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43_A98AEFFD.xml" ContentType="application/vnd.ms-powerpoint.comment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6"/>
  </p:notesMasterIdLst>
  <p:handoutMasterIdLst>
    <p:handoutMasterId r:id="rId17"/>
  </p:handoutMasterIdLst>
  <p:sldIdLst>
    <p:sldId id="305" r:id="rId2"/>
    <p:sldId id="322" r:id="rId3"/>
    <p:sldId id="337" r:id="rId4"/>
    <p:sldId id="323" r:id="rId5"/>
    <p:sldId id="338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</p:sldIdLst>
  <p:sldSz cx="12190413" cy="6858000"/>
  <p:notesSz cx="6731000" cy="9867900"/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E26A97A-68FC-471F-8043-0CBAAB0C4FC9}">
          <p14:sldIdLst>
            <p14:sldId id="305"/>
            <p14:sldId id="322"/>
            <p14:sldId id="337"/>
          </p14:sldIdLst>
        </p14:section>
        <p14:section name="Charge 1, AWA_1_xx_Rz, T 850" id="{7C4F6254-F4A5-4703-B4B4-EE447C0E5175}">
          <p14:sldIdLst>
            <p14:sldId id="323"/>
            <p14:sldId id="338"/>
            <p14:sldId id="328"/>
          </p14:sldIdLst>
        </p14:section>
        <p14:section name="Charge 2, AWA_2_xx_Rz, T 925" id="{79F768F3-AFBB-411D-B8CE-0382D2C0CE7A}">
          <p14:sldIdLst>
            <p14:sldId id="329"/>
            <p14:sldId id="330"/>
          </p14:sldIdLst>
        </p14:section>
        <p14:section name="Charge 3, AWA_3_xx_Rz, T 1000" id="{CFB545F8-6AB3-4163-9D06-5BE79E50C5E6}">
          <p14:sldIdLst>
            <p14:sldId id="331"/>
            <p14:sldId id="332"/>
          </p14:sldIdLst>
        </p14:section>
        <p14:section name="Charge 4, AWA_4_xx_Rz, T 1150" id="{286D2048-A33B-4421-94F5-1369AF084D7B}">
          <p14:sldIdLst>
            <p14:sldId id="333"/>
            <p14:sldId id="334"/>
          </p14:sldIdLst>
        </p14:section>
        <p14:section name="Charge 5, AWA_5_xx_Rz, T 1075" id="{96266C7E-169A-4B7F-ACC3-DE4159896A6B}">
          <p14:sldIdLst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1706">
          <p15:clr>
            <a:srgbClr val="A4A3A4"/>
          </p15:clr>
        </p15:guide>
        <p15:guide id="4" pos="7377">
          <p15:clr>
            <a:srgbClr val="A4A3A4"/>
          </p15:clr>
        </p15:guide>
        <p15:guide id="5" pos="3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6">
          <p15:clr>
            <a:srgbClr val="A4A3A4"/>
          </p15:clr>
        </p15:guide>
        <p15:guide id="2" orient="horz" pos="5830">
          <p15:clr>
            <a:srgbClr val="A4A3A4"/>
          </p15:clr>
        </p15:guide>
        <p15:guide id="3" orient="horz" pos="2201">
          <p15:clr>
            <a:srgbClr val="A4A3A4"/>
          </p15:clr>
        </p15:guide>
        <p15:guide id="4" orient="horz" pos="2065">
          <p15:clr>
            <a:srgbClr val="A4A3A4"/>
          </p15:clr>
        </p15:guide>
        <p15:guide id="5" pos="306">
          <p15:clr>
            <a:srgbClr val="A4A3A4"/>
          </p15:clr>
        </p15:guide>
        <p15:guide id="6" pos="393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544F6A-31AE-8C36-1F2B-9938401D0F4D}" name="Jung, Matthias" initials="JM" userId="S::matthias.jung@iwm.fraunhofer.de::f19212d8-cbda-47c3-9e07-8c7c67dc64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00"/>
    <a:srgbClr val="FDC300"/>
    <a:srgbClr val="E1E3E3"/>
    <a:srgbClr val="FEEFD6"/>
    <a:srgbClr val="B1C800"/>
    <a:srgbClr val="E2001A"/>
    <a:srgbClr val="1F82C0"/>
    <a:srgbClr val="F29400"/>
    <a:srgbClr val="FFFFFF"/>
    <a:srgbClr val="A8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954" autoAdjust="0"/>
  </p:normalViewPr>
  <p:slideViewPr>
    <p:cSldViewPr showGuides="1">
      <p:cViewPr varScale="1">
        <p:scale>
          <a:sx n="104" d="100"/>
          <a:sy n="104" d="100"/>
        </p:scale>
        <p:origin x="618" y="72"/>
      </p:cViewPr>
      <p:guideLst>
        <p:guide orient="horz" pos="3793"/>
        <p:guide orient="horz" pos="255"/>
        <p:guide orient="horz" pos="1706"/>
        <p:guide pos="7377"/>
        <p:guide pos="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-1464" y="-72"/>
      </p:cViewPr>
      <p:guideLst>
        <p:guide orient="horz" pos="386"/>
        <p:guide orient="horz" pos="5830"/>
        <p:guide orient="horz" pos="2201"/>
        <p:guide orient="horz" pos="2065"/>
        <p:guide pos="306"/>
        <p:guide pos="3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n\ownCloud2\Projekte\PMD_Referenz-Zugversuch\IWM_repository\Zugversuche_Rundzugproben\Charge_1\Stress_Strain_Curves_Charge1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n\ownCloud2\Projekte\PMD_Referenz-Zugversuch\IWM_repository\Zugversuche_Rundzugproben\Charge_1\Stress_Strain_Curves_Charge1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1-isi\acl_data$\projekte\gf2\840749.PMD\6_Ergebnisse\PMD-Referenz_Teilprojekt\AP1_Zugversuche_IWM\20220916_AWA_2\Stress_Strain_Curves_Charge2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1-isi\acl_data$\projekte\gf2\840749.PMD\6_Ergebnisse\PMD-Referenz_Teilprojekt\AP1_Zugversuche_IWM\20220916_AWA_3\Stress_Strain_Curves_Charge3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1-isi\acl_data$\projekte\gf2\840749.PMD\6_Ergebnisse\PMD-Referenz_Teilprojekt\AP1_Zugversuche_IWM\20220916_AWA_4\Stress_Strain_Curves_Charge4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1-isi\acl_data$\projekte\gf2\840749.PMD\6_Ergebnisse\PMD-Referenz_Teilprojekt\AP1_Zugversuche_IWM\20220916_AWA_5\Stress_Strain_Curves_Charge5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5.4573643410852711E-2"/>
          <c:y val="4.2666666666666665E-2"/>
          <c:w val="0.91782945736434107"/>
          <c:h val="0.88888888888888884"/>
        </c:manualLayout>
      </c:layout>
      <c:scatterChart>
        <c:scatterStyle val="lineMarker"/>
        <c:varyColors val="0"/>
        <c:ser>
          <c:idx val="0"/>
          <c:order val="0"/>
          <c:tx>
            <c:strRef>
              <c:f>'46NT71'!$B$2</c:f>
              <c:strCache>
                <c:ptCount val="1"/>
                <c:pt idx="0">
                  <c:v>AWA_1_01_Rz</c:v>
                </c:pt>
              </c:strCache>
            </c:strRef>
          </c:tx>
          <c:spPr>
            <a:ln w="28575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'46NT71'!$H$22:$H$789</c:f>
              <c:numCache>
                <c:formatCode>0.000</c:formatCode>
                <c:ptCount val="768"/>
                <c:pt idx="0">
                  <c:v>2.857527069735581E-5</c:v>
                </c:pt>
                <c:pt idx="1">
                  <c:v>2.7769726697355809E-5</c:v>
                </c:pt>
                <c:pt idx="2">
                  <c:v>2.5652750697355808E-5</c:v>
                </c:pt>
                <c:pt idx="3">
                  <c:v>2.7895554697355807E-5</c:v>
                </c:pt>
                <c:pt idx="4">
                  <c:v>2.5523038697355808E-5</c:v>
                </c:pt>
                <c:pt idx="5">
                  <c:v>2.809142669735581E-5</c:v>
                </c:pt>
                <c:pt idx="6">
                  <c:v>8.2521670697355813E-5</c:v>
                </c:pt>
                <c:pt idx="7">
                  <c:v>1.078712706973558E-4</c:v>
                </c:pt>
                <c:pt idx="8">
                  <c:v>1.2732207069735582E-4</c:v>
                </c:pt>
                <c:pt idx="9">
                  <c:v>1.3922487069735582E-4</c:v>
                </c:pt>
                <c:pt idx="10">
                  <c:v>1.6119647069735583E-4</c:v>
                </c:pt>
                <c:pt idx="11">
                  <c:v>1.8676847069735582E-4</c:v>
                </c:pt>
                <c:pt idx="12">
                  <c:v>2.2216047069735582E-4</c:v>
                </c:pt>
                <c:pt idx="13">
                  <c:v>2.4967087069735581E-4</c:v>
                </c:pt>
                <c:pt idx="14">
                  <c:v>2.7048407069735583E-4</c:v>
                </c:pt>
                <c:pt idx="15">
                  <c:v>2.9355927069735579E-4</c:v>
                </c:pt>
                <c:pt idx="16">
                  <c:v>3.132152706973558E-4</c:v>
                </c:pt>
                <c:pt idx="17">
                  <c:v>3.2861367069735579E-4</c:v>
                </c:pt>
                <c:pt idx="18">
                  <c:v>3.5842927069735581E-4</c:v>
                </c:pt>
                <c:pt idx="19">
                  <c:v>3.8613527069735588E-4</c:v>
                </c:pt>
                <c:pt idx="20">
                  <c:v>4.1707527069735585E-4</c:v>
                </c:pt>
                <c:pt idx="21">
                  <c:v>4.4173127069735586E-4</c:v>
                </c:pt>
                <c:pt idx="22">
                  <c:v>4.8686727069735585E-4</c:v>
                </c:pt>
                <c:pt idx="23">
                  <c:v>5.3070727069735586E-4</c:v>
                </c:pt>
                <c:pt idx="24">
                  <c:v>5.403232706973558E-4</c:v>
                </c:pt>
                <c:pt idx="25">
                  <c:v>5.5583527069735588E-4</c:v>
                </c:pt>
                <c:pt idx="26">
                  <c:v>5.8969527069735591E-4</c:v>
                </c:pt>
                <c:pt idx="27">
                  <c:v>6.3327127069735573E-4</c:v>
                </c:pt>
                <c:pt idx="28">
                  <c:v>6.5928327069735568E-4</c:v>
                </c:pt>
                <c:pt idx="29">
                  <c:v>6.8494727069735579E-4</c:v>
                </c:pt>
                <c:pt idx="30">
                  <c:v>7.042352706973558E-4</c:v>
                </c:pt>
                <c:pt idx="31">
                  <c:v>7.2827927069735578E-4</c:v>
                </c:pt>
                <c:pt idx="32">
                  <c:v>7.6493927069735577E-4</c:v>
                </c:pt>
                <c:pt idx="33">
                  <c:v>8.0997127069735585E-4</c:v>
                </c:pt>
                <c:pt idx="34">
                  <c:v>8.4610327069735577E-4</c:v>
                </c:pt>
                <c:pt idx="35">
                  <c:v>8.6867127069735581E-4</c:v>
                </c:pt>
                <c:pt idx="36">
                  <c:v>8.9012327069735585E-4</c:v>
                </c:pt>
                <c:pt idx="37">
                  <c:v>9.1101127069735579E-4</c:v>
                </c:pt>
                <c:pt idx="38">
                  <c:v>9.5019927069735579E-4</c:v>
                </c:pt>
                <c:pt idx="39">
                  <c:v>9.9377527069735572E-4</c:v>
                </c:pt>
                <c:pt idx="40">
                  <c:v>1.0263432706973557E-3</c:v>
                </c:pt>
                <c:pt idx="41">
                  <c:v>1.0540912706973559E-3</c:v>
                </c:pt>
                <c:pt idx="42">
                  <c:v>1.0771152706973558E-3</c:v>
                </c:pt>
                <c:pt idx="43">
                  <c:v>1.1043912706973557E-3</c:v>
                </c:pt>
                <c:pt idx="44">
                  <c:v>1.1575032706973559E-3</c:v>
                </c:pt>
                <c:pt idx="45">
                  <c:v>1.2019592706973556E-3</c:v>
                </c:pt>
                <c:pt idx="46">
                  <c:v>1.2355752706973558E-3</c:v>
                </c:pt>
                <c:pt idx="47">
                  <c:v>1.2620832706973558E-3</c:v>
                </c:pt>
                <c:pt idx="48">
                  <c:v>1.2881712706973559E-3</c:v>
                </c:pt>
                <c:pt idx="49">
                  <c:v>1.3144832706973558E-3</c:v>
                </c:pt>
                <c:pt idx="50">
                  <c:v>1.3564192706973558E-3</c:v>
                </c:pt>
                <c:pt idx="51">
                  <c:v>1.4086712706973558E-3</c:v>
                </c:pt>
                <c:pt idx="52">
                  <c:v>1.4410232706973559E-3</c:v>
                </c:pt>
                <c:pt idx="53">
                  <c:v>1.4763192706973558E-3</c:v>
                </c:pt>
                <c:pt idx="54">
                  <c:v>1.5073992706973558E-3</c:v>
                </c:pt>
                <c:pt idx="55">
                  <c:v>1.5479672706973557E-3</c:v>
                </c:pt>
                <c:pt idx="56">
                  <c:v>1.5869912706973556E-3</c:v>
                </c:pt>
                <c:pt idx="57">
                  <c:v>1.6222872706973556E-3</c:v>
                </c:pt>
                <c:pt idx="58">
                  <c:v>1.6657272706973559E-3</c:v>
                </c:pt>
                <c:pt idx="59">
                  <c:v>1.7012512706973556E-3</c:v>
                </c:pt>
                <c:pt idx="60">
                  <c:v>1.7351672706973559E-3</c:v>
                </c:pt>
                <c:pt idx="61">
                  <c:v>1.7833192706973558E-3</c:v>
                </c:pt>
                <c:pt idx="62">
                  <c:v>1.8151712706973558E-3</c:v>
                </c:pt>
                <c:pt idx="63">
                  <c:v>1.8596632706973557E-3</c:v>
                </c:pt>
                <c:pt idx="64">
                  <c:v>1.8939632706973558E-3</c:v>
                </c:pt>
                <c:pt idx="65">
                  <c:v>1.9353712706973558E-3</c:v>
                </c:pt>
                <c:pt idx="66">
                  <c:v>1.9737632706973555E-3</c:v>
                </c:pt>
                <c:pt idx="67">
                  <c:v>2.0324152706973557E-3</c:v>
                </c:pt>
                <c:pt idx="68">
                  <c:v>2.0710832706973561E-3</c:v>
                </c:pt>
                <c:pt idx="69">
                  <c:v>2.0945672706973559E-3</c:v>
                </c:pt>
                <c:pt idx="70">
                  <c:v>2.1205712706973559E-3</c:v>
                </c:pt>
                <c:pt idx="71">
                  <c:v>2.1661272706973559E-3</c:v>
                </c:pt>
                <c:pt idx="72">
                  <c:v>2.2339472706973556E-3</c:v>
                </c:pt>
                <c:pt idx="73">
                  <c:v>2.2770632706973558E-3</c:v>
                </c:pt>
                <c:pt idx="74">
                  <c:v>2.3030352706973557E-3</c:v>
                </c:pt>
                <c:pt idx="75">
                  <c:v>2.3348232706973558E-3</c:v>
                </c:pt>
                <c:pt idx="76">
                  <c:v>2.3691392706973557E-3</c:v>
                </c:pt>
                <c:pt idx="77">
                  <c:v>2.4147192706973557E-3</c:v>
                </c:pt>
                <c:pt idx="78">
                  <c:v>2.4602592706973558E-3</c:v>
                </c:pt>
                <c:pt idx="79">
                  <c:v>2.5070512706973557E-3</c:v>
                </c:pt>
                <c:pt idx="80">
                  <c:v>2.5369552706973556E-3</c:v>
                </c:pt>
                <c:pt idx="81">
                  <c:v>2.5958312706973559E-3</c:v>
                </c:pt>
                <c:pt idx="82">
                  <c:v>2.6383592706973559E-3</c:v>
                </c:pt>
                <c:pt idx="83">
                  <c:v>2.6807072706973556E-3</c:v>
                </c:pt>
                <c:pt idx="84">
                  <c:v>2.7123592706973561E-3</c:v>
                </c:pt>
                <c:pt idx="85">
                  <c:v>2.7524592706973557E-3</c:v>
                </c:pt>
                <c:pt idx="86">
                  <c:v>2.7992792706973556E-3</c:v>
                </c:pt>
                <c:pt idx="87">
                  <c:v>2.8537352706973556E-3</c:v>
                </c:pt>
                <c:pt idx="88">
                  <c:v>2.8814832706973558E-3</c:v>
                </c:pt>
                <c:pt idx="89">
                  <c:v>2.9173472706973558E-3</c:v>
                </c:pt>
                <c:pt idx="90">
                  <c:v>2.977735270697356E-3</c:v>
                </c:pt>
                <c:pt idx="91">
                  <c:v>3.0173952706973556E-3</c:v>
                </c:pt>
                <c:pt idx="92">
                  <c:v>3.0616672706973557E-3</c:v>
                </c:pt>
                <c:pt idx="93">
                  <c:v>3.0995712706973553E-3</c:v>
                </c:pt>
                <c:pt idx="94">
                  <c:v>3.1365352706973558E-3</c:v>
                </c:pt>
                <c:pt idx="95">
                  <c:v>3.2018912706973557E-3</c:v>
                </c:pt>
                <c:pt idx="96">
                  <c:v>3.2396912706973559E-3</c:v>
                </c:pt>
                <c:pt idx="97">
                  <c:v>3.2751312706973557E-3</c:v>
                </c:pt>
                <c:pt idx="98">
                  <c:v>3.3068872706973557E-3</c:v>
                </c:pt>
                <c:pt idx="99">
                  <c:v>3.3435112706973556E-3</c:v>
                </c:pt>
                <c:pt idx="100">
                  <c:v>3.4021352706973557E-3</c:v>
                </c:pt>
                <c:pt idx="101">
                  <c:v>3.4525352706973557E-3</c:v>
                </c:pt>
                <c:pt idx="102">
                  <c:v>3.4985632706973557E-3</c:v>
                </c:pt>
                <c:pt idx="103">
                  <c:v>3.5276792706973557E-3</c:v>
                </c:pt>
                <c:pt idx="104">
                  <c:v>3.5604392706973559E-3</c:v>
                </c:pt>
                <c:pt idx="105">
                  <c:v>3.6088832706973554E-3</c:v>
                </c:pt>
                <c:pt idx="106">
                  <c:v>3.6623912706973561E-3</c:v>
                </c:pt>
                <c:pt idx="107">
                  <c:v>3.6995552706973554E-3</c:v>
                </c:pt>
                <c:pt idx="108">
                  <c:v>3.7511592706973556E-3</c:v>
                </c:pt>
                <c:pt idx="109">
                  <c:v>3.7872832706973558E-3</c:v>
                </c:pt>
                <c:pt idx="110">
                  <c:v>3.8314832706973557E-3</c:v>
                </c:pt>
                <c:pt idx="111">
                  <c:v>3.8775632706973557E-3</c:v>
                </c:pt>
                <c:pt idx="112">
                  <c:v>3.9440552706973562E-3</c:v>
                </c:pt>
                <c:pt idx="113">
                  <c:v>3.9799352706973556E-3</c:v>
                </c:pt>
                <c:pt idx="114">
                  <c:v>4.0032712706973552E-3</c:v>
                </c:pt>
                <c:pt idx="115">
                  <c:v>4.0412552706973557E-3</c:v>
                </c:pt>
                <c:pt idx="116">
                  <c:v>4.0940152706973564E-3</c:v>
                </c:pt>
                <c:pt idx="117">
                  <c:v>4.1518952706973552E-3</c:v>
                </c:pt>
                <c:pt idx="118">
                  <c:v>4.1882952706973559E-3</c:v>
                </c:pt>
                <c:pt idx="119">
                  <c:v>4.2218952706973558E-3</c:v>
                </c:pt>
                <c:pt idx="120">
                  <c:v>4.2640152706973555E-3</c:v>
                </c:pt>
                <c:pt idx="121">
                  <c:v>4.3051352706973559E-3</c:v>
                </c:pt>
                <c:pt idx="122">
                  <c:v>4.3593352706973558E-3</c:v>
                </c:pt>
                <c:pt idx="123">
                  <c:v>4.3921352706973562E-3</c:v>
                </c:pt>
                <c:pt idx="124">
                  <c:v>4.4252552706973555E-3</c:v>
                </c:pt>
                <c:pt idx="125">
                  <c:v>4.4672552706973559E-3</c:v>
                </c:pt>
                <c:pt idx="126">
                  <c:v>4.5166152706973559E-3</c:v>
                </c:pt>
                <c:pt idx="127">
                  <c:v>4.5560152706973552E-3</c:v>
                </c:pt>
                <c:pt idx="128">
                  <c:v>4.5887752706973558E-3</c:v>
                </c:pt>
                <c:pt idx="129">
                  <c:v>4.6274952706973557E-3</c:v>
                </c:pt>
                <c:pt idx="130">
                  <c:v>4.6717352706973558E-3</c:v>
                </c:pt>
                <c:pt idx="131">
                  <c:v>4.7173352706973556E-3</c:v>
                </c:pt>
                <c:pt idx="132">
                  <c:v>4.7487752706973554E-3</c:v>
                </c:pt>
                <c:pt idx="133">
                  <c:v>4.7762552706973561E-3</c:v>
                </c:pt>
                <c:pt idx="134">
                  <c:v>4.8321352706973556E-3</c:v>
                </c:pt>
                <c:pt idx="135">
                  <c:v>4.8745752706973559E-3</c:v>
                </c:pt>
                <c:pt idx="136">
                  <c:v>4.9050152706973556E-3</c:v>
                </c:pt>
                <c:pt idx="137">
                  <c:v>4.9334552706973558E-3</c:v>
                </c:pt>
                <c:pt idx="138">
                  <c:v>4.9622152706973559E-3</c:v>
                </c:pt>
                <c:pt idx="139">
                  <c:v>5.0139352706973558E-3</c:v>
                </c:pt>
                <c:pt idx="140">
                  <c:v>5.0682552706973558E-3</c:v>
                </c:pt>
                <c:pt idx="141">
                  <c:v>5.0946952706973558E-3</c:v>
                </c:pt>
                <c:pt idx="142">
                  <c:v>5.1283752706973561E-3</c:v>
                </c:pt>
                <c:pt idx="143">
                  <c:v>5.1640952706973565E-3</c:v>
                </c:pt>
                <c:pt idx="144">
                  <c:v>5.2146552706973555E-3</c:v>
                </c:pt>
                <c:pt idx="145">
                  <c:v>5.2506552706973568E-3</c:v>
                </c:pt>
                <c:pt idx="146">
                  <c:v>5.2733752706973554E-3</c:v>
                </c:pt>
                <c:pt idx="147">
                  <c:v>5.3261752706973567E-3</c:v>
                </c:pt>
                <c:pt idx="148">
                  <c:v>5.3734552706973561E-3</c:v>
                </c:pt>
                <c:pt idx="149">
                  <c:v>5.4124152706973563E-3</c:v>
                </c:pt>
                <c:pt idx="150">
                  <c:v>5.4383352706973568E-3</c:v>
                </c:pt>
                <c:pt idx="151">
                  <c:v>5.4799752706973558E-3</c:v>
                </c:pt>
                <c:pt idx="152">
                  <c:v>5.5346152706973566E-3</c:v>
                </c:pt>
                <c:pt idx="153">
                  <c:v>5.5686152706973567E-3</c:v>
                </c:pt>
                <c:pt idx="154">
                  <c:v>5.6106152706973562E-3</c:v>
                </c:pt>
                <c:pt idx="155">
                  <c:v>5.6538952706973568E-3</c:v>
                </c:pt>
                <c:pt idx="156">
                  <c:v>5.7310152706973559E-3</c:v>
                </c:pt>
                <c:pt idx="157">
                  <c:v>5.805775270697356E-3</c:v>
                </c:pt>
                <c:pt idx="158">
                  <c:v>5.875295270697356E-3</c:v>
                </c:pt>
                <c:pt idx="159">
                  <c:v>5.9416152706973568E-3</c:v>
                </c:pt>
                <c:pt idx="160">
                  <c:v>6.0496952706973559E-3</c:v>
                </c:pt>
                <c:pt idx="161">
                  <c:v>6.2055352706973568E-3</c:v>
                </c:pt>
                <c:pt idx="162">
                  <c:v>6.4008952706973562E-3</c:v>
                </c:pt>
                <c:pt idx="163">
                  <c:v>6.6170552706973562E-3</c:v>
                </c:pt>
                <c:pt idx="164">
                  <c:v>6.8030952706973572E-3</c:v>
                </c:pt>
                <c:pt idx="165">
                  <c:v>7.0165752706973557E-3</c:v>
                </c:pt>
                <c:pt idx="166">
                  <c:v>7.2063352706973564E-3</c:v>
                </c:pt>
                <c:pt idx="167">
                  <c:v>7.3991352706973572E-3</c:v>
                </c:pt>
                <c:pt idx="168">
                  <c:v>7.5958152706973557E-3</c:v>
                </c:pt>
                <c:pt idx="169">
                  <c:v>7.805055270697356E-3</c:v>
                </c:pt>
                <c:pt idx="170">
                  <c:v>8.0574952706973565E-3</c:v>
                </c:pt>
                <c:pt idx="171">
                  <c:v>8.2828152706973576E-3</c:v>
                </c:pt>
                <c:pt idx="172">
                  <c:v>8.5662152706973554E-3</c:v>
                </c:pt>
                <c:pt idx="173">
                  <c:v>8.8139752706973568E-3</c:v>
                </c:pt>
                <c:pt idx="174">
                  <c:v>9.0794952706973568E-3</c:v>
                </c:pt>
                <c:pt idx="175">
                  <c:v>9.3019352706973576E-3</c:v>
                </c:pt>
                <c:pt idx="176">
                  <c:v>9.5251752706973555E-3</c:v>
                </c:pt>
                <c:pt idx="177">
                  <c:v>9.7319352706973557E-3</c:v>
                </c:pt>
                <c:pt idx="178">
                  <c:v>9.9536952706973554E-3</c:v>
                </c:pt>
                <c:pt idx="179">
                  <c:v>1.0206295270697354E-2</c:v>
                </c:pt>
                <c:pt idx="180">
                  <c:v>1.0453535270697357E-2</c:v>
                </c:pt>
                <c:pt idx="181">
                  <c:v>1.0706255270697356E-2</c:v>
                </c:pt>
                <c:pt idx="182">
                  <c:v>1.0959415270697355E-2</c:v>
                </c:pt>
                <c:pt idx="183">
                  <c:v>1.1133575270697355E-2</c:v>
                </c:pt>
                <c:pt idx="184">
                  <c:v>1.1298775270697354E-2</c:v>
                </c:pt>
                <c:pt idx="185">
                  <c:v>1.1451455270697354E-2</c:v>
                </c:pt>
                <c:pt idx="186">
                  <c:v>1.1669775270697355E-2</c:v>
                </c:pt>
                <c:pt idx="187">
                  <c:v>1.1901455270697353E-2</c:v>
                </c:pt>
                <c:pt idx="188">
                  <c:v>1.2149015270697354E-2</c:v>
                </c:pt>
                <c:pt idx="189">
                  <c:v>1.2403775270697354E-2</c:v>
                </c:pt>
                <c:pt idx="190">
                  <c:v>1.2615175270697354E-2</c:v>
                </c:pt>
                <c:pt idx="191">
                  <c:v>1.2818935270697355E-2</c:v>
                </c:pt>
                <c:pt idx="192">
                  <c:v>1.3009255270697356E-2</c:v>
                </c:pt>
                <c:pt idx="193">
                  <c:v>1.3199255270697353E-2</c:v>
                </c:pt>
                <c:pt idx="194">
                  <c:v>1.3384575270697354E-2</c:v>
                </c:pt>
                <c:pt idx="195">
                  <c:v>1.3570575270697357E-2</c:v>
                </c:pt>
                <c:pt idx="196">
                  <c:v>1.3751975270697355E-2</c:v>
                </c:pt>
                <c:pt idx="197">
                  <c:v>1.3962415270697354E-2</c:v>
                </c:pt>
                <c:pt idx="198">
                  <c:v>1.4148095270697356E-2</c:v>
                </c:pt>
                <c:pt idx="199">
                  <c:v>1.4344815270697355E-2</c:v>
                </c:pt>
                <c:pt idx="200">
                  <c:v>1.4550415270697354E-2</c:v>
                </c:pt>
                <c:pt idx="201">
                  <c:v>1.4776615270697355E-2</c:v>
                </c:pt>
                <c:pt idx="202">
                  <c:v>1.5006815270697355E-2</c:v>
                </c:pt>
                <c:pt idx="203">
                  <c:v>1.5261335270697356E-2</c:v>
                </c:pt>
                <c:pt idx="204">
                  <c:v>1.5482935270697355E-2</c:v>
                </c:pt>
                <c:pt idx="205">
                  <c:v>1.5723255270697355E-2</c:v>
                </c:pt>
                <c:pt idx="206">
                  <c:v>1.5931255270697355E-2</c:v>
                </c:pt>
                <c:pt idx="207">
                  <c:v>1.6146495270697354E-2</c:v>
                </c:pt>
                <c:pt idx="208">
                  <c:v>1.6344535270697357E-2</c:v>
                </c:pt>
                <c:pt idx="209">
                  <c:v>1.6536575270697355E-2</c:v>
                </c:pt>
                <c:pt idx="210">
                  <c:v>1.6723975270697355E-2</c:v>
                </c:pt>
                <c:pt idx="211">
                  <c:v>1.6926815270697355E-2</c:v>
                </c:pt>
                <c:pt idx="212">
                  <c:v>1.7097255270697356E-2</c:v>
                </c:pt>
                <c:pt idx="213">
                  <c:v>1.7306895270697356E-2</c:v>
                </c:pt>
                <c:pt idx="214">
                  <c:v>1.7496775270697356E-2</c:v>
                </c:pt>
                <c:pt idx="215">
                  <c:v>1.7701815270697353E-2</c:v>
                </c:pt>
                <c:pt idx="216">
                  <c:v>1.7899215270697356E-2</c:v>
                </c:pt>
                <c:pt idx="217">
                  <c:v>1.8114335270697356E-2</c:v>
                </c:pt>
                <c:pt idx="218">
                  <c:v>1.8335935270697355E-2</c:v>
                </c:pt>
                <c:pt idx="219">
                  <c:v>1.8573375270697353E-2</c:v>
                </c:pt>
                <c:pt idx="220">
                  <c:v>1.8789855270697355E-2</c:v>
                </c:pt>
                <c:pt idx="221">
                  <c:v>1.9020655270697354E-2</c:v>
                </c:pt>
                <c:pt idx="222">
                  <c:v>1.9236735270697355E-2</c:v>
                </c:pt>
                <c:pt idx="223">
                  <c:v>1.9456415270697355E-2</c:v>
                </c:pt>
                <c:pt idx="224">
                  <c:v>1.9662615270697355E-2</c:v>
                </c:pt>
                <c:pt idx="225">
                  <c:v>1.9859735270697357E-2</c:v>
                </c:pt>
                <c:pt idx="226">
                  <c:v>2.0076575270697353E-2</c:v>
                </c:pt>
                <c:pt idx="227">
                  <c:v>2.0258815270697353E-2</c:v>
                </c:pt>
                <c:pt idx="228">
                  <c:v>2.0471695270697355E-2</c:v>
                </c:pt>
                <c:pt idx="229">
                  <c:v>2.0686135270697355E-2</c:v>
                </c:pt>
                <c:pt idx="230">
                  <c:v>2.0867615270697356E-2</c:v>
                </c:pt>
                <c:pt idx="231">
                  <c:v>2.1066215270697356E-2</c:v>
                </c:pt>
                <c:pt idx="232">
                  <c:v>2.1300495270697356E-2</c:v>
                </c:pt>
                <c:pt idx="233">
                  <c:v>2.1511535270697359E-2</c:v>
                </c:pt>
                <c:pt idx="234">
                  <c:v>2.1731735270697355E-2</c:v>
                </c:pt>
                <c:pt idx="235">
                  <c:v>2.1933655270697353E-2</c:v>
                </c:pt>
                <c:pt idx="236">
                  <c:v>2.2164095270697355E-2</c:v>
                </c:pt>
                <c:pt idx="237">
                  <c:v>2.2340295270697353E-2</c:v>
                </c:pt>
                <c:pt idx="238">
                  <c:v>2.2538975270697356E-2</c:v>
                </c:pt>
                <c:pt idx="239">
                  <c:v>2.2751455270697357E-2</c:v>
                </c:pt>
                <c:pt idx="240">
                  <c:v>2.2945855270697355E-2</c:v>
                </c:pt>
                <c:pt idx="241">
                  <c:v>2.3142975270697357E-2</c:v>
                </c:pt>
                <c:pt idx="242">
                  <c:v>2.3347255270697354E-2</c:v>
                </c:pt>
                <c:pt idx="243">
                  <c:v>2.3581535270697354E-2</c:v>
                </c:pt>
                <c:pt idx="244">
                  <c:v>2.3793455270697358E-2</c:v>
                </c:pt>
                <c:pt idx="245">
                  <c:v>2.4006415270697357E-2</c:v>
                </c:pt>
                <c:pt idx="246">
                  <c:v>2.4214735270697355E-2</c:v>
                </c:pt>
                <c:pt idx="247">
                  <c:v>2.4414175270697353E-2</c:v>
                </c:pt>
                <c:pt idx="248">
                  <c:v>2.4618695270697356E-2</c:v>
                </c:pt>
                <c:pt idx="249">
                  <c:v>2.4832295270697354E-2</c:v>
                </c:pt>
                <c:pt idx="250">
                  <c:v>2.5033695270697355E-2</c:v>
                </c:pt>
                <c:pt idx="251">
                  <c:v>2.5221215270697359E-2</c:v>
                </c:pt>
                <c:pt idx="252">
                  <c:v>2.5416495270697354E-2</c:v>
                </c:pt>
                <c:pt idx="253">
                  <c:v>2.5606415270697354E-2</c:v>
                </c:pt>
                <c:pt idx="254">
                  <c:v>2.5793335270697354E-2</c:v>
                </c:pt>
                <c:pt idx="255">
                  <c:v>2.5984295270697358E-2</c:v>
                </c:pt>
                <c:pt idx="256">
                  <c:v>2.6195175270697355E-2</c:v>
                </c:pt>
                <c:pt idx="257">
                  <c:v>2.6443975270697355E-2</c:v>
                </c:pt>
                <c:pt idx="258">
                  <c:v>2.6661615270697357E-2</c:v>
                </c:pt>
                <c:pt idx="259">
                  <c:v>2.6869735270697356E-2</c:v>
                </c:pt>
                <c:pt idx="260">
                  <c:v>2.7083175270697354E-2</c:v>
                </c:pt>
                <c:pt idx="261">
                  <c:v>2.7293575270697357E-2</c:v>
                </c:pt>
                <c:pt idx="262">
                  <c:v>2.7491775270697353E-2</c:v>
                </c:pt>
                <c:pt idx="263">
                  <c:v>2.7709775270697356E-2</c:v>
                </c:pt>
                <c:pt idx="264">
                  <c:v>2.7887295270697353E-2</c:v>
                </c:pt>
                <c:pt idx="265">
                  <c:v>2.8100575270697356E-2</c:v>
                </c:pt>
                <c:pt idx="266">
                  <c:v>2.8294095270697355E-2</c:v>
                </c:pt>
                <c:pt idx="267">
                  <c:v>2.8474415270697353E-2</c:v>
                </c:pt>
                <c:pt idx="268">
                  <c:v>2.8673575270697357E-2</c:v>
                </c:pt>
                <c:pt idx="269">
                  <c:v>2.8856495270697353E-2</c:v>
                </c:pt>
                <c:pt idx="270">
                  <c:v>2.9046175270697354E-2</c:v>
                </c:pt>
                <c:pt idx="271">
                  <c:v>2.9238975270697357E-2</c:v>
                </c:pt>
                <c:pt idx="272">
                  <c:v>2.9447455270697354E-2</c:v>
                </c:pt>
                <c:pt idx="273">
                  <c:v>2.9662815270697352E-2</c:v>
                </c:pt>
                <c:pt idx="274">
                  <c:v>2.9901695270697356E-2</c:v>
                </c:pt>
                <c:pt idx="275">
                  <c:v>3.0125495270697352E-2</c:v>
                </c:pt>
                <c:pt idx="276">
                  <c:v>3.0349975270697355E-2</c:v>
                </c:pt>
                <c:pt idx="277">
                  <c:v>3.0577015270697356E-2</c:v>
                </c:pt>
                <c:pt idx="278">
                  <c:v>3.0811535270697354E-2</c:v>
                </c:pt>
                <c:pt idx="279">
                  <c:v>3.1018015270697353E-2</c:v>
                </c:pt>
                <c:pt idx="280">
                  <c:v>3.1215535270697356E-2</c:v>
                </c:pt>
                <c:pt idx="281">
                  <c:v>3.1408415270697355E-2</c:v>
                </c:pt>
                <c:pt idx="282">
                  <c:v>3.1620295270697353E-2</c:v>
                </c:pt>
                <c:pt idx="283">
                  <c:v>3.1806375270697351E-2</c:v>
                </c:pt>
                <c:pt idx="284">
                  <c:v>3.2014535270697357E-2</c:v>
                </c:pt>
                <c:pt idx="285">
                  <c:v>3.2200055270697352E-2</c:v>
                </c:pt>
                <c:pt idx="286">
                  <c:v>3.2388335270697358E-2</c:v>
                </c:pt>
                <c:pt idx="287">
                  <c:v>3.257249527069736E-2</c:v>
                </c:pt>
                <c:pt idx="288">
                  <c:v>3.2766815270697351E-2</c:v>
                </c:pt>
                <c:pt idx="289">
                  <c:v>3.2960575270697359E-2</c:v>
                </c:pt>
                <c:pt idx="290">
                  <c:v>3.3183415270697354E-2</c:v>
                </c:pt>
                <c:pt idx="291">
                  <c:v>3.3388455270697358E-2</c:v>
                </c:pt>
                <c:pt idx="292">
                  <c:v>3.3607495270697355E-2</c:v>
                </c:pt>
                <c:pt idx="293">
                  <c:v>3.3823135270697351E-2</c:v>
                </c:pt>
                <c:pt idx="294">
                  <c:v>3.4044215270697356E-2</c:v>
                </c:pt>
                <c:pt idx="295">
                  <c:v>3.4260055270697351E-2</c:v>
                </c:pt>
                <c:pt idx="296">
                  <c:v>3.4477015270697353E-2</c:v>
                </c:pt>
                <c:pt idx="297">
                  <c:v>3.4706895270697355E-2</c:v>
                </c:pt>
                <c:pt idx="298">
                  <c:v>3.4918135270697356E-2</c:v>
                </c:pt>
                <c:pt idx="299">
                  <c:v>3.5118815270697358E-2</c:v>
                </c:pt>
                <c:pt idx="300">
                  <c:v>3.5320495270697354E-2</c:v>
                </c:pt>
                <c:pt idx="301">
                  <c:v>3.5518775270697356E-2</c:v>
                </c:pt>
                <c:pt idx="302">
                  <c:v>3.5717815270697353E-2</c:v>
                </c:pt>
                <c:pt idx="303">
                  <c:v>3.5905855270697354E-2</c:v>
                </c:pt>
                <c:pt idx="304">
                  <c:v>3.6100495270697357E-2</c:v>
                </c:pt>
                <c:pt idx="305">
                  <c:v>3.6294535270697356E-2</c:v>
                </c:pt>
                <c:pt idx="306">
                  <c:v>3.6509855270697354E-2</c:v>
                </c:pt>
                <c:pt idx="307">
                  <c:v>3.6706295270697353E-2</c:v>
                </c:pt>
                <c:pt idx="308">
                  <c:v>3.6906335270697352E-2</c:v>
                </c:pt>
                <c:pt idx="309">
                  <c:v>3.7121735270697356E-2</c:v>
                </c:pt>
                <c:pt idx="310">
                  <c:v>3.732373527069735E-2</c:v>
                </c:pt>
                <c:pt idx="311">
                  <c:v>3.7535655270697355E-2</c:v>
                </c:pt>
                <c:pt idx="312">
                  <c:v>3.7750895270697353E-2</c:v>
                </c:pt>
                <c:pt idx="313">
                  <c:v>3.7957135270697356E-2</c:v>
                </c:pt>
                <c:pt idx="314">
                  <c:v>3.8198055270697355E-2</c:v>
                </c:pt>
                <c:pt idx="315">
                  <c:v>3.8425375270697358E-2</c:v>
                </c:pt>
                <c:pt idx="316">
                  <c:v>3.8645175270697357E-2</c:v>
                </c:pt>
                <c:pt idx="317">
                  <c:v>3.8864055270697355E-2</c:v>
                </c:pt>
                <c:pt idx="318">
                  <c:v>3.9075735270697354E-2</c:v>
                </c:pt>
                <c:pt idx="319">
                  <c:v>3.9294215270697354E-2</c:v>
                </c:pt>
                <c:pt idx="320">
                  <c:v>3.9497975270697358E-2</c:v>
                </c:pt>
                <c:pt idx="321">
                  <c:v>3.9684575270697353E-2</c:v>
                </c:pt>
                <c:pt idx="322">
                  <c:v>3.9900575270697354E-2</c:v>
                </c:pt>
                <c:pt idx="323">
                  <c:v>4.0100175270697355E-2</c:v>
                </c:pt>
                <c:pt idx="324">
                  <c:v>4.0290975270697353E-2</c:v>
                </c:pt>
                <c:pt idx="325">
                  <c:v>4.0483375270697362E-2</c:v>
                </c:pt>
                <c:pt idx="326">
                  <c:v>4.0680175270697359E-2</c:v>
                </c:pt>
                <c:pt idx="327">
                  <c:v>4.0874575270697357E-2</c:v>
                </c:pt>
                <c:pt idx="328">
                  <c:v>4.1068575270697363E-2</c:v>
                </c:pt>
                <c:pt idx="329">
                  <c:v>4.1287375270697362E-2</c:v>
                </c:pt>
                <c:pt idx="330">
                  <c:v>4.1504175270697365E-2</c:v>
                </c:pt>
                <c:pt idx="331">
                  <c:v>4.1712175270697358E-2</c:v>
                </c:pt>
                <c:pt idx="332">
                  <c:v>4.191737527069736E-2</c:v>
                </c:pt>
                <c:pt idx="333">
                  <c:v>4.2133375270697354E-2</c:v>
                </c:pt>
                <c:pt idx="334">
                  <c:v>4.236017527069736E-2</c:v>
                </c:pt>
                <c:pt idx="335">
                  <c:v>4.2586975270697359E-2</c:v>
                </c:pt>
                <c:pt idx="336">
                  <c:v>4.2837375270697357E-2</c:v>
                </c:pt>
                <c:pt idx="337">
                  <c:v>4.3060575270697364E-2</c:v>
                </c:pt>
                <c:pt idx="338">
                  <c:v>4.327977527069736E-2</c:v>
                </c:pt>
                <c:pt idx="339">
                  <c:v>4.3497375270697358E-2</c:v>
                </c:pt>
                <c:pt idx="340">
                  <c:v>4.3705375270697358E-2</c:v>
                </c:pt>
                <c:pt idx="341">
                  <c:v>4.3910175270697363E-2</c:v>
                </c:pt>
                <c:pt idx="342">
                  <c:v>4.4110975270697364E-2</c:v>
                </c:pt>
                <c:pt idx="343">
                  <c:v>4.4340975270697358E-2</c:v>
                </c:pt>
                <c:pt idx="344">
                  <c:v>4.4517375270697358E-2</c:v>
                </c:pt>
                <c:pt idx="345">
                  <c:v>4.4742975270697365E-2</c:v>
                </c:pt>
                <c:pt idx="346">
                  <c:v>4.4954575270697364E-2</c:v>
                </c:pt>
                <c:pt idx="347">
                  <c:v>4.5149775270697363E-2</c:v>
                </c:pt>
                <c:pt idx="348">
                  <c:v>4.534897527069736E-2</c:v>
                </c:pt>
                <c:pt idx="349">
                  <c:v>4.5538575270697358E-2</c:v>
                </c:pt>
                <c:pt idx="350">
                  <c:v>4.5748975270697365E-2</c:v>
                </c:pt>
                <c:pt idx="351">
                  <c:v>4.5942975270697364E-2</c:v>
                </c:pt>
                <c:pt idx="352">
                  <c:v>4.6169775270697357E-2</c:v>
                </c:pt>
                <c:pt idx="353">
                  <c:v>4.638417527069736E-2</c:v>
                </c:pt>
                <c:pt idx="354">
                  <c:v>4.6598575270697357E-2</c:v>
                </c:pt>
                <c:pt idx="355">
                  <c:v>4.6833775270697355E-2</c:v>
                </c:pt>
                <c:pt idx="356">
                  <c:v>4.7045775270697358E-2</c:v>
                </c:pt>
                <c:pt idx="357">
                  <c:v>4.7266575270697359E-2</c:v>
                </c:pt>
                <c:pt idx="358">
                  <c:v>4.7517375270697354E-2</c:v>
                </c:pt>
                <c:pt idx="359">
                  <c:v>4.774777527069736E-2</c:v>
                </c:pt>
                <c:pt idx="360">
                  <c:v>4.7972175270697359E-2</c:v>
                </c:pt>
                <c:pt idx="361">
                  <c:v>4.8192975270697359E-2</c:v>
                </c:pt>
                <c:pt idx="362">
                  <c:v>4.8438975270697356E-2</c:v>
                </c:pt>
                <c:pt idx="363">
                  <c:v>4.8631775270697356E-2</c:v>
                </c:pt>
                <c:pt idx="364">
                  <c:v>4.887057527069736E-2</c:v>
                </c:pt>
                <c:pt idx="365">
                  <c:v>4.9082175270697359E-2</c:v>
                </c:pt>
                <c:pt idx="366">
                  <c:v>4.9291775270697356E-2</c:v>
                </c:pt>
                <c:pt idx="367">
                  <c:v>4.9515375270697361E-2</c:v>
                </c:pt>
                <c:pt idx="368">
                  <c:v>4.9721775270697356E-2</c:v>
                </c:pt>
                <c:pt idx="369">
                  <c:v>4.9946175270697363E-2</c:v>
                </c:pt>
                <c:pt idx="370">
                  <c:v>5.0177775270697361E-2</c:v>
                </c:pt>
                <c:pt idx="371">
                  <c:v>5.0381775270697357E-2</c:v>
                </c:pt>
                <c:pt idx="372">
                  <c:v>5.0587775270697362E-2</c:v>
                </c:pt>
                <c:pt idx="373">
                  <c:v>5.0792975270697358E-2</c:v>
                </c:pt>
                <c:pt idx="374">
                  <c:v>5.1023375270697356E-2</c:v>
                </c:pt>
                <c:pt idx="375">
                  <c:v>5.1229775270697359E-2</c:v>
                </c:pt>
                <c:pt idx="376">
                  <c:v>5.1440575270697363E-2</c:v>
                </c:pt>
                <c:pt idx="377">
                  <c:v>5.1653775270697359E-2</c:v>
                </c:pt>
                <c:pt idx="378">
                  <c:v>5.1872975270697362E-2</c:v>
                </c:pt>
                <c:pt idx="379">
                  <c:v>5.2087775270697356E-2</c:v>
                </c:pt>
                <c:pt idx="380">
                  <c:v>5.2308975270697361E-2</c:v>
                </c:pt>
                <c:pt idx="381">
                  <c:v>5.2555375270697355E-2</c:v>
                </c:pt>
                <c:pt idx="382">
                  <c:v>5.2772175270697358E-2</c:v>
                </c:pt>
                <c:pt idx="383">
                  <c:v>5.3018575270697366E-2</c:v>
                </c:pt>
                <c:pt idx="384">
                  <c:v>5.3236175270697357E-2</c:v>
                </c:pt>
                <c:pt idx="385">
                  <c:v>5.3450975270697365E-2</c:v>
                </c:pt>
                <c:pt idx="386">
                  <c:v>5.368897527069736E-2</c:v>
                </c:pt>
                <c:pt idx="387">
                  <c:v>5.3917775270697355E-2</c:v>
                </c:pt>
                <c:pt idx="388">
                  <c:v>5.4143775270697365E-2</c:v>
                </c:pt>
                <c:pt idx="389">
                  <c:v>5.4389775270697355E-2</c:v>
                </c:pt>
                <c:pt idx="390">
                  <c:v>5.4612975270697361E-2</c:v>
                </c:pt>
                <c:pt idx="391">
                  <c:v>5.4830175270697355E-2</c:v>
                </c:pt>
                <c:pt idx="392">
                  <c:v>5.5049775270697356E-2</c:v>
                </c:pt>
                <c:pt idx="393">
                  <c:v>5.5295775270697359E-2</c:v>
                </c:pt>
                <c:pt idx="394">
                  <c:v>5.5512975270697359E-2</c:v>
                </c:pt>
                <c:pt idx="395">
                  <c:v>5.5729375270697358E-2</c:v>
                </c:pt>
                <c:pt idx="396">
                  <c:v>5.5947775270697359E-2</c:v>
                </c:pt>
                <c:pt idx="397">
                  <c:v>5.6162575270697367E-2</c:v>
                </c:pt>
                <c:pt idx="398">
                  <c:v>5.6376975270697356E-2</c:v>
                </c:pt>
                <c:pt idx="399">
                  <c:v>5.6600575270697354E-2</c:v>
                </c:pt>
                <c:pt idx="400">
                  <c:v>5.6836575270697354E-2</c:v>
                </c:pt>
                <c:pt idx="401">
                  <c:v>5.7051775270697359E-2</c:v>
                </c:pt>
                <c:pt idx="402">
                  <c:v>5.7274175270697364E-2</c:v>
                </c:pt>
                <c:pt idx="403">
                  <c:v>5.7491375270697358E-2</c:v>
                </c:pt>
                <c:pt idx="404">
                  <c:v>5.7706575270697363E-2</c:v>
                </c:pt>
                <c:pt idx="405">
                  <c:v>5.7919375270697362E-2</c:v>
                </c:pt>
                <c:pt idx="406">
                  <c:v>5.8168175270697356E-2</c:v>
                </c:pt>
                <c:pt idx="407">
                  <c:v>5.8414175270697359E-2</c:v>
                </c:pt>
                <c:pt idx="408">
                  <c:v>5.8658975270697356E-2</c:v>
                </c:pt>
                <c:pt idx="409">
                  <c:v>5.8879375270697365E-2</c:v>
                </c:pt>
                <c:pt idx="410">
                  <c:v>5.9126575270697354E-2</c:v>
                </c:pt>
                <c:pt idx="411">
                  <c:v>5.9328975270697359E-2</c:v>
                </c:pt>
                <c:pt idx="412">
                  <c:v>5.954857527069736E-2</c:v>
                </c:pt>
                <c:pt idx="413">
                  <c:v>5.9793775270697361E-2</c:v>
                </c:pt>
                <c:pt idx="414">
                  <c:v>6.001937527069736E-2</c:v>
                </c:pt>
                <c:pt idx="415">
                  <c:v>6.0266575270697356E-2</c:v>
                </c:pt>
                <c:pt idx="416">
                  <c:v>6.0494575270697355E-2</c:v>
                </c:pt>
                <c:pt idx="417">
                  <c:v>6.0719775270697357E-2</c:v>
                </c:pt>
                <c:pt idx="418">
                  <c:v>6.0967775270697355E-2</c:v>
                </c:pt>
                <c:pt idx="419">
                  <c:v>6.1194175270697357E-2</c:v>
                </c:pt>
                <c:pt idx="420">
                  <c:v>6.1444175270697364E-2</c:v>
                </c:pt>
                <c:pt idx="421">
                  <c:v>6.1690575270697358E-2</c:v>
                </c:pt>
                <c:pt idx="422">
                  <c:v>6.189697527069736E-2</c:v>
                </c:pt>
                <c:pt idx="423">
                  <c:v>6.2118575270697356E-2</c:v>
                </c:pt>
                <c:pt idx="424">
                  <c:v>6.2364975270697363E-2</c:v>
                </c:pt>
                <c:pt idx="425">
                  <c:v>6.2592175270697353E-2</c:v>
                </c:pt>
                <c:pt idx="426">
                  <c:v>6.2820975270697355E-2</c:v>
                </c:pt>
                <c:pt idx="427">
                  <c:v>6.3046175270697363E-2</c:v>
                </c:pt>
                <c:pt idx="428">
                  <c:v>6.3268175270697349E-2</c:v>
                </c:pt>
                <c:pt idx="429">
                  <c:v>6.3522175270697354E-2</c:v>
                </c:pt>
                <c:pt idx="430">
                  <c:v>6.374537527069736E-2</c:v>
                </c:pt>
                <c:pt idx="431">
                  <c:v>6.3950975270697361E-2</c:v>
                </c:pt>
                <c:pt idx="432" formatCode="General">
                  <c:v>6.4202575270697351E-2</c:v>
                </c:pt>
                <c:pt idx="433" formatCode="General">
                  <c:v>6.4422975270697361E-2</c:v>
                </c:pt>
                <c:pt idx="434" formatCode="General">
                  <c:v>6.4669775270697366E-2</c:v>
                </c:pt>
                <c:pt idx="435" formatCode="General">
                  <c:v>6.486777527069737E-2</c:v>
                </c:pt>
                <c:pt idx="436" formatCode="General">
                  <c:v>6.5114575270697361E-2</c:v>
                </c:pt>
                <c:pt idx="437" formatCode="General">
                  <c:v>6.5316575270697369E-2</c:v>
                </c:pt>
                <c:pt idx="438" formatCode="General">
                  <c:v>6.5548175270697367E-2</c:v>
                </c:pt>
                <c:pt idx="439" formatCode="General">
                  <c:v>6.5800575270697367E-2</c:v>
                </c:pt>
                <c:pt idx="440" formatCode="General">
                  <c:v>6.6030575270697361E-2</c:v>
                </c:pt>
                <c:pt idx="441" formatCode="General">
                  <c:v>6.6261375270697365E-2</c:v>
                </c:pt>
                <c:pt idx="442" formatCode="General">
                  <c:v>6.6493375270697361E-2</c:v>
                </c:pt>
                <c:pt idx="443" formatCode="General">
                  <c:v>6.6755775270697357E-2</c:v>
                </c:pt>
                <c:pt idx="444" formatCode="General">
                  <c:v>6.6992175270697368E-2</c:v>
                </c:pt>
                <c:pt idx="445" formatCode="General">
                  <c:v>6.722497527069736E-2</c:v>
                </c:pt>
                <c:pt idx="446" formatCode="General">
                  <c:v>6.7467775270697361E-2</c:v>
                </c:pt>
                <c:pt idx="447" formatCode="General">
                  <c:v>6.7704975270697354E-2</c:v>
                </c:pt>
                <c:pt idx="448" formatCode="General">
                  <c:v>6.7946575270697362E-2</c:v>
                </c:pt>
                <c:pt idx="449" formatCode="General">
                  <c:v>6.8207375270697354E-2</c:v>
                </c:pt>
                <c:pt idx="450" formatCode="General">
                  <c:v>6.8445375270697356E-2</c:v>
                </c:pt>
                <c:pt idx="451" formatCode="General">
                  <c:v>6.8686175270697356E-2</c:v>
                </c:pt>
                <c:pt idx="452" formatCode="General">
                  <c:v>6.8928175270697362E-2</c:v>
                </c:pt>
                <c:pt idx="453" formatCode="General">
                  <c:v>6.915977527069736E-2</c:v>
                </c:pt>
                <c:pt idx="454" formatCode="General">
                  <c:v>6.9395375270697363E-2</c:v>
                </c:pt>
                <c:pt idx="455" formatCode="General">
                  <c:v>6.9632175270697358E-2</c:v>
                </c:pt>
                <c:pt idx="456" formatCode="General">
                  <c:v>6.9892175270697368E-2</c:v>
                </c:pt>
                <c:pt idx="457" formatCode="General">
                  <c:v>7.0119375270697365E-2</c:v>
                </c:pt>
                <c:pt idx="458" formatCode="General">
                  <c:v>7.036097527069736E-2</c:v>
                </c:pt>
                <c:pt idx="459" formatCode="General">
                  <c:v>7.0613375270697359E-2</c:v>
                </c:pt>
                <c:pt idx="460" formatCode="General">
                  <c:v>7.082897527069737E-2</c:v>
                </c:pt>
                <c:pt idx="461" formatCode="General">
                  <c:v>7.1036575270697358E-2</c:v>
                </c:pt>
                <c:pt idx="462" formatCode="General">
                  <c:v>7.1276575270697362E-2</c:v>
                </c:pt>
                <c:pt idx="463" formatCode="General">
                  <c:v>7.1498575270697362E-2</c:v>
                </c:pt>
                <c:pt idx="464" formatCode="General">
                  <c:v>7.1728175270697359E-2</c:v>
                </c:pt>
                <c:pt idx="465" formatCode="General">
                  <c:v>7.195857527069735E-2</c:v>
                </c:pt>
                <c:pt idx="466" formatCode="General">
                  <c:v>7.2202175270697361E-2</c:v>
                </c:pt>
                <c:pt idx="467" formatCode="General">
                  <c:v>7.244537527069736E-2</c:v>
                </c:pt>
                <c:pt idx="468" formatCode="General">
                  <c:v>7.2720975270697361E-2</c:v>
                </c:pt>
                <c:pt idx="469" formatCode="General">
                  <c:v>7.3004175270697358E-2</c:v>
                </c:pt>
                <c:pt idx="470" formatCode="General">
                  <c:v>7.3264175270697354E-2</c:v>
                </c:pt>
                <c:pt idx="471" formatCode="General">
                  <c:v>7.3525775270697355E-2</c:v>
                </c:pt>
                <c:pt idx="472" formatCode="General">
                  <c:v>7.3784975270697356E-2</c:v>
                </c:pt>
                <c:pt idx="473" formatCode="General">
                  <c:v>7.4048575270697359E-2</c:v>
                </c:pt>
                <c:pt idx="474" formatCode="General">
                  <c:v>7.4319775270697358E-2</c:v>
                </c:pt>
                <c:pt idx="475" formatCode="General">
                  <c:v>7.4572575270697355E-2</c:v>
                </c:pt>
                <c:pt idx="476" formatCode="General">
                  <c:v>7.4858975270697362E-2</c:v>
                </c:pt>
                <c:pt idx="477" formatCode="General">
                  <c:v>7.5098175270697357E-2</c:v>
                </c:pt>
                <c:pt idx="478" formatCode="General">
                  <c:v>7.5272575270697362E-2</c:v>
                </c:pt>
                <c:pt idx="479" formatCode="General">
                  <c:v>7.5424575270697361E-2</c:v>
                </c:pt>
                <c:pt idx="480" formatCode="General">
                  <c:v>7.5594575270697364E-2</c:v>
                </c:pt>
                <c:pt idx="481" formatCode="General">
                  <c:v>7.5836175270697359E-2</c:v>
                </c:pt>
                <c:pt idx="482" formatCode="General">
                  <c:v>7.6150575270697352E-2</c:v>
                </c:pt>
                <c:pt idx="483" formatCode="General">
                  <c:v>7.6528575270697369E-2</c:v>
                </c:pt>
                <c:pt idx="484" formatCode="General">
                  <c:v>7.6865375270697353E-2</c:v>
                </c:pt>
                <c:pt idx="485" formatCode="General">
                  <c:v>7.708857527069736E-2</c:v>
                </c:pt>
                <c:pt idx="486" formatCode="General">
                  <c:v>7.7297375270697369E-2</c:v>
                </c:pt>
                <c:pt idx="487" formatCode="General">
                  <c:v>7.7498975270697365E-2</c:v>
                </c:pt>
                <c:pt idx="488" formatCode="General">
                  <c:v>7.7702975270697361E-2</c:v>
                </c:pt>
                <c:pt idx="489" formatCode="General">
                  <c:v>7.7909375270697356E-2</c:v>
                </c:pt>
                <c:pt idx="490" formatCode="General">
                  <c:v>7.8131775270697354E-2</c:v>
                </c:pt>
                <c:pt idx="491" formatCode="General">
                  <c:v>7.839017527069736E-2</c:v>
                </c:pt>
                <c:pt idx="492" formatCode="General">
                  <c:v>7.8635375270697361E-2</c:v>
                </c:pt>
                <c:pt idx="493" formatCode="General">
                  <c:v>7.8907775270697367E-2</c:v>
                </c:pt>
                <c:pt idx="494" formatCode="General">
                  <c:v>7.9218175270697355E-2</c:v>
                </c:pt>
                <c:pt idx="495" formatCode="General">
                  <c:v>7.9506575270697363E-2</c:v>
                </c:pt>
                <c:pt idx="496" formatCode="General">
                  <c:v>7.9802575270697368E-2</c:v>
                </c:pt>
                <c:pt idx="497" formatCode="General">
                  <c:v>8.0122975270697352E-2</c:v>
                </c:pt>
                <c:pt idx="498" formatCode="General">
                  <c:v>8.0402575270697357E-2</c:v>
                </c:pt>
                <c:pt idx="499" formatCode="General">
                  <c:v>8.0661775270697345E-2</c:v>
                </c:pt>
                <c:pt idx="500" formatCode="General">
                  <c:v>8.0869775270697358E-2</c:v>
                </c:pt>
                <c:pt idx="501" formatCode="General">
                  <c:v>8.1050575270697353E-2</c:v>
                </c:pt>
                <c:pt idx="502" formatCode="General">
                  <c:v>8.1226575270697363E-2</c:v>
                </c:pt>
                <c:pt idx="503" formatCode="General">
                  <c:v>8.1415375270697365E-2</c:v>
                </c:pt>
                <c:pt idx="504" formatCode="General">
                  <c:v>8.1633775270697359E-2</c:v>
                </c:pt>
                <c:pt idx="505" formatCode="General">
                  <c:v>8.1906575270697349E-2</c:v>
                </c:pt>
                <c:pt idx="506" formatCode="General">
                  <c:v>8.2242175270697368E-2</c:v>
                </c:pt>
                <c:pt idx="507" formatCode="General">
                  <c:v>8.2554975270697356E-2</c:v>
                </c:pt>
                <c:pt idx="508" formatCode="General">
                  <c:v>8.2885775270697348E-2</c:v>
                </c:pt>
                <c:pt idx="509" formatCode="General">
                  <c:v>8.3207375270697367E-2</c:v>
                </c:pt>
                <c:pt idx="510" formatCode="General">
                  <c:v>8.3462575270697364E-2</c:v>
                </c:pt>
                <c:pt idx="511" formatCode="General">
                  <c:v>8.3673775270697359E-2</c:v>
                </c:pt>
                <c:pt idx="512" formatCode="General">
                  <c:v>8.3878175270697353E-2</c:v>
                </c:pt>
                <c:pt idx="513" formatCode="General">
                  <c:v>8.4084175270697351E-2</c:v>
                </c:pt>
                <c:pt idx="514" formatCode="General">
                  <c:v>8.4322975270697362E-2</c:v>
                </c:pt>
                <c:pt idx="515" formatCode="General">
                  <c:v>8.4543775270697369E-2</c:v>
                </c:pt>
                <c:pt idx="516" formatCode="General">
                  <c:v>8.4781775270697357E-2</c:v>
                </c:pt>
                <c:pt idx="517" formatCode="General">
                  <c:v>8.5023775270697363E-2</c:v>
                </c:pt>
                <c:pt idx="518" formatCode="General">
                  <c:v>8.5309775270697358E-2</c:v>
                </c:pt>
                <c:pt idx="519" formatCode="General">
                  <c:v>8.5571375270697358E-2</c:v>
                </c:pt>
                <c:pt idx="520" formatCode="General">
                  <c:v>8.587017527069736E-2</c:v>
                </c:pt>
                <c:pt idx="521" formatCode="General">
                  <c:v>8.6149775270697365E-2</c:v>
                </c:pt>
                <c:pt idx="522" formatCode="General">
                  <c:v>8.6432175270697353E-2</c:v>
                </c:pt>
                <c:pt idx="523" formatCode="General">
                  <c:v>8.6716975270697355E-2</c:v>
                </c:pt>
                <c:pt idx="524" formatCode="General">
                  <c:v>8.6998575270697348E-2</c:v>
                </c:pt>
                <c:pt idx="525" formatCode="General">
                  <c:v>8.727697527069736E-2</c:v>
                </c:pt>
                <c:pt idx="526" formatCode="General">
                  <c:v>8.7506975270697354E-2</c:v>
                </c:pt>
                <c:pt idx="527" formatCode="General">
                  <c:v>8.770057527069737E-2</c:v>
                </c:pt>
                <c:pt idx="528" formatCode="General">
                  <c:v>8.7870175270697362E-2</c:v>
                </c:pt>
                <c:pt idx="529" formatCode="General">
                  <c:v>8.8052175270697364E-2</c:v>
                </c:pt>
                <c:pt idx="530" formatCode="General">
                  <c:v>8.8244575270697359E-2</c:v>
                </c:pt>
                <c:pt idx="531" formatCode="General">
                  <c:v>8.8561375270697351E-2</c:v>
                </c:pt>
                <c:pt idx="532" formatCode="General">
                  <c:v>8.8915375270697372E-2</c:v>
                </c:pt>
                <c:pt idx="533" formatCode="General">
                  <c:v>8.9276975270697362E-2</c:v>
                </c:pt>
                <c:pt idx="534" formatCode="General">
                  <c:v>8.9624975270697363E-2</c:v>
                </c:pt>
                <c:pt idx="535" formatCode="General">
                  <c:v>8.9834975270697351E-2</c:v>
                </c:pt>
                <c:pt idx="536" formatCode="General">
                  <c:v>9.0018175270697359E-2</c:v>
                </c:pt>
                <c:pt idx="537" formatCode="General">
                  <c:v>9.0208175270697369E-2</c:v>
                </c:pt>
                <c:pt idx="538" formatCode="General">
                  <c:v>9.0394975270697356E-2</c:v>
                </c:pt>
                <c:pt idx="539" formatCode="General">
                  <c:v>9.0628175270697359E-2</c:v>
                </c:pt>
                <c:pt idx="540" formatCode="General">
                  <c:v>9.089737527069737E-2</c:v>
                </c:pt>
                <c:pt idx="541" formatCode="General">
                  <c:v>9.1206175270697368E-2</c:v>
                </c:pt>
                <c:pt idx="542" formatCode="General">
                  <c:v>9.1526575270697366E-2</c:v>
                </c:pt>
                <c:pt idx="543" formatCode="General">
                  <c:v>9.1845775270697358E-2</c:v>
                </c:pt>
                <c:pt idx="544" formatCode="General">
                  <c:v>9.2150575270697352E-2</c:v>
                </c:pt>
                <c:pt idx="545" formatCode="General">
                  <c:v>9.244137527069736E-2</c:v>
                </c:pt>
                <c:pt idx="546" formatCode="General">
                  <c:v>9.264457527069736E-2</c:v>
                </c:pt>
                <c:pt idx="547" formatCode="General">
                  <c:v>9.2848175270697358E-2</c:v>
                </c:pt>
                <c:pt idx="548" formatCode="General">
                  <c:v>9.3040175270697356E-2</c:v>
                </c:pt>
                <c:pt idx="549" formatCode="General">
                  <c:v>9.3240975270697357E-2</c:v>
                </c:pt>
                <c:pt idx="550" formatCode="General">
                  <c:v>9.3454175270697368E-2</c:v>
                </c:pt>
                <c:pt idx="551" formatCode="General">
                  <c:v>9.3688175270697352E-2</c:v>
                </c:pt>
                <c:pt idx="552" formatCode="General">
                  <c:v>9.393977527069737E-2</c:v>
                </c:pt>
                <c:pt idx="553" formatCode="General">
                  <c:v>9.4252175270697347E-2</c:v>
                </c:pt>
                <c:pt idx="554" formatCode="General">
                  <c:v>9.4582975270697353E-2</c:v>
                </c:pt>
                <c:pt idx="555" formatCode="General">
                  <c:v>9.489497527069736E-2</c:v>
                </c:pt>
                <c:pt idx="556" formatCode="General">
                  <c:v>9.5191375270697362E-2</c:v>
                </c:pt>
                <c:pt idx="557" formatCode="General">
                  <c:v>9.5490975270697345E-2</c:v>
                </c:pt>
                <c:pt idx="558" formatCode="General">
                  <c:v>9.5749375270697351E-2</c:v>
                </c:pt>
                <c:pt idx="559" formatCode="General">
                  <c:v>9.5970975270697353E-2</c:v>
                </c:pt>
                <c:pt idx="560" formatCode="General">
                  <c:v>9.6201375270697345E-2</c:v>
                </c:pt>
                <c:pt idx="561" formatCode="General">
                  <c:v>9.6383375270697347E-2</c:v>
                </c:pt>
                <c:pt idx="562" formatCode="General">
                  <c:v>9.6623375270697365E-2</c:v>
                </c:pt>
                <c:pt idx="563" formatCode="General">
                  <c:v>9.686777527069737E-2</c:v>
                </c:pt>
                <c:pt idx="564" formatCode="General">
                  <c:v>9.7094575270697356E-2</c:v>
                </c:pt>
                <c:pt idx="565" formatCode="General">
                  <c:v>9.7341775270697359E-2</c:v>
                </c:pt>
                <c:pt idx="566" formatCode="General">
                  <c:v>9.7600175270697365E-2</c:v>
                </c:pt>
                <c:pt idx="567" formatCode="General">
                  <c:v>9.7884975270697366E-2</c:v>
                </c:pt>
                <c:pt idx="568" formatCode="General">
                  <c:v>9.8150575270697371E-2</c:v>
                </c:pt>
                <c:pt idx="569" formatCode="General">
                  <c:v>9.8434175270697366E-2</c:v>
                </c:pt>
                <c:pt idx="570" formatCode="General">
                  <c:v>9.8716975270697366E-2</c:v>
                </c:pt>
                <c:pt idx="571" formatCode="General">
                  <c:v>9.9004175270697367E-2</c:v>
                </c:pt>
                <c:pt idx="572" formatCode="General">
                  <c:v>9.931777527069735E-2</c:v>
                </c:pt>
                <c:pt idx="573" formatCode="General">
                  <c:v>9.9599375270697357E-2</c:v>
                </c:pt>
                <c:pt idx="574" formatCode="General">
                  <c:v>9.9804175270697362E-2</c:v>
                </c:pt>
                <c:pt idx="575" formatCode="General">
                  <c:v>9.9974575270697363E-2</c:v>
                </c:pt>
                <c:pt idx="576" formatCode="General">
                  <c:v>0.10014537527069736</c:v>
                </c:pt>
                <c:pt idx="577" formatCode="General">
                  <c:v>0.10032377527069736</c:v>
                </c:pt>
                <c:pt idx="578" formatCode="General">
                  <c:v>0.10055097527069735</c:v>
                </c:pt>
                <c:pt idx="579" formatCode="General">
                  <c:v>0.10087297527069737</c:v>
                </c:pt>
                <c:pt idx="580" formatCode="General">
                  <c:v>0.10121057527069736</c:v>
                </c:pt>
                <c:pt idx="581" formatCode="General">
                  <c:v>0.10156217527069736</c:v>
                </c:pt>
                <c:pt idx="582" formatCode="General">
                  <c:v>0.10189737527069737</c:v>
                </c:pt>
                <c:pt idx="583" formatCode="General">
                  <c:v>0.10217417527069736</c:v>
                </c:pt>
                <c:pt idx="584" formatCode="General">
                  <c:v>0.10236097527069736</c:v>
                </c:pt>
                <c:pt idx="585" formatCode="General">
                  <c:v>0.10252617527069736</c:v>
                </c:pt>
                <c:pt idx="586" formatCode="General">
                  <c:v>0.10271177527069736</c:v>
                </c:pt>
                <c:pt idx="587" formatCode="General">
                  <c:v>0.10291777527069736</c:v>
                </c:pt>
                <c:pt idx="588" formatCode="General">
                  <c:v>0.10318057527069736</c:v>
                </c:pt>
                <c:pt idx="589" formatCode="General">
                  <c:v>0.10352297527069736</c:v>
                </c:pt>
                <c:pt idx="590" formatCode="General">
                  <c:v>0.10387017527069736</c:v>
                </c:pt>
                <c:pt idx="591" formatCode="General">
                  <c:v>0.10420497527069736</c:v>
                </c:pt>
                <c:pt idx="592" formatCode="General">
                  <c:v>0.10446617527069735</c:v>
                </c:pt>
                <c:pt idx="593" formatCode="General">
                  <c:v>0.10465897527069735</c:v>
                </c:pt>
                <c:pt idx="594" formatCode="General">
                  <c:v>0.10484937527069736</c:v>
                </c:pt>
                <c:pt idx="595" formatCode="General">
                  <c:v>0.10504217527069735</c:v>
                </c:pt>
                <c:pt idx="596" formatCode="General">
                  <c:v>0.10524417527069735</c:v>
                </c:pt>
                <c:pt idx="597" formatCode="General">
                  <c:v>0.10550657527069736</c:v>
                </c:pt>
                <c:pt idx="598" formatCode="General">
                  <c:v>0.10574897527069735</c:v>
                </c:pt>
                <c:pt idx="599" formatCode="General">
                  <c:v>0.10603417527069736</c:v>
                </c:pt>
                <c:pt idx="600" formatCode="General">
                  <c:v>0.10636577527069736</c:v>
                </c:pt>
                <c:pt idx="601" formatCode="General">
                  <c:v>0.10666937527069736</c:v>
                </c:pt>
                <c:pt idx="602" formatCode="General">
                  <c:v>0.10700497527069736</c:v>
                </c:pt>
                <c:pt idx="603" formatCode="General">
                  <c:v>0.10728737527069736</c:v>
                </c:pt>
                <c:pt idx="604" formatCode="General">
                  <c:v>0.10756537527069736</c:v>
                </c:pt>
                <c:pt idx="605" formatCode="General">
                  <c:v>0.10778617527069737</c:v>
                </c:pt>
                <c:pt idx="606" formatCode="General">
                  <c:v>0.10798217527069737</c:v>
                </c:pt>
                <c:pt idx="607" formatCode="General">
                  <c:v>0.10820177527069737</c:v>
                </c:pt>
                <c:pt idx="608" formatCode="General">
                  <c:v>0.10843857527069735</c:v>
                </c:pt>
                <c:pt idx="609" formatCode="General">
                  <c:v>0.10864417527069736</c:v>
                </c:pt>
                <c:pt idx="610" formatCode="General">
                  <c:v>0.10888297527069735</c:v>
                </c:pt>
                <c:pt idx="611" formatCode="General">
                  <c:v>0.10917257527069736</c:v>
                </c:pt>
                <c:pt idx="612" formatCode="General">
                  <c:v>0.10944297527069737</c:v>
                </c:pt>
                <c:pt idx="613" formatCode="General">
                  <c:v>0.10972217527069736</c:v>
                </c:pt>
                <c:pt idx="614" formatCode="General">
                  <c:v>0.11000577527069735</c:v>
                </c:pt>
                <c:pt idx="615" formatCode="General">
                  <c:v>0.11029817527069737</c:v>
                </c:pt>
                <c:pt idx="616" formatCode="General">
                  <c:v>0.11062017527069737</c:v>
                </c:pt>
                <c:pt idx="617" formatCode="General">
                  <c:v>0.11091337527069736</c:v>
                </c:pt>
                <c:pt idx="618" formatCode="General">
                  <c:v>0.11120057527069736</c:v>
                </c:pt>
                <c:pt idx="619" formatCode="General">
                  <c:v>0.11139937527069735</c:v>
                </c:pt>
                <c:pt idx="620" formatCode="General">
                  <c:v>0.11156457527069737</c:v>
                </c:pt>
                <c:pt idx="621" formatCode="General">
                  <c:v>0.11173497527069737</c:v>
                </c:pt>
                <c:pt idx="622" formatCode="General">
                  <c:v>0.11192657527069735</c:v>
                </c:pt>
                <c:pt idx="623" formatCode="General">
                  <c:v>0.11216497527069735</c:v>
                </c:pt>
                <c:pt idx="624" formatCode="General">
                  <c:v>0.11243857527069735</c:v>
                </c:pt>
                <c:pt idx="625" formatCode="General">
                  <c:v>0.11277977527069735</c:v>
                </c:pt>
                <c:pt idx="626" formatCode="General">
                  <c:v>0.11314857527069735</c:v>
                </c:pt>
                <c:pt idx="627" formatCode="General">
                  <c:v>0.11349497527069737</c:v>
                </c:pt>
                <c:pt idx="628" formatCode="General">
                  <c:v>0.11378977527069736</c:v>
                </c:pt>
                <c:pt idx="629" formatCode="General">
                  <c:v>0.11400577527069736</c:v>
                </c:pt>
                <c:pt idx="630" formatCode="General">
                  <c:v>0.11415217527069736</c:v>
                </c:pt>
                <c:pt idx="631" formatCode="General">
                  <c:v>0.11431697527069735</c:v>
                </c:pt>
                <c:pt idx="632" formatCode="General">
                  <c:v>0.11451657527069736</c:v>
                </c:pt>
                <c:pt idx="633" formatCode="General">
                  <c:v>0.11475057527069737</c:v>
                </c:pt>
                <c:pt idx="634" formatCode="General">
                  <c:v>0.11504097527069736</c:v>
                </c:pt>
                <c:pt idx="635" formatCode="General">
                  <c:v>0.11536137527069736</c:v>
                </c:pt>
                <c:pt idx="636" formatCode="General">
                  <c:v>0.11569257527069736</c:v>
                </c:pt>
                <c:pt idx="637" formatCode="General">
                  <c:v>0.11602337527069735</c:v>
                </c:pt>
                <c:pt idx="638" formatCode="General">
                  <c:v>0.11636417527069735</c:v>
                </c:pt>
                <c:pt idx="639" formatCode="General">
                  <c:v>0.11661017527069736</c:v>
                </c:pt>
                <c:pt idx="640" formatCode="General">
                  <c:v>0.11680097527069735</c:v>
                </c:pt>
                <c:pt idx="641" formatCode="General">
                  <c:v>0.11696497527069737</c:v>
                </c:pt>
                <c:pt idx="642" formatCode="General">
                  <c:v>0.11715937527069736</c:v>
                </c:pt>
                <c:pt idx="643" formatCode="General">
                  <c:v>0.11736337527069736</c:v>
                </c:pt>
                <c:pt idx="644" formatCode="General">
                  <c:v>0.11759417527069736</c:v>
                </c:pt>
                <c:pt idx="645" formatCode="General">
                  <c:v>0.11787617527069737</c:v>
                </c:pt>
                <c:pt idx="646" formatCode="General">
                  <c:v>0.11823857527069735</c:v>
                </c:pt>
                <c:pt idx="647" formatCode="General">
                  <c:v>0.11854817527069736</c:v>
                </c:pt>
                <c:pt idx="648" formatCode="General">
                  <c:v>0.11892977527069735</c:v>
                </c:pt>
                <c:pt idx="649" formatCode="General">
                  <c:v>0.11924937527069736</c:v>
                </c:pt>
                <c:pt idx="650" formatCode="General">
                  <c:v>0.11948057527069736</c:v>
                </c:pt>
                <c:pt idx="651" formatCode="General">
                  <c:v>0.11967657527069736</c:v>
                </c:pt>
                <c:pt idx="652" formatCode="General">
                  <c:v>0.11983737527069736</c:v>
                </c:pt>
                <c:pt idx="653" formatCode="General">
                  <c:v>0.12000977527069737</c:v>
                </c:pt>
                <c:pt idx="654" formatCode="General">
                  <c:v>0.12021657527069736</c:v>
                </c:pt>
                <c:pt idx="655" formatCode="General">
                  <c:v>0.12053097527069737</c:v>
                </c:pt>
                <c:pt idx="656" formatCode="General">
                  <c:v>0.12081617527069737</c:v>
                </c:pt>
                <c:pt idx="657" formatCode="General">
                  <c:v>0.12119537527069736</c:v>
                </c:pt>
                <c:pt idx="658" formatCode="General">
                  <c:v>0.12156617527069737</c:v>
                </c:pt>
                <c:pt idx="659" formatCode="General">
                  <c:v>0.12187257527069736</c:v>
                </c:pt>
                <c:pt idx="660" formatCode="General">
                  <c:v>0.12210177527069735</c:v>
                </c:pt>
                <c:pt idx="661" formatCode="General">
                  <c:v>0.12226617527069736</c:v>
                </c:pt>
                <c:pt idx="662" formatCode="General">
                  <c:v>0.12242657527069736</c:v>
                </c:pt>
                <c:pt idx="663" formatCode="General">
                  <c:v>0.12259217527069736</c:v>
                </c:pt>
                <c:pt idx="664" formatCode="General">
                  <c:v>0.12281377527069737</c:v>
                </c:pt>
                <c:pt idx="665" formatCode="General">
                  <c:v>0.12316297527069736</c:v>
                </c:pt>
                <c:pt idx="666" formatCode="General">
                  <c:v>0.12352377527069736</c:v>
                </c:pt>
                <c:pt idx="667" formatCode="General">
                  <c:v>0.12392337527069737</c:v>
                </c:pt>
                <c:pt idx="668" formatCode="General">
                  <c:v>0.12423177527069736</c:v>
                </c:pt>
                <c:pt idx="669" formatCode="General">
                  <c:v>0.12445697527069736</c:v>
                </c:pt>
                <c:pt idx="670" formatCode="General">
                  <c:v>0.12465497527069737</c:v>
                </c:pt>
                <c:pt idx="671" formatCode="General">
                  <c:v>0.12483337527069736</c:v>
                </c:pt>
                <c:pt idx="672" formatCode="General">
                  <c:v>0.12501817527069736</c:v>
                </c:pt>
                <c:pt idx="673" formatCode="General">
                  <c:v>0.12521857527069735</c:v>
                </c:pt>
                <c:pt idx="674" formatCode="General">
                  <c:v>0.12545017527069738</c:v>
                </c:pt>
                <c:pt idx="675" formatCode="General">
                  <c:v>0.12573217527069735</c:v>
                </c:pt>
                <c:pt idx="676" formatCode="General">
                  <c:v>0.12609497527069735</c:v>
                </c:pt>
                <c:pt idx="677" formatCode="General">
                  <c:v>0.12644417527069737</c:v>
                </c:pt>
                <c:pt idx="678" formatCode="General">
                  <c:v>0.12679417527069736</c:v>
                </c:pt>
                <c:pt idx="679" formatCode="General">
                  <c:v>0.12711257527069736</c:v>
                </c:pt>
                <c:pt idx="680" formatCode="General">
                  <c:v>0.12733337527069735</c:v>
                </c:pt>
                <c:pt idx="681" formatCode="General">
                  <c:v>0.12750337527069736</c:v>
                </c:pt>
                <c:pt idx="682" formatCode="General">
                  <c:v>0.12767337527069736</c:v>
                </c:pt>
                <c:pt idx="683" formatCode="General">
                  <c:v>0.12786577527069737</c:v>
                </c:pt>
                <c:pt idx="684" formatCode="General">
                  <c:v>0.12808097527069737</c:v>
                </c:pt>
                <c:pt idx="685" formatCode="General">
                  <c:v>0.12833737527069736</c:v>
                </c:pt>
                <c:pt idx="686" formatCode="General">
                  <c:v>0.12867017527069735</c:v>
                </c:pt>
                <c:pt idx="687" formatCode="General">
                  <c:v>0.12905257527069736</c:v>
                </c:pt>
                <c:pt idx="688" formatCode="General">
                  <c:v>0.12942697527069735</c:v>
                </c:pt>
                <c:pt idx="689" formatCode="General">
                  <c:v>0.12973097527069735</c:v>
                </c:pt>
                <c:pt idx="690" formatCode="General">
                  <c:v>0.12993177527069735</c:v>
                </c:pt>
                <c:pt idx="691" formatCode="General">
                  <c:v>0.13008097527069737</c:v>
                </c:pt>
                <c:pt idx="692" formatCode="General">
                  <c:v>0.13023817527069736</c:v>
                </c:pt>
                <c:pt idx="693" formatCode="General">
                  <c:v>0.13046017527069736</c:v>
                </c:pt>
                <c:pt idx="694" formatCode="General">
                  <c:v>0.13075937527069736</c:v>
                </c:pt>
                <c:pt idx="695" formatCode="General">
                  <c:v>0.13111737527069736</c:v>
                </c:pt>
                <c:pt idx="696" formatCode="General">
                  <c:v>0.13148897527069736</c:v>
                </c:pt>
                <c:pt idx="697" formatCode="General">
                  <c:v>0.13183977527069735</c:v>
                </c:pt>
                <c:pt idx="698" formatCode="General">
                  <c:v>0.13206857527069737</c:v>
                </c:pt>
                <c:pt idx="699" formatCode="General">
                  <c:v>0.13220537527069737</c:v>
                </c:pt>
                <c:pt idx="700" formatCode="General">
                  <c:v>0.13234257527069737</c:v>
                </c:pt>
                <c:pt idx="701" formatCode="General">
                  <c:v>0.13252777527069737</c:v>
                </c:pt>
                <c:pt idx="702" formatCode="General">
                  <c:v>0.13289297527069738</c:v>
                </c:pt>
                <c:pt idx="703" formatCode="General">
                  <c:v>0.13331177527069735</c:v>
                </c:pt>
                <c:pt idx="704" formatCode="General">
                  <c:v>0.13369177527069737</c:v>
                </c:pt>
                <c:pt idx="705" formatCode="General">
                  <c:v>0.13393337527069737</c:v>
                </c:pt>
                <c:pt idx="706" formatCode="General">
                  <c:v>0.13409017527069736</c:v>
                </c:pt>
                <c:pt idx="707" formatCode="General">
                  <c:v>0.13425937527069737</c:v>
                </c:pt>
                <c:pt idx="708" formatCode="General">
                  <c:v>0.13443257527069735</c:v>
                </c:pt>
                <c:pt idx="709" formatCode="General">
                  <c:v>0.13469417527069735</c:v>
                </c:pt>
                <c:pt idx="710" formatCode="General">
                  <c:v>0.13503297527069735</c:v>
                </c:pt>
                <c:pt idx="711" formatCode="General">
                  <c:v>0.13539937527069734</c:v>
                </c:pt>
                <c:pt idx="712" formatCode="General">
                  <c:v>0.13576377527069736</c:v>
                </c:pt>
                <c:pt idx="713" formatCode="General">
                  <c:v>0.13611137527069736</c:v>
                </c:pt>
                <c:pt idx="714" formatCode="General">
                  <c:v>0.13631177527069738</c:v>
                </c:pt>
                <c:pt idx="715" formatCode="General">
                  <c:v>0.13646337527069735</c:v>
                </c:pt>
                <c:pt idx="716" formatCode="General">
                  <c:v>0.13660817527069735</c:v>
                </c:pt>
                <c:pt idx="717" formatCode="General">
                  <c:v>0.13678457527069735</c:v>
                </c:pt>
                <c:pt idx="718" formatCode="General">
                  <c:v>0.13706577527069735</c:v>
                </c:pt>
                <c:pt idx="719" formatCode="General">
                  <c:v>0.13740657527069736</c:v>
                </c:pt>
                <c:pt idx="720" formatCode="General">
                  <c:v>0.13776217527069737</c:v>
                </c:pt>
                <c:pt idx="721" formatCode="General">
                  <c:v>0.13812737527069735</c:v>
                </c:pt>
                <c:pt idx="722" formatCode="General">
                  <c:v>0.13848577527069736</c:v>
                </c:pt>
                <c:pt idx="723" formatCode="General">
                  <c:v>0.13872137527069736</c:v>
                </c:pt>
                <c:pt idx="724" formatCode="General">
                  <c:v>0.13888297527069735</c:v>
                </c:pt>
                <c:pt idx="725" formatCode="General">
                  <c:v>0.13904857527069736</c:v>
                </c:pt>
                <c:pt idx="726" formatCode="General">
                  <c:v>0.13921697527069735</c:v>
                </c:pt>
                <c:pt idx="727" formatCode="General">
                  <c:v>0.13943817527069735</c:v>
                </c:pt>
                <c:pt idx="728" formatCode="General">
                  <c:v>0.13973457527069735</c:v>
                </c:pt>
                <c:pt idx="729" formatCode="General">
                  <c:v>0.14007617527069735</c:v>
                </c:pt>
                <c:pt idx="730" formatCode="General">
                  <c:v>0.14048017527069734</c:v>
                </c:pt>
                <c:pt idx="731" formatCode="General">
                  <c:v>0.14084337527069737</c:v>
                </c:pt>
                <c:pt idx="732" formatCode="General">
                  <c:v>0.14115737527069736</c:v>
                </c:pt>
                <c:pt idx="733" formatCode="General">
                  <c:v>0.14136257527069737</c:v>
                </c:pt>
                <c:pt idx="734" formatCode="General">
                  <c:v>0.14154297527069734</c:v>
                </c:pt>
                <c:pt idx="735" formatCode="General">
                  <c:v>0.14172457527069737</c:v>
                </c:pt>
                <c:pt idx="736" formatCode="General">
                  <c:v>0.14189097527069736</c:v>
                </c:pt>
                <c:pt idx="737" formatCode="General">
                  <c:v>0.14211657527069735</c:v>
                </c:pt>
                <c:pt idx="738" formatCode="General">
                  <c:v>0.14240097527069737</c:v>
                </c:pt>
                <c:pt idx="739" formatCode="General">
                  <c:v>0.14274537527069736</c:v>
                </c:pt>
                <c:pt idx="740" formatCode="General">
                  <c:v>0.14311697527069736</c:v>
                </c:pt>
                <c:pt idx="741" formatCode="General">
                  <c:v>0.14349457527069737</c:v>
                </c:pt>
                <c:pt idx="742" formatCode="General">
                  <c:v>0.14382297527069737</c:v>
                </c:pt>
                <c:pt idx="743" formatCode="General">
                  <c:v>0.14404377527069737</c:v>
                </c:pt>
                <c:pt idx="744" formatCode="General">
                  <c:v>0.14418777527069737</c:v>
                </c:pt>
                <c:pt idx="745" formatCode="General">
                  <c:v>0.14433817527069737</c:v>
                </c:pt>
                <c:pt idx="746" formatCode="General">
                  <c:v>0.14451217527069735</c:v>
                </c:pt>
                <c:pt idx="747" formatCode="General">
                  <c:v>0.14480097527069735</c:v>
                </c:pt>
                <c:pt idx="748" formatCode="General">
                  <c:v>0.14516697527069736</c:v>
                </c:pt>
                <c:pt idx="749" formatCode="General">
                  <c:v>0.14554657527069736</c:v>
                </c:pt>
                <c:pt idx="750" formatCode="General">
                  <c:v>0.14591617527069736</c:v>
                </c:pt>
                <c:pt idx="751" formatCode="General">
                  <c:v>0.14621097527069737</c:v>
                </c:pt>
                <c:pt idx="752" formatCode="General">
                  <c:v>0.14643337527069736</c:v>
                </c:pt>
                <c:pt idx="753" formatCode="General">
                  <c:v>0.14661657527069735</c:v>
                </c:pt>
                <c:pt idx="754" formatCode="General">
                  <c:v>0.14680737527069737</c:v>
                </c:pt>
                <c:pt idx="755" formatCode="General">
                  <c:v>0.14702897527069736</c:v>
                </c:pt>
                <c:pt idx="756" formatCode="General">
                  <c:v>0.14726137527069738</c:v>
                </c:pt>
                <c:pt idx="757" formatCode="General">
                  <c:v>0.14751937527069736</c:v>
                </c:pt>
                <c:pt idx="758" formatCode="General">
                  <c:v>0.14780097527069735</c:v>
                </c:pt>
                <c:pt idx="759" formatCode="General">
                  <c:v>0.14814257527069738</c:v>
                </c:pt>
                <c:pt idx="760" formatCode="General">
                  <c:v>0.14847657527069735</c:v>
                </c:pt>
                <c:pt idx="761" formatCode="General">
                  <c:v>0.14882097527069735</c:v>
                </c:pt>
                <c:pt idx="762" formatCode="General">
                  <c:v>0.14921017527069735</c:v>
                </c:pt>
                <c:pt idx="763" formatCode="General">
                  <c:v>0.14953417527069734</c:v>
                </c:pt>
                <c:pt idx="764" formatCode="General">
                  <c:v>0.14967817527069735</c:v>
                </c:pt>
                <c:pt idx="765" formatCode="General">
                  <c:v>0.14977737527069737</c:v>
                </c:pt>
                <c:pt idx="766" formatCode="General">
                  <c:v>0.14995617527069738</c:v>
                </c:pt>
                <c:pt idx="767" formatCode="General">
                  <c:v>0.15029057527069736</c:v>
                </c:pt>
              </c:numCache>
            </c:numRef>
          </c:xVal>
          <c:yVal>
            <c:numRef>
              <c:f>'46NT71'!$I$22:$I$789</c:f>
              <c:numCache>
                <c:formatCode>0.000</c:formatCode>
                <c:ptCount val="768"/>
                <c:pt idx="0">
                  <c:v>6.0008068464447195</c:v>
                </c:pt>
                <c:pt idx="1">
                  <c:v>5.9893105606419397</c:v>
                </c:pt>
                <c:pt idx="2">
                  <c:v>5.9695227058752085</c:v>
                </c:pt>
                <c:pt idx="3">
                  <c:v>5.9140251491901088</c:v>
                </c:pt>
                <c:pt idx="4">
                  <c:v>5.8463191474047118</c:v>
                </c:pt>
                <c:pt idx="5">
                  <c:v>5.9002906484522741</c:v>
                </c:pt>
                <c:pt idx="6">
                  <c:v>12.196389260760427</c:v>
                </c:pt>
                <c:pt idx="7">
                  <c:v>16.257426786331713</c:v>
                </c:pt>
                <c:pt idx="8">
                  <c:v>18.343036157632444</c:v>
                </c:pt>
                <c:pt idx="9">
                  <c:v>20.332453155247087</c:v>
                </c:pt>
                <c:pt idx="10">
                  <c:v>22.963118731754825</c:v>
                </c:pt>
                <c:pt idx="11">
                  <c:v>26.920740553622345</c:v>
                </c:pt>
                <c:pt idx="12">
                  <c:v>31.454397510138875</c:v>
                </c:pt>
                <c:pt idx="13">
                  <c:v>35.463701749597654</c:v>
                </c:pt>
                <c:pt idx="14">
                  <c:v>39.463188364454943</c:v>
                </c:pt>
                <c:pt idx="15">
                  <c:v>42.429433575657093</c:v>
                </c:pt>
                <c:pt idx="16">
                  <c:v>45.847645598176491</c:v>
                </c:pt>
                <c:pt idx="17">
                  <c:v>48.763937921509928</c:v>
                </c:pt>
                <c:pt idx="18">
                  <c:v>52.6331502534428</c:v>
                </c:pt>
                <c:pt idx="19">
                  <c:v>57.453960012422556</c:v>
                </c:pt>
                <c:pt idx="20">
                  <c:v>61.527511194221653</c:v>
                </c:pt>
                <c:pt idx="21">
                  <c:v>66.027340584106113</c:v>
                </c:pt>
                <c:pt idx="22">
                  <c:v>73.802594057357737</c:v>
                </c:pt>
                <c:pt idx="23">
                  <c:v>80.367176724829932</c:v>
                </c:pt>
                <c:pt idx="24">
                  <c:v>82.562153416820834</c:v>
                </c:pt>
                <c:pt idx="25">
                  <c:v>84.807998630062954</c:v>
                </c:pt>
                <c:pt idx="26">
                  <c:v>90.863896085022759</c:v>
                </c:pt>
                <c:pt idx="27">
                  <c:v>97.957511373507813</c:v>
                </c:pt>
                <c:pt idx="28">
                  <c:v>102.71626153656108</c:v>
                </c:pt>
                <c:pt idx="29">
                  <c:v>107.63779096761829</c:v>
                </c:pt>
                <c:pt idx="30">
                  <c:v>111.63758279360309</c:v>
                </c:pt>
                <c:pt idx="31">
                  <c:v>115.49697750093446</c:v>
                </c:pt>
                <c:pt idx="32">
                  <c:v>123.15675943094578</c:v>
                </c:pt>
                <c:pt idx="33">
                  <c:v>130.94167792323518</c:v>
                </c:pt>
                <c:pt idx="34">
                  <c:v>136.84344375880372</c:v>
                </c:pt>
                <c:pt idx="35">
                  <c:v>142.17649952678343</c:v>
                </c:pt>
                <c:pt idx="36">
                  <c:v>146.37569595607309</c:v>
                </c:pt>
                <c:pt idx="37">
                  <c:v>150.77734909994265</c:v>
                </c:pt>
                <c:pt idx="38">
                  <c:v>157.50267629456874</c:v>
                </c:pt>
                <c:pt idx="39">
                  <c:v>166.10403455294045</c:v>
                </c:pt>
                <c:pt idx="40">
                  <c:v>173.13304681943646</c:v>
                </c:pt>
                <c:pt idx="41">
                  <c:v>178.81353458756215</c:v>
                </c:pt>
                <c:pt idx="42">
                  <c:v>184.3409081067216</c:v>
                </c:pt>
                <c:pt idx="43">
                  <c:v>188.97146959622174</c:v>
                </c:pt>
                <c:pt idx="44">
                  <c:v>196.64854682345845</c:v>
                </c:pt>
                <c:pt idx="45">
                  <c:v>207.90727663199485</c:v>
                </c:pt>
                <c:pt idx="46">
                  <c:v>214.95714499220381</c:v>
                </c:pt>
                <c:pt idx="47">
                  <c:v>220.35683852302265</c:v>
                </c:pt>
                <c:pt idx="48">
                  <c:v>225.4355516847462</c:v>
                </c:pt>
                <c:pt idx="49">
                  <c:v>230.53512094018274</c:v>
                </c:pt>
                <c:pt idx="50">
                  <c:v>239.75707515781957</c:v>
                </c:pt>
                <c:pt idx="51">
                  <c:v>249.70594054413661</c:v>
                </c:pt>
                <c:pt idx="52">
                  <c:v>257.1856479089185</c:v>
                </c:pt>
                <c:pt idx="53">
                  <c:v>264.20397778595174</c:v>
                </c:pt>
                <c:pt idx="54">
                  <c:v>271.23960296021039</c:v>
                </c:pt>
                <c:pt idx="55">
                  <c:v>278.98128320943619</c:v>
                </c:pt>
                <c:pt idx="56">
                  <c:v>287.29167352625086</c:v>
                </c:pt>
                <c:pt idx="57">
                  <c:v>294.69813022043104</c:v>
                </c:pt>
                <c:pt idx="58">
                  <c:v>302.60309842287336</c:v>
                </c:pt>
                <c:pt idx="59">
                  <c:v>310.25575875990944</c:v>
                </c:pt>
                <c:pt idx="60">
                  <c:v>317.82346866645605</c:v>
                </c:pt>
                <c:pt idx="61">
                  <c:v>326.60642754569471</c:v>
                </c:pt>
                <c:pt idx="62">
                  <c:v>335.00431171906143</c:v>
                </c:pt>
                <c:pt idx="63">
                  <c:v>343.39253087339051</c:v>
                </c:pt>
                <c:pt idx="64">
                  <c:v>350.16872658926786</c:v>
                </c:pt>
                <c:pt idx="65">
                  <c:v>358.78432803358993</c:v>
                </c:pt>
                <c:pt idx="66">
                  <c:v>366.87954450551183</c:v>
                </c:pt>
                <c:pt idx="67">
                  <c:v>378.04772834622105</c:v>
                </c:pt>
                <c:pt idx="68">
                  <c:v>385.79602150320949</c:v>
                </c:pt>
                <c:pt idx="69">
                  <c:v>391.64132328018917</c:v>
                </c:pt>
                <c:pt idx="70">
                  <c:v>397.26331224887593</c:v>
                </c:pt>
                <c:pt idx="71">
                  <c:v>405.95572516028733</c:v>
                </c:pt>
                <c:pt idx="72">
                  <c:v>420.46342742114018</c:v>
                </c:pt>
                <c:pt idx="73">
                  <c:v>428.8328252226064</c:v>
                </c:pt>
                <c:pt idx="74">
                  <c:v>433.92069471815512</c:v>
                </c:pt>
                <c:pt idx="75">
                  <c:v>438.83255913017456</c:v>
                </c:pt>
                <c:pt idx="76">
                  <c:v>447.32455006785614</c:v>
                </c:pt>
                <c:pt idx="77">
                  <c:v>456.57804276866875</c:v>
                </c:pt>
                <c:pt idx="78">
                  <c:v>465.40627463182102</c:v>
                </c:pt>
                <c:pt idx="79">
                  <c:v>474.80677735904965</c:v>
                </c:pt>
                <c:pt idx="80">
                  <c:v>482.71479767276696</c:v>
                </c:pt>
                <c:pt idx="81">
                  <c:v>493.68255953974631</c:v>
                </c:pt>
                <c:pt idx="82">
                  <c:v>502.25644879664242</c:v>
                </c:pt>
                <c:pt idx="83">
                  <c:v>510.67925854542221</c:v>
                </c:pt>
                <c:pt idx="84">
                  <c:v>517.52107465371375</c:v>
                </c:pt>
                <c:pt idx="85">
                  <c:v>525.93981492079354</c:v>
                </c:pt>
                <c:pt idx="86">
                  <c:v>536.2610378826696</c:v>
                </c:pt>
                <c:pt idx="87">
                  <c:v>545.54454301102032</c:v>
                </c:pt>
                <c:pt idx="88">
                  <c:v>553.02221563495232</c:v>
                </c:pt>
                <c:pt idx="89">
                  <c:v>559.960681933621</c:v>
                </c:pt>
                <c:pt idx="90">
                  <c:v>570.64307139638083</c:v>
                </c:pt>
                <c:pt idx="91">
                  <c:v>580.64890952649932</c:v>
                </c:pt>
                <c:pt idx="92">
                  <c:v>589.14903942758099</c:v>
                </c:pt>
                <c:pt idx="93">
                  <c:v>596.09259257837493</c:v>
                </c:pt>
                <c:pt idx="94">
                  <c:v>604.07386356269399</c:v>
                </c:pt>
                <c:pt idx="95">
                  <c:v>616.80116757975372</c:v>
                </c:pt>
                <c:pt idx="96">
                  <c:v>625.75911417209659</c:v>
                </c:pt>
                <c:pt idx="97">
                  <c:v>632.37710878688256</c:v>
                </c:pt>
                <c:pt idx="98">
                  <c:v>639.2036643387986</c:v>
                </c:pt>
                <c:pt idx="99">
                  <c:v>645.90813543971171</c:v>
                </c:pt>
                <c:pt idx="100">
                  <c:v>658.8440003939013</c:v>
                </c:pt>
                <c:pt idx="101">
                  <c:v>669.00753093989863</c:v>
                </c:pt>
                <c:pt idx="102">
                  <c:v>676.63272227545906</c:v>
                </c:pt>
                <c:pt idx="103">
                  <c:v>683.18967466474362</c:v>
                </c:pt>
                <c:pt idx="104">
                  <c:v>690.9369504513071</c:v>
                </c:pt>
                <c:pt idx="105">
                  <c:v>700.62740374966779</c:v>
                </c:pt>
                <c:pt idx="106">
                  <c:v>710.40942038628066</c:v>
                </c:pt>
                <c:pt idx="107">
                  <c:v>718.53821008222849</c:v>
                </c:pt>
                <c:pt idx="108">
                  <c:v>728.5949167335981</c:v>
                </c:pt>
                <c:pt idx="109">
                  <c:v>736.87631199329962</c:v>
                </c:pt>
                <c:pt idx="110">
                  <c:v>743.96229700359686</c:v>
                </c:pt>
                <c:pt idx="111">
                  <c:v>754.55820998022966</c:v>
                </c:pt>
                <c:pt idx="112">
                  <c:v>767.46355382166848</c:v>
                </c:pt>
                <c:pt idx="113">
                  <c:v>774.83440255097287</c:v>
                </c:pt>
                <c:pt idx="114">
                  <c:v>780.28750802910542</c:v>
                </c:pt>
                <c:pt idx="115">
                  <c:v>787.14967154589738</c:v>
                </c:pt>
                <c:pt idx="116">
                  <c:v>798.31531196054391</c:v>
                </c:pt>
                <c:pt idx="117">
                  <c:v>808.72301140854722</c:v>
                </c:pt>
                <c:pt idx="118">
                  <c:v>816.55676368123773</c:v>
                </c:pt>
                <c:pt idx="119">
                  <c:v>823.62240128303449</c:v>
                </c:pt>
                <c:pt idx="120">
                  <c:v>831.76645153535765</c:v>
                </c:pt>
                <c:pt idx="121">
                  <c:v>841.2279964880878</c:v>
                </c:pt>
                <c:pt idx="122">
                  <c:v>851.29996369583284</c:v>
                </c:pt>
                <c:pt idx="123">
                  <c:v>858.80307058039034</c:v>
                </c:pt>
                <c:pt idx="124">
                  <c:v>865.27354648354776</c:v>
                </c:pt>
                <c:pt idx="125">
                  <c:v>872.89365096698305</c:v>
                </c:pt>
                <c:pt idx="126">
                  <c:v>883.28608985861104</c:v>
                </c:pt>
                <c:pt idx="127">
                  <c:v>890.85023896866983</c:v>
                </c:pt>
                <c:pt idx="128">
                  <c:v>897.75818415458787</c:v>
                </c:pt>
                <c:pt idx="129">
                  <c:v>904.74751897450801</c:v>
                </c:pt>
                <c:pt idx="130">
                  <c:v>914.32606152611595</c:v>
                </c:pt>
                <c:pt idx="131">
                  <c:v>922.78040975807164</c:v>
                </c:pt>
                <c:pt idx="132">
                  <c:v>929.37297011223188</c:v>
                </c:pt>
                <c:pt idx="133">
                  <c:v>935.14146042212235</c:v>
                </c:pt>
                <c:pt idx="134">
                  <c:v>945.99171600501143</c:v>
                </c:pt>
                <c:pt idx="135">
                  <c:v>954.85301240697675</c:v>
                </c:pt>
                <c:pt idx="136">
                  <c:v>960.94197440074993</c:v>
                </c:pt>
                <c:pt idx="137">
                  <c:v>966.1509109768765</c:v>
                </c:pt>
                <c:pt idx="138">
                  <c:v>972.48912872478081</c:v>
                </c:pt>
                <c:pt idx="139">
                  <c:v>982.9883915110363</c:v>
                </c:pt>
                <c:pt idx="140">
                  <c:v>992.64323684452097</c:v>
                </c:pt>
                <c:pt idx="141">
                  <c:v>998.61011438729122</c:v>
                </c:pt>
                <c:pt idx="142">
                  <c:v>1004.612599894937</c:v>
                </c:pt>
                <c:pt idx="143">
                  <c:v>1013.2704222118977</c:v>
                </c:pt>
                <c:pt idx="144">
                  <c:v>1022.5997090093747</c:v>
                </c:pt>
                <c:pt idx="145">
                  <c:v>1029.3550486315391</c:v>
                </c:pt>
                <c:pt idx="146">
                  <c:v>1034.9251517085495</c:v>
                </c:pt>
                <c:pt idx="147">
                  <c:v>1043.8322297796412</c:v>
                </c:pt>
                <c:pt idx="148">
                  <c:v>1054.016107734139</c:v>
                </c:pt>
                <c:pt idx="149">
                  <c:v>1060.44080196817</c:v>
                </c:pt>
                <c:pt idx="150">
                  <c:v>1065.8939074463028</c:v>
                </c:pt>
                <c:pt idx="151">
                  <c:v>1073.5903147116151</c:v>
                </c:pt>
                <c:pt idx="152">
                  <c:v>1082.8178644665895</c:v>
                </c:pt>
                <c:pt idx="153">
                  <c:v>1089.125561101743</c:v>
                </c:pt>
                <c:pt idx="154">
                  <c:v>1094.8991382637585</c:v>
                </c:pt>
                <c:pt idx="155">
                  <c:v>1101.827430858177</c:v>
                </c:pt>
                <c:pt idx="156">
                  <c:v>1111.6348817554156</c:v>
                </c:pt>
                <c:pt idx="157">
                  <c:v>1118.8938197379671</c:v>
                </c:pt>
                <c:pt idx="158">
                  <c:v>1123.655113327083</c:v>
                </c:pt>
                <c:pt idx="159">
                  <c:v>1127.6279448368045</c:v>
                </c:pt>
                <c:pt idx="160">
                  <c:v>1132.2061117494159</c:v>
                </c:pt>
                <c:pt idx="161">
                  <c:v>1135.0242278267344</c:v>
                </c:pt>
                <c:pt idx="162">
                  <c:v>1136.0772062166352</c:v>
                </c:pt>
                <c:pt idx="163">
                  <c:v>1135.2836572851159</c:v>
                </c:pt>
                <c:pt idx="164">
                  <c:v>1134.3476764940931</c:v>
                </c:pt>
                <c:pt idx="165">
                  <c:v>1133.7881227603293</c:v>
                </c:pt>
                <c:pt idx="166">
                  <c:v>1133.6456909008259</c:v>
                </c:pt>
                <c:pt idx="167">
                  <c:v>1133.3353929211933</c:v>
                </c:pt>
                <c:pt idx="168">
                  <c:v>1132.791099743805</c:v>
                </c:pt>
                <c:pt idx="169">
                  <c:v>1132.1908511930405</c:v>
                </c:pt>
                <c:pt idx="170">
                  <c:v>1131.3159126275193</c:v>
                </c:pt>
                <c:pt idx="171">
                  <c:v>1130.7970537107565</c:v>
                </c:pt>
                <c:pt idx="172">
                  <c:v>1130.028939039863</c:v>
                </c:pt>
                <c:pt idx="173">
                  <c:v>1129.69829365173</c:v>
                </c:pt>
                <c:pt idx="174">
                  <c:v>1129.6067303134776</c:v>
                </c:pt>
                <c:pt idx="175">
                  <c:v>1129.6423382783537</c:v>
                </c:pt>
                <c:pt idx="176">
                  <c:v>1129.8763334761093</c:v>
                </c:pt>
                <c:pt idx="177">
                  <c:v>1130.1561103429908</c:v>
                </c:pt>
                <c:pt idx="178">
                  <c:v>1130.1154155259901</c:v>
                </c:pt>
                <c:pt idx="179">
                  <c:v>1129.7033805038552</c:v>
                </c:pt>
                <c:pt idx="180">
                  <c:v>1130.649534999128</c:v>
                </c:pt>
                <c:pt idx="181">
                  <c:v>1131.794076727281</c:v>
                </c:pt>
                <c:pt idx="182">
                  <c:v>1133.6660383093265</c:v>
                </c:pt>
                <c:pt idx="183">
                  <c:v>1132.2875013834177</c:v>
                </c:pt>
                <c:pt idx="184">
                  <c:v>1132.7961865959303</c:v>
                </c:pt>
                <c:pt idx="185">
                  <c:v>1133.9305546198327</c:v>
                </c:pt>
                <c:pt idx="186">
                  <c:v>1135.8432110188794</c:v>
                </c:pt>
                <c:pt idx="187">
                  <c:v>1137.3031375787898</c:v>
                </c:pt>
                <c:pt idx="188">
                  <c:v>1137.9898626156817</c:v>
                </c:pt>
                <c:pt idx="189">
                  <c:v>1138.4222450463171</c:v>
                </c:pt>
                <c:pt idx="190">
                  <c:v>1138.4883741239437</c:v>
                </c:pt>
                <c:pt idx="191">
                  <c:v>1138.8495406248276</c:v>
                </c:pt>
                <c:pt idx="192">
                  <c:v>1139.2107071257112</c:v>
                </c:pt>
                <c:pt idx="193">
                  <c:v>1139.612568443596</c:v>
                </c:pt>
                <c:pt idx="194">
                  <c:v>1140.0195166136061</c:v>
                </c:pt>
                <c:pt idx="195">
                  <c:v>1140.5078544176179</c:v>
                </c:pt>
                <c:pt idx="196">
                  <c:v>1140.9504105525036</c:v>
                </c:pt>
                <c:pt idx="197">
                  <c:v>1141.6015276245196</c:v>
                </c:pt>
                <c:pt idx="198">
                  <c:v>1142.1559945061579</c:v>
                </c:pt>
                <c:pt idx="199">
                  <c:v>1142.781677317548</c:v>
                </c:pt>
                <c:pt idx="200">
                  <c:v>1143.6413553266941</c:v>
                </c:pt>
                <c:pt idx="201">
                  <c:v>1144.6078572304675</c:v>
                </c:pt>
                <c:pt idx="202">
                  <c:v>1145.1216292951049</c:v>
                </c:pt>
                <c:pt idx="203">
                  <c:v>1145.4421009789878</c:v>
                </c:pt>
                <c:pt idx="204">
                  <c:v>1145.818528036247</c:v>
                </c:pt>
                <c:pt idx="205">
                  <c:v>1146.1593471286303</c:v>
                </c:pt>
                <c:pt idx="206">
                  <c:v>1146.4086028827614</c:v>
                </c:pt>
                <c:pt idx="207">
                  <c:v>1146.6680323411426</c:v>
                </c:pt>
                <c:pt idx="208">
                  <c:v>1146.9528960601497</c:v>
                </c:pt>
                <c:pt idx="209">
                  <c:v>1147.2224992227812</c:v>
                </c:pt>
                <c:pt idx="210">
                  <c:v>1147.6803159140422</c:v>
                </c:pt>
                <c:pt idx="211">
                  <c:v>1148.0974377883026</c:v>
                </c:pt>
                <c:pt idx="212">
                  <c:v>1148.5196465146878</c:v>
                </c:pt>
                <c:pt idx="213">
                  <c:v>1149.0792002484513</c:v>
                </c:pt>
                <c:pt idx="214">
                  <c:v>1149.6896225034661</c:v>
                </c:pt>
                <c:pt idx="215">
                  <c:v>1150.2288288287293</c:v>
                </c:pt>
                <c:pt idx="216">
                  <c:v>1150.8494247879944</c:v>
                </c:pt>
                <c:pt idx="217">
                  <c:v>1151.6226263110129</c:v>
                </c:pt>
                <c:pt idx="218">
                  <c:v>1152.1567457841513</c:v>
                </c:pt>
                <c:pt idx="219">
                  <c:v>1152.5535202499109</c:v>
                </c:pt>
                <c:pt idx="220">
                  <c:v>1152.9350341592951</c:v>
                </c:pt>
                <c:pt idx="221">
                  <c:v>1153.2707663995534</c:v>
                </c:pt>
                <c:pt idx="222">
                  <c:v>1153.5607169706852</c:v>
                </c:pt>
                <c:pt idx="223">
                  <c:v>1153.9015360630685</c:v>
                </c:pt>
                <c:pt idx="224">
                  <c:v>1154.2220077469515</c:v>
                </c:pt>
                <c:pt idx="225">
                  <c:v>1154.6035216563357</c:v>
                </c:pt>
                <c:pt idx="226">
                  <c:v>1155.0460777912215</c:v>
                </c:pt>
                <c:pt idx="227">
                  <c:v>1155.4123311442304</c:v>
                </c:pt>
                <c:pt idx="228">
                  <c:v>1155.8243661663655</c:v>
                </c:pt>
                <c:pt idx="229">
                  <c:v>1156.3533987873782</c:v>
                </c:pt>
                <c:pt idx="230">
                  <c:v>1156.7298258446374</c:v>
                </c:pt>
                <c:pt idx="231">
                  <c:v>1157.411464029404</c:v>
                </c:pt>
                <c:pt idx="232">
                  <c:v>1158.1643181439224</c:v>
                </c:pt>
                <c:pt idx="233">
                  <c:v>1158.6272216873087</c:v>
                </c:pt>
                <c:pt idx="234">
                  <c:v>1158.9629539275668</c:v>
                </c:pt>
                <c:pt idx="235">
                  <c:v>1159.344467836951</c:v>
                </c:pt>
                <c:pt idx="236">
                  <c:v>1159.7056343378349</c:v>
                </c:pt>
                <c:pt idx="237">
                  <c:v>1159.8582399015886</c:v>
                </c:pt>
                <c:pt idx="238">
                  <c:v>1160.0922350993442</c:v>
                </c:pt>
                <c:pt idx="239">
                  <c:v>1160.5093569736043</c:v>
                </c:pt>
                <c:pt idx="240">
                  <c:v>1161.0587370031178</c:v>
                </c:pt>
                <c:pt idx="241">
                  <c:v>1161.5063799901286</c:v>
                </c:pt>
                <c:pt idx="242">
                  <c:v>1162.1117153930184</c:v>
                </c:pt>
                <c:pt idx="243">
                  <c:v>1162.7424850565337</c:v>
                </c:pt>
                <c:pt idx="244">
                  <c:v>1163.1952148956698</c:v>
                </c:pt>
                <c:pt idx="245">
                  <c:v>1163.5004260231769</c:v>
                </c:pt>
                <c:pt idx="246">
                  <c:v>1163.8463319676855</c:v>
                </c:pt>
                <c:pt idx="247">
                  <c:v>1164.1922379121938</c:v>
                </c:pt>
                <c:pt idx="248">
                  <c:v>1164.4720147790756</c:v>
                </c:pt>
                <c:pt idx="249">
                  <c:v>1164.7924864629585</c:v>
                </c:pt>
                <c:pt idx="250">
                  <c:v>1165.1180449989665</c:v>
                </c:pt>
                <c:pt idx="251">
                  <c:v>1165.4232561264739</c:v>
                </c:pt>
                <c:pt idx="252">
                  <c:v>1165.7895094794828</c:v>
                </c:pt>
                <c:pt idx="253">
                  <c:v>1166.1099811633655</c:v>
                </c:pt>
                <c:pt idx="254">
                  <c:v>1166.4914950727498</c:v>
                </c:pt>
                <c:pt idx="255">
                  <c:v>1166.9950934331373</c:v>
                </c:pt>
                <c:pt idx="256">
                  <c:v>1168.1040271964141</c:v>
                </c:pt>
                <c:pt idx="257">
                  <c:v>1168.7398837120545</c:v>
                </c:pt>
                <c:pt idx="258">
                  <c:v>1169.0247474310615</c:v>
                </c:pt>
                <c:pt idx="259">
                  <c:v>1169.2790900373177</c:v>
                </c:pt>
                <c:pt idx="260">
                  <c:v>1169.4876509744479</c:v>
                </c:pt>
                <c:pt idx="261">
                  <c:v>1169.7267330243287</c:v>
                </c:pt>
                <c:pt idx="262">
                  <c:v>1169.9861624827099</c:v>
                </c:pt>
                <c:pt idx="263">
                  <c:v>1170.2964604623423</c:v>
                </c:pt>
                <c:pt idx="264">
                  <c:v>1170.5762373292241</c:v>
                </c:pt>
                <c:pt idx="265">
                  <c:v>1170.9831854992342</c:v>
                </c:pt>
                <c:pt idx="266">
                  <c:v>1171.2273544012401</c:v>
                </c:pt>
                <c:pt idx="267">
                  <c:v>1171.5630866414981</c:v>
                </c:pt>
                <c:pt idx="268">
                  <c:v>1171.9039057338816</c:v>
                </c:pt>
                <c:pt idx="269">
                  <c:v>1172.254898530515</c:v>
                </c:pt>
                <c:pt idx="270">
                  <c:v>1172.5906307707733</c:v>
                </c:pt>
                <c:pt idx="271">
                  <c:v>1172.9721446801575</c:v>
                </c:pt>
                <c:pt idx="272">
                  <c:v>1173.6029143436729</c:v>
                </c:pt>
                <c:pt idx="273">
                  <c:v>1174.4371580921932</c:v>
                </c:pt>
                <c:pt idx="274">
                  <c:v>1175.1849253545863</c:v>
                </c:pt>
                <c:pt idx="275">
                  <c:v>1175.6427420458476</c:v>
                </c:pt>
                <c:pt idx="276">
                  <c:v>1175.8716503914782</c:v>
                </c:pt>
                <c:pt idx="277">
                  <c:v>1176.0547770679825</c:v>
                </c:pt>
                <c:pt idx="278">
                  <c:v>1176.2531643008624</c:v>
                </c:pt>
                <c:pt idx="279">
                  <c:v>1176.2989459699886</c:v>
                </c:pt>
                <c:pt idx="280">
                  <c:v>1176.4413778294918</c:v>
                </c:pt>
                <c:pt idx="281">
                  <c:v>1176.609243949621</c:v>
                </c:pt>
                <c:pt idx="282">
                  <c:v>1176.9602367462544</c:v>
                </c:pt>
                <c:pt idx="283">
                  <c:v>1177.148450274884</c:v>
                </c:pt>
                <c:pt idx="284">
                  <c:v>1177.5045299236428</c:v>
                </c:pt>
                <c:pt idx="285">
                  <c:v>1177.8656964245267</c:v>
                </c:pt>
                <c:pt idx="286">
                  <c:v>1178.1912549605345</c:v>
                </c:pt>
                <c:pt idx="287">
                  <c:v>1178.5727688699187</c:v>
                </c:pt>
                <c:pt idx="288">
                  <c:v>1178.9695433356783</c:v>
                </c:pt>
                <c:pt idx="289">
                  <c:v>1179.4731416960656</c:v>
                </c:pt>
                <c:pt idx="290">
                  <c:v>1180.1700404372075</c:v>
                </c:pt>
                <c:pt idx="291">
                  <c:v>1180.6380308327189</c:v>
                </c:pt>
                <c:pt idx="292">
                  <c:v>1181.09584752398</c:v>
                </c:pt>
                <c:pt idx="293">
                  <c:v>1181.4671877291141</c:v>
                </c:pt>
                <c:pt idx="294">
                  <c:v>1181.7520514481212</c:v>
                </c:pt>
                <c:pt idx="295">
                  <c:v>1181.991133498002</c:v>
                </c:pt>
                <c:pt idx="296">
                  <c:v>1182.2302155478828</c:v>
                </c:pt>
                <c:pt idx="297">
                  <c:v>1182.4387764850128</c:v>
                </c:pt>
                <c:pt idx="298">
                  <c:v>1182.5608609360156</c:v>
                </c:pt>
                <c:pt idx="299">
                  <c:v>1182.7439876125202</c:v>
                </c:pt>
                <c:pt idx="300">
                  <c:v>1182.983069662401</c:v>
                </c:pt>
                <c:pt idx="301">
                  <c:v>1183.2119780080316</c:v>
                </c:pt>
                <c:pt idx="302">
                  <c:v>1183.3900178324109</c:v>
                </c:pt>
                <c:pt idx="303">
                  <c:v>1183.6443604386673</c:v>
                </c:pt>
                <c:pt idx="304">
                  <c:v>1183.8936161927982</c:v>
                </c:pt>
                <c:pt idx="305">
                  <c:v>1184.1530456511796</c:v>
                </c:pt>
                <c:pt idx="306">
                  <c:v>1184.5447332648141</c:v>
                </c:pt>
                <c:pt idx="307">
                  <c:v>1184.8448575401962</c:v>
                </c:pt>
                <c:pt idx="308">
                  <c:v>1185.1398949634536</c:v>
                </c:pt>
                <c:pt idx="309">
                  <c:v>1185.572277394089</c:v>
                </c:pt>
                <c:pt idx="310">
                  <c:v>1186.0046598247247</c:v>
                </c:pt>
                <c:pt idx="311">
                  <c:v>1186.4116079947344</c:v>
                </c:pt>
                <c:pt idx="312">
                  <c:v>1186.6812111573659</c:v>
                </c:pt>
                <c:pt idx="313">
                  <c:v>1187.0220302497494</c:v>
                </c:pt>
                <c:pt idx="314">
                  <c:v>1187.586670835638</c:v>
                </c:pt>
                <c:pt idx="315">
                  <c:v>1187.8410134418941</c:v>
                </c:pt>
                <c:pt idx="316">
                  <c:v>1187.9681847450224</c:v>
                </c:pt>
                <c:pt idx="317">
                  <c:v>1188.0902691960255</c:v>
                </c:pt>
                <c:pt idx="318">
                  <c:v>1188.1614851257771</c:v>
                </c:pt>
                <c:pt idx="319">
                  <c:v>1188.2835695767801</c:v>
                </c:pt>
                <c:pt idx="320">
                  <c:v>1188.2784827246549</c:v>
                </c:pt>
                <c:pt idx="321">
                  <c:v>1188.3496986544067</c:v>
                </c:pt>
                <c:pt idx="322">
                  <c:v>1188.6142149649129</c:v>
                </c:pt>
                <c:pt idx="323">
                  <c:v>1188.7922547892924</c:v>
                </c:pt>
                <c:pt idx="324">
                  <c:v>1188.9906420221721</c:v>
                </c:pt>
                <c:pt idx="325">
                  <c:v>1189.1737686986767</c:v>
                </c:pt>
                <c:pt idx="326">
                  <c:v>1189.4281113049328</c:v>
                </c:pt>
                <c:pt idx="327">
                  <c:v>1189.6519327984381</c:v>
                </c:pt>
                <c:pt idx="328">
                  <c:v>1189.9469702216954</c:v>
                </c:pt>
                <c:pt idx="329">
                  <c:v>1190.1504443067004</c:v>
                </c:pt>
                <c:pt idx="330">
                  <c:v>1190.5217845118345</c:v>
                </c:pt>
                <c:pt idx="331">
                  <c:v>1190.8931247169685</c:v>
                </c:pt>
                <c:pt idx="332">
                  <c:v>1191.1932489923508</c:v>
                </c:pt>
                <c:pt idx="333">
                  <c:v>1191.8799740292425</c:v>
                </c:pt>
                <c:pt idx="334">
                  <c:v>1192.2970959035026</c:v>
                </c:pt>
                <c:pt idx="335">
                  <c:v>1192.429354058756</c:v>
                </c:pt>
                <c:pt idx="336">
                  <c:v>1192.4853094321322</c:v>
                </c:pt>
                <c:pt idx="337">
                  <c:v>1192.5819596225097</c:v>
                </c:pt>
                <c:pt idx="338">
                  <c:v>1192.6277412916356</c:v>
                </c:pt>
                <c:pt idx="339">
                  <c:v>1192.6633492565115</c:v>
                </c:pt>
                <c:pt idx="340">
                  <c:v>1192.765086299014</c:v>
                </c:pt>
                <c:pt idx="341">
                  <c:v>1192.8617364893912</c:v>
                </c:pt>
                <c:pt idx="342">
                  <c:v>1192.9380392712681</c:v>
                </c:pt>
                <c:pt idx="343">
                  <c:v>1193.0346894616455</c:v>
                </c:pt>
                <c:pt idx="344">
                  <c:v>1193.0855579828967</c:v>
                </c:pt>
                <c:pt idx="345">
                  <c:v>1193.2229029902751</c:v>
                </c:pt>
                <c:pt idx="346">
                  <c:v>1193.3297268849026</c:v>
                </c:pt>
                <c:pt idx="347">
                  <c:v>1193.4467244837806</c:v>
                </c:pt>
                <c:pt idx="348">
                  <c:v>1193.6654591251609</c:v>
                </c:pt>
                <c:pt idx="349">
                  <c:v>1193.8638463580407</c:v>
                </c:pt>
                <c:pt idx="350">
                  <c:v>1194.0927547036713</c:v>
                </c:pt>
                <c:pt idx="351">
                  <c:v>1194.367444718428</c:v>
                </c:pt>
                <c:pt idx="352">
                  <c:v>1194.7286112193117</c:v>
                </c:pt>
                <c:pt idx="353">
                  <c:v>1194.9626064170675</c:v>
                </c:pt>
                <c:pt idx="354">
                  <c:v>1195.1152119808212</c:v>
                </c:pt>
                <c:pt idx="355">
                  <c:v>1195.2830781009502</c:v>
                </c:pt>
                <c:pt idx="356">
                  <c:v>1195.4712916295798</c:v>
                </c:pt>
                <c:pt idx="357">
                  <c:v>1195.7866764613375</c:v>
                </c:pt>
                <c:pt idx="358">
                  <c:v>1196.0461059197187</c:v>
                </c:pt>
                <c:pt idx="359">
                  <c:v>1196.2088851877229</c:v>
                </c:pt>
                <c:pt idx="360">
                  <c:v>1196.2088851877229</c:v>
                </c:pt>
                <c:pt idx="361">
                  <c:v>1196.219058891973</c:v>
                </c:pt>
                <c:pt idx="362">
                  <c:v>1196.2750142653495</c:v>
                </c:pt>
                <c:pt idx="363">
                  <c:v>1196.3157090823504</c:v>
                </c:pt>
                <c:pt idx="364">
                  <c:v>1196.3207959344757</c:v>
                </c:pt>
                <c:pt idx="365">
                  <c:v>1196.2801011174745</c:v>
                </c:pt>
                <c:pt idx="366">
                  <c:v>1196.2037983355976</c:v>
                </c:pt>
                <c:pt idx="367">
                  <c:v>1196.2648405610992</c:v>
                </c:pt>
                <c:pt idx="368">
                  <c:v>1196.3818381599772</c:v>
                </c:pt>
                <c:pt idx="369">
                  <c:v>1196.4886620546047</c:v>
                </c:pt>
                <c:pt idx="370">
                  <c:v>1196.6565281747337</c:v>
                </c:pt>
                <c:pt idx="371">
                  <c:v>1196.7786126257367</c:v>
                </c:pt>
                <c:pt idx="372">
                  <c:v>1196.839654851238</c:v>
                </c:pt>
                <c:pt idx="373">
                  <c:v>1197.0024341192423</c:v>
                </c:pt>
                <c:pt idx="374">
                  <c:v>1197.1296054223701</c:v>
                </c:pt>
                <c:pt idx="375">
                  <c:v>1197.2516898733732</c:v>
                </c:pt>
                <c:pt idx="376">
                  <c:v>1197.3890348807515</c:v>
                </c:pt>
                <c:pt idx="377">
                  <c:v>1197.53655359238</c:v>
                </c:pt>
                <c:pt idx="378">
                  <c:v>1197.8417647198874</c:v>
                </c:pt>
                <c:pt idx="379">
                  <c:v>1197.9231543538892</c:v>
                </c:pt>
                <c:pt idx="380">
                  <c:v>1198.0401519527672</c:v>
                </c:pt>
                <c:pt idx="381">
                  <c:v>1198.0350651006422</c:v>
                </c:pt>
                <c:pt idx="382">
                  <c:v>1198.1368021431447</c:v>
                </c:pt>
                <c:pt idx="383">
                  <c:v>1198.1876706643959</c:v>
                </c:pt>
                <c:pt idx="384">
                  <c:v>1198.0503256570175</c:v>
                </c:pt>
                <c:pt idx="385">
                  <c:v>1198.0452388048923</c:v>
                </c:pt>
                <c:pt idx="386">
                  <c:v>1198.309755115399</c:v>
                </c:pt>
                <c:pt idx="387">
                  <c:v>1198.431839566402</c:v>
                </c:pt>
                <c:pt idx="388">
                  <c:v>1198.4827080876532</c:v>
                </c:pt>
                <c:pt idx="389">
                  <c:v>1198.5081423482789</c:v>
                </c:pt>
                <c:pt idx="390">
                  <c:v>1198.4979686440286</c:v>
                </c:pt>
                <c:pt idx="391">
                  <c:v>1198.4928817919035</c:v>
                </c:pt>
                <c:pt idx="392">
                  <c:v>1198.5183160525289</c:v>
                </c:pt>
                <c:pt idx="393">
                  <c:v>1198.5183160525289</c:v>
                </c:pt>
                <c:pt idx="394">
                  <c:v>1198.4979686440286</c:v>
                </c:pt>
                <c:pt idx="395">
                  <c:v>1198.4725343834027</c:v>
                </c:pt>
                <c:pt idx="396">
                  <c:v>1198.4877949397783</c:v>
                </c:pt>
                <c:pt idx="397">
                  <c:v>1198.4776212355282</c:v>
                </c:pt>
                <c:pt idx="398">
                  <c:v>1198.5081423482789</c:v>
                </c:pt>
                <c:pt idx="399">
                  <c:v>1198.5183160525289</c:v>
                </c:pt>
                <c:pt idx="400">
                  <c:v>1198.5335766089042</c:v>
                </c:pt>
                <c:pt idx="401">
                  <c:v>1198.5488371652796</c:v>
                </c:pt>
                <c:pt idx="402">
                  <c:v>1198.5183160525289</c:v>
                </c:pt>
                <c:pt idx="403">
                  <c:v>1198.5284897567792</c:v>
                </c:pt>
                <c:pt idx="404">
                  <c:v>1198.5386634610295</c:v>
                </c:pt>
                <c:pt idx="405">
                  <c:v>1198.6709216162826</c:v>
                </c:pt>
                <c:pt idx="406">
                  <c:v>1198.7319638417841</c:v>
                </c:pt>
                <c:pt idx="407">
                  <c:v>1198.7014427290333</c:v>
                </c:pt>
                <c:pt idx="408">
                  <c:v>1198.7167032854088</c:v>
                </c:pt>
                <c:pt idx="409">
                  <c:v>1198.6454873556572</c:v>
                </c:pt>
                <c:pt idx="410">
                  <c:v>1198.6658347641576</c:v>
                </c:pt>
                <c:pt idx="411">
                  <c:v>1198.6047925386561</c:v>
                </c:pt>
                <c:pt idx="412">
                  <c:v>1198.5793582780304</c:v>
                </c:pt>
                <c:pt idx="413">
                  <c:v>1198.5742714259054</c:v>
                </c:pt>
                <c:pt idx="414">
                  <c:v>1198.5895319822807</c:v>
                </c:pt>
                <c:pt idx="415">
                  <c:v>1198.5946188344058</c:v>
                </c:pt>
                <c:pt idx="416">
                  <c:v>1198.5132292004039</c:v>
                </c:pt>
                <c:pt idx="417">
                  <c:v>1198.4928817919035</c:v>
                </c:pt>
                <c:pt idx="418">
                  <c:v>1198.4877949397783</c:v>
                </c:pt>
                <c:pt idx="419">
                  <c:v>1198.4572738270274</c:v>
                </c:pt>
                <c:pt idx="420">
                  <c:v>1198.3199288196492</c:v>
                </c:pt>
                <c:pt idx="421">
                  <c:v>1198.2436260377724</c:v>
                </c:pt>
                <c:pt idx="422">
                  <c:v>1198.1317152910194</c:v>
                </c:pt>
                <c:pt idx="423">
                  <c:v>1198.1062810303938</c:v>
                </c:pt>
                <c:pt idx="424">
                  <c:v>1198.029978248517</c:v>
                </c:pt>
                <c:pt idx="425">
                  <c:v>1197.9841965793908</c:v>
                </c:pt>
                <c:pt idx="426">
                  <c:v>1198.0198045442669</c:v>
                </c:pt>
                <c:pt idx="427">
                  <c:v>1197.9333280581398</c:v>
                </c:pt>
                <c:pt idx="428">
                  <c:v>1197.8519384241376</c:v>
                </c:pt>
                <c:pt idx="429">
                  <c:v>1197.7959830507614</c:v>
                </c:pt>
                <c:pt idx="430">
                  <c:v>1197.6281169306324</c:v>
                </c:pt>
                <c:pt idx="431">
                  <c:v>1197.5569010008805</c:v>
                </c:pt>
                <c:pt idx="432" formatCode="General">
                  <c:v>1197.4297296977525</c:v>
                </c:pt>
                <c:pt idx="433" formatCode="General">
                  <c:v>1197.1957344999967</c:v>
                </c:pt>
                <c:pt idx="434" formatCode="General">
                  <c:v>1197.0634763447435</c:v>
                </c:pt>
                <c:pt idx="435" formatCode="General">
                  <c:v>1197.0075209713673</c:v>
                </c:pt>
                <c:pt idx="436" formatCode="General">
                  <c:v>1196.9973472671168</c:v>
                </c:pt>
                <c:pt idx="437" formatCode="General">
                  <c:v>1196.839654851238</c:v>
                </c:pt>
                <c:pt idx="438" formatCode="General">
                  <c:v>1196.8549154076136</c:v>
                </c:pt>
                <c:pt idx="439" formatCode="General">
                  <c:v>1196.7836994778618</c:v>
                </c:pt>
                <c:pt idx="440" formatCode="General">
                  <c:v>1196.5903990971071</c:v>
                </c:pt>
                <c:pt idx="441" formatCode="General">
                  <c:v>1196.5293568716056</c:v>
                </c:pt>
                <c:pt idx="442" formatCode="General">
                  <c:v>1196.4225329769781</c:v>
                </c:pt>
                <c:pt idx="443" formatCode="General">
                  <c:v>1196.2851879695997</c:v>
                </c:pt>
                <c:pt idx="444" formatCode="General">
                  <c:v>1196.1071481452202</c:v>
                </c:pt>
                <c:pt idx="445" formatCode="General">
                  <c:v>1195.9341951729659</c:v>
                </c:pt>
                <c:pt idx="446" formatCode="General">
                  <c:v>1195.7205473837107</c:v>
                </c:pt>
                <c:pt idx="447" formatCode="General">
                  <c:v>1195.5526812635817</c:v>
                </c:pt>
                <c:pt idx="448" formatCode="General">
                  <c:v>1195.3390334743265</c:v>
                </c:pt>
                <c:pt idx="449" formatCode="General">
                  <c:v>1195.0389091989443</c:v>
                </c:pt>
                <c:pt idx="450" formatCode="General">
                  <c:v>1194.8506956703147</c:v>
                </c:pt>
                <c:pt idx="451" formatCode="General">
                  <c:v>1194.6573952895601</c:v>
                </c:pt>
                <c:pt idx="452" formatCode="General">
                  <c:v>1194.3470973099274</c:v>
                </c:pt>
                <c:pt idx="453" formatCode="General">
                  <c:v>1194.0724072951709</c:v>
                </c:pt>
                <c:pt idx="454" formatCode="General">
                  <c:v>1193.7366750549124</c:v>
                </c:pt>
                <c:pt idx="455" formatCode="General">
                  <c:v>1193.4823324486563</c:v>
                </c:pt>
                <c:pt idx="456" formatCode="General">
                  <c:v>1193.212729286025</c:v>
                </c:pt>
                <c:pt idx="457" formatCode="General">
                  <c:v>1192.9024313063924</c:v>
                </c:pt>
                <c:pt idx="458" formatCode="General">
                  <c:v>1192.5921333267599</c:v>
                </c:pt>
                <c:pt idx="459" formatCode="General">
                  <c:v>1192.0427532972465</c:v>
                </c:pt>
                <c:pt idx="460" formatCode="General">
                  <c:v>1191.3509414082296</c:v>
                </c:pt>
                <c:pt idx="461" formatCode="General">
                  <c:v>1191.0609908370975</c:v>
                </c:pt>
                <c:pt idx="462" formatCode="General">
                  <c:v>1190.832082491467</c:v>
                </c:pt>
                <c:pt idx="463" formatCode="General">
                  <c:v>1190.6947374840886</c:v>
                </c:pt>
                <c:pt idx="464" formatCode="General">
                  <c:v>1190.5828267373361</c:v>
                </c:pt>
                <c:pt idx="465" formatCode="General">
                  <c:v>1190.4454817299577</c:v>
                </c:pt>
                <c:pt idx="466" formatCode="General">
                  <c:v>1190.2623550534533</c:v>
                </c:pt>
                <c:pt idx="467" formatCode="General">
                  <c:v>1190.0690546726985</c:v>
                </c:pt>
                <c:pt idx="468" formatCode="General">
                  <c:v>1189.7231487281899</c:v>
                </c:pt>
                <c:pt idx="469" formatCode="General">
                  <c:v>1189.234810924178</c:v>
                </c:pt>
                <c:pt idx="470" formatCode="General">
                  <c:v>1188.7566468244165</c:v>
                </c:pt>
                <c:pt idx="471" formatCode="General">
                  <c:v>1188.2683090204046</c:v>
                </c:pt>
                <c:pt idx="472" formatCode="General">
                  <c:v>1187.7189289908913</c:v>
                </c:pt>
                <c:pt idx="473" formatCode="General">
                  <c:v>1187.0779856231256</c:v>
                </c:pt>
                <c:pt idx="474" formatCode="General">
                  <c:v>1186.4929976287365</c:v>
                </c:pt>
                <c:pt idx="475" formatCode="General">
                  <c:v>1185.7045355493424</c:v>
                </c:pt>
                <c:pt idx="476" formatCode="General">
                  <c:v>1185.0279842167006</c:v>
                </c:pt>
                <c:pt idx="477" formatCode="General">
                  <c:v>1182.9983302187763</c:v>
                </c:pt>
                <c:pt idx="478" formatCode="General">
                  <c:v>1180.3277328530864</c:v>
                </c:pt>
                <c:pt idx="479" formatCode="General">
                  <c:v>1179.6308341119448</c:v>
                </c:pt>
                <c:pt idx="480" formatCode="General">
                  <c:v>1180.515946381716</c:v>
                </c:pt>
                <c:pt idx="481" formatCode="General">
                  <c:v>1183.7359237769194</c:v>
                </c:pt>
                <c:pt idx="482" formatCode="General">
                  <c:v>1184.5701675254395</c:v>
                </c:pt>
                <c:pt idx="483" formatCode="General">
                  <c:v>1183.2628465292828</c:v>
                </c:pt>
                <c:pt idx="484" formatCode="General">
                  <c:v>1181.0297184463536</c:v>
                </c:pt>
                <c:pt idx="485" formatCode="General">
                  <c:v>1177.6164406703956</c:v>
                </c:pt>
                <c:pt idx="486" formatCode="General">
                  <c:v>1176.4006830124908</c:v>
                </c:pt>
                <c:pt idx="487" formatCode="General">
                  <c:v>1175.9733874339804</c:v>
                </c:pt>
                <c:pt idx="488" formatCode="General">
                  <c:v>1175.8818240957282</c:v>
                </c:pt>
                <c:pt idx="489" formatCode="General">
                  <c:v>1175.8869109478535</c:v>
                </c:pt>
                <c:pt idx="490" formatCode="General">
                  <c:v>1175.8513029829776</c:v>
                </c:pt>
                <c:pt idx="491" formatCode="General">
                  <c:v>1175.5104838905943</c:v>
                </c:pt>
                <c:pt idx="492" formatCode="General">
                  <c:v>1175.4748759257184</c:v>
                </c:pt>
                <c:pt idx="493" formatCode="General">
                  <c:v>1175.1238831290848</c:v>
                </c:pt>
                <c:pt idx="494" formatCode="General">
                  <c:v>1174.2692919720639</c:v>
                </c:pt>
                <c:pt idx="495" formatCode="General">
                  <c:v>1173.3689191459173</c:v>
                </c:pt>
                <c:pt idx="496" formatCode="General">
                  <c:v>1172.3973303900184</c:v>
                </c:pt>
                <c:pt idx="497" formatCode="General">
                  <c:v>1171.054401428986</c:v>
                </c:pt>
                <c:pt idx="498" formatCode="General">
                  <c:v>1169.7369067285788</c:v>
                </c:pt>
                <c:pt idx="499" formatCode="General">
                  <c:v>1167.9565084847854</c:v>
                </c:pt>
                <c:pt idx="500" formatCode="General">
                  <c:v>1165.3927350137233</c:v>
                </c:pt>
                <c:pt idx="501" formatCode="General">
                  <c:v>1164.3601040323231</c:v>
                </c:pt>
                <c:pt idx="502" formatCode="General">
                  <c:v>1164.0447192005654</c:v>
                </c:pt>
                <c:pt idx="503" formatCode="General">
                  <c:v>1164.3550171801978</c:v>
                </c:pt>
                <c:pt idx="504" formatCode="General">
                  <c:v>1165.4181692743487</c:v>
                </c:pt>
                <c:pt idx="505" formatCode="General">
                  <c:v>1166.1608496846168</c:v>
                </c:pt>
                <c:pt idx="506" formatCode="General">
                  <c:v>1165.2096083372189</c:v>
                </c:pt>
                <c:pt idx="507" formatCode="General">
                  <c:v>1163.8361582634352</c:v>
                </c:pt>
                <c:pt idx="508" formatCode="General">
                  <c:v>1162.3609711471493</c:v>
                </c:pt>
                <c:pt idx="509" formatCode="General">
                  <c:v>1160.3872725226015</c:v>
                </c:pt>
                <c:pt idx="510" formatCode="General">
                  <c:v>1158.1388838832966</c:v>
                </c:pt>
                <c:pt idx="511" formatCode="General">
                  <c:v>1156.6840441755114</c:v>
                </c:pt>
                <c:pt idx="512" formatCode="General">
                  <c:v>1155.9973191386196</c:v>
                </c:pt>
                <c:pt idx="513" formatCode="General">
                  <c:v>1155.6717606026118</c:v>
                </c:pt>
                <c:pt idx="514" formatCode="General">
                  <c:v>1155.3055072496029</c:v>
                </c:pt>
                <c:pt idx="515" formatCode="General">
                  <c:v>1155.1223805730983</c:v>
                </c:pt>
                <c:pt idx="516" formatCode="General">
                  <c:v>1154.6238690648363</c:v>
                </c:pt>
                <c:pt idx="517" formatCode="General">
                  <c:v>1153.9930994013209</c:v>
                </c:pt>
                <c:pt idx="518" formatCode="General">
                  <c:v>1153.2962006601788</c:v>
                </c:pt>
                <c:pt idx="519" formatCode="General">
                  <c:v>1152.517912285035</c:v>
                </c:pt>
                <c:pt idx="520" formatCode="General">
                  <c:v>1151.4852813036348</c:v>
                </c:pt>
                <c:pt idx="521" formatCode="General">
                  <c:v>1150.4831714349857</c:v>
                </c:pt>
                <c:pt idx="522" formatCode="General">
                  <c:v>1149.5064958269616</c:v>
                </c:pt>
                <c:pt idx="523" formatCode="General">
                  <c:v>1148.4229963243104</c:v>
                </c:pt>
                <c:pt idx="524" formatCode="General">
                  <c:v>1147.2631940397821</c:v>
                </c:pt>
                <c:pt idx="525" formatCode="General">
                  <c:v>1145.8693965574982</c:v>
                </c:pt>
                <c:pt idx="526" formatCode="General">
                  <c:v>1142.5425952676674</c:v>
                </c:pt>
                <c:pt idx="527" formatCode="General">
                  <c:v>1140.802891840875</c:v>
                </c:pt>
                <c:pt idx="528" formatCode="General">
                  <c:v>1140.3196408889883</c:v>
                </c:pt>
                <c:pt idx="529" formatCode="General">
                  <c:v>1140.5383755303685</c:v>
                </c:pt>
                <c:pt idx="530" formatCode="General">
                  <c:v>1141.2352742715104</c:v>
                </c:pt>
                <c:pt idx="531" formatCode="General">
                  <c:v>1143.6515290309444</c:v>
                </c:pt>
                <c:pt idx="532" formatCode="General">
                  <c:v>1142.7053745356711</c:v>
                </c:pt>
                <c:pt idx="533" formatCode="General">
                  <c:v>1140.6401125728712</c:v>
                </c:pt>
                <c:pt idx="534" formatCode="General">
                  <c:v>1136.4638069781445</c:v>
                </c:pt>
                <c:pt idx="535" formatCode="General">
                  <c:v>1133.3455666254438</c:v>
                </c:pt>
                <c:pt idx="536" formatCode="General">
                  <c:v>1132.0026376644109</c:v>
                </c:pt>
                <c:pt idx="537" formatCode="General">
                  <c:v>1131.8195109879066</c:v>
                </c:pt>
                <c:pt idx="538" formatCode="General">
                  <c:v>1132.0535061856622</c:v>
                </c:pt>
                <c:pt idx="539" formatCode="General">
                  <c:v>1133.2489164350663</c:v>
                </c:pt>
                <c:pt idx="540" formatCode="General">
                  <c:v>1133.9102072113324</c:v>
                </c:pt>
                <c:pt idx="541" formatCode="General">
                  <c:v>1133.0352686458111</c:v>
                </c:pt>
                <c:pt idx="542" formatCode="General">
                  <c:v>1131.5651683816504</c:v>
                </c:pt>
                <c:pt idx="543" formatCode="General">
                  <c:v>1129.9933310749871</c:v>
                </c:pt>
                <c:pt idx="544" formatCode="General">
                  <c:v>1127.9891113376884</c:v>
                </c:pt>
                <c:pt idx="545" formatCode="General">
                  <c:v>1125.099779330618</c:v>
                </c:pt>
                <c:pt idx="546" formatCode="General">
                  <c:v>1123.1260807060701</c:v>
                </c:pt>
                <c:pt idx="547" formatCode="General">
                  <c:v>1122.2918369575495</c:v>
                </c:pt>
                <c:pt idx="548" formatCode="General">
                  <c:v>1121.9866258300422</c:v>
                </c:pt>
                <c:pt idx="549" formatCode="General">
                  <c:v>1121.854367674789</c:v>
                </c:pt>
                <c:pt idx="550" formatCode="General">
                  <c:v>1121.6458067376591</c:v>
                </c:pt>
                <c:pt idx="551" formatCode="General">
                  <c:v>1121.4168983920285</c:v>
                </c:pt>
                <c:pt idx="552" formatCode="General">
                  <c:v>1121.3711167229023</c:v>
                </c:pt>
                <c:pt idx="553" formatCode="General">
                  <c:v>1120.6080889041339</c:v>
                </c:pt>
                <c:pt idx="554" formatCode="General">
                  <c:v>1119.4025049504794</c:v>
                </c:pt>
                <c:pt idx="555" formatCode="General">
                  <c:v>1117.9680126511944</c:v>
                </c:pt>
                <c:pt idx="556" formatCode="General">
                  <c:v>1116.4724781264083</c:v>
                </c:pt>
                <c:pt idx="557" formatCode="General">
                  <c:v>1115.0176384186227</c:v>
                </c:pt>
                <c:pt idx="558" formatCode="General">
                  <c:v>1112.3368673486827</c:v>
                </c:pt>
                <c:pt idx="559" formatCode="General">
                  <c:v>1110.6632929995169</c:v>
                </c:pt>
                <c:pt idx="560" formatCode="General">
                  <c:v>1109.7934412861207</c:v>
                </c:pt>
                <c:pt idx="561" formatCode="General">
                  <c:v>1109.4221010809865</c:v>
                </c:pt>
                <c:pt idx="562" formatCode="General">
                  <c:v>1108.9948055024763</c:v>
                </c:pt>
                <c:pt idx="563" formatCode="General">
                  <c:v>1108.5064676984643</c:v>
                </c:pt>
                <c:pt idx="564" formatCode="General">
                  <c:v>1107.9113059998249</c:v>
                </c:pt>
                <c:pt idx="565" formatCode="General">
                  <c:v>1107.2500152235589</c:v>
                </c:pt>
                <c:pt idx="566" formatCode="General">
                  <c:v>1106.4310320314141</c:v>
                </c:pt>
                <c:pt idx="567" formatCode="General">
                  <c:v>1105.4289221627646</c:v>
                </c:pt>
                <c:pt idx="568" formatCode="General">
                  <c:v>1104.4522465547409</c:v>
                </c:pt>
                <c:pt idx="569" formatCode="General">
                  <c:v>1103.4043550169652</c:v>
                </c:pt>
                <c:pt idx="570" formatCode="General">
                  <c:v>1102.3106818100637</c:v>
                </c:pt>
                <c:pt idx="571" formatCode="General">
                  <c:v>1101.1356189691601</c:v>
                </c:pt>
                <c:pt idx="572" formatCode="General">
                  <c:v>1099.7469083390013</c:v>
                </c:pt>
                <c:pt idx="573" formatCode="General">
                  <c:v>1098.1038551025863</c:v>
                </c:pt>
                <c:pt idx="574" formatCode="General">
                  <c:v>1094.4921900937486</c:v>
                </c:pt>
                <c:pt idx="575" formatCode="General">
                  <c:v>1092.9457870477108</c:v>
                </c:pt>
                <c:pt idx="576" formatCode="General">
                  <c:v>1092.6863575893294</c:v>
                </c:pt>
                <c:pt idx="577" formatCode="General">
                  <c:v>1093.4544722602234</c:v>
                </c:pt>
                <c:pt idx="578" formatCode="General">
                  <c:v>1094.8584434467573</c:v>
                </c:pt>
                <c:pt idx="579" formatCode="General">
                  <c:v>1095.295912729518</c:v>
                </c:pt>
                <c:pt idx="580" formatCode="General">
                  <c:v>1094.1615447056154</c:v>
                </c:pt>
                <c:pt idx="581" formatCode="General">
                  <c:v>1092.2997568278201</c:v>
                </c:pt>
                <c:pt idx="582" formatCode="General">
                  <c:v>1090.0971498576416</c:v>
                </c:pt>
                <c:pt idx="583" formatCode="General">
                  <c:v>1085.8140203682874</c:v>
                </c:pt>
                <c:pt idx="584" formatCode="General">
                  <c:v>1083.041685960095</c:v>
                </c:pt>
                <c:pt idx="585" formatCode="General">
                  <c:v>1082.2990055498267</c:v>
                </c:pt>
                <c:pt idx="586" formatCode="General">
                  <c:v>1082.594042973084</c:v>
                </c:pt>
                <c:pt idx="587" formatCode="General">
                  <c:v>1083.6673687714851</c:v>
                </c:pt>
                <c:pt idx="588" formatCode="General">
                  <c:v>1085.4833749801544</c:v>
                </c:pt>
                <c:pt idx="589" formatCode="General">
                  <c:v>1084.6796523443847</c:v>
                </c:pt>
                <c:pt idx="590" formatCode="General">
                  <c:v>1082.6601720507108</c:v>
                </c:pt>
                <c:pt idx="591" formatCode="General">
                  <c:v>1079.8166217127664</c:v>
                </c:pt>
                <c:pt idx="592" formatCode="General">
                  <c:v>1075.6555766744154</c:v>
                </c:pt>
                <c:pt idx="593" formatCode="General">
                  <c:v>1074.2363449315058</c:v>
                </c:pt>
                <c:pt idx="594" formatCode="General">
                  <c:v>1073.8497441699963</c:v>
                </c:pt>
                <c:pt idx="595" formatCode="General">
                  <c:v>1073.6971386062426</c:v>
                </c:pt>
                <c:pt idx="596" formatCode="General">
                  <c:v>1073.7225728668682</c:v>
                </c:pt>
                <c:pt idx="597" formatCode="General">
                  <c:v>1074.2566923400063</c:v>
                </c:pt>
                <c:pt idx="598" formatCode="General">
                  <c:v>1073.788701944495</c:v>
                </c:pt>
                <c:pt idx="599" formatCode="General">
                  <c:v>1072.6543339205923</c:v>
                </c:pt>
                <c:pt idx="600" formatCode="General">
                  <c:v>1071.0926703181794</c:v>
                </c:pt>
                <c:pt idx="601" formatCode="General">
                  <c:v>1069.68361227952</c:v>
                </c:pt>
                <c:pt idx="602" formatCode="General">
                  <c:v>1068.0558195994804</c:v>
                </c:pt>
                <c:pt idx="603" formatCode="General">
                  <c:v>1066.0414261579315</c:v>
                </c:pt>
                <c:pt idx="604" formatCode="General">
                  <c:v>1063.8947745611292</c:v>
                </c:pt>
                <c:pt idx="605" formatCode="General">
                  <c:v>1061.8447731547044</c:v>
                </c:pt>
                <c:pt idx="606" formatCode="General">
                  <c:v>1060.8630106945554</c:v>
                </c:pt>
                <c:pt idx="607" formatCode="General">
                  <c:v>1060.4916704894215</c:v>
                </c:pt>
                <c:pt idx="608" formatCode="General">
                  <c:v>1060.22206732679</c:v>
                </c:pt>
                <c:pt idx="609" formatCode="General">
                  <c:v>1060.0898091715367</c:v>
                </c:pt>
                <c:pt idx="610" formatCode="General">
                  <c:v>1059.3573024655188</c:v>
                </c:pt>
                <c:pt idx="611" formatCode="General">
                  <c:v>1058.3958874138705</c:v>
                </c:pt>
                <c:pt idx="612" formatCode="General">
                  <c:v>1057.3836038409709</c:v>
                </c:pt>
                <c:pt idx="613" formatCode="General">
                  <c:v>1056.2390621128179</c:v>
                </c:pt>
                <c:pt idx="614" formatCode="General">
                  <c:v>1054.9978701942878</c:v>
                </c:pt>
                <c:pt idx="615" formatCode="General">
                  <c:v>1053.7007229023814</c:v>
                </c:pt>
                <c:pt idx="616" formatCode="General">
                  <c:v>1052.1085381872176</c:v>
                </c:pt>
                <c:pt idx="617" formatCode="General">
                  <c:v>1050.6638721836823</c:v>
                </c:pt>
                <c:pt idx="618" formatCode="General">
                  <c:v>1048.6647392985087</c:v>
                </c:pt>
                <c:pt idx="619" formatCode="General">
                  <c:v>1044.6969946409122</c:v>
                </c:pt>
                <c:pt idx="620" formatCode="General">
                  <c:v>1043.293023454378</c:v>
                </c:pt>
                <c:pt idx="621" formatCode="General">
                  <c:v>1043.2777628980027</c:v>
                </c:pt>
                <c:pt idx="622" formatCode="General">
                  <c:v>1044.0204433082708</c:v>
                </c:pt>
                <c:pt idx="623" formatCode="General">
                  <c:v>1045.6024543191843</c:v>
                </c:pt>
                <c:pt idx="624" formatCode="General">
                  <c:v>1045.6278885798099</c:v>
                </c:pt>
                <c:pt idx="625" formatCode="General">
                  <c:v>1044.0357038646462</c:v>
                </c:pt>
                <c:pt idx="626" formatCode="General">
                  <c:v>1041.731359851965</c:v>
                </c:pt>
                <c:pt idx="627" formatCode="General">
                  <c:v>1039.6050556636635</c:v>
                </c:pt>
                <c:pt idx="628" formatCode="General">
                  <c:v>1036.5122495715882</c:v>
                </c:pt>
                <c:pt idx="629" formatCode="General">
                  <c:v>1032.7276315904962</c:v>
                </c:pt>
                <c:pt idx="630" formatCode="General">
                  <c:v>1031.5474818974674</c:v>
                </c:pt>
                <c:pt idx="631" formatCode="General">
                  <c:v>1031.3745289252133</c:v>
                </c:pt>
                <c:pt idx="632" formatCode="General">
                  <c:v>1032.4427678714892</c:v>
                </c:pt>
                <c:pt idx="633" formatCode="General">
                  <c:v>1033.5262673741404</c:v>
                </c:pt>
                <c:pt idx="634" formatCode="General">
                  <c:v>1033.2922721763848</c:v>
                </c:pt>
                <c:pt idx="635" formatCode="General">
                  <c:v>1031.8374324685994</c:v>
                </c:pt>
                <c:pt idx="636" formatCode="General">
                  <c:v>1029.9502103301784</c:v>
                </c:pt>
                <c:pt idx="637" formatCode="General">
                  <c:v>1027.9714248535054</c:v>
                </c:pt>
                <c:pt idx="638" formatCode="General">
                  <c:v>1025.2703063750646</c:v>
                </c:pt>
                <c:pt idx="639" formatCode="General">
                  <c:v>1022.4369297413707</c:v>
                </c:pt>
                <c:pt idx="640" formatCode="General">
                  <c:v>1019.8528088618078</c:v>
                </c:pt>
                <c:pt idx="641" formatCode="General">
                  <c:v>1018.8964806622846</c:v>
                </c:pt>
                <c:pt idx="642" formatCode="General">
                  <c:v>1018.8506989931584</c:v>
                </c:pt>
                <c:pt idx="643" formatCode="General">
                  <c:v>1019.1304758600404</c:v>
                </c:pt>
                <c:pt idx="644" formatCode="General">
                  <c:v>1019.8070271926816</c:v>
                </c:pt>
                <c:pt idx="645" formatCode="General">
                  <c:v>1020.1376725808149</c:v>
                </c:pt>
                <c:pt idx="646" formatCode="General">
                  <c:v>1018.545487865651</c:v>
                </c:pt>
                <c:pt idx="647" formatCode="General">
                  <c:v>1016.7396553612323</c:v>
                </c:pt>
                <c:pt idx="648" formatCode="General">
                  <c:v>1014.3386611581739</c:v>
                </c:pt>
                <c:pt idx="649" formatCode="General">
                  <c:v>1011.469676559604</c:v>
                </c:pt>
                <c:pt idx="650" formatCode="General">
                  <c:v>1007.5578872753838</c:v>
                </c:pt>
                <c:pt idx="651" formatCode="General">
                  <c:v>1005.4773647562082</c:v>
                </c:pt>
                <c:pt idx="652" formatCode="General">
                  <c:v>1005.0907639946989</c:v>
                </c:pt>
                <c:pt idx="653" formatCode="General">
                  <c:v>1005.1925010372012</c:v>
                </c:pt>
                <c:pt idx="654" formatCode="General">
                  <c:v>1006.4286061036064</c:v>
                </c:pt>
                <c:pt idx="655" formatCode="General">
                  <c:v>1007.1407654011238</c:v>
                </c:pt>
                <c:pt idx="656" formatCode="General">
                  <c:v>1005.8690523698428</c:v>
                </c:pt>
                <c:pt idx="657" formatCode="General">
                  <c:v>1003.6104900262878</c:v>
                </c:pt>
                <c:pt idx="658" formatCode="General">
                  <c:v>1001.2400169359802</c:v>
                </c:pt>
                <c:pt idx="659" formatCode="General">
                  <c:v>998.31507696403389</c:v>
                </c:pt>
                <c:pt idx="660" formatCode="General">
                  <c:v>994.52028527869163</c:v>
                </c:pt>
                <c:pt idx="661" formatCode="General">
                  <c:v>992.53641294989336</c:v>
                </c:pt>
                <c:pt idx="662" formatCode="General">
                  <c:v>992.0938568150076</c:v>
                </c:pt>
                <c:pt idx="663" formatCode="General">
                  <c:v>992.3736336818896</c:v>
                </c:pt>
                <c:pt idx="664" formatCode="General">
                  <c:v>994.57624065206812</c:v>
                </c:pt>
                <c:pt idx="665" formatCode="General">
                  <c:v>994.83058325832417</c:v>
                </c:pt>
                <c:pt idx="666" formatCode="General">
                  <c:v>992.73988703489829</c:v>
                </c:pt>
                <c:pt idx="667" formatCode="General">
                  <c:v>989.73355742895023</c:v>
                </c:pt>
                <c:pt idx="668" formatCode="General">
                  <c:v>985.86754981385627</c:v>
                </c:pt>
                <c:pt idx="669" formatCode="General">
                  <c:v>982.77983057390611</c:v>
                </c:pt>
                <c:pt idx="670" formatCode="General">
                  <c:v>981.17747215449208</c:v>
                </c:pt>
                <c:pt idx="671" formatCode="General">
                  <c:v>980.69422120260538</c:v>
                </c:pt>
                <c:pt idx="672" formatCode="General">
                  <c:v>980.57213675160233</c:v>
                </c:pt>
                <c:pt idx="673" formatCode="General">
                  <c:v>980.6026578643532</c:v>
                </c:pt>
                <c:pt idx="674" formatCode="General">
                  <c:v>980.79087139298258</c:v>
                </c:pt>
                <c:pt idx="675" formatCode="General">
                  <c:v>980.54161563885168</c:v>
                </c:pt>
                <c:pt idx="676" formatCode="General">
                  <c:v>979.03082055769005</c:v>
                </c:pt>
                <c:pt idx="677" formatCode="General">
                  <c:v>976.82312673538627</c:v>
                </c:pt>
                <c:pt idx="678" formatCode="General">
                  <c:v>974.53913013120564</c:v>
                </c:pt>
                <c:pt idx="679" formatCode="General">
                  <c:v>971.39545551787921</c:v>
                </c:pt>
                <c:pt idx="680" formatCode="General">
                  <c:v>967.37175548690618</c:v>
                </c:pt>
                <c:pt idx="681" formatCode="General">
                  <c:v>965.713441694116</c:v>
                </c:pt>
                <c:pt idx="682" formatCode="General">
                  <c:v>965.27597241135516</c:v>
                </c:pt>
                <c:pt idx="683" formatCode="General">
                  <c:v>965.37770945385785</c:v>
                </c:pt>
                <c:pt idx="684" formatCode="General">
                  <c:v>966.32895080125604</c:v>
                </c:pt>
                <c:pt idx="685" formatCode="General">
                  <c:v>966.01356596949836</c:v>
                </c:pt>
                <c:pt idx="686" formatCode="General">
                  <c:v>965.8660472578697</c:v>
                </c:pt>
                <c:pt idx="687" formatCode="General">
                  <c:v>963.47522675906157</c:v>
                </c:pt>
                <c:pt idx="688" formatCode="General">
                  <c:v>960.62150271686698</c:v>
                </c:pt>
                <c:pt idx="689" formatCode="General">
                  <c:v>955.8703828320015</c:v>
                </c:pt>
                <c:pt idx="690" formatCode="General">
                  <c:v>951.8365090967784</c:v>
                </c:pt>
                <c:pt idx="691" formatCode="General">
                  <c:v>950.87509404513003</c:v>
                </c:pt>
                <c:pt idx="692" formatCode="General">
                  <c:v>950.99209164400781</c:v>
                </c:pt>
                <c:pt idx="693" formatCode="General">
                  <c:v>953.45412807256776</c:v>
                </c:pt>
                <c:pt idx="694" formatCode="General">
                  <c:v>954.17137422221015</c:v>
                </c:pt>
                <c:pt idx="695" formatCode="General">
                  <c:v>952.13154652003561</c:v>
                </c:pt>
                <c:pt idx="696" formatCode="General">
                  <c:v>949.44060174584502</c:v>
                </c:pt>
                <c:pt idx="697" formatCode="General">
                  <c:v>946.16975582939051</c:v>
                </c:pt>
                <c:pt idx="698" formatCode="General">
                  <c:v>940.16218346961932</c:v>
                </c:pt>
                <c:pt idx="699" formatCode="General">
                  <c:v>937.80697093568722</c:v>
                </c:pt>
                <c:pt idx="700" formatCode="General">
                  <c:v>938.1477900280704</c:v>
                </c:pt>
                <c:pt idx="701" formatCode="General">
                  <c:v>941.26094352864607</c:v>
                </c:pt>
                <c:pt idx="702" formatCode="General">
                  <c:v>943.26516326594481</c:v>
                </c:pt>
                <c:pt idx="703" formatCode="General">
                  <c:v>940.37583125887465</c:v>
                </c:pt>
                <c:pt idx="704" formatCode="General">
                  <c:v>935.91466194514112</c:v>
                </c:pt>
                <c:pt idx="705" formatCode="General">
                  <c:v>930.45646961488319</c:v>
                </c:pt>
                <c:pt idx="706" formatCode="General">
                  <c:v>928.1012570809512</c:v>
                </c:pt>
                <c:pt idx="707" formatCode="General">
                  <c:v>927.88760929169587</c:v>
                </c:pt>
                <c:pt idx="708" formatCode="General">
                  <c:v>928.80832952634319</c:v>
                </c:pt>
                <c:pt idx="709" formatCode="General">
                  <c:v>931.12284724327458</c:v>
                </c:pt>
                <c:pt idx="710" formatCode="General">
                  <c:v>929.9020027332449</c:v>
                </c:pt>
                <c:pt idx="711" formatCode="General">
                  <c:v>927.20597110692927</c:v>
                </c:pt>
                <c:pt idx="712" formatCode="General">
                  <c:v>924.31155224773374</c:v>
                </c:pt>
                <c:pt idx="713" formatCode="General">
                  <c:v>920.1555940615076</c:v>
                </c:pt>
                <c:pt idx="714" formatCode="General">
                  <c:v>916.25906533366299</c:v>
                </c:pt>
                <c:pt idx="715" formatCode="General">
                  <c:v>914.39727745586777</c:v>
                </c:pt>
                <c:pt idx="716" formatCode="General">
                  <c:v>914.22941133573863</c:v>
                </c:pt>
                <c:pt idx="717" formatCode="General">
                  <c:v>915.25186861288853</c:v>
                </c:pt>
                <c:pt idx="718" formatCode="General">
                  <c:v>917.38325965331535</c:v>
                </c:pt>
                <c:pt idx="719" formatCode="General">
                  <c:v>915.92333309340484</c:v>
                </c:pt>
                <c:pt idx="720" formatCode="General">
                  <c:v>913.15099868521247</c:v>
                </c:pt>
                <c:pt idx="721" formatCode="General">
                  <c:v>910.38375112914503</c:v>
                </c:pt>
                <c:pt idx="722" formatCode="General">
                  <c:v>907.03660243081367</c:v>
                </c:pt>
                <c:pt idx="723" formatCode="General">
                  <c:v>902.407566996951</c:v>
                </c:pt>
                <c:pt idx="724" formatCode="General">
                  <c:v>900.42878152027788</c:v>
                </c:pt>
                <c:pt idx="725" formatCode="General">
                  <c:v>899.97096482901668</c:v>
                </c:pt>
                <c:pt idx="726" formatCode="General">
                  <c:v>900.29143651289951</c:v>
                </c:pt>
                <c:pt idx="727" formatCode="General">
                  <c:v>901.33424119854999</c:v>
                </c:pt>
                <c:pt idx="728" formatCode="General">
                  <c:v>901.25793841667314</c:v>
                </c:pt>
                <c:pt idx="729" formatCode="General">
                  <c:v>899.10619996774585</c:v>
                </c:pt>
                <c:pt idx="730" formatCode="General">
                  <c:v>896.15582573517406</c:v>
                </c:pt>
                <c:pt idx="731" formatCode="General">
                  <c:v>893.21562520685245</c:v>
                </c:pt>
                <c:pt idx="732" formatCode="General">
                  <c:v>889.56326538101359</c:v>
                </c:pt>
                <c:pt idx="733" formatCode="General">
                  <c:v>885.77356054779648</c:v>
                </c:pt>
                <c:pt idx="734" formatCode="General">
                  <c:v>884.18137583263251</c:v>
                </c:pt>
                <c:pt idx="735" formatCode="General">
                  <c:v>883.82529618387412</c:v>
                </c:pt>
                <c:pt idx="736" formatCode="General">
                  <c:v>883.74390654987212</c:v>
                </c:pt>
                <c:pt idx="737" formatCode="General">
                  <c:v>883.81512247962382</c:v>
                </c:pt>
                <c:pt idx="738" formatCode="General">
                  <c:v>884.13559416350654</c:v>
                </c:pt>
                <c:pt idx="739" formatCode="General">
                  <c:v>882.41623814521472</c:v>
                </c:pt>
                <c:pt idx="740" formatCode="General">
                  <c:v>879.43025594776714</c:v>
                </c:pt>
                <c:pt idx="741" formatCode="General">
                  <c:v>876.44427375031955</c:v>
                </c:pt>
                <c:pt idx="742" formatCode="General">
                  <c:v>872.77665336810526</c:v>
                </c:pt>
                <c:pt idx="743" formatCode="General">
                  <c:v>867.86275421523578</c:v>
                </c:pt>
                <c:pt idx="744" formatCode="General">
                  <c:v>865.4668468643024</c:v>
                </c:pt>
                <c:pt idx="745" formatCode="General">
                  <c:v>865.17689629317033</c:v>
                </c:pt>
                <c:pt idx="746" formatCode="General">
                  <c:v>867.72540920785741</c:v>
                </c:pt>
                <c:pt idx="747" formatCode="General">
                  <c:v>869.03781705613937</c:v>
                </c:pt>
                <c:pt idx="748" formatCode="General">
                  <c:v>866.61138859245523</c:v>
                </c:pt>
                <c:pt idx="749" formatCode="General">
                  <c:v>863.42701916212786</c:v>
                </c:pt>
                <c:pt idx="750" formatCode="General">
                  <c:v>860.16634694992365</c:v>
                </c:pt>
                <c:pt idx="751" formatCode="General">
                  <c:v>855.50170355118519</c:v>
                </c:pt>
                <c:pt idx="752" formatCode="General">
                  <c:v>852.55641617073843</c:v>
                </c:pt>
                <c:pt idx="753" formatCode="General">
                  <c:v>851.6000879712152</c:v>
                </c:pt>
                <c:pt idx="754" formatCode="General">
                  <c:v>851.15244498420418</c:v>
                </c:pt>
                <c:pt idx="755" formatCode="General">
                  <c:v>850.66410718019233</c:v>
                </c:pt>
                <c:pt idx="756" formatCode="General">
                  <c:v>850.01807696030176</c:v>
                </c:pt>
                <c:pt idx="757" formatCode="General">
                  <c:v>848.83792726727302</c:v>
                </c:pt>
                <c:pt idx="758" formatCode="General">
                  <c:v>847.26608996060975</c:v>
                </c:pt>
                <c:pt idx="759" formatCode="General">
                  <c:v>844.98718020855438</c:v>
                </c:pt>
                <c:pt idx="760" formatCode="General">
                  <c:v>842.70827045649889</c:v>
                </c:pt>
                <c:pt idx="761" formatCode="General">
                  <c:v>840.25640773218925</c:v>
                </c:pt>
                <c:pt idx="762" formatCode="General">
                  <c:v>837.29077294324213</c:v>
                </c:pt>
                <c:pt idx="763" formatCode="General">
                  <c:v>833.35354939839635</c:v>
                </c:pt>
                <c:pt idx="764" formatCode="General">
                  <c:v>826.47612532522896</c:v>
                </c:pt>
                <c:pt idx="765" formatCode="General">
                  <c:v>824.54312151768193</c:v>
                </c:pt>
                <c:pt idx="766" formatCode="General">
                  <c:v>829.80292661505985</c:v>
                </c:pt>
                <c:pt idx="767" formatCode="General">
                  <c:v>831.654540788605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0F-4AB6-8304-ACBF21E005ED}"/>
            </c:ext>
          </c:extLst>
        </c:ser>
        <c:ser>
          <c:idx val="1"/>
          <c:order val="1"/>
          <c:tx>
            <c:strRef>
              <c:f>'46NT73'!$B$2</c:f>
              <c:strCache>
                <c:ptCount val="1"/>
                <c:pt idx="0">
                  <c:v>AWA_1_02_Rz</c:v>
                </c:pt>
              </c:strCache>
            </c:strRef>
          </c:tx>
          <c:spPr>
            <a:ln w="28575" cap="rnd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'46NT73'!$H$22:$H$809</c:f>
              <c:numCache>
                <c:formatCode>0.000</c:formatCode>
                <c:ptCount val="788"/>
                <c:pt idx="0">
                  <c:v>4.7409501829839022E-5</c:v>
                </c:pt>
                <c:pt idx="1">
                  <c:v>4.9165865829839019E-5</c:v>
                </c:pt>
                <c:pt idx="2">
                  <c:v>4.9163273829839022E-5</c:v>
                </c:pt>
                <c:pt idx="3">
                  <c:v>4.6417169829839021E-5</c:v>
                </c:pt>
                <c:pt idx="4">
                  <c:v>4.4689341829839023E-5</c:v>
                </c:pt>
                <c:pt idx="5">
                  <c:v>5.0258081829839019E-5</c:v>
                </c:pt>
                <c:pt idx="6">
                  <c:v>6.8252381829839024E-5</c:v>
                </c:pt>
                <c:pt idx="7">
                  <c:v>6.8771261829839029E-5</c:v>
                </c:pt>
                <c:pt idx="8">
                  <c:v>7.9468981829839035E-5</c:v>
                </c:pt>
                <c:pt idx="9">
                  <c:v>7.9016261829839023E-5</c:v>
                </c:pt>
                <c:pt idx="10">
                  <c:v>8.476790182983902E-5</c:v>
                </c:pt>
                <c:pt idx="11">
                  <c:v>8.9990301829839019E-5</c:v>
                </c:pt>
                <c:pt idx="12">
                  <c:v>9.7992701829839016E-5</c:v>
                </c:pt>
                <c:pt idx="13">
                  <c:v>1.0240030182983903E-4</c:v>
                </c:pt>
                <c:pt idx="14">
                  <c:v>9.7305101829839012E-5</c:v>
                </c:pt>
                <c:pt idx="15">
                  <c:v>1.0468990182983904E-4</c:v>
                </c:pt>
                <c:pt idx="16">
                  <c:v>1.1715670182983904E-4</c:v>
                </c:pt>
                <c:pt idx="17">
                  <c:v>1.2361150182983903E-4</c:v>
                </c:pt>
                <c:pt idx="18">
                  <c:v>1.29101101829839E-4</c:v>
                </c:pt>
                <c:pt idx="19">
                  <c:v>1.5921870182983904E-4</c:v>
                </c:pt>
                <c:pt idx="20">
                  <c:v>1.7566830182983901E-4</c:v>
                </c:pt>
                <c:pt idx="21">
                  <c:v>1.9399710182983903E-4</c:v>
                </c:pt>
                <c:pt idx="22">
                  <c:v>2.1777150182983904E-4</c:v>
                </c:pt>
                <c:pt idx="23">
                  <c:v>2.3172150182983902E-4</c:v>
                </c:pt>
                <c:pt idx="24">
                  <c:v>2.47125101829839E-4</c:v>
                </c:pt>
                <c:pt idx="25">
                  <c:v>2.9079710182983902E-4</c:v>
                </c:pt>
                <c:pt idx="26">
                  <c:v>3.1537030182983899E-4</c:v>
                </c:pt>
                <c:pt idx="27">
                  <c:v>3.3160710182983903E-4</c:v>
                </c:pt>
                <c:pt idx="28">
                  <c:v>3.5891750182983902E-4</c:v>
                </c:pt>
                <c:pt idx="29">
                  <c:v>4.0596830182983899E-4</c:v>
                </c:pt>
                <c:pt idx="30">
                  <c:v>4.2733030182983897E-4</c:v>
                </c:pt>
                <c:pt idx="31">
                  <c:v>4.46171501829839E-4</c:v>
                </c:pt>
                <c:pt idx="32">
                  <c:v>4.94637501829839E-4</c:v>
                </c:pt>
                <c:pt idx="33">
                  <c:v>5.2416950182983908E-4</c:v>
                </c:pt>
                <c:pt idx="34">
                  <c:v>5.3986150182983906E-4</c:v>
                </c:pt>
                <c:pt idx="35">
                  <c:v>5.7671350182983904E-4</c:v>
                </c:pt>
                <c:pt idx="36">
                  <c:v>6.0961350182983892E-4</c:v>
                </c:pt>
                <c:pt idx="37">
                  <c:v>6.5187750182983911E-4</c:v>
                </c:pt>
                <c:pt idx="38">
                  <c:v>6.8042550182983899E-4</c:v>
                </c:pt>
                <c:pt idx="39">
                  <c:v>7.21521501829839E-4</c:v>
                </c:pt>
                <c:pt idx="40">
                  <c:v>7.5370950182983894E-4</c:v>
                </c:pt>
                <c:pt idx="41">
                  <c:v>7.89457501829839E-4</c:v>
                </c:pt>
                <c:pt idx="42">
                  <c:v>8.3724950182983895E-4</c:v>
                </c:pt>
                <c:pt idx="43">
                  <c:v>8.6940150182983897E-4</c:v>
                </c:pt>
                <c:pt idx="44">
                  <c:v>8.9018950182983907E-4</c:v>
                </c:pt>
                <c:pt idx="45">
                  <c:v>9.4551750182983896E-4</c:v>
                </c:pt>
                <c:pt idx="46">
                  <c:v>9.8318550182983889E-4</c:v>
                </c:pt>
                <c:pt idx="47">
                  <c:v>1.022745501829839E-3</c:v>
                </c:pt>
                <c:pt idx="48">
                  <c:v>1.0464655018298389E-3</c:v>
                </c:pt>
                <c:pt idx="49">
                  <c:v>1.089385501829839E-3</c:v>
                </c:pt>
                <c:pt idx="50">
                  <c:v>1.1358615018298391E-3</c:v>
                </c:pt>
                <c:pt idx="51">
                  <c:v>1.1726695018298391E-3</c:v>
                </c:pt>
                <c:pt idx="52">
                  <c:v>1.2034535018298389E-3</c:v>
                </c:pt>
                <c:pt idx="53">
                  <c:v>1.240173501829839E-3</c:v>
                </c:pt>
                <c:pt idx="54">
                  <c:v>1.2802935018298392E-3</c:v>
                </c:pt>
                <c:pt idx="55">
                  <c:v>1.3119575018298391E-3</c:v>
                </c:pt>
                <c:pt idx="56">
                  <c:v>1.3523135018298391E-3</c:v>
                </c:pt>
                <c:pt idx="57">
                  <c:v>1.398053501829839E-3</c:v>
                </c:pt>
                <c:pt idx="58">
                  <c:v>1.443213501829839E-3</c:v>
                </c:pt>
                <c:pt idx="59">
                  <c:v>1.477161501829839E-3</c:v>
                </c:pt>
                <c:pt idx="60">
                  <c:v>1.5191175018298389E-3</c:v>
                </c:pt>
                <c:pt idx="61">
                  <c:v>1.560961501829839E-3</c:v>
                </c:pt>
                <c:pt idx="62">
                  <c:v>1.6048015018298389E-3</c:v>
                </c:pt>
                <c:pt idx="63">
                  <c:v>1.6341335018298388E-3</c:v>
                </c:pt>
                <c:pt idx="64">
                  <c:v>1.6946615018298388E-3</c:v>
                </c:pt>
                <c:pt idx="65">
                  <c:v>1.7260375018298391E-3</c:v>
                </c:pt>
                <c:pt idx="66">
                  <c:v>1.7574775018298389E-3</c:v>
                </c:pt>
                <c:pt idx="67">
                  <c:v>1.8057335018298391E-3</c:v>
                </c:pt>
                <c:pt idx="68">
                  <c:v>1.843669501829839E-3</c:v>
                </c:pt>
                <c:pt idx="69">
                  <c:v>1.885229501829839E-3</c:v>
                </c:pt>
                <c:pt idx="70">
                  <c:v>1.9435735018298388E-3</c:v>
                </c:pt>
                <c:pt idx="71">
                  <c:v>1.9765895018298389E-3</c:v>
                </c:pt>
                <c:pt idx="72">
                  <c:v>2.0043535018298389E-3</c:v>
                </c:pt>
                <c:pt idx="73">
                  <c:v>2.0702815018298392E-3</c:v>
                </c:pt>
                <c:pt idx="74">
                  <c:v>2.0934575018298389E-3</c:v>
                </c:pt>
                <c:pt idx="75">
                  <c:v>2.1403175018298391E-3</c:v>
                </c:pt>
                <c:pt idx="76">
                  <c:v>2.1825175018298391E-3</c:v>
                </c:pt>
                <c:pt idx="77">
                  <c:v>2.2161655018298389E-3</c:v>
                </c:pt>
                <c:pt idx="78">
                  <c:v>2.263021501829839E-3</c:v>
                </c:pt>
                <c:pt idx="79">
                  <c:v>2.2929735018298388E-3</c:v>
                </c:pt>
                <c:pt idx="80">
                  <c:v>2.3475415018298388E-3</c:v>
                </c:pt>
                <c:pt idx="81">
                  <c:v>2.382725501829839E-3</c:v>
                </c:pt>
                <c:pt idx="82">
                  <c:v>2.4158735018298392E-3</c:v>
                </c:pt>
                <c:pt idx="83">
                  <c:v>2.456377501829839E-3</c:v>
                </c:pt>
                <c:pt idx="84">
                  <c:v>2.5106455018298391E-3</c:v>
                </c:pt>
                <c:pt idx="85">
                  <c:v>2.5502575018298392E-3</c:v>
                </c:pt>
                <c:pt idx="86">
                  <c:v>2.5795175018298393E-3</c:v>
                </c:pt>
                <c:pt idx="87">
                  <c:v>2.6201495018298394E-3</c:v>
                </c:pt>
                <c:pt idx="88">
                  <c:v>2.6719535018298389E-3</c:v>
                </c:pt>
                <c:pt idx="89">
                  <c:v>2.7135695018298393E-3</c:v>
                </c:pt>
                <c:pt idx="90">
                  <c:v>2.7562095018298393E-3</c:v>
                </c:pt>
                <c:pt idx="91">
                  <c:v>2.7975135018298391E-3</c:v>
                </c:pt>
                <c:pt idx="92">
                  <c:v>2.8351015018298394E-3</c:v>
                </c:pt>
                <c:pt idx="93">
                  <c:v>2.8754775018298394E-3</c:v>
                </c:pt>
                <c:pt idx="94">
                  <c:v>2.9157775018298394E-3</c:v>
                </c:pt>
                <c:pt idx="95">
                  <c:v>2.9519735018298395E-3</c:v>
                </c:pt>
                <c:pt idx="96">
                  <c:v>3.0027375018298391E-3</c:v>
                </c:pt>
                <c:pt idx="97">
                  <c:v>3.0487135018298396E-3</c:v>
                </c:pt>
                <c:pt idx="98">
                  <c:v>3.0782055018298395E-3</c:v>
                </c:pt>
                <c:pt idx="99">
                  <c:v>3.1303215018298391E-3</c:v>
                </c:pt>
                <c:pt idx="100">
                  <c:v>3.1801455018298391E-3</c:v>
                </c:pt>
                <c:pt idx="101">
                  <c:v>3.2093095018298394E-3</c:v>
                </c:pt>
                <c:pt idx="102">
                  <c:v>3.2421175018298391E-3</c:v>
                </c:pt>
                <c:pt idx="103">
                  <c:v>3.3094335018298395E-3</c:v>
                </c:pt>
                <c:pt idx="104">
                  <c:v>3.3408375018298391E-3</c:v>
                </c:pt>
                <c:pt idx="105">
                  <c:v>3.3667135018298393E-3</c:v>
                </c:pt>
                <c:pt idx="106">
                  <c:v>3.423957501829839E-3</c:v>
                </c:pt>
                <c:pt idx="107">
                  <c:v>3.4641495018298391E-3</c:v>
                </c:pt>
                <c:pt idx="108">
                  <c:v>3.4882375018298393E-3</c:v>
                </c:pt>
                <c:pt idx="109">
                  <c:v>3.5238975018298392E-3</c:v>
                </c:pt>
                <c:pt idx="110">
                  <c:v>3.5864735018298396E-3</c:v>
                </c:pt>
                <c:pt idx="111">
                  <c:v>3.6233815018298391E-3</c:v>
                </c:pt>
                <c:pt idx="112">
                  <c:v>3.6584495018298392E-3</c:v>
                </c:pt>
                <c:pt idx="113">
                  <c:v>3.6974975018298395E-3</c:v>
                </c:pt>
                <c:pt idx="114">
                  <c:v>3.7447495018298393E-3</c:v>
                </c:pt>
                <c:pt idx="115">
                  <c:v>3.7830655018298394E-3</c:v>
                </c:pt>
                <c:pt idx="116">
                  <c:v>3.8268975018298391E-3</c:v>
                </c:pt>
                <c:pt idx="117">
                  <c:v>3.8696855018298393E-3</c:v>
                </c:pt>
                <c:pt idx="118">
                  <c:v>3.9117055018298395E-3</c:v>
                </c:pt>
                <c:pt idx="119">
                  <c:v>3.9423455018298388E-3</c:v>
                </c:pt>
                <c:pt idx="120">
                  <c:v>3.9795415018298395E-3</c:v>
                </c:pt>
                <c:pt idx="121">
                  <c:v>4.0350895018298394E-3</c:v>
                </c:pt>
                <c:pt idx="122">
                  <c:v>4.0737695018298395E-3</c:v>
                </c:pt>
                <c:pt idx="123">
                  <c:v>4.107009501829839E-3</c:v>
                </c:pt>
                <c:pt idx="124">
                  <c:v>4.1474495018298391E-3</c:v>
                </c:pt>
                <c:pt idx="125">
                  <c:v>4.2022895018298395E-3</c:v>
                </c:pt>
                <c:pt idx="126">
                  <c:v>4.2374895018298395E-3</c:v>
                </c:pt>
                <c:pt idx="127">
                  <c:v>4.2692495018298391E-3</c:v>
                </c:pt>
                <c:pt idx="128">
                  <c:v>4.3065695018298395E-3</c:v>
                </c:pt>
                <c:pt idx="129">
                  <c:v>4.3716895018298388E-3</c:v>
                </c:pt>
                <c:pt idx="130">
                  <c:v>4.4053295018298393E-3</c:v>
                </c:pt>
                <c:pt idx="131">
                  <c:v>4.4355295018298387E-3</c:v>
                </c:pt>
                <c:pt idx="132">
                  <c:v>4.4758495018298395E-3</c:v>
                </c:pt>
                <c:pt idx="133">
                  <c:v>4.5234495018298395E-3</c:v>
                </c:pt>
                <c:pt idx="134">
                  <c:v>4.563849501829839E-3</c:v>
                </c:pt>
                <c:pt idx="135">
                  <c:v>4.601529501829839E-3</c:v>
                </c:pt>
                <c:pt idx="136">
                  <c:v>4.6481295018298389E-3</c:v>
                </c:pt>
                <c:pt idx="137">
                  <c:v>4.6842895018298393E-3</c:v>
                </c:pt>
                <c:pt idx="138">
                  <c:v>4.726689501829839E-3</c:v>
                </c:pt>
                <c:pt idx="139">
                  <c:v>4.7704895018298391E-3</c:v>
                </c:pt>
                <c:pt idx="140">
                  <c:v>4.812569501829839E-3</c:v>
                </c:pt>
                <c:pt idx="141">
                  <c:v>4.8412895018298393E-3</c:v>
                </c:pt>
                <c:pt idx="142">
                  <c:v>4.9146095018298393E-3</c:v>
                </c:pt>
                <c:pt idx="143">
                  <c:v>4.9386895018298394E-3</c:v>
                </c:pt>
                <c:pt idx="144">
                  <c:v>4.9686895018298391E-3</c:v>
                </c:pt>
                <c:pt idx="145">
                  <c:v>5.0082495018298392E-3</c:v>
                </c:pt>
                <c:pt idx="146">
                  <c:v>5.055889501829839E-3</c:v>
                </c:pt>
                <c:pt idx="147">
                  <c:v>5.09456950182984E-3</c:v>
                </c:pt>
                <c:pt idx="148">
                  <c:v>5.1402095018298387E-3</c:v>
                </c:pt>
                <c:pt idx="149">
                  <c:v>5.1781695018298388E-3</c:v>
                </c:pt>
                <c:pt idx="150">
                  <c:v>5.2201295018298385E-3</c:v>
                </c:pt>
                <c:pt idx="151">
                  <c:v>5.2699295018298394E-3</c:v>
                </c:pt>
                <c:pt idx="152">
                  <c:v>5.3096095018298397E-3</c:v>
                </c:pt>
                <c:pt idx="153">
                  <c:v>5.3525695018298396E-3</c:v>
                </c:pt>
                <c:pt idx="154">
                  <c:v>5.4004095018298391E-3</c:v>
                </c:pt>
                <c:pt idx="155">
                  <c:v>5.4415295018298395E-3</c:v>
                </c:pt>
                <c:pt idx="156">
                  <c:v>5.4947295018298392E-3</c:v>
                </c:pt>
                <c:pt idx="157">
                  <c:v>5.5474895018298399E-3</c:v>
                </c:pt>
                <c:pt idx="158">
                  <c:v>5.6158895018298396E-3</c:v>
                </c:pt>
                <c:pt idx="159">
                  <c:v>5.7012495018298392E-3</c:v>
                </c:pt>
                <c:pt idx="160">
                  <c:v>5.7654495018298387E-3</c:v>
                </c:pt>
                <c:pt idx="161">
                  <c:v>5.8676095018298392E-3</c:v>
                </c:pt>
                <c:pt idx="162">
                  <c:v>6.0589695018298398E-3</c:v>
                </c:pt>
                <c:pt idx="163">
                  <c:v>6.3066895018298397E-3</c:v>
                </c:pt>
                <c:pt idx="164">
                  <c:v>6.5034895018298393E-3</c:v>
                </c:pt>
                <c:pt idx="165">
                  <c:v>6.7137295018298397E-3</c:v>
                </c:pt>
                <c:pt idx="166">
                  <c:v>6.9092495018298391E-3</c:v>
                </c:pt>
                <c:pt idx="167">
                  <c:v>7.1247295018298396E-3</c:v>
                </c:pt>
                <c:pt idx="168">
                  <c:v>7.357049501829839E-3</c:v>
                </c:pt>
                <c:pt idx="169">
                  <c:v>7.5811295018298397E-3</c:v>
                </c:pt>
                <c:pt idx="170">
                  <c:v>7.8129295018298395E-3</c:v>
                </c:pt>
                <c:pt idx="171">
                  <c:v>8.0926095018298387E-3</c:v>
                </c:pt>
                <c:pt idx="172">
                  <c:v>8.3411695018298388E-3</c:v>
                </c:pt>
                <c:pt idx="173">
                  <c:v>8.5709695018298393E-3</c:v>
                </c:pt>
                <c:pt idx="174">
                  <c:v>8.81328950182984E-3</c:v>
                </c:pt>
                <c:pt idx="175">
                  <c:v>9.0305695018298385E-3</c:v>
                </c:pt>
                <c:pt idx="176">
                  <c:v>9.2552095018298402E-3</c:v>
                </c:pt>
                <c:pt idx="177">
                  <c:v>9.4639295018298392E-3</c:v>
                </c:pt>
                <c:pt idx="178">
                  <c:v>9.6713695018298389E-3</c:v>
                </c:pt>
                <c:pt idx="179">
                  <c:v>9.90516950182984E-3</c:v>
                </c:pt>
                <c:pt idx="180">
                  <c:v>1.0118649501829837E-2</c:v>
                </c:pt>
                <c:pt idx="181">
                  <c:v>1.0349569501829838E-2</c:v>
                </c:pt>
                <c:pt idx="182">
                  <c:v>1.0587809501829838E-2</c:v>
                </c:pt>
                <c:pt idx="183">
                  <c:v>1.0815449501829839E-2</c:v>
                </c:pt>
                <c:pt idx="184">
                  <c:v>1.1031289501829838E-2</c:v>
                </c:pt>
                <c:pt idx="185">
                  <c:v>1.1224129501829837E-2</c:v>
                </c:pt>
                <c:pt idx="186">
                  <c:v>1.1384369501829838E-2</c:v>
                </c:pt>
                <c:pt idx="187">
                  <c:v>1.157480950182984E-2</c:v>
                </c:pt>
                <c:pt idx="188">
                  <c:v>1.1795529501829837E-2</c:v>
                </c:pt>
                <c:pt idx="189">
                  <c:v>1.2026369501829838E-2</c:v>
                </c:pt>
                <c:pt idx="190">
                  <c:v>1.2253409501829838E-2</c:v>
                </c:pt>
                <c:pt idx="191">
                  <c:v>1.2486449501829837E-2</c:v>
                </c:pt>
                <c:pt idx="192">
                  <c:v>1.2680129501829838E-2</c:v>
                </c:pt>
                <c:pt idx="193">
                  <c:v>1.2884169501829839E-2</c:v>
                </c:pt>
                <c:pt idx="194">
                  <c:v>1.3045769501829839E-2</c:v>
                </c:pt>
                <c:pt idx="195">
                  <c:v>1.3239809501829838E-2</c:v>
                </c:pt>
                <c:pt idx="196">
                  <c:v>1.3443969501829838E-2</c:v>
                </c:pt>
                <c:pt idx="197">
                  <c:v>1.3627969501829838E-2</c:v>
                </c:pt>
                <c:pt idx="198">
                  <c:v>1.3836409501829839E-2</c:v>
                </c:pt>
                <c:pt idx="199">
                  <c:v>1.4042849501829838E-2</c:v>
                </c:pt>
                <c:pt idx="200">
                  <c:v>1.4263209501829839E-2</c:v>
                </c:pt>
                <c:pt idx="201">
                  <c:v>1.4481409501829839E-2</c:v>
                </c:pt>
                <c:pt idx="202">
                  <c:v>1.4696209501829838E-2</c:v>
                </c:pt>
                <c:pt idx="203">
                  <c:v>1.4917249501829839E-2</c:v>
                </c:pt>
                <c:pt idx="204">
                  <c:v>1.5139369501829838E-2</c:v>
                </c:pt>
                <c:pt idx="205">
                  <c:v>1.5331089501829837E-2</c:v>
                </c:pt>
                <c:pt idx="206">
                  <c:v>1.5534049501829839E-2</c:v>
                </c:pt>
                <c:pt idx="207">
                  <c:v>1.5733809501829839E-2</c:v>
                </c:pt>
                <c:pt idx="208">
                  <c:v>1.5913249501829839E-2</c:v>
                </c:pt>
                <c:pt idx="209">
                  <c:v>1.6127289501829838E-2</c:v>
                </c:pt>
                <c:pt idx="210">
                  <c:v>1.632204950182984E-2</c:v>
                </c:pt>
                <c:pt idx="211">
                  <c:v>1.6528689501829837E-2</c:v>
                </c:pt>
                <c:pt idx="212">
                  <c:v>1.6771809501829837E-2</c:v>
                </c:pt>
                <c:pt idx="213">
                  <c:v>1.700204950182984E-2</c:v>
                </c:pt>
                <c:pt idx="214">
                  <c:v>1.7217369501829838E-2</c:v>
                </c:pt>
                <c:pt idx="215">
                  <c:v>1.7395209501829836E-2</c:v>
                </c:pt>
                <c:pt idx="216">
                  <c:v>1.7575409501829838E-2</c:v>
                </c:pt>
                <c:pt idx="217">
                  <c:v>1.7786369501829838E-2</c:v>
                </c:pt>
                <c:pt idx="218">
                  <c:v>1.7981489501829838E-2</c:v>
                </c:pt>
                <c:pt idx="219">
                  <c:v>1.8194889501829837E-2</c:v>
                </c:pt>
                <c:pt idx="220">
                  <c:v>1.8409569501829839E-2</c:v>
                </c:pt>
                <c:pt idx="221">
                  <c:v>1.8663009501829839E-2</c:v>
                </c:pt>
                <c:pt idx="222">
                  <c:v>1.8873449501829839E-2</c:v>
                </c:pt>
                <c:pt idx="223">
                  <c:v>1.910396950182984E-2</c:v>
                </c:pt>
                <c:pt idx="224">
                  <c:v>1.9294889501829837E-2</c:v>
                </c:pt>
                <c:pt idx="225">
                  <c:v>1.9506889501829838E-2</c:v>
                </c:pt>
                <c:pt idx="226">
                  <c:v>1.9696369501829836E-2</c:v>
                </c:pt>
                <c:pt idx="227">
                  <c:v>1.9895169501829839E-2</c:v>
                </c:pt>
                <c:pt idx="228">
                  <c:v>2.0086729501829836E-2</c:v>
                </c:pt>
                <c:pt idx="229">
                  <c:v>2.0289249501829837E-2</c:v>
                </c:pt>
                <c:pt idx="230">
                  <c:v>2.0496609501829837E-2</c:v>
                </c:pt>
                <c:pt idx="231">
                  <c:v>2.070704950182984E-2</c:v>
                </c:pt>
                <c:pt idx="232">
                  <c:v>2.0918169501829838E-2</c:v>
                </c:pt>
                <c:pt idx="233">
                  <c:v>2.1129769501829841E-2</c:v>
                </c:pt>
                <c:pt idx="234">
                  <c:v>2.1357529501829838E-2</c:v>
                </c:pt>
                <c:pt idx="235">
                  <c:v>2.1541089501829837E-2</c:v>
                </c:pt>
                <c:pt idx="236">
                  <c:v>2.175908950182984E-2</c:v>
                </c:pt>
                <c:pt idx="237">
                  <c:v>2.1956289501829838E-2</c:v>
                </c:pt>
                <c:pt idx="238">
                  <c:v>2.2171809501829839E-2</c:v>
                </c:pt>
                <c:pt idx="239">
                  <c:v>2.2369289501829835E-2</c:v>
                </c:pt>
                <c:pt idx="240">
                  <c:v>2.2566889501829838E-2</c:v>
                </c:pt>
                <c:pt idx="241">
                  <c:v>2.277216950182984E-2</c:v>
                </c:pt>
                <c:pt idx="242">
                  <c:v>2.296612950182984E-2</c:v>
                </c:pt>
                <c:pt idx="243">
                  <c:v>2.3161329501829839E-2</c:v>
                </c:pt>
                <c:pt idx="244">
                  <c:v>2.339436950182984E-2</c:v>
                </c:pt>
                <c:pt idx="245">
                  <c:v>2.360052950182984E-2</c:v>
                </c:pt>
                <c:pt idx="246">
                  <c:v>2.3811249501829838E-2</c:v>
                </c:pt>
                <c:pt idx="247">
                  <c:v>2.4012609501829839E-2</c:v>
                </c:pt>
                <c:pt idx="248">
                  <c:v>2.4220129501829838E-2</c:v>
                </c:pt>
                <c:pt idx="249">
                  <c:v>2.4421929501829837E-2</c:v>
                </c:pt>
                <c:pt idx="250">
                  <c:v>2.4619089501829835E-2</c:v>
                </c:pt>
                <c:pt idx="251">
                  <c:v>2.4829889501829835E-2</c:v>
                </c:pt>
                <c:pt idx="252">
                  <c:v>2.5021409501829836E-2</c:v>
                </c:pt>
                <c:pt idx="253">
                  <c:v>2.5235369501829839E-2</c:v>
                </c:pt>
                <c:pt idx="254">
                  <c:v>2.542320950182984E-2</c:v>
                </c:pt>
                <c:pt idx="255">
                  <c:v>2.5630409501829838E-2</c:v>
                </c:pt>
                <c:pt idx="256">
                  <c:v>2.5846769501829837E-2</c:v>
                </c:pt>
                <c:pt idx="257">
                  <c:v>2.6079329501829836E-2</c:v>
                </c:pt>
                <c:pt idx="258">
                  <c:v>2.6305209501829838E-2</c:v>
                </c:pt>
                <c:pt idx="259">
                  <c:v>2.6522289501829839E-2</c:v>
                </c:pt>
                <c:pt idx="260">
                  <c:v>2.6743809501829835E-2</c:v>
                </c:pt>
                <c:pt idx="261">
                  <c:v>2.6933009501829835E-2</c:v>
                </c:pt>
                <c:pt idx="262">
                  <c:v>2.711624950182984E-2</c:v>
                </c:pt>
                <c:pt idx="263">
                  <c:v>2.7315409501829837E-2</c:v>
                </c:pt>
                <c:pt idx="264">
                  <c:v>2.7507769501829839E-2</c:v>
                </c:pt>
                <c:pt idx="265">
                  <c:v>2.768120950182984E-2</c:v>
                </c:pt>
                <c:pt idx="266">
                  <c:v>2.7873089501829838E-2</c:v>
                </c:pt>
                <c:pt idx="267">
                  <c:v>2.8071929501829841E-2</c:v>
                </c:pt>
                <c:pt idx="268">
                  <c:v>2.8274249501829839E-2</c:v>
                </c:pt>
                <c:pt idx="269">
                  <c:v>2.8491249501829838E-2</c:v>
                </c:pt>
                <c:pt idx="270">
                  <c:v>2.8725849501829836E-2</c:v>
                </c:pt>
                <c:pt idx="271">
                  <c:v>2.8937889501829836E-2</c:v>
                </c:pt>
                <c:pt idx="272">
                  <c:v>2.9141809501829839E-2</c:v>
                </c:pt>
                <c:pt idx="273">
                  <c:v>2.9361249501829837E-2</c:v>
                </c:pt>
                <c:pt idx="274">
                  <c:v>2.9577889501829838E-2</c:v>
                </c:pt>
                <c:pt idx="275">
                  <c:v>2.977500950182984E-2</c:v>
                </c:pt>
                <c:pt idx="276">
                  <c:v>2.9986769501829838E-2</c:v>
                </c:pt>
                <c:pt idx="277">
                  <c:v>3.0183289501829837E-2</c:v>
                </c:pt>
                <c:pt idx="278">
                  <c:v>3.0383489501829838E-2</c:v>
                </c:pt>
                <c:pt idx="279">
                  <c:v>3.0577489501829841E-2</c:v>
                </c:pt>
                <c:pt idx="280">
                  <c:v>3.0799609501829837E-2</c:v>
                </c:pt>
                <c:pt idx="281">
                  <c:v>3.1001809501829836E-2</c:v>
                </c:pt>
                <c:pt idx="282">
                  <c:v>3.1232209501829838E-2</c:v>
                </c:pt>
                <c:pt idx="283">
                  <c:v>3.1435049501829841E-2</c:v>
                </c:pt>
                <c:pt idx="284">
                  <c:v>3.1661129501829838E-2</c:v>
                </c:pt>
                <c:pt idx="285">
                  <c:v>3.1845289501829833E-2</c:v>
                </c:pt>
                <c:pt idx="286">
                  <c:v>3.205796950182984E-2</c:v>
                </c:pt>
                <c:pt idx="287">
                  <c:v>3.2256369501829842E-2</c:v>
                </c:pt>
                <c:pt idx="288">
                  <c:v>3.2462769501829837E-2</c:v>
                </c:pt>
                <c:pt idx="289">
                  <c:v>3.2652489501829841E-2</c:v>
                </c:pt>
                <c:pt idx="290">
                  <c:v>3.2879969501829837E-2</c:v>
                </c:pt>
                <c:pt idx="291">
                  <c:v>3.3076089501829838E-2</c:v>
                </c:pt>
                <c:pt idx="292">
                  <c:v>3.3272889501829835E-2</c:v>
                </c:pt>
                <c:pt idx="293">
                  <c:v>3.3480329501829838E-2</c:v>
                </c:pt>
                <c:pt idx="294">
                  <c:v>3.367972950182984E-2</c:v>
                </c:pt>
                <c:pt idx="295">
                  <c:v>3.3895129501829838E-2</c:v>
                </c:pt>
                <c:pt idx="296">
                  <c:v>3.4100769501829838E-2</c:v>
                </c:pt>
                <c:pt idx="297">
                  <c:v>3.4331409501829835E-2</c:v>
                </c:pt>
                <c:pt idx="298">
                  <c:v>3.4556449501829838E-2</c:v>
                </c:pt>
                <c:pt idx="299">
                  <c:v>3.4756769501829841E-2</c:v>
                </c:pt>
                <c:pt idx="300">
                  <c:v>3.4982089501829836E-2</c:v>
                </c:pt>
                <c:pt idx="301">
                  <c:v>3.5179449501829836E-2</c:v>
                </c:pt>
                <c:pt idx="302">
                  <c:v>3.5393929501829839E-2</c:v>
                </c:pt>
                <c:pt idx="303">
                  <c:v>3.5615329501829843E-2</c:v>
                </c:pt>
                <c:pt idx="304">
                  <c:v>3.5804929501829841E-2</c:v>
                </c:pt>
                <c:pt idx="305">
                  <c:v>3.6022529501829839E-2</c:v>
                </c:pt>
                <c:pt idx="306">
                  <c:v>3.622456950182984E-2</c:v>
                </c:pt>
                <c:pt idx="307">
                  <c:v>3.6424929501829836E-2</c:v>
                </c:pt>
                <c:pt idx="308">
                  <c:v>3.661708950182984E-2</c:v>
                </c:pt>
                <c:pt idx="309">
                  <c:v>3.6862369501829841E-2</c:v>
                </c:pt>
                <c:pt idx="310">
                  <c:v>3.7099289501829842E-2</c:v>
                </c:pt>
                <c:pt idx="311">
                  <c:v>3.7351409501829837E-2</c:v>
                </c:pt>
                <c:pt idx="312">
                  <c:v>3.7563089501829836E-2</c:v>
                </c:pt>
                <c:pt idx="313">
                  <c:v>3.7771209501829842E-2</c:v>
                </c:pt>
                <c:pt idx="314">
                  <c:v>3.7972729501829838E-2</c:v>
                </c:pt>
                <c:pt idx="315">
                  <c:v>3.8155769501829841E-2</c:v>
                </c:pt>
                <c:pt idx="316">
                  <c:v>3.8335169501829837E-2</c:v>
                </c:pt>
                <c:pt idx="317">
                  <c:v>3.8512689501829837E-2</c:v>
                </c:pt>
                <c:pt idx="318">
                  <c:v>3.8699049501829841E-2</c:v>
                </c:pt>
                <c:pt idx="319">
                  <c:v>3.8920449501829837E-2</c:v>
                </c:pt>
                <c:pt idx="320">
                  <c:v>3.9156969501829841E-2</c:v>
                </c:pt>
                <c:pt idx="321">
                  <c:v>3.9373529501829839E-2</c:v>
                </c:pt>
                <c:pt idx="322">
                  <c:v>3.9627249501829838E-2</c:v>
                </c:pt>
                <c:pt idx="323">
                  <c:v>3.984540950182984E-2</c:v>
                </c:pt>
                <c:pt idx="324">
                  <c:v>4.0073009501829834E-2</c:v>
                </c:pt>
                <c:pt idx="325">
                  <c:v>4.0291409501829835E-2</c:v>
                </c:pt>
                <c:pt idx="326">
                  <c:v>4.0515009501829839E-2</c:v>
                </c:pt>
                <c:pt idx="327">
                  <c:v>4.0715409501829836E-2</c:v>
                </c:pt>
                <c:pt idx="328">
                  <c:v>4.0913809501829837E-2</c:v>
                </c:pt>
                <c:pt idx="329">
                  <c:v>4.1127009501829841E-2</c:v>
                </c:pt>
                <c:pt idx="330">
                  <c:v>4.132580950182984E-2</c:v>
                </c:pt>
                <c:pt idx="331">
                  <c:v>4.1529409501829838E-2</c:v>
                </c:pt>
                <c:pt idx="332">
                  <c:v>4.1744209501829832E-2</c:v>
                </c:pt>
                <c:pt idx="333">
                  <c:v>4.1952209501829839E-2</c:v>
                </c:pt>
                <c:pt idx="334">
                  <c:v>4.215300950182984E-2</c:v>
                </c:pt>
                <c:pt idx="335">
                  <c:v>4.2378609501829839E-2</c:v>
                </c:pt>
                <c:pt idx="336">
                  <c:v>4.2587409501829834E-2</c:v>
                </c:pt>
                <c:pt idx="337">
                  <c:v>4.2791409501829837E-2</c:v>
                </c:pt>
                <c:pt idx="338">
                  <c:v>4.3004609501829841E-2</c:v>
                </c:pt>
                <c:pt idx="339">
                  <c:v>4.3208209501829839E-2</c:v>
                </c:pt>
                <c:pt idx="340">
                  <c:v>4.3435409501829836E-2</c:v>
                </c:pt>
                <c:pt idx="341">
                  <c:v>4.3652209501829839E-2</c:v>
                </c:pt>
                <c:pt idx="342">
                  <c:v>4.3872609501829841E-2</c:v>
                </c:pt>
                <c:pt idx="343">
                  <c:v>4.410300950182984E-2</c:v>
                </c:pt>
                <c:pt idx="344">
                  <c:v>4.4317409501829837E-2</c:v>
                </c:pt>
                <c:pt idx="345">
                  <c:v>4.4536209501829835E-2</c:v>
                </c:pt>
                <c:pt idx="346">
                  <c:v>4.4773809501829839E-2</c:v>
                </c:pt>
                <c:pt idx="347">
                  <c:v>4.4982609501829841E-2</c:v>
                </c:pt>
                <c:pt idx="348">
                  <c:v>4.5184609501829842E-2</c:v>
                </c:pt>
                <c:pt idx="349">
                  <c:v>4.538820950182984E-2</c:v>
                </c:pt>
                <c:pt idx="350">
                  <c:v>4.5590609501829832E-2</c:v>
                </c:pt>
                <c:pt idx="351">
                  <c:v>4.5798209501829834E-2</c:v>
                </c:pt>
                <c:pt idx="352">
                  <c:v>4.6019809501829843E-2</c:v>
                </c:pt>
                <c:pt idx="353">
                  <c:v>4.6225009501829832E-2</c:v>
                </c:pt>
                <c:pt idx="354">
                  <c:v>4.6439009501829845E-2</c:v>
                </c:pt>
                <c:pt idx="355">
                  <c:v>4.6623809501829837E-2</c:v>
                </c:pt>
                <c:pt idx="356">
                  <c:v>4.6849809501829841E-2</c:v>
                </c:pt>
                <c:pt idx="357">
                  <c:v>4.7061409501829833E-2</c:v>
                </c:pt>
                <c:pt idx="358">
                  <c:v>4.726580950182984E-2</c:v>
                </c:pt>
                <c:pt idx="359">
                  <c:v>4.7471409501829841E-2</c:v>
                </c:pt>
                <c:pt idx="360">
                  <c:v>4.7690209501829839E-2</c:v>
                </c:pt>
                <c:pt idx="361">
                  <c:v>4.7927809501829836E-2</c:v>
                </c:pt>
                <c:pt idx="362">
                  <c:v>4.8147009501829839E-2</c:v>
                </c:pt>
                <c:pt idx="363">
                  <c:v>4.8365809501829837E-2</c:v>
                </c:pt>
                <c:pt idx="364">
                  <c:v>4.8585409501829838E-2</c:v>
                </c:pt>
                <c:pt idx="365">
                  <c:v>4.8819009501829838E-2</c:v>
                </c:pt>
                <c:pt idx="366">
                  <c:v>4.9036609501829843E-2</c:v>
                </c:pt>
                <c:pt idx="367">
                  <c:v>4.9243409501829837E-2</c:v>
                </c:pt>
                <c:pt idx="368">
                  <c:v>4.9457009501829831E-2</c:v>
                </c:pt>
                <c:pt idx="369">
                  <c:v>4.9690209501829834E-2</c:v>
                </c:pt>
                <c:pt idx="370">
                  <c:v>4.9909409501829843E-2</c:v>
                </c:pt>
                <c:pt idx="371">
                  <c:v>5.0137409501829842E-2</c:v>
                </c:pt>
                <c:pt idx="372">
                  <c:v>5.0355009501829834E-2</c:v>
                </c:pt>
                <c:pt idx="373">
                  <c:v>5.0588609501829841E-2</c:v>
                </c:pt>
                <c:pt idx="374">
                  <c:v>5.0792609501829837E-2</c:v>
                </c:pt>
                <c:pt idx="375">
                  <c:v>5.1010209501829842E-2</c:v>
                </c:pt>
                <c:pt idx="376">
                  <c:v>5.1222609501829837E-2</c:v>
                </c:pt>
                <c:pt idx="377">
                  <c:v>5.1431809501829837E-2</c:v>
                </c:pt>
                <c:pt idx="378">
                  <c:v>5.1657009501829838E-2</c:v>
                </c:pt>
                <c:pt idx="379">
                  <c:v>5.1861809501829843E-2</c:v>
                </c:pt>
                <c:pt idx="380">
                  <c:v>5.2092209501829842E-2</c:v>
                </c:pt>
                <c:pt idx="381">
                  <c:v>5.2291409501829839E-2</c:v>
                </c:pt>
                <c:pt idx="382">
                  <c:v>5.253540950182984E-2</c:v>
                </c:pt>
                <c:pt idx="383">
                  <c:v>5.2785409501829833E-2</c:v>
                </c:pt>
                <c:pt idx="384">
                  <c:v>5.3010609501829835E-2</c:v>
                </c:pt>
                <c:pt idx="385">
                  <c:v>5.3235409501829839E-2</c:v>
                </c:pt>
                <c:pt idx="386">
                  <c:v>5.3457409501829839E-2</c:v>
                </c:pt>
                <c:pt idx="387">
                  <c:v>5.3668209501829836E-2</c:v>
                </c:pt>
                <c:pt idx="388">
                  <c:v>5.3909809501829838E-2</c:v>
                </c:pt>
                <c:pt idx="389">
                  <c:v>5.411380950182984E-2</c:v>
                </c:pt>
                <c:pt idx="390">
                  <c:v>5.435220950182984E-2</c:v>
                </c:pt>
                <c:pt idx="391">
                  <c:v>5.456260950182984E-2</c:v>
                </c:pt>
                <c:pt idx="392">
                  <c:v>5.4777009501829836E-2</c:v>
                </c:pt>
                <c:pt idx="393">
                  <c:v>5.5013009501829836E-2</c:v>
                </c:pt>
                <c:pt idx="394">
                  <c:v>5.522620950182984E-2</c:v>
                </c:pt>
                <c:pt idx="395">
                  <c:v>5.5441809501829836E-2</c:v>
                </c:pt>
                <c:pt idx="396">
                  <c:v>5.5684609501829838E-2</c:v>
                </c:pt>
                <c:pt idx="397">
                  <c:v>5.5920209501829833E-2</c:v>
                </c:pt>
                <c:pt idx="398">
                  <c:v>5.6141809501829842E-2</c:v>
                </c:pt>
                <c:pt idx="399">
                  <c:v>5.6381409501829835E-2</c:v>
                </c:pt>
                <c:pt idx="400">
                  <c:v>5.6596609501829834E-2</c:v>
                </c:pt>
                <c:pt idx="401">
                  <c:v>5.6815809501829843E-2</c:v>
                </c:pt>
                <c:pt idx="402">
                  <c:v>5.705700950182984E-2</c:v>
                </c:pt>
                <c:pt idx="403">
                  <c:v>5.7281809501829838E-2</c:v>
                </c:pt>
                <c:pt idx="404">
                  <c:v>5.7495009501829841E-2</c:v>
                </c:pt>
                <c:pt idx="405">
                  <c:v>5.7738209501829833E-2</c:v>
                </c:pt>
                <c:pt idx="406">
                  <c:v>5.7959009501829833E-2</c:v>
                </c:pt>
                <c:pt idx="407">
                  <c:v>5.8183009501829835E-2</c:v>
                </c:pt>
                <c:pt idx="408">
                  <c:v>5.8431409501829838E-2</c:v>
                </c:pt>
                <c:pt idx="409">
                  <c:v>5.8654609501829838E-2</c:v>
                </c:pt>
                <c:pt idx="410">
                  <c:v>5.8881409501829837E-2</c:v>
                </c:pt>
                <c:pt idx="411">
                  <c:v>5.9122209501829837E-2</c:v>
                </c:pt>
                <c:pt idx="412">
                  <c:v>5.9349009501829836E-2</c:v>
                </c:pt>
                <c:pt idx="413">
                  <c:v>5.9569809501829836E-2</c:v>
                </c:pt>
                <c:pt idx="414">
                  <c:v>5.9797809501829835E-2</c:v>
                </c:pt>
                <c:pt idx="415">
                  <c:v>6.0046209501829838E-2</c:v>
                </c:pt>
                <c:pt idx="416">
                  <c:v>6.0274209501829844E-2</c:v>
                </c:pt>
                <c:pt idx="417">
                  <c:v>6.0490609501829835E-2</c:v>
                </c:pt>
                <c:pt idx="418">
                  <c:v>6.0743809501829837E-2</c:v>
                </c:pt>
                <c:pt idx="419">
                  <c:v>6.096660950182984E-2</c:v>
                </c:pt>
                <c:pt idx="420">
                  <c:v>6.1187809501829837E-2</c:v>
                </c:pt>
                <c:pt idx="421">
                  <c:v>6.1433809501829834E-2</c:v>
                </c:pt>
                <c:pt idx="422">
                  <c:v>6.1661409501829842E-2</c:v>
                </c:pt>
                <c:pt idx="423">
                  <c:v>6.1879809501829836E-2</c:v>
                </c:pt>
                <c:pt idx="424">
                  <c:v>6.2108609501829844E-2</c:v>
                </c:pt>
                <c:pt idx="425">
                  <c:v>6.2335409501829836E-2</c:v>
                </c:pt>
                <c:pt idx="426">
                  <c:v>6.2555009501829836E-2</c:v>
                </c:pt>
                <c:pt idx="427">
                  <c:v>6.278100950182984E-2</c:v>
                </c:pt>
                <c:pt idx="428">
                  <c:v>6.3037409501829844E-2</c:v>
                </c:pt>
                <c:pt idx="429">
                  <c:v>6.3287009501829833E-2</c:v>
                </c:pt>
                <c:pt idx="430">
                  <c:v>6.3517009501829841E-2</c:v>
                </c:pt>
                <c:pt idx="431">
                  <c:v>6.3765009501829839E-2</c:v>
                </c:pt>
                <c:pt idx="432" formatCode="General">
                  <c:v>6.401660950182983E-2</c:v>
                </c:pt>
                <c:pt idx="433" formatCode="General">
                  <c:v>6.4237009501829839E-2</c:v>
                </c:pt>
                <c:pt idx="434" formatCode="General">
                  <c:v>6.4467009501829833E-2</c:v>
                </c:pt>
                <c:pt idx="435" formatCode="General">
                  <c:v>6.4699009501829843E-2</c:v>
                </c:pt>
                <c:pt idx="436" formatCode="General">
                  <c:v>6.4918609501829844E-2</c:v>
                </c:pt>
                <c:pt idx="437" formatCode="General">
                  <c:v>6.5147809501829843E-2</c:v>
                </c:pt>
                <c:pt idx="438" formatCode="General">
                  <c:v>6.538420950182984E-2</c:v>
                </c:pt>
                <c:pt idx="439" formatCode="General">
                  <c:v>6.559460950182984E-2</c:v>
                </c:pt>
                <c:pt idx="440" formatCode="General">
                  <c:v>6.5777809501829834E-2</c:v>
                </c:pt>
                <c:pt idx="441" formatCode="General">
                  <c:v>6.6128209501829835E-2</c:v>
                </c:pt>
                <c:pt idx="442" formatCode="General">
                  <c:v>6.6321409501829839E-2</c:v>
                </c:pt>
                <c:pt idx="443" formatCode="General">
                  <c:v>6.6491809501829841E-2</c:v>
                </c:pt>
                <c:pt idx="444" formatCode="General">
                  <c:v>6.6769009501829832E-2</c:v>
                </c:pt>
                <c:pt idx="445" formatCode="General">
                  <c:v>6.7013409501829838E-2</c:v>
                </c:pt>
                <c:pt idx="446" formatCode="General">
                  <c:v>6.7261809501829847E-2</c:v>
                </c:pt>
                <c:pt idx="447" formatCode="General">
                  <c:v>6.7518609501829835E-2</c:v>
                </c:pt>
                <c:pt idx="448" formatCode="General">
                  <c:v>6.7737809501829838E-2</c:v>
                </c:pt>
                <c:pt idx="449" formatCode="General">
                  <c:v>6.7961409501829842E-2</c:v>
                </c:pt>
                <c:pt idx="450" formatCode="General">
                  <c:v>6.8197009501829844E-2</c:v>
                </c:pt>
                <c:pt idx="451" formatCode="General">
                  <c:v>6.8397809501829845E-2</c:v>
                </c:pt>
                <c:pt idx="452" formatCode="General">
                  <c:v>6.8627409501829828E-2</c:v>
                </c:pt>
                <c:pt idx="453" formatCode="General">
                  <c:v>6.8853409501829846E-2</c:v>
                </c:pt>
                <c:pt idx="454" formatCode="General">
                  <c:v>6.9104209501829841E-2</c:v>
                </c:pt>
                <c:pt idx="455" formatCode="General">
                  <c:v>6.936380950182984E-2</c:v>
                </c:pt>
                <c:pt idx="456" formatCode="General">
                  <c:v>6.9602609501829837E-2</c:v>
                </c:pt>
                <c:pt idx="457" formatCode="General">
                  <c:v>6.9835009501829845E-2</c:v>
                </c:pt>
                <c:pt idx="458" formatCode="General">
                  <c:v>7.0091009501829837E-2</c:v>
                </c:pt>
                <c:pt idx="459" formatCode="General">
                  <c:v>7.031260950182984E-2</c:v>
                </c:pt>
                <c:pt idx="460" formatCode="General">
                  <c:v>7.0568209501829834E-2</c:v>
                </c:pt>
                <c:pt idx="461" formatCode="General">
                  <c:v>7.0807009501829846E-2</c:v>
                </c:pt>
                <c:pt idx="462" formatCode="General">
                  <c:v>7.1017809501829843E-2</c:v>
                </c:pt>
                <c:pt idx="463" formatCode="General">
                  <c:v>7.1272609501829842E-2</c:v>
                </c:pt>
                <c:pt idx="464" formatCode="General">
                  <c:v>7.1518209501829841E-2</c:v>
                </c:pt>
                <c:pt idx="465" formatCode="General">
                  <c:v>7.1739809501829843E-2</c:v>
                </c:pt>
                <c:pt idx="466" formatCode="General">
                  <c:v>7.198340950182984E-2</c:v>
                </c:pt>
                <c:pt idx="467" formatCode="General">
                  <c:v>7.2237009501829832E-2</c:v>
                </c:pt>
                <c:pt idx="468" formatCode="General">
                  <c:v>7.2499009501829845E-2</c:v>
                </c:pt>
                <c:pt idx="469" formatCode="General">
                  <c:v>7.2726609501829839E-2</c:v>
                </c:pt>
                <c:pt idx="470" formatCode="General">
                  <c:v>7.2961409501829846E-2</c:v>
                </c:pt>
                <c:pt idx="471" formatCode="General">
                  <c:v>7.3189809501829836E-2</c:v>
                </c:pt>
                <c:pt idx="472" formatCode="General">
                  <c:v>7.3421409501829835E-2</c:v>
                </c:pt>
                <c:pt idx="473" formatCode="General">
                  <c:v>7.3677409501829841E-2</c:v>
                </c:pt>
                <c:pt idx="474" formatCode="General">
                  <c:v>7.3915809501829841E-2</c:v>
                </c:pt>
                <c:pt idx="475" formatCode="General">
                  <c:v>7.4151809501829841E-2</c:v>
                </c:pt>
                <c:pt idx="476" formatCode="General">
                  <c:v>7.4386609501829834E-2</c:v>
                </c:pt>
                <c:pt idx="477" formatCode="General">
                  <c:v>7.4648209501829835E-2</c:v>
                </c:pt>
                <c:pt idx="478" formatCode="General">
                  <c:v>7.4913809501829839E-2</c:v>
                </c:pt>
                <c:pt idx="479" formatCode="General">
                  <c:v>7.515900950182984E-2</c:v>
                </c:pt>
                <c:pt idx="480" formatCode="General">
                  <c:v>7.5400609501829835E-2</c:v>
                </c:pt>
                <c:pt idx="481" formatCode="General">
                  <c:v>7.5634209501829835E-2</c:v>
                </c:pt>
                <c:pt idx="482" formatCode="General">
                  <c:v>7.5854609501829845E-2</c:v>
                </c:pt>
                <c:pt idx="483" formatCode="General">
                  <c:v>7.6098609501829839E-2</c:v>
                </c:pt>
                <c:pt idx="484" formatCode="General">
                  <c:v>7.6348609501829839E-2</c:v>
                </c:pt>
                <c:pt idx="485" formatCode="General">
                  <c:v>7.6583409501829833E-2</c:v>
                </c:pt>
                <c:pt idx="486" formatCode="General">
                  <c:v>7.6814609501829847E-2</c:v>
                </c:pt>
                <c:pt idx="487" formatCode="General">
                  <c:v>7.7054609501829838E-2</c:v>
                </c:pt>
                <c:pt idx="488" formatCode="General">
                  <c:v>7.7305409501829833E-2</c:v>
                </c:pt>
                <c:pt idx="489" formatCode="General">
                  <c:v>7.7583809501829831E-2</c:v>
                </c:pt>
                <c:pt idx="490" formatCode="General">
                  <c:v>7.7860209501829841E-2</c:v>
                </c:pt>
                <c:pt idx="491" formatCode="General">
                  <c:v>7.8109409501829832E-2</c:v>
                </c:pt>
                <c:pt idx="492" formatCode="General">
                  <c:v>7.8365009501829841E-2</c:v>
                </c:pt>
                <c:pt idx="493" formatCode="General">
                  <c:v>7.8615809501829836E-2</c:v>
                </c:pt>
                <c:pt idx="494" formatCode="General">
                  <c:v>7.8859009501829835E-2</c:v>
                </c:pt>
                <c:pt idx="495" formatCode="General">
                  <c:v>7.9105009501829832E-2</c:v>
                </c:pt>
                <c:pt idx="496" formatCode="General">
                  <c:v>7.9349809501829849E-2</c:v>
                </c:pt>
                <c:pt idx="497" formatCode="General">
                  <c:v>7.9602209501829835E-2</c:v>
                </c:pt>
                <c:pt idx="498" formatCode="General">
                  <c:v>7.9846609501829841E-2</c:v>
                </c:pt>
                <c:pt idx="499" formatCode="General">
                  <c:v>8.0080209501829855E-2</c:v>
                </c:pt>
                <c:pt idx="500" formatCode="General">
                  <c:v>8.030700950182984E-2</c:v>
                </c:pt>
                <c:pt idx="501" formatCode="General">
                  <c:v>8.0552209501829855E-2</c:v>
                </c:pt>
                <c:pt idx="502" formatCode="General">
                  <c:v>8.0797409501829842E-2</c:v>
                </c:pt>
                <c:pt idx="503" formatCode="General">
                  <c:v>8.104620950182985E-2</c:v>
                </c:pt>
                <c:pt idx="504" formatCode="General">
                  <c:v>8.130380950182986E-2</c:v>
                </c:pt>
                <c:pt idx="505" formatCode="General">
                  <c:v>8.1563409501829845E-2</c:v>
                </c:pt>
                <c:pt idx="506" formatCode="General">
                  <c:v>8.1852609501829848E-2</c:v>
                </c:pt>
                <c:pt idx="507" formatCode="General">
                  <c:v>8.2120609501829839E-2</c:v>
                </c:pt>
                <c:pt idx="508" formatCode="General">
                  <c:v>8.2357409501829848E-2</c:v>
                </c:pt>
                <c:pt idx="509" formatCode="General">
                  <c:v>8.2564209501829855E-2</c:v>
                </c:pt>
                <c:pt idx="510" formatCode="General">
                  <c:v>8.2770209501829853E-2</c:v>
                </c:pt>
                <c:pt idx="511" formatCode="General">
                  <c:v>8.2985409501829838E-2</c:v>
                </c:pt>
                <c:pt idx="512" formatCode="General">
                  <c:v>8.3223809501829851E-2</c:v>
                </c:pt>
                <c:pt idx="513" formatCode="General">
                  <c:v>8.3517009501829845E-2</c:v>
                </c:pt>
                <c:pt idx="514" formatCode="General">
                  <c:v>8.3817009501829853E-2</c:v>
                </c:pt>
                <c:pt idx="515" formatCode="General">
                  <c:v>8.4093409501829849E-2</c:v>
                </c:pt>
                <c:pt idx="516" formatCode="General">
                  <c:v>8.4377009501829844E-2</c:v>
                </c:pt>
                <c:pt idx="517" formatCode="General">
                  <c:v>8.465580950182984E-2</c:v>
                </c:pt>
                <c:pt idx="518" formatCode="General">
                  <c:v>8.4907009501829847E-2</c:v>
                </c:pt>
                <c:pt idx="519" formatCode="General">
                  <c:v>8.5135009501829853E-2</c:v>
                </c:pt>
                <c:pt idx="520" formatCode="General">
                  <c:v>8.538020950182984E-2</c:v>
                </c:pt>
                <c:pt idx="521" formatCode="General">
                  <c:v>8.5621409501829837E-2</c:v>
                </c:pt>
                <c:pt idx="522" formatCode="General">
                  <c:v>8.5855809501829847E-2</c:v>
                </c:pt>
                <c:pt idx="523" formatCode="General">
                  <c:v>8.6103409501829861E-2</c:v>
                </c:pt>
                <c:pt idx="524" formatCode="General">
                  <c:v>8.637700950182986E-2</c:v>
                </c:pt>
                <c:pt idx="525" formatCode="General">
                  <c:v>8.6641809501829842E-2</c:v>
                </c:pt>
                <c:pt idx="526" formatCode="General">
                  <c:v>8.6902609501829847E-2</c:v>
                </c:pt>
                <c:pt idx="527" formatCode="General">
                  <c:v>8.7165809501829852E-2</c:v>
                </c:pt>
                <c:pt idx="528" formatCode="General">
                  <c:v>8.7405409501829845E-2</c:v>
                </c:pt>
                <c:pt idx="529" formatCode="General">
                  <c:v>8.7623809501829852E-2</c:v>
                </c:pt>
                <c:pt idx="530" formatCode="General">
                  <c:v>8.7835009501829847E-2</c:v>
                </c:pt>
                <c:pt idx="531" formatCode="General">
                  <c:v>8.8083809501829841E-2</c:v>
                </c:pt>
                <c:pt idx="532" formatCode="General">
                  <c:v>8.8316609501829846E-2</c:v>
                </c:pt>
                <c:pt idx="533" formatCode="General">
                  <c:v>8.8567409501829855E-2</c:v>
                </c:pt>
                <c:pt idx="534" formatCode="General">
                  <c:v>8.8835009501829848E-2</c:v>
                </c:pt>
                <c:pt idx="535" formatCode="General">
                  <c:v>8.9101409501829848E-2</c:v>
                </c:pt>
                <c:pt idx="536" formatCode="General">
                  <c:v>8.9378609501829853E-2</c:v>
                </c:pt>
                <c:pt idx="537" formatCode="General">
                  <c:v>8.9644609501829856E-2</c:v>
                </c:pt>
                <c:pt idx="538" formatCode="General">
                  <c:v>8.9922209501829845E-2</c:v>
                </c:pt>
                <c:pt idx="539" formatCode="General">
                  <c:v>9.022500950182985E-2</c:v>
                </c:pt>
                <c:pt idx="540" formatCode="General">
                  <c:v>9.0474609501829839E-2</c:v>
                </c:pt>
                <c:pt idx="541" formatCode="General">
                  <c:v>9.068940950182984E-2</c:v>
                </c:pt>
                <c:pt idx="542" formatCode="General">
                  <c:v>9.0901409501829844E-2</c:v>
                </c:pt>
                <c:pt idx="543" formatCode="General">
                  <c:v>9.113340950182984E-2</c:v>
                </c:pt>
                <c:pt idx="544" formatCode="General">
                  <c:v>9.1355809501829838E-2</c:v>
                </c:pt>
                <c:pt idx="545" formatCode="General">
                  <c:v>9.1593009501829845E-2</c:v>
                </c:pt>
                <c:pt idx="546" formatCode="General">
                  <c:v>9.1846209501829854E-2</c:v>
                </c:pt>
                <c:pt idx="547" formatCode="General">
                  <c:v>9.2142209501829844E-2</c:v>
                </c:pt>
                <c:pt idx="548" formatCode="General">
                  <c:v>9.2419009501829838E-2</c:v>
                </c:pt>
                <c:pt idx="549" formatCode="General">
                  <c:v>9.2702209501829849E-2</c:v>
                </c:pt>
                <c:pt idx="550" formatCode="General">
                  <c:v>9.2979809501829852E-2</c:v>
                </c:pt>
                <c:pt idx="551" formatCode="General">
                  <c:v>9.3257009501829843E-2</c:v>
                </c:pt>
                <c:pt idx="552" formatCode="General">
                  <c:v>9.3527809501829845E-2</c:v>
                </c:pt>
                <c:pt idx="553" formatCode="General">
                  <c:v>9.3786209501829851E-2</c:v>
                </c:pt>
                <c:pt idx="554" formatCode="General">
                  <c:v>9.3979409501829855E-2</c:v>
                </c:pt>
                <c:pt idx="555" formatCode="General">
                  <c:v>9.4184209501829846E-2</c:v>
                </c:pt>
                <c:pt idx="556" formatCode="General">
                  <c:v>9.4395009501829857E-2</c:v>
                </c:pt>
                <c:pt idx="557" formatCode="General">
                  <c:v>9.4626609501829842E-2</c:v>
                </c:pt>
                <c:pt idx="558" formatCode="General">
                  <c:v>9.4917809501829847E-2</c:v>
                </c:pt>
                <c:pt idx="559" formatCode="General">
                  <c:v>9.5215409501829842E-2</c:v>
                </c:pt>
                <c:pt idx="560" formatCode="General">
                  <c:v>9.5519409501829855E-2</c:v>
                </c:pt>
                <c:pt idx="561" formatCode="General">
                  <c:v>9.5781009501829842E-2</c:v>
                </c:pt>
                <c:pt idx="562" formatCode="General">
                  <c:v>9.5997809501829845E-2</c:v>
                </c:pt>
                <c:pt idx="563" formatCode="General">
                  <c:v>9.6205409501829847E-2</c:v>
                </c:pt>
                <c:pt idx="564" formatCode="General">
                  <c:v>9.6446609501829844E-2</c:v>
                </c:pt>
                <c:pt idx="565" formatCode="General">
                  <c:v>9.6684609501829846E-2</c:v>
                </c:pt>
                <c:pt idx="566" formatCode="General">
                  <c:v>9.693860950182985E-2</c:v>
                </c:pt>
                <c:pt idx="567" formatCode="General">
                  <c:v>9.7244609501829851E-2</c:v>
                </c:pt>
                <c:pt idx="568" formatCode="General">
                  <c:v>9.7526609501829856E-2</c:v>
                </c:pt>
                <c:pt idx="569" formatCode="General">
                  <c:v>9.7811009501829846E-2</c:v>
                </c:pt>
                <c:pt idx="570" formatCode="General">
                  <c:v>9.809300950182985E-2</c:v>
                </c:pt>
                <c:pt idx="571" formatCode="General">
                  <c:v>9.8362609501829845E-2</c:v>
                </c:pt>
                <c:pt idx="572" formatCode="General">
                  <c:v>9.8603409501829858E-2</c:v>
                </c:pt>
                <c:pt idx="573" formatCode="General">
                  <c:v>9.880740950182984E-2</c:v>
                </c:pt>
                <c:pt idx="574" formatCode="General">
                  <c:v>9.9008209501829841E-2</c:v>
                </c:pt>
                <c:pt idx="575" formatCode="General">
                  <c:v>9.9224609501829833E-2</c:v>
                </c:pt>
                <c:pt idx="576" formatCode="General">
                  <c:v>9.9484609501829857E-2</c:v>
                </c:pt>
                <c:pt idx="577" formatCode="General">
                  <c:v>9.9750609501829846E-2</c:v>
                </c:pt>
                <c:pt idx="578" formatCode="General">
                  <c:v>0.10008100950182985</c:v>
                </c:pt>
                <c:pt idx="579" formatCode="General">
                  <c:v>0.10040620950182985</c:v>
                </c:pt>
                <c:pt idx="580" formatCode="General">
                  <c:v>0.10069860950182985</c:v>
                </c:pt>
                <c:pt idx="581" formatCode="General">
                  <c:v>0.10096740950182985</c:v>
                </c:pt>
                <c:pt idx="582" formatCode="General">
                  <c:v>0.10120740950182984</c:v>
                </c:pt>
                <c:pt idx="583" formatCode="General">
                  <c:v>0.10137900950182985</c:v>
                </c:pt>
                <c:pt idx="584" formatCode="General">
                  <c:v>0.10158820950182985</c:v>
                </c:pt>
                <c:pt idx="585" formatCode="General">
                  <c:v>0.10180020950182986</c:v>
                </c:pt>
                <c:pt idx="586" formatCode="General">
                  <c:v>0.10204940950182985</c:v>
                </c:pt>
                <c:pt idx="587" formatCode="General">
                  <c:v>0.10234300950182984</c:v>
                </c:pt>
                <c:pt idx="588" formatCode="General">
                  <c:v>0.10265060950182985</c:v>
                </c:pt>
                <c:pt idx="589" formatCode="General">
                  <c:v>0.10295580950182984</c:v>
                </c:pt>
                <c:pt idx="590" formatCode="General">
                  <c:v>0.10325180950182984</c:v>
                </c:pt>
                <c:pt idx="591" formatCode="General">
                  <c:v>0.10348980950182984</c:v>
                </c:pt>
                <c:pt idx="592" formatCode="General">
                  <c:v>0.10372140950182984</c:v>
                </c:pt>
                <c:pt idx="593" formatCode="General">
                  <c:v>0.10394740950182985</c:v>
                </c:pt>
                <c:pt idx="594" formatCode="General">
                  <c:v>0.10418300950182985</c:v>
                </c:pt>
                <c:pt idx="595" formatCode="General">
                  <c:v>0.10442700950182986</c:v>
                </c:pt>
                <c:pt idx="596" formatCode="General">
                  <c:v>0.10467580950182985</c:v>
                </c:pt>
                <c:pt idx="597" formatCode="General">
                  <c:v>0.10495140950182984</c:v>
                </c:pt>
                <c:pt idx="598" formatCode="General">
                  <c:v>0.10521580950182985</c:v>
                </c:pt>
                <c:pt idx="599" formatCode="General">
                  <c:v>0.10547860950182984</c:v>
                </c:pt>
                <c:pt idx="600" formatCode="General">
                  <c:v>0.10574060950182984</c:v>
                </c:pt>
                <c:pt idx="601" formatCode="General">
                  <c:v>0.10596860950182985</c:v>
                </c:pt>
                <c:pt idx="602" formatCode="General">
                  <c:v>0.10619300950182986</c:v>
                </c:pt>
                <c:pt idx="603" formatCode="General">
                  <c:v>0.10640740950182984</c:v>
                </c:pt>
                <c:pt idx="604" formatCode="General">
                  <c:v>0.10663740950182986</c:v>
                </c:pt>
                <c:pt idx="605" formatCode="General">
                  <c:v>0.10691300950182984</c:v>
                </c:pt>
                <c:pt idx="606" formatCode="General">
                  <c:v>0.10716700950182984</c:v>
                </c:pt>
                <c:pt idx="607" formatCode="General">
                  <c:v>0.10743860950182985</c:v>
                </c:pt>
                <c:pt idx="608" formatCode="General">
                  <c:v>0.10771660950182986</c:v>
                </c:pt>
                <c:pt idx="609" formatCode="General">
                  <c:v>0.10799060950182986</c:v>
                </c:pt>
                <c:pt idx="610" formatCode="General">
                  <c:v>0.10828100950182984</c:v>
                </c:pt>
                <c:pt idx="611" formatCode="General">
                  <c:v>0.10856060950182984</c:v>
                </c:pt>
                <c:pt idx="612" formatCode="General">
                  <c:v>0.10885300950182984</c:v>
                </c:pt>
                <c:pt idx="613" formatCode="General">
                  <c:v>0.10906940950182985</c:v>
                </c:pt>
                <c:pt idx="614" formatCode="General">
                  <c:v>0.10925700950182984</c:v>
                </c:pt>
                <c:pt idx="615" formatCode="General">
                  <c:v>0.10945820950182984</c:v>
                </c:pt>
                <c:pt idx="616" formatCode="General">
                  <c:v>0.10967460950182983</c:v>
                </c:pt>
                <c:pt idx="617" formatCode="General">
                  <c:v>0.10993300950182984</c:v>
                </c:pt>
                <c:pt idx="618" formatCode="General">
                  <c:v>0.11022820950182984</c:v>
                </c:pt>
                <c:pt idx="619" formatCode="General">
                  <c:v>0.11056340950182986</c:v>
                </c:pt>
                <c:pt idx="620" formatCode="General">
                  <c:v>0.11087020950182985</c:v>
                </c:pt>
                <c:pt idx="621" formatCode="General">
                  <c:v>0.11116180950182984</c:v>
                </c:pt>
                <c:pt idx="622" formatCode="General">
                  <c:v>0.11141540950182983</c:v>
                </c:pt>
                <c:pt idx="623" formatCode="General">
                  <c:v>0.11162580950182985</c:v>
                </c:pt>
                <c:pt idx="624" formatCode="General">
                  <c:v>0.11180180950182984</c:v>
                </c:pt>
                <c:pt idx="625" formatCode="General">
                  <c:v>0.11198220950182984</c:v>
                </c:pt>
                <c:pt idx="626" formatCode="General">
                  <c:v>0.11224900950182985</c:v>
                </c:pt>
                <c:pt idx="627" formatCode="General">
                  <c:v>0.11258620950182985</c:v>
                </c:pt>
                <c:pt idx="628" formatCode="General">
                  <c:v>0.11289660950182984</c:v>
                </c:pt>
                <c:pt idx="629" formatCode="General">
                  <c:v>0.11315620950182984</c:v>
                </c:pt>
                <c:pt idx="630" formatCode="General">
                  <c:v>0.11338780950182985</c:v>
                </c:pt>
                <c:pt idx="631" formatCode="General">
                  <c:v>0.11363620950182984</c:v>
                </c:pt>
                <c:pt idx="632" formatCode="General">
                  <c:v>0.11386900950182985</c:v>
                </c:pt>
                <c:pt idx="633" formatCode="General">
                  <c:v>0.11409180950182984</c:v>
                </c:pt>
                <c:pt idx="634" formatCode="General">
                  <c:v>0.11436700950182985</c:v>
                </c:pt>
                <c:pt idx="635" formatCode="General">
                  <c:v>0.11463300950182985</c:v>
                </c:pt>
                <c:pt idx="636" formatCode="General">
                  <c:v>0.11490020950182984</c:v>
                </c:pt>
                <c:pt idx="637" formatCode="General">
                  <c:v>0.11517180950182984</c:v>
                </c:pt>
                <c:pt idx="638" formatCode="General">
                  <c:v>0.11545020950182984</c:v>
                </c:pt>
                <c:pt idx="639" formatCode="General">
                  <c:v>0.11571380950182984</c:v>
                </c:pt>
                <c:pt idx="640" formatCode="General">
                  <c:v>0.11594820950182985</c:v>
                </c:pt>
                <c:pt idx="641" formatCode="General">
                  <c:v>0.11614620950182986</c:v>
                </c:pt>
                <c:pt idx="642" formatCode="General">
                  <c:v>0.11636540950182984</c:v>
                </c:pt>
                <c:pt idx="643" formatCode="General">
                  <c:v>0.11659740950182984</c:v>
                </c:pt>
                <c:pt idx="644" formatCode="General">
                  <c:v>0.11686340950182984</c:v>
                </c:pt>
                <c:pt idx="645" formatCode="General">
                  <c:v>0.11717940950182985</c:v>
                </c:pt>
                <c:pt idx="646" formatCode="General">
                  <c:v>0.11750580950182984</c:v>
                </c:pt>
                <c:pt idx="647" formatCode="General">
                  <c:v>0.11778980950182985</c:v>
                </c:pt>
                <c:pt idx="648" formatCode="General">
                  <c:v>0.11803620950182986</c:v>
                </c:pt>
                <c:pt idx="649" formatCode="General">
                  <c:v>0.11823540950182984</c:v>
                </c:pt>
                <c:pt idx="650" formatCode="General">
                  <c:v>0.11843940950182985</c:v>
                </c:pt>
                <c:pt idx="651" formatCode="General">
                  <c:v>0.11867140950182983</c:v>
                </c:pt>
                <c:pt idx="652" formatCode="General">
                  <c:v>0.11895580950182985</c:v>
                </c:pt>
                <c:pt idx="653" formatCode="General">
                  <c:v>0.11923540950182984</c:v>
                </c:pt>
                <c:pt idx="654" formatCode="General">
                  <c:v>0.11955780950182986</c:v>
                </c:pt>
                <c:pt idx="655" formatCode="General">
                  <c:v>0.11985780950182985</c:v>
                </c:pt>
                <c:pt idx="656" formatCode="General">
                  <c:v>0.12014780950182985</c:v>
                </c:pt>
                <c:pt idx="657" formatCode="General">
                  <c:v>0.12044340950182984</c:v>
                </c:pt>
                <c:pt idx="658" formatCode="General">
                  <c:v>0.12066100950182986</c:v>
                </c:pt>
                <c:pt idx="659" formatCode="General">
                  <c:v>0.12089620950182985</c:v>
                </c:pt>
                <c:pt idx="660" formatCode="General">
                  <c:v>0.12109900950182985</c:v>
                </c:pt>
                <c:pt idx="661" formatCode="General">
                  <c:v>0.12131620950182985</c:v>
                </c:pt>
                <c:pt idx="662" formatCode="General">
                  <c:v>0.12156460950182985</c:v>
                </c:pt>
                <c:pt idx="663" formatCode="General">
                  <c:v>0.12179020950182984</c:v>
                </c:pt>
                <c:pt idx="664" formatCode="General">
                  <c:v>0.12207260950182984</c:v>
                </c:pt>
                <c:pt idx="665" formatCode="General">
                  <c:v>0.12240340950182985</c:v>
                </c:pt>
                <c:pt idx="666" formatCode="General">
                  <c:v>0.12270780950182986</c:v>
                </c:pt>
                <c:pt idx="667" formatCode="General">
                  <c:v>0.12300380950182985</c:v>
                </c:pt>
                <c:pt idx="668" formatCode="General">
                  <c:v>0.12327340950182984</c:v>
                </c:pt>
                <c:pt idx="669" formatCode="General">
                  <c:v>0.12348020950182985</c:v>
                </c:pt>
                <c:pt idx="670" formatCode="General">
                  <c:v>0.12366820950182986</c:v>
                </c:pt>
                <c:pt idx="671" formatCode="General">
                  <c:v>0.12383900950182986</c:v>
                </c:pt>
                <c:pt idx="672" formatCode="General">
                  <c:v>0.12409540950182985</c:v>
                </c:pt>
                <c:pt idx="673" formatCode="General">
                  <c:v>0.12447620950182986</c:v>
                </c:pt>
                <c:pt idx="674" formatCode="General">
                  <c:v>0.12480900950182985</c:v>
                </c:pt>
                <c:pt idx="675" formatCode="General">
                  <c:v>0.12511460950182984</c:v>
                </c:pt>
                <c:pt idx="676" formatCode="General">
                  <c:v>0.12532180950182986</c:v>
                </c:pt>
                <c:pt idx="677" formatCode="General">
                  <c:v>0.12550940950182984</c:v>
                </c:pt>
                <c:pt idx="678" formatCode="General">
                  <c:v>0.12570020950182983</c:v>
                </c:pt>
                <c:pt idx="679" formatCode="General">
                  <c:v>0.12597100950182985</c:v>
                </c:pt>
                <c:pt idx="680" formatCode="General">
                  <c:v>0.12626820950182985</c:v>
                </c:pt>
                <c:pt idx="681" formatCode="General">
                  <c:v>0.12661300950182985</c:v>
                </c:pt>
                <c:pt idx="682" formatCode="General">
                  <c:v>0.12693180950182983</c:v>
                </c:pt>
                <c:pt idx="683" formatCode="General">
                  <c:v>0.12726220950182984</c:v>
                </c:pt>
                <c:pt idx="684" formatCode="General">
                  <c:v>0.12741220950182985</c:v>
                </c:pt>
                <c:pt idx="685" formatCode="General">
                  <c:v>0.12758780950182985</c:v>
                </c:pt>
                <c:pt idx="686" formatCode="General">
                  <c:v>0.12782300950182984</c:v>
                </c:pt>
                <c:pt idx="687" formatCode="General">
                  <c:v>0.12807900950182985</c:v>
                </c:pt>
                <c:pt idx="688" formatCode="General">
                  <c:v>0.12833660950182985</c:v>
                </c:pt>
                <c:pt idx="689" formatCode="General">
                  <c:v>0.12865420950182985</c:v>
                </c:pt>
                <c:pt idx="690" formatCode="General">
                  <c:v>0.12896020950182985</c:v>
                </c:pt>
                <c:pt idx="691" formatCode="General">
                  <c:v>0.12927260950182984</c:v>
                </c:pt>
                <c:pt idx="692" formatCode="General">
                  <c:v>0.12960420950182983</c:v>
                </c:pt>
                <c:pt idx="693" formatCode="General">
                  <c:v>0.12983900950182986</c:v>
                </c:pt>
                <c:pt idx="694" formatCode="General">
                  <c:v>0.13001580950182987</c:v>
                </c:pt>
                <c:pt idx="695" formatCode="General">
                  <c:v>0.13019140950182984</c:v>
                </c:pt>
                <c:pt idx="696" formatCode="General">
                  <c:v>0.13044020950182986</c:v>
                </c:pt>
                <c:pt idx="697" formatCode="General">
                  <c:v>0.13079300950182984</c:v>
                </c:pt>
                <c:pt idx="698" formatCode="General">
                  <c:v>0.13113420950182986</c:v>
                </c:pt>
                <c:pt idx="699" formatCode="General">
                  <c:v>0.13142100950182983</c:v>
                </c:pt>
                <c:pt idx="700" formatCode="General">
                  <c:v>0.13162380950182986</c:v>
                </c:pt>
                <c:pt idx="701" formatCode="General">
                  <c:v>0.13180580950182985</c:v>
                </c:pt>
                <c:pt idx="702" formatCode="General">
                  <c:v>0.13200780950182986</c:v>
                </c:pt>
                <c:pt idx="703" formatCode="General">
                  <c:v>0.13225060950182985</c:v>
                </c:pt>
                <c:pt idx="704" formatCode="General">
                  <c:v>0.13256260950182985</c:v>
                </c:pt>
                <c:pt idx="705" formatCode="General">
                  <c:v>0.13295780950182987</c:v>
                </c:pt>
                <c:pt idx="706" formatCode="General">
                  <c:v>0.13326700950182985</c:v>
                </c:pt>
                <c:pt idx="707" formatCode="General">
                  <c:v>0.13346820950182983</c:v>
                </c:pt>
                <c:pt idx="708" formatCode="General">
                  <c:v>0.13365900950182985</c:v>
                </c:pt>
                <c:pt idx="709" formatCode="General">
                  <c:v>0.13388780950182985</c:v>
                </c:pt>
                <c:pt idx="710" formatCode="General">
                  <c:v>0.13422060950182985</c:v>
                </c:pt>
                <c:pt idx="711" formatCode="General">
                  <c:v>0.13456100950182984</c:v>
                </c:pt>
                <c:pt idx="712" formatCode="General">
                  <c:v>0.13480860950182985</c:v>
                </c:pt>
                <c:pt idx="713" formatCode="General">
                  <c:v>0.13502740950182984</c:v>
                </c:pt>
                <c:pt idx="714" formatCode="General">
                  <c:v>0.13521980950182985</c:v>
                </c:pt>
                <c:pt idx="715" formatCode="General">
                  <c:v>0.13548540950182983</c:v>
                </c:pt>
                <c:pt idx="716" formatCode="General">
                  <c:v>0.13580420950182984</c:v>
                </c:pt>
                <c:pt idx="717" formatCode="General">
                  <c:v>0.13613660950182985</c:v>
                </c:pt>
                <c:pt idx="718" formatCode="General">
                  <c:v>0.13642940950182983</c:v>
                </c:pt>
                <c:pt idx="719" formatCode="General">
                  <c:v>0.13664260950182985</c:v>
                </c:pt>
                <c:pt idx="720" formatCode="General">
                  <c:v>0.13684780950182984</c:v>
                </c:pt>
                <c:pt idx="721" formatCode="General">
                  <c:v>0.13708300950182983</c:v>
                </c:pt>
                <c:pt idx="722" formatCode="General">
                  <c:v>0.13734380950182984</c:v>
                </c:pt>
                <c:pt idx="723" formatCode="General">
                  <c:v>0.13764500950182984</c:v>
                </c:pt>
                <c:pt idx="724" formatCode="General">
                  <c:v>0.13796100950182985</c:v>
                </c:pt>
                <c:pt idx="725" formatCode="General">
                  <c:v>0.13826260950182984</c:v>
                </c:pt>
                <c:pt idx="726" formatCode="General">
                  <c:v>0.13854260950182984</c:v>
                </c:pt>
                <c:pt idx="727" formatCode="General">
                  <c:v>0.13878580950182984</c:v>
                </c:pt>
                <c:pt idx="728" formatCode="General">
                  <c:v>0.13901140950182986</c:v>
                </c:pt>
                <c:pt idx="729" formatCode="General">
                  <c:v>0.13926820950182983</c:v>
                </c:pt>
                <c:pt idx="730" formatCode="General">
                  <c:v>0.13951140950182986</c:v>
                </c:pt>
                <c:pt idx="731" formatCode="General">
                  <c:v>0.13979020950182985</c:v>
                </c:pt>
                <c:pt idx="732" formatCode="General">
                  <c:v>0.14005900950182984</c:v>
                </c:pt>
                <c:pt idx="733" formatCode="General">
                  <c:v>0.14033340950182985</c:v>
                </c:pt>
                <c:pt idx="734" formatCode="General">
                  <c:v>0.14061860950182983</c:v>
                </c:pt>
                <c:pt idx="735" formatCode="General">
                  <c:v>0.14090100950182985</c:v>
                </c:pt>
                <c:pt idx="736" formatCode="General">
                  <c:v>0.14112540950182983</c:v>
                </c:pt>
                <c:pt idx="737" formatCode="General">
                  <c:v>0.14134980950182985</c:v>
                </c:pt>
                <c:pt idx="738" formatCode="General">
                  <c:v>0.14155020950182984</c:v>
                </c:pt>
                <c:pt idx="739" formatCode="General">
                  <c:v>0.14181420950182985</c:v>
                </c:pt>
                <c:pt idx="740" formatCode="General">
                  <c:v>0.14213140950182984</c:v>
                </c:pt>
                <c:pt idx="741" formatCode="General">
                  <c:v>0.14249820950182984</c:v>
                </c:pt>
                <c:pt idx="742" formatCode="General">
                  <c:v>0.14282460950182985</c:v>
                </c:pt>
                <c:pt idx="743" formatCode="General">
                  <c:v>0.14308180950182986</c:v>
                </c:pt>
                <c:pt idx="744" formatCode="General">
                  <c:v>0.14329300950182985</c:v>
                </c:pt>
                <c:pt idx="745" formatCode="General">
                  <c:v>0.14350140950182985</c:v>
                </c:pt>
                <c:pt idx="746" formatCode="General">
                  <c:v>0.14373740950182984</c:v>
                </c:pt>
                <c:pt idx="747" formatCode="General">
                  <c:v>0.14400060950182986</c:v>
                </c:pt>
                <c:pt idx="748" formatCode="General">
                  <c:v>0.14429660950182985</c:v>
                </c:pt>
                <c:pt idx="749" formatCode="General">
                  <c:v>0.14461100950182984</c:v>
                </c:pt>
                <c:pt idx="750" formatCode="General">
                  <c:v>0.14495820950182986</c:v>
                </c:pt>
                <c:pt idx="751" formatCode="General">
                  <c:v>0.14523940950182984</c:v>
                </c:pt>
                <c:pt idx="752" formatCode="General">
                  <c:v>0.14548100950182985</c:v>
                </c:pt>
                <c:pt idx="753" formatCode="General">
                  <c:v>0.14569980950182984</c:v>
                </c:pt>
                <c:pt idx="754" formatCode="General">
                  <c:v>0.14593300950182983</c:v>
                </c:pt>
                <c:pt idx="755" formatCode="General">
                  <c:v>0.14616540950182985</c:v>
                </c:pt>
                <c:pt idx="756" formatCode="General">
                  <c:v>0.14641900950182984</c:v>
                </c:pt>
                <c:pt idx="757" formatCode="General">
                  <c:v>0.14669500950182984</c:v>
                </c:pt>
                <c:pt idx="758" formatCode="General">
                  <c:v>0.14699820950182985</c:v>
                </c:pt>
                <c:pt idx="759" formatCode="General">
                  <c:v>0.14732060950182985</c:v>
                </c:pt>
                <c:pt idx="760" formatCode="General">
                  <c:v>0.14764700950182985</c:v>
                </c:pt>
                <c:pt idx="761" formatCode="General">
                  <c:v>0.14792060950182984</c:v>
                </c:pt>
                <c:pt idx="762" formatCode="General">
                  <c:v>0.14810740950182985</c:v>
                </c:pt>
                <c:pt idx="763" formatCode="General">
                  <c:v>0.14828180950182984</c:v>
                </c:pt>
                <c:pt idx="764" formatCode="General">
                  <c:v>0.14857900950182987</c:v>
                </c:pt>
                <c:pt idx="765" formatCode="General">
                  <c:v>0.14890900950182984</c:v>
                </c:pt>
                <c:pt idx="766" formatCode="General">
                  <c:v>0.14925660950182984</c:v>
                </c:pt>
                <c:pt idx="767" formatCode="General">
                  <c:v>0.14956780950182985</c:v>
                </c:pt>
                <c:pt idx="768" formatCode="General">
                  <c:v>0.14980940950182986</c:v>
                </c:pt>
                <c:pt idx="769" formatCode="General">
                  <c:v>0.15002860950182983</c:v>
                </c:pt>
                <c:pt idx="770" formatCode="General">
                  <c:v>0.15024260950182985</c:v>
                </c:pt>
                <c:pt idx="771" formatCode="General">
                  <c:v>0.15049700950182984</c:v>
                </c:pt>
                <c:pt idx="772" formatCode="General">
                  <c:v>0.15075300950182985</c:v>
                </c:pt>
                <c:pt idx="773" formatCode="General">
                  <c:v>0.15104500950182984</c:v>
                </c:pt>
                <c:pt idx="774" formatCode="General">
                  <c:v>0.15134500950182983</c:v>
                </c:pt>
                <c:pt idx="775" formatCode="General">
                  <c:v>0.15166380950182984</c:v>
                </c:pt>
                <c:pt idx="776" formatCode="General">
                  <c:v>0.15198700950182986</c:v>
                </c:pt>
                <c:pt idx="777" formatCode="General">
                  <c:v>0.15226540950182985</c:v>
                </c:pt>
                <c:pt idx="778" formatCode="General">
                  <c:v>0.15248420950182984</c:v>
                </c:pt>
                <c:pt idx="779" formatCode="General">
                  <c:v>0.15268980950182984</c:v>
                </c:pt>
                <c:pt idx="780" formatCode="General">
                  <c:v>0.15291580950182984</c:v>
                </c:pt>
                <c:pt idx="781" formatCode="General">
                  <c:v>0.15322580950182985</c:v>
                </c:pt>
                <c:pt idx="782" formatCode="General">
                  <c:v>0.15356860950182985</c:v>
                </c:pt>
                <c:pt idx="783" formatCode="General">
                  <c:v>0.15391300950182984</c:v>
                </c:pt>
                <c:pt idx="784" formatCode="General">
                  <c:v>0.15419980950182985</c:v>
                </c:pt>
                <c:pt idx="785" formatCode="General">
                  <c:v>0.15442180950182985</c:v>
                </c:pt>
                <c:pt idx="786" formatCode="General">
                  <c:v>0.15464100950182985</c:v>
                </c:pt>
                <c:pt idx="787" formatCode="General">
                  <c:v>0.15488500950182985</c:v>
                </c:pt>
              </c:numCache>
            </c:numRef>
          </c:xVal>
          <c:yVal>
            <c:numRef>
              <c:f>'46NT73'!$I$22:$I$809</c:f>
              <c:numCache>
                <c:formatCode>0.000</c:formatCode>
                <c:ptCount val="788"/>
                <c:pt idx="0">
                  <c:v>9.9559953842661937</c:v>
                </c:pt>
                <c:pt idx="1">
                  <c:v>9.9799610378638963</c:v>
                </c:pt>
                <c:pt idx="2">
                  <c:v>9.9886294657609387</c:v>
                </c:pt>
                <c:pt idx="3">
                  <c:v>9.9905161235973523</c:v>
                </c:pt>
                <c:pt idx="4">
                  <c:v>9.9752698886490254</c:v>
                </c:pt>
                <c:pt idx="5">
                  <c:v>10.005099478765317</c:v>
                </c:pt>
                <c:pt idx="6">
                  <c:v>17.702153543814827</c:v>
                </c:pt>
                <c:pt idx="7">
                  <c:v>18.113495942905615</c:v>
                </c:pt>
                <c:pt idx="8">
                  <c:v>22.16052997427262</c:v>
                </c:pt>
                <c:pt idx="9">
                  <c:v>25.441631914807505</c:v>
                </c:pt>
                <c:pt idx="10">
                  <c:v>26.694984607215041</c:v>
                </c:pt>
                <c:pt idx="11">
                  <c:v>28.910889731460529</c:v>
                </c:pt>
                <c:pt idx="12">
                  <c:v>33.718348852407416</c:v>
                </c:pt>
                <c:pt idx="13">
                  <c:v>35.315073271042458</c:v>
                </c:pt>
                <c:pt idx="14">
                  <c:v>37.296369943792143</c:v>
                </c:pt>
                <c:pt idx="15">
                  <c:v>39.416208490637466</c:v>
                </c:pt>
                <c:pt idx="16">
                  <c:v>44.84733550340033</c:v>
                </c:pt>
                <c:pt idx="17">
                  <c:v>47.065892146767261</c:v>
                </c:pt>
                <c:pt idx="18">
                  <c:v>48.790195427745836</c:v>
                </c:pt>
                <c:pt idx="19">
                  <c:v>54.861970252852394</c:v>
                </c:pt>
                <c:pt idx="20">
                  <c:v>59.607169665197588</c:v>
                </c:pt>
                <c:pt idx="21">
                  <c:v>64.089256795491409</c:v>
                </c:pt>
                <c:pt idx="22">
                  <c:v>67.664218441735983</c:v>
                </c:pt>
                <c:pt idx="23">
                  <c:v>71.039806246348633</c:v>
                </c:pt>
                <c:pt idx="24">
                  <c:v>74.661169477218564</c:v>
                </c:pt>
                <c:pt idx="25">
                  <c:v>83.82012841172795</c:v>
                </c:pt>
                <c:pt idx="26">
                  <c:v>88.669858866360997</c:v>
                </c:pt>
                <c:pt idx="27">
                  <c:v>91.568683136636366</c:v>
                </c:pt>
                <c:pt idx="28">
                  <c:v>97.834426783627322</c:v>
                </c:pt>
                <c:pt idx="29">
                  <c:v>107.0219405394446</c:v>
                </c:pt>
                <c:pt idx="30">
                  <c:v>110.66268025620204</c:v>
                </c:pt>
                <c:pt idx="31">
                  <c:v>114.91632881603266</c:v>
                </c:pt>
                <c:pt idx="32">
                  <c:v>124.59794296198132</c:v>
                </c:pt>
                <c:pt idx="33">
                  <c:v>130.2803524022537</c:v>
                </c:pt>
                <c:pt idx="34">
                  <c:v>133.67174734009038</c:v>
                </c:pt>
                <c:pt idx="35">
                  <c:v>140.15267196193727</c:v>
                </c:pt>
                <c:pt idx="36">
                  <c:v>148.02513421502104</c:v>
                </c:pt>
                <c:pt idx="37">
                  <c:v>155.15823055923951</c:v>
                </c:pt>
                <c:pt idx="38">
                  <c:v>160.98545373614482</c:v>
                </c:pt>
                <c:pt idx="39">
                  <c:v>169.25156459725892</c:v>
                </c:pt>
                <c:pt idx="40">
                  <c:v>175.57798723952916</c:v>
                </c:pt>
                <c:pt idx="41">
                  <c:v>182.40003999450084</c:v>
                </c:pt>
                <c:pt idx="42">
                  <c:v>192.70272150389636</c:v>
                </c:pt>
                <c:pt idx="43">
                  <c:v>198.60388127168818</c:v>
                </c:pt>
                <c:pt idx="44">
                  <c:v>203.42301727491994</c:v>
                </c:pt>
                <c:pt idx="45">
                  <c:v>212.96950592717943</c:v>
                </c:pt>
                <c:pt idx="46">
                  <c:v>221.31108310175014</c:v>
                </c:pt>
                <c:pt idx="47">
                  <c:v>227.80475541168099</c:v>
                </c:pt>
                <c:pt idx="48">
                  <c:v>233.60240395223164</c:v>
                </c:pt>
                <c:pt idx="49">
                  <c:v>241.72880015194642</c:v>
                </c:pt>
                <c:pt idx="50">
                  <c:v>251.67403648746975</c:v>
                </c:pt>
                <c:pt idx="51">
                  <c:v>258.56135740543095</c:v>
                </c:pt>
                <c:pt idx="52">
                  <c:v>264.07600727051943</c:v>
                </c:pt>
                <c:pt idx="53">
                  <c:v>272.06931760663838</c:v>
                </c:pt>
                <c:pt idx="54">
                  <c:v>280.40171644578874</c:v>
                </c:pt>
                <c:pt idx="55">
                  <c:v>287.06263842338006</c:v>
                </c:pt>
                <c:pt idx="56">
                  <c:v>294.84586685987665</c:v>
                </c:pt>
                <c:pt idx="57">
                  <c:v>304.07621284765577</c:v>
                </c:pt>
                <c:pt idx="58">
                  <c:v>312.04810706779386</c:v>
                </c:pt>
                <c:pt idx="59">
                  <c:v>318.949705396409</c:v>
                </c:pt>
                <c:pt idx="60">
                  <c:v>327.46771057406067</c:v>
                </c:pt>
                <c:pt idx="61">
                  <c:v>335.65274613896133</c:v>
                </c:pt>
                <c:pt idx="62">
                  <c:v>343.28606176359136</c:v>
                </c:pt>
                <c:pt idx="63">
                  <c:v>350.79597976756946</c:v>
                </c:pt>
                <c:pt idx="64">
                  <c:v>362.42493074521229</c:v>
                </c:pt>
                <c:pt idx="65">
                  <c:v>368.92217240780661</c:v>
                </c:pt>
                <c:pt idx="66">
                  <c:v>375.16038104853635</c:v>
                </c:pt>
                <c:pt idx="67">
                  <c:v>384.32851831846614</c:v>
                </c:pt>
                <c:pt idx="68">
                  <c:v>391.71656842436226</c:v>
                </c:pt>
                <c:pt idx="69">
                  <c:v>399.82919712094645</c:v>
                </c:pt>
                <c:pt idx="70">
                  <c:v>411.19401600149126</c:v>
                </c:pt>
                <c:pt idx="71">
                  <c:v>418.14915462005865</c:v>
                </c:pt>
                <c:pt idx="72">
                  <c:v>423.83054424528433</c:v>
                </c:pt>
                <c:pt idx="73">
                  <c:v>436.37528913487347</c:v>
                </c:pt>
                <c:pt idx="74">
                  <c:v>441.20411338104901</c:v>
                </c:pt>
                <c:pt idx="75">
                  <c:v>450.68329424022556</c:v>
                </c:pt>
                <c:pt idx="76">
                  <c:v>459.4261686356769</c:v>
                </c:pt>
                <c:pt idx="77">
                  <c:v>466.11462561952948</c:v>
                </c:pt>
                <c:pt idx="78">
                  <c:v>474.45212353391338</c:v>
                </c:pt>
                <c:pt idx="79">
                  <c:v>482.28481300017546</c:v>
                </c:pt>
                <c:pt idx="80">
                  <c:v>492.30959490934231</c:v>
                </c:pt>
                <c:pt idx="81">
                  <c:v>499.841948844348</c:v>
                </c:pt>
                <c:pt idx="82">
                  <c:v>506.32950226399851</c:v>
                </c:pt>
                <c:pt idx="83">
                  <c:v>514.5986725702528</c:v>
                </c:pt>
                <c:pt idx="84">
                  <c:v>525.06197494950527</c:v>
                </c:pt>
                <c:pt idx="85">
                  <c:v>532.41484143628986</c:v>
                </c:pt>
                <c:pt idx="86">
                  <c:v>539.53824953756452</c:v>
                </c:pt>
                <c:pt idx="87">
                  <c:v>547.37042909630327</c:v>
                </c:pt>
                <c:pt idx="88">
                  <c:v>557.1963470713614</c:v>
                </c:pt>
                <c:pt idx="89">
                  <c:v>564.70218581515269</c:v>
                </c:pt>
                <c:pt idx="90">
                  <c:v>574.14567314769442</c:v>
                </c:pt>
                <c:pt idx="91">
                  <c:v>581.921762878864</c:v>
                </c:pt>
                <c:pt idx="92">
                  <c:v>590.19756198292191</c:v>
                </c:pt>
                <c:pt idx="93">
                  <c:v>598.78950375146007</c:v>
                </c:pt>
                <c:pt idx="94">
                  <c:v>606.39222492468889</c:v>
                </c:pt>
                <c:pt idx="95">
                  <c:v>613.82667661521032</c:v>
                </c:pt>
                <c:pt idx="96">
                  <c:v>623.4690278818606</c:v>
                </c:pt>
                <c:pt idx="97">
                  <c:v>631.8672047915237</c:v>
                </c:pt>
                <c:pt idx="98">
                  <c:v>638.61838040074906</c:v>
                </c:pt>
                <c:pt idx="99">
                  <c:v>648.52588357954414</c:v>
                </c:pt>
                <c:pt idx="100">
                  <c:v>658.22942374899708</c:v>
                </c:pt>
                <c:pt idx="101">
                  <c:v>665.38852537690673</c:v>
                </c:pt>
                <c:pt idx="102">
                  <c:v>671.15048039082251</c:v>
                </c:pt>
                <c:pt idx="103">
                  <c:v>684.73441681300983</c:v>
                </c:pt>
                <c:pt idx="104">
                  <c:v>690.36379587085332</c:v>
                </c:pt>
                <c:pt idx="105">
                  <c:v>696.03906660579878</c:v>
                </c:pt>
                <c:pt idx="106">
                  <c:v>706.6910347686927</c:v>
                </c:pt>
                <c:pt idx="107">
                  <c:v>714.45692634939519</c:v>
                </c:pt>
                <c:pt idx="108">
                  <c:v>720.75938333806778</c:v>
                </c:pt>
                <c:pt idx="109">
                  <c:v>728.11224982485237</c:v>
                </c:pt>
                <c:pt idx="110">
                  <c:v>740.32453500921383</c:v>
                </c:pt>
                <c:pt idx="111">
                  <c:v>747.7130950226333</c:v>
                </c:pt>
                <c:pt idx="112">
                  <c:v>753.92886773233545</c:v>
                </c:pt>
                <c:pt idx="113">
                  <c:v>761.94461399948204</c:v>
                </c:pt>
                <c:pt idx="114">
                  <c:v>771.71444214697112</c:v>
                </c:pt>
                <c:pt idx="115">
                  <c:v>779.9035569720586</c:v>
                </c:pt>
                <c:pt idx="116">
                  <c:v>787.27172068454388</c:v>
                </c:pt>
                <c:pt idx="117">
                  <c:v>797.18942201380617</c:v>
                </c:pt>
                <c:pt idx="118">
                  <c:v>805.1592766038508</c:v>
                </c:pt>
                <c:pt idx="119">
                  <c:v>811.6962910532668</c:v>
                </c:pt>
                <c:pt idx="120">
                  <c:v>818.41177313585717</c:v>
                </c:pt>
                <c:pt idx="121">
                  <c:v>828.86487736464244</c:v>
                </c:pt>
                <c:pt idx="122">
                  <c:v>837.01319958786155</c:v>
                </c:pt>
                <c:pt idx="123">
                  <c:v>843.58080848867883</c:v>
                </c:pt>
                <c:pt idx="124">
                  <c:v>851.93309372123997</c:v>
                </c:pt>
                <c:pt idx="125">
                  <c:v>862.26382014442015</c:v>
                </c:pt>
                <c:pt idx="126">
                  <c:v>869.6931727597082</c:v>
                </c:pt>
                <c:pt idx="127">
                  <c:v>876.53613172313737</c:v>
                </c:pt>
                <c:pt idx="128">
                  <c:v>883.76662040431677</c:v>
                </c:pt>
                <c:pt idx="129">
                  <c:v>896.07578801811553</c:v>
                </c:pt>
                <c:pt idx="130">
                  <c:v>902.89325160537703</c:v>
                </c:pt>
                <c:pt idx="131">
                  <c:v>908.31866765387838</c:v>
                </c:pt>
                <c:pt idx="132">
                  <c:v>917.23185116213051</c:v>
                </c:pt>
                <c:pt idx="133">
                  <c:v>926.26741247598795</c:v>
                </c:pt>
                <c:pt idx="134">
                  <c:v>933.70186416650938</c:v>
                </c:pt>
                <c:pt idx="135">
                  <c:v>941.54934095094859</c:v>
                </c:pt>
                <c:pt idx="136">
                  <c:v>950.50841613630269</c:v>
                </c:pt>
                <c:pt idx="137">
                  <c:v>957.92247152589005</c:v>
                </c:pt>
                <c:pt idx="138">
                  <c:v>965.64247142949046</c:v>
                </c:pt>
                <c:pt idx="139">
                  <c:v>974.93298650502572</c:v>
                </c:pt>
                <c:pt idx="140">
                  <c:v>982.52550952778734</c:v>
                </c:pt>
                <c:pt idx="141">
                  <c:v>988.90445264496304</c:v>
                </c:pt>
                <c:pt idx="142">
                  <c:v>1001.4022860424035</c:v>
                </c:pt>
                <c:pt idx="143">
                  <c:v>1007.9596967927538</c:v>
                </c:pt>
                <c:pt idx="144">
                  <c:v>1012.8905025436004</c:v>
                </c:pt>
                <c:pt idx="145">
                  <c:v>1021.4671470864378</c:v>
                </c:pt>
                <c:pt idx="146">
                  <c:v>1029.6154693096569</c:v>
                </c:pt>
                <c:pt idx="147">
                  <c:v>1036.6266977557934</c:v>
                </c:pt>
                <c:pt idx="148">
                  <c:v>1045.9070146808615</c:v>
                </c:pt>
                <c:pt idx="149">
                  <c:v>1053.1018098354059</c:v>
                </c:pt>
                <c:pt idx="150">
                  <c:v>1061.5254821212368</c:v>
                </c:pt>
                <c:pt idx="151">
                  <c:v>1069.7553895481926</c:v>
                </c:pt>
                <c:pt idx="152">
                  <c:v>1077.4294977746911</c:v>
                </c:pt>
                <c:pt idx="153">
                  <c:v>1084.6803827568046</c:v>
                </c:pt>
                <c:pt idx="154">
                  <c:v>1091.706908428642</c:v>
                </c:pt>
                <c:pt idx="155">
                  <c:v>1099.1056665925285</c:v>
                </c:pt>
                <c:pt idx="156">
                  <c:v>1106.116895038665</c:v>
                </c:pt>
                <c:pt idx="157">
                  <c:v>1112.587621510045</c:v>
                </c:pt>
                <c:pt idx="158">
                  <c:v>1121.0010956454087</c:v>
                </c:pt>
                <c:pt idx="159">
                  <c:v>1127.5330110195912</c:v>
                </c:pt>
                <c:pt idx="160">
                  <c:v>1131.4389026484932</c:v>
                </c:pt>
                <c:pt idx="161">
                  <c:v>1136.5583741829814</c:v>
                </c:pt>
                <c:pt idx="162">
                  <c:v>1140.4642658118837</c:v>
                </c:pt>
                <c:pt idx="163">
                  <c:v>1135.3498933526291</c:v>
                </c:pt>
                <c:pt idx="164">
                  <c:v>1132.8462474129542</c:v>
                </c:pt>
                <c:pt idx="165">
                  <c:v>1132.4893121466055</c:v>
                </c:pt>
                <c:pt idx="166">
                  <c:v>1132.9176344662239</c:v>
                </c:pt>
                <c:pt idx="167">
                  <c:v>1133.1164984003326</c:v>
                </c:pt>
                <c:pt idx="168">
                  <c:v>1133.1827863783687</c:v>
                </c:pt>
                <c:pt idx="169">
                  <c:v>1132.9941205947273</c:v>
                </c:pt>
                <c:pt idx="170">
                  <c:v>1132.5301047484738</c:v>
                </c:pt>
                <c:pt idx="171">
                  <c:v>1131.6479647330691</c:v>
                </c:pt>
                <c:pt idx="172">
                  <c:v>1130.5210691064535</c:v>
                </c:pt>
                <c:pt idx="173">
                  <c:v>1129.6134337148812</c:v>
                </c:pt>
                <c:pt idx="174">
                  <c:v>1129.0627335896572</c:v>
                </c:pt>
                <c:pt idx="175">
                  <c:v>1128.5834205177032</c:v>
                </c:pt>
                <c:pt idx="176">
                  <c:v>1128.3029713798578</c:v>
                </c:pt>
                <c:pt idx="177">
                  <c:v>1128.802680752746</c:v>
                </c:pt>
                <c:pt idx="178">
                  <c:v>1129.603235564414</c:v>
                </c:pt>
                <c:pt idx="179">
                  <c:v>1130.6689422882268</c:v>
                </c:pt>
                <c:pt idx="180">
                  <c:v>1131.7550453129736</c:v>
                </c:pt>
                <c:pt idx="181">
                  <c:v>1133.1623900774346</c:v>
                </c:pt>
                <c:pt idx="182">
                  <c:v>1134.0037374909709</c:v>
                </c:pt>
                <c:pt idx="183">
                  <c:v>1134.51874408956</c:v>
                </c:pt>
                <c:pt idx="184">
                  <c:v>1134.5697348418955</c:v>
                </c:pt>
                <c:pt idx="185">
                  <c:v>1134.3504746068527</c:v>
                </c:pt>
                <c:pt idx="186">
                  <c:v>1135.0286516129154</c:v>
                </c:pt>
                <c:pt idx="187">
                  <c:v>1136.4003028507414</c:v>
                </c:pt>
                <c:pt idx="188">
                  <c:v>1137.935124496041</c:v>
                </c:pt>
                <c:pt idx="189">
                  <c:v>1138.6846885553734</c:v>
                </c:pt>
                <c:pt idx="190">
                  <c:v>1139.0110293703208</c:v>
                </c:pt>
                <c:pt idx="191">
                  <c:v>1139.2098933044294</c:v>
                </c:pt>
                <c:pt idx="192">
                  <c:v>1139.4138563137715</c:v>
                </c:pt>
                <c:pt idx="193">
                  <c:v>1139.6637110002157</c:v>
                </c:pt>
                <c:pt idx="194">
                  <c:v>1139.9543582885285</c:v>
                </c:pt>
                <c:pt idx="195">
                  <c:v>1140.5101574889857</c:v>
                </c:pt>
                <c:pt idx="196">
                  <c:v>1141.2291270969167</c:v>
                </c:pt>
                <c:pt idx="197">
                  <c:v>1141.9073041029794</c:v>
                </c:pt>
                <c:pt idx="198">
                  <c:v>1142.733354290815</c:v>
                </c:pt>
                <c:pt idx="199">
                  <c:v>1143.3554414693087</c:v>
                </c:pt>
                <c:pt idx="200">
                  <c:v>1143.9826277230356</c:v>
                </c:pt>
                <c:pt idx="201">
                  <c:v>1144.3548602150852</c:v>
                </c:pt>
                <c:pt idx="202">
                  <c:v>1144.6761019547989</c:v>
                </c:pt>
                <c:pt idx="203">
                  <c:v>1144.9055603403092</c:v>
                </c:pt>
                <c:pt idx="204">
                  <c:v>1145.2319011552565</c:v>
                </c:pt>
                <c:pt idx="205">
                  <c:v>1145.5123502931019</c:v>
                </c:pt>
                <c:pt idx="206">
                  <c:v>1146.0120596659904</c:v>
                </c:pt>
                <c:pt idx="207">
                  <c:v>1146.425084759908</c:v>
                </c:pt>
                <c:pt idx="208">
                  <c:v>1146.9298932080299</c:v>
                </c:pt>
                <c:pt idx="209">
                  <c:v>1147.4907914837208</c:v>
                </c:pt>
                <c:pt idx="210">
                  <c:v>1148.0159962327768</c:v>
                </c:pt>
                <c:pt idx="211">
                  <c:v>1148.9389288500502</c:v>
                </c:pt>
                <c:pt idx="212">
                  <c:v>1150.24429210984</c:v>
                </c:pt>
                <c:pt idx="213">
                  <c:v>1149.887356843491</c:v>
                </c:pt>
                <c:pt idx="214">
                  <c:v>1149.4539354486392</c:v>
                </c:pt>
                <c:pt idx="215">
                  <c:v>1149.7394836617182</c:v>
                </c:pt>
                <c:pt idx="216">
                  <c:v>1150.1423106051689</c:v>
                </c:pt>
                <c:pt idx="217">
                  <c:v>1150.7032088808598</c:v>
                </c:pt>
                <c:pt idx="218">
                  <c:v>1151.6363396486001</c:v>
                </c:pt>
                <c:pt idx="219">
                  <c:v>1152.3400120308306</c:v>
                </c:pt>
                <c:pt idx="220">
                  <c:v>1152.9875945854919</c:v>
                </c:pt>
                <c:pt idx="221">
                  <c:v>1153.5178984097813</c:v>
                </c:pt>
                <c:pt idx="222">
                  <c:v>1153.752455870525</c:v>
                </c:pt>
                <c:pt idx="223">
                  <c:v>1153.752455870525</c:v>
                </c:pt>
                <c:pt idx="224">
                  <c:v>1153.9870133312684</c:v>
                </c:pt>
                <c:pt idx="225">
                  <c:v>1154.2419670929462</c:v>
                </c:pt>
                <c:pt idx="226">
                  <c:v>1154.5428125317258</c:v>
                </c:pt>
                <c:pt idx="227">
                  <c:v>1155.0680172807818</c:v>
                </c:pt>
                <c:pt idx="228">
                  <c:v>1155.603420180305</c:v>
                </c:pt>
                <c:pt idx="229">
                  <c:v>1156.368281465338</c:v>
                </c:pt>
                <c:pt idx="230">
                  <c:v>1156.9954677190651</c:v>
                </c:pt>
                <c:pt idx="231">
                  <c:v>1157.4594835653186</c:v>
                </c:pt>
                <c:pt idx="232">
                  <c:v>1157.7858243802659</c:v>
                </c:pt>
                <c:pt idx="233">
                  <c:v>1158.2345430008188</c:v>
                </c:pt>
                <c:pt idx="234">
                  <c:v>1158.576181041467</c:v>
                </c:pt>
                <c:pt idx="235">
                  <c:v>1158.8260357279109</c:v>
                </c:pt>
                <c:pt idx="236">
                  <c:v>1159.2390608218288</c:v>
                </c:pt>
                <c:pt idx="237">
                  <c:v>1159.5603025615428</c:v>
                </c:pt>
                <c:pt idx="238">
                  <c:v>1159.9529313545263</c:v>
                </c:pt>
                <c:pt idx="239">
                  <c:v>1160.3812536741448</c:v>
                </c:pt>
                <c:pt idx="240">
                  <c:v>1160.8401704451649</c:v>
                </c:pt>
                <c:pt idx="241">
                  <c:v>1161.202204786747</c:v>
                </c:pt>
                <c:pt idx="242">
                  <c:v>1161.6101308054315</c:v>
                </c:pt>
                <c:pt idx="243">
                  <c:v>1162.1914253820567</c:v>
                </c:pt>
                <c:pt idx="244">
                  <c:v>1162.8645033128855</c:v>
                </c:pt>
                <c:pt idx="245">
                  <c:v>1163.2775284068034</c:v>
                </c:pt>
                <c:pt idx="246">
                  <c:v>1163.568175695116</c:v>
                </c:pt>
                <c:pt idx="247">
                  <c:v>1163.9047146605305</c:v>
                </c:pt>
                <c:pt idx="248">
                  <c:v>1164.1902628736095</c:v>
                </c:pt>
                <c:pt idx="249">
                  <c:v>1164.5166036885573</c:v>
                </c:pt>
                <c:pt idx="250">
                  <c:v>1164.8327463530375</c:v>
                </c:pt>
                <c:pt idx="251">
                  <c:v>1165.2661677478895</c:v>
                </c:pt>
                <c:pt idx="252">
                  <c:v>1165.5721122619027</c:v>
                </c:pt>
                <c:pt idx="253">
                  <c:v>1165.8882549263831</c:v>
                </c:pt>
                <c:pt idx="254">
                  <c:v>1166.3012800203012</c:v>
                </c:pt>
                <c:pt idx="255">
                  <c:v>1166.7296023399194</c:v>
                </c:pt>
                <c:pt idx="256">
                  <c:v>1167.9278850198045</c:v>
                </c:pt>
                <c:pt idx="257">
                  <c:v>1168.6978453800712</c:v>
                </c:pt>
                <c:pt idx="258">
                  <c:v>1168.952799141749</c:v>
                </c:pt>
                <c:pt idx="259">
                  <c:v>1169.0241861950187</c:v>
                </c:pt>
                <c:pt idx="260">
                  <c:v>1168.7896287342753</c:v>
                </c:pt>
                <c:pt idx="261">
                  <c:v>1168.8049259599759</c:v>
                </c:pt>
                <c:pt idx="262">
                  <c:v>1169.0802760225877</c:v>
                </c:pt>
                <c:pt idx="263">
                  <c:v>1169.4576075898708</c:v>
                </c:pt>
                <c:pt idx="264">
                  <c:v>1169.9165243608907</c:v>
                </c:pt>
                <c:pt idx="265">
                  <c:v>1170.3193513043414</c:v>
                </c:pt>
                <c:pt idx="266">
                  <c:v>1170.7374754734929</c:v>
                </c:pt>
                <c:pt idx="267">
                  <c:v>1171.3595626519864</c:v>
                </c:pt>
                <c:pt idx="268">
                  <c:v>1172.3232878711281</c:v>
                </c:pt>
                <c:pt idx="269">
                  <c:v>1172.7720064916807</c:v>
                </c:pt>
                <c:pt idx="270">
                  <c:v>1173.0269602533585</c:v>
                </c:pt>
                <c:pt idx="271">
                  <c:v>1173.261517714102</c:v>
                </c:pt>
                <c:pt idx="272">
                  <c:v>1173.4246881215756</c:v>
                </c:pt>
                <c:pt idx="273">
                  <c:v>1173.7153354098882</c:v>
                </c:pt>
                <c:pt idx="274">
                  <c:v>1174.0467753000692</c:v>
                </c:pt>
                <c:pt idx="275">
                  <c:v>1174.3221253626812</c:v>
                </c:pt>
                <c:pt idx="276">
                  <c:v>1174.7147541556647</c:v>
                </c:pt>
                <c:pt idx="277">
                  <c:v>1175.0716894220136</c:v>
                </c:pt>
                <c:pt idx="278">
                  <c:v>1175.4490209892965</c:v>
                </c:pt>
                <c:pt idx="279">
                  <c:v>1175.7141729014413</c:v>
                </c:pt>
                <c:pt idx="280">
                  <c:v>1176.3107647037671</c:v>
                </c:pt>
                <c:pt idx="281">
                  <c:v>1176.7390870233855</c:v>
                </c:pt>
                <c:pt idx="282">
                  <c:v>1177.1470130420698</c:v>
                </c:pt>
                <c:pt idx="283">
                  <c:v>1177.4937501579518</c:v>
                </c:pt>
                <c:pt idx="284">
                  <c:v>1177.7232085434616</c:v>
                </c:pt>
                <c:pt idx="285">
                  <c:v>1177.9628650794386</c:v>
                </c:pt>
                <c:pt idx="286">
                  <c:v>1178.2484132925174</c:v>
                </c:pt>
                <c:pt idx="287">
                  <c:v>1178.5288624303632</c:v>
                </c:pt>
                <c:pt idx="288">
                  <c:v>1178.8705004710112</c:v>
                </c:pt>
                <c:pt idx="289">
                  <c:v>1179.1662468345571</c:v>
                </c:pt>
                <c:pt idx="290">
                  <c:v>1179.4568941228697</c:v>
                </c:pt>
                <c:pt idx="291">
                  <c:v>1179.7628386368831</c:v>
                </c:pt>
                <c:pt idx="292">
                  <c:v>1180.0585850004293</c:v>
                </c:pt>
                <c:pt idx="293">
                  <c:v>1180.675573103689</c:v>
                </c:pt>
                <c:pt idx="294">
                  <c:v>1181.0019139186368</c:v>
                </c:pt>
                <c:pt idx="295">
                  <c:v>1181.3027593574163</c:v>
                </c:pt>
                <c:pt idx="296">
                  <c:v>1181.6087038714295</c:v>
                </c:pt>
                <c:pt idx="297">
                  <c:v>1181.8636576331073</c:v>
                </c:pt>
                <c:pt idx="298">
                  <c:v>1182.0880169433838</c:v>
                </c:pt>
                <c:pt idx="299">
                  <c:v>1182.3684660812289</c:v>
                </c:pt>
                <c:pt idx="300">
                  <c:v>1182.552032789637</c:v>
                </c:pt>
                <c:pt idx="301">
                  <c:v>1182.7763920999134</c:v>
                </c:pt>
                <c:pt idx="302">
                  <c:v>1183.0568412377588</c:v>
                </c:pt>
                <c:pt idx="303">
                  <c:v>1183.3933802031734</c:v>
                </c:pt>
                <c:pt idx="304">
                  <c:v>1183.6789284162523</c:v>
                </c:pt>
                <c:pt idx="305">
                  <c:v>1184.0358636826013</c:v>
                </c:pt>
                <c:pt idx="306">
                  <c:v>1184.2857183690453</c:v>
                </c:pt>
                <c:pt idx="307">
                  <c:v>1184.5406721307229</c:v>
                </c:pt>
                <c:pt idx="308">
                  <c:v>1184.8874092466049</c:v>
                </c:pt>
                <c:pt idx="309">
                  <c:v>1186.049998399855</c:v>
                </c:pt>
                <c:pt idx="310">
                  <c:v>1186.6618874278813</c:v>
                </c:pt>
                <c:pt idx="311">
                  <c:v>1186.6414911269471</c:v>
                </c:pt>
                <c:pt idx="312">
                  <c:v>1186.5140142461084</c:v>
                </c:pt>
                <c:pt idx="313">
                  <c:v>1186.4273299671379</c:v>
                </c:pt>
                <c:pt idx="314">
                  <c:v>1185.8970261428485</c:v>
                </c:pt>
                <c:pt idx="315">
                  <c:v>1185.8358372400457</c:v>
                </c:pt>
                <c:pt idx="316">
                  <c:v>1186.1060882274239</c:v>
                </c:pt>
                <c:pt idx="317">
                  <c:v>1186.4477262680723</c:v>
                </c:pt>
                <c:pt idx="318">
                  <c:v>1186.9525347161939</c:v>
                </c:pt>
                <c:pt idx="319">
                  <c:v>1187.7887830544969</c:v>
                </c:pt>
                <c:pt idx="320">
                  <c:v>1188.5485452642965</c:v>
                </c:pt>
                <c:pt idx="321">
                  <c:v>1188.9717685086812</c:v>
                </c:pt>
                <c:pt idx="322">
                  <c:v>1189.1655333675565</c:v>
                </c:pt>
                <c:pt idx="323">
                  <c:v>1189.2777130226943</c:v>
                </c:pt>
                <c:pt idx="324">
                  <c:v>1189.3032083988621</c:v>
                </c:pt>
                <c:pt idx="325">
                  <c:v>1189.4102889787669</c:v>
                </c:pt>
                <c:pt idx="326">
                  <c:v>1189.3847936025991</c:v>
                </c:pt>
                <c:pt idx="327">
                  <c:v>1189.5275677091386</c:v>
                </c:pt>
                <c:pt idx="328">
                  <c:v>1189.6601436652111</c:v>
                </c:pt>
                <c:pt idx="329">
                  <c:v>1189.8845029754873</c:v>
                </c:pt>
                <c:pt idx="330">
                  <c:v>1190.1547539628657</c:v>
                </c:pt>
                <c:pt idx="331">
                  <c:v>1190.3638160474416</c:v>
                </c:pt>
                <c:pt idx="332">
                  <c:v>1190.6238688843528</c:v>
                </c:pt>
                <c:pt idx="333">
                  <c:v>1190.8686244955634</c:v>
                </c:pt>
                <c:pt idx="334">
                  <c:v>1191.113380106774</c:v>
                </c:pt>
                <c:pt idx="335">
                  <c:v>1191.4346218464877</c:v>
                </c:pt>
                <c:pt idx="336">
                  <c:v>1191.6946746833989</c:v>
                </c:pt>
                <c:pt idx="337">
                  <c:v>1191.8884395422742</c:v>
                </c:pt>
                <c:pt idx="338">
                  <c:v>1192.0720062506821</c:v>
                </c:pt>
                <c:pt idx="339">
                  <c:v>1192.3065637114255</c:v>
                </c:pt>
                <c:pt idx="340">
                  <c:v>1192.5462202474025</c:v>
                </c:pt>
                <c:pt idx="341">
                  <c:v>1192.7756786329123</c:v>
                </c:pt>
                <c:pt idx="342">
                  <c:v>1193.2141991029982</c:v>
                </c:pt>
                <c:pt idx="343">
                  <c:v>1193.4130630371067</c:v>
                </c:pt>
                <c:pt idx="344">
                  <c:v>1193.5048463913108</c:v>
                </c:pt>
                <c:pt idx="345">
                  <c:v>1193.545638993179</c:v>
                </c:pt>
                <c:pt idx="346">
                  <c:v>1193.5507380684126</c:v>
                </c:pt>
                <c:pt idx="347">
                  <c:v>1193.4946482408434</c:v>
                </c:pt>
                <c:pt idx="348">
                  <c:v>1193.6017288207481</c:v>
                </c:pt>
                <c:pt idx="349">
                  <c:v>1193.7139084758862</c:v>
                </c:pt>
                <c:pt idx="350">
                  <c:v>1193.8923761090607</c:v>
                </c:pt>
                <c:pt idx="351">
                  <c:v>1193.9688622375641</c:v>
                </c:pt>
                <c:pt idx="352">
                  <c:v>1194.1881224726067</c:v>
                </c:pt>
                <c:pt idx="353">
                  <c:v>1194.2952030525114</c:v>
                </c:pt>
                <c:pt idx="354">
                  <c:v>1194.504265137087</c:v>
                </c:pt>
                <c:pt idx="355">
                  <c:v>1194.7031290711957</c:v>
                </c:pt>
                <c:pt idx="356">
                  <c:v>1194.815308726334</c:v>
                </c:pt>
                <c:pt idx="357">
                  <c:v>1195.0498661870774</c:v>
                </c:pt>
                <c:pt idx="358">
                  <c:v>1195.2079375193175</c:v>
                </c:pt>
                <c:pt idx="359">
                  <c:v>1195.4169996038934</c:v>
                </c:pt>
                <c:pt idx="360">
                  <c:v>1195.7127459674393</c:v>
                </c:pt>
                <c:pt idx="361">
                  <c:v>1196.0339877071533</c:v>
                </c:pt>
                <c:pt idx="362">
                  <c:v>1196.1002756851897</c:v>
                </c:pt>
                <c:pt idx="363">
                  <c:v>1196.141068287058</c:v>
                </c:pt>
                <c:pt idx="364">
                  <c:v>1196.197158114627</c:v>
                </c:pt>
                <c:pt idx="365">
                  <c:v>1196.151266437525</c:v>
                </c:pt>
                <c:pt idx="366">
                  <c:v>1196.197158114627</c:v>
                </c:pt>
                <c:pt idx="367">
                  <c:v>1196.2379507164956</c:v>
                </c:pt>
                <c:pt idx="368">
                  <c:v>1196.3399322211667</c:v>
                </c:pt>
                <c:pt idx="369">
                  <c:v>1196.436814650604</c:v>
                </c:pt>
                <c:pt idx="370">
                  <c:v>1196.5489943057423</c:v>
                </c:pt>
                <c:pt idx="371">
                  <c:v>1196.6254804342457</c:v>
                </c:pt>
                <c:pt idx="372">
                  <c:v>1196.6968674875154</c:v>
                </c:pt>
                <c:pt idx="373">
                  <c:v>1196.7172637884496</c:v>
                </c:pt>
                <c:pt idx="374">
                  <c:v>1196.8702360454561</c:v>
                </c:pt>
                <c:pt idx="375">
                  <c:v>1196.9671184748938</c:v>
                </c:pt>
                <c:pt idx="376">
                  <c:v>1197.0640009043311</c:v>
                </c:pt>
                <c:pt idx="377">
                  <c:v>1197.1608833337687</c:v>
                </c:pt>
                <c:pt idx="378">
                  <c:v>1197.1659824090025</c:v>
                </c:pt>
                <c:pt idx="379">
                  <c:v>1197.3240537412426</c:v>
                </c:pt>
                <c:pt idx="380">
                  <c:v>1197.4362333963804</c:v>
                </c:pt>
                <c:pt idx="381">
                  <c:v>1197.6911871580583</c:v>
                </c:pt>
                <c:pt idx="382">
                  <c:v>1197.9410418445027</c:v>
                </c:pt>
                <c:pt idx="383">
                  <c:v>1197.9869335216044</c:v>
                </c:pt>
                <c:pt idx="384">
                  <c:v>1197.9104473931011</c:v>
                </c:pt>
                <c:pt idx="385">
                  <c:v>1197.8084658884302</c:v>
                </c:pt>
                <c:pt idx="386">
                  <c:v>1197.8543575655319</c:v>
                </c:pt>
                <c:pt idx="387">
                  <c:v>1197.798267737963</c:v>
                </c:pt>
                <c:pt idx="388">
                  <c:v>1197.6962862332919</c:v>
                </c:pt>
                <c:pt idx="389">
                  <c:v>1197.7676732865616</c:v>
                </c:pt>
                <c:pt idx="390">
                  <c:v>1197.833961264598</c:v>
                </c:pt>
                <c:pt idx="391">
                  <c:v>1197.8900510921669</c:v>
                </c:pt>
                <c:pt idx="392">
                  <c:v>1197.9461409197361</c:v>
                </c:pt>
                <c:pt idx="393">
                  <c:v>1197.9971316720714</c:v>
                </c:pt>
                <c:pt idx="394">
                  <c:v>1198.1144104024434</c:v>
                </c:pt>
                <c:pt idx="395">
                  <c:v>1198.2061937566473</c:v>
                </c:pt>
                <c:pt idx="396">
                  <c:v>1198.2979771108512</c:v>
                </c:pt>
                <c:pt idx="397">
                  <c:v>1198.3132743365518</c:v>
                </c:pt>
                <c:pt idx="398">
                  <c:v>1198.287778960384</c:v>
                </c:pt>
                <c:pt idx="399">
                  <c:v>1198.287778960384</c:v>
                </c:pt>
                <c:pt idx="400">
                  <c:v>1198.3030761860846</c:v>
                </c:pt>
                <c:pt idx="401">
                  <c:v>1198.3540669384204</c:v>
                </c:pt>
                <c:pt idx="402">
                  <c:v>1198.4611475183249</c:v>
                </c:pt>
                <c:pt idx="403">
                  <c:v>1198.3897604650551</c:v>
                </c:pt>
                <c:pt idx="404">
                  <c:v>1198.3999586155226</c:v>
                </c:pt>
                <c:pt idx="405">
                  <c:v>1198.3846613898218</c:v>
                </c:pt>
                <c:pt idx="406">
                  <c:v>1198.359166013654</c:v>
                </c:pt>
                <c:pt idx="407">
                  <c:v>1198.3795623145879</c:v>
                </c:pt>
                <c:pt idx="408">
                  <c:v>1198.4203549164565</c:v>
                </c:pt>
                <c:pt idx="409">
                  <c:v>1198.5223364211276</c:v>
                </c:pt>
                <c:pt idx="410">
                  <c:v>1198.4764447440257</c:v>
                </c:pt>
                <c:pt idx="411">
                  <c:v>1198.4611475183249</c:v>
                </c:pt>
                <c:pt idx="412">
                  <c:v>1198.4101567659893</c:v>
                </c:pt>
                <c:pt idx="413">
                  <c:v>1198.4407512173907</c:v>
                </c:pt>
                <c:pt idx="414">
                  <c:v>1198.4050576907559</c:v>
                </c:pt>
                <c:pt idx="415">
                  <c:v>1198.3438687879532</c:v>
                </c:pt>
                <c:pt idx="416">
                  <c:v>1198.2979771108512</c:v>
                </c:pt>
                <c:pt idx="417">
                  <c:v>1198.2265900575815</c:v>
                </c:pt>
                <c:pt idx="418">
                  <c:v>1198.2367882080484</c:v>
                </c:pt>
                <c:pt idx="419">
                  <c:v>1198.2724817346834</c:v>
                </c:pt>
                <c:pt idx="420">
                  <c:v>1198.1654011547787</c:v>
                </c:pt>
                <c:pt idx="421">
                  <c:v>1198.1297076281439</c:v>
                </c:pt>
                <c:pt idx="422">
                  <c:v>1198.083815951042</c:v>
                </c:pt>
                <c:pt idx="423">
                  <c:v>1197.992032596838</c:v>
                </c:pt>
                <c:pt idx="424">
                  <c:v>1197.9767353711372</c:v>
                </c:pt>
                <c:pt idx="425">
                  <c:v>1197.9257446188019</c:v>
                </c:pt>
                <c:pt idx="426">
                  <c:v>1197.8747538664663</c:v>
                </c:pt>
                <c:pt idx="427">
                  <c:v>1197.8900510921669</c:v>
                </c:pt>
                <c:pt idx="428">
                  <c:v>1197.8186640388972</c:v>
                </c:pt>
                <c:pt idx="429">
                  <c:v>1197.7115834589927</c:v>
                </c:pt>
                <c:pt idx="430">
                  <c:v>1197.6248991800223</c:v>
                </c:pt>
                <c:pt idx="431">
                  <c:v>1197.5790075029201</c:v>
                </c:pt>
                <c:pt idx="432" formatCode="General">
                  <c:v>1197.477025998249</c:v>
                </c:pt>
                <c:pt idx="433" formatCode="General">
                  <c:v>1197.4311343211471</c:v>
                </c:pt>
                <c:pt idx="434" formatCode="General">
                  <c:v>1197.3444500421765</c:v>
                </c:pt>
                <c:pt idx="435" formatCode="General">
                  <c:v>1197.2934592898412</c:v>
                </c:pt>
                <c:pt idx="436" formatCode="General">
                  <c:v>1197.19147778517</c:v>
                </c:pt>
                <c:pt idx="437" formatCode="General">
                  <c:v>1197.19147778517</c:v>
                </c:pt>
                <c:pt idx="438" formatCode="General">
                  <c:v>1197.0640009043311</c:v>
                </c:pt>
                <c:pt idx="439" formatCode="General">
                  <c:v>1195.4424949800612</c:v>
                </c:pt>
                <c:pt idx="440" formatCode="General">
                  <c:v>1196.2634460926633</c:v>
                </c:pt>
                <c:pt idx="441" formatCode="General">
                  <c:v>1198.9047670636442</c:v>
                </c:pt>
                <c:pt idx="442" formatCode="General">
                  <c:v>1194.6113457169918</c:v>
                </c:pt>
                <c:pt idx="443" formatCode="General">
                  <c:v>1194.5552558894228</c:v>
                </c:pt>
                <c:pt idx="444" formatCode="General">
                  <c:v>1197.4158370954465</c:v>
                </c:pt>
                <c:pt idx="445" formatCode="General">
                  <c:v>1197.6758899323577</c:v>
                </c:pt>
                <c:pt idx="446" formatCode="General">
                  <c:v>1196.7019665627488</c:v>
                </c:pt>
                <c:pt idx="447" formatCode="General">
                  <c:v>1195.9371052777158</c:v>
                </c:pt>
                <c:pt idx="448" formatCode="General">
                  <c:v>1195.5087829580973</c:v>
                </c:pt>
                <c:pt idx="449" formatCode="General">
                  <c:v>1195.3354144001564</c:v>
                </c:pt>
                <c:pt idx="450" formatCode="General">
                  <c:v>1195.2232347450183</c:v>
                </c:pt>
                <c:pt idx="451" formatCode="General">
                  <c:v>1195.1926402936169</c:v>
                </c:pt>
                <c:pt idx="452" formatCode="General">
                  <c:v>1195.2130365945513</c:v>
                </c:pt>
                <c:pt idx="453" formatCode="General">
                  <c:v>1195.2130365945513</c:v>
                </c:pt>
                <c:pt idx="454" formatCode="General">
                  <c:v>1195.1722439926828</c:v>
                </c:pt>
                <c:pt idx="455" formatCode="General">
                  <c:v>1195.0090735852091</c:v>
                </c:pt>
                <c:pt idx="456" formatCode="General">
                  <c:v>1194.861200403436</c:v>
                </c:pt>
                <c:pt idx="457" formatCode="General">
                  <c:v>1194.7133272216629</c:v>
                </c:pt>
                <c:pt idx="458" formatCode="General">
                  <c:v>1194.4430762342845</c:v>
                </c:pt>
                <c:pt idx="459" formatCode="General">
                  <c:v>1194.2442123001758</c:v>
                </c:pt>
                <c:pt idx="460" formatCode="General">
                  <c:v>1194.014753914666</c:v>
                </c:pt>
                <c:pt idx="461" formatCode="General">
                  <c:v>1193.8107909053238</c:v>
                </c:pt>
                <c:pt idx="462" formatCode="General">
                  <c:v>1193.5813325198142</c:v>
                </c:pt>
                <c:pt idx="463" formatCode="General">
                  <c:v>1193.4130630371067</c:v>
                </c:pt>
                <c:pt idx="464" formatCode="General">
                  <c:v>1193.0816231469257</c:v>
                </c:pt>
                <c:pt idx="465" formatCode="General">
                  <c:v>1192.8674619871163</c:v>
                </c:pt>
                <c:pt idx="466" formatCode="General">
                  <c:v>1192.6176073006723</c:v>
                </c:pt>
                <c:pt idx="467" formatCode="General">
                  <c:v>1192.3932479903958</c:v>
                </c:pt>
                <c:pt idx="468" formatCode="General">
                  <c:v>1192.1127988525504</c:v>
                </c:pt>
                <c:pt idx="469" formatCode="General">
                  <c:v>1191.6181885548956</c:v>
                </c:pt>
                <c:pt idx="470" formatCode="General">
                  <c:v>1191.398928319853</c:v>
                </c:pt>
                <c:pt idx="471" formatCode="General">
                  <c:v>1191.1643708591093</c:v>
                </c:pt>
                <c:pt idx="472" formatCode="General">
                  <c:v>1190.9349124735993</c:v>
                </c:pt>
                <c:pt idx="473" formatCode="General">
                  <c:v>1190.6544633357541</c:v>
                </c:pt>
                <c:pt idx="474" formatCode="General">
                  <c:v>1190.4454012511783</c:v>
                </c:pt>
                <c:pt idx="475" formatCode="General">
                  <c:v>1190.1496548876323</c:v>
                </c:pt>
                <c:pt idx="476" formatCode="General">
                  <c:v>1189.8182149974512</c:v>
                </c:pt>
                <c:pt idx="477" formatCode="General">
                  <c:v>1189.4459825054016</c:v>
                </c:pt>
                <c:pt idx="478" formatCode="General">
                  <c:v>1189.0125611105498</c:v>
                </c:pt>
                <c:pt idx="479" formatCode="General">
                  <c:v>1188.6301304680333</c:v>
                </c:pt>
                <c:pt idx="480" formatCode="General">
                  <c:v>1188.1202229446778</c:v>
                </c:pt>
                <c:pt idx="481" formatCode="General">
                  <c:v>1187.4981357661843</c:v>
                </c:pt>
                <c:pt idx="482" formatCode="General">
                  <c:v>1186.7944633839538</c:v>
                </c:pt>
                <c:pt idx="483" formatCode="General">
                  <c:v>1186.3661410643354</c:v>
                </c:pt>
                <c:pt idx="484" formatCode="General">
                  <c:v>1186.2335651082628</c:v>
                </c:pt>
                <c:pt idx="485" formatCode="General">
                  <c:v>1185.9633141208847</c:v>
                </c:pt>
                <c:pt idx="486" formatCode="General">
                  <c:v>1185.6573696068713</c:v>
                </c:pt>
                <c:pt idx="487" formatCode="General">
                  <c:v>1185.2800380395884</c:v>
                </c:pt>
                <c:pt idx="488" formatCode="General">
                  <c:v>1184.8721120209041</c:v>
                </c:pt>
                <c:pt idx="489" formatCode="General">
                  <c:v>1184.3265109709137</c:v>
                </c:pt>
                <c:pt idx="490" formatCode="General">
                  <c:v>1183.7656126952227</c:v>
                </c:pt>
                <c:pt idx="491" formatCode="General">
                  <c:v>1183.1180301405614</c:v>
                </c:pt>
                <c:pt idx="492" formatCode="General">
                  <c:v>1182.4143577583311</c:v>
                </c:pt>
                <c:pt idx="493" formatCode="General">
                  <c:v>1181.7004872256337</c:v>
                </c:pt>
                <c:pt idx="494" formatCode="General">
                  <c:v>1181.0529046709721</c:v>
                </c:pt>
                <c:pt idx="495" formatCode="General">
                  <c:v>1180.3951239658438</c:v>
                </c:pt>
                <c:pt idx="496" formatCode="General">
                  <c:v>1179.4568941228697</c:v>
                </c:pt>
                <c:pt idx="497" formatCode="General">
                  <c:v>1178.5441596560638</c:v>
                </c:pt>
                <c:pt idx="498" formatCode="General">
                  <c:v>1177.9169734023365</c:v>
                </c:pt>
                <c:pt idx="499" formatCode="General">
                  <c:v>1177.4529575560832</c:v>
                </c:pt>
                <c:pt idx="500" formatCode="General">
                  <c:v>1177.0603287630995</c:v>
                </c:pt>
                <c:pt idx="501" formatCode="General">
                  <c:v>1176.6269073682474</c:v>
                </c:pt>
                <c:pt idx="502" formatCode="General">
                  <c:v>1176.1577924467604</c:v>
                </c:pt>
                <c:pt idx="503" formatCode="General">
                  <c:v>1175.6172904720038</c:v>
                </c:pt>
                <c:pt idx="504" formatCode="General">
                  <c:v>1174.9238162402403</c:v>
                </c:pt>
                <c:pt idx="505" formatCode="General">
                  <c:v>1174.2558373846448</c:v>
                </c:pt>
                <c:pt idx="506" formatCode="General">
                  <c:v>1173.4450844225098</c:v>
                </c:pt>
                <c:pt idx="507" formatCode="General">
                  <c:v>1172.379377698697</c:v>
                </c:pt>
                <c:pt idx="508" formatCode="General">
                  <c:v>1170.6864847211573</c:v>
                </c:pt>
                <c:pt idx="509" formatCode="General">
                  <c:v>1169.1261676996899</c:v>
                </c:pt>
                <c:pt idx="510" formatCode="General">
                  <c:v>1168.5754675744661</c:v>
                </c:pt>
                <c:pt idx="511" formatCode="General">
                  <c:v>1168.6978453800712</c:v>
                </c:pt>
                <c:pt idx="512" formatCode="General">
                  <c:v>1169.0394834207193</c:v>
                </c:pt>
                <c:pt idx="513" formatCode="General">
                  <c:v>1169.0445824959529</c:v>
                </c:pt>
                <c:pt idx="514" formatCode="General">
                  <c:v>1168.2389286090513</c:v>
                </c:pt>
                <c:pt idx="515" formatCode="General">
                  <c:v>1167.0457450043996</c:v>
                </c:pt>
                <c:pt idx="516" formatCode="General">
                  <c:v>1165.7148863684422</c:v>
                </c:pt>
                <c:pt idx="517" formatCode="General">
                  <c:v>1163.6395627483857</c:v>
                </c:pt>
                <c:pt idx="518" formatCode="General">
                  <c:v>1162.3240013381289</c:v>
                </c:pt>
                <c:pt idx="519" formatCode="General">
                  <c:v>1161.6356261815993</c:v>
                </c:pt>
                <c:pt idx="520" formatCode="General">
                  <c:v>1161.1257186582438</c:v>
                </c:pt>
                <c:pt idx="521" formatCode="General">
                  <c:v>1160.6209102101218</c:v>
                </c:pt>
                <c:pt idx="522" formatCode="General">
                  <c:v>1160.095705461066</c:v>
                </c:pt>
                <c:pt idx="523" formatCode="General">
                  <c:v>1159.5093118092072</c:v>
                </c:pt>
                <c:pt idx="524" formatCode="General">
                  <c:v>1158.72405422324</c:v>
                </c:pt>
                <c:pt idx="525" formatCode="General">
                  <c:v>1158.0203818410096</c:v>
                </c:pt>
                <c:pt idx="526" formatCode="General">
                  <c:v>1157.158638126539</c:v>
                </c:pt>
                <c:pt idx="527" formatCode="General">
                  <c:v>1156.1031295531932</c:v>
                </c:pt>
                <c:pt idx="528" formatCode="General">
                  <c:v>1154.0634994597717</c:v>
                </c:pt>
                <c:pt idx="529" formatCode="General">
                  <c:v>1152.8805140055872</c:v>
                </c:pt>
                <c:pt idx="530" formatCode="General">
                  <c:v>1152.4063000088668</c:v>
                </c:pt>
                <c:pt idx="531" formatCode="General">
                  <c:v>1152.1462471719553</c:v>
                </c:pt>
                <c:pt idx="532" formatCode="General">
                  <c:v>1151.8046091313074</c:v>
                </c:pt>
                <c:pt idx="533" formatCode="General">
                  <c:v>1151.3609895859881</c:v>
                </c:pt>
                <c:pt idx="534" formatCode="General">
                  <c:v>1150.565533849554</c:v>
                </c:pt>
                <c:pt idx="535" formatCode="General">
                  <c:v>1149.693591984616</c:v>
                </c:pt>
                <c:pt idx="536" formatCode="General">
                  <c:v>1148.6686778626718</c:v>
                </c:pt>
                <c:pt idx="537" formatCode="General">
                  <c:v>1147.6539618911947</c:v>
                </c:pt>
                <c:pt idx="538" formatCode="General">
                  <c:v>1146.5882551673819</c:v>
                </c:pt>
                <c:pt idx="539" formatCode="General">
                  <c:v>1145.180910402921</c:v>
                </c:pt>
                <c:pt idx="540" formatCode="General">
                  <c:v>1143.1565775352001</c:v>
                </c:pt>
                <c:pt idx="541" formatCode="General">
                  <c:v>1141.5299725356965</c:v>
                </c:pt>
                <c:pt idx="542" formatCode="General">
                  <c:v>1140.7804084763641</c:v>
                </c:pt>
                <c:pt idx="543" formatCode="General">
                  <c:v>1140.4489685861829</c:v>
                </c:pt>
                <c:pt idx="544" formatCode="General">
                  <c:v>1140.2857981787095</c:v>
                </c:pt>
                <c:pt idx="545" formatCode="General">
                  <c:v>1140.0206462665644</c:v>
                </c:pt>
                <c:pt idx="546" formatCode="General">
                  <c:v>1139.6178193231137</c:v>
                </c:pt>
                <c:pt idx="547" formatCode="General">
                  <c:v>1138.7101839315412</c:v>
                </c:pt>
                <c:pt idx="548" formatCode="General">
                  <c:v>1137.7311614866987</c:v>
                </c:pt>
                <c:pt idx="549" formatCode="General">
                  <c:v>1136.5583741829814</c:v>
                </c:pt>
                <c:pt idx="550" formatCode="General">
                  <c:v>1135.4365776315997</c:v>
                </c:pt>
                <c:pt idx="551" formatCode="General">
                  <c:v>1134.115917146109</c:v>
                </c:pt>
                <c:pt idx="552" formatCode="General">
                  <c:v>1132.8921390900564</c:v>
                </c:pt>
                <c:pt idx="553" formatCode="General">
                  <c:v>1131.1686516611153</c:v>
                </c:pt>
                <c:pt idx="554" formatCode="General">
                  <c:v>1128.5783214424696</c:v>
                </c:pt>
                <c:pt idx="555" formatCode="General">
                  <c:v>1127.7777666308018</c:v>
                </c:pt>
                <c:pt idx="556" formatCode="General">
                  <c:v>1127.8899462859399</c:v>
                </c:pt>
                <c:pt idx="557" formatCode="General">
                  <c:v>1129.2513993732989</c:v>
                </c:pt>
                <c:pt idx="558" formatCode="General">
                  <c:v>1129.399272555072</c:v>
                </c:pt>
                <c:pt idx="559" formatCode="General">
                  <c:v>1128.1907917247195</c:v>
                </c:pt>
                <c:pt idx="560" formatCode="General">
                  <c:v>1126.1970533084002</c:v>
                </c:pt>
                <c:pt idx="561" formatCode="General">
                  <c:v>1123.1834998453699</c:v>
                </c:pt>
                <c:pt idx="562" formatCode="General">
                  <c:v>1121.6945698771719</c:v>
                </c:pt>
                <c:pt idx="563" formatCode="General">
                  <c:v>1121.1693651281159</c:v>
                </c:pt>
                <c:pt idx="564" formatCode="General">
                  <c:v>1120.9806993444745</c:v>
                </c:pt>
                <c:pt idx="565" formatCode="General">
                  <c:v>1120.9144113664383</c:v>
                </c:pt>
                <c:pt idx="566" formatCode="General">
                  <c:v>1120.4860890468196</c:v>
                </c:pt>
                <c:pt idx="567" formatCode="General">
                  <c:v>1119.5886518057143</c:v>
                </c:pt>
                <c:pt idx="568" formatCode="General">
                  <c:v>1118.5025487809673</c:v>
                </c:pt>
                <c:pt idx="569" formatCode="General">
                  <c:v>1117.2073836716447</c:v>
                </c:pt>
                <c:pt idx="570" formatCode="General">
                  <c:v>1115.7847416814832</c:v>
                </c:pt>
                <c:pt idx="571" formatCode="General">
                  <c:v>1114.2397218857163</c:v>
                </c:pt>
                <c:pt idx="572" formatCode="General">
                  <c:v>1111.5627073881005</c:v>
                </c:pt>
                <c:pt idx="573" formatCode="General">
                  <c:v>1110.5020997395213</c:v>
                </c:pt>
                <c:pt idx="574" formatCode="General">
                  <c:v>1110.2726413540115</c:v>
                </c:pt>
                <c:pt idx="575" formatCode="General">
                  <c:v>1110.2726413540115</c:v>
                </c:pt>
                <c:pt idx="576" formatCode="General">
                  <c:v>1110.2420469026099</c:v>
                </c:pt>
                <c:pt idx="577" formatCode="General">
                  <c:v>1110.1553626236398</c:v>
                </c:pt>
                <c:pt idx="578" formatCode="General">
                  <c:v>1109.089655899827</c:v>
                </c:pt>
                <c:pt idx="579" formatCode="General">
                  <c:v>1107.5344379535932</c:v>
                </c:pt>
                <c:pt idx="580" formatCode="General">
                  <c:v>1105.7905542237174</c:v>
                </c:pt>
                <c:pt idx="581" formatCode="General">
                  <c:v>1103.5877537228225</c:v>
                </c:pt>
                <c:pt idx="582" formatCode="General">
                  <c:v>1101.0484142565124</c:v>
                </c:pt>
                <c:pt idx="583" formatCode="General">
                  <c:v>1100.0642927364365</c:v>
                </c:pt>
                <c:pt idx="584" formatCode="General">
                  <c:v>1099.8195371252261</c:v>
                </c:pt>
                <c:pt idx="585" formatCode="General">
                  <c:v>1100.1305807144729</c:v>
                </c:pt>
                <c:pt idx="586" formatCode="General">
                  <c:v>1100.8546493976376</c:v>
                </c:pt>
                <c:pt idx="587" formatCode="General">
                  <c:v>1100.4620206046541</c:v>
                </c:pt>
                <c:pt idx="588" formatCode="General">
                  <c:v>1099.0240813887917</c:v>
                </c:pt>
                <c:pt idx="589" formatCode="General">
                  <c:v>1097.3158911855512</c:v>
                </c:pt>
                <c:pt idx="590" formatCode="General">
                  <c:v>1094.4910035061623</c:v>
                </c:pt>
                <c:pt idx="591" formatCode="General">
                  <c:v>1093.0122716884316</c:v>
                </c:pt>
                <c:pt idx="592" formatCode="General">
                  <c:v>1092.1913205758294</c:v>
                </c:pt>
                <c:pt idx="593" formatCode="General">
                  <c:v>1091.4570537421978</c:v>
                </c:pt>
                <c:pt idx="594" formatCode="General">
                  <c:v>1090.8043721123029</c:v>
                </c:pt>
                <c:pt idx="595" formatCode="General">
                  <c:v>1090.1618886328749</c:v>
                </c:pt>
                <c:pt idx="596" formatCode="General">
                  <c:v>1089.3868291973749</c:v>
                </c:pt>
                <c:pt idx="597" formatCode="General">
                  <c:v>1088.4791938058022</c:v>
                </c:pt>
                <c:pt idx="598" formatCode="General">
                  <c:v>1087.4491806086244</c:v>
                </c:pt>
                <c:pt idx="599" formatCode="General">
                  <c:v>1086.4293655619138</c:v>
                </c:pt>
                <c:pt idx="600" formatCode="General">
                  <c:v>1084.8129587128772</c:v>
                </c:pt>
                <c:pt idx="601" formatCode="General">
                  <c:v>1082.870211048893</c:v>
                </c:pt>
                <c:pt idx="602" formatCode="General">
                  <c:v>1081.9676747325541</c:v>
                </c:pt>
                <c:pt idx="603" formatCode="General">
                  <c:v>1081.4424699834981</c:v>
                </c:pt>
                <c:pt idx="604" formatCode="General">
                  <c:v>1080.8968689335079</c:v>
                </c:pt>
                <c:pt idx="605" formatCode="General">
                  <c:v>1080.3206734321161</c:v>
                </c:pt>
                <c:pt idx="606" formatCode="General">
                  <c:v>1079.6017038241851</c:v>
                </c:pt>
                <c:pt idx="607" formatCode="General">
                  <c:v>1078.6124832288756</c:v>
                </c:pt>
                <c:pt idx="608" formatCode="General">
                  <c:v>1077.511082978428</c:v>
                </c:pt>
                <c:pt idx="609" formatCode="General">
                  <c:v>1076.2567104709738</c:v>
                </c:pt>
                <c:pt idx="610" formatCode="General">
                  <c:v>1074.9207527597828</c:v>
                </c:pt>
                <c:pt idx="611" formatCode="General">
                  <c:v>1073.6612811770949</c:v>
                </c:pt>
                <c:pt idx="612" formatCode="General">
                  <c:v>1071.4941742028345</c:v>
                </c:pt>
                <c:pt idx="613" formatCode="General">
                  <c:v>1068.8681504575543</c:v>
                </c:pt>
                <c:pt idx="614" formatCode="General">
                  <c:v>1067.8228400346759</c:v>
                </c:pt>
                <c:pt idx="615" formatCode="General">
                  <c:v>1067.6647687024356</c:v>
                </c:pt>
                <c:pt idx="616" formatCode="General">
                  <c:v>1068.1287845486891</c:v>
                </c:pt>
                <c:pt idx="617" formatCode="General">
                  <c:v>1068.5265124169064</c:v>
                </c:pt>
                <c:pt idx="618" formatCode="General">
                  <c:v>1067.6392733262678</c:v>
                </c:pt>
                <c:pt idx="619" formatCode="General">
                  <c:v>1066.1554424333037</c:v>
                </c:pt>
                <c:pt idx="620" formatCode="General">
                  <c:v>1064.3299734996915</c:v>
                </c:pt>
                <c:pt idx="621" formatCode="General">
                  <c:v>1062.4076221366415</c:v>
                </c:pt>
                <c:pt idx="622" formatCode="General">
                  <c:v>1060.0059577016377</c:v>
                </c:pt>
                <c:pt idx="623" formatCode="General">
                  <c:v>1057.6042932666339</c:v>
                </c:pt>
                <c:pt idx="624" formatCode="General">
                  <c:v>1056.1714531260052</c:v>
                </c:pt>
                <c:pt idx="625" formatCode="General">
                  <c:v>1056.4671994895516</c:v>
                </c:pt>
                <c:pt idx="626" formatCode="General">
                  <c:v>1058.7719814951176</c:v>
                </c:pt>
                <c:pt idx="627" formatCode="General">
                  <c:v>1057.9102377806471</c:v>
                </c:pt>
                <c:pt idx="628" formatCode="General">
                  <c:v>1055.6666446778834</c:v>
                </c:pt>
                <c:pt idx="629" formatCode="General">
                  <c:v>1052.4797226569121</c:v>
                </c:pt>
                <c:pt idx="630" formatCode="General">
                  <c:v>1051.1029723438528</c:v>
                </c:pt>
                <c:pt idx="631" formatCode="General">
                  <c:v>1050.3687055102212</c:v>
                </c:pt>
                <c:pt idx="632" formatCode="General">
                  <c:v>1049.8944915135005</c:v>
                </c:pt>
                <c:pt idx="633" formatCode="General">
                  <c:v>1049.236710808372</c:v>
                </c:pt>
                <c:pt idx="634" formatCode="General">
                  <c:v>1048.2933818901647</c:v>
                </c:pt>
                <c:pt idx="635" formatCode="General">
                  <c:v>1047.2327742415855</c:v>
                </c:pt>
                <c:pt idx="636" formatCode="General">
                  <c:v>1046.1058786149699</c:v>
                </c:pt>
                <c:pt idx="637" formatCode="General">
                  <c:v>1044.9432894617196</c:v>
                </c:pt>
                <c:pt idx="638" formatCode="General">
                  <c:v>1043.7246104809005</c:v>
                </c:pt>
                <c:pt idx="639" formatCode="General">
                  <c:v>1041.4861164533702</c:v>
                </c:pt>
                <c:pt idx="640" formatCode="General">
                  <c:v>1039.1609381468697</c:v>
                </c:pt>
                <c:pt idx="641" formatCode="General">
                  <c:v>1038.3399870342676</c:v>
                </c:pt>
                <c:pt idx="642" formatCode="General">
                  <c:v>1038.1054295735239</c:v>
                </c:pt>
                <c:pt idx="643" formatCode="General">
                  <c:v>1037.9779526926852</c:v>
                </c:pt>
                <c:pt idx="644" formatCode="General">
                  <c:v>1038.2838972066984</c:v>
                </c:pt>
                <c:pt idx="645" formatCode="General">
                  <c:v>1037.1621006553166</c:v>
                </c:pt>
                <c:pt idx="646" formatCode="General">
                  <c:v>1035.3009381950694</c:v>
                </c:pt>
                <c:pt idx="647" formatCode="General">
                  <c:v>1032.1701060016674</c:v>
                </c:pt>
                <c:pt idx="648" formatCode="General">
                  <c:v>1029.1820479148048</c:v>
                </c:pt>
                <c:pt idx="649" formatCode="General">
                  <c:v>1028.310106049867</c:v>
                </c:pt>
                <c:pt idx="650" formatCode="General">
                  <c:v>1028.116341190992</c:v>
                </c:pt>
                <c:pt idx="651" formatCode="General">
                  <c:v>1028.4681773821071</c:v>
                </c:pt>
                <c:pt idx="652" formatCode="General">
                  <c:v>1027.9990624606203</c:v>
                </c:pt>
                <c:pt idx="653" formatCode="General">
                  <c:v>1026.9129594358733</c:v>
                </c:pt>
                <c:pt idx="654" formatCode="General">
                  <c:v>1025.3424442639387</c:v>
                </c:pt>
                <c:pt idx="655" formatCode="General">
                  <c:v>1023.7311364901358</c:v>
                </c:pt>
                <c:pt idx="656" formatCode="General">
                  <c:v>1022.1657203934346</c:v>
                </c:pt>
                <c:pt idx="657" formatCode="General">
                  <c:v>1019.8252448612336</c:v>
                </c:pt>
                <c:pt idx="658" formatCode="General">
                  <c:v>1018.0456676047232</c:v>
                </c:pt>
                <c:pt idx="659" formatCode="General">
                  <c:v>1016.2303968215781</c:v>
                </c:pt>
                <c:pt idx="660" formatCode="General">
                  <c:v>1015.4655355365451</c:v>
                </c:pt>
                <c:pt idx="661" formatCode="General">
                  <c:v>1015.0933030444955</c:v>
                </c:pt>
                <c:pt idx="662" formatCode="General">
                  <c:v>1014.6394853487093</c:v>
                </c:pt>
                <c:pt idx="663" formatCode="General">
                  <c:v>1014.1142805996533</c:v>
                </c:pt>
                <c:pt idx="664" formatCode="General">
                  <c:v>1013.5635804744295</c:v>
                </c:pt>
                <c:pt idx="665" formatCode="General">
                  <c:v>1012.0185606786628</c:v>
                </c:pt>
                <c:pt idx="666" formatCode="General">
                  <c:v>1010.2440824973859</c:v>
                </c:pt>
                <c:pt idx="667" formatCode="General">
                  <c:v>1008.311532983869</c:v>
                </c:pt>
                <c:pt idx="668" formatCode="General">
                  <c:v>1005.4254564016775</c:v>
                </c:pt>
                <c:pt idx="669" formatCode="General">
                  <c:v>1002.4883890671506</c:v>
                </c:pt>
                <c:pt idx="670" formatCode="General">
                  <c:v>1001.8968963400582</c:v>
                </c:pt>
                <c:pt idx="671" formatCode="General">
                  <c:v>1002.2283362302394</c:v>
                </c:pt>
                <c:pt idx="672" formatCode="General">
                  <c:v>1003.7529597250718</c:v>
                </c:pt>
                <c:pt idx="673" formatCode="General">
                  <c:v>1002.7892345059302</c:v>
                </c:pt>
                <c:pt idx="674" formatCode="General">
                  <c:v>1000.5099478765317</c:v>
                </c:pt>
                <c:pt idx="675" formatCode="General">
                  <c:v>997.28733232892569</c:v>
                </c:pt>
                <c:pt idx="676" formatCode="General">
                  <c:v>993.6720879883361</c:v>
                </c:pt>
                <c:pt idx="677" formatCode="General">
                  <c:v>992.58088588835551</c:v>
                </c:pt>
                <c:pt idx="678" formatCode="General">
                  <c:v>992.7134618444278</c:v>
                </c:pt>
                <c:pt idx="679" formatCode="General">
                  <c:v>993.95763620141486</c:v>
                </c:pt>
                <c:pt idx="680" formatCode="General">
                  <c:v>993.96273527664857</c:v>
                </c:pt>
                <c:pt idx="681" formatCode="General">
                  <c:v>991.87211443089143</c:v>
                </c:pt>
                <c:pt idx="682" formatCode="General">
                  <c:v>988.47103125011097</c:v>
                </c:pt>
                <c:pt idx="683" formatCode="General">
                  <c:v>984.68241835158051</c:v>
                </c:pt>
                <c:pt idx="684" formatCode="General">
                  <c:v>983.81557556187636</c:v>
                </c:pt>
                <c:pt idx="685" formatCode="General">
                  <c:v>983.26487543665257</c:v>
                </c:pt>
                <c:pt idx="686" formatCode="General">
                  <c:v>982.87734571890257</c:v>
                </c:pt>
                <c:pt idx="687" formatCode="General">
                  <c:v>982.23486223947475</c:v>
                </c:pt>
                <c:pt idx="688" formatCode="General">
                  <c:v>981.74025194181991</c:v>
                </c:pt>
                <c:pt idx="689" formatCode="General">
                  <c:v>980.73573412080975</c:v>
                </c:pt>
                <c:pt idx="690" formatCode="General">
                  <c:v>979.15502079840815</c:v>
                </c:pt>
                <c:pt idx="691" formatCode="General">
                  <c:v>977.24796666105885</c:v>
                </c:pt>
                <c:pt idx="692" formatCode="General">
                  <c:v>974.8157077746539</c:v>
                </c:pt>
                <c:pt idx="693" formatCode="General">
                  <c:v>971.08828377892587</c:v>
                </c:pt>
                <c:pt idx="694" formatCode="General">
                  <c:v>968.74780824672484</c:v>
                </c:pt>
                <c:pt idx="695" formatCode="General">
                  <c:v>968.93647403036618</c:v>
                </c:pt>
                <c:pt idx="696" formatCode="General">
                  <c:v>971.41462459387344</c:v>
                </c:pt>
                <c:pt idx="697" formatCode="General">
                  <c:v>970.49169197660012</c:v>
                </c:pt>
                <c:pt idx="698" formatCode="General">
                  <c:v>967.81977655421804</c:v>
                </c:pt>
                <c:pt idx="699" formatCode="General">
                  <c:v>963.81190342064474</c:v>
                </c:pt>
                <c:pt idx="700" formatCode="General">
                  <c:v>960.82384533378206</c:v>
                </c:pt>
                <c:pt idx="701" formatCode="General">
                  <c:v>960.03858774781486</c:v>
                </c:pt>
                <c:pt idx="702" formatCode="General">
                  <c:v>960.53829712070319</c:v>
                </c:pt>
                <c:pt idx="703" formatCode="General">
                  <c:v>960.87993516135134</c:v>
                </c:pt>
                <c:pt idx="704" formatCode="General">
                  <c:v>961.16038429919661</c:v>
                </c:pt>
                <c:pt idx="705" formatCode="General">
                  <c:v>958.5241624034494</c:v>
                </c:pt>
                <c:pt idx="706" formatCode="General">
                  <c:v>954.12875955212598</c:v>
                </c:pt>
                <c:pt idx="707" formatCode="General">
                  <c:v>950.50841613630269</c:v>
                </c:pt>
                <c:pt idx="708" formatCode="General">
                  <c:v>949.58038444379588</c:v>
                </c:pt>
                <c:pt idx="709" formatCode="General">
                  <c:v>951.66590621431953</c:v>
                </c:pt>
                <c:pt idx="710" formatCode="General">
                  <c:v>952.36447952131641</c:v>
                </c:pt>
                <c:pt idx="711" formatCode="General">
                  <c:v>948.54527217138445</c:v>
                </c:pt>
                <c:pt idx="712" formatCode="General">
                  <c:v>944.27224712566647</c:v>
                </c:pt>
                <c:pt idx="713" formatCode="General">
                  <c:v>942.21222073131082</c:v>
                </c:pt>
                <c:pt idx="714" formatCode="General">
                  <c:v>942.11533830187295</c:v>
                </c:pt>
                <c:pt idx="715" formatCode="General">
                  <c:v>943.32381913222548</c:v>
                </c:pt>
                <c:pt idx="716" formatCode="General">
                  <c:v>942.6252458252286</c:v>
                </c:pt>
                <c:pt idx="717" formatCode="General">
                  <c:v>940.26947306732666</c:v>
                </c:pt>
                <c:pt idx="718" formatCode="General">
                  <c:v>936.30239253562183</c:v>
                </c:pt>
                <c:pt idx="719" formatCode="General">
                  <c:v>933.80384567118028</c:v>
                </c:pt>
                <c:pt idx="720" formatCode="General">
                  <c:v>932.93700288147613</c:v>
                </c:pt>
                <c:pt idx="721" formatCode="General">
                  <c:v>932.63105836746286</c:v>
                </c:pt>
                <c:pt idx="722" formatCode="General">
                  <c:v>932.80442692540396</c:v>
                </c:pt>
                <c:pt idx="723" formatCode="General">
                  <c:v>931.5245590417818</c:v>
                </c:pt>
                <c:pt idx="724" formatCode="General">
                  <c:v>929.51042432452812</c:v>
                </c:pt>
                <c:pt idx="725" formatCode="General">
                  <c:v>927.18014694279395</c:v>
                </c:pt>
                <c:pt idx="726" formatCode="General">
                  <c:v>924.35525926340517</c:v>
                </c:pt>
                <c:pt idx="727" formatCode="General">
                  <c:v>922.36661992231905</c:v>
                </c:pt>
                <c:pt idx="728" formatCode="General">
                  <c:v>921.19383261860162</c:v>
                </c:pt>
                <c:pt idx="729" formatCode="General">
                  <c:v>920.19441387282518</c:v>
                </c:pt>
                <c:pt idx="730" formatCode="General">
                  <c:v>919.19499512704874</c:v>
                </c:pt>
                <c:pt idx="731" formatCode="General">
                  <c:v>917.87433464155833</c:v>
                </c:pt>
                <c:pt idx="732" formatCode="General">
                  <c:v>916.48738617803167</c:v>
                </c:pt>
                <c:pt idx="733" formatCode="General">
                  <c:v>914.98825805936667</c:v>
                </c:pt>
                <c:pt idx="734" formatCode="General">
                  <c:v>913.35655398462939</c:v>
                </c:pt>
                <c:pt idx="735" formatCode="General">
                  <c:v>911.01097937719476</c:v>
                </c:pt>
                <c:pt idx="736" formatCode="General">
                  <c:v>908.07901111790136</c:v>
                </c:pt>
                <c:pt idx="737" formatCode="General">
                  <c:v>906.42691074222989</c:v>
                </c:pt>
                <c:pt idx="738" formatCode="General">
                  <c:v>905.87111154177262</c:v>
                </c:pt>
                <c:pt idx="739" formatCode="General">
                  <c:v>906.72265710577597</c:v>
                </c:pt>
                <c:pt idx="740" formatCode="General">
                  <c:v>905.46828459832182</c:v>
                </c:pt>
                <c:pt idx="741" formatCode="General">
                  <c:v>902.83206270257438</c:v>
                </c:pt>
                <c:pt idx="742" formatCode="General">
                  <c:v>899.82870739001112</c:v>
                </c:pt>
                <c:pt idx="743" formatCode="General">
                  <c:v>896.26955287699082</c:v>
                </c:pt>
                <c:pt idx="744" formatCode="General">
                  <c:v>894.35230058917443</c:v>
                </c:pt>
                <c:pt idx="745" formatCode="General">
                  <c:v>893.52625040133864</c:v>
                </c:pt>
                <c:pt idx="746" formatCode="General">
                  <c:v>892.89906414761151</c:v>
                </c:pt>
                <c:pt idx="747" formatCode="General">
                  <c:v>892.82257801910828</c:v>
                </c:pt>
                <c:pt idx="748" formatCode="General">
                  <c:v>891.35404435184455</c:v>
                </c:pt>
                <c:pt idx="749" formatCode="General">
                  <c:v>889.29911703272262</c:v>
                </c:pt>
                <c:pt idx="750" formatCode="General">
                  <c:v>886.65269698650809</c:v>
                </c:pt>
                <c:pt idx="751" formatCode="General">
                  <c:v>883.65444074917855</c:v>
                </c:pt>
                <c:pt idx="752" formatCode="General">
                  <c:v>881.09470498193446</c:v>
                </c:pt>
                <c:pt idx="753" formatCode="General">
                  <c:v>879.58027963756888</c:v>
                </c:pt>
                <c:pt idx="754" formatCode="General">
                  <c:v>878.65224794506207</c:v>
                </c:pt>
                <c:pt idx="755" formatCode="General">
                  <c:v>877.968971863766</c:v>
                </c:pt>
                <c:pt idx="756" formatCode="General">
                  <c:v>876.94405774182155</c:v>
                </c:pt>
                <c:pt idx="757" formatCode="General">
                  <c:v>875.76617136287064</c:v>
                </c:pt>
                <c:pt idx="758" formatCode="General">
                  <c:v>873.99169318159397</c:v>
                </c:pt>
                <c:pt idx="759" formatCode="General">
                  <c:v>871.81438805686651</c:v>
                </c:pt>
                <c:pt idx="760" formatCode="General">
                  <c:v>869.47391252466537</c:v>
                </c:pt>
                <c:pt idx="761" formatCode="General">
                  <c:v>864.97652816867082</c:v>
                </c:pt>
                <c:pt idx="762" formatCode="General">
                  <c:v>861.76411077153193</c:v>
                </c:pt>
                <c:pt idx="763" formatCode="General">
                  <c:v>862.64625078693666</c:v>
                </c:pt>
                <c:pt idx="764" formatCode="General">
                  <c:v>864.03319925046344</c:v>
                </c:pt>
                <c:pt idx="765" formatCode="General">
                  <c:v>862.18733401591692</c:v>
                </c:pt>
                <c:pt idx="766" formatCode="General">
                  <c:v>859.29615835849177</c:v>
                </c:pt>
                <c:pt idx="767" formatCode="General">
                  <c:v>855.70131031883636</c:v>
                </c:pt>
                <c:pt idx="768" formatCode="General">
                  <c:v>852.55008182450013</c:v>
                </c:pt>
                <c:pt idx="769" formatCode="General">
                  <c:v>851.01016110396688</c:v>
                </c:pt>
                <c:pt idx="770" formatCode="General">
                  <c:v>850.10762478762774</c:v>
                </c:pt>
                <c:pt idx="771" formatCode="General">
                  <c:v>849.23568292268999</c:v>
                </c:pt>
                <c:pt idx="772" formatCode="General">
                  <c:v>848.09349007037406</c:v>
                </c:pt>
                <c:pt idx="773" formatCode="General">
                  <c:v>846.58416380124197</c:v>
                </c:pt>
                <c:pt idx="774" formatCode="General">
                  <c:v>844.59552446015618</c:v>
                </c:pt>
                <c:pt idx="775" formatCode="General">
                  <c:v>842.40802118496163</c:v>
                </c:pt>
                <c:pt idx="776" formatCode="General">
                  <c:v>840.01655490042481</c:v>
                </c:pt>
                <c:pt idx="777" formatCode="General">
                  <c:v>836.16165402385809</c:v>
                </c:pt>
                <c:pt idx="778" formatCode="General">
                  <c:v>832.80136344494611</c:v>
                </c:pt>
                <c:pt idx="779" formatCode="General">
                  <c:v>832.03650215991297</c:v>
                </c:pt>
                <c:pt idx="780" formatCode="General">
                  <c:v>832.84215604681458</c:v>
                </c:pt>
                <c:pt idx="781" formatCode="General">
                  <c:v>832.22006886832105</c:v>
                </c:pt>
                <c:pt idx="782" formatCode="General">
                  <c:v>829.53285622023805</c:v>
                </c:pt>
                <c:pt idx="783" formatCode="General">
                  <c:v>826.05018783572086</c:v>
                </c:pt>
                <c:pt idx="784" formatCode="General">
                  <c:v>822.37375459232851</c:v>
                </c:pt>
                <c:pt idx="785" formatCode="General">
                  <c:v>819.53866876247253</c:v>
                </c:pt>
                <c:pt idx="786" formatCode="General">
                  <c:v>818.24350365315001</c:v>
                </c:pt>
                <c:pt idx="787" formatCode="General">
                  <c:v>817.10640987606746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0F-4AB6-8304-ACBF21E005ED}"/>
            </c:ext>
          </c:extLst>
        </c:ser>
        <c:ser>
          <c:idx val="2"/>
          <c:order val="2"/>
          <c:tx>
            <c:strRef>
              <c:f>'46NT75'!$B$2</c:f>
              <c:strCache>
                <c:ptCount val="1"/>
                <c:pt idx="0">
                  <c:v>AWA_1_03_Rz</c:v>
                </c:pt>
              </c:strCache>
            </c:strRef>
          </c:tx>
          <c:spPr>
            <a:ln w="28575" cap="rnd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'46NT75'!$H$22:$H$802</c:f>
              <c:numCache>
                <c:formatCode>0.000</c:formatCode>
                <c:ptCount val="781"/>
                <c:pt idx="0">
                  <c:v>4.1266310505312781E-5</c:v>
                </c:pt>
                <c:pt idx="1">
                  <c:v>4.4873734505312782E-5</c:v>
                </c:pt>
                <c:pt idx="2">
                  <c:v>4.0258414505312784E-5</c:v>
                </c:pt>
                <c:pt idx="3">
                  <c:v>4.2854038505312782E-5</c:v>
                </c:pt>
                <c:pt idx="4">
                  <c:v>4.7779390505312783E-5</c:v>
                </c:pt>
                <c:pt idx="5">
                  <c:v>5.9112750505312783E-5</c:v>
                </c:pt>
                <c:pt idx="6">
                  <c:v>8.0034750505312776E-5</c:v>
                </c:pt>
                <c:pt idx="7">
                  <c:v>7.9571630505312783E-5</c:v>
                </c:pt>
                <c:pt idx="8">
                  <c:v>9.585231050531279E-5</c:v>
                </c:pt>
                <c:pt idx="9">
                  <c:v>1.1336431050531278E-4</c:v>
                </c:pt>
                <c:pt idx="10">
                  <c:v>1.3895471050531281E-4</c:v>
                </c:pt>
                <c:pt idx="11">
                  <c:v>1.5577111050531277E-4</c:v>
                </c:pt>
                <c:pt idx="12">
                  <c:v>1.7264351050531277E-4</c:v>
                </c:pt>
                <c:pt idx="13">
                  <c:v>1.8603391050531277E-4</c:v>
                </c:pt>
                <c:pt idx="14">
                  <c:v>2.155147105053128E-4</c:v>
                </c:pt>
                <c:pt idx="15">
                  <c:v>2.3715271050531281E-4</c:v>
                </c:pt>
                <c:pt idx="16">
                  <c:v>2.5753911050531279E-4</c:v>
                </c:pt>
                <c:pt idx="17">
                  <c:v>2.7680191050531282E-4</c:v>
                </c:pt>
                <c:pt idx="18">
                  <c:v>3.012783105053128E-4</c:v>
                </c:pt>
                <c:pt idx="19">
                  <c:v>3.3927351050531274E-4</c:v>
                </c:pt>
                <c:pt idx="20">
                  <c:v>3.6481871050531278E-4</c:v>
                </c:pt>
                <c:pt idx="21">
                  <c:v>3.844835105053128E-4</c:v>
                </c:pt>
                <c:pt idx="22">
                  <c:v>4.0980431050531281E-4</c:v>
                </c:pt>
                <c:pt idx="23">
                  <c:v>4.4671031050531282E-4</c:v>
                </c:pt>
                <c:pt idx="24">
                  <c:v>4.750823105053128E-4</c:v>
                </c:pt>
                <c:pt idx="25">
                  <c:v>5.0141831050531276E-4</c:v>
                </c:pt>
                <c:pt idx="26">
                  <c:v>5.3671431050531274E-4</c:v>
                </c:pt>
                <c:pt idx="27">
                  <c:v>5.6313831050531279E-4</c:v>
                </c:pt>
                <c:pt idx="28">
                  <c:v>5.9495831050531279E-4</c:v>
                </c:pt>
                <c:pt idx="29">
                  <c:v>6.3021031050531284E-4</c:v>
                </c:pt>
                <c:pt idx="30">
                  <c:v>6.608223105053128E-4</c:v>
                </c:pt>
                <c:pt idx="31">
                  <c:v>6.8114631050531285E-4</c:v>
                </c:pt>
                <c:pt idx="32">
                  <c:v>7.271543105053128E-4</c:v>
                </c:pt>
                <c:pt idx="33">
                  <c:v>7.5623031050531286E-4</c:v>
                </c:pt>
                <c:pt idx="34">
                  <c:v>7.9005431050531275E-4</c:v>
                </c:pt>
                <c:pt idx="35">
                  <c:v>8.2241831050531276E-4</c:v>
                </c:pt>
                <c:pt idx="36">
                  <c:v>8.5502631050531281E-4</c:v>
                </c:pt>
                <c:pt idx="37">
                  <c:v>8.9863831050531276E-4</c:v>
                </c:pt>
                <c:pt idx="38">
                  <c:v>9.209863105053127E-4</c:v>
                </c:pt>
                <c:pt idx="39">
                  <c:v>9.6162231050531274E-4</c:v>
                </c:pt>
                <c:pt idx="40">
                  <c:v>9.8919431050531275E-4</c:v>
                </c:pt>
                <c:pt idx="41">
                  <c:v>1.0238903105053128E-3</c:v>
                </c:pt>
                <c:pt idx="42">
                  <c:v>1.0560983105053128E-3</c:v>
                </c:pt>
                <c:pt idx="43">
                  <c:v>1.0944903105053127E-3</c:v>
                </c:pt>
                <c:pt idx="44">
                  <c:v>1.1240623105053128E-3</c:v>
                </c:pt>
                <c:pt idx="45">
                  <c:v>1.1626623105053129E-3</c:v>
                </c:pt>
                <c:pt idx="46">
                  <c:v>1.2016543105053128E-3</c:v>
                </c:pt>
                <c:pt idx="47">
                  <c:v>1.2248743105053128E-3</c:v>
                </c:pt>
                <c:pt idx="48">
                  <c:v>1.2683943105053128E-3</c:v>
                </c:pt>
                <c:pt idx="49">
                  <c:v>1.3004583105053126E-3</c:v>
                </c:pt>
                <c:pt idx="50">
                  <c:v>1.3376143105053126E-3</c:v>
                </c:pt>
                <c:pt idx="51">
                  <c:v>1.3709263105053126E-3</c:v>
                </c:pt>
                <c:pt idx="52">
                  <c:v>1.3967463105053126E-3</c:v>
                </c:pt>
                <c:pt idx="53">
                  <c:v>1.4371303105053127E-3</c:v>
                </c:pt>
                <c:pt idx="54">
                  <c:v>1.4749783105053127E-3</c:v>
                </c:pt>
                <c:pt idx="55">
                  <c:v>1.5063623105053125E-3</c:v>
                </c:pt>
                <c:pt idx="56">
                  <c:v>1.5485823105053126E-3</c:v>
                </c:pt>
                <c:pt idx="57">
                  <c:v>1.5791863105053129E-3</c:v>
                </c:pt>
                <c:pt idx="58">
                  <c:v>1.6040983105053129E-3</c:v>
                </c:pt>
                <c:pt idx="59">
                  <c:v>1.6415503105053125E-3</c:v>
                </c:pt>
                <c:pt idx="60">
                  <c:v>1.6815383105053129E-3</c:v>
                </c:pt>
                <c:pt idx="61">
                  <c:v>1.7200023105053129E-3</c:v>
                </c:pt>
                <c:pt idx="62">
                  <c:v>1.7490023105053126E-3</c:v>
                </c:pt>
                <c:pt idx="63">
                  <c:v>1.7788223105053126E-3</c:v>
                </c:pt>
                <c:pt idx="64">
                  <c:v>1.8193983105053127E-3</c:v>
                </c:pt>
                <c:pt idx="65">
                  <c:v>1.8543343105053125E-3</c:v>
                </c:pt>
                <c:pt idx="66">
                  <c:v>1.8903263105053125E-3</c:v>
                </c:pt>
                <c:pt idx="67">
                  <c:v>1.9374463105053127E-3</c:v>
                </c:pt>
                <c:pt idx="68">
                  <c:v>1.9651583105053127E-3</c:v>
                </c:pt>
                <c:pt idx="69">
                  <c:v>1.9983863105053124E-3</c:v>
                </c:pt>
                <c:pt idx="70">
                  <c:v>2.0357743105053126E-3</c:v>
                </c:pt>
                <c:pt idx="71">
                  <c:v>2.0817943105053125E-3</c:v>
                </c:pt>
                <c:pt idx="72">
                  <c:v>2.1129583105053127E-3</c:v>
                </c:pt>
                <c:pt idx="73">
                  <c:v>2.1440303105053128E-3</c:v>
                </c:pt>
                <c:pt idx="74">
                  <c:v>2.1909303105053127E-3</c:v>
                </c:pt>
                <c:pt idx="75">
                  <c:v>2.2287943105053125E-3</c:v>
                </c:pt>
                <c:pt idx="76">
                  <c:v>2.2650423105053125E-3</c:v>
                </c:pt>
                <c:pt idx="77">
                  <c:v>2.305090310505313E-3</c:v>
                </c:pt>
                <c:pt idx="78">
                  <c:v>2.3533383105053128E-3</c:v>
                </c:pt>
                <c:pt idx="79">
                  <c:v>2.3850143105053124E-3</c:v>
                </c:pt>
                <c:pt idx="80">
                  <c:v>2.4124783105053129E-3</c:v>
                </c:pt>
                <c:pt idx="81">
                  <c:v>2.4598343105053126E-3</c:v>
                </c:pt>
                <c:pt idx="82">
                  <c:v>2.5072703105053131E-3</c:v>
                </c:pt>
                <c:pt idx="83">
                  <c:v>2.5398503105053126E-3</c:v>
                </c:pt>
                <c:pt idx="84">
                  <c:v>2.5736343105053129E-3</c:v>
                </c:pt>
                <c:pt idx="85">
                  <c:v>2.6134063105053128E-3</c:v>
                </c:pt>
                <c:pt idx="86">
                  <c:v>2.6562383105053129E-3</c:v>
                </c:pt>
                <c:pt idx="87">
                  <c:v>2.692634310505313E-3</c:v>
                </c:pt>
                <c:pt idx="88">
                  <c:v>2.7422183105053127E-3</c:v>
                </c:pt>
                <c:pt idx="89">
                  <c:v>2.7735143105053128E-3</c:v>
                </c:pt>
                <c:pt idx="90">
                  <c:v>2.808230310505313E-3</c:v>
                </c:pt>
                <c:pt idx="91">
                  <c:v>2.8558783105053134E-3</c:v>
                </c:pt>
                <c:pt idx="92">
                  <c:v>2.9040503105053129E-3</c:v>
                </c:pt>
                <c:pt idx="93">
                  <c:v>2.9348943105053128E-3</c:v>
                </c:pt>
                <c:pt idx="94">
                  <c:v>2.9683943105053129E-3</c:v>
                </c:pt>
                <c:pt idx="95">
                  <c:v>3.0135663105053129E-3</c:v>
                </c:pt>
                <c:pt idx="96">
                  <c:v>3.0533743105053131E-3</c:v>
                </c:pt>
                <c:pt idx="97">
                  <c:v>3.0891383105053128E-3</c:v>
                </c:pt>
                <c:pt idx="98">
                  <c:v>3.1328103105053131E-3</c:v>
                </c:pt>
                <c:pt idx="99">
                  <c:v>3.1741143105053129E-3</c:v>
                </c:pt>
                <c:pt idx="100">
                  <c:v>3.2206983105053126E-3</c:v>
                </c:pt>
                <c:pt idx="101">
                  <c:v>3.2501543105053128E-3</c:v>
                </c:pt>
                <c:pt idx="102">
                  <c:v>3.3000703105053129E-3</c:v>
                </c:pt>
                <c:pt idx="103">
                  <c:v>3.3504023105053126E-3</c:v>
                </c:pt>
                <c:pt idx="104">
                  <c:v>3.3831103105053128E-3</c:v>
                </c:pt>
                <c:pt idx="105">
                  <c:v>3.4191143105053129E-3</c:v>
                </c:pt>
                <c:pt idx="106">
                  <c:v>3.4596423105053131E-3</c:v>
                </c:pt>
                <c:pt idx="107">
                  <c:v>3.4989743105053126E-3</c:v>
                </c:pt>
                <c:pt idx="108">
                  <c:v>3.5458623105053128E-3</c:v>
                </c:pt>
                <c:pt idx="109">
                  <c:v>3.5816223105053129E-3</c:v>
                </c:pt>
                <c:pt idx="110">
                  <c:v>3.6326783105053127E-3</c:v>
                </c:pt>
                <c:pt idx="111">
                  <c:v>3.6748743105053127E-3</c:v>
                </c:pt>
                <c:pt idx="112">
                  <c:v>3.7046783105053127E-3</c:v>
                </c:pt>
                <c:pt idx="113">
                  <c:v>3.7422063105053125E-3</c:v>
                </c:pt>
                <c:pt idx="114">
                  <c:v>3.7982223105053133E-3</c:v>
                </c:pt>
                <c:pt idx="115">
                  <c:v>3.835914310505313E-3</c:v>
                </c:pt>
                <c:pt idx="116">
                  <c:v>3.8799223105053125E-3</c:v>
                </c:pt>
                <c:pt idx="117">
                  <c:v>3.9077703105053129E-3</c:v>
                </c:pt>
                <c:pt idx="118">
                  <c:v>3.9684143105053124E-3</c:v>
                </c:pt>
                <c:pt idx="119">
                  <c:v>4.005638310505313E-3</c:v>
                </c:pt>
                <c:pt idx="120">
                  <c:v>4.0445463105053129E-3</c:v>
                </c:pt>
                <c:pt idx="121">
                  <c:v>4.072266310505313E-3</c:v>
                </c:pt>
                <c:pt idx="122">
                  <c:v>4.1270263105053131E-3</c:v>
                </c:pt>
                <c:pt idx="123">
                  <c:v>4.171146310505313E-3</c:v>
                </c:pt>
                <c:pt idx="124">
                  <c:v>4.2133063105053133E-3</c:v>
                </c:pt>
                <c:pt idx="125">
                  <c:v>4.2492263105053133E-3</c:v>
                </c:pt>
                <c:pt idx="126">
                  <c:v>4.2974263105053125E-3</c:v>
                </c:pt>
                <c:pt idx="127">
                  <c:v>4.3405063105053125E-3</c:v>
                </c:pt>
                <c:pt idx="128">
                  <c:v>4.3742663105053132E-3</c:v>
                </c:pt>
                <c:pt idx="129">
                  <c:v>4.411106310505313E-3</c:v>
                </c:pt>
                <c:pt idx="130">
                  <c:v>4.4631463105053136E-3</c:v>
                </c:pt>
                <c:pt idx="131">
                  <c:v>4.4986263105053128E-3</c:v>
                </c:pt>
                <c:pt idx="132">
                  <c:v>4.545186310505313E-3</c:v>
                </c:pt>
                <c:pt idx="133">
                  <c:v>4.584026310505313E-3</c:v>
                </c:pt>
                <c:pt idx="134">
                  <c:v>4.628426310505313E-3</c:v>
                </c:pt>
                <c:pt idx="135">
                  <c:v>4.6708663105053125E-3</c:v>
                </c:pt>
                <c:pt idx="136">
                  <c:v>4.7133063105053129E-3</c:v>
                </c:pt>
                <c:pt idx="137">
                  <c:v>4.7575063105053132E-3</c:v>
                </c:pt>
                <c:pt idx="138">
                  <c:v>4.7975863105053128E-3</c:v>
                </c:pt>
                <c:pt idx="139">
                  <c:v>4.8371063105053132E-3</c:v>
                </c:pt>
                <c:pt idx="140">
                  <c:v>4.882706310505313E-3</c:v>
                </c:pt>
                <c:pt idx="141">
                  <c:v>4.9247063105053134E-3</c:v>
                </c:pt>
                <c:pt idx="142">
                  <c:v>4.965506310505313E-3</c:v>
                </c:pt>
                <c:pt idx="143">
                  <c:v>5.0227463105053131E-3</c:v>
                </c:pt>
                <c:pt idx="144">
                  <c:v>5.0571863105053124E-3</c:v>
                </c:pt>
                <c:pt idx="145">
                  <c:v>5.0857463105053128E-3</c:v>
                </c:pt>
                <c:pt idx="146">
                  <c:v>5.1538263105053127E-3</c:v>
                </c:pt>
                <c:pt idx="147">
                  <c:v>5.1914263105053123E-3</c:v>
                </c:pt>
                <c:pt idx="148">
                  <c:v>5.2248263105053126E-3</c:v>
                </c:pt>
                <c:pt idx="149">
                  <c:v>5.2758263105053124E-3</c:v>
                </c:pt>
                <c:pt idx="150">
                  <c:v>5.3296263105053121E-3</c:v>
                </c:pt>
                <c:pt idx="151">
                  <c:v>5.3777063105053128E-3</c:v>
                </c:pt>
                <c:pt idx="152">
                  <c:v>5.4289463105053129E-3</c:v>
                </c:pt>
                <c:pt idx="153">
                  <c:v>5.4726663105053117E-3</c:v>
                </c:pt>
                <c:pt idx="154">
                  <c:v>5.563026310505312E-3</c:v>
                </c:pt>
                <c:pt idx="155">
                  <c:v>5.646546310505313E-3</c:v>
                </c:pt>
                <c:pt idx="156">
                  <c:v>5.754786310505312E-3</c:v>
                </c:pt>
                <c:pt idx="157">
                  <c:v>5.8457063105053116E-3</c:v>
                </c:pt>
                <c:pt idx="158">
                  <c:v>5.9716263105053123E-3</c:v>
                </c:pt>
                <c:pt idx="159">
                  <c:v>6.1756663105053122E-3</c:v>
                </c:pt>
                <c:pt idx="160">
                  <c:v>6.3135063105053124E-3</c:v>
                </c:pt>
                <c:pt idx="161">
                  <c:v>6.4977863105053126E-3</c:v>
                </c:pt>
                <c:pt idx="162">
                  <c:v>6.7441063105053121E-3</c:v>
                </c:pt>
                <c:pt idx="163">
                  <c:v>7.0408663105053122E-3</c:v>
                </c:pt>
                <c:pt idx="164">
                  <c:v>7.2087463105053127E-3</c:v>
                </c:pt>
                <c:pt idx="165">
                  <c:v>7.3723463105053125E-3</c:v>
                </c:pt>
                <c:pt idx="166">
                  <c:v>7.5938663105053128E-3</c:v>
                </c:pt>
                <c:pt idx="167">
                  <c:v>7.8733063105053125E-3</c:v>
                </c:pt>
                <c:pt idx="168">
                  <c:v>8.1109063105053118E-3</c:v>
                </c:pt>
                <c:pt idx="169">
                  <c:v>8.3303863105053128E-3</c:v>
                </c:pt>
                <c:pt idx="170">
                  <c:v>8.5609463105053123E-3</c:v>
                </c:pt>
                <c:pt idx="171">
                  <c:v>8.7723863105053125E-3</c:v>
                </c:pt>
                <c:pt idx="172">
                  <c:v>9.0016663105053126E-3</c:v>
                </c:pt>
                <c:pt idx="173">
                  <c:v>9.2199463105053121E-3</c:v>
                </c:pt>
                <c:pt idx="174">
                  <c:v>9.4730663105053129E-3</c:v>
                </c:pt>
                <c:pt idx="175">
                  <c:v>9.7129463105053125E-3</c:v>
                </c:pt>
                <c:pt idx="176">
                  <c:v>9.9533063105053127E-3</c:v>
                </c:pt>
                <c:pt idx="177">
                  <c:v>1.0188106310505311E-2</c:v>
                </c:pt>
                <c:pt idx="178">
                  <c:v>1.0415306310505312E-2</c:v>
                </c:pt>
                <c:pt idx="179">
                  <c:v>1.0619546310505313E-2</c:v>
                </c:pt>
                <c:pt idx="180">
                  <c:v>1.0814386310505313E-2</c:v>
                </c:pt>
                <c:pt idx="181">
                  <c:v>1.1033106310505312E-2</c:v>
                </c:pt>
                <c:pt idx="182">
                  <c:v>1.1240066310505312E-2</c:v>
                </c:pt>
                <c:pt idx="183">
                  <c:v>1.1455426310505312E-2</c:v>
                </c:pt>
                <c:pt idx="184">
                  <c:v>1.1696586310505313E-2</c:v>
                </c:pt>
                <c:pt idx="185">
                  <c:v>1.1908986310505312E-2</c:v>
                </c:pt>
                <c:pt idx="186">
                  <c:v>1.2120106310505313E-2</c:v>
                </c:pt>
                <c:pt idx="187">
                  <c:v>1.2347946310505313E-2</c:v>
                </c:pt>
                <c:pt idx="188">
                  <c:v>1.2554546310505312E-2</c:v>
                </c:pt>
                <c:pt idx="189">
                  <c:v>1.2754746310505312E-2</c:v>
                </c:pt>
                <c:pt idx="190">
                  <c:v>1.2953066310505312E-2</c:v>
                </c:pt>
                <c:pt idx="191">
                  <c:v>1.3151106310505312E-2</c:v>
                </c:pt>
                <c:pt idx="192">
                  <c:v>1.3350266310505312E-2</c:v>
                </c:pt>
                <c:pt idx="193">
                  <c:v>1.3555626310505314E-2</c:v>
                </c:pt>
                <c:pt idx="194">
                  <c:v>1.3805346310505314E-2</c:v>
                </c:pt>
                <c:pt idx="195">
                  <c:v>1.4040466310505312E-2</c:v>
                </c:pt>
                <c:pt idx="196">
                  <c:v>1.4262026310505311E-2</c:v>
                </c:pt>
                <c:pt idx="197">
                  <c:v>1.4465226310505312E-2</c:v>
                </c:pt>
                <c:pt idx="198">
                  <c:v>1.4648866310505312E-2</c:v>
                </c:pt>
                <c:pt idx="199">
                  <c:v>1.4825906310505312E-2</c:v>
                </c:pt>
                <c:pt idx="200">
                  <c:v>1.5024786310505311E-2</c:v>
                </c:pt>
                <c:pt idx="201">
                  <c:v>1.5222626310505312E-2</c:v>
                </c:pt>
                <c:pt idx="202">
                  <c:v>1.5436466310505312E-2</c:v>
                </c:pt>
                <c:pt idx="203">
                  <c:v>1.5656226310505311E-2</c:v>
                </c:pt>
                <c:pt idx="204">
                  <c:v>1.5881506310505313E-2</c:v>
                </c:pt>
                <c:pt idx="205">
                  <c:v>1.6102786310505313E-2</c:v>
                </c:pt>
                <c:pt idx="206">
                  <c:v>1.6312786310505312E-2</c:v>
                </c:pt>
                <c:pt idx="207">
                  <c:v>1.6515946310505313E-2</c:v>
                </c:pt>
                <c:pt idx="208">
                  <c:v>1.6713466310505312E-2</c:v>
                </c:pt>
                <c:pt idx="209">
                  <c:v>1.6926866310505315E-2</c:v>
                </c:pt>
                <c:pt idx="210">
                  <c:v>1.7126626310505311E-2</c:v>
                </c:pt>
                <c:pt idx="211">
                  <c:v>1.7341346310505313E-2</c:v>
                </c:pt>
                <c:pt idx="212">
                  <c:v>1.755854631050531E-2</c:v>
                </c:pt>
                <c:pt idx="213">
                  <c:v>1.7743306310505313E-2</c:v>
                </c:pt>
                <c:pt idx="214">
                  <c:v>1.7947546310505314E-2</c:v>
                </c:pt>
                <c:pt idx="215">
                  <c:v>1.8151746310505312E-2</c:v>
                </c:pt>
                <c:pt idx="216">
                  <c:v>1.8364066310505311E-2</c:v>
                </c:pt>
                <c:pt idx="217">
                  <c:v>1.857270631050531E-2</c:v>
                </c:pt>
                <c:pt idx="218">
                  <c:v>1.8801866310505313E-2</c:v>
                </c:pt>
                <c:pt idx="219">
                  <c:v>1.8991666310505313E-2</c:v>
                </c:pt>
                <c:pt idx="220">
                  <c:v>1.9215066310505312E-2</c:v>
                </c:pt>
                <c:pt idx="221">
                  <c:v>1.9411026310505314E-2</c:v>
                </c:pt>
                <c:pt idx="222">
                  <c:v>1.9616946310505312E-2</c:v>
                </c:pt>
                <c:pt idx="223">
                  <c:v>1.9819746310505312E-2</c:v>
                </c:pt>
                <c:pt idx="224">
                  <c:v>2.0022866310505313E-2</c:v>
                </c:pt>
                <c:pt idx="225">
                  <c:v>2.0226306310505312E-2</c:v>
                </c:pt>
                <c:pt idx="226">
                  <c:v>2.0426666310505312E-2</c:v>
                </c:pt>
                <c:pt idx="227">
                  <c:v>2.0651506310505316E-2</c:v>
                </c:pt>
                <c:pt idx="228">
                  <c:v>2.0865506310505311E-2</c:v>
                </c:pt>
                <c:pt idx="229">
                  <c:v>2.1066106310505314E-2</c:v>
                </c:pt>
                <c:pt idx="230">
                  <c:v>2.1276106310505312E-2</c:v>
                </c:pt>
                <c:pt idx="231">
                  <c:v>2.1473946310505313E-2</c:v>
                </c:pt>
                <c:pt idx="232">
                  <c:v>2.1678786310505314E-2</c:v>
                </c:pt>
                <c:pt idx="233">
                  <c:v>2.1882106310505311E-2</c:v>
                </c:pt>
                <c:pt idx="234">
                  <c:v>2.2095946310505314E-2</c:v>
                </c:pt>
                <c:pt idx="235">
                  <c:v>2.2300546310505313E-2</c:v>
                </c:pt>
                <c:pt idx="236">
                  <c:v>2.2520746310505314E-2</c:v>
                </c:pt>
                <c:pt idx="237">
                  <c:v>2.2722106310505311E-2</c:v>
                </c:pt>
                <c:pt idx="238">
                  <c:v>2.2942466310505311E-2</c:v>
                </c:pt>
                <c:pt idx="239">
                  <c:v>2.3141746310505314E-2</c:v>
                </c:pt>
                <c:pt idx="240">
                  <c:v>2.335262631050531E-2</c:v>
                </c:pt>
                <c:pt idx="241">
                  <c:v>2.3573146310505312E-2</c:v>
                </c:pt>
                <c:pt idx="242">
                  <c:v>2.3814146310505314E-2</c:v>
                </c:pt>
                <c:pt idx="243">
                  <c:v>2.4027626310505316E-2</c:v>
                </c:pt>
                <c:pt idx="244">
                  <c:v>2.4229706310505313E-2</c:v>
                </c:pt>
                <c:pt idx="245">
                  <c:v>2.4411386310505313E-2</c:v>
                </c:pt>
                <c:pt idx="246">
                  <c:v>2.4622866310505313E-2</c:v>
                </c:pt>
                <c:pt idx="247">
                  <c:v>2.4804546310505313E-2</c:v>
                </c:pt>
                <c:pt idx="248">
                  <c:v>2.5010266310505312E-2</c:v>
                </c:pt>
                <c:pt idx="249">
                  <c:v>2.5201826310505313E-2</c:v>
                </c:pt>
                <c:pt idx="250">
                  <c:v>2.5404546310505313E-2</c:v>
                </c:pt>
                <c:pt idx="251">
                  <c:v>2.5622506310505312E-2</c:v>
                </c:pt>
                <c:pt idx="252">
                  <c:v>2.5835586310505313E-2</c:v>
                </c:pt>
                <c:pt idx="253">
                  <c:v>2.6051946310505315E-2</c:v>
                </c:pt>
                <c:pt idx="254">
                  <c:v>2.6265906310505311E-2</c:v>
                </c:pt>
                <c:pt idx="255">
                  <c:v>2.6487546310505313E-2</c:v>
                </c:pt>
                <c:pt idx="256">
                  <c:v>2.668670631050531E-2</c:v>
                </c:pt>
                <c:pt idx="257">
                  <c:v>2.6881706310505314E-2</c:v>
                </c:pt>
                <c:pt idx="258">
                  <c:v>2.7075066310505314E-2</c:v>
                </c:pt>
                <c:pt idx="259">
                  <c:v>2.7270666310505311E-2</c:v>
                </c:pt>
                <c:pt idx="260">
                  <c:v>2.7482346310505314E-2</c:v>
                </c:pt>
                <c:pt idx="261">
                  <c:v>2.7656666310505312E-2</c:v>
                </c:pt>
                <c:pt idx="262">
                  <c:v>2.7877186310505314E-2</c:v>
                </c:pt>
                <c:pt idx="263">
                  <c:v>2.8078626310505311E-2</c:v>
                </c:pt>
                <c:pt idx="264">
                  <c:v>2.8280906310505314E-2</c:v>
                </c:pt>
                <c:pt idx="265">
                  <c:v>2.850010631050531E-2</c:v>
                </c:pt>
                <c:pt idx="266">
                  <c:v>2.8712466310505311E-2</c:v>
                </c:pt>
                <c:pt idx="267">
                  <c:v>2.8929226310505315E-2</c:v>
                </c:pt>
                <c:pt idx="268">
                  <c:v>2.9159306310505312E-2</c:v>
                </c:pt>
                <c:pt idx="269">
                  <c:v>2.9363066310505309E-2</c:v>
                </c:pt>
                <c:pt idx="270">
                  <c:v>2.9574306310505314E-2</c:v>
                </c:pt>
                <c:pt idx="271">
                  <c:v>2.977482631050531E-2</c:v>
                </c:pt>
                <c:pt idx="272">
                  <c:v>2.9993266310505313E-2</c:v>
                </c:pt>
                <c:pt idx="273">
                  <c:v>3.0185746310505312E-2</c:v>
                </c:pt>
                <c:pt idx="274">
                  <c:v>3.0375986310505313E-2</c:v>
                </c:pt>
                <c:pt idx="275">
                  <c:v>3.0598386310505314E-2</c:v>
                </c:pt>
                <c:pt idx="276">
                  <c:v>3.0797066310505314E-2</c:v>
                </c:pt>
                <c:pt idx="277">
                  <c:v>3.0992706310505311E-2</c:v>
                </c:pt>
                <c:pt idx="278">
                  <c:v>3.1197666310505311E-2</c:v>
                </c:pt>
                <c:pt idx="279">
                  <c:v>3.1425306310505309E-2</c:v>
                </c:pt>
                <c:pt idx="280">
                  <c:v>3.1635066310505312E-2</c:v>
                </c:pt>
                <c:pt idx="281">
                  <c:v>3.1850386310505317E-2</c:v>
                </c:pt>
                <c:pt idx="282">
                  <c:v>3.2053906310505316E-2</c:v>
                </c:pt>
                <c:pt idx="283">
                  <c:v>3.2287426310505317E-2</c:v>
                </c:pt>
                <c:pt idx="284">
                  <c:v>3.2490866310505309E-2</c:v>
                </c:pt>
                <c:pt idx="285">
                  <c:v>3.2704546310505317E-2</c:v>
                </c:pt>
                <c:pt idx="286">
                  <c:v>3.2916306310505315E-2</c:v>
                </c:pt>
                <c:pt idx="287">
                  <c:v>3.3111626310505314E-2</c:v>
                </c:pt>
                <c:pt idx="288">
                  <c:v>3.3309986310505309E-2</c:v>
                </c:pt>
                <c:pt idx="289">
                  <c:v>3.3511266310505314E-2</c:v>
                </c:pt>
                <c:pt idx="290">
                  <c:v>3.3722626310505308E-2</c:v>
                </c:pt>
                <c:pt idx="291">
                  <c:v>3.3921266310505314E-2</c:v>
                </c:pt>
                <c:pt idx="292">
                  <c:v>3.4119506310505317E-2</c:v>
                </c:pt>
                <c:pt idx="293">
                  <c:v>3.4331146310505309E-2</c:v>
                </c:pt>
                <c:pt idx="294">
                  <c:v>3.455410631050531E-2</c:v>
                </c:pt>
                <c:pt idx="295">
                  <c:v>3.4772346310505312E-2</c:v>
                </c:pt>
                <c:pt idx="296">
                  <c:v>3.497826631050531E-2</c:v>
                </c:pt>
                <c:pt idx="297">
                  <c:v>3.5204506310505312E-2</c:v>
                </c:pt>
                <c:pt idx="298">
                  <c:v>3.5393786310505312E-2</c:v>
                </c:pt>
                <c:pt idx="299">
                  <c:v>3.5613386310505313E-2</c:v>
                </c:pt>
                <c:pt idx="300">
                  <c:v>3.5811746310505314E-2</c:v>
                </c:pt>
                <c:pt idx="301">
                  <c:v>3.6010986310505311E-2</c:v>
                </c:pt>
                <c:pt idx="302">
                  <c:v>3.6211106310505309E-2</c:v>
                </c:pt>
                <c:pt idx="303">
                  <c:v>3.6408786310505314E-2</c:v>
                </c:pt>
                <c:pt idx="304">
                  <c:v>3.6609506310505309E-2</c:v>
                </c:pt>
                <c:pt idx="305">
                  <c:v>3.6809266310505316E-2</c:v>
                </c:pt>
                <c:pt idx="306">
                  <c:v>3.702870631050531E-2</c:v>
                </c:pt>
                <c:pt idx="307">
                  <c:v>3.7256346310505312E-2</c:v>
                </c:pt>
                <c:pt idx="308">
                  <c:v>3.7484506310505317E-2</c:v>
                </c:pt>
                <c:pt idx="309">
                  <c:v>3.7691786310505314E-2</c:v>
                </c:pt>
                <c:pt idx="310">
                  <c:v>3.7909626310505311E-2</c:v>
                </c:pt>
                <c:pt idx="311">
                  <c:v>3.8127426310505308E-2</c:v>
                </c:pt>
                <c:pt idx="312">
                  <c:v>3.8335906310505312E-2</c:v>
                </c:pt>
                <c:pt idx="313">
                  <c:v>3.8543546310505314E-2</c:v>
                </c:pt>
                <c:pt idx="314">
                  <c:v>3.8753986310505313E-2</c:v>
                </c:pt>
                <c:pt idx="315">
                  <c:v>3.8975706310505315E-2</c:v>
                </c:pt>
                <c:pt idx="316">
                  <c:v>3.9184706310505309E-2</c:v>
                </c:pt>
                <c:pt idx="317">
                  <c:v>3.9397226310505309E-2</c:v>
                </c:pt>
                <c:pt idx="318">
                  <c:v>3.9605946310505312E-2</c:v>
                </c:pt>
                <c:pt idx="319">
                  <c:v>3.9807586310505315E-2</c:v>
                </c:pt>
                <c:pt idx="320">
                  <c:v>4.0013386310505314E-2</c:v>
                </c:pt>
                <c:pt idx="321">
                  <c:v>4.0214466310505313E-2</c:v>
                </c:pt>
                <c:pt idx="322">
                  <c:v>4.0437266310505315E-2</c:v>
                </c:pt>
                <c:pt idx="323">
                  <c:v>4.0638066310505316E-2</c:v>
                </c:pt>
                <c:pt idx="324">
                  <c:v>4.0854466310505308E-2</c:v>
                </c:pt>
                <c:pt idx="325">
                  <c:v>4.1066066310505314E-2</c:v>
                </c:pt>
                <c:pt idx="326">
                  <c:v>4.1272466310505317E-2</c:v>
                </c:pt>
                <c:pt idx="327">
                  <c:v>4.1480066310505312E-2</c:v>
                </c:pt>
                <c:pt idx="328">
                  <c:v>4.1713666310505305E-2</c:v>
                </c:pt>
                <c:pt idx="329">
                  <c:v>4.1921666310505312E-2</c:v>
                </c:pt>
                <c:pt idx="330">
                  <c:v>4.2166466310505309E-2</c:v>
                </c:pt>
                <c:pt idx="331">
                  <c:v>4.2386466310505314E-2</c:v>
                </c:pt>
                <c:pt idx="332">
                  <c:v>4.2609666310505313E-2</c:v>
                </c:pt>
                <c:pt idx="333">
                  <c:v>4.2851666310505312E-2</c:v>
                </c:pt>
                <c:pt idx="334">
                  <c:v>4.3034466310505309E-2</c:v>
                </c:pt>
                <c:pt idx="335">
                  <c:v>4.3264866310505308E-2</c:v>
                </c:pt>
                <c:pt idx="336">
                  <c:v>4.3472866310505315E-2</c:v>
                </c:pt>
                <c:pt idx="337">
                  <c:v>4.3677266310505308E-2</c:v>
                </c:pt>
                <c:pt idx="338">
                  <c:v>4.3896066310505313E-2</c:v>
                </c:pt>
                <c:pt idx="339">
                  <c:v>4.4079666310505312E-2</c:v>
                </c:pt>
                <c:pt idx="340">
                  <c:v>4.4282066310505311E-2</c:v>
                </c:pt>
                <c:pt idx="341">
                  <c:v>4.448206631050531E-2</c:v>
                </c:pt>
                <c:pt idx="342">
                  <c:v>4.4705266310505316E-2</c:v>
                </c:pt>
                <c:pt idx="343">
                  <c:v>4.4914866310505314E-2</c:v>
                </c:pt>
                <c:pt idx="344">
                  <c:v>4.5150066310505312E-2</c:v>
                </c:pt>
                <c:pt idx="345">
                  <c:v>4.535006631050531E-2</c:v>
                </c:pt>
                <c:pt idx="346">
                  <c:v>4.5562866310505309E-2</c:v>
                </c:pt>
                <c:pt idx="347">
                  <c:v>4.5775266310505318E-2</c:v>
                </c:pt>
                <c:pt idx="348">
                  <c:v>4.5993666310505318E-2</c:v>
                </c:pt>
                <c:pt idx="349">
                  <c:v>4.6204066310505311E-2</c:v>
                </c:pt>
                <c:pt idx="350">
                  <c:v>4.6441666310505308E-2</c:v>
                </c:pt>
                <c:pt idx="351">
                  <c:v>4.6654866310505312E-2</c:v>
                </c:pt>
                <c:pt idx="352">
                  <c:v>4.6888066310505315E-2</c:v>
                </c:pt>
                <c:pt idx="353">
                  <c:v>4.7104066310505309E-2</c:v>
                </c:pt>
                <c:pt idx="354">
                  <c:v>4.732006631050531E-2</c:v>
                </c:pt>
                <c:pt idx="355">
                  <c:v>4.7533266310505314E-2</c:v>
                </c:pt>
                <c:pt idx="356">
                  <c:v>4.7745666310505308E-2</c:v>
                </c:pt>
                <c:pt idx="357">
                  <c:v>4.7963266310505313E-2</c:v>
                </c:pt>
                <c:pt idx="358">
                  <c:v>4.8202066310505318E-2</c:v>
                </c:pt>
                <c:pt idx="359">
                  <c:v>4.8391666310505316E-2</c:v>
                </c:pt>
                <c:pt idx="360">
                  <c:v>4.8621266310505312E-2</c:v>
                </c:pt>
                <c:pt idx="361">
                  <c:v>4.8837266310505313E-2</c:v>
                </c:pt>
                <c:pt idx="362">
                  <c:v>4.9047666310505313E-2</c:v>
                </c:pt>
                <c:pt idx="363">
                  <c:v>4.9264466310505316E-2</c:v>
                </c:pt>
                <c:pt idx="364">
                  <c:v>4.9479666310505308E-2</c:v>
                </c:pt>
                <c:pt idx="365">
                  <c:v>4.969766631050531E-2</c:v>
                </c:pt>
                <c:pt idx="366">
                  <c:v>4.9934066310505315E-2</c:v>
                </c:pt>
                <c:pt idx="367">
                  <c:v>5.0158866310505312E-2</c:v>
                </c:pt>
                <c:pt idx="368">
                  <c:v>5.0378066310505315E-2</c:v>
                </c:pt>
                <c:pt idx="369">
                  <c:v>5.0590066310505312E-2</c:v>
                </c:pt>
                <c:pt idx="370">
                  <c:v>5.0834466310505311E-2</c:v>
                </c:pt>
                <c:pt idx="371">
                  <c:v>5.1054066310505311E-2</c:v>
                </c:pt>
                <c:pt idx="372">
                  <c:v>5.1292466310505311E-2</c:v>
                </c:pt>
                <c:pt idx="373">
                  <c:v>5.1510066310505316E-2</c:v>
                </c:pt>
                <c:pt idx="374">
                  <c:v>5.1723266310505306E-2</c:v>
                </c:pt>
                <c:pt idx="375">
                  <c:v>5.1962466310505315E-2</c:v>
                </c:pt>
                <c:pt idx="376">
                  <c:v>5.2153266310505313E-2</c:v>
                </c:pt>
                <c:pt idx="377">
                  <c:v>5.2397266310505314E-2</c:v>
                </c:pt>
                <c:pt idx="378">
                  <c:v>5.2608466310505309E-2</c:v>
                </c:pt>
                <c:pt idx="379">
                  <c:v>5.2819666310505317E-2</c:v>
                </c:pt>
                <c:pt idx="380">
                  <c:v>5.3057666310505312E-2</c:v>
                </c:pt>
                <c:pt idx="381">
                  <c:v>5.3274466310505308E-2</c:v>
                </c:pt>
                <c:pt idx="382">
                  <c:v>5.3494466310505313E-2</c:v>
                </c:pt>
                <c:pt idx="383">
                  <c:v>5.3730066310505309E-2</c:v>
                </c:pt>
                <c:pt idx="384">
                  <c:v>5.3940866310505313E-2</c:v>
                </c:pt>
                <c:pt idx="385">
                  <c:v>5.4185266310505312E-2</c:v>
                </c:pt>
                <c:pt idx="386">
                  <c:v>5.4402066310505308E-2</c:v>
                </c:pt>
                <c:pt idx="387">
                  <c:v>5.4644066310505314E-2</c:v>
                </c:pt>
                <c:pt idx="388">
                  <c:v>5.4878066310505312E-2</c:v>
                </c:pt>
                <c:pt idx="389">
                  <c:v>5.5132866310505312E-2</c:v>
                </c:pt>
                <c:pt idx="390">
                  <c:v>5.5366066310505307E-2</c:v>
                </c:pt>
                <c:pt idx="391">
                  <c:v>5.5596066310505315E-2</c:v>
                </c:pt>
                <c:pt idx="392">
                  <c:v>5.5846066310505309E-2</c:v>
                </c:pt>
                <c:pt idx="393">
                  <c:v>5.6051666310505316E-2</c:v>
                </c:pt>
                <c:pt idx="394">
                  <c:v>5.6296466310505312E-2</c:v>
                </c:pt>
                <c:pt idx="395">
                  <c:v>5.6513266310505308E-2</c:v>
                </c:pt>
                <c:pt idx="396">
                  <c:v>5.6732066310505314E-2</c:v>
                </c:pt>
                <c:pt idx="397">
                  <c:v>5.6962066310505308E-2</c:v>
                </c:pt>
                <c:pt idx="398">
                  <c:v>5.7177666310505311E-2</c:v>
                </c:pt>
                <c:pt idx="399">
                  <c:v>5.7393666310505312E-2</c:v>
                </c:pt>
                <c:pt idx="400">
                  <c:v>5.7609266310505315E-2</c:v>
                </c:pt>
                <c:pt idx="401">
                  <c:v>5.7830866310505311E-2</c:v>
                </c:pt>
                <c:pt idx="402">
                  <c:v>5.8071666310505317E-2</c:v>
                </c:pt>
                <c:pt idx="403">
                  <c:v>5.8293266310505312E-2</c:v>
                </c:pt>
                <c:pt idx="404">
                  <c:v>5.8510866310505311E-2</c:v>
                </c:pt>
                <c:pt idx="405">
                  <c:v>5.8741666310505314E-2</c:v>
                </c:pt>
                <c:pt idx="406">
                  <c:v>5.8985666310505315E-2</c:v>
                </c:pt>
                <c:pt idx="407">
                  <c:v>5.9204866310505311E-2</c:v>
                </c:pt>
                <c:pt idx="408">
                  <c:v>5.9436866310505314E-2</c:v>
                </c:pt>
                <c:pt idx="409">
                  <c:v>5.968286631050531E-2</c:v>
                </c:pt>
                <c:pt idx="410">
                  <c:v>5.9912466310505313E-2</c:v>
                </c:pt>
                <c:pt idx="411">
                  <c:v>6.0135266310505316E-2</c:v>
                </c:pt>
                <c:pt idx="412">
                  <c:v>6.0364866310505312E-2</c:v>
                </c:pt>
                <c:pt idx="413">
                  <c:v>6.0615266310505317E-2</c:v>
                </c:pt>
                <c:pt idx="414">
                  <c:v>6.083846631050531E-2</c:v>
                </c:pt>
                <c:pt idx="415">
                  <c:v>6.1064466310505307E-2</c:v>
                </c:pt>
                <c:pt idx="416">
                  <c:v>6.1317666310505316E-2</c:v>
                </c:pt>
                <c:pt idx="417">
                  <c:v>6.1543666310505313E-2</c:v>
                </c:pt>
                <c:pt idx="418">
                  <c:v>6.1771666310505319E-2</c:v>
                </c:pt>
                <c:pt idx="419">
                  <c:v>6.2025266310505318E-2</c:v>
                </c:pt>
                <c:pt idx="420">
                  <c:v>6.2253266310505311E-2</c:v>
                </c:pt>
                <c:pt idx="421">
                  <c:v>6.250526631050532E-2</c:v>
                </c:pt>
                <c:pt idx="422">
                  <c:v>6.2735266310505314E-2</c:v>
                </c:pt>
                <c:pt idx="423">
                  <c:v>6.2966866310505312E-2</c:v>
                </c:pt>
                <c:pt idx="424">
                  <c:v>6.3195266310505316E-2</c:v>
                </c:pt>
                <c:pt idx="425">
                  <c:v>6.3430466310505307E-2</c:v>
                </c:pt>
                <c:pt idx="426">
                  <c:v>6.3655666310505316E-2</c:v>
                </c:pt>
                <c:pt idx="427">
                  <c:v>6.3886466310505319E-2</c:v>
                </c:pt>
                <c:pt idx="428">
                  <c:v>6.4115266310505306E-2</c:v>
                </c:pt>
                <c:pt idx="429">
                  <c:v>6.4354066310505317E-2</c:v>
                </c:pt>
                <c:pt idx="430">
                  <c:v>6.4604066310505304E-2</c:v>
                </c:pt>
                <c:pt idx="431">
                  <c:v>6.4834066310505312E-2</c:v>
                </c:pt>
                <c:pt idx="432" formatCode="General">
                  <c:v>6.5061666310505306E-2</c:v>
                </c:pt>
                <c:pt idx="433" formatCode="General">
                  <c:v>6.5293666310505316E-2</c:v>
                </c:pt>
                <c:pt idx="434" formatCode="General">
                  <c:v>6.5525266310505315E-2</c:v>
                </c:pt>
                <c:pt idx="435" formatCode="General">
                  <c:v>6.5774066310505308E-2</c:v>
                </c:pt>
                <c:pt idx="436" formatCode="General">
                  <c:v>6.6002866310505309E-2</c:v>
                </c:pt>
                <c:pt idx="437" formatCode="General">
                  <c:v>6.6235266310505303E-2</c:v>
                </c:pt>
                <c:pt idx="438" formatCode="General">
                  <c:v>6.6472066310505312E-2</c:v>
                </c:pt>
                <c:pt idx="439" formatCode="General">
                  <c:v>6.6698066310505316E-2</c:v>
                </c:pt>
                <c:pt idx="440" formatCode="General">
                  <c:v>6.6925266310505313E-2</c:v>
                </c:pt>
                <c:pt idx="441" formatCode="General">
                  <c:v>6.7162066310505308E-2</c:v>
                </c:pt>
                <c:pt idx="442" formatCode="General">
                  <c:v>6.740006631050531E-2</c:v>
                </c:pt>
                <c:pt idx="443" formatCode="General">
                  <c:v>6.7631666310505309E-2</c:v>
                </c:pt>
                <c:pt idx="444" formatCode="General">
                  <c:v>6.7870066310505309E-2</c:v>
                </c:pt>
                <c:pt idx="445" formatCode="General">
                  <c:v>6.812926631050531E-2</c:v>
                </c:pt>
                <c:pt idx="446" formatCode="General">
                  <c:v>6.8362466310505313E-2</c:v>
                </c:pt>
                <c:pt idx="447" formatCode="General">
                  <c:v>6.8596466310505311E-2</c:v>
                </c:pt>
                <c:pt idx="448" formatCode="General">
                  <c:v>6.8854866310505317E-2</c:v>
                </c:pt>
                <c:pt idx="449" formatCode="General">
                  <c:v>6.9096066310505314E-2</c:v>
                </c:pt>
                <c:pt idx="450" formatCode="General">
                  <c:v>6.9330466310505309E-2</c:v>
                </c:pt>
                <c:pt idx="451" formatCode="General">
                  <c:v>6.9597666310505304E-2</c:v>
                </c:pt>
                <c:pt idx="452" formatCode="General">
                  <c:v>6.9813266310505315E-2</c:v>
                </c:pt>
                <c:pt idx="453" formatCode="General">
                  <c:v>7.0076466310505306E-2</c:v>
                </c:pt>
                <c:pt idx="454" formatCode="General">
                  <c:v>7.0313266310505315E-2</c:v>
                </c:pt>
                <c:pt idx="455" formatCode="General">
                  <c:v>7.0551666310505315E-2</c:v>
                </c:pt>
                <c:pt idx="456" formatCode="General">
                  <c:v>7.0794866310505314E-2</c:v>
                </c:pt>
                <c:pt idx="457" formatCode="General">
                  <c:v>7.1028066310505317E-2</c:v>
                </c:pt>
                <c:pt idx="458" formatCode="General">
                  <c:v>7.1266866310505314E-2</c:v>
                </c:pt>
                <c:pt idx="459" formatCode="General">
                  <c:v>7.1538466310505311E-2</c:v>
                </c:pt>
                <c:pt idx="460" formatCode="General">
                  <c:v>7.1775666310505318E-2</c:v>
                </c:pt>
                <c:pt idx="461" formatCode="General">
                  <c:v>7.2016066310505306E-2</c:v>
                </c:pt>
                <c:pt idx="462" formatCode="General">
                  <c:v>7.2246866310505309E-2</c:v>
                </c:pt>
                <c:pt idx="463" formatCode="General">
                  <c:v>7.2468066310505314E-2</c:v>
                </c:pt>
                <c:pt idx="464" formatCode="General">
                  <c:v>7.2685666310505312E-2</c:v>
                </c:pt>
                <c:pt idx="465" formatCode="General">
                  <c:v>7.2912466310505311E-2</c:v>
                </c:pt>
                <c:pt idx="466" formatCode="General">
                  <c:v>7.3140866310505315E-2</c:v>
                </c:pt>
                <c:pt idx="467" formatCode="General">
                  <c:v>7.337526631050531E-2</c:v>
                </c:pt>
                <c:pt idx="468" formatCode="General">
                  <c:v>7.364006631050532E-2</c:v>
                </c:pt>
                <c:pt idx="469" formatCode="General">
                  <c:v>7.3893666310505313E-2</c:v>
                </c:pt>
                <c:pt idx="470" formatCode="General">
                  <c:v>7.4133266310505319E-2</c:v>
                </c:pt>
                <c:pt idx="471" formatCode="General">
                  <c:v>7.441046631050531E-2</c:v>
                </c:pt>
                <c:pt idx="472" formatCode="General">
                  <c:v>7.466766631050531E-2</c:v>
                </c:pt>
                <c:pt idx="473" formatCode="General">
                  <c:v>7.4918466310505319E-2</c:v>
                </c:pt>
                <c:pt idx="474" formatCode="General">
                  <c:v>7.5176866310505311E-2</c:v>
                </c:pt>
                <c:pt idx="475" formatCode="General">
                  <c:v>7.5465666310505317E-2</c:v>
                </c:pt>
                <c:pt idx="476" formatCode="General">
                  <c:v>7.5704066310505316E-2</c:v>
                </c:pt>
                <c:pt idx="477" formatCode="General">
                  <c:v>7.5955266310505309E-2</c:v>
                </c:pt>
                <c:pt idx="478" formatCode="General">
                  <c:v>7.6206066310505319E-2</c:v>
                </c:pt>
                <c:pt idx="479" formatCode="General">
                  <c:v>7.6454866310505312E-2</c:v>
                </c:pt>
                <c:pt idx="480" formatCode="General">
                  <c:v>7.6708466310505305E-2</c:v>
                </c:pt>
                <c:pt idx="481" formatCode="General">
                  <c:v>7.691326631050531E-2</c:v>
                </c:pt>
                <c:pt idx="482" formatCode="General">
                  <c:v>7.7116466310505311E-2</c:v>
                </c:pt>
                <c:pt idx="483" formatCode="General">
                  <c:v>7.733686631050532E-2</c:v>
                </c:pt>
                <c:pt idx="484" formatCode="General">
                  <c:v>7.7624866310505303E-2</c:v>
                </c:pt>
                <c:pt idx="485" formatCode="General">
                  <c:v>7.7931666310505313E-2</c:v>
                </c:pt>
                <c:pt idx="486" formatCode="General">
                  <c:v>7.8215266310505308E-2</c:v>
                </c:pt>
                <c:pt idx="487" formatCode="General">
                  <c:v>7.8431266310505315E-2</c:v>
                </c:pt>
                <c:pt idx="488" formatCode="General">
                  <c:v>7.8628066310505312E-2</c:v>
                </c:pt>
                <c:pt idx="489" formatCode="General">
                  <c:v>7.8834466310505308E-2</c:v>
                </c:pt>
                <c:pt idx="490" formatCode="General">
                  <c:v>7.9060466310505312E-2</c:v>
                </c:pt>
                <c:pt idx="491" formatCode="General">
                  <c:v>7.938086631050531E-2</c:v>
                </c:pt>
                <c:pt idx="492" formatCode="General">
                  <c:v>7.9686066310505316E-2</c:v>
                </c:pt>
                <c:pt idx="493" formatCode="General">
                  <c:v>7.9980066310505304E-2</c:v>
                </c:pt>
                <c:pt idx="494" formatCode="General">
                  <c:v>8.0277266310505316E-2</c:v>
                </c:pt>
                <c:pt idx="495" formatCode="General">
                  <c:v>8.0516066310505327E-2</c:v>
                </c:pt>
                <c:pt idx="496" formatCode="General">
                  <c:v>8.0739266310505334E-2</c:v>
                </c:pt>
                <c:pt idx="497" formatCode="General">
                  <c:v>8.0946066310505313E-2</c:v>
                </c:pt>
                <c:pt idx="498" formatCode="General">
                  <c:v>8.117086631050531E-2</c:v>
                </c:pt>
                <c:pt idx="499" formatCode="General">
                  <c:v>8.1402066310505325E-2</c:v>
                </c:pt>
                <c:pt idx="500" formatCode="General">
                  <c:v>8.1648466310505319E-2</c:v>
                </c:pt>
                <c:pt idx="501" formatCode="General">
                  <c:v>8.1944066310505312E-2</c:v>
                </c:pt>
                <c:pt idx="502" formatCode="General">
                  <c:v>8.2229266310505325E-2</c:v>
                </c:pt>
                <c:pt idx="503" formatCode="General">
                  <c:v>8.252686631050532E-2</c:v>
                </c:pt>
                <c:pt idx="504" formatCode="General">
                  <c:v>8.2854866310505315E-2</c:v>
                </c:pt>
                <c:pt idx="505" formatCode="General">
                  <c:v>8.3136466310505308E-2</c:v>
                </c:pt>
                <c:pt idx="506" formatCode="General">
                  <c:v>8.3326066310505334E-2</c:v>
                </c:pt>
                <c:pt idx="507" formatCode="General">
                  <c:v>8.3510866310505319E-2</c:v>
                </c:pt>
                <c:pt idx="508" formatCode="General">
                  <c:v>8.3820866310505324E-2</c:v>
                </c:pt>
                <c:pt idx="509" formatCode="General">
                  <c:v>8.4143666310505322E-2</c:v>
                </c:pt>
                <c:pt idx="510" formatCode="General">
                  <c:v>8.4320066310505315E-2</c:v>
                </c:pt>
                <c:pt idx="511" formatCode="General">
                  <c:v>8.4559266310505324E-2</c:v>
                </c:pt>
                <c:pt idx="512" formatCode="General">
                  <c:v>8.4888466310505312E-2</c:v>
                </c:pt>
                <c:pt idx="513" formatCode="General">
                  <c:v>8.5198866310505328E-2</c:v>
                </c:pt>
                <c:pt idx="514" formatCode="General">
                  <c:v>8.541686631050531E-2</c:v>
                </c:pt>
                <c:pt idx="515" formatCode="General">
                  <c:v>8.5626466310505314E-2</c:v>
                </c:pt>
                <c:pt idx="516" formatCode="General">
                  <c:v>8.5851666310505323E-2</c:v>
                </c:pt>
                <c:pt idx="517" formatCode="General">
                  <c:v>8.6111666310505319E-2</c:v>
                </c:pt>
                <c:pt idx="518" formatCode="General">
                  <c:v>8.6420466310505317E-2</c:v>
                </c:pt>
                <c:pt idx="519" formatCode="General">
                  <c:v>8.6678466310505312E-2</c:v>
                </c:pt>
                <c:pt idx="520" formatCode="General">
                  <c:v>8.6998866310505324E-2</c:v>
                </c:pt>
                <c:pt idx="521" formatCode="General">
                  <c:v>8.7276066310505329E-2</c:v>
                </c:pt>
                <c:pt idx="522" formatCode="General">
                  <c:v>8.7538866310505323E-2</c:v>
                </c:pt>
                <c:pt idx="523" formatCode="General">
                  <c:v>8.776366631050532E-2</c:v>
                </c:pt>
                <c:pt idx="524" formatCode="General">
                  <c:v>8.7960066310505333E-2</c:v>
                </c:pt>
                <c:pt idx="525" formatCode="General">
                  <c:v>8.8176066310505327E-2</c:v>
                </c:pt>
                <c:pt idx="526" formatCode="General">
                  <c:v>8.8415266310505322E-2</c:v>
                </c:pt>
                <c:pt idx="527" formatCode="General">
                  <c:v>8.8706466310505314E-2</c:v>
                </c:pt>
                <c:pt idx="528" formatCode="General">
                  <c:v>8.9048466310505323E-2</c:v>
                </c:pt>
                <c:pt idx="529" formatCode="General">
                  <c:v>8.9350466310505319E-2</c:v>
                </c:pt>
                <c:pt idx="530" formatCode="General">
                  <c:v>8.9620866310505323E-2</c:v>
                </c:pt>
                <c:pt idx="531" formatCode="General">
                  <c:v>8.986046631050533E-2</c:v>
                </c:pt>
                <c:pt idx="532" formatCode="General">
                  <c:v>9.0080466310505328E-2</c:v>
                </c:pt>
                <c:pt idx="533" formatCode="General">
                  <c:v>9.0329666310505333E-2</c:v>
                </c:pt>
                <c:pt idx="534" formatCode="General">
                  <c:v>9.0563666310505317E-2</c:v>
                </c:pt>
                <c:pt idx="535" formatCode="General">
                  <c:v>9.081086631050532E-2</c:v>
                </c:pt>
                <c:pt idx="536" formatCode="General">
                  <c:v>9.1103666310505316E-2</c:v>
                </c:pt>
                <c:pt idx="537" formatCode="General">
                  <c:v>9.1376466310505333E-2</c:v>
                </c:pt>
                <c:pt idx="538" formatCode="General">
                  <c:v>9.1650066310505332E-2</c:v>
                </c:pt>
                <c:pt idx="539" formatCode="General">
                  <c:v>9.1917266310505313E-2</c:v>
                </c:pt>
                <c:pt idx="540" formatCode="General">
                  <c:v>9.2196066310505309E-2</c:v>
                </c:pt>
                <c:pt idx="541" formatCode="General">
                  <c:v>9.2495266310505322E-2</c:v>
                </c:pt>
                <c:pt idx="542" formatCode="General">
                  <c:v>9.273566631050531E-2</c:v>
                </c:pt>
                <c:pt idx="543" formatCode="General">
                  <c:v>9.2961666310505328E-2</c:v>
                </c:pt>
                <c:pt idx="544" formatCode="General">
                  <c:v>9.3190466310505329E-2</c:v>
                </c:pt>
                <c:pt idx="545" formatCode="General">
                  <c:v>9.344846631050531E-2</c:v>
                </c:pt>
                <c:pt idx="546" formatCode="General">
                  <c:v>9.3686066310505328E-2</c:v>
                </c:pt>
                <c:pt idx="547" formatCode="General">
                  <c:v>9.3944866310505318E-2</c:v>
                </c:pt>
                <c:pt idx="548" formatCode="General">
                  <c:v>9.4243266310505322E-2</c:v>
                </c:pt>
                <c:pt idx="549" formatCode="General">
                  <c:v>9.4518466310505325E-2</c:v>
                </c:pt>
                <c:pt idx="550" formatCode="General">
                  <c:v>9.4806466310505322E-2</c:v>
                </c:pt>
                <c:pt idx="551" formatCode="General">
                  <c:v>9.5126066310505325E-2</c:v>
                </c:pt>
                <c:pt idx="552" formatCode="General">
                  <c:v>9.5410866310505327E-2</c:v>
                </c:pt>
                <c:pt idx="553" formatCode="General">
                  <c:v>9.571286631050531E-2</c:v>
                </c:pt>
                <c:pt idx="554" formatCode="General">
                  <c:v>9.5943266310505315E-2</c:v>
                </c:pt>
                <c:pt idx="555" formatCode="General">
                  <c:v>9.6102466310505327E-2</c:v>
                </c:pt>
                <c:pt idx="556" formatCode="General">
                  <c:v>9.6315666310505324E-2</c:v>
                </c:pt>
                <c:pt idx="557" formatCode="General">
                  <c:v>9.6597666310505315E-2</c:v>
                </c:pt>
                <c:pt idx="558" formatCode="General">
                  <c:v>9.6976866310505325E-2</c:v>
                </c:pt>
                <c:pt idx="559" formatCode="General">
                  <c:v>9.7231266310505313E-2</c:v>
                </c:pt>
                <c:pt idx="560" formatCode="General">
                  <c:v>9.7458466310505323E-2</c:v>
                </c:pt>
                <c:pt idx="561" formatCode="General">
                  <c:v>9.7684066310505316E-2</c:v>
                </c:pt>
                <c:pt idx="562" formatCode="General">
                  <c:v>9.7920466310505314E-2</c:v>
                </c:pt>
                <c:pt idx="563" formatCode="General">
                  <c:v>9.8160866310505315E-2</c:v>
                </c:pt>
                <c:pt idx="564" formatCode="General">
                  <c:v>9.8488866310505324E-2</c:v>
                </c:pt>
                <c:pt idx="565" formatCode="General">
                  <c:v>9.8740866310505326E-2</c:v>
                </c:pt>
                <c:pt idx="566" formatCode="General">
                  <c:v>9.9022066310505322E-2</c:v>
                </c:pt>
                <c:pt idx="567" formatCode="General">
                  <c:v>9.9308466310505314E-2</c:v>
                </c:pt>
                <c:pt idx="568" formatCode="General">
                  <c:v>9.958486631050531E-2</c:v>
                </c:pt>
                <c:pt idx="569" formatCode="General">
                  <c:v>9.985886631050532E-2</c:v>
                </c:pt>
                <c:pt idx="570" formatCode="General">
                  <c:v>0.10012006631050532</c:v>
                </c:pt>
                <c:pt idx="571" formatCode="General">
                  <c:v>0.10034126631050531</c:v>
                </c:pt>
                <c:pt idx="572" formatCode="General">
                  <c:v>0.10055806631050532</c:v>
                </c:pt>
                <c:pt idx="573" formatCode="General">
                  <c:v>0.10080486631050531</c:v>
                </c:pt>
                <c:pt idx="574" formatCode="General">
                  <c:v>0.10104566631050532</c:v>
                </c:pt>
                <c:pt idx="575" formatCode="General">
                  <c:v>0.10131006631050532</c:v>
                </c:pt>
                <c:pt idx="576" formatCode="General">
                  <c:v>0.10158366631050532</c:v>
                </c:pt>
                <c:pt idx="577" formatCode="General">
                  <c:v>0.10186766631050531</c:v>
                </c:pt>
                <c:pt idx="578" formatCode="General">
                  <c:v>0.10215326631050532</c:v>
                </c:pt>
                <c:pt idx="579" formatCode="General">
                  <c:v>0.10246766631050531</c:v>
                </c:pt>
                <c:pt idx="580" formatCode="General">
                  <c:v>0.10272526631050533</c:v>
                </c:pt>
                <c:pt idx="581" formatCode="General">
                  <c:v>0.10302766631050533</c:v>
                </c:pt>
                <c:pt idx="582" formatCode="General">
                  <c:v>0.10326886631050533</c:v>
                </c:pt>
                <c:pt idx="583" formatCode="General">
                  <c:v>0.10347246631050533</c:v>
                </c:pt>
                <c:pt idx="584" formatCode="General">
                  <c:v>0.10369326631050532</c:v>
                </c:pt>
                <c:pt idx="585" formatCode="General">
                  <c:v>0.10391566631050532</c:v>
                </c:pt>
                <c:pt idx="586" formatCode="General">
                  <c:v>0.10419006631050533</c:v>
                </c:pt>
                <c:pt idx="587" formatCode="General">
                  <c:v>0.10446806631050531</c:v>
                </c:pt>
                <c:pt idx="588" formatCode="General">
                  <c:v>0.10480166631050532</c:v>
                </c:pt>
                <c:pt idx="589" formatCode="General">
                  <c:v>0.10511246631050533</c:v>
                </c:pt>
                <c:pt idx="590" formatCode="General">
                  <c:v>0.10541206631050531</c:v>
                </c:pt>
                <c:pt idx="591" formatCode="General">
                  <c:v>0.10569046631050533</c:v>
                </c:pt>
                <c:pt idx="592" formatCode="General">
                  <c:v>0.10593166631050532</c:v>
                </c:pt>
                <c:pt idx="593" formatCode="General">
                  <c:v>0.10615566631050533</c:v>
                </c:pt>
                <c:pt idx="594" formatCode="General">
                  <c:v>0.10636206631050532</c:v>
                </c:pt>
                <c:pt idx="595" formatCode="General">
                  <c:v>0.10661206631050532</c:v>
                </c:pt>
                <c:pt idx="596" formatCode="General">
                  <c:v>0.10693806631050531</c:v>
                </c:pt>
                <c:pt idx="597" formatCode="General">
                  <c:v>0.10728646631050533</c:v>
                </c:pt>
                <c:pt idx="598" formatCode="General">
                  <c:v>0.10761966631050532</c:v>
                </c:pt>
                <c:pt idx="599" formatCode="General">
                  <c:v>0.10784606631050533</c:v>
                </c:pt>
                <c:pt idx="600" formatCode="General">
                  <c:v>0.10804886631050532</c:v>
                </c:pt>
                <c:pt idx="601" formatCode="General">
                  <c:v>0.10824726631050532</c:v>
                </c:pt>
                <c:pt idx="602" formatCode="General">
                  <c:v>0.10850766631050533</c:v>
                </c:pt>
                <c:pt idx="603" formatCode="General">
                  <c:v>0.10885566631050532</c:v>
                </c:pt>
                <c:pt idx="604" formatCode="General">
                  <c:v>0.10917526631050531</c:v>
                </c:pt>
                <c:pt idx="605" formatCode="General">
                  <c:v>0.10943006631050531</c:v>
                </c:pt>
                <c:pt idx="606" formatCode="General">
                  <c:v>0.10966886631050532</c:v>
                </c:pt>
                <c:pt idx="607" formatCode="General">
                  <c:v>0.10988446631050533</c:v>
                </c:pt>
                <c:pt idx="608" formatCode="General">
                  <c:v>0.11013526631050531</c:v>
                </c:pt>
                <c:pt idx="609" formatCode="General">
                  <c:v>0.11038646631050533</c:v>
                </c:pt>
                <c:pt idx="610" formatCode="General">
                  <c:v>0.11073326631050533</c:v>
                </c:pt>
                <c:pt idx="611" formatCode="General">
                  <c:v>0.11106566631050532</c:v>
                </c:pt>
                <c:pt idx="612" formatCode="General">
                  <c:v>0.11136446631050533</c:v>
                </c:pt>
                <c:pt idx="613" formatCode="General">
                  <c:v>0.11154526631050532</c:v>
                </c:pt>
                <c:pt idx="614" formatCode="General">
                  <c:v>0.11173726631050533</c:v>
                </c:pt>
                <c:pt idx="615" formatCode="General">
                  <c:v>0.11206206631050533</c:v>
                </c:pt>
                <c:pt idx="616" formatCode="General">
                  <c:v>0.11239406631050532</c:v>
                </c:pt>
                <c:pt idx="617" formatCode="General">
                  <c:v>0.11261246631050532</c:v>
                </c:pt>
                <c:pt idx="618" formatCode="General">
                  <c:v>0.11281166631050532</c:v>
                </c:pt>
                <c:pt idx="619" formatCode="General">
                  <c:v>0.11305486631050533</c:v>
                </c:pt>
                <c:pt idx="620" formatCode="General">
                  <c:v>0.11339326631050532</c:v>
                </c:pt>
                <c:pt idx="621" formatCode="General">
                  <c:v>0.11371486631050531</c:v>
                </c:pt>
                <c:pt idx="622" formatCode="General">
                  <c:v>0.11393806631050532</c:v>
                </c:pt>
                <c:pt idx="623" formatCode="General">
                  <c:v>0.11412886631050531</c:v>
                </c:pt>
                <c:pt idx="624" formatCode="General">
                  <c:v>0.11438006631050532</c:v>
                </c:pt>
                <c:pt idx="625" formatCode="General">
                  <c:v>0.11467886631050533</c:v>
                </c:pt>
                <c:pt idx="626" formatCode="General">
                  <c:v>0.11500766631050531</c:v>
                </c:pt>
                <c:pt idx="627" formatCode="General">
                  <c:v>0.11534446631050532</c:v>
                </c:pt>
                <c:pt idx="628" formatCode="General">
                  <c:v>0.11558366631050532</c:v>
                </c:pt>
                <c:pt idx="629" formatCode="General">
                  <c:v>0.11577926631050532</c:v>
                </c:pt>
                <c:pt idx="630" formatCode="General">
                  <c:v>0.11600726631050533</c:v>
                </c:pt>
                <c:pt idx="631" formatCode="General">
                  <c:v>0.11622646631050532</c:v>
                </c:pt>
                <c:pt idx="632" formatCode="General">
                  <c:v>0.11650806631050532</c:v>
                </c:pt>
                <c:pt idx="633" formatCode="General">
                  <c:v>0.11687326631050532</c:v>
                </c:pt>
                <c:pt idx="634" formatCode="General">
                  <c:v>0.11719686631050533</c:v>
                </c:pt>
                <c:pt idx="635" formatCode="General">
                  <c:v>0.11740326631050532</c:v>
                </c:pt>
                <c:pt idx="636" formatCode="General">
                  <c:v>0.11756526631050532</c:v>
                </c:pt>
                <c:pt idx="637" formatCode="General">
                  <c:v>0.11780046631050531</c:v>
                </c:pt>
                <c:pt idx="638" formatCode="General">
                  <c:v>0.11811686631050533</c:v>
                </c:pt>
                <c:pt idx="639" formatCode="General">
                  <c:v>0.11849286631050532</c:v>
                </c:pt>
                <c:pt idx="640" formatCode="General">
                  <c:v>0.11873726631050532</c:v>
                </c:pt>
                <c:pt idx="641" formatCode="General">
                  <c:v>0.11890566631050532</c:v>
                </c:pt>
                <c:pt idx="642" formatCode="General">
                  <c:v>0.11915646631050532</c:v>
                </c:pt>
                <c:pt idx="643" formatCode="General">
                  <c:v>0.11950086631050531</c:v>
                </c:pt>
                <c:pt idx="644" formatCode="General">
                  <c:v>0.11975806631050531</c:v>
                </c:pt>
                <c:pt idx="645" formatCode="General">
                  <c:v>0.11995006631050532</c:v>
                </c:pt>
                <c:pt idx="646" formatCode="General">
                  <c:v>0.12024606631050531</c:v>
                </c:pt>
                <c:pt idx="647" formatCode="General">
                  <c:v>0.12059206631050533</c:v>
                </c:pt>
                <c:pt idx="648" formatCode="General">
                  <c:v>0.12086686631050533</c:v>
                </c:pt>
                <c:pt idx="649" formatCode="General">
                  <c:v>0.12111006631050532</c:v>
                </c:pt>
                <c:pt idx="650" formatCode="General">
                  <c:v>0.12133686631050532</c:v>
                </c:pt>
                <c:pt idx="651" formatCode="General">
                  <c:v>0.12159566631050532</c:v>
                </c:pt>
                <c:pt idx="652" formatCode="General">
                  <c:v>0.12181766631050532</c:v>
                </c:pt>
                <c:pt idx="653" formatCode="General">
                  <c:v>0.12209806631050531</c:v>
                </c:pt>
                <c:pt idx="654" formatCode="General">
                  <c:v>0.12236686631050532</c:v>
                </c:pt>
                <c:pt idx="655" formatCode="General">
                  <c:v>0.12263326631050532</c:v>
                </c:pt>
                <c:pt idx="656" formatCode="General">
                  <c:v>0.12291526631050533</c:v>
                </c:pt>
                <c:pt idx="657" formatCode="General">
                  <c:v>0.12320086631050532</c:v>
                </c:pt>
                <c:pt idx="658" formatCode="General">
                  <c:v>0.12347286631050532</c:v>
                </c:pt>
                <c:pt idx="659" formatCode="General">
                  <c:v>0.12370966631050533</c:v>
                </c:pt>
                <c:pt idx="660" formatCode="General">
                  <c:v>0.12396526631050532</c:v>
                </c:pt>
                <c:pt idx="661" formatCode="General">
                  <c:v>0.12420366631050532</c:v>
                </c:pt>
                <c:pt idx="662" formatCode="General">
                  <c:v>0.12445566631050532</c:v>
                </c:pt>
                <c:pt idx="663" formatCode="General">
                  <c:v>0.12471566631050532</c:v>
                </c:pt>
                <c:pt idx="664" formatCode="General">
                  <c:v>0.12501246631050533</c:v>
                </c:pt>
                <c:pt idx="665" formatCode="General">
                  <c:v>0.12529286631050532</c:v>
                </c:pt>
                <c:pt idx="666" formatCode="General">
                  <c:v>0.12558846631050533</c:v>
                </c:pt>
                <c:pt idx="667" formatCode="General">
                  <c:v>0.12587766631050534</c:v>
                </c:pt>
                <c:pt idx="668" formatCode="General">
                  <c:v>0.12617886631050532</c:v>
                </c:pt>
                <c:pt idx="669" formatCode="General">
                  <c:v>0.12639326631050532</c:v>
                </c:pt>
                <c:pt idx="670" formatCode="General">
                  <c:v>0.12656006631050531</c:v>
                </c:pt>
                <c:pt idx="671" formatCode="General">
                  <c:v>0.12678206631050531</c:v>
                </c:pt>
                <c:pt idx="672" formatCode="General">
                  <c:v>0.12713606631050531</c:v>
                </c:pt>
                <c:pt idx="673" formatCode="General">
                  <c:v>0.12751846631050531</c:v>
                </c:pt>
                <c:pt idx="674" formatCode="General">
                  <c:v>0.12774446631050532</c:v>
                </c:pt>
                <c:pt idx="675" formatCode="General">
                  <c:v>0.12794406631050531</c:v>
                </c:pt>
                <c:pt idx="676" formatCode="General">
                  <c:v>0.12817886631050532</c:v>
                </c:pt>
                <c:pt idx="677" formatCode="General">
                  <c:v>0.12841966631050533</c:v>
                </c:pt>
                <c:pt idx="678" formatCode="General">
                  <c:v>0.12878686631050532</c:v>
                </c:pt>
                <c:pt idx="679" formatCode="General">
                  <c:v>0.1291560663105053</c:v>
                </c:pt>
                <c:pt idx="680" formatCode="General">
                  <c:v>0.12944046631050532</c:v>
                </c:pt>
                <c:pt idx="681" formatCode="General">
                  <c:v>0.12966086631050533</c:v>
                </c:pt>
                <c:pt idx="682" formatCode="General">
                  <c:v>0.12986846631050533</c:v>
                </c:pt>
                <c:pt idx="683" formatCode="General">
                  <c:v>0.13007886631050533</c:v>
                </c:pt>
                <c:pt idx="684" formatCode="General">
                  <c:v>0.13030206631050534</c:v>
                </c:pt>
                <c:pt idx="685" formatCode="General">
                  <c:v>0.13056926631050531</c:v>
                </c:pt>
                <c:pt idx="686" formatCode="General">
                  <c:v>0.13085646631050532</c:v>
                </c:pt>
                <c:pt idx="687" formatCode="General">
                  <c:v>0.13118726631050531</c:v>
                </c:pt>
                <c:pt idx="688" formatCode="General">
                  <c:v>0.13148606631050533</c:v>
                </c:pt>
                <c:pt idx="689" formatCode="General">
                  <c:v>0.13180446631050532</c:v>
                </c:pt>
                <c:pt idx="690" formatCode="General">
                  <c:v>0.13212686631050533</c:v>
                </c:pt>
                <c:pt idx="691" formatCode="General">
                  <c:v>0.13235566631050533</c:v>
                </c:pt>
                <c:pt idx="692" formatCode="General">
                  <c:v>0.13254406631050533</c:v>
                </c:pt>
                <c:pt idx="693" formatCode="General">
                  <c:v>0.13273126631050533</c:v>
                </c:pt>
                <c:pt idx="694" formatCode="General">
                  <c:v>0.13306886631050532</c:v>
                </c:pt>
                <c:pt idx="695" formatCode="General">
                  <c:v>0.13343806631050531</c:v>
                </c:pt>
                <c:pt idx="696" formatCode="General">
                  <c:v>0.13364206631050532</c:v>
                </c:pt>
                <c:pt idx="697" formatCode="General">
                  <c:v>0.13386886631050532</c:v>
                </c:pt>
                <c:pt idx="698" formatCode="General">
                  <c:v>0.13409446631050531</c:v>
                </c:pt>
                <c:pt idx="699" formatCode="General">
                  <c:v>0.13436286631050531</c:v>
                </c:pt>
                <c:pt idx="700" formatCode="General">
                  <c:v>0.13468766631050533</c:v>
                </c:pt>
                <c:pt idx="701" formatCode="General">
                  <c:v>0.13499526631050532</c:v>
                </c:pt>
                <c:pt idx="702" formatCode="General">
                  <c:v>0.13530806631050532</c:v>
                </c:pt>
                <c:pt idx="703" formatCode="General">
                  <c:v>0.13560726631050532</c:v>
                </c:pt>
                <c:pt idx="704" formatCode="General">
                  <c:v>0.13586886631050532</c:v>
                </c:pt>
                <c:pt idx="705" formatCode="General">
                  <c:v>0.13608806631050532</c:v>
                </c:pt>
                <c:pt idx="706" formatCode="General">
                  <c:v>0.1362736663105053</c:v>
                </c:pt>
                <c:pt idx="707" formatCode="General">
                  <c:v>0.13653006631050532</c:v>
                </c:pt>
                <c:pt idx="708" formatCode="General">
                  <c:v>0.13690806631050534</c:v>
                </c:pt>
                <c:pt idx="709" formatCode="General">
                  <c:v>0.13725966631050532</c:v>
                </c:pt>
                <c:pt idx="710" formatCode="General">
                  <c:v>0.13752086631050534</c:v>
                </c:pt>
                <c:pt idx="711" formatCode="General">
                  <c:v>0.1377272663105053</c:v>
                </c:pt>
                <c:pt idx="712" formatCode="General">
                  <c:v>0.13793406631050531</c:v>
                </c:pt>
                <c:pt idx="713" formatCode="General">
                  <c:v>0.13817126631050533</c:v>
                </c:pt>
                <c:pt idx="714" formatCode="General">
                  <c:v>0.13849006631050531</c:v>
                </c:pt>
                <c:pt idx="715" formatCode="General">
                  <c:v>0.1388092663105053</c:v>
                </c:pt>
                <c:pt idx="716" formatCode="General">
                  <c:v>0.1391344663105053</c:v>
                </c:pt>
                <c:pt idx="717" formatCode="General">
                  <c:v>0.13945486631050533</c:v>
                </c:pt>
                <c:pt idx="718" formatCode="General">
                  <c:v>0.13973526631050531</c:v>
                </c:pt>
                <c:pt idx="719" formatCode="General">
                  <c:v>0.13995366631050532</c:v>
                </c:pt>
                <c:pt idx="720" formatCode="General">
                  <c:v>0.14015766631050533</c:v>
                </c:pt>
                <c:pt idx="721" formatCode="General">
                  <c:v>0.14039726631050534</c:v>
                </c:pt>
                <c:pt idx="722" formatCode="General">
                  <c:v>0.14064446631050534</c:v>
                </c:pt>
                <c:pt idx="723" formatCode="General">
                  <c:v>0.14092886631050533</c:v>
                </c:pt>
                <c:pt idx="724" formatCode="General">
                  <c:v>0.14124126631050532</c:v>
                </c:pt>
                <c:pt idx="725" formatCode="General">
                  <c:v>0.14155286631050534</c:v>
                </c:pt>
                <c:pt idx="726" formatCode="General">
                  <c:v>0.14190246631050532</c:v>
                </c:pt>
                <c:pt idx="727" formatCode="General">
                  <c:v>0.14217326631050534</c:v>
                </c:pt>
                <c:pt idx="728" formatCode="General">
                  <c:v>0.14230926631050533</c:v>
                </c:pt>
                <c:pt idx="729" formatCode="General">
                  <c:v>0.14254926631050532</c:v>
                </c:pt>
                <c:pt idx="730" formatCode="General">
                  <c:v>0.14292886631050533</c:v>
                </c:pt>
                <c:pt idx="731" formatCode="General">
                  <c:v>0.14315686631050531</c:v>
                </c:pt>
                <c:pt idx="732" formatCode="General">
                  <c:v>0.14338646631050531</c:v>
                </c:pt>
                <c:pt idx="733" formatCode="General">
                  <c:v>0.14372166631050531</c:v>
                </c:pt>
                <c:pt idx="734" formatCode="General">
                  <c:v>0.14406086631050533</c:v>
                </c:pt>
                <c:pt idx="735" formatCode="General">
                  <c:v>0.14432286631050531</c:v>
                </c:pt>
                <c:pt idx="736" formatCode="General">
                  <c:v>0.14451606631050531</c:v>
                </c:pt>
                <c:pt idx="737" formatCode="General">
                  <c:v>0.14475726631050534</c:v>
                </c:pt>
                <c:pt idx="738" formatCode="General">
                  <c:v>0.14501806631050532</c:v>
                </c:pt>
                <c:pt idx="739" formatCode="General">
                  <c:v>0.14535526631050533</c:v>
                </c:pt>
                <c:pt idx="740" formatCode="General">
                  <c:v>0.14571606631050532</c:v>
                </c:pt>
                <c:pt idx="741" formatCode="General">
                  <c:v>0.14602246631050531</c:v>
                </c:pt>
                <c:pt idx="742" formatCode="General">
                  <c:v>0.14620246631050532</c:v>
                </c:pt>
                <c:pt idx="743" formatCode="General">
                  <c:v>0.14641406631050533</c:v>
                </c:pt>
                <c:pt idx="744" formatCode="General">
                  <c:v>0.14676126631050532</c:v>
                </c:pt>
                <c:pt idx="745" formatCode="General">
                  <c:v>0.1471092663105053</c:v>
                </c:pt>
                <c:pt idx="746" formatCode="General">
                  <c:v>0.14732886631050532</c:v>
                </c:pt>
                <c:pt idx="747" formatCode="General">
                  <c:v>0.14751686631050531</c:v>
                </c:pt>
                <c:pt idx="748" formatCode="General">
                  <c:v>0.14780966631050532</c:v>
                </c:pt>
                <c:pt idx="749" formatCode="General">
                  <c:v>0.14814646631050532</c:v>
                </c:pt>
                <c:pt idx="750" formatCode="General">
                  <c:v>0.14849886631050532</c:v>
                </c:pt>
                <c:pt idx="751" formatCode="General">
                  <c:v>0.14874886631050532</c:v>
                </c:pt>
                <c:pt idx="752" formatCode="General">
                  <c:v>0.14895686631050531</c:v>
                </c:pt>
                <c:pt idx="753" formatCode="General">
                  <c:v>0.14913206631050532</c:v>
                </c:pt>
                <c:pt idx="754" formatCode="General">
                  <c:v>0.14940766631050534</c:v>
                </c:pt>
                <c:pt idx="755" formatCode="General">
                  <c:v>0.14972566631050532</c:v>
                </c:pt>
                <c:pt idx="756" formatCode="General">
                  <c:v>0.15009446631050533</c:v>
                </c:pt>
                <c:pt idx="757" formatCode="General">
                  <c:v>0.15043526631050533</c:v>
                </c:pt>
                <c:pt idx="758" formatCode="General">
                  <c:v>0.15067406631050534</c:v>
                </c:pt>
                <c:pt idx="759" formatCode="General">
                  <c:v>0.15084046631050532</c:v>
                </c:pt>
                <c:pt idx="760" formatCode="General">
                  <c:v>0.15104446631050533</c:v>
                </c:pt>
                <c:pt idx="761" formatCode="General">
                  <c:v>0.15144166631050532</c:v>
                </c:pt>
                <c:pt idx="762" formatCode="General">
                  <c:v>0.15181206631050531</c:v>
                </c:pt>
                <c:pt idx="763" formatCode="General">
                  <c:v>0.15202486631050532</c:v>
                </c:pt>
                <c:pt idx="764" formatCode="General">
                  <c:v>0.15223126631050532</c:v>
                </c:pt>
                <c:pt idx="765" formatCode="General">
                  <c:v>0.15247686631050533</c:v>
                </c:pt>
                <c:pt idx="766" formatCode="General">
                  <c:v>0.15285046631050533</c:v>
                </c:pt>
                <c:pt idx="767" formatCode="General">
                  <c:v>0.15319046631050534</c:v>
                </c:pt>
                <c:pt idx="768" formatCode="General">
                  <c:v>0.15343566631050531</c:v>
                </c:pt>
                <c:pt idx="769" formatCode="General">
                  <c:v>0.15367766631050533</c:v>
                </c:pt>
                <c:pt idx="770" formatCode="General">
                  <c:v>0.15391646631050532</c:v>
                </c:pt>
                <c:pt idx="771" formatCode="General">
                  <c:v>0.15417526631050532</c:v>
                </c:pt>
                <c:pt idx="772" formatCode="General">
                  <c:v>0.15446286631050532</c:v>
                </c:pt>
                <c:pt idx="773" formatCode="General">
                  <c:v>0.15477406631050533</c:v>
                </c:pt>
                <c:pt idx="774" formatCode="General">
                  <c:v>0.15509686631050532</c:v>
                </c:pt>
                <c:pt idx="775" formatCode="General">
                  <c:v>0.15543846631050534</c:v>
                </c:pt>
                <c:pt idx="776" formatCode="General">
                  <c:v>0.15569966631050533</c:v>
                </c:pt>
                <c:pt idx="777" formatCode="General">
                  <c:v>0.15584486631050531</c:v>
                </c:pt>
                <c:pt idx="778" formatCode="General">
                  <c:v>0.15613606631050531</c:v>
                </c:pt>
                <c:pt idx="779" formatCode="General">
                  <c:v>0.15650326631050532</c:v>
                </c:pt>
                <c:pt idx="780" formatCode="General">
                  <c:v>0.15689166631050533</c:v>
                </c:pt>
              </c:numCache>
            </c:numRef>
          </c:xVal>
          <c:yVal>
            <c:numRef>
              <c:f>'46NT75'!$I$22:$I$802</c:f>
              <c:numCache>
                <c:formatCode>0.000</c:formatCode>
                <c:ptCount val="781"/>
                <c:pt idx="0">
                  <c:v>8.6659252061156842</c:v>
                </c:pt>
                <c:pt idx="1">
                  <c:v>8.6652158852342254</c:v>
                </c:pt>
                <c:pt idx="2">
                  <c:v>8.6793516370861585</c:v>
                </c:pt>
                <c:pt idx="3">
                  <c:v>8.6639999065802957</c:v>
                </c:pt>
                <c:pt idx="4">
                  <c:v>12.794628728201973</c:v>
                </c:pt>
                <c:pt idx="5">
                  <c:v>14.93799376886192</c:v>
                </c:pt>
                <c:pt idx="6">
                  <c:v>20.224359635266456</c:v>
                </c:pt>
                <c:pt idx="7">
                  <c:v>20.844103422552585</c:v>
                </c:pt>
                <c:pt idx="8">
                  <c:v>25.375093215980591</c:v>
                </c:pt>
                <c:pt idx="9">
                  <c:v>28.612585716290962</c:v>
                </c:pt>
                <c:pt idx="10">
                  <c:v>33.818190333763674</c:v>
                </c:pt>
                <c:pt idx="11">
                  <c:v>37.409633953922054</c:v>
                </c:pt>
                <c:pt idx="12">
                  <c:v>40.061328737701835</c:v>
                </c:pt>
                <c:pt idx="13">
                  <c:v>43.834510500845447</c:v>
                </c:pt>
                <c:pt idx="14">
                  <c:v>49.605089200400208</c:v>
                </c:pt>
                <c:pt idx="15">
                  <c:v>54.092810420059216</c:v>
                </c:pt>
                <c:pt idx="16">
                  <c:v>58.495666462829391</c:v>
                </c:pt>
                <c:pt idx="17">
                  <c:v>62.913215581001211</c:v>
                </c:pt>
                <c:pt idx="18">
                  <c:v>67.370790663198221</c:v>
                </c:pt>
                <c:pt idx="19">
                  <c:v>74.135685241226682</c:v>
                </c:pt>
                <c:pt idx="20">
                  <c:v>79.296501311612985</c:v>
                </c:pt>
                <c:pt idx="21">
                  <c:v>83.74140994949822</c:v>
                </c:pt>
                <c:pt idx="22">
                  <c:v>88.771508314587081</c:v>
                </c:pt>
                <c:pt idx="23">
                  <c:v>95.716773059615107</c:v>
                </c:pt>
                <c:pt idx="24">
                  <c:v>101.24136941063536</c:v>
                </c:pt>
                <c:pt idx="25">
                  <c:v>107.3688885108957</c:v>
                </c:pt>
                <c:pt idx="26">
                  <c:v>113.5252871041869</c:v>
                </c:pt>
                <c:pt idx="27">
                  <c:v>118.92980556313159</c:v>
                </c:pt>
                <c:pt idx="28">
                  <c:v>125.49710360989648</c:v>
                </c:pt>
                <c:pt idx="29">
                  <c:v>131.55571725310082</c:v>
                </c:pt>
                <c:pt idx="30">
                  <c:v>137.18721839411239</c:v>
                </c:pt>
                <c:pt idx="31">
                  <c:v>143.00770288425551</c:v>
                </c:pt>
                <c:pt idx="32">
                  <c:v>150.76362006523661</c:v>
                </c:pt>
                <c:pt idx="33">
                  <c:v>156.71431560290472</c:v>
                </c:pt>
                <c:pt idx="34">
                  <c:v>163.21270819261358</c:v>
                </c:pt>
                <c:pt idx="35">
                  <c:v>169.55606350394646</c:v>
                </c:pt>
                <c:pt idx="36">
                  <c:v>176.34527765505351</c:v>
                </c:pt>
                <c:pt idx="37">
                  <c:v>182.31218624144066</c:v>
                </c:pt>
                <c:pt idx="38">
                  <c:v>189.26150424864844</c:v>
                </c:pt>
                <c:pt idx="39">
                  <c:v>196.3668728497772</c:v>
                </c:pt>
                <c:pt idx="40">
                  <c:v>202.49337863449259</c:v>
                </c:pt>
                <c:pt idx="41">
                  <c:v>209.82522325991573</c:v>
                </c:pt>
                <c:pt idx="42">
                  <c:v>217.51476827270321</c:v>
                </c:pt>
                <c:pt idx="43">
                  <c:v>224.2239304957599</c:v>
                </c:pt>
                <c:pt idx="44">
                  <c:v>230.30433042318049</c:v>
                </c:pt>
                <c:pt idx="45">
                  <c:v>238.70572960628922</c:v>
                </c:pt>
                <c:pt idx="46">
                  <c:v>246.05936051592857</c:v>
                </c:pt>
                <c:pt idx="47">
                  <c:v>252.33330371243295</c:v>
                </c:pt>
                <c:pt idx="48">
                  <c:v>259.22131612917184</c:v>
                </c:pt>
                <c:pt idx="49">
                  <c:v>266.83435581831623</c:v>
                </c:pt>
                <c:pt idx="50">
                  <c:v>274.88666779619263</c:v>
                </c:pt>
                <c:pt idx="51">
                  <c:v>282.03307567689149</c:v>
                </c:pt>
                <c:pt idx="52">
                  <c:v>288.49650888029993</c:v>
                </c:pt>
                <c:pt idx="53">
                  <c:v>297.05598528841955</c:v>
                </c:pt>
                <c:pt idx="54">
                  <c:v>305.09005758648703</c:v>
                </c:pt>
                <c:pt idx="55">
                  <c:v>312.98023907717283</c:v>
                </c:pt>
                <c:pt idx="56">
                  <c:v>320.90385998084173</c:v>
                </c:pt>
                <c:pt idx="57">
                  <c:v>327.44329185012077</c:v>
                </c:pt>
                <c:pt idx="58">
                  <c:v>335.10193073878753</c:v>
                </c:pt>
                <c:pt idx="59">
                  <c:v>343.06456429093663</c:v>
                </c:pt>
                <c:pt idx="60">
                  <c:v>351.58604136612098</c:v>
                </c:pt>
                <c:pt idx="61">
                  <c:v>359.03543059475732</c:v>
                </c:pt>
                <c:pt idx="62">
                  <c:v>365.18372266368891</c:v>
                </c:pt>
                <c:pt idx="63">
                  <c:v>372.74254997117896</c:v>
                </c:pt>
                <c:pt idx="64">
                  <c:v>381.27010693963285</c:v>
                </c:pt>
                <c:pt idx="65">
                  <c:v>388.8350141403925</c:v>
                </c:pt>
                <c:pt idx="66">
                  <c:v>396.36040203489949</c:v>
                </c:pt>
                <c:pt idx="67">
                  <c:v>406.49051753767822</c:v>
                </c:pt>
                <c:pt idx="68">
                  <c:v>412.79688683162061</c:v>
                </c:pt>
                <c:pt idx="69">
                  <c:v>419.67881935508979</c:v>
                </c:pt>
                <c:pt idx="70">
                  <c:v>428.49821120048694</c:v>
                </c:pt>
                <c:pt idx="71">
                  <c:v>437.51013299942286</c:v>
                </c:pt>
                <c:pt idx="72">
                  <c:v>444.0870575438646</c:v>
                </c:pt>
                <c:pt idx="73">
                  <c:v>451.33125037465038</c:v>
                </c:pt>
                <c:pt idx="74">
                  <c:v>460.90657561657366</c:v>
                </c:pt>
                <c:pt idx="75">
                  <c:v>468.67921250404629</c:v>
                </c:pt>
                <c:pt idx="76">
                  <c:v>475.94164501464098</c:v>
                </c:pt>
                <c:pt idx="77">
                  <c:v>484.28173860728083</c:v>
                </c:pt>
                <c:pt idx="78">
                  <c:v>494.32622894651195</c:v>
                </c:pt>
                <c:pt idx="79">
                  <c:v>501.54052896872184</c:v>
                </c:pt>
                <c:pt idx="80">
                  <c:v>507.9092171686782</c:v>
                </c:pt>
                <c:pt idx="81">
                  <c:v>517.23678675986332</c:v>
                </c:pt>
                <c:pt idx="82">
                  <c:v>527.4155414087993</c:v>
                </c:pt>
                <c:pt idx="83">
                  <c:v>535.02047457358412</c:v>
                </c:pt>
                <c:pt idx="84">
                  <c:v>541.10036784323222</c:v>
                </c:pt>
                <c:pt idx="85">
                  <c:v>550.15940881500785</c:v>
                </c:pt>
                <c:pt idx="86">
                  <c:v>558.98538721144701</c:v>
                </c:pt>
                <c:pt idx="87">
                  <c:v>566.0431299819636</c:v>
                </c:pt>
                <c:pt idx="88">
                  <c:v>575.91788996741707</c:v>
                </c:pt>
                <c:pt idx="89">
                  <c:v>583.81668464023483</c:v>
                </c:pt>
                <c:pt idx="90">
                  <c:v>590.50456723684783</c:v>
                </c:pt>
                <c:pt idx="91">
                  <c:v>600.14626464696482</c:v>
                </c:pt>
                <c:pt idx="92">
                  <c:v>609.56503263719469</c:v>
                </c:pt>
                <c:pt idx="93">
                  <c:v>616.77477273945237</c:v>
                </c:pt>
                <c:pt idx="94">
                  <c:v>623.32585773749815</c:v>
                </c:pt>
                <c:pt idx="95">
                  <c:v>633.09928616845752</c:v>
                </c:pt>
                <c:pt idx="96">
                  <c:v>641.85939905447549</c:v>
                </c:pt>
                <c:pt idx="97">
                  <c:v>648.82087684822261</c:v>
                </c:pt>
                <c:pt idx="98">
                  <c:v>657.06926538404525</c:v>
                </c:pt>
                <c:pt idx="99">
                  <c:v>666.48803337427512</c:v>
                </c:pt>
                <c:pt idx="100">
                  <c:v>674.82762030914239</c:v>
                </c:pt>
                <c:pt idx="101">
                  <c:v>682.2602898312872</c:v>
                </c:pt>
                <c:pt idx="102">
                  <c:v>691.39026289120875</c:v>
                </c:pt>
                <c:pt idx="103">
                  <c:v>701.12315870037048</c:v>
                </c:pt>
                <c:pt idx="104">
                  <c:v>707.99343809507286</c:v>
                </c:pt>
                <c:pt idx="105">
                  <c:v>715.5325057494365</c:v>
                </c:pt>
                <c:pt idx="106">
                  <c:v>723.57823117627072</c:v>
                </c:pt>
                <c:pt idx="107">
                  <c:v>732.11541464240167</c:v>
                </c:pt>
                <c:pt idx="108">
                  <c:v>740.44993499954433</c:v>
                </c:pt>
                <c:pt idx="109">
                  <c:v>748.60712513632211</c:v>
                </c:pt>
                <c:pt idx="110">
                  <c:v>759.16587311461114</c:v>
                </c:pt>
                <c:pt idx="111">
                  <c:v>767.71825631391607</c:v>
                </c:pt>
                <c:pt idx="112">
                  <c:v>773.87414824943482</c:v>
                </c:pt>
                <c:pt idx="113">
                  <c:v>780.86095893180538</c:v>
                </c:pt>
                <c:pt idx="114">
                  <c:v>791.19171091248245</c:v>
                </c:pt>
                <c:pt idx="115">
                  <c:v>801.02593827613828</c:v>
                </c:pt>
                <c:pt idx="116">
                  <c:v>807.72902060592526</c:v>
                </c:pt>
                <c:pt idx="117">
                  <c:v>814.32063822576868</c:v>
                </c:pt>
                <c:pt idx="118">
                  <c:v>825.31004531065787</c:v>
                </c:pt>
                <c:pt idx="119">
                  <c:v>834.61228201321921</c:v>
                </c:pt>
                <c:pt idx="120">
                  <c:v>841.56869322924183</c:v>
                </c:pt>
                <c:pt idx="121">
                  <c:v>847.51178890032281</c:v>
                </c:pt>
                <c:pt idx="122">
                  <c:v>858.23266736580217</c:v>
                </c:pt>
                <c:pt idx="123">
                  <c:v>867.56530353471203</c:v>
                </c:pt>
                <c:pt idx="124">
                  <c:v>875.60596238382175</c:v>
                </c:pt>
                <c:pt idx="125">
                  <c:v>882.82076906380405</c:v>
                </c:pt>
                <c:pt idx="126">
                  <c:v>892.2344704763093</c:v>
                </c:pt>
                <c:pt idx="127">
                  <c:v>900.31566194721665</c:v>
                </c:pt>
                <c:pt idx="128">
                  <c:v>907.23154054144118</c:v>
                </c:pt>
                <c:pt idx="129">
                  <c:v>915.12526863653443</c:v>
                </c:pt>
                <c:pt idx="130">
                  <c:v>924.66056791443259</c:v>
                </c:pt>
                <c:pt idx="131">
                  <c:v>932.81775805121049</c:v>
                </c:pt>
                <c:pt idx="132">
                  <c:v>941.05601343158355</c:v>
                </c:pt>
                <c:pt idx="133">
                  <c:v>949.44119956597331</c:v>
                </c:pt>
                <c:pt idx="134">
                  <c:v>957.29946161699354</c:v>
                </c:pt>
                <c:pt idx="135">
                  <c:v>966.50543334278564</c:v>
                </c:pt>
                <c:pt idx="136">
                  <c:v>974.04450099714938</c:v>
                </c:pt>
                <c:pt idx="137">
                  <c:v>981.85716384864725</c:v>
                </c:pt>
                <c:pt idx="138">
                  <c:v>991.53939388056176</c:v>
                </c:pt>
                <c:pt idx="139">
                  <c:v>998.82006607096525</c:v>
                </c:pt>
                <c:pt idx="140">
                  <c:v>1006.5364639456938</c:v>
                </c:pt>
                <c:pt idx="141">
                  <c:v>1015.4435075857282</c:v>
                </c:pt>
                <c:pt idx="142">
                  <c:v>1023.4942995902874</c:v>
                </c:pt>
                <c:pt idx="143">
                  <c:v>1034.0074483690539</c:v>
                </c:pt>
                <c:pt idx="144">
                  <c:v>1041.156389538615</c:v>
                </c:pt>
                <c:pt idx="145">
                  <c:v>1046.7448247689665</c:v>
                </c:pt>
                <c:pt idx="146">
                  <c:v>1058.9350107746111</c:v>
                </c:pt>
                <c:pt idx="147">
                  <c:v>1065.1973008423486</c:v>
                </c:pt>
                <c:pt idx="148">
                  <c:v>1070.5729398082624</c:v>
                </c:pt>
                <c:pt idx="149">
                  <c:v>1081.0404893875066</c:v>
                </c:pt>
                <c:pt idx="150">
                  <c:v>1089.6435383640587</c:v>
                </c:pt>
                <c:pt idx="151">
                  <c:v>1097.5980653918482</c:v>
                </c:pt>
                <c:pt idx="152">
                  <c:v>1103.4904952856823</c:v>
                </c:pt>
                <c:pt idx="153">
                  <c:v>1109.8389171747399</c:v>
                </c:pt>
                <c:pt idx="154">
                  <c:v>1120.1696691554168</c:v>
                </c:pt>
                <c:pt idx="155">
                  <c:v>1125.5149086549825</c:v>
                </c:pt>
                <c:pt idx="156">
                  <c:v>1131.3364064606706</c:v>
                </c:pt>
                <c:pt idx="157">
                  <c:v>1130.966546286767</c:v>
                </c:pt>
                <c:pt idx="158">
                  <c:v>1136.2915194754339</c:v>
                </c:pt>
                <c:pt idx="159">
                  <c:v>1134.4726180722641</c:v>
                </c:pt>
                <c:pt idx="160">
                  <c:v>1133.3377046619298</c:v>
                </c:pt>
                <c:pt idx="161">
                  <c:v>1134.3256873182477</c:v>
                </c:pt>
                <c:pt idx="162">
                  <c:v>1134.5992825153817</c:v>
                </c:pt>
                <c:pt idx="163">
                  <c:v>1132.7246487572402</c:v>
                </c:pt>
                <c:pt idx="164">
                  <c:v>1130.4193558924985</c:v>
                </c:pt>
                <c:pt idx="165">
                  <c:v>1131.2553412170753</c:v>
                </c:pt>
                <c:pt idx="166">
                  <c:v>1132.557451692325</c:v>
                </c:pt>
                <c:pt idx="167">
                  <c:v>1132.3041228060895</c:v>
                </c:pt>
                <c:pt idx="168">
                  <c:v>1131.7265329454729</c:v>
                </c:pt>
                <c:pt idx="169">
                  <c:v>1131.1793425512046</c:v>
                </c:pt>
                <c:pt idx="170">
                  <c:v>1131.0172120640141</c:v>
                </c:pt>
                <c:pt idx="171">
                  <c:v>1131.1134770407834</c:v>
                </c:pt>
                <c:pt idx="172">
                  <c:v>1131.2756075279742</c:v>
                </c:pt>
                <c:pt idx="173">
                  <c:v>1131.5745356137318</c:v>
                </c:pt>
                <c:pt idx="174">
                  <c:v>1131.7822653004448</c:v>
                </c:pt>
                <c:pt idx="175">
                  <c:v>1131.9494623653602</c:v>
                </c:pt>
                <c:pt idx="176">
                  <c:v>1131.2958738388731</c:v>
                </c:pt>
                <c:pt idx="177">
                  <c:v>1131.6302679687037</c:v>
                </c:pt>
                <c:pt idx="178">
                  <c:v>1132.7499816458637</c:v>
                </c:pt>
                <c:pt idx="179">
                  <c:v>1133.6518324808615</c:v>
                </c:pt>
                <c:pt idx="180">
                  <c:v>1134.614482248556</c:v>
                </c:pt>
                <c:pt idx="181">
                  <c:v>1135.6581972598456</c:v>
                </c:pt>
                <c:pt idx="182">
                  <c:v>1136.6765793825114</c:v>
                </c:pt>
                <c:pt idx="183">
                  <c:v>1137.7354941269753</c:v>
                </c:pt>
                <c:pt idx="184">
                  <c:v>1138.536013407479</c:v>
                </c:pt>
                <c:pt idx="185">
                  <c:v>1139.0072051358766</c:v>
                </c:pt>
                <c:pt idx="186">
                  <c:v>1139.5239960637966</c:v>
                </c:pt>
                <c:pt idx="187">
                  <c:v>1139.9749214812957</c:v>
                </c:pt>
                <c:pt idx="188">
                  <c:v>1140.4410466319684</c:v>
                </c:pt>
                <c:pt idx="189">
                  <c:v>1140.9629041376136</c:v>
                </c:pt>
                <c:pt idx="190">
                  <c:v>1141.3580972001405</c:v>
                </c:pt>
                <c:pt idx="191">
                  <c:v>1141.9812862602794</c:v>
                </c:pt>
                <c:pt idx="192">
                  <c:v>1142.4524779886772</c:v>
                </c:pt>
                <c:pt idx="193">
                  <c:v>1143.1212662483385</c:v>
                </c:pt>
                <c:pt idx="194">
                  <c:v>1144.2815125472964</c:v>
                </c:pt>
                <c:pt idx="195">
                  <c:v>1144.7324379647955</c:v>
                </c:pt>
                <c:pt idx="196">
                  <c:v>1144.8793687188115</c:v>
                </c:pt>
                <c:pt idx="197">
                  <c:v>1144.6919053429976</c:v>
                </c:pt>
                <c:pt idx="198">
                  <c:v>1144.7577708534188</c:v>
                </c:pt>
                <c:pt idx="199">
                  <c:v>1145.1782968045693</c:v>
                </c:pt>
                <c:pt idx="200">
                  <c:v>1145.7660198206354</c:v>
                </c:pt>
                <c:pt idx="201">
                  <c:v>1146.6425377670098</c:v>
                </c:pt>
                <c:pt idx="202">
                  <c:v>1147.4379904697887</c:v>
                </c:pt>
                <c:pt idx="203">
                  <c:v>1148.3246415716123</c:v>
                </c:pt>
                <c:pt idx="204">
                  <c:v>1148.7755669891114</c:v>
                </c:pt>
                <c:pt idx="205">
                  <c:v>1149.0896948080431</c:v>
                </c:pt>
                <c:pt idx="206">
                  <c:v>1149.2264924066101</c:v>
                </c:pt>
                <c:pt idx="207">
                  <c:v>1149.4848878705702</c:v>
                </c:pt>
                <c:pt idx="208">
                  <c:v>1149.8598146221984</c:v>
                </c:pt>
                <c:pt idx="209">
                  <c:v>1150.229674796102</c:v>
                </c:pt>
                <c:pt idx="210">
                  <c:v>1150.6400675918035</c:v>
                </c:pt>
                <c:pt idx="211">
                  <c:v>1151.111259320201</c:v>
                </c:pt>
                <c:pt idx="212">
                  <c:v>1151.577384470874</c:v>
                </c:pt>
                <c:pt idx="213">
                  <c:v>1151.977644111126</c:v>
                </c:pt>
                <c:pt idx="214">
                  <c:v>1152.4893684613214</c:v>
                </c:pt>
                <c:pt idx="215">
                  <c:v>1153.1277572546344</c:v>
                </c:pt>
                <c:pt idx="216">
                  <c:v>1153.6952139598015</c:v>
                </c:pt>
                <c:pt idx="217">
                  <c:v>1154.1106733332276</c:v>
                </c:pt>
                <c:pt idx="218">
                  <c:v>1154.4653337739569</c:v>
                </c:pt>
                <c:pt idx="219">
                  <c:v>1154.7693284374393</c:v>
                </c:pt>
                <c:pt idx="220">
                  <c:v>1155.0834562563712</c:v>
                </c:pt>
                <c:pt idx="221">
                  <c:v>1155.53438167387</c:v>
                </c:pt>
                <c:pt idx="222">
                  <c:v>1155.934641314122</c:v>
                </c:pt>
                <c:pt idx="223">
                  <c:v>1156.4818317083902</c:v>
                </c:pt>
                <c:pt idx="224">
                  <c:v>1156.846625304569</c:v>
                </c:pt>
                <c:pt idx="225">
                  <c:v>1157.1455533903268</c:v>
                </c:pt>
                <c:pt idx="226">
                  <c:v>1157.5660793414777</c:v>
                </c:pt>
                <c:pt idx="227">
                  <c:v>1158.2956665338352</c:v>
                </c:pt>
                <c:pt idx="228">
                  <c:v>1158.6553935522895</c:v>
                </c:pt>
                <c:pt idx="229">
                  <c:v>1159.0049874152942</c:v>
                </c:pt>
                <c:pt idx="230">
                  <c:v>1159.3900473223719</c:v>
                </c:pt>
                <c:pt idx="231">
                  <c:v>1159.8055066957979</c:v>
                </c:pt>
                <c:pt idx="232">
                  <c:v>1160.2462989578473</c:v>
                </c:pt>
                <c:pt idx="233">
                  <c:v>1160.565493354504</c:v>
                </c:pt>
                <c:pt idx="234">
                  <c:v>1160.9758861502053</c:v>
                </c:pt>
                <c:pt idx="235">
                  <c:v>1161.4572110340523</c:v>
                </c:pt>
                <c:pt idx="236">
                  <c:v>1161.786538586158</c:v>
                </c:pt>
                <c:pt idx="237">
                  <c:v>1162.1766650709606</c:v>
                </c:pt>
                <c:pt idx="238">
                  <c:v>1162.6377236439089</c:v>
                </c:pt>
                <c:pt idx="239">
                  <c:v>1163.0278501287112</c:v>
                </c:pt>
                <c:pt idx="240">
                  <c:v>1163.9803667409562</c:v>
                </c:pt>
                <c:pt idx="241">
                  <c:v>1164.5072908243258</c:v>
                </c:pt>
                <c:pt idx="242">
                  <c:v>1164.861951265055</c:v>
                </c:pt>
                <c:pt idx="243">
                  <c:v>1165.0190151745212</c:v>
                </c:pt>
                <c:pt idx="244">
                  <c:v>1164.9227501977516</c:v>
                </c:pt>
                <c:pt idx="245">
                  <c:v>1165.1659459285374</c:v>
                </c:pt>
                <c:pt idx="246">
                  <c:v>1165.5054066360929</c:v>
                </c:pt>
                <c:pt idx="247">
                  <c:v>1165.8600670768224</c:v>
                </c:pt>
                <c:pt idx="248">
                  <c:v>1166.336325382945</c:v>
                </c:pt>
                <c:pt idx="249">
                  <c:v>1166.837916577691</c:v>
                </c:pt>
                <c:pt idx="250">
                  <c:v>1167.7499005681382</c:v>
                </c:pt>
                <c:pt idx="251">
                  <c:v>1168.3781562060017</c:v>
                </c:pt>
                <c:pt idx="252">
                  <c:v>1168.7986821571524</c:v>
                </c:pt>
                <c:pt idx="253">
                  <c:v>1169.1026768206348</c:v>
                </c:pt>
                <c:pt idx="254">
                  <c:v>1169.3002733518983</c:v>
                </c:pt>
                <c:pt idx="255">
                  <c:v>1169.5992014376559</c:v>
                </c:pt>
                <c:pt idx="256">
                  <c:v>1169.8018645466443</c:v>
                </c:pt>
                <c:pt idx="257">
                  <c:v>1170.151458409649</c:v>
                </c:pt>
                <c:pt idx="258">
                  <c:v>1170.4301201845078</c:v>
                </c:pt>
                <c:pt idx="259">
                  <c:v>1170.7695808920632</c:v>
                </c:pt>
                <c:pt idx="260">
                  <c:v>1171.1698405323152</c:v>
                </c:pt>
                <c:pt idx="261">
                  <c:v>1171.5650335948424</c:v>
                </c:pt>
                <c:pt idx="262">
                  <c:v>1171.9956927014423</c:v>
                </c:pt>
                <c:pt idx="263">
                  <c:v>1172.5175502070872</c:v>
                </c:pt>
                <c:pt idx="264">
                  <c:v>1173.125539534052</c:v>
                </c:pt>
                <c:pt idx="265">
                  <c:v>1173.5105994411297</c:v>
                </c:pt>
                <c:pt idx="266">
                  <c:v>1173.9463251254545</c:v>
                </c:pt>
                <c:pt idx="267">
                  <c:v>1174.2452532112122</c:v>
                </c:pt>
                <c:pt idx="268">
                  <c:v>1174.5695141855933</c:v>
                </c:pt>
                <c:pt idx="269">
                  <c:v>1174.7012452064359</c:v>
                </c:pt>
                <c:pt idx="270">
                  <c:v>1174.9089748931485</c:v>
                </c:pt>
                <c:pt idx="271">
                  <c:v>1175.2028364011817</c:v>
                </c:pt>
                <c:pt idx="272">
                  <c:v>1175.6081626191583</c:v>
                </c:pt>
                <c:pt idx="273">
                  <c:v>1175.9172238603653</c:v>
                </c:pt>
                <c:pt idx="274">
                  <c:v>1176.2566845679207</c:v>
                </c:pt>
                <c:pt idx="275">
                  <c:v>1176.667077363622</c:v>
                </c:pt>
                <c:pt idx="276">
                  <c:v>1177.011604648902</c:v>
                </c:pt>
                <c:pt idx="277">
                  <c:v>1177.4422637555022</c:v>
                </c:pt>
                <c:pt idx="278">
                  <c:v>1177.994520727495</c:v>
                </c:pt>
                <c:pt idx="279">
                  <c:v>1178.4606458781682</c:v>
                </c:pt>
                <c:pt idx="280">
                  <c:v>1178.7899734302741</c:v>
                </c:pt>
                <c:pt idx="281">
                  <c:v>1179.1750333373518</c:v>
                </c:pt>
                <c:pt idx="282">
                  <c:v>1179.5246272003565</c:v>
                </c:pt>
                <c:pt idx="283">
                  <c:v>1179.7475566202438</c:v>
                </c:pt>
                <c:pt idx="284">
                  <c:v>1180.0059520842037</c:v>
                </c:pt>
                <c:pt idx="285">
                  <c:v>1180.2288815040906</c:v>
                </c:pt>
                <c:pt idx="286">
                  <c:v>1180.4366111908037</c:v>
                </c:pt>
                <c:pt idx="287">
                  <c:v>1180.6342077220672</c:v>
                </c:pt>
                <c:pt idx="288">
                  <c:v>1180.933135807825</c:v>
                </c:pt>
                <c:pt idx="289">
                  <c:v>1181.2928628262794</c:v>
                </c:pt>
                <c:pt idx="290">
                  <c:v>1181.5816577565877</c:v>
                </c:pt>
                <c:pt idx="291">
                  <c:v>1181.936318197317</c:v>
                </c:pt>
                <c:pt idx="292">
                  <c:v>1182.4835085915852</c:v>
                </c:pt>
                <c:pt idx="293">
                  <c:v>1183.0306989858534</c:v>
                </c:pt>
                <c:pt idx="294">
                  <c:v>1183.4360252038302</c:v>
                </c:pt>
                <c:pt idx="295">
                  <c:v>1183.6589546237174</c:v>
                </c:pt>
                <c:pt idx="296">
                  <c:v>1183.8666843104302</c:v>
                </c:pt>
                <c:pt idx="297">
                  <c:v>1183.9730824426492</c:v>
                </c:pt>
                <c:pt idx="298">
                  <c:v>1184.1250797743905</c:v>
                </c:pt>
                <c:pt idx="299">
                  <c:v>1184.3682755051764</c:v>
                </c:pt>
                <c:pt idx="300">
                  <c:v>1184.5253394146421</c:v>
                </c:pt>
                <c:pt idx="301">
                  <c:v>1184.8445338112986</c:v>
                </c:pt>
                <c:pt idx="302">
                  <c:v>1185.1231955861574</c:v>
                </c:pt>
                <c:pt idx="303">
                  <c:v>1185.4018573610165</c:v>
                </c:pt>
                <c:pt idx="304">
                  <c:v>1185.6197202031788</c:v>
                </c:pt>
                <c:pt idx="305">
                  <c:v>1186.0047801102567</c:v>
                </c:pt>
                <c:pt idx="306">
                  <c:v>1186.4101063282328</c:v>
                </c:pt>
                <c:pt idx="307">
                  <c:v>1186.9015643675298</c:v>
                </c:pt>
                <c:pt idx="308">
                  <c:v>1187.1599598314897</c:v>
                </c:pt>
                <c:pt idx="309">
                  <c:v>1187.448754761798</c:v>
                </c:pt>
                <c:pt idx="310">
                  <c:v>1187.7527494252804</c:v>
                </c:pt>
                <c:pt idx="311">
                  <c:v>1188.0111448892403</c:v>
                </c:pt>
                <c:pt idx="312">
                  <c:v>1188.1986082650544</c:v>
                </c:pt>
                <c:pt idx="313">
                  <c:v>1188.294873241824</c:v>
                </c:pt>
                <c:pt idx="314">
                  <c:v>1188.4722034621889</c:v>
                </c:pt>
                <c:pt idx="315">
                  <c:v>1188.603934483031</c:v>
                </c:pt>
                <c:pt idx="316">
                  <c:v>1188.9231288796875</c:v>
                </c:pt>
                <c:pt idx="317">
                  <c:v>1189.2473898540688</c:v>
                </c:pt>
                <c:pt idx="318">
                  <c:v>1189.3588545640123</c:v>
                </c:pt>
                <c:pt idx="319">
                  <c:v>1189.5209850512028</c:v>
                </c:pt>
                <c:pt idx="320">
                  <c:v>1189.7236481601913</c:v>
                </c:pt>
                <c:pt idx="321">
                  <c:v>1189.8503126033088</c:v>
                </c:pt>
                <c:pt idx="322">
                  <c:v>1190.0631088677467</c:v>
                </c:pt>
                <c:pt idx="323">
                  <c:v>1190.351903798055</c:v>
                </c:pt>
                <c:pt idx="324">
                  <c:v>1190.5849663733914</c:v>
                </c:pt>
                <c:pt idx="325">
                  <c:v>1190.9142939254973</c:v>
                </c:pt>
                <c:pt idx="326">
                  <c:v>1191.162556234008</c:v>
                </c:pt>
                <c:pt idx="327">
                  <c:v>1191.4057519647938</c:v>
                </c:pt>
                <c:pt idx="328">
                  <c:v>1191.6388145401306</c:v>
                </c:pt>
                <c:pt idx="329">
                  <c:v>1191.9732086699612</c:v>
                </c:pt>
                <c:pt idx="330">
                  <c:v>1192.4646667092577</c:v>
                </c:pt>
                <c:pt idx="331">
                  <c:v>1192.6318637741729</c:v>
                </c:pt>
                <c:pt idx="332">
                  <c:v>1192.6977292845941</c:v>
                </c:pt>
                <c:pt idx="333">
                  <c:v>1192.8041274168129</c:v>
                </c:pt>
                <c:pt idx="334">
                  <c:v>1192.819327149987</c:v>
                </c:pt>
                <c:pt idx="335">
                  <c:v>1192.8041274168129</c:v>
                </c:pt>
                <c:pt idx="336">
                  <c:v>1192.9358584376553</c:v>
                </c:pt>
                <c:pt idx="337">
                  <c:v>1193.0219902589754</c:v>
                </c:pt>
                <c:pt idx="338">
                  <c:v>1193.1739875907167</c:v>
                </c:pt>
                <c:pt idx="339">
                  <c:v>1193.37158412198</c:v>
                </c:pt>
                <c:pt idx="340">
                  <c:v>1193.5539809200695</c:v>
                </c:pt>
                <c:pt idx="341">
                  <c:v>1193.7718437622318</c:v>
                </c:pt>
                <c:pt idx="342">
                  <c:v>1194.0251726484673</c:v>
                </c:pt>
                <c:pt idx="343">
                  <c:v>1194.2227691797307</c:v>
                </c:pt>
                <c:pt idx="344">
                  <c:v>1194.5267638432131</c:v>
                </c:pt>
                <c:pt idx="345">
                  <c:v>1194.638228553157</c:v>
                </c:pt>
                <c:pt idx="346">
                  <c:v>1194.8003590403475</c:v>
                </c:pt>
                <c:pt idx="347">
                  <c:v>1195.0536879265828</c:v>
                </c:pt>
                <c:pt idx="348">
                  <c:v>1195.2715507687451</c:v>
                </c:pt>
                <c:pt idx="349">
                  <c:v>1195.3728823232393</c:v>
                </c:pt>
                <c:pt idx="350">
                  <c:v>1195.5350128104299</c:v>
                </c:pt>
                <c:pt idx="351">
                  <c:v>1195.5958117431264</c:v>
                </c:pt>
                <c:pt idx="352">
                  <c:v>1195.7782085412157</c:v>
                </c:pt>
                <c:pt idx="353">
                  <c:v>1195.8542072070863</c:v>
                </c:pt>
                <c:pt idx="354">
                  <c:v>1195.9606053393054</c:v>
                </c:pt>
                <c:pt idx="355">
                  <c:v>1196.0467371606253</c:v>
                </c:pt>
                <c:pt idx="356">
                  <c:v>1196.1835347591923</c:v>
                </c:pt>
                <c:pt idx="357">
                  <c:v>1196.3000660468606</c:v>
                </c:pt>
                <c:pt idx="358">
                  <c:v>1196.3861978681807</c:v>
                </c:pt>
                <c:pt idx="359">
                  <c:v>1196.4976625781242</c:v>
                </c:pt>
                <c:pt idx="360">
                  <c:v>1196.6141938657925</c:v>
                </c:pt>
                <c:pt idx="361">
                  <c:v>1196.7003256871124</c:v>
                </c:pt>
                <c:pt idx="362">
                  <c:v>1196.8523230188537</c:v>
                </c:pt>
                <c:pt idx="363">
                  <c:v>1196.968854306522</c:v>
                </c:pt>
                <c:pt idx="364">
                  <c:v>1197.105651905089</c:v>
                </c:pt>
                <c:pt idx="365">
                  <c:v>1197.2120500373078</c:v>
                </c:pt>
                <c:pt idx="366">
                  <c:v>1197.4096465685714</c:v>
                </c:pt>
                <c:pt idx="367">
                  <c:v>1197.4653789235431</c:v>
                </c:pt>
                <c:pt idx="368">
                  <c:v>1197.5515107448632</c:v>
                </c:pt>
                <c:pt idx="369">
                  <c:v>1197.657908877082</c:v>
                </c:pt>
                <c:pt idx="370">
                  <c:v>1197.7339075429527</c:v>
                </c:pt>
                <c:pt idx="371">
                  <c:v>1197.8099062088233</c:v>
                </c:pt>
                <c:pt idx="372">
                  <c:v>1197.8605719860702</c:v>
                </c:pt>
                <c:pt idx="373">
                  <c:v>1197.8960380301435</c:v>
                </c:pt>
                <c:pt idx="374">
                  <c:v>1197.9669701182891</c:v>
                </c:pt>
                <c:pt idx="375">
                  <c:v>1197.9821698514631</c:v>
                </c:pt>
                <c:pt idx="376">
                  <c:v>1198.0125693178113</c:v>
                </c:pt>
                <c:pt idx="377">
                  <c:v>1198.2000326936259</c:v>
                </c:pt>
                <c:pt idx="378">
                  <c:v>1198.2253655822492</c:v>
                </c:pt>
                <c:pt idx="379">
                  <c:v>1198.2000326936259</c:v>
                </c:pt>
                <c:pt idx="380">
                  <c:v>1198.2810979372209</c:v>
                </c:pt>
                <c:pt idx="381">
                  <c:v>1198.3722963362657</c:v>
                </c:pt>
                <c:pt idx="382">
                  <c:v>1198.4533615798609</c:v>
                </c:pt>
                <c:pt idx="383">
                  <c:v>1198.4736278907599</c:v>
                </c:pt>
                <c:pt idx="384">
                  <c:v>1198.5344268234564</c:v>
                </c:pt>
                <c:pt idx="385">
                  <c:v>1198.6154920670515</c:v>
                </c:pt>
                <c:pt idx="386">
                  <c:v>1198.6813575774727</c:v>
                </c:pt>
                <c:pt idx="387">
                  <c:v>1198.8434880646635</c:v>
                </c:pt>
                <c:pt idx="388">
                  <c:v>1199.1272164172472</c:v>
                </c:pt>
                <c:pt idx="389">
                  <c:v>1199.3045466376116</c:v>
                </c:pt>
                <c:pt idx="390">
                  <c:v>1199.3096132153364</c:v>
                </c:pt>
                <c:pt idx="391">
                  <c:v>1199.2640140158142</c:v>
                </c:pt>
                <c:pt idx="392">
                  <c:v>1199.1626824613199</c:v>
                </c:pt>
                <c:pt idx="393">
                  <c:v>1199.0714840622752</c:v>
                </c:pt>
                <c:pt idx="394">
                  <c:v>1198.9296198859834</c:v>
                </c:pt>
                <c:pt idx="395">
                  <c:v>1198.7826891319669</c:v>
                </c:pt>
                <c:pt idx="396">
                  <c:v>1198.7168236215459</c:v>
                </c:pt>
                <c:pt idx="397">
                  <c:v>1198.7522896656187</c:v>
                </c:pt>
                <c:pt idx="398">
                  <c:v>1198.7522896656187</c:v>
                </c:pt>
                <c:pt idx="399">
                  <c:v>1198.8536212201129</c:v>
                </c:pt>
                <c:pt idx="400">
                  <c:v>1198.8789541087363</c:v>
                </c:pt>
                <c:pt idx="401">
                  <c:v>1198.9498861968823</c:v>
                </c:pt>
                <c:pt idx="402">
                  <c:v>1198.9954853964045</c:v>
                </c:pt>
                <c:pt idx="403">
                  <c:v>1199.0562843291011</c:v>
                </c:pt>
                <c:pt idx="404">
                  <c:v>1199.0613509068257</c:v>
                </c:pt>
                <c:pt idx="405">
                  <c:v>1199.0613509068257</c:v>
                </c:pt>
                <c:pt idx="406">
                  <c:v>1199.0917503731739</c:v>
                </c:pt>
                <c:pt idx="407">
                  <c:v>1199.0613509068257</c:v>
                </c:pt>
                <c:pt idx="408">
                  <c:v>1199.0360180182024</c:v>
                </c:pt>
                <c:pt idx="409">
                  <c:v>1199.0714840622752</c:v>
                </c:pt>
                <c:pt idx="410">
                  <c:v>1199.0512177513765</c:v>
                </c:pt>
                <c:pt idx="411">
                  <c:v>1199.0258848627529</c:v>
                </c:pt>
                <c:pt idx="412">
                  <c:v>1198.9752190855058</c:v>
                </c:pt>
                <c:pt idx="413">
                  <c:v>1198.9600193523318</c:v>
                </c:pt>
                <c:pt idx="414">
                  <c:v>1198.8890872641857</c:v>
                </c:pt>
                <c:pt idx="415">
                  <c:v>1198.868820953287</c:v>
                </c:pt>
                <c:pt idx="416">
                  <c:v>1198.7776225542423</c:v>
                </c:pt>
                <c:pt idx="417">
                  <c:v>1198.8384214869388</c:v>
                </c:pt>
                <c:pt idx="418">
                  <c:v>1198.7725559765174</c:v>
                </c:pt>
                <c:pt idx="419">
                  <c:v>1198.7522896656187</c:v>
                </c:pt>
                <c:pt idx="420">
                  <c:v>1198.7016238883716</c:v>
                </c:pt>
                <c:pt idx="421">
                  <c:v>1198.6762909997481</c:v>
                </c:pt>
                <c:pt idx="422">
                  <c:v>1198.5850926007033</c:v>
                </c:pt>
                <c:pt idx="423">
                  <c:v>1198.5141605125575</c:v>
                </c:pt>
                <c:pt idx="424">
                  <c:v>1198.4584281575858</c:v>
                </c:pt>
                <c:pt idx="425">
                  <c:v>1198.3773629139903</c:v>
                </c:pt>
                <c:pt idx="426">
                  <c:v>1198.2912310926704</c:v>
                </c:pt>
                <c:pt idx="427">
                  <c:v>1198.2709647817715</c:v>
                </c:pt>
                <c:pt idx="428">
                  <c:v>1198.2405653154233</c:v>
                </c:pt>
                <c:pt idx="429">
                  <c:v>1198.1898995381764</c:v>
                </c:pt>
                <c:pt idx="430">
                  <c:v>1198.1139008723057</c:v>
                </c:pt>
                <c:pt idx="431">
                  <c:v>1198.022702473261</c:v>
                </c:pt>
                <c:pt idx="432" formatCode="General">
                  <c:v>1197.8605719860702</c:v>
                </c:pt>
                <c:pt idx="433" formatCode="General">
                  <c:v>1197.7389741206773</c:v>
                </c:pt>
                <c:pt idx="434" formatCode="General">
                  <c:v>1197.6528422993572</c:v>
                </c:pt>
                <c:pt idx="435" formatCode="General">
                  <c:v>1197.5515107448632</c:v>
                </c:pt>
                <c:pt idx="436" formatCode="General">
                  <c:v>1197.4755120789926</c:v>
                </c:pt>
                <c:pt idx="437" formatCode="General">
                  <c:v>1197.3741805244983</c:v>
                </c:pt>
                <c:pt idx="438" formatCode="General">
                  <c:v>1197.2880487031784</c:v>
                </c:pt>
                <c:pt idx="439" formatCode="General">
                  <c:v>1197.176583993235</c:v>
                </c:pt>
                <c:pt idx="440" formatCode="General">
                  <c:v>1197.1563176823361</c:v>
                </c:pt>
                <c:pt idx="441" formatCode="General">
                  <c:v>1197.0043203505948</c:v>
                </c:pt>
                <c:pt idx="442" formatCode="General">
                  <c:v>1196.9435214178986</c:v>
                </c:pt>
                <c:pt idx="443" formatCode="General">
                  <c:v>1196.7712577752582</c:v>
                </c:pt>
                <c:pt idx="444" formatCode="General">
                  <c:v>1196.6851259539383</c:v>
                </c:pt>
                <c:pt idx="445" formatCode="General">
                  <c:v>1196.5685946662702</c:v>
                </c:pt>
                <c:pt idx="446" formatCode="General">
                  <c:v>1196.4824628449501</c:v>
                </c:pt>
                <c:pt idx="447" formatCode="General">
                  <c:v>1196.3203323577595</c:v>
                </c:pt>
                <c:pt idx="448" formatCode="General">
                  <c:v>1196.2038010700912</c:v>
                </c:pt>
                <c:pt idx="449" formatCode="General">
                  <c:v>1196.0872697824229</c:v>
                </c:pt>
                <c:pt idx="450" formatCode="General">
                  <c:v>1196.0163376942771</c:v>
                </c:pt>
                <c:pt idx="451" formatCode="General">
                  <c:v>1195.8846066734347</c:v>
                </c:pt>
                <c:pt idx="452" formatCode="General">
                  <c:v>1195.7022098753453</c:v>
                </c:pt>
                <c:pt idx="453" formatCode="General">
                  <c:v>1195.428614678211</c:v>
                </c:pt>
                <c:pt idx="454" formatCode="General">
                  <c:v>1195.2310181469475</c:v>
                </c:pt>
                <c:pt idx="455" formatCode="General">
                  <c:v>1195.0334216156841</c:v>
                </c:pt>
                <c:pt idx="456" formatCode="General">
                  <c:v>1194.8712911284933</c:v>
                </c:pt>
                <c:pt idx="457" formatCode="General">
                  <c:v>1194.6939609081285</c:v>
                </c:pt>
                <c:pt idx="458" formatCode="General">
                  <c:v>1194.481164643691</c:v>
                </c:pt>
                <c:pt idx="459" formatCode="General">
                  <c:v>1194.303834423326</c:v>
                </c:pt>
                <c:pt idx="460" formatCode="General">
                  <c:v>1194.1569036693097</c:v>
                </c:pt>
                <c:pt idx="461" formatCode="General">
                  <c:v>1193.8985082053496</c:v>
                </c:pt>
                <c:pt idx="462" formatCode="General">
                  <c:v>1193.3259849224578</c:v>
                </c:pt>
                <c:pt idx="463" formatCode="General">
                  <c:v>1192.8750595049589</c:v>
                </c:pt>
                <c:pt idx="464" formatCode="General">
                  <c:v>1192.7635947950153</c:v>
                </c:pt>
                <c:pt idx="465" formatCode="General">
                  <c:v>1192.717995595493</c:v>
                </c:pt>
                <c:pt idx="466" formatCode="General">
                  <c:v>1192.6926627068694</c:v>
                </c:pt>
                <c:pt idx="467" formatCode="General">
                  <c:v>1192.7382619063917</c:v>
                </c:pt>
                <c:pt idx="468" formatCode="General">
                  <c:v>1192.6521300850716</c:v>
                </c:pt>
                <c:pt idx="469" formatCode="General">
                  <c:v>1192.4596001315329</c:v>
                </c:pt>
                <c:pt idx="470" formatCode="General">
                  <c:v>1192.2721367557187</c:v>
                </c:pt>
                <c:pt idx="471" formatCode="General">
                  <c:v>1191.9377426258882</c:v>
                </c:pt>
                <c:pt idx="472" formatCode="General">
                  <c:v>1191.6844137396529</c:v>
                </c:pt>
                <c:pt idx="473" formatCode="General">
                  <c:v>1191.3044204102998</c:v>
                </c:pt>
                <c:pt idx="474" formatCode="General">
                  <c:v>1190.9142939254973</c:v>
                </c:pt>
                <c:pt idx="475" formatCode="General">
                  <c:v>1190.4228358862008</c:v>
                </c:pt>
                <c:pt idx="476" formatCode="General">
                  <c:v>1189.9972433573255</c:v>
                </c:pt>
                <c:pt idx="477" formatCode="General">
                  <c:v>1189.642582916596</c:v>
                </c:pt>
                <c:pt idx="478" formatCode="General">
                  <c:v>1189.2119238099958</c:v>
                </c:pt>
                <c:pt idx="479" formatCode="General">
                  <c:v>1188.79646443657</c:v>
                </c:pt>
                <c:pt idx="480" formatCode="General">
                  <c:v>1188.2239411536782</c:v>
                </c:pt>
                <c:pt idx="481" formatCode="General">
                  <c:v>1186.1213113979245</c:v>
                </c:pt>
                <c:pt idx="482" formatCode="General">
                  <c:v>1185.5031889155105</c:v>
                </c:pt>
                <c:pt idx="483" formatCode="General">
                  <c:v>1187.0079624997484</c:v>
                </c:pt>
                <c:pt idx="484" formatCode="General">
                  <c:v>1188.7255323484239</c:v>
                </c:pt>
                <c:pt idx="485" formatCode="General">
                  <c:v>1188.0162114669649</c:v>
                </c:pt>
                <c:pt idx="486" formatCode="General">
                  <c:v>1186.1567774419977</c:v>
                </c:pt>
                <c:pt idx="487" formatCode="General">
                  <c:v>1183.6893540900655</c:v>
                </c:pt>
                <c:pt idx="488" formatCode="General">
                  <c:v>1183.0509652967526</c:v>
                </c:pt>
                <c:pt idx="489" formatCode="General">
                  <c:v>1183.0560318744772</c:v>
                </c:pt>
                <c:pt idx="490" formatCode="General">
                  <c:v>1184.0136150644466</c:v>
                </c:pt>
                <c:pt idx="491" formatCode="General">
                  <c:v>1185.0978626975341</c:v>
                </c:pt>
                <c:pt idx="492" formatCode="General">
                  <c:v>1184.4189412824232</c:v>
                </c:pt>
                <c:pt idx="493" formatCode="General">
                  <c:v>1182.9091011204607</c:v>
                </c:pt>
                <c:pt idx="494" formatCode="General">
                  <c:v>1181.2725965153804</c:v>
                </c:pt>
                <c:pt idx="495" formatCode="General">
                  <c:v>1179.4942277340083</c:v>
                </c:pt>
                <c:pt idx="496" formatCode="General">
                  <c:v>1178.3795806345727</c:v>
                </c:pt>
                <c:pt idx="497" formatCode="General">
                  <c:v>1178.1009188597141</c:v>
                </c:pt>
                <c:pt idx="498" formatCode="General">
                  <c:v>1178.1515846369609</c:v>
                </c:pt>
                <c:pt idx="499" formatCode="General">
                  <c:v>1178.1921172587588</c:v>
                </c:pt>
                <c:pt idx="500" formatCode="General">
                  <c:v>1178.1211851706128</c:v>
                </c:pt>
                <c:pt idx="501" formatCode="General">
                  <c:v>1177.893189173001</c:v>
                </c:pt>
                <c:pt idx="502" formatCode="General">
                  <c:v>1177.4067977114291</c:v>
                </c:pt>
                <c:pt idx="503" formatCode="General">
                  <c:v>1176.6721439413466</c:v>
                </c:pt>
                <c:pt idx="504" formatCode="General">
                  <c:v>1175.4662984428662</c:v>
                </c:pt>
                <c:pt idx="505" formatCode="General">
                  <c:v>1173.8449935709602</c:v>
                </c:pt>
                <c:pt idx="506" formatCode="General">
                  <c:v>1168.9304131779948</c:v>
                </c:pt>
                <c:pt idx="507" formatCode="General">
                  <c:v>1170.4655862285808</c:v>
                </c:pt>
                <c:pt idx="508" formatCode="General">
                  <c:v>1174.0172572136003</c:v>
                </c:pt>
                <c:pt idx="509" formatCode="General">
                  <c:v>1169.6296009040043</c:v>
                </c:pt>
                <c:pt idx="510" formatCode="General">
                  <c:v>1166.837916577691</c:v>
                </c:pt>
                <c:pt idx="511" formatCode="General">
                  <c:v>1170.1818578759971</c:v>
                </c:pt>
                <c:pt idx="512" formatCode="General">
                  <c:v>1171.0634424000962</c:v>
                </c:pt>
                <c:pt idx="513" formatCode="General">
                  <c:v>1166.837916577691</c:v>
                </c:pt>
                <c:pt idx="514" formatCode="General">
                  <c:v>1164.917683620027</c:v>
                </c:pt>
                <c:pt idx="515" formatCode="General">
                  <c:v>1164.4008926921069</c:v>
                </c:pt>
                <c:pt idx="516" formatCode="General">
                  <c:v>1164.8416849541563</c:v>
                </c:pt>
                <c:pt idx="517" formatCode="General">
                  <c:v>1165.1710125062623</c:v>
                </c:pt>
                <c:pt idx="518" formatCode="General">
                  <c:v>1164.5478234461234</c:v>
                </c:pt>
                <c:pt idx="519" formatCode="General">
                  <c:v>1163.5801071007045</c:v>
                </c:pt>
                <c:pt idx="520" formatCode="General">
                  <c:v>1162.2425305813817</c:v>
                </c:pt>
                <c:pt idx="521" formatCode="General">
                  <c:v>1161.1582829482945</c:v>
                </c:pt>
                <c:pt idx="522" formatCode="General">
                  <c:v>1158.7313922181602</c:v>
                </c:pt>
                <c:pt idx="523" formatCode="General">
                  <c:v>1156.6388956178562</c:v>
                </c:pt>
                <c:pt idx="524" formatCode="General">
                  <c:v>1156.3146346434748</c:v>
                </c:pt>
                <c:pt idx="525" formatCode="General">
                  <c:v>1156.537564063362</c:v>
                </c:pt>
                <c:pt idx="526" formatCode="General">
                  <c:v>1157.2215520561974</c:v>
                </c:pt>
                <c:pt idx="527" formatCode="General">
                  <c:v>1157.4090154320115</c:v>
                </c:pt>
                <c:pt idx="528" formatCode="General">
                  <c:v>1156.1474375785594</c:v>
                </c:pt>
                <c:pt idx="529" formatCode="General">
                  <c:v>1154.3741353749122</c:v>
                </c:pt>
                <c:pt idx="530" formatCode="General">
                  <c:v>1152.2613724637097</c:v>
                </c:pt>
                <c:pt idx="531" formatCode="General">
                  <c:v>1150.4728705268881</c:v>
                </c:pt>
                <c:pt idx="532" formatCode="General">
                  <c:v>1149.6976841350079</c:v>
                </c:pt>
                <c:pt idx="533" formatCode="General">
                  <c:v>1149.2568918729582</c:v>
                </c:pt>
                <c:pt idx="534" formatCode="General">
                  <c:v>1148.9174311654031</c:v>
                </c:pt>
                <c:pt idx="535" formatCode="General">
                  <c:v>1148.5323712583254</c:v>
                </c:pt>
                <c:pt idx="536" formatCode="General">
                  <c:v>1147.9446482422593</c:v>
                </c:pt>
                <c:pt idx="537" formatCode="General">
                  <c:v>1147.0073313631885</c:v>
                </c:pt>
                <c:pt idx="538" formatCode="General">
                  <c:v>1145.9028174192026</c:v>
                </c:pt>
                <c:pt idx="539" formatCode="General">
                  <c:v>1144.8439026747387</c:v>
                </c:pt>
                <c:pt idx="540" formatCode="General">
                  <c:v>1143.871119751595</c:v>
                </c:pt>
                <c:pt idx="541" formatCode="General">
                  <c:v>1142.3055472346607</c:v>
                </c:pt>
                <c:pt idx="542" formatCode="General">
                  <c:v>1140.466379520592</c:v>
                </c:pt>
                <c:pt idx="543" formatCode="General">
                  <c:v>1139.4023981984039</c:v>
                </c:pt>
                <c:pt idx="544" formatCode="General">
                  <c:v>1138.8754741150342</c:v>
                </c:pt>
                <c:pt idx="545" formatCode="General">
                  <c:v>1138.308017409867</c:v>
                </c:pt>
                <c:pt idx="546" formatCode="General">
                  <c:v>1137.8064262151213</c:v>
                </c:pt>
                <c:pt idx="547" formatCode="General">
                  <c:v>1137.3200347535492</c:v>
                </c:pt>
                <c:pt idx="548" formatCode="General">
                  <c:v>1136.5245820507703</c:v>
                </c:pt>
                <c:pt idx="549" formatCode="General">
                  <c:v>1135.5365993944524</c:v>
                </c:pt>
                <c:pt idx="550" formatCode="General">
                  <c:v>1134.442218605916</c:v>
                </c:pt>
                <c:pt idx="551" formatCode="General">
                  <c:v>1133.1451747083911</c:v>
                </c:pt>
                <c:pt idx="552" formatCode="General">
                  <c:v>1132.0811933862026</c:v>
                </c:pt>
                <c:pt idx="553" formatCode="General">
                  <c:v>1130.464955092021</c:v>
                </c:pt>
                <c:pt idx="554" formatCode="General">
                  <c:v>1126.5738233994462</c:v>
                </c:pt>
                <c:pt idx="555" formatCode="General">
                  <c:v>1125.5807741654039</c:v>
                </c:pt>
                <c:pt idx="556" formatCode="General">
                  <c:v>1126.94368357335</c:v>
                </c:pt>
                <c:pt idx="557" formatCode="General">
                  <c:v>1130.019096252247</c:v>
                </c:pt>
                <c:pt idx="558" formatCode="General">
                  <c:v>1126.9943493505968</c:v>
                </c:pt>
                <c:pt idx="559" formatCode="General">
                  <c:v>1123.5794759641446</c:v>
                </c:pt>
                <c:pt idx="560" formatCode="General">
                  <c:v>1122.2520326002714</c:v>
                </c:pt>
                <c:pt idx="561" formatCode="General">
                  <c:v>1121.7099087837275</c:v>
                </c:pt>
                <c:pt idx="562" formatCode="General">
                  <c:v>1121.5376451410878</c:v>
                </c:pt>
                <c:pt idx="563" formatCode="General">
                  <c:v>1121.1323189231111</c:v>
                </c:pt>
                <c:pt idx="564" formatCode="General">
                  <c:v>1120.4128648862029</c:v>
                </c:pt>
                <c:pt idx="565" formatCode="General">
                  <c:v>1119.5920792948002</c:v>
                </c:pt>
                <c:pt idx="566" formatCode="General">
                  <c:v>1118.4216998403931</c:v>
                </c:pt>
                <c:pt idx="567" formatCode="General">
                  <c:v>1117.215854341913</c:v>
                </c:pt>
                <c:pt idx="568" formatCode="General">
                  <c:v>1115.7870794235455</c:v>
                </c:pt>
                <c:pt idx="569" formatCode="General">
                  <c:v>1114.4191034378748</c:v>
                </c:pt>
                <c:pt idx="570" formatCode="General">
                  <c:v>1112.1796760835543</c:v>
                </c:pt>
                <c:pt idx="571" formatCode="General">
                  <c:v>1111.0295629400459</c:v>
                </c:pt>
                <c:pt idx="572" formatCode="General">
                  <c:v>1110.5026388566762</c:v>
                </c:pt>
                <c:pt idx="573" formatCode="General">
                  <c:v>1110.1530449936715</c:v>
                </c:pt>
                <c:pt idx="574" formatCode="General">
                  <c:v>1109.9757147733071</c:v>
                </c:pt>
                <c:pt idx="575" formatCode="General">
                  <c:v>1109.4487906899374</c:v>
                </c:pt>
                <c:pt idx="576" formatCode="General">
                  <c:v>1108.5013406554172</c:v>
                </c:pt>
                <c:pt idx="577" formatCode="General">
                  <c:v>1107.4880251104757</c:v>
                </c:pt>
                <c:pt idx="578" formatCode="General">
                  <c:v>1106.2771130342712</c:v>
                </c:pt>
                <c:pt idx="579" formatCode="General">
                  <c:v>1104.7875391832072</c:v>
                </c:pt>
                <c:pt idx="580" formatCode="General">
                  <c:v>1103.566493951553</c:v>
                </c:pt>
                <c:pt idx="581" formatCode="General">
                  <c:v>1102.0971864113881</c:v>
                </c:pt>
                <c:pt idx="582" formatCode="General">
                  <c:v>1099.7766938134721</c:v>
                </c:pt>
                <c:pt idx="583" formatCode="General">
                  <c:v>1098.1959215633638</c:v>
                </c:pt>
                <c:pt idx="584" formatCode="General">
                  <c:v>1097.6943303686178</c:v>
                </c:pt>
                <c:pt idx="585" formatCode="General">
                  <c:v>1097.6841972131681</c:v>
                </c:pt>
                <c:pt idx="586" formatCode="General">
                  <c:v>1097.9223263662295</c:v>
                </c:pt>
                <c:pt idx="587" formatCode="General">
                  <c:v>1097.6740640577189</c:v>
                </c:pt>
                <c:pt idx="588" formatCode="General">
                  <c:v>1096.4276859374411</c:v>
                </c:pt>
                <c:pt idx="589" formatCode="General">
                  <c:v>1094.8266473764336</c:v>
                </c:pt>
                <c:pt idx="590" formatCode="General">
                  <c:v>1093.301607481297</c:v>
                </c:pt>
                <c:pt idx="591" formatCode="General">
                  <c:v>1090.8493838625388</c:v>
                </c:pt>
                <c:pt idx="592" formatCode="General">
                  <c:v>1088.3616941997079</c:v>
                </c:pt>
                <c:pt idx="593" formatCode="General">
                  <c:v>1087.5561083414796</c:v>
                </c:pt>
                <c:pt idx="594" formatCode="General">
                  <c:v>1087.429443898362</c:v>
                </c:pt>
                <c:pt idx="595" formatCode="General">
                  <c:v>1087.3990444320136</c:v>
                </c:pt>
                <c:pt idx="596" formatCode="General">
                  <c:v>1088.6099565082186</c:v>
                </c:pt>
                <c:pt idx="597" formatCode="General">
                  <c:v>1087.1558487012278</c:v>
                </c:pt>
                <c:pt idx="598" formatCode="General">
                  <c:v>1084.0652362891567</c:v>
                </c:pt>
                <c:pt idx="599" formatCode="General">
                  <c:v>1080.0018409539416</c:v>
                </c:pt>
                <c:pt idx="600" formatCode="General">
                  <c:v>1078.5933323464731</c:v>
                </c:pt>
                <c:pt idx="601" formatCode="General">
                  <c:v>1078.8719941213321</c:v>
                </c:pt>
                <c:pt idx="602" formatCode="General">
                  <c:v>1081.0556891206807</c:v>
                </c:pt>
                <c:pt idx="603" formatCode="General">
                  <c:v>1080.2095706406546</c:v>
                </c:pt>
                <c:pt idx="604" formatCode="General">
                  <c:v>1078.1930727062215</c:v>
                </c:pt>
                <c:pt idx="605" formatCode="General">
                  <c:v>1074.6616680321008</c:v>
                </c:pt>
                <c:pt idx="606" formatCode="General">
                  <c:v>1072.9643644943239</c:v>
                </c:pt>
                <c:pt idx="607" formatCode="General">
                  <c:v>1072.6299703644934</c:v>
                </c:pt>
                <c:pt idx="608" formatCode="General">
                  <c:v>1072.6046374758698</c:v>
                </c:pt>
                <c:pt idx="609" formatCode="General">
                  <c:v>1072.635036942218</c:v>
                </c:pt>
                <c:pt idx="610" formatCode="General">
                  <c:v>1072.224644146517</c:v>
                </c:pt>
                <c:pt idx="611" formatCode="General">
                  <c:v>1070.4564085205941</c:v>
                </c:pt>
                <c:pt idx="612" formatCode="General">
                  <c:v>1067.9231196582407</c:v>
                </c:pt>
                <c:pt idx="613" formatCode="General">
                  <c:v>1062.8970745553318</c:v>
                </c:pt>
                <c:pt idx="614" formatCode="General">
                  <c:v>1063.27200130696</c:v>
                </c:pt>
                <c:pt idx="615" formatCode="General">
                  <c:v>1067.9687188577632</c:v>
                </c:pt>
                <c:pt idx="616" formatCode="General">
                  <c:v>1063.3834660169036</c:v>
                </c:pt>
                <c:pt idx="617" formatCode="General">
                  <c:v>1059.8621944982324</c:v>
                </c:pt>
                <c:pt idx="618" formatCode="General">
                  <c:v>1059.1832730831215</c:v>
                </c:pt>
                <c:pt idx="619" formatCode="General">
                  <c:v>1060.4499175142982</c:v>
                </c:pt>
                <c:pt idx="620" formatCode="General">
                  <c:v>1062.0762889639291</c:v>
                </c:pt>
                <c:pt idx="621" formatCode="General">
                  <c:v>1057.2225075036602</c:v>
                </c:pt>
                <c:pt idx="622" formatCode="General">
                  <c:v>1053.4377739433041</c:v>
                </c:pt>
                <c:pt idx="623" formatCode="General">
                  <c:v>1053.5644383864217</c:v>
                </c:pt>
                <c:pt idx="624" formatCode="General">
                  <c:v>1055.2769416573728</c:v>
                </c:pt>
                <c:pt idx="625" formatCode="General">
                  <c:v>1055.0590788152103</c:v>
                </c:pt>
                <c:pt idx="626" formatCode="General">
                  <c:v>1053.3769750106078</c:v>
                </c:pt>
                <c:pt idx="627" formatCode="General">
                  <c:v>1051.056482412692</c:v>
                </c:pt>
                <c:pt idx="628" formatCode="General">
                  <c:v>1047.5048114276728</c:v>
                </c:pt>
                <c:pt idx="629" formatCode="General">
                  <c:v>1046.0659033538559</c:v>
                </c:pt>
                <c:pt idx="630" formatCode="General">
                  <c:v>1045.8429739339688</c:v>
                </c:pt>
                <c:pt idx="631" formatCode="General">
                  <c:v>1045.8683068225923</c:v>
                </c:pt>
                <c:pt idx="632" formatCode="General">
                  <c:v>1047.5352108940208</c:v>
                </c:pt>
                <c:pt idx="633" formatCode="General">
                  <c:v>1046.2179006855972</c:v>
                </c:pt>
                <c:pt idx="634" formatCode="General">
                  <c:v>1042.4534334361399</c:v>
                </c:pt>
                <c:pt idx="635" formatCode="General">
                  <c:v>1037.5033869991014</c:v>
                </c:pt>
                <c:pt idx="636" formatCode="General">
                  <c:v>1036.3938064773906</c:v>
                </c:pt>
                <c:pt idx="637" formatCode="General">
                  <c:v>1039.8036132861182</c:v>
                </c:pt>
                <c:pt idx="638" formatCode="General">
                  <c:v>1040.4572018126053</c:v>
                </c:pt>
                <c:pt idx="639" formatCode="General">
                  <c:v>1037.9137797948026</c:v>
                </c:pt>
                <c:pt idx="640" formatCode="General">
                  <c:v>1032.4570755852935</c:v>
                </c:pt>
                <c:pt idx="641" formatCode="General">
                  <c:v>1030.4101781845118</c:v>
                </c:pt>
                <c:pt idx="642" formatCode="General">
                  <c:v>1034.7117026727881</c:v>
                </c:pt>
                <c:pt idx="643" formatCode="General">
                  <c:v>1033.8909170813854</c:v>
                </c:pt>
                <c:pt idx="644" formatCode="General">
                  <c:v>1028.0136869207256</c:v>
                </c:pt>
                <c:pt idx="645" formatCode="General">
                  <c:v>1027.4006310160362</c:v>
                </c:pt>
                <c:pt idx="646" formatCode="General">
                  <c:v>1030.166982453726</c:v>
                </c:pt>
                <c:pt idx="647" formatCode="General">
                  <c:v>1028.3126150064834</c:v>
                </c:pt>
                <c:pt idx="648" formatCode="General">
                  <c:v>1024.6697456224192</c:v>
                </c:pt>
                <c:pt idx="649" formatCode="General">
                  <c:v>1022.860977374699</c:v>
                </c:pt>
                <c:pt idx="650" formatCode="General">
                  <c:v>1021.9489933842518</c:v>
                </c:pt>
                <c:pt idx="651" formatCode="General">
                  <c:v>1021.2092730364445</c:v>
                </c:pt>
                <c:pt idx="652" formatCode="General">
                  <c:v>1020.5354181990585</c:v>
                </c:pt>
                <c:pt idx="653" formatCode="General">
                  <c:v>1019.5373023872914</c:v>
                </c:pt>
                <c:pt idx="654" formatCode="General">
                  <c:v>1018.4986539537264</c:v>
                </c:pt>
                <c:pt idx="655" formatCode="General">
                  <c:v>1017.3586739656673</c:v>
                </c:pt>
                <c:pt idx="656" formatCode="General">
                  <c:v>1016.0565634904177</c:v>
                </c:pt>
                <c:pt idx="657" formatCode="General">
                  <c:v>1014.7189869710952</c:v>
                </c:pt>
                <c:pt idx="658" formatCode="General">
                  <c:v>1012.4592933058759</c:v>
                </c:pt>
                <c:pt idx="659" formatCode="General">
                  <c:v>1010.6454584804309</c:v>
                </c:pt>
                <c:pt idx="660" formatCode="General">
                  <c:v>1009.6169432023155</c:v>
                </c:pt>
                <c:pt idx="661" formatCode="General">
                  <c:v>1008.8924225876824</c:v>
                </c:pt>
                <c:pt idx="662" formatCode="General">
                  <c:v>1008.0716369962799</c:v>
                </c:pt>
                <c:pt idx="663" formatCode="General">
                  <c:v>1007.0937874954113</c:v>
                </c:pt>
                <c:pt idx="664" formatCode="General">
                  <c:v>1005.90820830783</c:v>
                </c:pt>
                <c:pt idx="665" formatCode="General">
                  <c:v>1004.6060978325804</c:v>
                </c:pt>
                <c:pt idx="666" formatCode="General">
                  <c:v>1003.1925226473874</c:v>
                </c:pt>
                <c:pt idx="667" formatCode="General">
                  <c:v>1001.5762843532058</c:v>
                </c:pt>
                <c:pt idx="668" formatCode="General">
                  <c:v>999.51418721925006</c:v>
                </c:pt>
                <c:pt idx="669" formatCode="General">
                  <c:v>995.73452023661889</c:v>
                </c:pt>
                <c:pt idx="670" formatCode="General">
                  <c:v>994.32094505142572</c:v>
                </c:pt>
                <c:pt idx="671" formatCode="General">
                  <c:v>997.12782911091335</c:v>
                </c:pt>
                <c:pt idx="672" formatCode="General">
                  <c:v>998.17154412220282</c:v>
                </c:pt>
                <c:pt idx="673" formatCode="General">
                  <c:v>992.62364151364898</c:v>
                </c:pt>
                <c:pt idx="674" formatCode="General">
                  <c:v>989.4316975470839</c:v>
                </c:pt>
                <c:pt idx="675" formatCode="General">
                  <c:v>988.52478013436132</c:v>
                </c:pt>
                <c:pt idx="676" formatCode="General">
                  <c:v>988.69197719927661</c:v>
                </c:pt>
                <c:pt idx="677" formatCode="General">
                  <c:v>989.66982670014488</c:v>
                </c:pt>
                <c:pt idx="678" formatCode="General">
                  <c:v>988.49438066801315</c:v>
                </c:pt>
                <c:pt idx="679" formatCode="General">
                  <c:v>985.86482682889027</c:v>
                </c:pt>
                <c:pt idx="680" formatCode="General">
                  <c:v>982.26755664434847</c:v>
                </c:pt>
                <c:pt idx="681" formatCode="General">
                  <c:v>979.82039960331497</c:v>
                </c:pt>
                <c:pt idx="682" formatCode="General">
                  <c:v>978.90334903514304</c:v>
                </c:pt>
                <c:pt idx="683" formatCode="General">
                  <c:v>978.53348886123956</c:v>
                </c:pt>
                <c:pt idx="684" formatCode="General">
                  <c:v>978.38149152949825</c:v>
                </c:pt>
                <c:pt idx="685" formatCode="General">
                  <c:v>978.01669793331939</c:v>
                </c:pt>
                <c:pt idx="686" formatCode="General">
                  <c:v>976.72472061351914</c:v>
                </c:pt>
                <c:pt idx="687" formatCode="General">
                  <c:v>974.91595236579894</c:v>
                </c:pt>
                <c:pt idx="688" formatCode="General">
                  <c:v>973.25411487209499</c:v>
                </c:pt>
                <c:pt idx="689" formatCode="General">
                  <c:v>971.45547977982415</c:v>
                </c:pt>
                <c:pt idx="690" formatCode="General">
                  <c:v>969.23631873640261</c:v>
                </c:pt>
                <c:pt idx="691" formatCode="General">
                  <c:v>964.98039344764891</c:v>
                </c:pt>
                <c:pt idx="692" formatCode="General">
                  <c:v>962.989228401839</c:v>
                </c:pt>
                <c:pt idx="693" formatCode="General">
                  <c:v>964.33187149888647</c:v>
                </c:pt>
                <c:pt idx="694" formatCode="General">
                  <c:v>967.20462106879529</c:v>
                </c:pt>
                <c:pt idx="695" formatCode="General">
                  <c:v>961.65671846024122</c:v>
                </c:pt>
                <c:pt idx="696" formatCode="General">
                  <c:v>958.61677182541735</c:v>
                </c:pt>
                <c:pt idx="697" formatCode="General">
                  <c:v>957.58318996957712</c:v>
                </c:pt>
                <c:pt idx="698" formatCode="General">
                  <c:v>957.9530501434806</c:v>
                </c:pt>
                <c:pt idx="699" formatCode="General">
                  <c:v>957.65412205772282</c:v>
                </c:pt>
                <c:pt idx="700" formatCode="General">
                  <c:v>956.06828322988986</c:v>
                </c:pt>
                <c:pt idx="701" formatCode="General">
                  <c:v>954.31018075941654</c:v>
                </c:pt>
                <c:pt idx="702" formatCode="General">
                  <c:v>952.38488122402805</c:v>
                </c:pt>
                <c:pt idx="703" formatCode="General">
                  <c:v>950.31771751234749</c:v>
                </c:pt>
                <c:pt idx="704" formatCode="General">
                  <c:v>947.14097327895638</c:v>
                </c:pt>
                <c:pt idx="705" formatCode="General">
                  <c:v>944.42528761851361</c:v>
                </c:pt>
                <c:pt idx="706" formatCode="General">
                  <c:v>943.79196540292526</c:v>
                </c:pt>
                <c:pt idx="707" formatCode="General">
                  <c:v>945.25620636536553</c:v>
                </c:pt>
                <c:pt idx="708" formatCode="General">
                  <c:v>945.24100663219144</c:v>
                </c:pt>
                <c:pt idx="709" formatCode="General">
                  <c:v>941.34480836189186</c:v>
                </c:pt>
                <c:pt idx="710" formatCode="General">
                  <c:v>936.71395632150984</c:v>
                </c:pt>
                <c:pt idx="711" formatCode="General">
                  <c:v>935.51824397847918</c:v>
                </c:pt>
                <c:pt idx="712" formatCode="General">
                  <c:v>935.34091375811443</c:v>
                </c:pt>
                <c:pt idx="713" formatCode="General">
                  <c:v>935.46251162350745</c:v>
                </c:pt>
                <c:pt idx="714" formatCode="General">
                  <c:v>934.81398967474502</c:v>
                </c:pt>
                <c:pt idx="715" formatCode="General">
                  <c:v>932.87349040618221</c:v>
                </c:pt>
                <c:pt idx="716" formatCode="General">
                  <c:v>930.58846385233949</c:v>
                </c:pt>
                <c:pt idx="717" formatCode="General">
                  <c:v>928.27810440987309</c:v>
                </c:pt>
                <c:pt idx="718" formatCode="General">
                  <c:v>924.59470240401129</c:v>
                </c:pt>
                <c:pt idx="719" formatCode="General">
                  <c:v>922.88219913306045</c:v>
                </c:pt>
                <c:pt idx="720" formatCode="General">
                  <c:v>922.20327771794962</c:v>
                </c:pt>
                <c:pt idx="721" formatCode="General">
                  <c:v>921.55982234691203</c:v>
                </c:pt>
                <c:pt idx="722" formatCode="General">
                  <c:v>921.27102741660372</c:v>
                </c:pt>
                <c:pt idx="723" formatCode="General">
                  <c:v>920.27797818256101</c:v>
                </c:pt>
                <c:pt idx="724" formatCode="General">
                  <c:v>918.48947624573964</c:v>
                </c:pt>
                <c:pt idx="725" formatCode="General">
                  <c:v>916.39191306771113</c:v>
                </c:pt>
                <c:pt idx="726" formatCode="General">
                  <c:v>914.04102100344733</c:v>
                </c:pt>
                <c:pt idx="727" formatCode="General">
                  <c:v>909.52163367300864</c:v>
                </c:pt>
                <c:pt idx="728" formatCode="General">
                  <c:v>905.41263913827152</c:v>
                </c:pt>
                <c:pt idx="729" formatCode="General">
                  <c:v>910.89467623640428</c:v>
                </c:pt>
                <c:pt idx="730" formatCode="General">
                  <c:v>909.89656042463707</c:v>
                </c:pt>
                <c:pt idx="731" formatCode="General">
                  <c:v>900.76152078699079</c:v>
                </c:pt>
                <c:pt idx="732" formatCode="General">
                  <c:v>904.4955885700997</c:v>
                </c:pt>
                <c:pt idx="733" formatCode="General">
                  <c:v>904.52092145872302</c:v>
                </c:pt>
                <c:pt idx="734" formatCode="General">
                  <c:v>900.67032238794616</c:v>
                </c:pt>
                <c:pt idx="735" formatCode="General">
                  <c:v>896.35866474422073</c:v>
                </c:pt>
                <c:pt idx="736" formatCode="General">
                  <c:v>895.17815213436393</c:v>
                </c:pt>
                <c:pt idx="737" formatCode="General">
                  <c:v>894.96535586992638</c:v>
                </c:pt>
                <c:pt idx="738" formatCode="General">
                  <c:v>895.21361817843683</c:v>
                </c:pt>
                <c:pt idx="739" formatCode="General">
                  <c:v>894.15470343397305</c:v>
                </c:pt>
                <c:pt idx="740" formatCode="General">
                  <c:v>891.31235333041263</c:v>
                </c:pt>
                <c:pt idx="741" formatCode="General">
                  <c:v>886.26604191660488</c:v>
                </c:pt>
                <c:pt idx="742" formatCode="General">
                  <c:v>882.81570248607943</c:v>
                </c:pt>
                <c:pt idx="743" formatCode="General">
                  <c:v>884.25461055989626</c:v>
                </c:pt>
                <c:pt idx="744" formatCode="General">
                  <c:v>885.92658120904946</c:v>
                </c:pt>
                <c:pt idx="745" formatCode="General">
                  <c:v>880.19628180240602</c:v>
                </c:pt>
                <c:pt idx="746" formatCode="General">
                  <c:v>876.37608219797721</c:v>
                </c:pt>
                <c:pt idx="747" formatCode="General">
                  <c:v>876.08222068994405</c:v>
                </c:pt>
                <c:pt idx="748" formatCode="General">
                  <c:v>877.75925791682209</c:v>
                </c:pt>
                <c:pt idx="749" formatCode="General">
                  <c:v>875.7832926041865</c:v>
                </c:pt>
                <c:pt idx="750" formatCode="General">
                  <c:v>872.73827939163778</c:v>
                </c:pt>
                <c:pt idx="751" formatCode="General">
                  <c:v>867.94529686406509</c:v>
                </c:pt>
                <c:pt idx="752" formatCode="General">
                  <c:v>865.92373235190723</c:v>
                </c:pt>
                <c:pt idx="753" formatCode="General">
                  <c:v>866.06052995047412</c:v>
                </c:pt>
                <c:pt idx="754" formatCode="General">
                  <c:v>866.45065643527664</c:v>
                </c:pt>
                <c:pt idx="755" formatCode="General">
                  <c:v>865.76160186471657</c:v>
                </c:pt>
                <c:pt idx="756" formatCode="General">
                  <c:v>863.04084962654895</c:v>
                </c:pt>
                <c:pt idx="757" formatCode="General">
                  <c:v>859.21558344439541</c:v>
                </c:pt>
                <c:pt idx="758" formatCode="General">
                  <c:v>854.3010030514298</c:v>
                </c:pt>
                <c:pt idx="759" formatCode="General">
                  <c:v>852.1578406738787</c:v>
                </c:pt>
                <c:pt idx="760" formatCode="General">
                  <c:v>854.76712820210287</c:v>
                </c:pt>
                <c:pt idx="761" formatCode="General">
                  <c:v>854.81779397934997</c:v>
                </c:pt>
                <c:pt idx="762" formatCode="General">
                  <c:v>849.96401251908094</c:v>
                </c:pt>
                <c:pt idx="763" formatCode="General">
                  <c:v>845.0088995043177</c:v>
                </c:pt>
                <c:pt idx="764" formatCode="General">
                  <c:v>844.14251471339276</c:v>
                </c:pt>
                <c:pt idx="765" formatCode="General">
                  <c:v>846.17927895872492</c:v>
                </c:pt>
                <c:pt idx="766" formatCode="General">
                  <c:v>844.94303399389639</c:v>
                </c:pt>
                <c:pt idx="767" formatCode="General">
                  <c:v>839.64846027157785</c:v>
                </c:pt>
                <c:pt idx="768" formatCode="General">
                  <c:v>836.45651630501254</c:v>
                </c:pt>
                <c:pt idx="769" formatCode="General">
                  <c:v>835.22533791790886</c:v>
                </c:pt>
                <c:pt idx="770" formatCode="General">
                  <c:v>834.36908628243339</c:v>
                </c:pt>
                <c:pt idx="771" formatCode="General">
                  <c:v>833.30003838252037</c:v>
                </c:pt>
                <c:pt idx="772" formatCode="General">
                  <c:v>831.76486533193406</c:v>
                </c:pt>
                <c:pt idx="773" formatCode="General">
                  <c:v>829.66730215390555</c:v>
                </c:pt>
                <c:pt idx="774" formatCode="General">
                  <c:v>827.31641008964175</c:v>
                </c:pt>
                <c:pt idx="775" formatCode="General">
                  <c:v>824.67165651734479</c:v>
                </c:pt>
                <c:pt idx="776" formatCode="General">
                  <c:v>818.57149693679787</c:v>
                </c:pt>
                <c:pt idx="777" formatCode="General">
                  <c:v>816.96539179806575</c:v>
                </c:pt>
                <c:pt idx="778" formatCode="General">
                  <c:v>820.34479914044505</c:v>
                </c:pt>
                <c:pt idx="779" formatCode="General">
                  <c:v>817.59364743592937</c:v>
                </c:pt>
                <c:pt idx="780" formatCode="General">
                  <c:v>812.18760900366726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C0F-4AB6-8304-ACBF21E005ED}"/>
            </c:ext>
          </c:extLst>
        </c:ser>
        <c:ser>
          <c:idx val="3"/>
          <c:order val="3"/>
          <c:tx>
            <c:strRef>
              <c:f>'46NT77'!$B$2</c:f>
              <c:strCache>
                <c:ptCount val="1"/>
                <c:pt idx="0">
                  <c:v>AWA_1_04_Rz</c:v>
                </c:pt>
              </c:strCache>
            </c:strRef>
          </c:tx>
          <c:spPr>
            <a:ln w="28575" cap="rnd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'46NT77'!$H$22:$H$770</c:f>
              <c:numCache>
                <c:formatCode>0.000</c:formatCode>
                <c:ptCount val="749"/>
                <c:pt idx="0">
                  <c:v>4.5520245980182442E-5</c:v>
                </c:pt>
                <c:pt idx="1">
                  <c:v>4.555138010018244E-5</c:v>
                </c:pt>
                <c:pt idx="2">
                  <c:v>4.5042885980182448E-5</c:v>
                </c:pt>
                <c:pt idx="3">
                  <c:v>4.4701733980182443E-5</c:v>
                </c:pt>
                <c:pt idx="4">
                  <c:v>4.7689109980182442E-5</c:v>
                </c:pt>
                <c:pt idx="5">
                  <c:v>7.891320598018245E-5</c:v>
                </c:pt>
                <c:pt idx="6">
                  <c:v>8.6451045980182433E-5</c:v>
                </c:pt>
                <c:pt idx="7">
                  <c:v>1.0296264598018245E-4</c:v>
                </c:pt>
                <c:pt idx="8">
                  <c:v>1.2770984598018244E-4</c:v>
                </c:pt>
                <c:pt idx="9">
                  <c:v>1.4303344598018246E-4</c:v>
                </c:pt>
                <c:pt idx="10">
                  <c:v>1.5463904598018245E-4</c:v>
                </c:pt>
                <c:pt idx="11">
                  <c:v>1.8103384598018246E-4</c:v>
                </c:pt>
                <c:pt idx="12">
                  <c:v>2.1378864598018242E-4</c:v>
                </c:pt>
                <c:pt idx="13">
                  <c:v>2.4057784598018246E-4</c:v>
                </c:pt>
                <c:pt idx="14">
                  <c:v>2.6357784598018247E-4</c:v>
                </c:pt>
                <c:pt idx="15">
                  <c:v>2.7593864598018247E-4</c:v>
                </c:pt>
                <c:pt idx="16">
                  <c:v>3.0037464598018244E-4</c:v>
                </c:pt>
                <c:pt idx="17">
                  <c:v>3.2079344598018241E-4</c:v>
                </c:pt>
                <c:pt idx="18">
                  <c:v>3.5306544598018243E-4</c:v>
                </c:pt>
                <c:pt idx="19">
                  <c:v>3.7728344598018243E-4</c:v>
                </c:pt>
                <c:pt idx="20">
                  <c:v>4.0466544598018238E-4</c:v>
                </c:pt>
                <c:pt idx="21">
                  <c:v>4.2519704598018238E-4</c:v>
                </c:pt>
                <c:pt idx="22">
                  <c:v>4.4089544598018243E-4</c:v>
                </c:pt>
                <c:pt idx="23">
                  <c:v>4.7167624598018238E-4</c:v>
                </c:pt>
                <c:pt idx="24">
                  <c:v>4.9910024598018245E-4</c:v>
                </c:pt>
                <c:pt idx="25">
                  <c:v>5.3546024598018248E-4</c:v>
                </c:pt>
                <c:pt idx="26">
                  <c:v>5.5421224598018251E-4</c:v>
                </c:pt>
                <c:pt idx="27">
                  <c:v>5.7879624598018253E-4</c:v>
                </c:pt>
                <c:pt idx="28">
                  <c:v>6.0398424598018241E-4</c:v>
                </c:pt>
                <c:pt idx="29">
                  <c:v>6.3919224598018242E-4</c:v>
                </c:pt>
                <c:pt idx="30">
                  <c:v>6.7358824598018243E-4</c:v>
                </c:pt>
                <c:pt idx="31">
                  <c:v>6.9082024598018249E-4</c:v>
                </c:pt>
                <c:pt idx="32">
                  <c:v>7.1999624598018249E-4</c:v>
                </c:pt>
                <c:pt idx="33">
                  <c:v>7.5908024598018249E-4</c:v>
                </c:pt>
                <c:pt idx="34">
                  <c:v>7.9301224598018246E-4</c:v>
                </c:pt>
                <c:pt idx="35">
                  <c:v>8.2424424598018242E-4</c:v>
                </c:pt>
                <c:pt idx="36">
                  <c:v>8.4636024598018251E-4</c:v>
                </c:pt>
                <c:pt idx="37">
                  <c:v>8.7354024598018253E-4</c:v>
                </c:pt>
                <c:pt idx="38">
                  <c:v>9.0466024598018257E-4</c:v>
                </c:pt>
                <c:pt idx="39">
                  <c:v>9.3882024598018255E-4</c:v>
                </c:pt>
                <c:pt idx="40">
                  <c:v>9.7152024598018253E-4</c:v>
                </c:pt>
                <c:pt idx="41">
                  <c:v>1.0009362459801824E-3</c:v>
                </c:pt>
                <c:pt idx="42">
                  <c:v>1.0308722459801826E-3</c:v>
                </c:pt>
                <c:pt idx="43">
                  <c:v>1.0709162459801825E-3</c:v>
                </c:pt>
                <c:pt idx="44">
                  <c:v>1.1034482459801825E-3</c:v>
                </c:pt>
                <c:pt idx="45">
                  <c:v>1.1275882459801825E-3</c:v>
                </c:pt>
                <c:pt idx="46">
                  <c:v>1.1530082459801825E-3</c:v>
                </c:pt>
                <c:pt idx="47">
                  <c:v>1.1979242459801826E-3</c:v>
                </c:pt>
                <c:pt idx="48">
                  <c:v>1.2354522459801824E-3</c:v>
                </c:pt>
                <c:pt idx="49">
                  <c:v>1.2683722459801824E-3</c:v>
                </c:pt>
                <c:pt idx="50">
                  <c:v>1.2915722459801823E-3</c:v>
                </c:pt>
                <c:pt idx="51">
                  <c:v>1.3260162459801826E-3</c:v>
                </c:pt>
                <c:pt idx="52">
                  <c:v>1.3684762459801824E-3</c:v>
                </c:pt>
                <c:pt idx="53">
                  <c:v>1.4040042459801823E-3</c:v>
                </c:pt>
                <c:pt idx="54">
                  <c:v>1.4340402459801823E-3</c:v>
                </c:pt>
                <c:pt idx="55">
                  <c:v>1.4704482459801825E-3</c:v>
                </c:pt>
                <c:pt idx="56">
                  <c:v>1.5125682459801823E-3</c:v>
                </c:pt>
                <c:pt idx="57">
                  <c:v>1.5519642459801825E-3</c:v>
                </c:pt>
                <c:pt idx="58">
                  <c:v>1.5787882459801824E-3</c:v>
                </c:pt>
                <c:pt idx="59">
                  <c:v>1.6212282459801824E-3</c:v>
                </c:pt>
                <c:pt idx="60">
                  <c:v>1.6630122459801824E-3</c:v>
                </c:pt>
                <c:pt idx="61">
                  <c:v>1.6971362459801823E-3</c:v>
                </c:pt>
                <c:pt idx="62">
                  <c:v>1.7290762459801824E-3</c:v>
                </c:pt>
                <c:pt idx="63">
                  <c:v>1.7711122459801822E-3</c:v>
                </c:pt>
                <c:pt idx="64">
                  <c:v>1.8218642459801823E-3</c:v>
                </c:pt>
                <c:pt idx="65">
                  <c:v>1.8579202459801825E-3</c:v>
                </c:pt>
                <c:pt idx="66">
                  <c:v>1.8902962459801823E-3</c:v>
                </c:pt>
                <c:pt idx="67">
                  <c:v>1.9214242459801823E-3</c:v>
                </c:pt>
                <c:pt idx="68">
                  <c:v>1.9684242459801823E-3</c:v>
                </c:pt>
                <c:pt idx="69">
                  <c:v>2.0091922459801823E-3</c:v>
                </c:pt>
                <c:pt idx="70">
                  <c:v>2.0474082459801825E-3</c:v>
                </c:pt>
                <c:pt idx="71">
                  <c:v>2.0806802459801825E-3</c:v>
                </c:pt>
                <c:pt idx="72">
                  <c:v>2.1295762459801822E-3</c:v>
                </c:pt>
                <c:pt idx="73">
                  <c:v>2.1735842459801825E-3</c:v>
                </c:pt>
                <c:pt idx="74">
                  <c:v>2.2073322459801822E-3</c:v>
                </c:pt>
                <c:pt idx="75">
                  <c:v>2.2547722459801823E-3</c:v>
                </c:pt>
                <c:pt idx="76">
                  <c:v>2.2974522459801826E-3</c:v>
                </c:pt>
                <c:pt idx="77">
                  <c:v>2.3323962459801824E-3</c:v>
                </c:pt>
                <c:pt idx="78">
                  <c:v>2.3721322459801823E-3</c:v>
                </c:pt>
                <c:pt idx="79">
                  <c:v>2.4136042459801822E-3</c:v>
                </c:pt>
                <c:pt idx="80">
                  <c:v>2.4582642459801823E-3</c:v>
                </c:pt>
                <c:pt idx="81">
                  <c:v>2.4930002459801824E-3</c:v>
                </c:pt>
                <c:pt idx="82">
                  <c:v>2.5407762459801826E-3</c:v>
                </c:pt>
                <c:pt idx="83">
                  <c:v>2.5875042459801824E-3</c:v>
                </c:pt>
                <c:pt idx="84">
                  <c:v>2.6318122459801823E-3</c:v>
                </c:pt>
                <c:pt idx="85">
                  <c:v>2.665644245980182E-3</c:v>
                </c:pt>
                <c:pt idx="86">
                  <c:v>2.7013802459801822E-3</c:v>
                </c:pt>
                <c:pt idx="87">
                  <c:v>2.7542962459801822E-3</c:v>
                </c:pt>
                <c:pt idx="88">
                  <c:v>2.7941882459801824E-3</c:v>
                </c:pt>
                <c:pt idx="89">
                  <c:v>2.8262962459801822E-3</c:v>
                </c:pt>
                <c:pt idx="90">
                  <c:v>2.8653362459801824E-3</c:v>
                </c:pt>
                <c:pt idx="91">
                  <c:v>2.9223602459801821E-3</c:v>
                </c:pt>
                <c:pt idx="92">
                  <c:v>2.9547202459801825E-3</c:v>
                </c:pt>
                <c:pt idx="93">
                  <c:v>2.9912082459801824E-3</c:v>
                </c:pt>
                <c:pt idx="94">
                  <c:v>3.0575362459801824E-3</c:v>
                </c:pt>
                <c:pt idx="95">
                  <c:v>3.084088245980182E-3</c:v>
                </c:pt>
                <c:pt idx="96">
                  <c:v>3.1218562459801825E-3</c:v>
                </c:pt>
                <c:pt idx="97">
                  <c:v>3.1743922459801822E-3</c:v>
                </c:pt>
                <c:pt idx="98">
                  <c:v>3.2194722459801821E-3</c:v>
                </c:pt>
                <c:pt idx="99">
                  <c:v>3.2596202459801819E-3</c:v>
                </c:pt>
                <c:pt idx="100">
                  <c:v>3.2954842459801824E-3</c:v>
                </c:pt>
                <c:pt idx="101">
                  <c:v>3.3498122459801822E-3</c:v>
                </c:pt>
                <c:pt idx="102">
                  <c:v>3.3951722459801825E-3</c:v>
                </c:pt>
                <c:pt idx="103">
                  <c:v>3.4322322459801823E-3</c:v>
                </c:pt>
                <c:pt idx="104">
                  <c:v>3.4668442459801826E-3</c:v>
                </c:pt>
                <c:pt idx="105">
                  <c:v>3.5188562459801827E-3</c:v>
                </c:pt>
                <c:pt idx="106">
                  <c:v>3.5685842459801825E-3</c:v>
                </c:pt>
                <c:pt idx="107">
                  <c:v>3.5956722459801822E-3</c:v>
                </c:pt>
                <c:pt idx="108">
                  <c:v>3.6283322459801826E-3</c:v>
                </c:pt>
                <c:pt idx="109">
                  <c:v>3.6846282459801821E-3</c:v>
                </c:pt>
                <c:pt idx="110">
                  <c:v>3.7324602459801823E-3</c:v>
                </c:pt>
                <c:pt idx="111">
                  <c:v>3.7730842459801823E-3</c:v>
                </c:pt>
                <c:pt idx="112">
                  <c:v>3.8045002459801826E-3</c:v>
                </c:pt>
                <c:pt idx="113">
                  <c:v>3.8579482459801823E-3</c:v>
                </c:pt>
                <c:pt idx="114">
                  <c:v>3.9053202459801823E-3</c:v>
                </c:pt>
                <c:pt idx="115">
                  <c:v>3.938272245980182E-3</c:v>
                </c:pt>
                <c:pt idx="116">
                  <c:v>3.9744322459801824E-3</c:v>
                </c:pt>
                <c:pt idx="117">
                  <c:v>4.0289082459801819E-3</c:v>
                </c:pt>
                <c:pt idx="118">
                  <c:v>4.0701602459801822E-3</c:v>
                </c:pt>
                <c:pt idx="119">
                  <c:v>4.1060002459801827E-3</c:v>
                </c:pt>
                <c:pt idx="120">
                  <c:v>4.1489602459801826E-3</c:v>
                </c:pt>
                <c:pt idx="121">
                  <c:v>4.192720245980182E-3</c:v>
                </c:pt>
                <c:pt idx="122">
                  <c:v>4.2334002459801824E-3</c:v>
                </c:pt>
                <c:pt idx="123">
                  <c:v>4.2796402459801828E-3</c:v>
                </c:pt>
                <c:pt idx="124">
                  <c:v>4.304880245980182E-3</c:v>
                </c:pt>
                <c:pt idx="125">
                  <c:v>4.3676802459801821E-3</c:v>
                </c:pt>
                <c:pt idx="126">
                  <c:v>4.4156002459801828E-3</c:v>
                </c:pt>
                <c:pt idx="127">
                  <c:v>4.4413202459801827E-3</c:v>
                </c:pt>
                <c:pt idx="128">
                  <c:v>4.4887202459801823E-3</c:v>
                </c:pt>
                <c:pt idx="129">
                  <c:v>4.5393602459801825E-3</c:v>
                </c:pt>
                <c:pt idx="130">
                  <c:v>4.5798402459801824E-3</c:v>
                </c:pt>
                <c:pt idx="131">
                  <c:v>4.6092802459801827E-3</c:v>
                </c:pt>
                <c:pt idx="132">
                  <c:v>4.6592402459801827E-3</c:v>
                </c:pt>
                <c:pt idx="133">
                  <c:v>4.7098402459801823E-3</c:v>
                </c:pt>
                <c:pt idx="134">
                  <c:v>4.7397202459801826E-3</c:v>
                </c:pt>
                <c:pt idx="135">
                  <c:v>4.7804802459801817E-3</c:v>
                </c:pt>
                <c:pt idx="136">
                  <c:v>4.8328002459801823E-3</c:v>
                </c:pt>
                <c:pt idx="137">
                  <c:v>4.8728002459801825E-3</c:v>
                </c:pt>
                <c:pt idx="138">
                  <c:v>4.8999202459801819E-3</c:v>
                </c:pt>
                <c:pt idx="139">
                  <c:v>4.9623602459801823E-3</c:v>
                </c:pt>
                <c:pt idx="140">
                  <c:v>4.9981602459801822E-3</c:v>
                </c:pt>
                <c:pt idx="141">
                  <c:v>5.0358802459801819E-3</c:v>
                </c:pt>
                <c:pt idx="142">
                  <c:v>5.0834802459801829E-3</c:v>
                </c:pt>
                <c:pt idx="143">
                  <c:v>5.1207202459801829E-3</c:v>
                </c:pt>
                <c:pt idx="144">
                  <c:v>5.1694402459801824E-3</c:v>
                </c:pt>
                <c:pt idx="145">
                  <c:v>5.2101202459801828E-3</c:v>
                </c:pt>
                <c:pt idx="146">
                  <c:v>5.2604402459801823E-3</c:v>
                </c:pt>
                <c:pt idx="147">
                  <c:v>5.3024402459801835E-3</c:v>
                </c:pt>
                <c:pt idx="148">
                  <c:v>5.3323602459801837E-3</c:v>
                </c:pt>
                <c:pt idx="149">
                  <c:v>5.3834802459801837E-3</c:v>
                </c:pt>
                <c:pt idx="150">
                  <c:v>5.4262002459801832E-3</c:v>
                </c:pt>
                <c:pt idx="151">
                  <c:v>5.4757202459801823E-3</c:v>
                </c:pt>
                <c:pt idx="152">
                  <c:v>5.5307602459801833E-3</c:v>
                </c:pt>
                <c:pt idx="153">
                  <c:v>5.5857202459801822E-3</c:v>
                </c:pt>
                <c:pt idx="154">
                  <c:v>5.6087202459801835E-3</c:v>
                </c:pt>
                <c:pt idx="155">
                  <c:v>5.6531602459801832E-3</c:v>
                </c:pt>
                <c:pt idx="156">
                  <c:v>5.7112802459801824E-3</c:v>
                </c:pt>
                <c:pt idx="157">
                  <c:v>5.7646802459801827E-3</c:v>
                </c:pt>
                <c:pt idx="158">
                  <c:v>5.8298802459801824E-3</c:v>
                </c:pt>
                <c:pt idx="159">
                  <c:v>5.8971602459801827E-3</c:v>
                </c:pt>
                <c:pt idx="160">
                  <c:v>5.9982802459801832E-3</c:v>
                </c:pt>
                <c:pt idx="161">
                  <c:v>6.1052802459801827E-3</c:v>
                </c:pt>
                <c:pt idx="162">
                  <c:v>6.2320802459801825E-3</c:v>
                </c:pt>
                <c:pt idx="163">
                  <c:v>6.3722402459801828E-3</c:v>
                </c:pt>
                <c:pt idx="164">
                  <c:v>6.5247602459801834E-3</c:v>
                </c:pt>
                <c:pt idx="165">
                  <c:v>6.7197602459801832E-3</c:v>
                </c:pt>
                <c:pt idx="166">
                  <c:v>6.9346002459801824E-3</c:v>
                </c:pt>
                <c:pt idx="167">
                  <c:v>7.1330802459801832E-3</c:v>
                </c:pt>
                <c:pt idx="168">
                  <c:v>7.3402002459801831E-3</c:v>
                </c:pt>
                <c:pt idx="169">
                  <c:v>7.5556802459801828E-3</c:v>
                </c:pt>
                <c:pt idx="170">
                  <c:v>7.8113602459801831E-3</c:v>
                </c:pt>
                <c:pt idx="171">
                  <c:v>8.0734002459801821E-3</c:v>
                </c:pt>
                <c:pt idx="172">
                  <c:v>8.343320245980182E-3</c:v>
                </c:pt>
                <c:pt idx="173">
                  <c:v>8.6072402459801828E-3</c:v>
                </c:pt>
                <c:pt idx="174">
                  <c:v>8.8338402459801832E-3</c:v>
                </c:pt>
                <c:pt idx="175">
                  <c:v>9.0275202459801831E-3</c:v>
                </c:pt>
                <c:pt idx="176">
                  <c:v>9.2378002459801833E-3</c:v>
                </c:pt>
                <c:pt idx="177">
                  <c:v>9.471400245980182E-3</c:v>
                </c:pt>
                <c:pt idx="178">
                  <c:v>9.731960245980182E-3</c:v>
                </c:pt>
                <c:pt idx="179">
                  <c:v>9.9739602459801829E-3</c:v>
                </c:pt>
                <c:pt idx="180">
                  <c:v>1.0197960245980181E-2</c:v>
                </c:pt>
                <c:pt idx="181">
                  <c:v>1.0432000245980183E-2</c:v>
                </c:pt>
                <c:pt idx="182">
                  <c:v>1.0653640245980183E-2</c:v>
                </c:pt>
                <c:pt idx="183">
                  <c:v>1.0867280245980182E-2</c:v>
                </c:pt>
                <c:pt idx="184">
                  <c:v>1.1102560245980182E-2</c:v>
                </c:pt>
                <c:pt idx="185">
                  <c:v>1.1341720245980182E-2</c:v>
                </c:pt>
                <c:pt idx="186">
                  <c:v>1.1549400245980182E-2</c:v>
                </c:pt>
                <c:pt idx="187">
                  <c:v>1.1750600245980182E-2</c:v>
                </c:pt>
                <c:pt idx="188">
                  <c:v>1.1954480245980181E-2</c:v>
                </c:pt>
                <c:pt idx="189">
                  <c:v>1.2166800245980183E-2</c:v>
                </c:pt>
                <c:pt idx="190">
                  <c:v>1.2384280245980182E-2</c:v>
                </c:pt>
                <c:pt idx="191">
                  <c:v>1.262464024598018E-2</c:v>
                </c:pt>
                <c:pt idx="192">
                  <c:v>1.2838840245980181E-2</c:v>
                </c:pt>
                <c:pt idx="193">
                  <c:v>1.3050840245980182E-2</c:v>
                </c:pt>
                <c:pt idx="194">
                  <c:v>1.3266600245980182E-2</c:v>
                </c:pt>
                <c:pt idx="195">
                  <c:v>1.3496720245980183E-2</c:v>
                </c:pt>
                <c:pt idx="196">
                  <c:v>1.3703640245980182E-2</c:v>
                </c:pt>
                <c:pt idx="197">
                  <c:v>1.3921000245980182E-2</c:v>
                </c:pt>
                <c:pt idx="198">
                  <c:v>1.4124440245980181E-2</c:v>
                </c:pt>
                <c:pt idx="199">
                  <c:v>1.4327440245980181E-2</c:v>
                </c:pt>
                <c:pt idx="200">
                  <c:v>1.4530200245980182E-2</c:v>
                </c:pt>
                <c:pt idx="201">
                  <c:v>1.4739120245980182E-2</c:v>
                </c:pt>
                <c:pt idx="202">
                  <c:v>1.4979440245980183E-2</c:v>
                </c:pt>
                <c:pt idx="203">
                  <c:v>1.5200840245980183E-2</c:v>
                </c:pt>
                <c:pt idx="204">
                  <c:v>1.5441960245980182E-2</c:v>
                </c:pt>
                <c:pt idx="205">
                  <c:v>1.5653320245980182E-2</c:v>
                </c:pt>
                <c:pt idx="206">
                  <c:v>1.5859960245980183E-2</c:v>
                </c:pt>
                <c:pt idx="207">
                  <c:v>1.6064600245980182E-2</c:v>
                </c:pt>
                <c:pt idx="208">
                  <c:v>1.6280400245980181E-2</c:v>
                </c:pt>
                <c:pt idx="209">
                  <c:v>1.6500000245980181E-2</c:v>
                </c:pt>
                <c:pt idx="210">
                  <c:v>1.6694400245980182E-2</c:v>
                </c:pt>
                <c:pt idx="211">
                  <c:v>1.692196024598018E-2</c:v>
                </c:pt>
                <c:pt idx="212">
                  <c:v>1.7131200245980183E-2</c:v>
                </c:pt>
                <c:pt idx="213">
                  <c:v>1.7363440245980181E-2</c:v>
                </c:pt>
                <c:pt idx="214">
                  <c:v>1.7580760245980181E-2</c:v>
                </c:pt>
                <c:pt idx="215">
                  <c:v>1.779360024598018E-2</c:v>
                </c:pt>
                <c:pt idx="216">
                  <c:v>1.8005480245980181E-2</c:v>
                </c:pt>
                <c:pt idx="217">
                  <c:v>1.8209680245980183E-2</c:v>
                </c:pt>
                <c:pt idx="218">
                  <c:v>1.841520024598018E-2</c:v>
                </c:pt>
                <c:pt idx="219">
                  <c:v>1.863312024598018E-2</c:v>
                </c:pt>
                <c:pt idx="220">
                  <c:v>1.886800024598018E-2</c:v>
                </c:pt>
                <c:pt idx="221">
                  <c:v>1.9084880245980183E-2</c:v>
                </c:pt>
                <c:pt idx="222">
                  <c:v>1.9291680245980183E-2</c:v>
                </c:pt>
                <c:pt idx="223">
                  <c:v>1.9502040245980182E-2</c:v>
                </c:pt>
                <c:pt idx="224">
                  <c:v>1.9724040245980182E-2</c:v>
                </c:pt>
                <c:pt idx="225">
                  <c:v>1.993000024598018E-2</c:v>
                </c:pt>
                <c:pt idx="226">
                  <c:v>2.0134360245980185E-2</c:v>
                </c:pt>
                <c:pt idx="227">
                  <c:v>2.0333880245980183E-2</c:v>
                </c:pt>
                <c:pt idx="228">
                  <c:v>2.0538840245980183E-2</c:v>
                </c:pt>
                <c:pt idx="229">
                  <c:v>2.075144024598018E-2</c:v>
                </c:pt>
                <c:pt idx="230">
                  <c:v>2.096700024598018E-2</c:v>
                </c:pt>
                <c:pt idx="231">
                  <c:v>2.119492024598018E-2</c:v>
                </c:pt>
                <c:pt idx="232">
                  <c:v>2.1428760245980182E-2</c:v>
                </c:pt>
                <c:pt idx="233">
                  <c:v>2.1676520245980182E-2</c:v>
                </c:pt>
                <c:pt idx="234">
                  <c:v>2.1891240245980183E-2</c:v>
                </c:pt>
                <c:pt idx="235">
                  <c:v>2.2109560245980181E-2</c:v>
                </c:pt>
                <c:pt idx="236">
                  <c:v>2.2289920245980182E-2</c:v>
                </c:pt>
                <c:pt idx="237">
                  <c:v>2.2501240245980183E-2</c:v>
                </c:pt>
                <c:pt idx="238">
                  <c:v>2.2693160245980181E-2</c:v>
                </c:pt>
                <c:pt idx="239">
                  <c:v>2.2902960245980184E-2</c:v>
                </c:pt>
                <c:pt idx="240">
                  <c:v>2.3100080245980183E-2</c:v>
                </c:pt>
                <c:pt idx="241">
                  <c:v>2.3321080245980182E-2</c:v>
                </c:pt>
                <c:pt idx="242">
                  <c:v>2.3527760245980182E-2</c:v>
                </c:pt>
                <c:pt idx="243">
                  <c:v>2.3745520245980183E-2</c:v>
                </c:pt>
                <c:pt idx="244">
                  <c:v>2.3979840245980179E-2</c:v>
                </c:pt>
                <c:pt idx="245">
                  <c:v>2.419180024598018E-2</c:v>
                </c:pt>
                <c:pt idx="246">
                  <c:v>2.4404720245980182E-2</c:v>
                </c:pt>
                <c:pt idx="247">
                  <c:v>2.4614720245980184E-2</c:v>
                </c:pt>
                <c:pt idx="248">
                  <c:v>2.4824560245980183E-2</c:v>
                </c:pt>
                <c:pt idx="249">
                  <c:v>2.5054520245980184E-2</c:v>
                </c:pt>
                <c:pt idx="250">
                  <c:v>2.5257640245980179E-2</c:v>
                </c:pt>
                <c:pt idx="251">
                  <c:v>2.5465240245980181E-2</c:v>
                </c:pt>
                <c:pt idx="252">
                  <c:v>2.5670520245980183E-2</c:v>
                </c:pt>
                <c:pt idx="253">
                  <c:v>2.5876800245980179E-2</c:v>
                </c:pt>
                <c:pt idx="254">
                  <c:v>2.6087080245980183E-2</c:v>
                </c:pt>
                <c:pt idx="255">
                  <c:v>2.6320320245980178E-2</c:v>
                </c:pt>
                <c:pt idx="256">
                  <c:v>2.6532840245980179E-2</c:v>
                </c:pt>
                <c:pt idx="257">
                  <c:v>2.6737600245980181E-2</c:v>
                </c:pt>
                <c:pt idx="258">
                  <c:v>2.6955280245980182E-2</c:v>
                </c:pt>
                <c:pt idx="259">
                  <c:v>2.715012024598018E-2</c:v>
                </c:pt>
                <c:pt idx="260">
                  <c:v>2.7353560245980183E-2</c:v>
                </c:pt>
                <c:pt idx="261">
                  <c:v>2.7554640245980182E-2</c:v>
                </c:pt>
                <c:pt idx="262">
                  <c:v>2.775656024598018E-2</c:v>
                </c:pt>
                <c:pt idx="263">
                  <c:v>2.7991720245980182E-2</c:v>
                </c:pt>
                <c:pt idx="264">
                  <c:v>2.8209200245980184E-2</c:v>
                </c:pt>
                <c:pt idx="265">
                  <c:v>2.8420160245980184E-2</c:v>
                </c:pt>
                <c:pt idx="266">
                  <c:v>2.8627200245980183E-2</c:v>
                </c:pt>
                <c:pt idx="267">
                  <c:v>2.8852720245980183E-2</c:v>
                </c:pt>
                <c:pt idx="268">
                  <c:v>2.9051320245980183E-2</c:v>
                </c:pt>
                <c:pt idx="269">
                  <c:v>2.9283600245980184E-2</c:v>
                </c:pt>
                <c:pt idx="270">
                  <c:v>2.9494680245980183E-2</c:v>
                </c:pt>
                <c:pt idx="271">
                  <c:v>2.9698840245980181E-2</c:v>
                </c:pt>
                <c:pt idx="272">
                  <c:v>2.9897440245980181E-2</c:v>
                </c:pt>
                <c:pt idx="273">
                  <c:v>3.0116960245980179E-2</c:v>
                </c:pt>
                <c:pt idx="274">
                  <c:v>3.0293440245980182E-2</c:v>
                </c:pt>
                <c:pt idx="275">
                  <c:v>3.0508480245980182E-2</c:v>
                </c:pt>
                <c:pt idx="276">
                  <c:v>3.0714520245980183E-2</c:v>
                </c:pt>
                <c:pt idx="277">
                  <c:v>3.0908040245980182E-2</c:v>
                </c:pt>
                <c:pt idx="278">
                  <c:v>3.1117280245980181E-2</c:v>
                </c:pt>
                <c:pt idx="279">
                  <c:v>3.1340520245980184E-2</c:v>
                </c:pt>
                <c:pt idx="280">
                  <c:v>3.1564960245980184E-2</c:v>
                </c:pt>
                <c:pt idx="281">
                  <c:v>3.1797800245980182E-2</c:v>
                </c:pt>
                <c:pt idx="282">
                  <c:v>3.2008000245980182E-2</c:v>
                </c:pt>
                <c:pt idx="283">
                  <c:v>3.221868024598018E-2</c:v>
                </c:pt>
                <c:pt idx="284">
                  <c:v>3.2443880245980182E-2</c:v>
                </c:pt>
                <c:pt idx="285">
                  <c:v>3.2639880245980184E-2</c:v>
                </c:pt>
                <c:pt idx="286">
                  <c:v>3.2853600245980184E-2</c:v>
                </c:pt>
                <c:pt idx="287">
                  <c:v>3.3067360245980185E-2</c:v>
                </c:pt>
                <c:pt idx="288">
                  <c:v>3.3262360245980178E-2</c:v>
                </c:pt>
                <c:pt idx="289">
                  <c:v>3.3476760245980182E-2</c:v>
                </c:pt>
                <c:pt idx="290">
                  <c:v>3.3673680245980185E-2</c:v>
                </c:pt>
                <c:pt idx="291">
                  <c:v>3.3867520245980186E-2</c:v>
                </c:pt>
                <c:pt idx="292">
                  <c:v>3.4090240245980181E-2</c:v>
                </c:pt>
                <c:pt idx="293">
                  <c:v>3.4292040245980183E-2</c:v>
                </c:pt>
                <c:pt idx="294">
                  <c:v>3.4497600245980184E-2</c:v>
                </c:pt>
                <c:pt idx="295">
                  <c:v>3.4708320245980182E-2</c:v>
                </c:pt>
                <c:pt idx="296">
                  <c:v>3.4952680245980181E-2</c:v>
                </c:pt>
                <c:pt idx="297">
                  <c:v>3.523204024598018E-2</c:v>
                </c:pt>
                <c:pt idx="298">
                  <c:v>3.544940024598018E-2</c:v>
                </c:pt>
                <c:pt idx="299">
                  <c:v>3.5643440245980179E-2</c:v>
                </c:pt>
                <c:pt idx="300">
                  <c:v>3.5804080245980183E-2</c:v>
                </c:pt>
                <c:pt idx="301">
                  <c:v>3.5975880245980182E-2</c:v>
                </c:pt>
                <c:pt idx="302">
                  <c:v>3.6175000245980179E-2</c:v>
                </c:pt>
                <c:pt idx="303">
                  <c:v>3.6387160245980182E-2</c:v>
                </c:pt>
                <c:pt idx="304">
                  <c:v>3.660136024598018E-2</c:v>
                </c:pt>
                <c:pt idx="305">
                  <c:v>3.6821160245980179E-2</c:v>
                </c:pt>
                <c:pt idx="306">
                  <c:v>3.7060160245980182E-2</c:v>
                </c:pt>
                <c:pt idx="307">
                  <c:v>3.727444024598018E-2</c:v>
                </c:pt>
                <c:pt idx="308">
                  <c:v>3.750452024598018E-2</c:v>
                </c:pt>
                <c:pt idx="309">
                  <c:v>3.7714680245980181E-2</c:v>
                </c:pt>
                <c:pt idx="310">
                  <c:v>3.7917960245980181E-2</c:v>
                </c:pt>
                <c:pt idx="311">
                  <c:v>3.8124200245980185E-2</c:v>
                </c:pt>
                <c:pt idx="312">
                  <c:v>3.8322880245980177E-2</c:v>
                </c:pt>
                <c:pt idx="313">
                  <c:v>3.8525200245980183E-2</c:v>
                </c:pt>
                <c:pt idx="314">
                  <c:v>3.874424024598018E-2</c:v>
                </c:pt>
                <c:pt idx="315">
                  <c:v>3.8958280245980179E-2</c:v>
                </c:pt>
                <c:pt idx="316">
                  <c:v>3.9163440245980181E-2</c:v>
                </c:pt>
                <c:pt idx="317">
                  <c:v>3.9367560245980183E-2</c:v>
                </c:pt>
                <c:pt idx="318">
                  <c:v>3.9585680245980186E-2</c:v>
                </c:pt>
                <c:pt idx="319">
                  <c:v>3.9787280245980182E-2</c:v>
                </c:pt>
                <c:pt idx="320">
                  <c:v>3.9995840245980185E-2</c:v>
                </c:pt>
                <c:pt idx="321">
                  <c:v>4.0220320245980185E-2</c:v>
                </c:pt>
                <c:pt idx="322">
                  <c:v>4.043952024598018E-2</c:v>
                </c:pt>
                <c:pt idx="323">
                  <c:v>4.0649520245980175E-2</c:v>
                </c:pt>
                <c:pt idx="324">
                  <c:v>4.0867920245980176E-2</c:v>
                </c:pt>
                <c:pt idx="325">
                  <c:v>4.1080320245980184E-2</c:v>
                </c:pt>
                <c:pt idx="326">
                  <c:v>4.1289120245980186E-2</c:v>
                </c:pt>
                <c:pt idx="327">
                  <c:v>4.1496720245980188E-2</c:v>
                </c:pt>
                <c:pt idx="328">
                  <c:v>4.1705520245980184E-2</c:v>
                </c:pt>
                <c:pt idx="329">
                  <c:v>4.193392024598018E-2</c:v>
                </c:pt>
                <c:pt idx="330">
                  <c:v>4.2139920245980178E-2</c:v>
                </c:pt>
                <c:pt idx="331">
                  <c:v>4.2344720245980183E-2</c:v>
                </c:pt>
                <c:pt idx="332">
                  <c:v>4.2551120245980185E-2</c:v>
                </c:pt>
                <c:pt idx="333">
                  <c:v>4.2757920245980179E-2</c:v>
                </c:pt>
                <c:pt idx="334">
                  <c:v>4.2983520245980185E-2</c:v>
                </c:pt>
                <c:pt idx="335">
                  <c:v>4.3205920245980182E-2</c:v>
                </c:pt>
                <c:pt idx="336">
                  <c:v>4.342952024598018E-2</c:v>
                </c:pt>
                <c:pt idx="337">
                  <c:v>4.3653520245980182E-2</c:v>
                </c:pt>
                <c:pt idx="338">
                  <c:v>4.3894320245980181E-2</c:v>
                </c:pt>
                <c:pt idx="339">
                  <c:v>4.4114320245980186E-2</c:v>
                </c:pt>
                <c:pt idx="340">
                  <c:v>4.4344720245980185E-2</c:v>
                </c:pt>
                <c:pt idx="341">
                  <c:v>4.4583120245980185E-2</c:v>
                </c:pt>
                <c:pt idx="342">
                  <c:v>4.4805520245980182E-2</c:v>
                </c:pt>
                <c:pt idx="343">
                  <c:v>4.5006720245980188E-2</c:v>
                </c:pt>
                <c:pt idx="344">
                  <c:v>4.5204720245980184E-2</c:v>
                </c:pt>
                <c:pt idx="345">
                  <c:v>4.5407920245980185E-2</c:v>
                </c:pt>
                <c:pt idx="346">
                  <c:v>4.5609920245980186E-2</c:v>
                </c:pt>
                <c:pt idx="347">
                  <c:v>4.5833920245980181E-2</c:v>
                </c:pt>
                <c:pt idx="348">
                  <c:v>4.6041920245980181E-2</c:v>
                </c:pt>
                <c:pt idx="349">
                  <c:v>4.6252720245980185E-2</c:v>
                </c:pt>
                <c:pt idx="350">
                  <c:v>4.6501920245980183E-2</c:v>
                </c:pt>
                <c:pt idx="351">
                  <c:v>4.6723120245980188E-2</c:v>
                </c:pt>
                <c:pt idx="352">
                  <c:v>4.6945520245980185E-2</c:v>
                </c:pt>
                <c:pt idx="353">
                  <c:v>4.7167120245980181E-2</c:v>
                </c:pt>
                <c:pt idx="354">
                  <c:v>4.7385120245980177E-2</c:v>
                </c:pt>
                <c:pt idx="355">
                  <c:v>4.7603920245980182E-2</c:v>
                </c:pt>
                <c:pt idx="356">
                  <c:v>4.7840320245980186E-2</c:v>
                </c:pt>
                <c:pt idx="357">
                  <c:v>4.8058320245980182E-2</c:v>
                </c:pt>
                <c:pt idx="358">
                  <c:v>4.8273920245980186E-2</c:v>
                </c:pt>
                <c:pt idx="359">
                  <c:v>4.8491920245980182E-2</c:v>
                </c:pt>
                <c:pt idx="360">
                  <c:v>4.8735520245980178E-2</c:v>
                </c:pt>
                <c:pt idx="361">
                  <c:v>4.9042720245980186E-2</c:v>
                </c:pt>
                <c:pt idx="362">
                  <c:v>4.9227920245980182E-2</c:v>
                </c:pt>
                <c:pt idx="363">
                  <c:v>4.9461520245980183E-2</c:v>
                </c:pt>
                <c:pt idx="364">
                  <c:v>4.9655120245980185E-2</c:v>
                </c:pt>
                <c:pt idx="365">
                  <c:v>4.9858320245980178E-2</c:v>
                </c:pt>
                <c:pt idx="366">
                  <c:v>5.0093520245980183E-2</c:v>
                </c:pt>
                <c:pt idx="367">
                  <c:v>5.0317520245980178E-2</c:v>
                </c:pt>
                <c:pt idx="368">
                  <c:v>5.0562720245980186E-2</c:v>
                </c:pt>
                <c:pt idx="369">
                  <c:v>5.0750320245980182E-2</c:v>
                </c:pt>
                <c:pt idx="370">
                  <c:v>5.0991520245980179E-2</c:v>
                </c:pt>
                <c:pt idx="371">
                  <c:v>5.1209120245980184E-2</c:v>
                </c:pt>
                <c:pt idx="372">
                  <c:v>5.1425520245980183E-2</c:v>
                </c:pt>
                <c:pt idx="373">
                  <c:v>5.1669520245980177E-2</c:v>
                </c:pt>
                <c:pt idx="374">
                  <c:v>5.1871520245980178E-2</c:v>
                </c:pt>
                <c:pt idx="375">
                  <c:v>5.2087520245980186E-2</c:v>
                </c:pt>
                <c:pt idx="376">
                  <c:v>5.233152024598018E-2</c:v>
                </c:pt>
                <c:pt idx="377">
                  <c:v>5.2551920245980183E-2</c:v>
                </c:pt>
                <c:pt idx="378">
                  <c:v>5.2776320245980182E-2</c:v>
                </c:pt>
                <c:pt idx="379">
                  <c:v>5.2997920245980178E-2</c:v>
                </c:pt>
                <c:pt idx="380">
                  <c:v>5.3251920245980182E-2</c:v>
                </c:pt>
                <c:pt idx="381">
                  <c:v>5.3475120245980182E-2</c:v>
                </c:pt>
                <c:pt idx="382">
                  <c:v>5.3699120245980184E-2</c:v>
                </c:pt>
                <c:pt idx="383">
                  <c:v>5.3923520245980183E-2</c:v>
                </c:pt>
                <c:pt idx="384">
                  <c:v>5.4165120245980178E-2</c:v>
                </c:pt>
                <c:pt idx="385">
                  <c:v>5.438552024598018E-2</c:v>
                </c:pt>
                <c:pt idx="386">
                  <c:v>5.4605120245980181E-2</c:v>
                </c:pt>
                <c:pt idx="387">
                  <c:v>5.4829120245980183E-2</c:v>
                </c:pt>
                <c:pt idx="388">
                  <c:v>5.5043920245980177E-2</c:v>
                </c:pt>
                <c:pt idx="389">
                  <c:v>5.5288720245980187E-2</c:v>
                </c:pt>
                <c:pt idx="390">
                  <c:v>5.5511520245980182E-2</c:v>
                </c:pt>
                <c:pt idx="391">
                  <c:v>5.5729120245980181E-2</c:v>
                </c:pt>
                <c:pt idx="392">
                  <c:v>5.5950720245980176E-2</c:v>
                </c:pt>
                <c:pt idx="393">
                  <c:v>5.6198320245980184E-2</c:v>
                </c:pt>
                <c:pt idx="394">
                  <c:v>5.6431120245980182E-2</c:v>
                </c:pt>
                <c:pt idx="395">
                  <c:v>5.6633520245980187E-2</c:v>
                </c:pt>
                <c:pt idx="396">
                  <c:v>5.6853520245980178E-2</c:v>
                </c:pt>
                <c:pt idx="397">
                  <c:v>5.7099120245980177E-2</c:v>
                </c:pt>
                <c:pt idx="398">
                  <c:v>5.7325520245980179E-2</c:v>
                </c:pt>
                <c:pt idx="399">
                  <c:v>5.7543520245980175E-2</c:v>
                </c:pt>
                <c:pt idx="400">
                  <c:v>5.777752024598018E-2</c:v>
                </c:pt>
                <c:pt idx="401">
                  <c:v>5.8020720245980179E-2</c:v>
                </c:pt>
                <c:pt idx="402">
                  <c:v>5.824712024598018E-2</c:v>
                </c:pt>
                <c:pt idx="403">
                  <c:v>5.8497520245980185E-2</c:v>
                </c:pt>
                <c:pt idx="404">
                  <c:v>5.8725120245980179E-2</c:v>
                </c:pt>
                <c:pt idx="405">
                  <c:v>5.8952320245980176E-2</c:v>
                </c:pt>
                <c:pt idx="406">
                  <c:v>5.9175520245980183E-2</c:v>
                </c:pt>
                <c:pt idx="407">
                  <c:v>5.9428720245980185E-2</c:v>
                </c:pt>
                <c:pt idx="408">
                  <c:v>5.9659920245980179E-2</c:v>
                </c:pt>
                <c:pt idx="409">
                  <c:v>5.9890720245980182E-2</c:v>
                </c:pt>
                <c:pt idx="410">
                  <c:v>6.0120720245980183E-2</c:v>
                </c:pt>
                <c:pt idx="411">
                  <c:v>6.0347120245980185E-2</c:v>
                </c:pt>
                <c:pt idx="412">
                  <c:v>6.0581920245980178E-2</c:v>
                </c:pt>
                <c:pt idx="413">
                  <c:v>6.080952024598018E-2</c:v>
                </c:pt>
                <c:pt idx="414">
                  <c:v>6.1035520245980183E-2</c:v>
                </c:pt>
                <c:pt idx="415">
                  <c:v>6.1293520245980178E-2</c:v>
                </c:pt>
                <c:pt idx="416">
                  <c:v>6.1516720245980185E-2</c:v>
                </c:pt>
                <c:pt idx="417">
                  <c:v>6.1772320245980179E-2</c:v>
                </c:pt>
                <c:pt idx="418">
                  <c:v>6.2023120245980182E-2</c:v>
                </c:pt>
                <c:pt idx="419">
                  <c:v>6.2249520245980176E-2</c:v>
                </c:pt>
                <c:pt idx="420">
                  <c:v>6.2510720245980186E-2</c:v>
                </c:pt>
                <c:pt idx="421">
                  <c:v>6.2737920245980183E-2</c:v>
                </c:pt>
                <c:pt idx="422">
                  <c:v>6.2970720245980175E-2</c:v>
                </c:pt>
                <c:pt idx="423">
                  <c:v>6.3204720245980187E-2</c:v>
                </c:pt>
                <c:pt idx="424">
                  <c:v>6.3444720245980191E-2</c:v>
                </c:pt>
                <c:pt idx="425">
                  <c:v>6.3672320245980185E-2</c:v>
                </c:pt>
                <c:pt idx="426">
                  <c:v>6.3924720245980185E-2</c:v>
                </c:pt>
                <c:pt idx="427">
                  <c:v>6.4159120245980181E-2</c:v>
                </c:pt>
                <c:pt idx="428">
                  <c:v>6.4389120245980175E-2</c:v>
                </c:pt>
                <c:pt idx="429">
                  <c:v>6.4622320245980178E-2</c:v>
                </c:pt>
                <c:pt idx="430">
                  <c:v>6.4859520245980185E-2</c:v>
                </c:pt>
                <c:pt idx="431">
                  <c:v>6.5095120245980173E-2</c:v>
                </c:pt>
                <c:pt idx="432" formatCode="General">
                  <c:v>6.533232024598018E-2</c:v>
                </c:pt>
                <c:pt idx="433" formatCode="General">
                  <c:v>6.5567920245980182E-2</c:v>
                </c:pt>
                <c:pt idx="434" formatCode="General">
                  <c:v>6.5827120245980184E-2</c:v>
                </c:pt>
                <c:pt idx="435" formatCode="General">
                  <c:v>6.6088320245980187E-2</c:v>
                </c:pt>
                <c:pt idx="436" formatCode="General">
                  <c:v>6.6322720245980182E-2</c:v>
                </c:pt>
                <c:pt idx="437" formatCode="General">
                  <c:v>6.6553920245980183E-2</c:v>
                </c:pt>
                <c:pt idx="438" formatCode="General">
                  <c:v>6.6789120245980188E-2</c:v>
                </c:pt>
                <c:pt idx="439" formatCode="General">
                  <c:v>6.7025120245980188E-2</c:v>
                </c:pt>
                <c:pt idx="440" formatCode="General">
                  <c:v>6.726712024598018E-2</c:v>
                </c:pt>
                <c:pt idx="441" formatCode="General">
                  <c:v>6.7504320245980173E-2</c:v>
                </c:pt>
                <c:pt idx="442" formatCode="General">
                  <c:v>6.774392024598018E-2</c:v>
                </c:pt>
                <c:pt idx="443" formatCode="General">
                  <c:v>6.8009520245980185E-2</c:v>
                </c:pt>
                <c:pt idx="444" formatCode="General">
                  <c:v>6.8252720245980183E-2</c:v>
                </c:pt>
                <c:pt idx="445" formatCode="General">
                  <c:v>6.8490720245980186E-2</c:v>
                </c:pt>
                <c:pt idx="446" formatCode="General">
                  <c:v>6.873232024598018E-2</c:v>
                </c:pt>
                <c:pt idx="447" formatCode="General">
                  <c:v>6.8948320245980174E-2</c:v>
                </c:pt>
                <c:pt idx="448" formatCode="General">
                  <c:v>6.9171120245980183E-2</c:v>
                </c:pt>
                <c:pt idx="449" formatCode="General">
                  <c:v>6.9401520245980175E-2</c:v>
                </c:pt>
                <c:pt idx="450" formatCode="General">
                  <c:v>6.9637520245980189E-2</c:v>
                </c:pt>
                <c:pt idx="451" formatCode="General">
                  <c:v>6.9910320245980179E-2</c:v>
                </c:pt>
                <c:pt idx="452" formatCode="General">
                  <c:v>7.0156320245980175E-2</c:v>
                </c:pt>
                <c:pt idx="453" formatCode="General">
                  <c:v>7.040552024598018E-2</c:v>
                </c:pt>
                <c:pt idx="454" formatCode="General">
                  <c:v>7.0661920245980184E-2</c:v>
                </c:pt>
                <c:pt idx="455" formatCode="General">
                  <c:v>7.0921120245980185E-2</c:v>
                </c:pt>
                <c:pt idx="456" formatCode="General">
                  <c:v>7.1177920245980186E-2</c:v>
                </c:pt>
                <c:pt idx="457" formatCode="General">
                  <c:v>7.1465920245980183E-2</c:v>
                </c:pt>
                <c:pt idx="458" formatCode="General">
                  <c:v>7.1699120245980186E-2</c:v>
                </c:pt>
                <c:pt idx="459" formatCode="General">
                  <c:v>7.1983120245980178E-2</c:v>
                </c:pt>
                <c:pt idx="460" formatCode="General">
                  <c:v>7.223992024598018E-2</c:v>
                </c:pt>
                <c:pt idx="461" formatCode="General">
                  <c:v>7.2495520245980188E-2</c:v>
                </c:pt>
                <c:pt idx="462" formatCode="General">
                  <c:v>7.2749120245980181E-2</c:v>
                </c:pt>
                <c:pt idx="463" formatCode="General">
                  <c:v>7.297832024598018E-2</c:v>
                </c:pt>
                <c:pt idx="464" formatCode="General">
                  <c:v>7.3175920245980186E-2</c:v>
                </c:pt>
                <c:pt idx="465" formatCode="General">
                  <c:v>7.3404720245980173E-2</c:v>
                </c:pt>
                <c:pt idx="466" formatCode="General">
                  <c:v>7.361152024598018E-2</c:v>
                </c:pt>
                <c:pt idx="467" formatCode="General">
                  <c:v>7.3859120245980181E-2</c:v>
                </c:pt>
                <c:pt idx="468" formatCode="General">
                  <c:v>7.4093520245980177E-2</c:v>
                </c:pt>
                <c:pt idx="469" formatCode="General">
                  <c:v>7.4391120245980186E-2</c:v>
                </c:pt>
                <c:pt idx="470" formatCode="General">
                  <c:v>7.4720320245980187E-2</c:v>
                </c:pt>
                <c:pt idx="471" formatCode="General">
                  <c:v>7.5031520245980185E-2</c:v>
                </c:pt>
                <c:pt idx="472" formatCode="General">
                  <c:v>7.5334320245980177E-2</c:v>
                </c:pt>
                <c:pt idx="473" formatCode="General">
                  <c:v>7.5600320245980179E-2</c:v>
                </c:pt>
                <c:pt idx="474" formatCode="General">
                  <c:v>7.5805120245980184E-2</c:v>
                </c:pt>
                <c:pt idx="475" formatCode="General">
                  <c:v>7.6023920245980176E-2</c:v>
                </c:pt>
                <c:pt idx="476" formatCode="General">
                  <c:v>7.6193920245980179E-2</c:v>
                </c:pt>
                <c:pt idx="477" formatCode="General">
                  <c:v>7.6405520245980185E-2</c:v>
                </c:pt>
                <c:pt idx="478" formatCode="General">
                  <c:v>7.6713520245980188E-2</c:v>
                </c:pt>
                <c:pt idx="479" formatCode="General">
                  <c:v>7.701632024598018E-2</c:v>
                </c:pt>
                <c:pt idx="480" formatCode="General">
                  <c:v>7.7327520245980177E-2</c:v>
                </c:pt>
                <c:pt idx="481" formatCode="General">
                  <c:v>7.7617120245980178E-2</c:v>
                </c:pt>
                <c:pt idx="482" formatCode="General">
                  <c:v>7.7878320245980182E-2</c:v>
                </c:pt>
                <c:pt idx="483" formatCode="General">
                  <c:v>7.8103120245980179E-2</c:v>
                </c:pt>
                <c:pt idx="484" formatCode="General">
                  <c:v>7.8315920245980178E-2</c:v>
                </c:pt>
                <c:pt idx="485" formatCode="General">
                  <c:v>7.8549120245980181E-2</c:v>
                </c:pt>
                <c:pt idx="486" formatCode="General">
                  <c:v>7.877832024598018E-2</c:v>
                </c:pt>
                <c:pt idx="487" formatCode="General">
                  <c:v>7.901432024598018E-2</c:v>
                </c:pt>
                <c:pt idx="488" formatCode="General">
                  <c:v>7.9279920245980184E-2</c:v>
                </c:pt>
                <c:pt idx="489" formatCode="General">
                  <c:v>7.9529920245980185E-2</c:v>
                </c:pt>
                <c:pt idx="490" formatCode="General">
                  <c:v>7.9794320245980183E-2</c:v>
                </c:pt>
                <c:pt idx="491" formatCode="General">
                  <c:v>8.0058320245980183E-2</c:v>
                </c:pt>
                <c:pt idx="492" formatCode="General">
                  <c:v>8.0362720245980179E-2</c:v>
                </c:pt>
                <c:pt idx="493" formatCode="General">
                  <c:v>8.0645520245980193E-2</c:v>
                </c:pt>
                <c:pt idx="494" formatCode="General">
                  <c:v>8.0929120245980174E-2</c:v>
                </c:pt>
                <c:pt idx="495" formatCode="General">
                  <c:v>8.1202320245980175E-2</c:v>
                </c:pt>
                <c:pt idx="496" formatCode="General">
                  <c:v>8.1477520245980178E-2</c:v>
                </c:pt>
                <c:pt idx="497" formatCode="General">
                  <c:v>8.1737120245980177E-2</c:v>
                </c:pt>
                <c:pt idx="498" formatCode="General">
                  <c:v>8.1961520245980177E-2</c:v>
                </c:pt>
                <c:pt idx="499" formatCode="General">
                  <c:v>8.2145920245980178E-2</c:v>
                </c:pt>
                <c:pt idx="500" formatCode="General">
                  <c:v>8.2345520245980186E-2</c:v>
                </c:pt>
                <c:pt idx="501" formatCode="General">
                  <c:v>8.2582720245980179E-2</c:v>
                </c:pt>
                <c:pt idx="502" formatCode="General">
                  <c:v>8.2903120245980177E-2</c:v>
                </c:pt>
                <c:pt idx="503" formatCode="General">
                  <c:v>8.3238720245980169E-2</c:v>
                </c:pt>
                <c:pt idx="504" formatCode="General">
                  <c:v>8.3563520245980183E-2</c:v>
                </c:pt>
                <c:pt idx="505" formatCode="General">
                  <c:v>8.3841920245980181E-2</c:v>
                </c:pt>
                <c:pt idx="506" formatCode="General">
                  <c:v>8.4075920245980193E-2</c:v>
                </c:pt>
                <c:pt idx="507" formatCode="General">
                  <c:v>8.4283120245980184E-2</c:v>
                </c:pt>
                <c:pt idx="508" formatCode="General">
                  <c:v>8.4480320245980178E-2</c:v>
                </c:pt>
                <c:pt idx="509" formatCode="General">
                  <c:v>8.4693520245980189E-2</c:v>
                </c:pt>
                <c:pt idx="510" formatCode="General">
                  <c:v>8.494112024598019E-2</c:v>
                </c:pt>
                <c:pt idx="511" formatCode="General">
                  <c:v>8.5237520245980178E-2</c:v>
                </c:pt>
                <c:pt idx="512" formatCode="General">
                  <c:v>8.5527120245980179E-2</c:v>
                </c:pt>
                <c:pt idx="513" formatCode="General">
                  <c:v>8.5814720245980178E-2</c:v>
                </c:pt>
                <c:pt idx="514" formatCode="General">
                  <c:v>8.6143520245980182E-2</c:v>
                </c:pt>
                <c:pt idx="515" formatCode="General">
                  <c:v>8.6411920245980184E-2</c:v>
                </c:pt>
                <c:pt idx="516" formatCode="General">
                  <c:v>8.6668720245980171E-2</c:v>
                </c:pt>
                <c:pt idx="517" formatCode="General">
                  <c:v>8.6910720245980178E-2</c:v>
                </c:pt>
                <c:pt idx="518" formatCode="General">
                  <c:v>8.7183120245980184E-2</c:v>
                </c:pt>
                <c:pt idx="519" formatCode="General">
                  <c:v>8.7425920245980185E-2</c:v>
                </c:pt>
                <c:pt idx="520" formatCode="General">
                  <c:v>8.7656720245980188E-2</c:v>
                </c:pt>
                <c:pt idx="521" formatCode="General">
                  <c:v>8.7897120245980176E-2</c:v>
                </c:pt>
                <c:pt idx="522" formatCode="General">
                  <c:v>8.813472024598018E-2</c:v>
                </c:pt>
                <c:pt idx="523" formatCode="General">
                  <c:v>8.8389120245980182E-2</c:v>
                </c:pt>
                <c:pt idx="524" formatCode="General">
                  <c:v>8.8641920245980194E-2</c:v>
                </c:pt>
                <c:pt idx="525" formatCode="General">
                  <c:v>8.8911120245980177E-2</c:v>
                </c:pt>
                <c:pt idx="526" formatCode="General">
                  <c:v>8.9180320245980174E-2</c:v>
                </c:pt>
                <c:pt idx="527" formatCode="General">
                  <c:v>8.9493520245980188E-2</c:v>
                </c:pt>
                <c:pt idx="528" formatCode="General">
                  <c:v>8.9785520245980188E-2</c:v>
                </c:pt>
                <c:pt idx="529" formatCode="General">
                  <c:v>9.0027120245980183E-2</c:v>
                </c:pt>
                <c:pt idx="530" formatCode="General">
                  <c:v>9.0241520245980186E-2</c:v>
                </c:pt>
                <c:pt idx="531" formatCode="General">
                  <c:v>9.0489120245980173E-2</c:v>
                </c:pt>
                <c:pt idx="532" formatCode="General">
                  <c:v>9.067792024598019E-2</c:v>
                </c:pt>
                <c:pt idx="533" formatCode="General">
                  <c:v>9.0921920245980184E-2</c:v>
                </c:pt>
                <c:pt idx="534" formatCode="General">
                  <c:v>9.117032024598018E-2</c:v>
                </c:pt>
                <c:pt idx="535" formatCode="General">
                  <c:v>9.1471520245980181E-2</c:v>
                </c:pt>
                <c:pt idx="536" formatCode="General">
                  <c:v>9.1755520245980174E-2</c:v>
                </c:pt>
                <c:pt idx="537" formatCode="General">
                  <c:v>9.2042720245980175E-2</c:v>
                </c:pt>
                <c:pt idx="538" formatCode="General">
                  <c:v>9.2372720245980186E-2</c:v>
                </c:pt>
                <c:pt idx="539" formatCode="General">
                  <c:v>9.2668320245980193E-2</c:v>
                </c:pt>
                <c:pt idx="540" formatCode="General">
                  <c:v>9.2959520245980171E-2</c:v>
                </c:pt>
                <c:pt idx="541" formatCode="General">
                  <c:v>9.3241920245980173E-2</c:v>
                </c:pt>
                <c:pt idx="542" formatCode="General">
                  <c:v>9.3441520245980195E-2</c:v>
                </c:pt>
                <c:pt idx="543" formatCode="General">
                  <c:v>9.3614320245980182E-2</c:v>
                </c:pt>
                <c:pt idx="544" formatCode="General">
                  <c:v>9.3818720245980175E-2</c:v>
                </c:pt>
                <c:pt idx="545" formatCode="General">
                  <c:v>9.4076720245980183E-2</c:v>
                </c:pt>
                <c:pt idx="546" formatCode="General">
                  <c:v>9.4431120245980188E-2</c:v>
                </c:pt>
                <c:pt idx="547" formatCode="General">
                  <c:v>9.4782320245980184E-2</c:v>
                </c:pt>
                <c:pt idx="548" formatCode="General">
                  <c:v>9.4993920245980176E-2</c:v>
                </c:pt>
                <c:pt idx="549" formatCode="General">
                  <c:v>9.5195120245980189E-2</c:v>
                </c:pt>
                <c:pt idx="550" formatCode="General">
                  <c:v>9.5378720245980181E-2</c:v>
                </c:pt>
                <c:pt idx="551" formatCode="General">
                  <c:v>9.5761120245980186E-2</c:v>
                </c:pt>
                <c:pt idx="552" formatCode="General">
                  <c:v>9.6070320245980181E-2</c:v>
                </c:pt>
                <c:pt idx="553" formatCode="General">
                  <c:v>9.633752024598019E-2</c:v>
                </c:pt>
                <c:pt idx="554" formatCode="General">
                  <c:v>9.6555120245980175E-2</c:v>
                </c:pt>
                <c:pt idx="555" formatCode="General">
                  <c:v>9.6734720245980177E-2</c:v>
                </c:pt>
                <c:pt idx="556" formatCode="General">
                  <c:v>9.6966720245980173E-2</c:v>
                </c:pt>
                <c:pt idx="557" formatCode="General">
                  <c:v>9.7248720245980178E-2</c:v>
                </c:pt>
                <c:pt idx="558" formatCode="General">
                  <c:v>9.7605920245980193E-2</c:v>
                </c:pt>
                <c:pt idx="559" formatCode="General">
                  <c:v>9.7933120245980179E-2</c:v>
                </c:pt>
                <c:pt idx="560" formatCode="General">
                  <c:v>9.8209520245980175E-2</c:v>
                </c:pt>
                <c:pt idx="561" formatCode="General">
                  <c:v>9.8429920245980185E-2</c:v>
                </c:pt>
                <c:pt idx="562" formatCode="General">
                  <c:v>9.8651920245980185E-2</c:v>
                </c:pt>
                <c:pt idx="563" formatCode="General">
                  <c:v>9.8833520245980189E-2</c:v>
                </c:pt>
                <c:pt idx="564" formatCode="General">
                  <c:v>9.907872024598019E-2</c:v>
                </c:pt>
                <c:pt idx="565" formatCode="General">
                  <c:v>9.9325120245980184E-2</c:v>
                </c:pt>
                <c:pt idx="566" formatCode="General">
                  <c:v>9.9619120245980172E-2</c:v>
                </c:pt>
                <c:pt idx="567" formatCode="General">
                  <c:v>9.9910320245980178E-2</c:v>
                </c:pt>
                <c:pt idx="568" formatCode="General">
                  <c:v>0.10021832024598018</c:v>
                </c:pt>
                <c:pt idx="569" formatCode="General">
                  <c:v>0.10055992024598018</c:v>
                </c:pt>
                <c:pt idx="570" formatCode="General">
                  <c:v>0.10084072024598019</c:v>
                </c:pt>
                <c:pt idx="571" formatCode="General">
                  <c:v>0.10107312024598018</c:v>
                </c:pt>
                <c:pt idx="572" formatCode="General">
                  <c:v>0.10127992024598019</c:v>
                </c:pt>
                <c:pt idx="573" formatCode="General">
                  <c:v>0.10148872024598019</c:v>
                </c:pt>
                <c:pt idx="574" formatCode="General">
                  <c:v>0.10170712024598018</c:v>
                </c:pt>
                <c:pt idx="575" formatCode="General">
                  <c:v>0.10193272024598019</c:v>
                </c:pt>
                <c:pt idx="576" formatCode="General">
                  <c:v>0.10219232024598018</c:v>
                </c:pt>
                <c:pt idx="577" formatCode="General">
                  <c:v>0.10246312024598017</c:v>
                </c:pt>
                <c:pt idx="578" formatCode="General">
                  <c:v>0.10278392024598018</c:v>
                </c:pt>
                <c:pt idx="579" formatCode="General">
                  <c:v>0.10307672024598018</c:v>
                </c:pt>
                <c:pt idx="580" formatCode="General">
                  <c:v>0.10338232024598018</c:v>
                </c:pt>
                <c:pt idx="581" formatCode="General">
                  <c:v>0.10367472024598019</c:v>
                </c:pt>
                <c:pt idx="582" formatCode="General">
                  <c:v>0.10396832024598018</c:v>
                </c:pt>
                <c:pt idx="583" formatCode="General">
                  <c:v>0.10419992024598018</c:v>
                </c:pt>
                <c:pt idx="584" formatCode="General">
                  <c:v>0.10439192024598018</c:v>
                </c:pt>
                <c:pt idx="585" formatCode="General">
                  <c:v>0.10456872024598018</c:v>
                </c:pt>
                <c:pt idx="586" formatCode="General">
                  <c:v>0.10481352024598019</c:v>
                </c:pt>
                <c:pt idx="587" formatCode="General">
                  <c:v>0.10513952024598018</c:v>
                </c:pt>
                <c:pt idx="588" formatCode="General">
                  <c:v>0.10549672024598018</c:v>
                </c:pt>
                <c:pt idx="589" formatCode="General">
                  <c:v>0.10580352024598018</c:v>
                </c:pt>
                <c:pt idx="590" formatCode="General">
                  <c:v>0.10601712024598019</c:v>
                </c:pt>
                <c:pt idx="591" formatCode="General">
                  <c:v>0.10622192024598018</c:v>
                </c:pt>
                <c:pt idx="592" formatCode="General">
                  <c:v>0.10643152024598018</c:v>
                </c:pt>
                <c:pt idx="593" formatCode="General">
                  <c:v>0.10667752024598018</c:v>
                </c:pt>
                <c:pt idx="594" formatCode="General">
                  <c:v>0.10698112024598018</c:v>
                </c:pt>
                <c:pt idx="595" formatCode="General">
                  <c:v>0.10729192024598019</c:v>
                </c:pt>
                <c:pt idx="596" formatCode="General">
                  <c:v>0.10760552024598019</c:v>
                </c:pt>
                <c:pt idx="597" formatCode="General">
                  <c:v>0.10789472024598018</c:v>
                </c:pt>
                <c:pt idx="598" formatCode="General">
                  <c:v>0.10816112024598018</c:v>
                </c:pt>
                <c:pt idx="599" formatCode="General">
                  <c:v>0.10836352024598017</c:v>
                </c:pt>
                <c:pt idx="600" formatCode="General">
                  <c:v>0.10857192024598017</c:v>
                </c:pt>
                <c:pt idx="601" formatCode="General">
                  <c:v>0.10880112024598018</c:v>
                </c:pt>
                <c:pt idx="602" formatCode="General">
                  <c:v>0.10903832024598017</c:v>
                </c:pt>
                <c:pt idx="603" formatCode="General">
                  <c:v>0.10930632024598019</c:v>
                </c:pt>
                <c:pt idx="604" formatCode="General">
                  <c:v>0.10963352024598018</c:v>
                </c:pt>
                <c:pt idx="605" formatCode="General">
                  <c:v>0.10993272024598019</c:v>
                </c:pt>
                <c:pt idx="606" formatCode="General">
                  <c:v>0.11024152024598019</c:v>
                </c:pt>
                <c:pt idx="607" formatCode="General">
                  <c:v>0.11053952024598018</c:v>
                </c:pt>
                <c:pt idx="608" formatCode="General">
                  <c:v>0.11081912024598019</c:v>
                </c:pt>
                <c:pt idx="609" formatCode="General">
                  <c:v>0.11105352024598018</c:v>
                </c:pt>
                <c:pt idx="610" formatCode="General">
                  <c:v>0.11126352024598019</c:v>
                </c:pt>
                <c:pt idx="611" formatCode="General">
                  <c:v>0.11146232024598017</c:v>
                </c:pt>
                <c:pt idx="612" formatCode="General">
                  <c:v>0.11167992024598018</c:v>
                </c:pt>
                <c:pt idx="613" formatCode="General">
                  <c:v>0.11193872024598019</c:v>
                </c:pt>
                <c:pt idx="614" formatCode="General">
                  <c:v>0.11219752024598018</c:v>
                </c:pt>
                <c:pt idx="615" formatCode="General">
                  <c:v>0.11248112024598018</c:v>
                </c:pt>
                <c:pt idx="616" formatCode="General">
                  <c:v>0.11276832024598019</c:v>
                </c:pt>
                <c:pt idx="617" formatCode="General">
                  <c:v>0.11306712024598019</c:v>
                </c:pt>
                <c:pt idx="618" formatCode="General">
                  <c:v>0.11337512024598018</c:v>
                </c:pt>
                <c:pt idx="619" formatCode="General">
                  <c:v>0.11370752024598017</c:v>
                </c:pt>
                <c:pt idx="620" formatCode="General">
                  <c:v>0.11400672024598019</c:v>
                </c:pt>
                <c:pt idx="621" formatCode="General">
                  <c:v>0.11424752024598017</c:v>
                </c:pt>
                <c:pt idx="622" formatCode="General">
                  <c:v>0.11443272024598018</c:v>
                </c:pt>
                <c:pt idx="623" formatCode="General">
                  <c:v>0.11461152024598018</c:v>
                </c:pt>
                <c:pt idx="624" formatCode="General">
                  <c:v>0.11484672024598018</c:v>
                </c:pt>
                <c:pt idx="625" formatCode="General">
                  <c:v>0.11524592024598018</c:v>
                </c:pt>
                <c:pt idx="626" formatCode="General">
                  <c:v>0.11547792024598019</c:v>
                </c:pt>
                <c:pt idx="627" formatCode="General">
                  <c:v>0.11564872024598019</c:v>
                </c:pt>
                <c:pt idx="628" formatCode="General">
                  <c:v>0.11601632024598019</c:v>
                </c:pt>
                <c:pt idx="629" formatCode="General">
                  <c:v>0.11633552024598018</c:v>
                </c:pt>
                <c:pt idx="630" formatCode="General">
                  <c:v>0.11650232024598019</c:v>
                </c:pt>
                <c:pt idx="631" formatCode="General">
                  <c:v>0.11674832024598018</c:v>
                </c:pt>
                <c:pt idx="632" formatCode="General">
                  <c:v>0.11704392024598018</c:v>
                </c:pt>
                <c:pt idx="633" formatCode="General">
                  <c:v>0.11735752024598017</c:v>
                </c:pt>
                <c:pt idx="634" formatCode="General">
                  <c:v>0.11768632024598018</c:v>
                </c:pt>
                <c:pt idx="635" formatCode="General">
                  <c:v>0.11794472024598018</c:v>
                </c:pt>
                <c:pt idx="636" formatCode="General">
                  <c:v>0.11817792024598019</c:v>
                </c:pt>
                <c:pt idx="637" formatCode="General">
                  <c:v>0.11839792024598018</c:v>
                </c:pt>
                <c:pt idx="638" formatCode="General">
                  <c:v>0.11863392024598018</c:v>
                </c:pt>
                <c:pt idx="639" formatCode="General">
                  <c:v>0.11888072024598019</c:v>
                </c:pt>
                <c:pt idx="640" formatCode="General">
                  <c:v>0.11914232024598018</c:v>
                </c:pt>
                <c:pt idx="641" formatCode="General">
                  <c:v>0.11944872024598018</c:v>
                </c:pt>
                <c:pt idx="642" formatCode="General">
                  <c:v>0.11973552024598018</c:v>
                </c:pt>
                <c:pt idx="643" formatCode="General">
                  <c:v>0.12002752024598019</c:v>
                </c:pt>
                <c:pt idx="644" formatCode="General">
                  <c:v>0.12032832024598018</c:v>
                </c:pt>
                <c:pt idx="645" formatCode="General">
                  <c:v>0.12060992024598019</c:v>
                </c:pt>
                <c:pt idx="646" formatCode="General">
                  <c:v>0.12081632024598019</c:v>
                </c:pt>
                <c:pt idx="647" formatCode="General">
                  <c:v>0.12101272024598017</c:v>
                </c:pt>
                <c:pt idx="648" formatCode="General">
                  <c:v>0.12123872024598019</c:v>
                </c:pt>
                <c:pt idx="649" formatCode="General">
                  <c:v>0.12151312024598018</c:v>
                </c:pt>
                <c:pt idx="650" formatCode="General">
                  <c:v>0.12184952024598018</c:v>
                </c:pt>
                <c:pt idx="651" formatCode="General">
                  <c:v>0.12219232024598017</c:v>
                </c:pt>
                <c:pt idx="652" formatCode="General">
                  <c:v>0.12251232024598017</c:v>
                </c:pt>
                <c:pt idx="653" formatCode="General">
                  <c:v>0.12267472024598018</c:v>
                </c:pt>
                <c:pt idx="654" formatCode="General">
                  <c:v>0.12289152024598017</c:v>
                </c:pt>
                <c:pt idx="655" formatCode="General">
                  <c:v>0.12323672024598017</c:v>
                </c:pt>
                <c:pt idx="656" formatCode="General">
                  <c:v>0.12355152024598018</c:v>
                </c:pt>
                <c:pt idx="657" formatCode="General">
                  <c:v>0.12374792024598019</c:v>
                </c:pt>
                <c:pt idx="658" formatCode="General">
                  <c:v>0.12393632024598018</c:v>
                </c:pt>
                <c:pt idx="659" formatCode="General">
                  <c:v>0.12417592024598019</c:v>
                </c:pt>
                <c:pt idx="660" formatCode="General">
                  <c:v>0.12451112024598018</c:v>
                </c:pt>
                <c:pt idx="661" formatCode="General">
                  <c:v>0.12487552024598018</c:v>
                </c:pt>
                <c:pt idx="662" formatCode="General">
                  <c:v>0.12519072024598019</c:v>
                </c:pt>
                <c:pt idx="663" formatCode="General">
                  <c:v>0.12544552024598019</c:v>
                </c:pt>
                <c:pt idx="664" formatCode="General">
                  <c:v>0.12565112024598019</c:v>
                </c:pt>
                <c:pt idx="665" formatCode="General">
                  <c:v>0.12586312024598018</c:v>
                </c:pt>
                <c:pt idx="666" formatCode="General">
                  <c:v>0.12608752024598019</c:v>
                </c:pt>
                <c:pt idx="667" formatCode="General">
                  <c:v>0.12632592024598019</c:v>
                </c:pt>
                <c:pt idx="668" formatCode="General">
                  <c:v>0.12658952024598019</c:v>
                </c:pt>
                <c:pt idx="669" formatCode="General">
                  <c:v>0.12690432024598017</c:v>
                </c:pt>
                <c:pt idx="670" formatCode="General">
                  <c:v>0.1272103202459802</c:v>
                </c:pt>
                <c:pt idx="671" formatCode="General">
                  <c:v>0.1275327202459802</c:v>
                </c:pt>
                <c:pt idx="672" formatCode="General">
                  <c:v>0.12784872024598018</c:v>
                </c:pt>
                <c:pt idx="673" formatCode="General">
                  <c:v>0.12815752024598018</c:v>
                </c:pt>
                <c:pt idx="674" formatCode="General">
                  <c:v>0.12839032024598018</c:v>
                </c:pt>
                <c:pt idx="675" formatCode="General">
                  <c:v>0.12855912024598018</c:v>
                </c:pt>
                <c:pt idx="676" formatCode="General">
                  <c:v>0.12881512024598019</c:v>
                </c:pt>
                <c:pt idx="677" formatCode="General">
                  <c:v>0.12916192024598019</c:v>
                </c:pt>
                <c:pt idx="678" formatCode="General">
                  <c:v>0.12954552024598018</c:v>
                </c:pt>
                <c:pt idx="679" formatCode="General">
                  <c:v>0.12979512024598017</c:v>
                </c:pt>
                <c:pt idx="680" formatCode="General">
                  <c:v>0.12999952024598019</c:v>
                </c:pt>
                <c:pt idx="681" formatCode="General">
                  <c:v>0.13022712024598018</c:v>
                </c:pt>
                <c:pt idx="682" formatCode="General">
                  <c:v>0.13042992024598019</c:v>
                </c:pt>
                <c:pt idx="683" formatCode="General">
                  <c:v>0.13070232024598019</c:v>
                </c:pt>
                <c:pt idx="684" formatCode="General">
                  <c:v>0.13100112024598018</c:v>
                </c:pt>
                <c:pt idx="685" formatCode="General">
                  <c:v>0.13132032024598017</c:v>
                </c:pt>
                <c:pt idx="686" formatCode="General">
                  <c:v>0.13166272024598019</c:v>
                </c:pt>
                <c:pt idx="687" formatCode="General">
                  <c:v>0.13198872024598018</c:v>
                </c:pt>
                <c:pt idx="688" formatCode="General">
                  <c:v>0.1322567202459802</c:v>
                </c:pt>
                <c:pt idx="689" formatCode="General">
                  <c:v>0.13247232024598019</c:v>
                </c:pt>
                <c:pt idx="690" formatCode="General">
                  <c:v>0.1326599202459802</c:v>
                </c:pt>
                <c:pt idx="691" formatCode="General">
                  <c:v>0.1328695202459802</c:v>
                </c:pt>
                <c:pt idx="692" formatCode="General">
                  <c:v>0.13315232024598017</c:v>
                </c:pt>
                <c:pt idx="693" formatCode="General">
                  <c:v>0.13363032024598018</c:v>
                </c:pt>
                <c:pt idx="694" formatCode="General">
                  <c:v>0.13388992024598018</c:v>
                </c:pt>
                <c:pt idx="695" formatCode="General">
                  <c:v>0.13403552024598017</c:v>
                </c:pt>
                <c:pt idx="696" formatCode="General">
                  <c:v>0.13433552024598019</c:v>
                </c:pt>
                <c:pt idx="697" formatCode="General">
                  <c:v>0.13469552024598019</c:v>
                </c:pt>
                <c:pt idx="698" formatCode="General">
                  <c:v>0.13489512024598016</c:v>
                </c:pt>
                <c:pt idx="699" formatCode="General">
                  <c:v>0.13508592024598018</c:v>
                </c:pt>
                <c:pt idx="700" formatCode="General">
                  <c:v>0.13538272024598019</c:v>
                </c:pt>
                <c:pt idx="701" formatCode="General">
                  <c:v>0.13573832024598018</c:v>
                </c:pt>
                <c:pt idx="702" formatCode="General">
                  <c:v>0.13610192024598017</c:v>
                </c:pt>
                <c:pt idx="703" formatCode="General">
                  <c:v>0.1363211202459802</c:v>
                </c:pt>
                <c:pt idx="704" formatCode="General">
                  <c:v>0.13651952024598019</c:v>
                </c:pt>
                <c:pt idx="705" formatCode="General">
                  <c:v>0.13671512024598018</c:v>
                </c:pt>
                <c:pt idx="706" formatCode="General">
                  <c:v>0.13701352024598018</c:v>
                </c:pt>
                <c:pt idx="707" formatCode="General">
                  <c:v>0.13737552024598018</c:v>
                </c:pt>
                <c:pt idx="708" formatCode="General">
                  <c:v>0.13773592024598019</c:v>
                </c:pt>
                <c:pt idx="709" formatCode="General">
                  <c:v>0.13798912024598017</c:v>
                </c:pt>
                <c:pt idx="710" formatCode="General">
                  <c:v>0.13818232024598018</c:v>
                </c:pt>
                <c:pt idx="711" formatCode="General">
                  <c:v>0.1383731202459802</c:v>
                </c:pt>
                <c:pt idx="712" formatCode="General">
                  <c:v>0.13861832024598017</c:v>
                </c:pt>
                <c:pt idx="713" formatCode="General">
                  <c:v>0.13893152024598018</c:v>
                </c:pt>
                <c:pt idx="714" formatCode="General">
                  <c:v>0.13932072024598019</c:v>
                </c:pt>
                <c:pt idx="715" formatCode="General">
                  <c:v>0.13966832024598019</c:v>
                </c:pt>
                <c:pt idx="716" formatCode="General">
                  <c:v>0.13990552024598019</c:v>
                </c:pt>
                <c:pt idx="717" formatCode="General">
                  <c:v>0.14011712024598019</c:v>
                </c:pt>
                <c:pt idx="718" formatCode="General">
                  <c:v>0.14033392024598018</c:v>
                </c:pt>
                <c:pt idx="719" formatCode="General">
                  <c:v>0.14055792024598018</c:v>
                </c:pt>
                <c:pt idx="720" formatCode="General">
                  <c:v>0.14084792024598017</c:v>
                </c:pt>
                <c:pt idx="721" formatCode="General">
                  <c:v>0.14115832024598018</c:v>
                </c:pt>
                <c:pt idx="722" formatCode="General">
                  <c:v>0.14146432024598019</c:v>
                </c:pt>
                <c:pt idx="723" formatCode="General">
                  <c:v>0.14179072024598016</c:v>
                </c:pt>
                <c:pt idx="724" formatCode="General">
                  <c:v>0.14211512024598019</c:v>
                </c:pt>
                <c:pt idx="725" formatCode="General">
                  <c:v>0.14246432024598019</c:v>
                </c:pt>
                <c:pt idx="726" formatCode="General">
                  <c:v>0.1426683202459802</c:v>
                </c:pt>
                <c:pt idx="727" formatCode="General">
                  <c:v>0.14282112024598018</c:v>
                </c:pt>
                <c:pt idx="728" formatCode="General">
                  <c:v>0.1430371202459802</c:v>
                </c:pt>
                <c:pt idx="729" formatCode="General">
                  <c:v>0.14350072024598018</c:v>
                </c:pt>
                <c:pt idx="730" formatCode="General">
                  <c:v>0.14380832024598017</c:v>
                </c:pt>
                <c:pt idx="731" formatCode="General">
                  <c:v>0.14399312024598018</c:v>
                </c:pt>
                <c:pt idx="732" formatCode="General">
                  <c:v>0.14418392024598017</c:v>
                </c:pt>
                <c:pt idx="733" formatCode="General">
                  <c:v>0.14446472024598017</c:v>
                </c:pt>
                <c:pt idx="734" formatCode="General">
                  <c:v>0.14480072024598017</c:v>
                </c:pt>
                <c:pt idx="735" formatCode="General">
                  <c:v>0.14518312024598018</c:v>
                </c:pt>
                <c:pt idx="736" formatCode="General">
                  <c:v>0.1454831202459802</c:v>
                </c:pt>
                <c:pt idx="737" formatCode="General">
                  <c:v>0.14572952024598018</c:v>
                </c:pt>
                <c:pt idx="738" formatCode="General">
                  <c:v>0.14593152024598019</c:v>
                </c:pt>
                <c:pt idx="739" formatCode="General">
                  <c:v>0.14613672024598018</c:v>
                </c:pt>
                <c:pt idx="740" formatCode="General">
                  <c:v>0.14637752024598019</c:v>
                </c:pt>
                <c:pt idx="741" formatCode="General">
                  <c:v>0.14668832024598019</c:v>
                </c:pt>
                <c:pt idx="742" formatCode="General">
                  <c:v>0.14708512024598019</c:v>
                </c:pt>
                <c:pt idx="743" formatCode="General">
                  <c:v>0.14744992024598017</c:v>
                </c:pt>
                <c:pt idx="744" formatCode="General">
                  <c:v>0.1477339202459802</c:v>
                </c:pt>
                <c:pt idx="745" formatCode="General">
                  <c:v>0.14789712024598017</c:v>
                </c:pt>
                <c:pt idx="746" formatCode="General">
                  <c:v>0.14806032024598018</c:v>
                </c:pt>
                <c:pt idx="747" formatCode="General">
                  <c:v>0.14837552024598019</c:v>
                </c:pt>
                <c:pt idx="748" formatCode="General">
                  <c:v>0.14876872024598017</c:v>
                </c:pt>
              </c:numCache>
            </c:numRef>
          </c:xVal>
          <c:yVal>
            <c:numRef>
              <c:f>'46NT77'!$I$22:$I$770</c:f>
              <c:numCache>
                <c:formatCode>0.000</c:formatCode>
                <c:ptCount val="749"/>
                <c:pt idx="0">
                  <c:v>9.5592516558383132</c:v>
                </c:pt>
                <c:pt idx="1">
                  <c:v>9.562193791271822</c:v>
                </c:pt>
                <c:pt idx="2">
                  <c:v>9.5711723769913259</c:v>
                </c:pt>
                <c:pt idx="3">
                  <c:v>9.5610778088660098</c:v>
                </c:pt>
                <c:pt idx="4">
                  <c:v>9.5443380727787979</c:v>
                </c:pt>
                <c:pt idx="5">
                  <c:v>13.511706251920785</c:v>
                </c:pt>
                <c:pt idx="6">
                  <c:v>15.703495696939608</c:v>
                </c:pt>
                <c:pt idx="7">
                  <c:v>18.072777070955858</c:v>
                </c:pt>
                <c:pt idx="8">
                  <c:v>21.54074312349605</c:v>
                </c:pt>
                <c:pt idx="9">
                  <c:v>23.140554628703505</c:v>
                </c:pt>
                <c:pt idx="10">
                  <c:v>25.309872246187069</c:v>
                </c:pt>
                <c:pt idx="11">
                  <c:v>28.581628301195956</c:v>
                </c:pt>
                <c:pt idx="12">
                  <c:v>32.590034196988107</c:v>
                </c:pt>
                <c:pt idx="13">
                  <c:v>35.76835208874656</c:v>
                </c:pt>
                <c:pt idx="14">
                  <c:v>38.678276211906734</c:v>
                </c:pt>
                <c:pt idx="15">
                  <c:v>41.764627008131512</c:v>
                </c:pt>
                <c:pt idx="16">
                  <c:v>44.588823391935961</c:v>
                </c:pt>
                <c:pt idx="17">
                  <c:v>48.390772542652513</c:v>
                </c:pt>
                <c:pt idx="18">
                  <c:v>53.696000720473599</c:v>
                </c:pt>
                <c:pt idx="19">
                  <c:v>58.351169146907985</c:v>
                </c:pt>
                <c:pt idx="20">
                  <c:v>62.400156221093376</c:v>
                </c:pt>
                <c:pt idx="21">
                  <c:v>66.040795187696816</c:v>
                </c:pt>
                <c:pt idx="22">
                  <c:v>69.798105042180794</c:v>
                </c:pt>
                <c:pt idx="23">
                  <c:v>75.255766271341471</c:v>
                </c:pt>
                <c:pt idx="24">
                  <c:v>81.415989151435113</c:v>
                </c:pt>
                <c:pt idx="25">
                  <c:v>86.712340196482685</c:v>
                </c:pt>
                <c:pt idx="26">
                  <c:v>91.257939441255317</c:v>
                </c:pt>
                <c:pt idx="27">
                  <c:v>95.461642258064941</c:v>
                </c:pt>
                <c:pt idx="28">
                  <c:v>100.68241085835508</c:v>
                </c:pt>
                <c:pt idx="29">
                  <c:v>107.30830276051113</c:v>
                </c:pt>
                <c:pt idx="30">
                  <c:v>113.63845932512645</c:v>
                </c:pt>
                <c:pt idx="31">
                  <c:v>118.62892973803498</c:v>
                </c:pt>
                <c:pt idx="32">
                  <c:v>123.310475930425</c:v>
                </c:pt>
                <c:pt idx="33">
                  <c:v>130.07992375114711</c:v>
                </c:pt>
                <c:pt idx="34">
                  <c:v>137.86390103170021</c:v>
                </c:pt>
                <c:pt idx="35">
                  <c:v>144.03528373585198</c:v>
                </c:pt>
                <c:pt idx="36">
                  <c:v>149.18148442084455</c:v>
                </c:pt>
                <c:pt idx="37">
                  <c:v>154.47174828913313</c:v>
                </c:pt>
                <c:pt idx="38">
                  <c:v>161.08597310250113</c:v>
                </c:pt>
                <c:pt idx="39">
                  <c:v>168.36572924151824</c:v>
                </c:pt>
                <c:pt idx="40">
                  <c:v>174.96980876028789</c:v>
                </c:pt>
                <c:pt idx="41">
                  <c:v>180.51167593461457</c:v>
                </c:pt>
                <c:pt idx="42">
                  <c:v>186.37058356513842</c:v>
                </c:pt>
                <c:pt idx="43">
                  <c:v>195.87621733902466</c:v>
                </c:pt>
                <c:pt idx="44">
                  <c:v>202.7278420459931</c:v>
                </c:pt>
                <c:pt idx="45">
                  <c:v>208.49392023094239</c:v>
                </c:pt>
                <c:pt idx="46">
                  <c:v>213.80954733572673</c:v>
                </c:pt>
                <c:pt idx="47">
                  <c:v>222.3686251235907</c:v>
                </c:pt>
                <c:pt idx="48">
                  <c:v>230.11810840250959</c:v>
                </c:pt>
                <c:pt idx="49">
                  <c:v>236.71001356776128</c:v>
                </c:pt>
                <c:pt idx="50">
                  <c:v>242.04491673228239</c:v>
                </c:pt>
                <c:pt idx="51">
                  <c:v>249.06850418269215</c:v>
                </c:pt>
                <c:pt idx="52">
                  <c:v>258.78160923111386</c:v>
                </c:pt>
                <c:pt idx="53">
                  <c:v>265.87012656695282</c:v>
                </c:pt>
                <c:pt idx="54">
                  <c:v>271.96389776742751</c:v>
                </c:pt>
                <c:pt idx="55">
                  <c:v>279.37097735365342</c:v>
                </c:pt>
                <c:pt idx="56">
                  <c:v>288.75385306290013</c:v>
                </c:pt>
                <c:pt idx="57">
                  <c:v>295.83679048671002</c:v>
                </c:pt>
                <c:pt idx="58">
                  <c:v>302.16999063970485</c:v>
                </c:pt>
                <c:pt idx="59">
                  <c:v>310.46173991490332</c:v>
                </c:pt>
                <c:pt idx="60">
                  <c:v>320.00085316096403</c:v>
                </c:pt>
                <c:pt idx="61">
                  <c:v>326.79667874764169</c:v>
                </c:pt>
                <c:pt idx="62">
                  <c:v>333.02030971897477</c:v>
                </c:pt>
                <c:pt idx="63">
                  <c:v>341.16292316357811</c:v>
                </c:pt>
                <c:pt idx="64">
                  <c:v>352.28622416116485</c:v>
                </c:pt>
                <c:pt idx="65">
                  <c:v>359.0115399503843</c:v>
                </c:pt>
                <c:pt idx="66">
                  <c:v>365.45836740288019</c:v>
                </c:pt>
                <c:pt idx="67">
                  <c:v>371.89251323712818</c:v>
                </c:pt>
                <c:pt idx="68">
                  <c:v>381.33879703761437</c:v>
                </c:pt>
                <c:pt idx="69">
                  <c:v>390.05461962702219</c:v>
                </c:pt>
                <c:pt idx="70">
                  <c:v>397.4723517725763</c:v>
                </c:pt>
                <c:pt idx="71">
                  <c:v>404.0652714672878</c:v>
                </c:pt>
                <c:pt idx="72">
                  <c:v>414.55246249356054</c:v>
                </c:pt>
                <c:pt idx="73">
                  <c:v>422.19136206135789</c:v>
                </c:pt>
                <c:pt idx="74">
                  <c:v>429.04045044467665</c:v>
                </c:pt>
                <c:pt idx="75">
                  <c:v>439.67982088992403</c:v>
                </c:pt>
                <c:pt idx="76">
                  <c:v>448.46615327679018</c:v>
                </c:pt>
                <c:pt idx="77">
                  <c:v>456.04012295915823</c:v>
                </c:pt>
                <c:pt idx="78">
                  <c:v>463.0403762319919</c:v>
                </c:pt>
                <c:pt idx="79">
                  <c:v>471.54061131118561</c:v>
                </c:pt>
                <c:pt idx="80">
                  <c:v>480.11338524675733</c:v>
                </c:pt>
                <c:pt idx="81">
                  <c:v>487.43778068200692</c:v>
                </c:pt>
                <c:pt idx="82">
                  <c:v>496.31339166133824</c:v>
                </c:pt>
                <c:pt idx="83">
                  <c:v>507.10747784920977</c:v>
                </c:pt>
                <c:pt idx="84">
                  <c:v>514.98529910479726</c:v>
                </c:pt>
                <c:pt idx="85">
                  <c:v>521.38697999633064</c:v>
                </c:pt>
                <c:pt idx="86">
                  <c:v>528.82348093689166</c:v>
                </c:pt>
                <c:pt idx="87">
                  <c:v>539.50140350161257</c:v>
                </c:pt>
                <c:pt idx="88">
                  <c:v>546.89732326378021</c:v>
                </c:pt>
                <c:pt idx="89">
                  <c:v>553.00986325926181</c:v>
                </c:pt>
                <c:pt idx="90">
                  <c:v>560.9637742243367</c:v>
                </c:pt>
                <c:pt idx="91">
                  <c:v>571.65691473095501</c:v>
                </c:pt>
                <c:pt idx="92">
                  <c:v>579.13399684990929</c:v>
                </c:pt>
                <c:pt idx="93">
                  <c:v>586.12410482814471</c:v>
                </c:pt>
                <c:pt idx="94">
                  <c:v>596.82739062936128</c:v>
                </c:pt>
                <c:pt idx="95">
                  <c:v>604.76608365253867</c:v>
                </c:pt>
                <c:pt idx="96">
                  <c:v>612.44607166345907</c:v>
                </c:pt>
                <c:pt idx="97">
                  <c:v>622.73340038614515</c:v>
                </c:pt>
                <c:pt idx="98">
                  <c:v>631.19964872843445</c:v>
                </c:pt>
                <c:pt idx="99">
                  <c:v>639.07746998402195</c:v>
                </c:pt>
                <c:pt idx="100">
                  <c:v>646.63064181246364</c:v>
                </c:pt>
                <c:pt idx="101">
                  <c:v>657.73973939761254</c:v>
                </c:pt>
                <c:pt idx="102">
                  <c:v>666.94659424557858</c:v>
                </c:pt>
                <c:pt idx="103">
                  <c:v>673.57654426557406</c:v>
                </c:pt>
                <c:pt idx="104">
                  <c:v>680.06953280849211</c:v>
                </c:pt>
                <c:pt idx="105">
                  <c:v>691.47284393699226</c:v>
                </c:pt>
                <c:pt idx="106">
                  <c:v>699.89851110088841</c:v>
                </c:pt>
                <c:pt idx="107">
                  <c:v>706.18859375184047</c:v>
                </c:pt>
                <c:pt idx="108">
                  <c:v>712.87941553942562</c:v>
                </c:pt>
                <c:pt idx="109">
                  <c:v>723.60299192983894</c:v>
                </c:pt>
                <c:pt idx="110">
                  <c:v>732.77433824671095</c:v>
                </c:pt>
                <c:pt idx="111">
                  <c:v>739.99271535340824</c:v>
                </c:pt>
                <c:pt idx="112">
                  <c:v>747.11978480872085</c:v>
                </c:pt>
                <c:pt idx="113">
                  <c:v>757.83321590453579</c:v>
                </c:pt>
                <c:pt idx="114">
                  <c:v>766.29946424682521</c:v>
                </c:pt>
                <c:pt idx="115">
                  <c:v>773.19826457367583</c:v>
                </c:pt>
                <c:pt idx="116">
                  <c:v>780.63983816153598</c:v>
                </c:pt>
                <c:pt idx="117">
                  <c:v>791.01847453560674</c:v>
                </c:pt>
                <c:pt idx="118">
                  <c:v>798.84556931820271</c:v>
                </c:pt>
                <c:pt idx="119">
                  <c:v>806.38859585204602</c:v>
                </c:pt>
                <c:pt idx="120">
                  <c:v>813.96713091698314</c:v>
                </c:pt>
                <c:pt idx="121">
                  <c:v>823.21963959064169</c:v>
                </c:pt>
                <c:pt idx="122">
                  <c:v>832.16271677905172</c:v>
                </c:pt>
                <c:pt idx="123">
                  <c:v>839.87821332106614</c:v>
                </c:pt>
                <c:pt idx="124">
                  <c:v>846.45743686806986</c:v>
                </c:pt>
                <c:pt idx="125">
                  <c:v>856.92738089352565</c:v>
                </c:pt>
                <c:pt idx="126">
                  <c:v>865.70306072106337</c:v>
                </c:pt>
                <c:pt idx="127">
                  <c:v>871.66849394486951</c:v>
                </c:pt>
                <c:pt idx="128">
                  <c:v>881.08332733210079</c:v>
                </c:pt>
                <c:pt idx="129">
                  <c:v>890.83295544107648</c:v>
                </c:pt>
                <c:pt idx="130">
                  <c:v>897.92958901259396</c:v>
                </c:pt>
                <c:pt idx="131">
                  <c:v>904.67113727317087</c:v>
                </c:pt>
                <c:pt idx="132">
                  <c:v>913.41130856961456</c:v>
                </c:pt>
                <c:pt idx="133">
                  <c:v>922.65367194867474</c:v>
                </c:pt>
                <c:pt idx="134">
                  <c:v>929.1618784334903</c:v>
                </c:pt>
                <c:pt idx="135">
                  <c:v>937.71943442716474</c:v>
                </c:pt>
                <c:pt idx="136">
                  <c:v>947.12412251979754</c:v>
                </c:pt>
                <c:pt idx="137">
                  <c:v>954.05843137774241</c:v>
                </c:pt>
                <c:pt idx="138">
                  <c:v>960.97752229378943</c:v>
                </c:pt>
                <c:pt idx="139">
                  <c:v>971.3510860205613</c:v>
                </c:pt>
                <c:pt idx="140">
                  <c:v>978.86874931790862</c:v>
                </c:pt>
                <c:pt idx="141">
                  <c:v>986.1124896611019</c:v>
                </c:pt>
                <c:pt idx="142">
                  <c:v>995.59326746322222</c:v>
                </c:pt>
                <c:pt idx="143">
                  <c:v>1002.3195977819014</c:v>
                </c:pt>
                <c:pt idx="144">
                  <c:v>1010.9177349539689</c:v>
                </c:pt>
                <c:pt idx="145">
                  <c:v>1019.2723850556769</c:v>
                </c:pt>
                <c:pt idx="146">
                  <c:v>1028.6162013807202</c:v>
                </c:pt>
                <c:pt idx="147">
                  <c:v>1036.5041679309059</c:v>
                </c:pt>
                <c:pt idx="148">
                  <c:v>1042.3123490884382</c:v>
                </c:pt>
                <c:pt idx="149">
                  <c:v>1051.4684774634127</c:v>
                </c:pt>
                <c:pt idx="150">
                  <c:v>1060.0869052246767</c:v>
                </c:pt>
                <c:pt idx="151">
                  <c:v>1068.3045938493074</c:v>
                </c:pt>
                <c:pt idx="152">
                  <c:v>1077.9933501906935</c:v>
                </c:pt>
                <c:pt idx="153">
                  <c:v>1086.7994659020262</c:v>
                </c:pt>
                <c:pt idx="154">
                  <c:v>1090.3300284222378</c:v>
                </c:pt>
                <c:pt idx="155">
                  <c:v>1096.7469272556687</c:v>
                </c:pt>
                <c:pt idx="156">
                  <c:v>1104.5182229179738</c:v>
                </c:pt>
                <c:pt idx="157">
                  <c:v>1112.1373391613045</c:v>
                </c:pt>
                <c:pt idx="158">
                  <c:v>1118.9651224259671</c:v>
                </c:pt>
                <c:pt idx="159">
                  <c:v>1124.763158288901</c:v>
                </c:pt>
                <c:pt idx="160">
                  <c:v>1132.7475051377705</c:v>
                </c:pt>
                <c:pt idx="161">
                  <c:v>1137.2317253502235</c:v>
                </c:pt>
                <c:pt idx="162">
                  <c:v>1139.7376131160058</c:v>
                </c:pt>
                <c:pt idx="163">
                  <c:v>1141.0311381772904</c:v>
                </c:pt>
                <c:pt idx="164">
                  <c:v>1141.244189363855</c:v>
                </c:pt>
                <c:pt idx="165">
                  <c:v>1140.2803863770155</c:v>
                </c:pt>
                <c:pt idx="166">
                  <c:v>1139.7629763525019</c:v>
                </c:pt>
                <c:pt idx="167">
                  <c:v>1139.8644292984848</c:v>
                </c:pt>
                <c:pt idx="168">
                  <c:v>1139.8441387092882</c:v>
                </c:pt>
                <c:pt idx="169">
                  <c:v>1139.5854336970312</c:v>
                </c:pt>
                <c:pt idx="170">
                  <c:v>1139.0730963198166</c:v>
                </c:pt>
                <c:pt idx="171">
                  <c:v>1137.936823324806</c:v>
                </c:pt>
                <c:pt idx="172">
                  <c:v>1136.2729950106832</c:v>
                </c:pt>
                <c:pt idx="173">
                  <c:v>1134.3808975680984</c:v>
                </c:pt>
                <c:pt idx="174">
                  <c:v>1132.9909922081299</c:v>
                </c:pt>
                <c:pt idx="175">
                  <c:v>1133.1127357433097</c:v>
                </c:pt>
                <c:pt idx="176">
                  <c:v>1134.0105943152601</c:v>
                </c:pt>
                <c:pt idx="177">
                  <c:v>1134.4113334518934</c:v>
                </c:pt>
                <c:pt idx="178">
                  <c:v>1134.4620599248849</c:v>
                </c:pt>
                <c:pt idx="179">
                  <c:v>1134.9794699493987</c:v>
                </c:pt>
                <c:pt idx="180">
                  <c:v>1135.836747342956</c:v>
                </c:pt>
                <c:pt idx="181">
                  <c:v>1136.7193879730087</c:v>
                </c:pt>
                <c:pt idx="182">
                  <c:v>1137.5310115408738</c:v>
                </c:pt>
                <c:pt idx="183">
                  <c:v>1138.4542333493198</c:v>
                </c:pt>
                <c:pt idx="184">
                  <c:v>1139.276002211783</c:v>
                </c:pt>
                <c:pt idx="185">
                  <c:v>1139.9608095971687</c:v>
                </c:pt>
                <c:pt idx="186">
                  <c:v>1140.5390913892725</c:v>
                </c:pt>
                <c:pt idx="187">
                  <c:v>1141.1123005340769</c:v>
                </c:pt>
                <c:pt idx="188">
                  <c:v>1141.7311635045737</c:v>
                </c:pt>
                <c:pt idx="189">
                  <c:v>1142.5935135454301</c:v>
                </c:pt>
                <c:pt idx="190">
                  <c:v>1143.4913721173805</c:v>
                </c:pt>
                <c:pt idx="191">
                  <c:v>1144.130525677074</c:v>
                </c:pt>
                <c:pt idx="192">
                  <c:v>1144.6225724650919</c:v>
                </c:pt>
                <c:pt idx="193">
                  <c:v>1145.0994013112127</c:v>
                </c:pt>
                <c:pt idx="194">
                  <c:v>1145.6878283979145</c:v>
                </c:pt>
                <c:pt idx="195">
                  <c:v>1146.0936401818469</c:v>
                </c:pt>
                <c:pt idx="196">
                  <c:v>1146.5501784387709</c:v>
                </c:pt>
                <c:pt idx="197">
                  <c:v>1147.0016440483957</c:v>
                </c:pt>
                <c:pt idx="198">
                  <c:v>1147.4277464215247</c:v>
                </c:pt>
                <c:pt idx="199">
                  <c:v>1147.8842846784487</c:v>
                </c:pt>
                <c:pt idx="200">
                  <c:v>1148.3864767610648</c:v>
                </c:pt>
                <c:pt idx="201">
                  <c:v>1149.2183909181263</c:v>
                </c:pt>
                <c:pt idx="202">
                  <c:v>1149.9437794819055</c:v>
                </c:pt>
                <c:pt idx="203">
                  <c:v>1150.4003177388295</c:v>
                </c:pt>
                <c:pt idx="204">
                  <c:v>1150.7655483443687</c:v>
                </c:pt>
                <c:pt idx="205">
                  <c:v>1151.1206336553093</c:v>
                </c:pt>
                <c:pt idx="206">
                  <c:v>1151.4351377878568</c:v>
                </c:pt>
                <c:pt idx="207">
                  <c:v>1151.7293513312079</c:v>
                </c:pt>
                <c:pt idx="208">
                  <c:v>1152.0590734056532</c:v>
                </c:pt>
                <c:pt idx="209">
                  <c:v>1152.5561928409702</c:v>
                </c:pt>
                <c:pt idx="210">
                  <c:v>1153.0228763924924</c:v>
                </c:pt>
                <c:pt idx="211">
                  <c:v>1153.6265214210921</c:v>
                </c:pt>
                <c:pt idx="212">
                  <c:v>1154.2250938023922</c:v>
                </c:pt>
                <c:pt idx="213">
                  <c:v>1154.8439567728892</c:v>
                </c:pt>
                <c:pt idx="214">
                  <c:v>1155.3410762082062</c:v>
                </c:pt>
                <c:pt idx="215">
                  <c:v>1155.8229777016259</c:v>
                </c:pt>
                <c:pt idx="216">
                  <c:v>1156.0309562408913</c:v>
                </c:pt>
                <c:pt idx="217">
                  <c:v>1156.416477435627</c:v>
                </c:pt>
                <c:pt idx="218">
                  <c:v>1156.913596870944</c:v>
                </c:pt>
                <c:pt idx="219">
                  <c:v>1157.527387194142</c:v>
                </c:pt>
                <c:pt idx="220">
                  <c:v>1157.9991433929633</c:v>
                </c:pt>
                <c:pt idx="221">
                  <c:v>1158.3694466458016</c:v>
                </c:pt>
                <c:pt idx="222">
                  <c:v>1158.6940960729476</c:v>
                </c:pt>
                <c:pt idx="223">
                  <c:v>1159.008600205495</c:v>
                </c:pt>
                <c:pt idx="224">
                  <c:v>1159.4144119894277</c:v>
                </c:pt>
                <c:pt idx="225">
                  <c:v>1159.8303690679584</c:v>
                </c:pt>
                <c:pt idx="226">
                  <c:v>1160.1955996734976</c:v>
                </c:pt>
                <c:pt idx="227">
                  <c:v>1160.4999585114467</c:v>
                </c:pt>
                <c:pt idx="228">
                  <c:v>1160.936206179174</c:v>
                </c:pt>
                <c:pt idx="229">
                  <c:v>1161.5043426766795</c:v>
                </c:pt>
                <c:pt idx="230">
                  <c:v>1162.4630730162196</c:v>
                </c:pt>
                <c:pt idx="231">
                  <c:v>1163.2391880529901</c:v>
                </c:pt>
                <c:pt idx="232">
                  <c:v>1163.6348545423243</c:v>
                </c:pt>
                <c:pt idx="233">
                  <c:v>1163.8732689653846</c:v>
                </c:pt>
                <c:pt idx="234">
                  <c:v>1163.9696492640685</c:v>
                </c:pt>
                <c:pt idx="235">
                  <c:v>1163.9899398532652</c:v>
                </c:pt>
                <c:pt idx="236">
                  <c:v>1164.2638628074196</c:v>
                </c:pt>
                <c:pt idx="237">
                  <c:v>1164.6747472386512</c:v>
                </c:pt>
                <c:pt idx="238">
                  <c:v>1165.0298325495919</c:v>
                </c:pt>
                <c:pt idx="239">
                  <c:v>1165.5979690470974</c:v>
                </c:pt>
                <c:pt idx="240">
                  <c:v>1166.1204517189101</c:v>
                </c:pt>
                <c:pt idx="241">
                  <c:v>1166.7139514529113</c:v>
                </c:pt>
                <c:pt idx="242">
                  <c:v>1167.388613543699</c:v>
                </c:pt>
                <c:pt idx="243">
                  <c:v>1167.9161688628112</c:v>
                </c:pt>
                <c:pt idx="244">
                  <c:v>1168.3524165305382</c:v>
                </c:pt>
                <c:pt idx="245">
                  <c:v>1168.7785189036674</c:v>
                </c:pt>
                <c:pt idx="246">
                  <c:v>1169.098095683514</c:v>
                </c:pt>
                <c:pt idx="247">
                  <c:v>1169.4836168782499</c:v>
                </c:pt>
                <c:pt idx="248">
                  <c:v>1169.7981210107976</c:v>
                </c:pt>
                <c:pt idx="249">
                  <c:v>1170.2039327947298</c:v>
                </c:pt>
                <c:pt idx="250">
                  <c:v>1170.5387275164742</c:v>
                </c:pt>
                <c:pt idx="251">
                  <c:v>1170.8785948855175</c:v>
                </c:pt>
                <c:pt idx="252">
                  <c:v>1171.2336801964584</c:v>
                </c:pt>
                <c:pt idx="253">
                  <c:v>1171.8626884615537</c:v>
                </c:pt>
                <c:pt idx="254">
                  <c:v>1172.3598078968707</c:v>
                </c:pt>
                <c:pt idx="255">
                  <c:v>1172.669239382119</c:v>
                </c:pt>
                <c:pt idx="256">
                  <c:v>1172.9938888092649</c:v>
                </c:pt>
                <c:pt idx="257">
                  <c:v>1173.2881023526161</c:v>
                </c:pt>
                <c:pt idx="258">
                  <c:v>1173.6482603108559</c:v>
                </c:pt>
                <c:pt idx="259">
                  <c:v>1174.0337815055918</c:v>
                </c:pt>
                <c:pt idx="260">
                  <c:v>1174.3837941692334</c:v>
                </c:pt>
                <c:pt idx="261">
                  <c:v>1174.7794606585674</c:v>
                </c:pt>
                <c:pt idx="262">
                  <c:v>1175.2157083262948</c:v>
                </c:pt>
                <c:pt idx="263">
                  <c:v>1175.9258789481767</c:v>
                </c:pt>
                <c:pt idx="264">
                  <c:v>1176.3012548483139</c:v>
                </c:pt>
                <c:pt idx="265">
                  <c:v>1176.6309769227589</c:v>
                </c:pt>
                <c:pt idx="266">
                  <c:v>1176.8085195782296</c:v>
                </c:pt>
                <c:pt idx="267">
                  <c:v>1177.1280963580764</c:v>
                </c:pt>
                <c:pt idx="268">
                  <c:v>1177.4324551960256</c:v>
                </c:pt>
                <c:pt idx="269">
                  <c:v>1177.7418866812739</c:v>
                </c:pt>
                <c:pt idx="270">
                  <c:v>1178.0462455192232</c:v>
                </c:pt>
                <c:pt idx="271">
                  <c:v>1178.4469846558566</c:v>
                </c:pt>
                <c:pt idx="272">
                  <c:v>1178.7209076100107</c:v>
                </c:pt>
                <c:pt idx="273">
                  <c:v>1179.1013561574475</c:v>
                </c:pt>
                <c:pt idx="274">
                  <c:v>1179.4361508791917</c:v>
                </c:pt>
                <c:pt idx="275">
                  <c:v>1179.8318173685259</c:v>
                </c:pt>
                <c:pt idx="276">
                  <c:v>1180.202120621364</c:v>
                </c:pt>
                <c:pt idx="277">
                  <c:v>1180.6840221147838</c:v>
                </c:pt>
                <c:pt idx="278">
                  <c:v>1181.3789747947681</c:v>
                </c:pt>
                <c:pt idx="279">
                  <c:v>1182.0282736490599</c:v>
                </c:pt>
                <c:pt idx="280">
                  <c:v>1182.2666880721201</c:v>
                </c:pt>
                <c:pt idx="281">
                  <c:v>1182.5355383789754</c:v>
                </c:pt>
                <c:pt idx="282">
                  <c:v>1182.7333716236421</c:v>
                </c:pt>
                <c:pt idx="283">
                  <c:v>1182.9362775156085</c:v>
                </c:pt>
                <c:pt idx="284">
                  <c:v>1183.0630936980872</c:v>
                </c:pt>
                <c:pt idx="285">
                  <c:v>1183.2355637062585</c:v>
                </c:pt>
                <c:pt idx="286">
                  <c:v>1183.575431075302</c:v>
                </c:pt>
                <c:pt idx="287">
                  <c:v>1183.869644618653</c:v>
                </c:pt>
                <c:pt idx="288">
                  <c:v>1184.1841487512006</c:v>
                </c:pt>
                <c:pt idx="289">
                  <c:v>1184.6356143608255</c:v>
                </c:pt>
                <c:pt idx="290">
                  <c:v>1185.0109902609629</c:v>
                </c:pt>
                <c:pt idx="291">
                  <c:v>1185.3356396881088</c:v>
                </c:pt>
                <c:pt idx="292">
                  <c:v>1185.6349258787591</c:v>
                </c:pt>
                <c:pt idx="293">
                  <c:v>1186.1168273721785</c:v>
                </c:pt>
                <c:pt idx="294">
                  <c:v>1186.5023485669144</c:v>
                </c:pt>
                <c:pt idx="295">
                  <c:v>1187.2835362509841</c:v>
                </c:pt>
                <c:pt idx="296">
                  <c:v>1188.4045913040975</c:v>
                </c:pt>
                <c:pt idx="297">
                  <c:v>1188.5212621919779</c:v>
                </c:pt>
                <c:pt idx="298">
                  <c:v>1187.7197839187115</c:v>
                </c:pt>
                <c:pt idx="299">
                  <c:v>1186.4516220939227</c:v>
                </c:pt>
                <c:pt idx="300">
                  <c:v>1186.4769853304185</c:v>
                </c:pt>
                <c:pt idx="301">
                  <c:v>1187.3596259604715</c:v>
                </c:pt>
                <c:pt idx="302">
                  <c:v>1188.683586905551</c:v>
                </c:pt>
                <c:pt idx="303">
                  <c:v>1189.2060695773639</c:v>
                </c:pt>
                <c:pt idx="304">
                  <c:v>1189.7539154856727</c:v>
                </c:pt>
                <c:pt idx="305">
                  <c:v>1189.9618940249381</c:v>
                </c:pt>
                <c:pt idx="306">
                  <c:v>1190.2307443317932</c:v>
                </c:pt>
                <c:pt idx="307">
                  <c:v>1190.4437955183578</c:v>
                </c:pt>
                <c:pt idx="308">
                  <c:v>1190.6669919995204</c:v>
                </c:pt>
                <c:pt idx="309">
                  <c:v>1190.7278637671104</c:v>
                </c:pt>
                <c:pt idx="310">
                  <c:v>1190.8749705387859</c:v>
                </c:pt>
                <c:pt idx="311">
                  <c:v>1191.1336755510426</c:v>
                </c:pt>
                <c:pt idx="312">
                  <c:v>1191.336581443009</c:v>
                </c:pt>
                <c:pt idx="313">
                  <c:v>1191.6003591025651</c:v>
                </c:pt>
                <c:pt idx="314">
                  <c:v>1191.8083376418306</c:v>
                </c:pt>
                <c:pt idx="315">
                  <c:v>1192.1126964797797</c:v>
                </c:pt>
                <c:pt idx="316">
                  <c:v>1192.4424185542246</c:v>
                </c:pt>
                <c:pt idx="317">
                  <c:v>1192.65039709349</c:v>
                </c:pt>
                <c:pt idx="318">
                  <c:v>1192.8888115165505</c:v>
                </c:pt>
                <c:pt idx="319">
                  <c:v>1193.1373712342088</c:v>
                </c:pt>
                <c:pt idx="320">
                  <c:v>1193.4315847775599</c:v>
                </c:pt>
                <c:pt idx="321">
                  <c:v>1193.6699992006202</c:v>
                </c:pt>
                <c:pt idx="322">
                  <c:v>1194.0656656899541</c:v>
                </c:pt>
                <c:pt idx="323">
                  <c:v>1194.3497339387068</c:v>
                </c:pt>
                <c:pt idx="324">
                  <c:v>1194.5069860049807</c:v>
                </c:pt>
                <c:pt idx="325">
                  <c:v>1194.6439474820579</c:v>
                </c:pt>
                <c:pt idx="326">
                  <c:v>1194.7961269010325</c:v>
                </c:pt>
                <c:pt idx="327">
                  <c:v>1194.9229430835114</c:v>
                </c:pt>
                <c:pt idx="328">
                  <c:v>1195.1258489754775</c:v>
                </c:pt>
                <c:pt idx="329">
                  <c:v>1195.333827514743</c:v>
                </c:pt>
                <c:pt idx="330">
                  <c:v>1195.4555710499226</c:v>
                </c:pt>
                <c:pt idx="331">
                  <c:v>1195.6889128256837</c:v>
                </c:pt>
                <c:pt idx="332">
                  <c:v>1195.9323998960431</c:v>
                </c:pt>
                <c:pt idx="333">
                  <c:v>1196.0947246096162</c:v>
                </c:pt>
                <c:pt idx="334">
                  <c:v>1196.2063228501975</c:v>
                </c:pt>
                <c:pt idx="335">
                  <c:v>1196.9925831815665</c:v>
                </c:pt>
                <c:pt idx="336">
                  <c:v>1197.2817240776183</c:v>
                </c:pt>
                <c:pt idx="337">
                  <c:v>1197.33245055061</c:v>
                </c:pt>
                <c:pt idx="338">
                  <c:v>1197.4339034965928</c:v>
                </c:pt>
                <c:pt idx="339">
                  <c:v>1197.5201385006785</c:v>
                </c:pt>
                <c:pt idx="340">
                  <c:v>1197.560719679072</c:v>
                </c:pt>
                <c:pt idx="341">
                  <c:v>1197.6317367412601</c:v>
                </c:pt>
                <c:pt idx="342">
                  <c:v>1197.5810102682685</c:v>
                </c:pt>
                <c:pt idx="343">
                  <c:v>1197.7027538034483</c:v>
                </c:pt>
                <c:pt idx="344">
                  <c:v>1197.9259502846112</c:v>
                </c:pt>
                <c:pt idx="345">
                  <c:v>1198.0375485251923</c:v>
                </c:pt>
                <c:pt idx="346">
                  <c:v>1198.2962535374493</c:v>
                </c:pt>
                <c:pt idx="347">
                  <c:v>1198.575249138903</c:v>
                </c:pt>
                <c:pt idx="348">
                  <c:v>1198.742646499775</c:v>
                </c:pt>
                <c:pt idx="349">
                  <c:v>1199.1890394621005</c:v>
                </c:pt>
                <c:pt idx="350">
                  <c:v>1199.6252871298279</c:v>
                </c:pt>
                <c:pt idx="351">
                  <c:v>1199.7115221339136</c:v>
                </c:pt>
                <c:pt idx="352">
                  <c:v>1199.7825391961017</c:v>
                </c:pt>
                <c:pt idx="353">
                  <c:v>1199.8535562582899</c:v>
                </c:pt>
                <c:pt idx="354">
                  <c:v>1199.9397912623756</c:v>
                </c:pt>
                <c:pt idx="355">
                  <c:v>1200.0412442083586</c:v>
                </c:pt>
                <c:pt idx="356">
                  <c:v>1200.1325518597432</c:v>
                </c:pt>
                <c:pt idx="357">
                  <c:v>1200.1782056854358</c:v>
                </c:pt>
                <c:pt idx="358">
                  <c:v>1200.3354577517098</c:v>
                </c:pt>
                <c:pt idx="359">
                  <c:v>1200.5890901166672</c:v>
                </c:pt>
                <c:pt idx="360">
                  <c:v>1200.6702524734537</c:v>
                </c:pt>
                <c:pt idx="361">
                  <c:v>1200.6651798261546</c:v>
                </c:pt>
                <c:pt idx="362">
                  <c:v>1200.6245986477616</c:v>
                </c:pt>
                <c:pt idx="363">
                  <c:v>1200.7666327721377</c:v>
                </c:pt>
                <c:pt idx="364">
                  <c:v>1200.7057610045479</c:v>
                </c:pt>
                <c:pt idx="365">
                  <c:v>1200.8477951289242</c:v>
                </c:pt>
                <c:pt idx="366">
                  <c:v>1200.9847566060014</c:v>
                </c:pt>
                <c:pt idx="367">
                  <c:v>1201.1876624979677</c:v>
                </c:pt>
                <c:pt idx="368">
                  <c:v>1201.4920213359169</c:v>
                </c:pt>
                <c:pt idx="369">
                  <c:v>1201.5630383981052</c:v>
                </c:pt>
                <c:pt idx="370">
                  <c:v>1201.7101451697806</c:v>
                </c:pt>
                <c:pt idx="371">
                  <c:v>1201.7811622319689</c:v>
                </c:pt>
                <c:pt idx="372">
                  <c:v>1201.9130510617467</c:v>
                </c:pt>
                <c:pt idx="373">
                  <c:v>1201.9688501820374</c:v>
                </c:pt>
                <c:pt idx="374">
                  <c:v>1201.9840681239348</c:v>
                </c:pt>
                <c:pt idx="375">
                  <c:v>1202.1616107794052</c:v>
                </c:pt>
                <c:pt idx="376">
                  <c:v>1202.1768287213029</c:v>
                </c:pt>
                <c:pt idx="377">
                  <c:v>1202.3087175510807</c:v>
                </c:pt>
                <c:pt idx="378">
                  <c:v>1202.4050978497648</c:v>
                </c:pt>
                <c:pt idx="379">
                  <c:v>1202.4862602065514</c:v>
                </c:pt>
                <c:pt idx="380">
                  <c:v>1202.5166960903462</c:v>
                </c:pt>
                <c:pt idx="381">
                  <c:v>1202.5978584471327</c:v>
                </c:pt>
                <c:pt idx="382">
                  <c:v>1202.5572772687394</c:v>
                </c:pt>
                <c:pt idx="383">
                  <c:v>1202.5014781484488</c:v>
                </c:pt>
                <c:pt idx="384">
                  <c:v>1202.5268413849444</c:v>
                </c:pt>
                <c:pt idx="385">
                  <c:v>1202.6029310944318</c:v>
                </c:pt>
                <c:pt idx="386">
                  <c:v>1202.6029310944318</c:v>
                </c:pt>
                <c:pt idx="387">
                  <c:v>1202.6333669782268</c:v>
                </c:pt>
                <c:pt idx="388">
                  <c:v>1202.6840934512184</c:v>
                </c:pt>
                <c:pt idx="389">
                  <c:v>1202.6993113931157</c:v>
                </c:pt>
                <c:pt idx="390">
                  <c:v>1202.7196019823125</c:v>
                </c:pt>
                <c:pt idx="391">
                  <c:v>1202.7348199242099</c:v>
                </c:pt>
                <c:pt idx="392">
                  <c:v>1202.739892571509</c:v>
                </c:pt>
                <c:pt idx="393">
                  <c:v>1202.7348199242099</c:v>
                </c:pt>
                <c:pt idx="394">
                  <c:v>1202.7601831607055</c:v>
                </c:pt>
                <c:pt idx="395">
                  <c:v>1202.8058369863982</c:v>
                </c:pt>
                <c:pt idx="396">
                  <c:v>1202.8464181647912</c:v>
                </c:pt>
                <c:pt idx="397">
                  <c:v>1202.8362728701929</c:v>
                </c:pt>
                <c:pt idx="398">
                  <c:v>1202.8717814012871</c:v>
                </c:pt>
                <c:pt idx="399">
                  <c:v>1202.9529437580734</c:v>
                </c:pt>
                <c:pt idx="400">
                  <c:v>1202.9630890526719</c:v>
                </c:pt>
                <c:pt idx="401">
                  <c:v>1203.0290334675608</c:v>
                </c:pt>
                <c:pt idx="402">
                  <c:v>1203.0645419986549</c:v>
                </c:pt>
                <c:pt idx="403">
                  <c:v>1203.0239608202617</c:v>
                </c:pt>
                <c:pt idx="404">
                  <c:v>1202.9529437580734</c:v>
                </c:pt>
                <c:pt idx="405">
                  <c:v>1202.8413455174921</c:v>
                </c:pt>
                <c:pt idx="406">
                  <c:v>1202.8007643390988</c:v>
                </c:pt>
                <c:pt idx="407">
                  <c:v>1202.8159822809962</c:v>
                </c:pt>
                <c:pt idx="408">
                  <c:v>1202.866708753988</c:v>
                </c:pt>
                <c:pt idx="409">
                  <c:v>1202.8210549282956</c:v>
                </c:pt>
                <c:pt idx="410">
                  <c:v>1202.739892571509</c:v>
                </c:pt>
                <c:pt idx="411">
                  <c:v>1202.6840934512184</c:v>
                </c:pt>
                <c:pt idx="412">
                  <c:v>1202.6181490363292</c:v>
                </c:pt>
                <c:pt idx="413">
                  <c:v>1202.6638028620216</c:v>
                </c:pt>
                <c:pt idx="414">
                  <c:v>1202.5978584471327</c:v>
                </c:pt>
                <c:pt idx="415">
                  <c:v>1202.4913328538505</c:v>
                </c:pt>
                <c:pt idx="416">
                  <c:v>1202.3188628456792</c:v>
                </c:pt>
                <c:pt idx="417">
                  <c:v>1202.3239354929783</c:v>
                </c:pt>
                <c:pt idx="418">
                  <c:v>1202.2630637253885</c:v>
                </c:pt>
                <c:pt idx="419">
                  <c:v>1202.2174098996961</c:v>
                </c:pt>
                <c:pt idx="420">
                  <c:v>1202.1261022483113</c:v>
                </c:pt>
                <c:pt idx="421">
                  <c:v>1202.1108843064139</c:v>
                </c:pt>
                <c:pt idx="422">
                  <c:v>1202.0094313604309</c:v>
                </c:pt>
                <c:pt idx="423">
                  <c:v>1201.9485595928409</c:v>
                </c:pt>
                <c:pt idx="424">
                  <c:v>1201.7862348792678</c:v>
                </c:pt>
                <c:pt idx="425">
                  <c:v>1201.6442007548917</c:v>
                </c:pt>
                <c:pt idx="426">
                  <c:v>1201.5224572197119</c:v>
                </c:pt>
                <c:pt idx="427">
                  <c:v>1201.4210042737286</c:v>
                </c:pt>
                <c:pt idx="428">
                  <c:v>1201.2282436763608</c:v>
                </c:pt>
                <c:pt idx="429">
                  <c:v>1201.1267907303777</c:v>
                </c:pt>
                <c:pt idx="430">
                  <c:v>1201.0456283735914</c:v>
                </c:pt>
                <c:pt idx="431">
                  <c:v>1200.8883763073175</c:v>
                </c:pt>
                <c:pt idx="432" formatCode="General">
                  <c:v>1200.7869233613344</c:v>
                </c:pt>
                <c:pt idx="433" formatCode="General">
                  <c:v>1200.6702524734537</c:v>
                </c:pt>
                <c:pt idx="434" formatCode="General">
                  <c:v>1200.472419228787</c:v>
                </c:pt>
                <c:pt idx="435" formatCode="General">
                  <c:v>1200.1984962746324</c:v>
                </c:pt>
                <c:pt idx="436" formatCode="General">
                  <c:v>1200.0108083245636</c:v>
                </c:pt>
                <c:pt idx="437" formatCode="General">
                  <c:v>1199.8180477271958</c:v>
                </c:pt>
                <c:pt idx="438" formatCode="General">
                  <c:v>1199.6405050717253</c:v>
                </c:pt>
                <c:pt idx="439" formatCode="General">
                  <c:v>1199.5644153622382</c:v>
                </c:pt>
                <c:pt idx="440" formatCode="General">
                  <c:v>1199.3158556445796</c:v>
                </c:pt>
                <c:pt idx="441" formatCode="General">
                  <c:v>1199.0926591634168</c:v>
                </c:pt>
                <c:pt idx="442" formatCode="General">
                  <c:v>1198.9607703336385</c:v>
                </c:pt>
                <c:pt idx="443" formatCode="General">
                  <c:v>1198.6665567902876</c:v>
                </c:pt>
                <c:pt idx="444" formatCode="General">
                  <c:v>1198.3216167739452</c:v>
                </c:pt>
                <c:pt idx="445" formatCode="General">
                  <c:v>1197.8397152805255</c:v>
                </c:pt>
                <c:pt idx="446" formatCode="General">
                  <c:v>1196.941856708575</c:v>
                </c:pt>
                <c:pt idx="447" formatCode="General">
                  <c:v>1196.7643140531045</c:v>
                </c:pt>
                <c:pt idx="448" formatCode="General">
                  <c:v>1196.6628611071214</c:v>
                </c:pt>
                <c:pt idx="449" formatCode="General">
                  <c:v>1196.6882243436173</c:v>
                </c:pt>
                <c:pt idx="450" formatCode="General">
                  <c:v>1196.6882243436173</c:v>
                </c:pt>
                <c:pt idx="451" formatCode="General">
                  <c:v>1196.5208269827451</c:v>
                </c:pt>
                <c:pt idx="452" formatCode="General">
                  <c:v>1196.2621219704881</c:v>
                </c:pt>
                <c:pt idx="453" formatCode="General">
                  <c:v>1195.8664554811542</c:v>
                </c:pt>
                <c:pt idx="454" formatCode="General">
                  <c:v>1195.5620966432048</c:v>
                </c:pt>
                <c:pt idx="455" formatCode="General">
                  <c:v>1195.1562848592725</c:v>
                </c:pt>
                <c:pt idx="456" formatCode="General">
                  <c:v>1194.6236568928612</c:v>
                </c:pt>
                <c:pt idx="457" formatCode="General">
                  <c:v>1194.0403024534585</c:v>
                </c:pt>
                <c:pt idx="458" formatCode="General">
                  <c:v>1193.634490669526</c:v>
                </c:pt>
                <c:pt idx="459" formatCode="General">
                  <c:v>1193.0562088774225</c:v>
                </c:pt>
                <c:pt idx="460" formatCode="General">
                  <c:v>1192.3815467866348</c:v>
                </c:pt>
                <c:pt idx="461" formatCode="General">
                  <c:v>1191.7271752850438</c:v>
                </c:pt>
                <c:pt idx="462" formatCode="General">
                  <c:v>1191.1590387875385</c:v>
                </c:pt>
                <c:pt idx="463" formatCode="General">
                  <c:v>1189.6017360666979</c:v>
                </c:pt>
                <c:pt idx="464" formatCode="General">
                  <c:v>1188.5973519014653</c:v>
                </c:pt>
                <c:pt idx="465" formatCode="General">
                  <c:v>1188.323428947311</c:v>
                </c:pt>
                <c:pt idx="466" formatCode="General">
                  <c:v>1188.4147365986958</c:v>
                </c:pt>
                <c:pt idx="467" formatCode="General">
                  <c:v>1188.5314074865764</c:v>
                </c:pt>
                <c:pt idx="468" formatCode="General">
                  <c:v>1188.5314074865764</c:v>
                </c:pt>
                <c:pt idx="469" formatCode="General">
                  <c:v>1188.8560569137221</c:v>
                </c:pt>
                <c:pt idx="470" formatCode="General">
                  <c:v>1188.5111168973797</c:v>
                </c:pt>
                <c:pt idx="471" formatCode="General">
                  <c:v>1187.5118053794461</c:v>
                </c:pt>
                <c:pt idx="472" formatCode="General">
                  <c:v>1186.1878444343668</c:v>
                </c:pt>
                <c:pt idx="473" formatCode="General">
                  <c:v>1183.9964608011321</c:v>
                </c:pt>
                <c:pt idx="474" formatCode="General">
                  <c:v>1181.3028850852806</c:v>
                </c:pt>
                <c:pt idx="475" formatCode="General">
                  <c:v>1180.2477744470566</c:v>
                </c:pt>
                <c:pt idx="476" formatCode="General">
                  <c:v>1180.7702571188695</c:v>
                </c:pt>
                <c:pt idx="477" formatCode="General">
                  <c:v>1182.4442307275904</c:v>
                </c:pt>
                <c:pt idx="478" formatCode="General">
                  <c:v>1182.8348245696254</c:v>
                </c:pt>
                <c:pt idx="479" formatCode="General">
                  <c:v>1182.2210342464277</c:v>
                </c:pt>
                <c:pt idx="480" formatCode="General">
                  <c:v>1180.8362015337584</c:v>
                </c:pt>
                <c:pt idx="481" formatCode="General">
                  <c:v>1179.3346979332084</c:v>
                </c:pt>
                <c:pt idx="482" formatCode="General">
                  <c:v>1177.2447672459568</c:v>
                </c:pt>
                <c:pt idx="483" formatCode="General">
                  <c:v>1175.7026824670136</c:v>
                </c:pt>
                <c:pt idx="484" formatCode="General">
                  <c:v>1175.0077297870293</c:v>
                </c:pt>
                <c:pt idx="485" formatCode="General">
                  <c:v>1174.6526444760889</c:v>
                </c:pt>
                <c:pt idx="486" formatCode="General">
                  <c:v>1174.4193027003275</c:v>
                </c:pt>
                <c:pt idx="487" formatCode="General">
                  <c:v>1174.201178866464</c:v>
                </c:pt>
                <c:pt idx="488" formatCode="General">
                  <c:v>1173.6939141365483</c:v>
                </c:pt>
                <c:pt idx="489" formatCode="General">
                  <c:v>1173.1156323444447</c:v>
                </c:pt>
                <c:pt idx="490" formatCode="General">
                  <c:v>1172.3800984860673</c:v>
                </c:pt>
                <c:pt idx="491" formatCode="General">
                  <c:v>1171.6141287438948</c:v>
                </c:pt>
                <c:pt idx="492" formatCode="General">
                  <c:v>1170.7872872341327</c:v>
                </c:pt>
                <c:pt idx="493" formatCode="General">
                  <c:v>1169.8387021891906</c:v>
                </c:pt>
                <c:pt idx="494" formatCode="General">
                  <c:v>1168.8038821401631</c:v>
                </c:pt>
                <c:pt idx="495" formatCode="General">
                  <c:v>1167.6321006140583</c:v>
                </c:pt>
                <c:pt idx="496" formatCode="General">
                  <c:v>1166.4501737933554</c:v>
                </c:pt>
                <c:pt idx="497" formatCode="General">
                  <c:v>1164.8725804833182</c:v>
                </c:pt>
                <c:pt idx="498" formatCode="General">
                  <c:v>1162.1434962363728</c:v>
                </c:pt>
                <c:pt idx="499" formatCode="General">
                  <c:v>1161.3521632577047</c:v>
                </c:pt>
                <c:pt idx="500" formatCode="General">
                  <c:v>1161.6057956226625</c:v>
                </c:pt>
                <c:pt idx="501" formatCode="General">
                  <c:v>1163.0616453975199</c:v>
                </c:pt>
                <c:pt idx="502" formatCode="General">
                  <c:v>1163.264551289486</c:v>
                </c:pt>
                <c:pt idx="503" formatCode="General">
                  <c:v>1161.9760988755008</c:v>
                </c:pt>
                <c:pt idx="504" formatCode="General">
                  <c:v>1160.3782149762669</c:v>
                </c:pt>
                <c:pt idx="505" formatCode="General">
                  <c:v>1157.9839254510659</c:v>
                </c:pt>
                <c:pt idx="506" formatCode="General">
                  <c:v>1155.3867300338989</c:v>
                </c:pt>
                <c:pt idx="507" formatCode="General">
                  <c:v>1154.1845126239989</c:v>
                </c:pt>
                <c:pt idx="508" formatCode="General">
                  <c:v>1154.0779870307167</c:v>
                </c:pt>
                <c:pt idx="509" formatCode="General">
                  <c:v>1154.1134955618109</c:v>
                </c:pt>
                <c:pt idx="510" formatCode="General">
                  <c:v>1154.5953970552303</c:v>
                </c:pt>
                <c:pt idx="511" formatCode="General">
                  <c:v>1154.149004092905</c:v>
                </c:pt>
                <c:pt idx="512" formatCode="General">
                  <c:v>1153.1699831641679</c:v>
                </c:pt>
                <c:pt idx="513" formatCode="General">
                  <c:v>1152.0083469326614</c:v>
                </c:pt>
                <c:pt idx="514" formatCode="General">
                  <c:v>1150.618441572693</c:v>
                </c:pt>
                <c:pt idx="515" formatCode="General">
                  <c:v>1148.5741647111336</c:v>
                </c:pt>
                <c:pt idx="516" formatCode="General">
                  <c:v>1147.2197678822592</c:v>
                </c:pt>
                <c:pt idx="517" formatCode="General">
                  <c:v>1146.3168366630098</c:v>
                </c:pt>
                <c:pt idx="518" formatCode="General">
                  <c:v>1145.4088327964612</c:v>
                </c:pt>
                <c:pt idx="519" formatCode="General">
                  <c:v>1144.3131409798436</c:v>
                </c:pt>
                <c:pt idx="520" formatCode="General">
                  <c:v>1143.5218080011753</c:v>
                </c:pt>
                <c:pt idx="521" formatCode="General">
                  <c:v>1142.8370006157895</c:v>
                </c:pt>
                <c:pt idx="522" formatCode="General">
                  <c:v>1142.2130649979933</c:v>
                </c:pt>
                <c:pt idx="523" formatCode="General">
                  <c:v>1141.51303967071</c:v>
                </c:pt>
                <c:pt idx="524" formatCode="General">
                  <c:v>1140.7419972812386</c:v>
                </c:pt>
                <c:pt idx="525" formatCode="General">
                  <c:v>1139.8644292984848</c:v>
                </c:pt>
                <c:pt idx="526" formatCode="General">
                  <c:v>1138.9919339630303</c:v>
                </c:pt>
                <c:pt idx="527" formatCode="General">
                  <c:v>1137.875951557216</c:v>
                </c:pt>
                <c:pt idx="528" formatCode="General">
                  <c:v>1136.2121232430934</c:v>
                </c:pt>
                <c:pt idx="529" formatCode="General">
                  <c:v>1134.0156669625592</c:v>
                </c:pt>
                <c:pt idx="530" formatCode="General">
                  <c:v>1132.8489580837536</c:v>
                </c:pt>
                <c:pt idx="531" formatCode="General">
                  <c:v>1132.336620706539</c:v>
                </c:pt>
                <c:pt idx="532" formatCode="General">
                  <c:v>1132.0474798104872</c:v>
                </c:pt>
                <c:pt idx="533" formatCode="General">
                  <c:v>1131.7735568563328</c:v>
                </c:pt>
                <c:pt idx="534" formatCode="General">
                  <c:v>1131.2815100683149</c:v>
                </c:pt>
                <c:pt idx="535" formatCode="General">
                  <c:v>1130.4445232639541</c:v>
                </c:pt>
                <c:pt idx="536" formatCode="General">
                  <c:v>1129.6126091068929</c:v>
                </c:pt>
                <c:pt idx="537" formatCode="General">
                  <c:v>1128.4915540537797</c:v>
                </c:pt>
                <c:pt idx="538" formatCode="General">
                  <c:v>1127.2031016397943</c:v>
                </c:pt>
                <c:pt idx="539" formatCode="General">
                  <c:v>1125.8791406947148</c:v>
                </c:pt>
                <c:pt idx="540" formatCode="General">
                  <c:v>1124.4030003306609</c:v>
                </c:pt>
                <c:pt idx="541" formatCode="General">
                  <c:v>1121.3086854781764</c:v>
                </c:pt>
                <c:pt idx="542" formatCode="General">
                  <c:v>1119.1274471395398</c:v>
                </c:pt>
                <c:pt idx="543" formatCode="General">
                  <c:v>1118.5339474055386</c:v>
                </c:pt>
                <c:pt idx="544" formatCode="General">
                  <c:v>1119.1883189071295</c:v>
                </c:pt>
                <c:pt idx="545" formatCode="General">
                  <c:v>1121.2579590051848</c:v>
                </c:pt>
                <c:pt idx="546" formatCode="General">
                  <c:v>1121.3340487146722</c:v>
                </c:pt>
                <c:pt idx="547" formatCode="General">
                  <c:v>1117.6513067754859</c:v>
                </c:pt>
                <c:pt idx="548" formatCode="General">
                  <c:v>1112.7156209534082</c:v>
                </c:pt>
                <c:pt idx="549" formatCode="General">
                  <c:v>1111.62500178409</c:v>
                </c:pt>
                <c:pt idx="550" formatCode="General">
                  <c:v>1113.7301504132392</c:v>
                </c:pt>
                <c:pt idx="551" formatCode="General">
                  <c:v>1115.5563034409347</c:v>
                </c:pt>
                <c:pt idx="552" formatCode="General">
                  <c:v>1113.1873771522296</c:v>
                </c:pt>
                <c:pt idx="553" formatCode="General">
                  <c:v>1108.5154689897079</c:v>
                </c:pt>
                <c:pt idx="554" formatCode="General">
                  <c:v>1106.9835295053633</c:v>
                </c:pt>
                <c:pt idx="555" formatCode="General">
                  <c:v>1107.2270165757227</c:v>
                </c:pt>
                <c:pt idx="556" formatCode="General">
                  <c:v>1107.9067513138095</c:v>
                </c:pt>
                <c:pt idx="557" formatCode="General">
                  <c:v>1108.6118492883918</c:v>
                </c:pt>
                <c:pt idx="558" formatCode="General">
                  <c:v>1107.4755762933812</c:v>
                </c:pt>
                <c:pt idx="559" formatCode="General">
                  <c:v>1105.5124617886083</c:v>
                </c:pt>
                <c:pt idx="560" formatCode="General">
                  <c:v>1102.5398904713036</c:v>
                </c:pt>
                <c:pt idx="561" formatCode="General">
                  <c:v>1099.9934215271278</c:v>
                </c:pt>
                <c:pt idx="562" formatCode="General">
                  <c:v>1099.0600544240831</c:v>
                </c:pt>
                <c:pt idx="563" formatCode="General">
                  <c:v>1099.0296185402883</c:v>
                </c:pt>
                <c:pt idx="564" formatCode="General">
                  <c:v>1099.1868706065623</c:v>
                </c:pt>
                <c:pt idx="565" formatCode="General">
                  <c:v>1099.1615073700664</c:v>
                </c:pt>
                <c:pt idx="566" formatCode="General">
                  <c:v>1098.7709135280313</c:v>
                </c:pt>
                <c:pt idx="567" formatCode="General">
                  <c:v>1097.5585508235336</c:v>
                </c:pt>
                <c:pt idx="568" formatCode="General">
                  <c:v>1096.0671925175818</c:v>
                </c:pt>
                <c:pt idx="569" formatCode="General">
                  <c:v>1094.3982915561601</c:v>
                </c:pt>
                <c:pt idx="570" formatCode="General">
                  <c:v>1092.0496558566513</c:v>
                </c:pt>
                <c:pt idx="571" formatCode="General">
                  <c:v>1089.7162380990399</c:v>
                </c:pt>
                <c:pt idx="572" formatCode="General">
                  <c:v>1088.5647471621319</c:v>
                </c:pt>
                <c:pt idx="573" formatCode="General">
                  <c:v>1088.0929909633105</c:v>
                </c:pt>
                <c:pt idx="574" formatCode="General">
                  <c:v>1087.9154483078403</c:v>
                </c:pt>
                <c:pt idx="575" formatCode="General">
                  <c:v>1087.6263074117883</c:v>
                </c:pt>
                <c:pt idx="576" formatCode="General">
                  <c:v>1087.25600415895</c:v>
                </c:pt>
                <c:pt idx="577" formatCode="General">
                  <c:v>1086.5153976532733</c:v>
                </c:pt>
                <c:pt idx="578" formatCode="General">
                  <c:v>1085.3791246582628</c:v>
                </c:pt>
                <c:pt idx="579" formatCode="General">
                  <c:v>1084.0298004766876</c:v>
                </c:pt>
                <c:pt idx="580" formatCode="General">
                  <c:v>1082.6906215897104</c:v>
                </c:pt>
                <c:pt idx="581" formatCode="General">
                  <c:v>1081.1434641634683</c:v>
                </c:pt>
                <c:pt idx="582" formatCode="General">
                  <c:v>1079.6368879156194</c:v>
                </c:pt>
                <c:pt idx="583" formatCode="General">
                  <c:v>1075.8526930304499</c:v>
                </c:pt>
                <c:pt idx="584" formatCode="General">
                  <c:v>1073.6460914553177</c:v>
                </c:pt>
                <c:pt idx="585" formatCode="General">
                  <c:v>1074.483078259678</c:v>
                </c:pt>
                <c:pt idx="586" formatCode="General">
                  <c:v>1076.8875130794775</c:v>
                </c:pt>
                <c:pt idx="587" formatCode="General">
                  <c:v>1077.1107095606401</c:v>
                </c:pt>
                <c:pt idx="588" formatCode="General">
                  <c:v>1074.9142532801063</c:v>
                </c:pt>
                <c:pt idx="589" formatCode="General">
                  <c:v>1070.9880242705603</c:v>
                </c:pt>
                <c:pt idx="590" formatCode="General">
                  <c:v>1067.6603676423149</c:v>
                </c:pt>
                <c:pt idx="591" formatCode="General">
                  <c:v>1066.9045431947409</c:v>
                </c:pt>
                <c:pt idx="592" formatCode="General">
                  <c:v>1067.6350044058192</c:v>
                </c:pt>
                <c:pt idx="593" formatCode="General">
                  <c:v>1068.4466279736837</c:v>
                </c:pt>
                <c:pt idx="594" formatCode="General">
                  <c:v>1068.1270511938371</c:v>
                </c:pt>
                <c:pt idx="595" formatCode="General">
                  <c:v>1066.5849664148941</c:v>
                </c:pt>
                <c:pt idx="596" formatCode="General">
                  <c:v>1064.6776510304119</c:v>
                </c:pt>
                <c:pt idx="597" formatCode="General">
                  <c:v>1062.4355409241855</c:v>
                </c:pt>
                <c:pt idx="598" formatCode="General">
                  <c:v>1059.4376063703849</c:v>
                </c:pt>
                <c:pt idx="599" formatCode="General">
                  <c:v>1058.2759701388784</c:v>
                </c:pt>
                <c:pt idx="600" formatCode="General">
                  <c:v>1057.9563933590318</c:v>
                </c:pt>
                <c:pt idx="601" formatCode="General">
                  <c:v>1057.8498677657494</c:v>
                </c:pt>
                <c:pt idx="602" formatCode="General">
                  <c:v>1057.8447951184501</c:v>
                </c:pt>
                <c:pt idx="603" formatCode="General">
                  <c:v>1057.1599877330643</c:v>
                </c:pt>
                <c:pt idx="604" formatCode="General">
                  <c:v>1056.003424148857</c:v>
                </c:pt>
                <c:pt idx="605" formatCode="General">
                  <c:v>1054.5069931956064</c:v>
                </c:pt>
                <c:pt idx="606" formatCode="General">
                  <c:v>1052.9598357693642</c:v>
                </c:pt>
                <c:pt idx="607" formatCode="General">
                  <c:v>1051.2655715714466</c:v>
                </c:pt>
                <c:pt idx="608" formatCode="General">
                  <c:v>1049.3024570666735</c:v>
                </c:pt>
                <c:pt idx="609" formatCode="General">
                  <c:v>1046.5733728197281</c:v>
                </c:pt>
                <c:pt idx="610" formatCode="General">
                  <c:v>1045.3457921733327</c:v>
                </c:pt>
                <c:pt idx="611" formatCode="General">
                  <c:v>1044.8334547961181</c:v>
                </c:pt>
                <c:pt idx="612" formatCode="General">
                  <c:v>1044.6406941987502</c:v>
                </c:pt>
                <c:pt idx="613" formatCode="General">
                  <c:v>1044.5595318419637</c:v>
                </c:pt>
                <c:pt idx="614" formatCode="General">
                  <c:v>1043.9508141660651</c:v>
                </c:pt>
                <c:pt idx="615" formatCode="General">
                  <c:v>1042.9768658846274</c:v>
                </c:pt>
                <c:pt idx="616" formatCode="General">
                  <c:v>1041.6985587652403</c:v>
                </c:pt>
                <c:pt idx="617" formatCode="General">
                  <c:v>1040.3187986998703</c:v>
                </c:pt>
                <c:pt idx="618" formatCode="General">
                  <c:v>1038.8274403939188</c:v>
                </c:pt>
                <c:pt idx="619" formatCode="General">
                  <c:v>1037.1027403122062</c:v>
                </c:pt>
                <c:pt idx="620" formatCode="General">
                  <c:v>1035.1599163966298</c:v>
                </c:pt>
                <c:pt idx="621" formatCode="General">
                  <c:v>1032.0047297765555</c:v>
                </c:pt>
                <c:pt idx="622" formatCode="General">
                  <c:v>1029.8843632055089</c:v>
                </c:pt>
                <c:pt idx="623" formatCode="General">
                  <c:v>1029.5242052472688</c:v>
                </c:pt>
                <c:pt idx="624" formatCode="General">
                  <c:v>1032.0351656603505</c:v>
                </c:pt>
                <c:pt idx="625" formatCode="General">
                  <c:v>1032.5018492118727</c:v>
                </c:pt>
                <c:pt idx="626" formatCode="General">
                  <c:v>1024.8827329685423</c:v>
                </c:pt>
                <c:pt idx="627" formatCode="General">
                  <c:v>1024.0457461641815</c:v>
                </c:pt>
                <c:pt idx="628" formatCode="General">
                  <c:v>1028.9966499281568</c:v>
                </c:pt>
                <c:pt idx="629" formatCode="General">
                  <c:v>1022.1232128378019</c:v>
                </c:pt>
                <c:pt idx="630" formatCode="General">
                  <c:v>1019.4397824165492</c:v>
                </c:pt>
                <c:pt idx="631" formatCode="General">
                  <c:v>1022.3362640243665</c:v>
                </c:pt>
                <c:pt idx="632" formatCode="General">
                  <c:v>1022.1181401905027</c:v>
                </c:pt>
                <c:pt idx="633" formatCode="General">
                  <c:v>1020.4035854033884</c:v>
                </c:pt>
                <c:pt idx="634" formatCode="General">
                  <c:v>1017.8520438119135</c:v>
                </c:pt>
                <c:pt idx="635" formatCode="General">
                  <c:v>1015.4070278137209</c:v>
                </c:pt>
                <c:pt idx="636" formatCode="General">
                  <c:v>1013.8750883293762</c:v>
                </c:pt>
                <c:pt idx="637" formatCode="General">
                  <c:v>1013.1294091764005</c:v>
                </c:pt>
                <c:pt idx="638" formatCode="General">
                  <c:v>1012.4750376748094</c:v>
                </c:pt>
                <c:pt idx="639" formatCode="General">
                  <c:v>1011.8257388205176</c:v>
                </c:pt>
                <c:pt idx="640" formatCode="General">
                  <c:v>1010.9126623066697</c:v>
                </c:pt>
                <c:pt idx="641" formatCode="General">
                  <c:v>1009.7408807805649</c:v>
                </c:pt>
                <c:pt idx="642" formatCode="General">
                  <c:v>1008.3509754205966</c:v>
                </c:pt>
                <c:pt idx="643" formatCode="General">
                  <c:v>1006.8849803511407</c:v>
                </c:pt>
                <c:pt idx="644" formatCode="General">
                  <c:v>1005.287096451907</c:v>
                </c:pt>
                <c:pt idx="645" formatCode="General">
                  <c:v>1002.6899010347398</c:v>
                </c:pt>
                <c:pt idx="646" formatCode="General">
                  <c:v>999.87458178370878</c:v>
                </c:pt>
                <c:pt idx="647" formatCode="General">
                  <c:v>999.01730439015148</c:v>
                </c:pt>
                <c:pt idx="648" formatCode="General">
                  <c:v>999.11875733613476</c:v>
                </c:pt>
                <c:pt idx="649" formatCode="General">
                  <c:v>1000.4680815177098</c:v>
                </c:pt>
                <c:pt idx="650" formatCode="General">
                  <c:v>999.36224440649414</c:v>
                </c:pt>
                <c:pt idx="651" formatCode="General">
                  <c:v>996.75490369472845</c:v>
                </c:pt>
                <c:pt idx="652" formatCode="General">
                  <c:v>993.9497297382959</c:v>
                </c:pt>
                <c:pt idx="653" formatCode="General">
                  <c:v>986.59439115452142</c:v>
                </c:pt>
                <c:pt idx="654" formatCode="General">
                  <c:v>991.69240169017223</c:v>
                </c:pt>
                <c:pt idx="655" formatCode="General">
                  <c:v>992.94534557306326</c:v>
                </c:pt>
                <c:pt idx="656" formatCode="General">
                  <c:v>987.55312149406177</c:v>
                </c:pt>
                <c:pt idx="657" formatCode="General">
                  <c:v>984.17473839282457</c:v>
                </c:pt>
                <c:pt idx="658" formatCode="General">
                  <c:v>983.87545220217453</c:v>
                </c:pt>
                <c:pt idx="659" formatCode="General">
                  <c:v>986.17336142869158</c:v>
                </c:pt>
                <c:pt idx="660" formatCode="General">
                  <c:v>985.9907461259221</c:v>
                </c:pt>
                <c:pt idx="661" formatCode="General">
                  <c:v>983.5508027750285</c:v>
                </c:pt>
                <c:pt idx="662" formatCode="General">
                  <c:v>979.58399258708937</c:v>
                </c:pt>
                <c:pt idx="663" formatCode="General">
                  <c:v>976.37300684672459</c:v>
                </c:pt>
                <c:pt idx="664" formatCode="General">
                  <c:v>975.27731503010682</c:v>
                </c:pt>
                <c:pt idx="665" formatCode="General">
                  <c:v>974.74975971099502</c:v>
                </c:pt>
                <c:pt idx="666" formatCode="General">
                  <c:v>974.46569146224226</c:v>
                </c:pt>
                <c:pt idx="667" formatCode="General">
                  <c:v>973.99900791072002</c:v>
                </c:pt>
                <c:pt idx="668" formatCode="General">
                  <c:v>973.06564080767566</c:v>
                </c:pt>
                <c:pt idx="669" formatCode="General">
                  <c:v>971.82284221938266</c:v>
                </c:pt>
                <c:pt idx="670" formatCode="General">
                  <c:v>970.30104802963604</c:v>
                </c:pt>
                <c:pt idx="671" formatCode="General">
                  <c:v>968.54083941682927</c:v>
                </c:pt>
                <c:pt idx="672" formatCode="General">
                  <c:v>966.64874197424479</c:v>
                </c:pt>
                <c:pt idx="673" formatCode="General">
                  <c:v>964.14285420846204</c:v>
                </c:pt>
                <c:pt idx="674" formatCode="General">
                  <c:v>959.28325809587193</c:v>
                </c:pt>
                <c:pt idx="675" formatCode="General">
                  <c:v>958.0810406859722</c:v>
                </c:pt>
                <c:pt idx="676" formatCode="General">
                  <c:v>961.61667585348312</c:v>
                </c:pt>
                <c:pt idx="677" formatCode="General">
                  <c:v>961.36811613582449</c:v>
                </c:pt>
                <c:pt idx="678" formatCode="General">
                  <c:v>956.92447710176486</c:v>
                </c:pt>
                <c:pt idx="679" formatCode="General">
                  <c:v>953.19100868958685</c:v>
                </c:pt>
                <c:pt idx="680" formatCode="General">
                  <c:v>951.62863332144718</c:v>
                </c:pt>
                <c:pt idx="681" formatCode="General">
                  <c:v>951.13658653342907</c:v>
                </c:pt>
                <c:pt idx="682" formatCode="General">
                  <c:v>950.88295416847131</c:v>
                </c:pt>
                <c:pt idx="683" formatCode="General">
                  <c:v>950.48728767913735</c:v>
                </c:pt>
                <c:pt idx="684" formatCode="General">
                  <c:v>949.79740764645237</c:v>
                </c:pt>
                <c:pt idx="685" formatCode="General">
                  <c:v>948.1132887431329</c:v>
                </c:pt>
                <c:pt idx="686" formatCode="General">
                  <c:v>945.89654187340216</c:v>
                </c:pt>
                <c:pt idx="687" formatCode="General">
                  <c:v>943.2892011616367</c:v>
                </c:pt>
                <c:pt idx="688" formatCode="General">
                  <c:v>939.47964303997128</c:v>
                </c:pt>
                <c:pt idx="689" formatCode="General">
                  <c:v>937.04477233637704</c:v>
                </c:pt>
                <c:pt idx="690" formatCode="General">
                  <c:v>936.50199907536739</c:v>
                </c:pt>
                <c:pt idx="691" formatCode="General">
                  <c:v>936.84693909170994</c:v>
                </c:pt>
                <c:pt idx="692" formatCode="General">
                  <c:v>938.87092536407272</c:v>
                </c:pt>
                <c:pt idx="693" formatCode="General">
                  <c:v>936.20271288471736</c:v>
                </c:pt>
                <c:pt idx="694" formatCode="General">
                  <c:v>927.91907984519742</c:v>
                </c:pt>
                <c:pt idx="695" formatCode="General">
                  <c:v>925.56029885109035</c:v>
                </c:pt>
                <c:pt idx="696" formatCode="General">
                  <c:v>932.41344535224869</c:v>
                </c:pt>
                <c:pt idx="697" formatCode="General">
                  <c:v>926.76758890828944</c:v>
                </c:pt>
                <c:pt idx="698" formatCode="General">
                  <c:v>921.98408250518628</c:v>
                </c:pt>
                <c:pt idx="699" formatCode="General">
                  <c:v>923.03919314341056</c:v>
                </c:pt>
                <c:pt idx="700" formatCode="General">
                  <c:v>925.03274353197844</c:v>
                </c:pt>
                <c:pt idx="701" formatCode="General">
                  <c:v>923.23702638807754</c:v>
                </c:pt>
                <c:pt idx="702" formatCode="General">
                  <c:v>919.87386122873795</c:v>
                </c:pt>
                <c:pt idx="703" formatCode="General">
                  <c:v>914.3852568510523</c:v>
                </c:pt>
                <c:pt idx="704" formatCode="General">
                  <c:v>912.71635588963034</c:v>
                </c:pt>
                <c:pt idx="705" formatCode="General">
                  <c:v>914.08597066040227</c:v>
                </c:pt>
                <c:pt idx="706" formatCode="General">
                  <c:v>915.54689308255888</c:v>
                </c:pt>
                <c:pt idx="707" formatCode="General">
                  <c:v>913.38087268581967</c:v>
                </c:pt>
                <c:pt idx="708" formatCode="General">
                  <c:v>910.04307076297584</c:v>
                </c:pt>
                <c:pt idx="709" formatCode="General">
                  <c:v>905.06680376250483</c:v>
                </c:pt>
                <c:pt idx="710" formatCode="General">
                  <c:v>903.30152250239917</c:v>
                </c:pt>
                <c:pt idx="711" formatCode="General">
                  <c:v>902.99209101715064</c:v>
                </c:pt>
                <c:pt idx="712" formatCode="General">
                  <c:v>903.65660781333986</c:v>
                </c:pt>
                <c:pt idx="713" formatCode="General">
                  <c:v>904.12836401216123</c:v>
                </c:pt>
                <c:pt idx="714" formatCode="General">
                  <c:v>901.71378389776362</c:v>
                </c:pt>
                <c:pt idx="715" formatCode="General">
                  <c:v>896.6107007148139</c:v>
                </c:pt>
                <c:pt idx="716" formatCode="General">
                  <c:v>893.26782614467083</c:v>
                </c:pt>
                <c:pt idx="717" formatCode="General">
                  <c:v>892.15184373885677</c:v>
                </c:pt>
                <c:pt idx="718" formatCode="General">
                  <c:v>891.57356194675299</c:v>
                </c:pt>
                <c:pt idx="719" formatCode="General">
                  <c:v>890.94962632895704</c:v>
                </c:pt>
                <c:pt idx="720" formatCode="General">
                  <c:v>890.08727628810061</c:v>
                </c:pt>
                <c:pt idx="721" formatCode="General">
                  <c:v>888.39808473748212</c:v>
                </c:pt>
                <c:pt idx="722" formatCode="General">
                  <c:v>886.54149582599155</c:v>
                </c:pt>
                <c:pt idx="723" formatCode="General">
                  <c:v>884.56316337932094</c:v>
                </c:pt>
                <c:pt idx="724" formatCode="General">
                  <c:v>882.19930973791509</c:v>
                </c:pt>
                <c:pt idx="725" formatCode="General">
                  <c:v>879.61225961534592</c:v>
                </c:pt>
                <c:pt idx="726" formatCode="General">
                  <c:v>873.9562578767883</c:v>
                </c:pt>
                <c:pt idx="727" formatCode="General">
                  <c:v>872.41924574514439</c:v>
                </c:pt>
                <c:pt idx="728" formatCode="General">
                  <c:v>876.12735092082653</c:v>
                </c:pt>
                <c:pt idx="729" formatCode="General">
                  <c:v>876.2744576925021</c:v>
                </c:pt>
                <c:pt idx="730" formatCode="General">
                  <c:v>868.10242289356358</c:v>
                </c:pt>
                <c:pt idx="731" formatCode="General">
                  <c:v>865.65740689537108</c:v>
                </c:pt>
                <c:pt idx="732" formatCode="General">
                  <c:v>866.44873987403912</c:v>
                </c:pt>
                <c:pt idx="733" formatCode="General">
                  <c:v>867.5190684541609</c:v>
                </c:pt>
                <c:pt idx="734" formatCode="General">
                  <c:v>865.62189836427694</c:v>
                </c:pt>
                <c:pt idx="735" formatCode="General">
                  <c:v>862.45149380230521</c:v>
                </c:pt>
                <c:pt idx="736" formatCode="General">
                  <c:v>859.32167041872663</c:v>
                </c:pt>
                <c:pt idx="737" formatCode="General">
                  <c:v>855.08093727663322</c:v>
                </c:pt>
                <c:pt idx="738" formatCode="General">
                  <c:v>853.90408310322925</c:v>
                </c:pt>
                <c:pt idx="739" formatCode="General">
                  <c:v>853.57436102878421</c:v>
                </c:pt>
                <c:pt idx="740" formatCode="General">
                  <c:v>853.60986955987835</c:v>
                </c:pt>
                <c:pt idx="741" formatCode="General">
                  <c:v>852.76273746091942</c:v>
                </c:pt>
                <c:pt idx="742" formatCode="General">
                  <c:v>849.91190967879436</c:v>
                </c:pt>
                <c:pt idx="743" formatCode="General">
                  <c:v>846.93426571419059</c:v>
                </c:pt>
                <c:pt idx="744" formatCode="General">
                  <c:v>841.47102457300082</c:v>
                </c:pt>
                <c:pt idx="745" formatCode="General">
                  <c:v>838.0419149987722</c:v>
                </c:pt>
                <c:pt idx="746" formatCode="General">
                  <c:v>838.25496618533657</c:v>
                </c:pt>
                <c:pt idx="747" formatCode="General">
                  <c:v>841.51160575139409</c:v>
                </c:pt>
                <c:pt idx="748" formatCode="General">
                  <c:v>838.70135914766217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C0F-4AB6-8304-ACBF21E005ED}"/>
            </c:ext>
          </c:extLst>
        </c:ser>
        <c:ser>
          <c:idx val="4"/>
          <c:order val="4"/>
          <c:tx>
            <c:strRef>
              <c:f>'46NT79'!$B$2</c:f>
              <c:strCache>
                <c:ptCount val="1"/>
                <c:pt idx="0">
                  <c:v>AWA_1_05_Rz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'46NT79'!$H$22:$H$784</c:f>
              <c:numCache>
                <c:formatCode>0.000</c:formatCode>
                <c:ptCount val="763"/>
                <c:pt idx="0">
                  <c:v>2.1289319742295045E-5</c:v>
                </c:pt>
                <c:pt idx="1">
                  <c:v>2.1333422542295045E-5</c:v>
                </c:pt>
                <c:pt idx="2">
                  <c:v>2.2173987742295046E-5</c:v>
                </c:pt>
                <c:pt idx="3">
                  <c:v>2.3558063742295043E-5</c:v>
                </c:pt>
                <c:pt idx="4">
                  <c:v>1.9383779742295045E-5</c:v>
                </c:pt>
                <c:pt idx="5">
                  <c:v>2.3093679742295045E-5</c:v>
                </c:pt>
                <c:pt idx="6">
                  <c:v>2.3175395742295048E-5</c:v>
                </c:pt>
                <c:pt idx="7">
                  <c:v>2.1198515742295045E-5</c:v>
                </c:pt>
                <c:pt idx="8">
                  <c:v>2.0752291742295046E-5</c:v>
                </c:pt>
                <c:pt idx="9">
                  <c:v>2.0382599742295044E-5</c:v>
                </c:pt>
                <c:pt idx="10">
                  <c:v>1.9650995742295045E-5</c:v>
                </c:pt>
                <c:pt idx="11">
                  <c:v>1.5725759742295045E-5</c:v>
                </c:pt>
                <c:pt idx="12">
                  <c:v>2.1538374142295046E-5</c:v>
                </c:pt>
                <c:pt idx="13">
                  <c:v>3.0859799742295043E-5</c:v>
                </c:pt>
                <c:pt idx="14">
                  <c:v>2.8933519742295045E-5</c:v>
                </c:pt>
                <c:pt idx="15">
                  <c:v>3.4702039742295041E-5</c:v>
                </c:pt>
                <c:pt idx="16">
                  <c:v>3.7167919742295045E-5</c:v>
                </c:pt>
                <c:pt idx="17">
                  <c:v>4.1421359742295044E-5</c:v>
                </c:pt>
                <c:pt idx="18">
                  <c:v>5.3403279742295047E-5</c:v>
                </c:pt>
                <c:pt idx="19">
                  <c:v>5.3151639742295048E-5</c:v>
                </c:pt>
                <c:pt idx="20">
                  <c:v>5.2312359742295052E-5</c:v>
                </c:pt>
                <c:pt idx="21">
                  <c:v>4.7909759742295048E-5</c:v>
                </c:pt>
                <c:pt idx="22">
                  <c:v>4.0147519742295047E-5</c:v>
                </c:pt>
                <c:pt idx="23">
                  <c:v>4.3468279742295048E-5</c:v>
                </c:pt>
                <c:pt idx="24">
                  <c:v>4.0620999742295047E-5</c:v>
                </c:pt>
                <c:pt idx="25">
                  <c:v>3.3760279742295045E-5</c:v>
                </c:pt>
                <c:pt idx="26">
                  <c:v>3.4101439742295045E-5</c:v>
                </c:pt>
                <c:pt idx="27">
                  <c:v>3.4303799742295046E-5</c:v>
                </c:pt>
                <c:pt idx="28">
                  <c:v>2.9008759742295047E-5</c:v>
                </c:pt>
                <c:pt idx="29">
                  <c:v>3.2377479742295042E-5</c:v>
                </c:pt>
                <c:pt idx="30">
                  <c:v>3.9654599742295049E-5</c:v>
                </c:pt>
                <c:pt idx="31">
                  <c:v>4.9427439742295047E-5</c:v>
                </c:pt>
                <c:pt idx="32">
                  <c:v>6.0005839742295047E-5</c:v>
                </c:pt>
                <c:pt idx="33">
                  <c:v>8.3854119742295046E-5</c:v>
                </c:pt>
                <c:pt idx="34">
                  <c:v>1.0493851974229505E-4</c:v>
                </c:pt>
                <c:pt idx="35">
                  <c:v>1.2043971974229505E-4</c:v>
                </c:pt>
                <c:pt idx="36">
                  <c:v>1.3915891974229506E-4</c:v>
                </c:pt>
                <c:pt idx="37">
                  <c:v>1.5714531974229503E-4</c:v>
                </c:pt>
                <c:pt idx="38">
                  <c:v>1.8606051974229504E-4</c:v>
                </c:pt>
                <c:pt idx="39">
                  <c:v>2.1445811974229504E-4</c:v>
                </c:pt>
                <c:pt idx="40">
                  <c:v>2.3740251974229502E-4</c:v>
                </c:pt>
                <c:pt idx="41">
                  <c:v>2.6219011974229505E-4</c:v>
                </c:pt>
                <c:pt idx="42">
                  <c:v>2.8833851974229501E-4</c:v>
                </c:pt>
                <c:pt idx="43">
                  <c:v>3.2005131974229499E-4</c:v>
                </c:pt>
                <c:pt idx="44">
                  <c:v>3.4798091974229503E-4</c:v>
                </c:pt>
                <c:pt idx="45">
                  <c:v>3.8029451974229503E-4</c:v>
                </c:pt>
                <c:pt idx="46">
                  <c:v>4.0995691974229502E-4</c:v>
                </c:pt>
                <c:pt idx="47">
                  <c:v>4.46253319742295E-4</c:v>
                </c:pt>
                <c:pt idx="48">
                  <c:v>4.8285331974229503E-4</c:v>
                </c:pt>
                <c:pt idx="49">
                  <c:v>5.1540531974229506E-4</c:v>
                </c:pt>
                <c:pt idx="50">
                  <c:v>5.4354131974229507E-4</c:v>
                </c:pt>
                <c:pt idx="51">
                  <c:v>5.7603731974229498E-4</c:v>
                </c:pt>
                <c:pt idx="52">
                  <c:v>6.2392531974229503E-4</c:v>
                </c:pt>
                <c:pt idx="53">
                  <c:v>6.5731731974229507E-4</c:v>
                </c:pt>
                <c:pt idx="54">
                  <c:v>6.8870931974229495E-4</c:v>
                </c:pt>
                <c:pt idx="55">
                  <c:v>7.145893197422951E-4</c:v>
                </c:pt>
                <c:pt idx="56">
                  <c:v>7.6262931974229505E-4</c:v>
                </c:pt>
                <c:pt idx="57">
                  <c:v>7.9691731974229499E-4</c:v>
                </c:pt>
                <c:pt idx="58">
                  <c:v>8.241373197422951E-4</c:v>
                </c:pt>
                <c:pt idx="59">
                  <c:v>8.6194531974229506E-4</c:v>
                </c:pt>
                <c:pt idx="60">
                  <c:v>8.9703331974229502E-4</c:v>
                </c:pt>
                <c:pt idx="61">
                  <c:v>9.3478531974229508E-4</c:v>
                </c:pt>
                <c:pt idx="62">
                  <c:v>9.7208531974229506E-4</c:v>
                </c:pt>
                <c:pt idx="63">
                  <c:v>1.0102053197422951E-3</c:v>
                </c:pt>
                <c:pt idx="64">
                  <c:v>1.0495413197422951E-3</c:v>
                </c:pt>
                <c:pt idx="65">
                  <c:v>1.0862133197422951E-3</c:v>
                </c:pt>
                <c:pt idx="66">
                  <c:v>1.129893319742295E-3</c:v>
                </c:pt>
                <c:pt idx="67">
                  <c:v>1.156073319742295E-3</c:v>
                </c:pt>
                <c:pt idx="68">
                  <c:v>1.187181319742295E-3</c:v>
                </c:pt>
                <c:pt idx="69">
                  <c:v>1.2373333197422951E-3</c:v>
                </c:pt>
                <c:pt idx="70">
                  <c:v>1.2684293197422953E-3</c:v>
                </c:pt>
                <c:pt idx="71">
                  <c:v>1.3149813197422949E-3</c:v>
                </c:pt>
                <c:pt idx="72">
                  <c:v>1.3397013197422949E-3</c:v>
                </c:pt>
                <c:pt idx="73">
                  <c:v>1.370897319742295E-3</c:v>
                </c:pt>
                <c:pt idx="74">
                  <c:v>1.4199053197422951E-3</c:v>
                </c:pt>
                <c:pt idx="75">
                  <c:v>1.4583293197422951E-3</c:v>
                </c:pt>
                <c:pt idx="76">
                  <c:v>1.4901813197422951E-3</c:v>
                </c:pt>
                <c:pt idx="77">
                  <c:v>1.5326133197422951E-3</c:v>
                </c:pt>
                <c:pt idx="78">
                  <c:v>1.5669693197422952E-3</c:v>
                </c:pt>
                <c:pt idx="79">
                  <c:v>1.6064653197422952E-3</c:v>
                </c:pt>
                <c:pt idx="80">
                  <c:v>1.649793319742295E-3</c:v>
                </c:pt>
                <c:pt idx="81">
                  <c:v>1.6988253197422951E-3</c:v>
                </c:pt>
                <c:pt idx="82">
                  <c:v>1.7226693197422952E-3</c:v>
                </c:pt>
                <c:pt idx="83">
                  <c:v>1.7546453197422951E-3</c:v>
                </c:pt>
                <c:pt idx="84">
                  <c:v>1.7921733197422951E-3</c:v>
                </c:pt>
                <c:pt idx="85">
                  <c:v>1.834677319742295E-3</c:v>
                </c:pt>
                <c:pt idx="86">
                  <c:v>1.8745653197422951E-3</c:v>
                </c:pt>
                <c:pt idx="87">
                  <c:v>1.9171253197422949E-3</c:v>
                </c:pt>
                <c:pt idx="88">
                  <c:v>1.9582573197422948E-3</c:v>
                </c:pt>
                <c:pt idx="89">
                  <c:v>1.995697319742295E-3</c:v>
                </c:pt>
                <c:pt idx="90">
                  <c:v>2.0425333197422952E-3</c:v>
                </c:pt>
                <c:pt idx="91">
                  <c:v>2.0809373197422949E-3</c:v>
                </c:pt>
                <c:pt idx="92">
                  <c:v>2.1112093197422953E-3</c:v>
                </c:pt>
                <c:pt idx="93">
                  <c:v>2.1503693197422948E-3</c:v>
                </c:pt>
                <c:pt idx="94">
                  <c:v>2.1931373197422951E-3</c:v>
                </c:pt>
                <c:pt idx="95">
                  <c:v>2.2376053197422953E-3</c:v>
                </c:pt>
                <c:pt idx="96">
                  <c:v>2.2776573197422949E-3</c:v>
                </c:pt>
                <c:pt idx="97">
                  <c:v>2.3246853197422951E-3</c:v>
                </c:pt>
                <c:pt idx="98">
                  <c:v>2.3648693197422951E-3</c:v>
                </c:pt>
                <c:pt idx="99">
                  <c:v>2.3983453197422948E-3</c:v>
                </c:pt>
                <c:pt idx="100">
                  <c:v>2.462809319742295E-3</c:v>
                </c:pt>
                <c:pt idx="101">
                  <c:v>2.4990733197422952E-3</c:v>
                </c:pt>
                <c:pt idx="102">
                  <c:v>2.5284413197422958E-3</c:v>
                </c:pt>
                <c:pt idx="103">
                  <c:v>2.5635653197422954E-3</c:v>
                </c:pt>
                <c:pt idx="104">
                  <c:v>2.6089733197422952E-3</c:v>
                </c:pt>
                <c:pt idx="105">
                  <c:v>2.6529013197422952E-3</c:v>
                </c:pt>
                <c:pt idx="106">
                  <c:v>2.692169319742295E-3</c:v>
                </c:pt>
                <c:pt idx="107">
                  <c:v>2.7439613197422952E-3</c:v>
                </c:pt>
                <c:pt idx="108">
                  <c:v>2.7794733197422953E-3</c:v>
                </c:pt>
                <c:pt idx="109">
                  <c:v>2.8171733197422956E-3</c:v>
                </c:pt>
                <c:pt idx="110">
                  <c:v>2.8579013197422955E-3</c:v>
                </c:pt>
                <c:pt idx="111">
                  <c:v>2.9027853197422953E-3</c:v>
                </c:pt>
                <c:pt idx="112">
                  <c:v>2.9366573197422952E-3</c:v>
                </c:pt>
                <c:pt idx="113">
                  <c:v>2.979417319742295E-3</c:v>
                </c:pt>
                <c:pt idx="114">
                  <c:v>3.0251333197422953E-3</c:v>
                </c:pt>
                <c:pt idx="115">
                  <c:v>3.0673613197422954E-3</c:v>
                </c:pt>
                <c:pt idx="116">
                  <c:v>3.1014293197422953E-3</c:v>
                </c:pt>
                <c:pt idx="117">
                  <c:v>3.1442013197422953E-3</c:v>
                </c:pt>
                <c:pt idx="118">
                  <c:v>3.1874173197422957E-3</c:v>
                </c:pt>
                <c:pt idx="119">
                  <c:v>3.2308413197422951E-3</c:v>
                </c:pt>
                <c:pt idx="120">
                  <c:v>3.2737013197422955E-3</c:v>
                </c:pt>
                <c:pt idx="121">
                  <c:v>3.3094333197422952E-3</c:v>
                </c:pt>
                <c:pt idx="122">
                  <c:v>3.3515693197422951E-3</c:v>
                </c:pt>
                <c:pt idx="123">
                  <c:v>3.3986013197422954E-3</c:v>
                </c:pt>
                <c:pt idx="124">
                  <c:v>3.4402293197422951E-3</c:v>
                </c:pt>
                <c:pt idx="125">
                  <c:v>3.4790213197422953E-3</c:v>
                </c:pt>
                <c:pt idx="126">
                  <c:v>3.519629319742295E-3</c:v>
                </c:pt>
                <c:pt idx="127">
                  <c:v>3.5673453197422956E-3</c:v>
                </c:pt>
                <c:pt idx="128">
                  <c:v>3.608737319742295E-3</c:v>
                </c:pt>
                <c:pt idx="129">
                  <c:v>3.644761319742295E-3</c:v>
                </c:pt>
                <c:pt idx="130">
                  <c:v>3.6811973197422953E-3</c:v>
                </c:pt>
                <c:pt idx="131">
                  <c:v>3.7326973197422952E-3</c:v>
                </c:pt>
                <c:pt idx="132">
                  <c:v>3.7677453197422954E-3</c:v>
                </c:pt>
                <c:pt idx="133">
                  <c:v>3.8124733197422954E-3</c:v>
                </c:pt>
                <c:pt idx="134">
                  <c:v>3.8512373197422956E-3</c:v>
                </c:pt>
                <c:pt idx="135">
                  <c:v>3.901857319742295E-3</c:v>
                </c:pt>
                <c:pt idx="136">
                  <c:v>3.9362413197422952E-3</c:v>
                </c:pt>
                <c:pt idx="137">
                  <c:v>3.9751453197422954E-3</c:v>
                </c:pt>
                <c:pt idx="138">
                  <c:v>4.0209933197422956E-3</c:v>
                </c:pt>
                <c:pt idx="139">
                  <c:v>4.0672493197422954E-3</c:v>
                </c:pt>
                <c:pt idx="140">
                  <c:v>4.0980893197422952E-3</c:v>
                </c:pt>
                <c:pt idx="141">
                  <c:v>4.1496093197422954E-3</c:v>
                </c:pt>
                <c:pt idx="142">
                  <c:v>4.1846093197422949E-3</c:v>
                </c:pt>
                <c:pt idx="143">
                  <c:v>4.2245293197422954E-3</c:v>
                </c:pt>
                <c:pt idx="144">
                  <c:v>4.2787693197422951E-3</c:v>
                </c:pt>
                <c:pt idx="145">
                  <c:v>4.3215693197422959E-3</c:v>
                </c:pt>
                <c:pt idx="146">
                  <c:v>4.3557293197422952E-3</c:v>
                </c:pt>
                <c:pt idx="147">
                  <c:v>4.4046493197422952E-3</c:v>
                </c:pt>
                <c:pt idx="148">
                  <c:v>4.4436493197422952E-3</c:v>
                </c:pt>
                <c:pt idx="149">
                  <c:v>4.4798093197422955E-3</c:v>
                </c:pt>
                <c:pt idx="150">
                  <c:v>4.527369319742295E-3</c:v>
                </c:pt>
                <c:pt idx="151">
                  <c:v>4.5708093197422955E-3</c:v>
                </c:pt>
                <c:pt idx="152">
                  <c:v>4.6162093197422956E-3</c:v>
                </c:pt>
                <c:pt idx="153">
                  <c:v>4.6551293197422952E-3</c:v>
                </c:pt>
                <c:pt idx="154">
                  <c:v>4.6997293197422949E-3</c:v>
                </c:pt>
                <c:pt idx="155">
                  <c:v>4.7441693197422955E-3</c:v>
                </c:pt>
                <c:pt idx="156">
                  <c:v>4.7801293197422953E-3</c:v>
                </c:pt>
                <c:pt idx="157">
                  <c:v>4.8307293197422949E-3</c:v>
                </c:pt>
                <c:pt idx="158">
                  <c:v>4.8680093197422955E-3</c:v>
                </c:pt>
                <c:pt idx="159">
                  <c:v>4.9141693197422955E-3</c:v>
                </c:pt>
                <c:pt idx="160">
                  <c:v>4.9520493197422952E-3</c:v>
                </c:pt>
                <c:pt idx="161">
                  <c:v>4.9994493197422947E-3</c:v>
                </c:pt>
                <c:pt idx="162">
                  <c:v>5.0584893197422945E-3</c:v>
                </c:pt>
                <c:pt idx="163">
                  <c:v>5.1062493197422945E-3</c:v>
                </c:pt>
                <c:pt idx="164">
                  <c:v>5.1491693197422946E-3</c:v>
                </c:pt>
                <c:pt idx="165">
                  <c:v>5.1853293197422941E-3</c:v>
                </c:pt>
                <c:pt idx="166">
                  <c:v>5.2272493197422941E-3</c:v>
                </c:pt>
                <c:pt idx="167">
                  <c:v>5.283929319742294E-3</c:v>
                </c:pt>
                <c:pt idx="168">
                  <c:v>5.339569319742294E-3</c:v>
                </c:pt>
                <c:pt idx="169">
                  <c:v>5.3995693197422942E-3</c:v>
                </c:pt>
                <c:pt idx="170">
                  <c:v>5.4618893197422944E-3</c:v>
                </c:pt>
                <c:pt idx="171">
                  <c:v>5.544609319742295E-3</c:v>
                </c:pt>
                <c:pt idx="172">
                  <c:v>5.6604493197422948E-3</c:v>
                </c:pt>
                <c:pt idx="173">
                  <c:v>5.7925693197422943E-3</c:v>
                </c:pt>
                <c:pt idx="174">
                  <c:v>5.9751293197422952E-3</c:v>
                </c:pt>
                <c:pt idx="175">
                  <c:v>6.2325293197422948E-3</c:v>
                </c:pt>
                <c:pt idx="176">
                  <c:v>6.4720893197422946E-3</c:v>
                </c:pt>
                <c:pt idx="177">
                  <c:v>6.695769319742295E-3</c:v>
                </c:pt>
                <c:pt idx="178">
                  <c:v>6.9156493197422954E-3</c:v>
                </c:pt>
                <c:pt idx="179">
                  <c:v>7.1624893197422945E-3</c:v>
                </c:pt>
                <c:pt idx="180">
                  <c:v>7.4020493197422942E-3</c:v>
                </c:pt>
                <c:pt idx="181">
                  <c:v>7.6459293197422952E-3</c:v>
                </c:pt>
                <c:pt idx="182">
                  <c:v>7.8844093197422953E-3</c:v>
                </c:pt>
                <c:pt idx="183">
                  <c:v>8.1169293197422936E-3</c:v>
                </c:pt>
                <c:pt idx="184">
                  <c:v>8.3375693197422947E-3</c:v>
                </c:pt>
                <c:pt idx="185">
                  <c:v>8.5625693197422942E-3</c:v>
                </c:pt>
                <c:pt idx="186">
                  <c:v>8.7813293197422943E-3</c:v>
                </c:pt>
                <c:pt idx="187">
                  <c:v>9.031129319742294E-3</c:v>
                </c:pt>
                <c:pt idx="188">
                  <c:v>9.264809319742294E-3</c:v>
                </c:pt>
                <c:pt idx="189">
                  <c:v>9.4950893197422951E-3</c:v>
                </c:pt>
                <c:pt idx="190">
                  <c:v>9.7332893197422943E-3</c:v>
                </c:pt>
                <c:pt idx="191">
                  <c:v>9.9609693197422952E-3</c:v>
                </c:pt>
                <c:pt idx="192">
                  <c:v>1.0196329319742294E-2</c:v>
                </c:pt>
                <c:pt idx="193">
                  <c:v>1.0458209319742295E-2</c:v>
                </c:pt>
                <c:pt idx="194">
                  <c:v>1.0709289319742294E-2</c:v>
                </c:pt>
                <c:pt idx="195">
                  <c:v>1.0971009319742295E-2</c:v>
                </c:pt>
                <c:pt idx="196">
                  <c:v>1.1192809319742293E-2</c:v>
                </c:pt>
                <c:pt idx="197">
                  <c:v>1.1403649319742295E-2</c:v>
                </c:pt>
                <c:pt idx="198">
                  <c:v>1.1593129319742294E-2</c:v>
                </c:pt>
                <c:pt idx="199">
                  <c:v>1.1787129319742295E-2</c:v>
                </c:pt>
                <c:pt idx="200">
                  <c:v>1.1974529319742295E-2</c:v>
                </c:pt>
                <c:pt idx="201">
                  <c:v>1.2189449319742293E-2</c:v>
                </c:pt>
                <c:pt idx="202">
                  <c:v>1.2371969319742295E-2</c:v>
                </c:pt>
                <c:pt idx="203">
                  <c:v>1.2559489319742293E-2</c:v>
                </c:pt>
                <c:pt idx="204">
                  <c:v>1.2766209319742294E-2</c:v>
                </c:pt>
                <c:pt idx="205">
                  <c:v>1.3003569319742295E-2</c:v>
                </c:pt>
                <c:pt idx="206">
                  <c:v>1.3236169319742294E-2</c:v>
                </c:pt>
                <c:pt idx="207">
                  <c:v>1.3476529319742294E-2</c:v>
                </c:pt>
                <c:pt idx="208">
                  <c:v>1.3683649319742294E-2</c:v>
                </c:pt>
                <c:pt idx="209">
                  <c:v>1.3881329319742295E-2</c:v>
                </c:pt>
                <c:pt idx="210">
                  <c:v>1.4069689319742295E-2</c:v>
                </c:pt>
                <c:pt idx="211">
                  <c:v>1.4258249319742296E-2</c:v>
                </c:pt>
                <c:pt idx="212">
                  <c:v>1.4448889319742295E-2</c:v>
                </c:pt>
                <c:pt idx="213">
                  <c:v>1.4640889319742294E-2</c:v>
                </c:pt>
                <c:pt idx="214">
                  <c:v>1.4862169319742295E-2</c:v>
                </c:pt>
                <c:pt idx="215">
                  <c:v>1.5074369319742296E-2</c:v>
                </c:pt>
                <c:pt idx="216">
                  <c:v>1.5284889319742295E-2</c:v>
                </c:pt>
                <c:pt idx="217">
                  <c:v>1.5506529319742295E-2</c:v>
                </c:pt>
                <c:pt idx="218">
                  <c:v>1.5725089319742296E-2</c:v>
                </c:pt>
                <c:pt idx="219">
                  <c:v>1.5965889319742296E-2</c:v>
                </c:pt>
                <c:pt idx="220">
                  <c:v>1.6160329319742296E-2</c:v>
                </c:pt>
                <c:pt idx="221">
                  <c:v>1.6374929319742295E-2</c:v>
                </c:pt>
                <c:pt idx="222">
                  <c:v>1.6601769319742294E-2</c:v>
                </c:pt>
                <c:pt idx="223">
                  <c:v>1.6801409319742295E-2</c:v>
                </c:pt>
                <c:pt idx="224">
                  <c:v>1.7005809319742295E-2</c:v>
                </c:pt>
                <c:pt idx="225">
                  <c:v>1.7205289319742294E-2</c:v>
                </c:pt>
                <c:pt idx="226">
                  <c:v>1.7405449319742295E-2</c:v>
                </c:pt>
                <c:pt idx="227">
                  <c:v>1.7636289319742295E-2</c:v>
                </c:pt>
                <c:pt idx="228">
                  <c:v>1.7827209319742295E-2</c:v>
                </c:pt>
                <c:pt idx="229">
                  <c:v>1.8068489319742295E-2</c:v>
                </c:pt>
                <c:pt idx="230">
                  <c:v>1.8299089319742293E-2</c:v>
                </c:pt>
                <c:pt idx="231">
                  <c:v>1.8528609319742297E-2</c:v>
                </c:pt>
                <c:pt idx="232">
                  <c:v>1.8768649319742294E-2</c:v>
                </c:pt>
                <c:pt idx="233">
                  <c:v>1.8968929319742294E-2</c:v>
                </c:pt>
                <c:pt idx="234">
                  <c:v>1.9160649319742297E-2</c:v>
                </c:pt>
                <c:pt idx="235">
                  <c:v>1.9354209319742296E-2</c:v>
                </c:pt>
                <c:pt idx="236">
                  <c:v>1.9546529319742295E-2</c:v>
                </c:pt>
                <c:pt idx="237">
                  <c:v>1.9750729319742297E-2</c:v>
                </c:pt>
                <c:pt idx="238">
                  <c:v>1.9963209319742294E-2</c:v>
                </c:pt>
                <c:pt idx="239">
                  <c:v>2.0196249319742298E-2</c:v>
                </c:pt>
                <c:pt idx="240">
                  <c:v>2.0414169319742298E-2</c:v>
                </c:pt>
                <c:pt idx="241">
                  <c:v>2.0649409319742299E-2</c:v>
                </c:pt>
                <c:pt idx="242">
                  <c:v>2.0858529319742299E-2</c:v>
                </c:pt>
                <c:pt idx="243">
                  <c:v>2.1080489319742296E-2</c:v>
                </c:pt>
                <c:pt idx="244">
                  <c:v>2.1264329319742297E-2</c:v>
                </c:pt>
                <c:pt idx="245">
                  <c:v>2.1467009319742297E-2</c:v>
                </c:pt>
                <c:pt idx="246">
                  <c:v>2.1669889319742296E-2</c:v>
                </c:pt>
                <c:pt idx="247">
                  <c:v>2.1894729319742297E-2</c:v>
                </c:pt>
                <c:pt idx="248">
                  <c:v>2.2104889319742294E-2</c:v>
                </c:pt>
                <c:pt idx="249">
                  <c:v>2.2314169319742297E-2</c:v>
                </c:pt>
                <c:pt idx="250">
                  <c:v>2.2530289319742297E-2</c:v>
                </c:pt>
                <c:pt idx="251">
                  <c:v>2.2764969319742298E-2</c:v>
                </c:pt>
                <c:pt idx="252">
                  <c:v>2.2964769319742295E-2</c:v>
                </c:pt>
                <c:pt idx="253">
                  <c:v>2.3177169319742296E-2</c:v>
                </c:pt>
                <c:pt idx="254">
                  <c:v>2.3373329319742297E-2</c:v>
                </c:pt>
                <c:pt idx="255">
                  <c:v>2.3596729319742295E-2</c:v>
                </c:pt>
                <c:pt idx="256">
                  <c:v>2.3787769319742295E-2</c:v>
                </c:pt>
                <c:pt idx="257">
                  <c:v>2.3984969319742297E-2</c:v>
                </c:pt>
                <c:pt idx="258">
                  <c:v>2.4185049319742299E-2</c:v>
                </c:pt>
                <c:pt idx="259">
                  <c:v>2.4388089319742297E-2</c:v>
                </c:pt>
                <c:pt idx="260">
                  <c:v>2.4614929319742296E-2</c:v>
                </c:pt>
                <c:pt idx="261">
                  <c:v>2.4845489319742297E-2</c:v>
                </c:pt>
                <c:pt idx="262">
                  <c:v>2.5083969319742296E-2</c:v>
                </c:pt>
                <c:pt idx="263">
                  <c:v>2.5293409319742298E-2</c:v>
                </c:pt>
                <c:pt idx="264">
                  <c:v>2.5504409319742297E-2</c:v>
                </c:pt>
                <c:pt idx="265">
                  <c:v>2.5707929319742296E-2</c:v>
                </c:pt>
                <c:pt idx="266">
                  <c:v>2.5907929319742298E-2</c:v>
                </c:pt>
                <c:pt idx="267">
                  <c:v>2.6107689319742295E-2</c:v>
                </c:pt>
                <c:pt idx="268">
                  <c:v>2.63067293197423E-2</c:v>
                </c:pt>
                <c:pt idx="269">
                  <c:v>2.6503049319742296E-2</c:v>
                </c:pt>
                <c:pt idx="270">
                  <c:v>2.6721609319742295E-2</c:v>
                </c:pt>
                <c:pt idx="271">
                  <c:v>2.6925729319742294E-2</c:v>
                </c:pt>
                <c:pt idx="272">
                  <c:v>2.7144809319742298E-2</c:v>
                </c:pt>
                <c:pt idx="273">
                  <c:v>2.7346809319742298E-2</c:v>
                </c:pt>
                <c:pt idx="274">
                  <c:v>2.7559649319742297E-2</c:v>
                </c:pt>
                <c:pt idx="275">
                  <c:v>2.7768529319742295E-2</c:v>
                </c:pt>
                <c:pt idx="276">
                  <c:v>2.7974129319742299E-2</c:v>
                </c:pt>
                <c:pt idx="277">
                  <c:v>2.8184169319742297E-2</c:v>
                </c:pt>
                <c:pt idx="278">
                  <c:v>2.8410129319742298E-2</c:v>
                </c:pt>
                <c:pt idx="279">
                  <c:v>2.8614689319742297E-2</c:v>
                </c:pt>
                <c:pt idx="280">
                  <c:v>2.8812529319742299E-2</c:v>
                </c:pt>
                <c:pt idx="281">
                  <c:v>2.9013129319742297E-2</c:v>
                </c:pt>
                <c:pt idx="282">
                  <c:v>2.9258289319742298E-2</c:v>
                </c:pt>
                <c:pt idx="283">
                  <c:v>2.9444689319742298E-2</c:v>
                </c:pt>
                <c:pt idx="284">
                  <c:v>2.9679009319742294E-2</c:v>
                </c:pt>
                <c:pt idx="285">
                  <c:v>2.98860493197423E-2</c:v>
                </c:pt>
                <c:pt idx="286">
                  <c:v>3.0108289319742298E-2</c:v>
                </c:pt>
                <c:pt idx="287">
                  <c:v>3.0313209319742299E-2</c:v>
                </c:pt>
                <c:pt idx="288">
                  <c:v>3.0513009319742296E-2</c:v>
                </c:pt>
                <c:pt idx="289">
                  <c:v>3.0718289319742298E-2</c:v>
                </c:pt>
                <c:pt idx="290">
                  <c:v>3.0934169319742296E-2</c:v>
                </c:pt>
                <c:pt idx="291">
                  <c:v>3.11240093197423E-2</c:v>
                </c:pt>
                <c:pt idx="292">
                  <c:v>3.1339289319742301E-2</c:v>
                </c:pt>
                <c:pt idx="293">
                  <c:v>3.1540609319742299E-2</c:v>
                </c:pt>
                <c:pt idx="294">
                  <c:v>3.1784169319742296E-2</c:v>
                </c:pt>
                <c:pt idx="295">
                  <c:v>3.2001729319742295E-2</c:v>
                </c:pt>
                <c:pt idx="296">
                  <c:v>3.2241569319742293E-2</c:v>
                </c:pt>
                <c:pt idx="297">
                  <c:v>3.24542493197423E-2</c:v>
                </c:pt>
                <c:pt idx="298">
                  <c:v>3.2657449319742293E-2</c:v>
                </c:pt>
                <c:pt idx="299">
                  <c:v>3.2857969319742296E-2</c:v>
                </c:pt>
                <c:pt idx="300">
                  <c:v>3.30700093197423E-2</c:v>
                </c:pt>
                <c:pt idx="301">
                  <c:v>3.3262969319742292E-2</c:v>
                </c:pt>
                <c:pt idx="302">
                  <c:v>3.3452209319742299E-2</c:v>
                </c:pt>
                <c:pt idx="303">
                  <c:v>3.3649689319742299E-2</c:v>
                </c:pt>
                <c:pt idx="304">
                  <c:v>3.3848769319742296E-2</c:v>
                </c:pt>
                <c:pt idx="305">
                  <c:v>3.4051209319742294E-2</c:v>
                </c:pt>
                <c:pt idx="306">
                  <c:v>3.4255289319742296E-2</c:v>
                </c:pt>
                <c:pt idx="307">
                  <c:v>3.4481929319742297E-2</c:v>
                </c:pt>
                <c:pt idx="308">
                  <c:v>3.4701649319742296E-2</c:v>
                </c:pt>
                <c:pt idx="309">
                  <c:v>3.4920889319742299E-2</c:v>
                </c:pt>
                <c:pt idx="310">
                  <c:v>3.5137369319742297E-2</c:v>
                </c:pt>
                <c:pt idx="311">
                  <c:v>3.5353289319742298E-2</c:v>
                </c:pt>
                <c:pt idx="312">
                  <c:v>3.5562929319742295E-2</c:v>
                </c:pt>
                <c:pt idx="313">
                  <c:v>3.5790409319742297E-2</c:v>
                </c:pt>
                <c:pt idx="314">
                  <c:v>3.59990493197423E-2</c:v>
                </c:pt>
                <c:pt idx="315">
                  <c:v>3.6198449319742296E-2</c:v>
                </c:pt>
                <c:pt idx="316">
                  <c:v>3.6401289319742298E-2</c:v>
                </c:pt>
                <c:pt idx="317">
                  <c:v>3.6603529319742298E-2</c:v>
                </c:pt>
                <c:pt idx="318">
                  <c:v>3.6798009319742295E-2</c:v>
                </c:pt>
                <c:pt idx="319">
                  <c:v>3.69993293197423E-2</c:v>
                </c:pt>
                <c:pt idx="320">
                  <c:v>3.7204249319742297E-2</c:v>
                </c:pt>
                <c:pt idx="321">
                  <c:v>3.7406569319742296E-2</c:v>
                </c:pt>
                <c:pt idx="322">
                  <c:v>3.7632809319742298E-2</c:v>
                </c:pt>
                <c:pt idx="323">
                  <c:v>3.7843369319742297E-2</c:v>
                </c:pt>
                <c:pt idx="324">
                  <c:v>3.8090729319742299E-2</c:v>
                </c:pt>
                <c:pt idx="325">
                  <c:v>3.8329649319742295E-2</c:v>
                </c:pt>
                <c:pt idx="326">
                  <c:v>3.8547249319742301E-2</c:v>
                </c:pt>
                <c:pt idx="327">
                  <c:v>3.8765529319742295E-2</c:v>
                </c:pt>
                <c:pt idx="328">
                  <c:v>3.8972529319742294E-2</c:v>
                </c:pt>
                <c:pt idx="329">
                  <c:v>3.91783693197423E-2</c:v>
                </c:pt>
                <c:pt idx="330">
                  <c:v>3.93816493197423E-2</c:v>
                </c:pt>
                <c:pt idx="331">
                  <c:v>3.9600209319742299E-2</c:v>
                </c:pt>
                <c:pt idx="332">
                  <c:v>3.9807009319742299E-2</c:v>
                </c:pt>
                <c:pt idx="333">
                  <c:v>3.9997129319742294E-2</c:v>
                </c:pt>
                <c:pt idx="334">
                  <c:v>4.0201289319742289E-2</c:v>
                </c:pt>
                <c:pt idx="335">
                  <c:v>4.0410089319742291E-2</c:v>
                </c:pt>
                <c:pt idx="336">
                  <c:v>4.0616889319742298E-2</c:v>
                </c:pt>
                <c:pt idx="337">
                  <c:v>4.0825689319742293E-2</c:v>
                </c:pt>
                <c:pt idx="338">
                  <c:v>4.105648931974229E-2</c:v>
                </c:pt>
                <c:pt idx="339">
                  <c:v>4.1299289319742291E-2</c:v>
                </c:pt>
                <c:pt idx="340">
                  <c:v>4.1553289319742295E-2</c:v>
                </c:pt>
                <c:pt idx="341">
                  <c:v>4.178088931974229E-2</c:v>
                </c:pt>
                <c:pt idx="342">
                  <c:v>4.1964489319742296E-2</c:v>
                </c:pt>
                <c:pt idx="343">
                  <c:v>4.2138889319742294E-2</c:v>
                </c:pt>
                <c:pt idx="344">
                  <c:v>4.2315689319742299E-2</c:v>
                </c:pt>
                <c:pt idx="345">
                  <c:v>4.2526489319742289E-2</c:v>
                </c:pt>
                <c:pt idx="346">
                  <c:v>4.2777289319742291E-2</c:v>
                </c:pt>
                <c:pt idx="347">
                  <c:v>4.3002089319742288E-2</c:v>
                </c:pt>
                <c:pt idx="348">
                  <c:v>4.3238889319742298E-2</c:v>
                </c:pt>
                <c:pt idx="349">
                  <c:v>4.3452889319742297E-2</c:v>
                </c:pt>
                <c:pt idx="350">
                  <c:v>4.3668489319742293E-2</c:v>
                </c:pt>
                <c:pt idx="351">
                  <c:v>4.3866889319742287E-2</c:v>
                </c:pt>
                <c:pt idx="352">
                  <c:v>4.4066889319742293E-2</c:v>
                </c:pt>
                <c:pt idx="353">
                  <c:v>4.4281689319742294E-2</c:v>
                </c:pt>
                <c:pt idx="354">
                  <c:v>4.4474889319742292E-2</c:v>
                </c:pt>
                <c:pt idx="355">
                  <c:v>4.4688889319742291E-2</c:v>
                </c:pt>
                <c:pt idx="356">
                  <c:v>4.4897289319742288E-2</c:v>
                </c:pt>
                <c:pt idx="357">
                  <c:v>4.512128931974229E-2</c:v>
                </c:pt>
                <c:pt idx="358">
                  <c:v>4.534328931974229E-2</c:v>
                </c:pt>
                <c:pt idx="359">
                  <c:v>4.5559689319742296E-2</c:v>
                </c:pt>
                <c:pt idx="360">
                  <c:v>4.5778089319742296E-2</c:v>
                </c:pt>
                <c:pt idx="361">
                  <c:v>4.602448931974229E-2</c:v>
                </c:pt>
                <c:pt idx="362">
                  <c:v>4.6236089319742296E-2</c:v>
                </c:pt>
                <c:pt idx="363">
                  <c:v>4.6458889319742298E-2</c:v>
                </c:pt>
                <c:pt idx="364">
                  <c:v>4.667408931974229E-2</c:v>
                </c:pt>
                <c:pt idx="365">
                  <c:v>4.6890089319742298E-2</c:v>
                </c:pt>
                <c:pt idx="366">
                  <c:v>4.7098489319742295E-2</c:v>
                </c:pt>
                <c:pt idx="367">
                  <c:v>4.7316089319742287E-2</c:v>
                </c:pt>
                <c:pt idx="368">
                  <c:v>4.7543689319742288E-2</c:v>
                </c:pt>
                <c:pt idx="369">
                  <c:v>4.7759689319742289E-2</c:v>
                </c:pt>
                <c:pt idx="370">
                  <c:v>4.7965689319742294E-2</c:v>
                </c:pt>
                <c:pt idx="371">
                  <c:v>4.8194489319742288E-2</c:v>
                </c:pt>
                <c:pt idx="372">
                  <c:v>4.8386889319742298E-2</c:v>
                </c:pt>
                <c:pt idx="373">
                  <c:v>4.859848931974229E-2</c:v>
                </c:pt>
                <c:pt idx="374">
                  <c:v>4.8810489319742294E-2</c:v>
                </c:pt>
                <c:pt idx="375">
                  <c:v>4.9052089319742295E-2</c:v>
                </c:pt>
                <c:pt idx="376">
                  <c:v>4.9272889319742295E-2</c:v>
                </c:pt>
                <c:pt idx="377">
                  <c:v>4.9493289319742291E-2</c:v>
                </c:pt>
                <c:pt idx="378">
                  <c:v>4.9720889319742299E-2</c:v>
                </c:pt>
                <c:pt idx="379">
                  <c:v>4.9946889319742296E-2</c:v>
                </c:pt>
                <c:pt idx="380">
                  <c:v>5.0173289319742291E-2</c:v>
                </c:pt>
                <c:pt idx="381">
                  <c:v>5.0422889319742294E-2</c:v>
                </c:pt>
                <c:pt idx="382">
                  <c:v>5.0637689319742288E-2</c:v>
                </c:pt>
                <c:pt idx="383">
                  <c:v>5.0858089319742297E-2</c:v>
                </c:pt>
                <c:pt idx="384">
                  <c:v>5.1073689319742294E-2</c:v>
                </c:pt>
                <c:pt idx="385">
                  <c:v>5.1290889319742294E-2</c:v>
                </c:pt>
                <c:pt idx="386">
                  <c:v>5.1506089319742293E-2</c:v>
                </c:pt>
                <c:pt idx="387">
                  <c:v>5.1712489319742296E-2</c:v>
                </c:pt>
                <c:pt idx="388">
                  <c:v>5.1950889319742295E-2</c:v>
                </c:pt>
                <c:pt idx="389">
                  <c:v>5.2171689319742295E-2</c:v>
                </c:pt>
                <c:pt idx="390">
                  <c:v>5.2391689319742293E-2</c:v>
                </c:pt>
                <c:pt idx="391">
                  <c:v>5.2602089319742286E-2</c:v>
                </c:pt>
                <c:pt idx="392">
                  <c:v>5.2820489319742286E-2</c:v>
                </c:pt>
                <c:pt idx="393">
                  <c:v>5.3033289319742292E-2</c:v>
                </c:pt>
                <c:pt idx="394">
                  <c:v>5.3246889319742294E-2</c:v>
                </c:pt>
                <c:pt idx="395">
                  <c:v>5.3469289319742291E-2</c:v>
                </c:pt>
                <c:pt idx="396">
                  <c:v>5.3711289319742291E-2</c:v>
                </c:pt>
                <c:pt idx="397">
                  <c:v>5.3928889319742296E-2</c:v>
                </c:pt>
                <c:pt idx="398">
                  <c:v>5.4158489319742292E-2</c:v>
                </c:pt>
                <c:pt idx="399">
                  <c:v>5.4386489319742291E-2</c:v>
                </c:pt>
                <c:pt idx="400">
                  <c:v>5.4614889319742295E-2</c:v>
                </c:pt>
                <c:pt idx="401">
                  <c:v>5.4842089319742292E-2</c:v>
                </c:pt>
                <c:pt idx="402">
                  <c:v>5.5063689319742294E-2</c:v>
                </c:pt>
                <c:pt idx="403">
                  <c:v>5.5311689319742292E-2</c:v>
                </c:pt>
                <c:pt idx="404">
                  <c:v>5.5544889319742295E-2</c:v>
                </c:pt>
                <c:pt idx="405">
                  <c:v>5.5764089319742291E-2</c:v>
                </c:pt>
                <c:pt idx="406">
                  <c:v>5.5988089319742293E-2</c:v>
                </c:pt>
                <c:pt idx="407">
                  <c:v>5.621288931974229E-2</c:v>
                </c:pt>
                <c:pt idx="408">
                  <c:v>5.6436889319742292E-2</c:v>
                </c:pt>
                <c:pt idx="409">
                  <c:v>5.6661689319742289E-2</c:v>
                </c:pt>
                <c:pt idx="410">
                  <c:v>5.6881689319742294E-2</c:v>
                </c:pt>
                <c:pt idx="411">
                  <c:v>5.712888931974229E-2</c:v>
                </c:pt>
                <c:pt idx="412">
                  <c:v>5.7348489319742291E-2</c:v>
                </c:pt>
                <c:pt idx="413">
                  <c:v>5.7573289319742295E-2</c:v>
                </c:pt>
                <c:pt idx="414">
                  <c:v>5.7798489319742297E-2</c:v>
                </c:pt>
                <c:pt idx="415">
                  <c:v>5.8020089319742292E-2</c:v>
                </c:pt>
                <c:pt idx="416">
                  <c:v>5.8249689319742295E-2</c:v>
                </c:pt>
                <c:pt idx="417">
                  <c:v>5.8468489319742287E-2</c:v>
                </c:pt>
                <c:pt idx="418">
                  <c:v>5.8724089319742295E-2</c:v>
                </c:pt>
                <c:pt idx="419">
                  <c:v>5.8948889319742293E-2</c:v>
                </c:pt>
                <c:pt idx="420">
                  <c:v>5.9170089319742297E-2</c:v>
                </c:pt>
                <c:pt idx="421">
                  <c:v>5.9396489319742292E-2</c:v>
                </c:pt>
                <c:pt idx="422">
                  <c:v>5.961288931974229E-2</c:v>
                </c:pt>
                <c:pt idx="423">
                  <c:v>5.9839289319742292E-2</c:v>
                </c:pt>
                <c:pt idx="424">
                  <c:v>6.0085689319742286E-2</c:v>
                </c:pt>
                <c:pt idx="425">
                  <c:v>6.0315289319742289E-2</c:v>
                </c:pt>
                <c:pt idx="426">
                  <c:v>6.0545689319742288E-2</c:v>
                </c:pt>
                <c:pt idx="427">
                  <c:v>6.0778089319742296E-2</c:v>
                </c:pt>
                <c:pt idx="428">
                  <c:v>6.1061289319742293E-2</c:v>
                </c:pt>
                <c:pt idx="429">
                  <c:v>6.1318889319742297E-2</c:v>
                </c:pt>
                <c:pt idx="430">
                  <c:v>6.1596889319742297E-2</c:v>
                </c:pt>
                <c:pt idx="431">
                  <c:v>6.1833689319742292E-2</c:v>
                </c:pt>
                <c:pt idx="432" formatCode="General">
                  <c:v>6.2013289319742294E-2</c:v>
                </c:pt>
                <c:pt idx="433" formatCode="General">
                  <c:v>6.2180089319742296E-2</c:v>
                </c:pt>
                <c:pt idx="434" formatCode="General">
                  <c:v>6.2398489319742297E-2</c:v>
                </c:pt>
                <c:pt idx="435" formatCode="General">
                  <c:v>6.2654089319742298E-2</c:v>
                </c:pt>
                <c:pt idx="436" formatCode="General">
                  <c:v>6.2906489319742298E-2</c:v>
                </c:pt>
                <c:pt idx="437" formatCode="General">
                  <c:v>6.316488931974229E-2</c:v>
                </c:pt>
                <c:pt idx="438" formatCode="General">
                  <c:v>6.3434089319742301E-2</c:v>
                </c:pt>
                <c:pt idx="439" formatCode="General">
                  <c:v>6.3666489319742295E-2</c:v>
                </c:pt>
                <c:pt idx="440" formatCode="General">
                  <c:v>6.3882089319742291E-2</c:v>
                </c:pt>
                <c:pt idx="441" formatCode="General">
                  <c:v>6.4102089319742289E-2</c:v>
                </c:pt>
                <c:pt idx="442" formatCode="General">
                  <c:v>6.4310489319742287E-2</c:v>
                </c:pt>
                <c:pt idx="443" formatCode="General">
                  <c:v>6.4555689319742288E-2</c:v>
                </c:pt>
                <c:pt idx="444" formatCode="General">
                  <c:v>6.4758889319742302E-2</c:v>
                </c:pt>
                <c:pt idx="445" formatCode="General">
                  <c:v>6.50092893197423E-2</c:v>
                </c:pt>
                <c:pt idx="446" formatCode="General">
                  <c:v>6.52452893197423E-2</c:v>
                </c:pt>
                <c:pt idx="447" formatCode="General">
                  <c:v>6.5482889319742291E-2</c:v>
                </c:pt>
                <c:pt idx="448" formatCode="General">
                  <c:v>6.5734489319742295E-2</c:v>
                </c:pt>
                <c:pt idx="449" formatCode="General">
                  <c:v>6.5980889319742289E-2</c:v>
                </c:pt>
                <c:pt idx="450" formatCode="General">
                  <c:v>6.6260889319742292E-2</c:v>
                </c:pt>
                <c:pt idx="451" formatCode="General">
                  <c:v>6.6504489319742288E-2</c:v>
                </c:pt>
                <c:pt idx="452" formatCode="General">
                  <c:v>6.6729289319742285E-2</c:v>
                </c:pt>
                <c:pt idx="453" formatCode="General">
                  <c:v>6.6997689319742287E-2</c:v>
                </c:pt>
                <c:pt idx="454" formatCode="General">
                  <c:v>6.7235689319742289E-2</c:v>
                </c:pt>
                <c:pt idx="455" formatCode="General">
                  <c:v>6.7472089319742287E-2</c:v>
                </c:pt>
                <c:pt idx="456" formatCode="General">
                  <c:v>6.7706089319742299E-2</c:v>
                </c:pt>
                <c:pt idx="457" formatCode="General">
                  <c:v>6.7943289319742292E-2</c:v>
                </c:pt>
                <c:pt idx="458" formatCode="General">
                  <c:v>6.8202089319742296E-2</c:v>
                </c:pt>
                <c:pt idx="459" formatCode="General">
                  <c:v>6.8440089319742284E-2</c:v>
                </c:pt>
                <c:pt idx="460" formatCode="General">
                  <c:v>6.867968931974229E-2</c:v>
                </c:pt>
                <c:pt idx="461" formatCode="General">
                  <c:v>6.8918889319742285E-2</c:v>
                </c:pt>
                <c:pt idx="462" formatCode="General">
                  <c:v>6.9157689319742296E-2</c:v>
                </c:pt>
                <c:pt idx="463" formatCode="General">
                  <c:v>6.9424889319742292E-2</c:v>
                </c:pt>
                <c:pt idx="464" formatCode="General">
                  <c:v>6.9662489319742296E-2</c:v>
                </c:pt>
                <c:pt idx="465" formatCode="General">
                  <c:v>6.9906889319742288E-2</c:v>
                </c:pt>
                <c:pt idx="466" formatCode="General">
                  <c:v>7.0151689319742291E-2</c:v>
                </c:pt>
                <c:pt idx="467" formatCode="General">
                  <c:v>7.0394489319742293E-2</c:v>
                </c:pt>
                <c:pt idx="468" formatCode="General">
                  <c:v>7.0660489319742295E-2</c:v>
                </c:pt>
                <c:pt idx="469" formatCode="General">
                  <c:v>7.0905289319742298E-2</c:v>
                </c:pt>
                <c:pt idx="470" formatCode="General">
                  <c:v>7.11480893197423E-2</c:v>
                </c:pt>
                <c:pt idx="471" formatCode="General">
                  <c:v>7.1394089319742282E-2</c:v>
                </c:pt>
                <c:pt idx="472" formatCode="General">
                  <c:v>7.1635689319742291E-2</c:v>
                </c:pt>
                <c:pt idx="473" formatCode="General">
                  <c:v>7.1899289319742293E-2</c:v>
                </c:pt>
                <c:pt idx="474" formatCode="General">
                  <c:v>7.214048931974229E-2</c:v>
                </c:pt>
                <c:pt idx="475" formatCode="General">
                  <c:v>7.2416489319742289E-2</c:v>
                </c:pt>
                <c:pt idx="476" formatCode="General">
                  <c:v>7.2670489319742293E-2</c:v>
                </c:pt>
                <c:pt idx="477" formatCode="General">
                  <c:v>7.2916489319742303E-2</c:v>
                </c:pt>
                <c:pt idx="478" formatCode="General">
                  <c:v>7.3172489319742295E-2</c:v>
                </c:pt>
                <c:pt idx="479" formatCode="General">
                  <c:v>7.3433689319742299E-2</c:v>
                </c:pt>
                <c:pt idx="480" formatCode="General">
                  <c:v>7.367808931974229E-2</c:v>
                </c:pt>
                <c:pt idx="481" formatCode="General">
                  <c:v>7.39100893197423E-2</c:v>
                </c:pt>
                <c:pt idx="482" formatCode="General">
                  <c:v>7.4116889319742293E-2</c:v>
                </c:pt>
                <c:pt idx="483" formatCode="General">
                  <c:v>7.4334489319742292E-2</c:v>
                </c:pt>
                <c:pt idx="484" formatCode="General">
                  <c:v>7.4569689319742297E-2</c:v>
                </c:pt>
                <c:pt idx="485" formatCode="General">
                  <c:v>7.4840889319742296E-2</c:v>
                </c:pt>
                <c:pt idx="486" formatCode="General">
                  <c:v>7.51368893197423E-2</c:v>
                </c:pt>
                <c:pt idx="487" formatCode="General">
                  <c:v>7.5438489319742286E-2</c:v>
                </c:pt>
                <c:pt idx="488" formatCode="General">
                  <c:v>7.5738889319742292E-2</c:v>
                </c:pt>
                <c:pt idx="489" formatCode="General">
                  <c:v>7.6023289319742296E-2</c:v>
                </c:pt>
                <c:pt idx="490" formatCode="General">
                  <c:v>7.6243289319742294E-2</c:v>
                </c:pt>
                <c:pt idx="491" formatCode="General">
                  <c:v>7.6491289319742292E-2</c:v>
                </c:pt>
                <c:pt idx="492" formatCode="General">
                  <c:v>7.6737689319742286E-2</c:v>
                </c:pt>
                <c:pt idx="493" formatCode="General">
                  <c:v>7.6972489319742293E-2</c:v>
                </c:pt>
                <c:pt idx="494" formatCode="General">
                  <c:v>7.7216489319742287E-2</c:v>
                </c:pt>
                <c:pt idx="495" formatCode="General">
                  <c:v>7.7468889319742301E-2</c:v>
                </c:pt>
                <c:pt idx="496" formatCode="General">
                  <c:v>7.7732089319742292E-2</c:v>
                </c:pt>
                <c:pt idx="497" formatCode="General">
                  <c:v>7.8004889319742296E-2</c:v>
                </c:pt>
                <c:pt idx="498" formatCode="General">
                  <c:v>7.8323289319742292E-2</c:v>
                </c:pt>
                <c:pt idx="499" formatCode="General">
                  <c:v>7.8600889319742295E-2</c:v>
                </c:pt>
                <c:pt idx="500" formatCode="General">
                  <c:v>7.8877289319742291E-2</c:v>
                </c:pt>
                <c:pt idx="501" formatCode="General">
                  <c:v>7.9150489319742293E-2</c:v>
                </c:pt>
                <c:pt idx="502" formatCode="General">
                  <c:v>7.9425689319742296E-2</c:v>
                </c:pt>
                <c:pt idx="503" formatCode="General">
                  <c:v>7.9650489319742293E-2</c:v>
                </c:pt>
                <c:pt idx="504" formatCode="General">
                  <c:v>7.9860889319742293E-2</c:v>
                </c:pt>
                <c:pt idx="505" formatCode="General">
                  <c:v>8.0090489319742289E-2</c:v>
                </c:pt>
                <c:pt idx="506" formatCode="General">
                  <c:v>8.0324489319742301E-2</c:v>
                </c:pt>
                <c:pt idx="507" formatCode="General">
                  <c:v>8.0575689319742308E-2</c:v>
                </c:pt>
                <c:pt idx="508" formatCode="General">
                  <c:v>8.08340893197423E-2</c:v>
                </c:pt>
                <c:pt idx="509" formatCode="General">
                  <c:v>8.1106489319742306E-2</c:v>
                </c:pt>
                <c:pt idx="510" formatCode="General">
                  <c:v>8.1389689319742289E-2</c:v>
                </c:pt>
                <c:pt idx="511" formatCode="General">
                  <c:v>8.1694489319742297E-2</c:v>
                </c:pt>
                <c:pt idx="512" formatCode="General">
                  <c:v>8.1970089319742298E-2</c:v>
                </c:pt>
                <c:pt idx="513" formatCode="General">
                  <c:v>8.2254489319742288E-2</c:v>
                </c:pt>
                <c:pt idx="514" formatCode="General">
                  <c:v>8.2530889319742298E-2</c:v>
                </c:pt>
                <c:pt idx="515" formatCode="General">
                  <c:v>8.2804489319742311E-2</c:v>
                </c:pt>
                <c:pt idx="516" formatCode="General">
                  <c:v>8.3030489319742301E-2</c:v>
                </c:pt>
                <c:pt idx="517" formatCode="General">
                  <c:v>8.3219689319742288E-2</c:v>
                </c:pt>
                <c:pt idx="518" formatCode="General">
                  <c:v>8.3427289319742304E-2</c:v>
                </c:pt>
                <c:pt idx="519" formatCode="General">
                  <c:v>8.3740089319742306E-2</c:v>
                </c:pt>
                <c:pt idx="520" formatCode="General">
                  <c:v>8.407688931974229E-2</c:v>
                </c:pt>
                <c:pt idx="521" formatCode="General">
                  <c:v>8.4344089319742299E-2</c:v>
                </c:pt>
                <c:pt idx="522" formatCode="General">
                  <c:v>8.4568489319742299E-2</c:v>
                </c:pt>
                <c:pt idx="523" formatCode="General">
                  <c:v>8.4767689319742309E-2</c:v>
                </c:pt>
                <c:pt idx="524" formatCode="General">
                  <c:v>8.4994889319742306E-2</c:v>
                </c:pt>
                <c:pt idx="525" formatCode="General">
                  <c:v>8.527808931974229E-2</c:v>
                </c:pt>
                <c:pt idx="526" formatCode="General">
                  <c:v>8.5573689319742297E-2</c:v>
                </c:pt>
                <c:pt idx="527" formatCode="General">
                  <c:v>8.5896089319742297E-2</c:v>
                </c:pt>
                <c:pt idx="528" formatCode="General">
                  <c:v>8.6192489319742299E-2</c:v>
                </c:pt>
                <c:pt idx="529" formatCode="General">
                  <c:v>8.6459289319742311E-2</c:v>
                </c:pt>
                <c:pt idx="530" formatCode="General">
                  <c:v>8.6684089319742308E-2</c:v>
                </c:pt>
                <c:pt idx="531" formatCode="General">
                  <c:v>8.6903289319742297E-2</c:v>
                </c:pt>
                <c:pt idx="532" formatCode="General">
                  <c:v>8.712168931974229E-2</c:v>
                </c:pt>
                <c:pt idx="533" formatCode="General">
                  <c:v>8.7359289319742309E-2</c:v>
                </c:pt>
                <c:pt idx="534" formatCode="General">
                  <c:v>8.7623289319742295E-2</c:v>
                </c:pt>
                <c:pt idx="535" formatCode="General">
                  <c:v>8.7883289319742292E-2</c:v>
                </c:pt>
                <c:pt idx="536" formatCode="General">
                  <c:v>8.818968931974229E-2</c:v>
                </c:pt>
                <c:pt idx="537" formatCode="General">
                  <c:v>8.8466489319742297E-2</c:v>
                </c:pt>
                <c:pt idx="538" formatCode="General">
                  <c:v>8.8750889319742315E-2</c:v>
                </c:pt>
                <c:pt idx="539" formatCode="General">
                  <c:v>8.9038089319742303E-2</c:v>
                </c:pt>
                <c:pt idx="540" formatCode="General">
                  <c:v>8.9315689319742292E-2</c:v>
                </c:pt>
                <c:pt idx="541" formatCode="General">
                  <c:v>8.9589689319742302E-2</c:v>
                </c:pt>
                <c:pt idx="542" formatCode="General">
                  <c:v>8.9828089319742302E-2</c:v>
                </c:pt>
                <c:pt idx="543" formatCode="General">
                  <c:v>9.00176893197423E-2</c:v>
                </c:pt>
                <c:pt idx="544" formatCode="General">
                  <c:v>9.0212089319742311E-2</c:v>
                </c:pt>
                <c:pt idx="545" formatCode="General">
                  <c:v>9.0488489319742307E-2</c:v>
                </c:pt>
                <c:pt idx="546" formatCode="General">
                  <c:v>9.0818489319742304E-2</c:v>
                </c:pt>
                <c:pt idx="547" formatCode="General">
                  <c:v>9.1175689319742292E-2</c:v>
                </c:pt>
                <c:pt idx="548" formatCode="General">
                  <c:v>9.1451289319742307E-2</c:v>
                </c:pt>
                <c:pt idx="549" formatCode="General">
                  <c:v>9.1663689319742295E-2</c:v>
                </c:pt>
                <c:pt idx="550" formatCode="General">
                  <c:v>9.1869289319742295E-2</c:v>
                </c:pt>
                <c:pt idx="551" formatCode="General">
                  <c:v>9.2085289319742303E-2</c:v>
                </c:pt>
                <c:pt idx="552" formatCode="General">
                  <c:v>9.2324489319742312E-2</c:v>
                </c:pt>
                <c:pt idx="553" formatCode="General">
                  <c:v>9.2640489319742295E-2</c:v>
                </c:pt>
                <c:pt idx="554" formatCode="General">
                  <c:v>9.2977289319742307E-2</c:v>
                </c:pt>
                <c:pt idx="555" formatCode="General">
                  <c:v>9.3290089319742295E-2</c:v>
                </c:pt>
                <c:pt idx="556" formatCode="General">
                  <c:v>9.3591689319742294E-2</c:v>
                </c:pt>
                <c:pt idx="557" formatCode="General">
                  <c:v>9.3856089319742306E-2</c:v>
                </c:pt>
                <c:pt idx="558" formatCode="General">
                  <c:v>9.4110489319742308E-2</c:v>
                </c:pt>
                <c:pt idx="559" formatCode="General">
                  <c:v>9.4296889319742297E-2</c:v>
                </c:pt>
                <c:pt idx="560" formatCode="General">
                  <c:v>9.4505689319742292E-2</c:v>
                </c:pt>
                <c:pt idx="561" formatCode="General">
                  <c:v>9.4727689319742292E-2</c:v>
                </c:pt>
                <c:pt idx="562" formatCode="General">
                  <c:v>9.4995689319742296E-2</c:v>
                </c:pt>
                <c:pt idx="563" formatCode="General">
                  <c:v>9.52520893197423E-2</c:v>
                </c:pt>
                <c:pt idx="564" formatCode="General">
                  <c:v>9.5512889319742306E-2</c:v>
                </c:pt>
                <c:pt idx="565" formatCode="General">
                  <c:v>9.5805289319742304E-2</c:v>
                </c:pt>
                <c:pt idx="566" formatCode="General">
                  <c:v>9.6136489319742308E-2</c:v>
                </c:pt>
                <c:pt idx="567" formatCode="General">
                  <c:v>9.6442089319742297E-2</c:v>
                </c:pt>
                <c:pt idx="568" formatCode="General">
                  <c:v>9.677408931974231E-2</c:v>
                </c:pt>
                <c:pt idx="569" formatCode="General">
                  <c:v>9.7018089319742304E-2</c:v>
                </c:pt>
                <c:pt idx="570" formatCode="General">
                  <c:v>9.7266889319742311E-2</c:v>
                </c:pt>
                <c:pt idx="571" formatCode="General">
                  <c:v>9.7466489319742292E-2</c:v>
                </c:pt>
                <c:pt idx="572" formatCode="General">
                  <c:v>9.7662489319742307E-2</c:v>
                </c:pt>
                <c:pt idx="573" formatCode="General">
                  <c:v>9.7882889319742303E-2</c:v>
                </c:pt>
                <c:pt idx="574" formatCode="General">
                  <c:v>9.8123689319742302E-2</c:v>
                </c:pt>
                <c:pt idx="575" formatCode="General">
                  <c:v>9.8410089319742294E-2</c:v>
                </c:pt>
                <c:pt idx="576" formatCode="General">
                  <c:v>9.872288931974231E-2</c:v>
                </c:pt>
                <c:pt idx="577" formatCode="General">
                  <c:v>9.9080489319742296E-2</c:v>
                </c:pt>
                <c:pt idx="578" formatCode="General">
                  <c:v>9.9391689319742293E-2</c:v>
                </c:pt>
                <c:pt idx="579" formatCode="General">
                  <c:v>9.9649289319742304E-2</c:v>
                </c:pt>
                <c:pt idx="580" formatCode="General">
                  <c:v>9.9856889319742306E-2</c:v>
                </c:pt>
                <c:pt idx="581" formatCode="General">
                  <c:v>0.1000652893197423</c:v>
                </c:pt>
                <c:pt idx="582" formatCode="General">
                  <c:v>0.1002824893197423</c:v>
                </c:pt>
                <c:pt idx="583" formatCode="General">
                  <c:v>0.10051008931974231</c:v>
                </c:pt>
                <c:pt idx="584" formatCode="General">
                  <c:v>0.1007544893197423</c:v>
                </c:pt>
                <c:pt idx="585" formatCode="General">
                  <c:v>0.10105088931974229</c:v>
                </c:pt>
                <c:pt idx="586" formatCode="General">
                  <c:v>0.1013472893197423</c:v>
                </c:pt>
                <c:pt idx="587" formatCode="General">
                  <c:v>0.1016692893197423</c:v>
                </c:pt>
                <c:pt idx="588" formatCode="General">
                  <c:v>0.10198848931974229</c:v>
                </c:pt>
                <c:pt idx="589" formatCode="General">
                  <c:v>0.1022900893197423</c:v>
                </c:pt>
                <c:pt idx="590" formatCode="General">
                  <c:v>0.1025260893197423</c:v>
                </c:pt>
                <c:pt idx="591" formatCode="General">
                  <c:v>0.10269568931974231</c:v>
                </c:pt>
                <c:pt idx="592" formatCode="General">
                  <c:v>0.1028840893197423</c:v>
                </c:pt>
                <c:pt idx="593" formatCode="General">
                  <c:v>0.10318928931974231</c:v>
                </c:pt>
                <c:pt idx="594" formatCode="General">
                  <c:v>0.10355248931974231</c:v>
                </c:pt>
                <c:pt idx="595" formatCode="General">
                  <c:v>0.10380728931974231</c:v>
                </c:pt>
                <c:pt idx="596" formatCode="General">
                  <c:v>0.1039936893197423</c:v>
                </c:pt>
                <c:pt idx="597" formatCode="General">
                  <c:v>0.1042036893197423</c:v>
                </c:pt>
                <c:pt idx="598" formatCode="General">
                  <c:v>0.10449048931974231</c:v>
                </c:pt>
                <c:pt idx="599" formatCode="General">
                  <c:v>0.10489488931974231</c:v>
                </c:pt>
                <c:pt idx="600" formatCode="General">
                  <c:v>0.1051596893197423</c:v>
                </c:pt>
                <c:pt idx="601" formatCode="General">
                  <c:v>0.10535248931974231</c:v>
                </c:pt>
                <c:pt idx="602" formatCode="General">
                  <c:v>0.1055464893197423</c:v>
                </c:pt>
                <c:pt idx="603" formatCode="General">
                  <c:v>0.10579288931974229</c:v>
                </c:pt>
                <c:pt idx="604" formatCode="General">
                  <c:v>0.1060976893197423</c:v>
                </c:pt>
                <c:pt idx="605" formatCode="General">
                  <c:v>0.1064540893197423</c:v>
                </c:pt>
                <c:pt idx="606" formatCode="General">
                  <c:v>0.10675808931974229</c:v>
                </c:pt>
                <c:pt idx="607" formatCode="General">
                  <c:v>0.1069872893197423</c:v>
                </c:pt>
                <c:pt idx="608" formatCode="General">
                  <c:v>0.10719688931974231</c:v>
                </c:pt>
                <c:pt idx="609" formatCode="General">
                  <c:v>0.1074100893197423</c:v>
                </c:pt>
                <c:pt idx="610" formatCode="General">
                  <c:v>0.10764448931974231</c:v>
                </c:pt>
                <c:pt idx="611" formatCode="General">
                  <c:v>0.10790208931974231</c:v>
                </c:pt>
                <c:pt idx="612" formatCode="General">
                  <c:v>0.1082640893197423</c:v>
                </c:pt>
                <c:pt idx="613" formatCode="General">
                  <c:v>0.1086084893197423</c:v>
                </c:pt>
                <c:pt idx="614" formatCode="General">
                  <c:v>0.1088612893197423</c:v>
                </c:pt>
                <c:pt idx="615" formatCode="General">
                  <c:v>0.1090484893197423</c:v>
                </c:pt>
                <c:pt idx="616" formatCode="General">
                  <c:v>0.1092276893197423</c:v>
                </c:pt>
                <c:pt idx="617" formatCode="General">
                  <c:v>0.10954448931974231</c:v>
                </c:pt>
                <c:pt idx="618" formatCode="General">
                  <c:v>0.10990008931974231</c:v>
                </c:pt>
                <c:pt idx="619" formatCode="General">
                  <c:v>0.11014368931974231</c:v>
                </c:pt>
                <c:pt idx="620" formatCode="General">
                  <c:v>0.1103788893197423</c:v>
                </c:pt>
                <c:pt idx="621" formatCode="General">
                  <c:v>0.11059208931974229</c:v>
                </c:pt>
                <c:pt idx="622" formatCode="General">
                  <c:v>0.1108200893197423</c:v>
                </c:pt>
                <c:pt idx="623" formatCode="General">
                  <c:v>0.1110724893197423</c:v>
                </c:pt>
                <c:pt idx="624" formatCode="General">
                  <c:v>0.11137968931974231</c:v>
                </c:pt>
                <c:pt idx="625" formatCode="General">
                  <c:v>0.11168088931974231</c:v>
                </c:pt>
                <c:pt idx="626" formatCode="General">
                  <c:v>0.11201848931974229</c:v>
                </c:pt>
                <c:pt idx="627" formatCode="General">
                  <c:v>0.1123288893197423</c:v>
                </c:pt>
                <c:pt idx="628" formatCode="General">
                  <c:v>0.1126192893197423</c:v>
                </c:pt>
                <c:pt idx="629" formatCode="General">
                  <c:v>0.11288648931974229</c:v>
                </c:pt>
                <c:pt idx="630" formatCode="General">
                  <c:v>0.1130772893197423</c:v>
                </c:pt>
                <c:pt idx="631" formatCode="General">
                  <c:v>0.11328368931974231</c:v>
                </c:pt>
                <c:pt idx="632" formatCode="General">
                  <c:v>0.11349448931974231</c:v>
                </c:pt>
                <c:pt idx="633" formatCode="General">
                  <c:v>0.11386368931974231</c:v>
                </c:pt>
                <c:pt idx="634" formatCode="General">
                  <c:v>0.11419848931974229</c:v>
                </c:pt>
                <c:pt idx="635" formatCode="General">
                  <c:v>0.1145068893197423</c:v>
                </c:pt>
                <c:pt idx="636" formatCode="General">
                  <c:v>0.1147528893197423</c:v>
                </c:pt>
                <c:pt idx="637" formatCode="General">
                  <c:v>0.1149668893197423</c:v>
                </c:pt>
                <c:pt idx="638" formatCode="General">
                  <c:v>0.11518128931974231</c:v>
                </c:pt>
                <c:pt idx="639" formatCode="General">
                  <c:v>0.1154520893197423</c:v>
                </c:pt>
                <c:pt idx="640" formatCode="General">
                  <c:v>0.11573848931974229</c:v>
                </c:pt>
                <c:pt idx="641" formatCode="General">
                  <c:v>0.11603128931974231</c:v>
                </c:pt>
                <c:pt idx="642" formatCode="General">
                  <c:v>0.1163796893197423</c:v>
                </c:pt>
                <c:pt idx="643" formatCode="General">
                  <c:v>0.1166752893197423</c:v>
                </c:pt>
                <c:pt idx="644" formatCode="General">
                  <c:v>0.11692968931974229</c:v>
                </c:pt>
                <c:pt idx="645" formatCode="General">
                  <c:v>0.11715128931974229</c:v>
                </c:pt>
                <c:pt idx="646" formatCode="General">
                  <c:v>0.1173484893197423</c:v>
                </c:pt>
                <c:pt idx="647" formatCode="General">
                  <c:v>0.1175644893197423</c:v>
                </c:pt>
                <c:pt idx="648" formatCode="General">
                  <c:v>0.1178028893197423</c:v>
                </c:pt>
                <c:pt idx="649" formatCode="General">
                  <c:v>0.1181548893197423</c:v>
                </c:pt>
                <c:pt idx="650" formatCode="General">
                  <c:v>0.11856888931974231</c:v>
                </c:pt>
                <c:pt idx="651" formatCode="General">
                  <c:v>0.11876848931974231</c:v>
                </c:pt>
                <c:pt idx="652" formatCode="General">
                  <c:v>0.11895328931974231</c:v>
                </c:pt>
                <c:pt idx="653" formatCode="General">
                  <c:v>0.1192772893197423</c:v>
                </c:pt>
                <c:pt idx="654" formatCode="General">
                  <c:v>0.11959928931974231</c:v>
                </c:pt>
                <c:pt idx="655" formatCode="General">
                  <c:v>0.1198648893197423</c:v>
                </c:pt>
                <c:pt idx="656" formatCode="General">
                  <c:v>0.12008168931974231</c:v>
                </c:pt>
                <c:pt idx="657" formatCode="General">
                  <c:v>0.1203092893197423</c:v>
                </c:pt>
                <c:pt idx="658" formatCode="General">
                  <c:v>0.12052328931974231</c:v>
                </c:pt>
                <c:pt idx="659" formatCode="General">
                  <c:v>0.1208476893197423</c:v>
                </c:pt>
                <c:pt idx="660" formatCode="General">
                  <c:v>0.12113688931974231</c:v>
                </c:pt>
                <c:pt idx="661" formatCode="General">
                  <c:v>0.12144168931974229</c:v>
                </c:pt>
                <c:pt idx="662" formatCode="General">
                  <c:v>0.1217552893197423</c:v>
                </c:pt>
                <c:pt idx="663" formatCode="General">
                  <c:v>0.1220740893197423</c:v>
                </c:pt>
                <c:pt idx="664" formatCode="General">
                  <c:v>0.1223004893197423</c:v>
                </c:pt>
                <c:pt idx="665" formatCode="General">
                  <c:v>0.1224972893197423</c:v>
                </c:pt>
                <c:pt idx="666" formatCode="General">
                  <c:v>0.1226936893197423</c:v>
                </c:pt>
                <c:pt idx="667" formatCode="General">
                  <c:v>0.1229312893197423</c:v>
                </c:pt>
                <c:pt idx="668" formatCode="General">
                  <c:v>0.1232420893197423</c:v>
                </c:pt>
                <c:pt idx="669" formatCode="General">
                  <c:v>0.12358488931974231</c:v>
                </c:pt>
                <c:pt idx="670" formatCode="General">
                  <c:v>0.1239568893197423</c:v>
                </c:pt>
                <c:pt idx="671" formatCode="General">
                  <c:v>0.12422968931974231</c:v>
                </c:pt>
                <c:pt idx="672" formatCode="General">
                  <c:v>0.12445528931974231</c:v>
                </c:pt>
                <c:pt idx="673" formatCode="General">
                  <c:v>0.12469448931974231</c:v>
                </c:pt>
                <c:pt idx="674" formatCode="General">
                  <c:v>0.1248916893197423</c:v>
                </c:pt>
                <c:pt idx="675" formatCode="General">
                  <c:v>0.12512888931974231</c:v>
                </c:pt>
                <c:pt idx="676" formatCode="General">
                  <c:v>0.12539168931974229</c:v>
                </c:pt>
                <c:pt idx="677" formatCode="General">
                  <c:v>0.12569168931974231</c:v>
                </c:pt>
                <c:pt idx="678" formatCode="General">
                  <c:v>0.12601728931974232</c:v>
                </c:pt>
                <c:pt idx="679" formatCode="General">
                  <c:v>0.12637448931974229</c:v>
                </c:pt>
                <c:pt idx="680" formatCode="General">
                  <c:v>0.1266756893197423</c:v>
                </c:pt>
                <c:pt idx="681" formatCode="General">
                  <c:v>0.12693088931974231</c:v>
                </c:pt>
                <c:pt idx="682" formatCode="General">
                  <c:v>0.1271372893197423</c:v>
                </c:pt>
                <c:pt idx="683" formatCode="General">
                  <c:v>0.12734448931974229</c:v>
                </c:pt>
                <c:pt idx="684" formatCode="General">
                  <c:v>0.12755968931974229</c:v>
                </c:pt>
                <c:pt idx="685" formatCode="General">
                  <c:v>0.12782568931974231</c:v>
                </c:pt>
                <c:pt idx="686" formatCode="General">
                  <c:v>0.12813568931974229</c:v>
                </c:pt>
                <c:pt idx="687" formatCode="General">
                  <c:v>0.12846768931974231</c:v>
                </c:pt>
                <c:pt idx="688" formatCode="General">
                  <c:v>0.12882688931974229</c:v>
                </c:pt>
                <c:pt idx="689" formatCode="General">
                  <c:v>0.1291352893197423</c:v>
                </c:pt>
                <c:pt idx="690" formatCode="General">
                  <c:v>0.12936368931974232</c:v>
                </c:pt>
                <c:pt idx="691" formatCode="General">
                  <c:v>0.12956168931974232</c:v>
                </c:pt>
                <c:pt idx="692" formatCode="General">
                  <c:v>0.12978528931974231</c:v>
                </c:pt>
                <c:pt idx="693" formatCode="General">
                  <c:v>0.1300116893197423</c:v>
                </c:pt>
                <c:pt idx="694" formatCode="General">
                  <c:v>0.1303060893197423</c:v>
                </c:pt>
                <c:pt idx="695" formatCode="General">
                  <c:v>0.13064408931974231</c:v>
                </c:pt>
                <c:pt idx="696" formatCode="General">
                  <c:v>0.1309864893197423</c:v>
                </c:pt>
                <c:pt idx="697" formatCode="General">
                  <c:v>0.13132088931974231</c:v>
                </c:pt>
                <c:pt idx="698" formatCode="General">
                  <c:v>0.13155568931974229</c:v>
                </c:pt>
                <c:pt idx="699" formatCode="General">
                  <c:v>0.1317528893197423</c:v>
                </c:pt>
                <c:pt idx="700" formatCode="General">
                  <c:v>0.13195248931974229</c:v>
                </c:pt>
                <c:pt idx="701" formatCode="General">
                  <c:v>0.13220528931974232</c:v>
                </c:pt>
                <c:pt idx="702" formatCode="General">
                  <c:v>0.1325164893197423</c:v>
                </c:pt>
                <c:pt idx="703" formatCode="General">
                  <c:v>0.13286888931974231</c:v>
                </c:pt>
                <c:pt idx="704" formatCode="General">
                  <c:v>0.13321208931974229</c:v>
                </c:pt>
                <c:pt idx="705" formatCode="General">
                  <c:v>0.13352168931974229</c:v>
                </c:pt>
                <c:pt idx="706" formatCode="General">
                  <c:v>0.13371688931974229</c:v>
                </c:pt>
                <c:pt idx="707" formatCode="General">
                  <c:v>0.13390768931974231</c:v>
                </c:pt>
                <c:pt idx="708" formatCode="General">
                  <c:v>0.13411528931974229</c:v>
                </c:pt>
                <c:pt idx="709" formatCode="General">
                  <c:v>0.13439048931974232</c:v>
                </c:pt>
                <c:pt idx="710" formatCode="General">
                  <c:v>0.13471288931974232</c:v>
                </c:pt>
                <c:pt idx="711" formatCode="General">
                  <c:v>0.13509128931974229</c:v>
                </c:pt>
                <c:pt idx="712" formatCode="General">
                  <c:v>0.13542888931974231</c:v>
                </c:pt>
                <c:pt idx="713" formatCode="General">
                  <c:v>0.1357036893197423</c:v>
                </c:pt>
                <c:pt idx="714" formatCode="General">
                  <c:v>0.13588928931974231</c:v>
                </c:pt>
                <c:pt idx="715" formatCode="General">
                  <c:v>0.1360588893197423</c:v>
                </c:pt>
                <c:pt idx="716" formatCode="General">
                  <c:v>0.1363088893197423</c:v>
                </c:pt>
                <c:pt idx="717" formatCode="General">
                  <c:v>0.13664528931974229</c:v>
                </c:pt>
                <c:pt idx="718" formatCode="General">
                  <c:v>0.13700928931974229</c:v>
                </c:pt>
                <c:pt idx="719" formatCode="General">
                  <c:v>0.13731568931974231</c:v>
                </c:pt>
                <c:pt idx="720" formatCode="General">
                  <c:v>0.13755248931974229</c:v>
                </c:pt>
                <c:pt idx="721" formatCode="General">
                  <c:v>0.13773608931974229</c:v>
                </c:pt>
                <c:pt idx="722" formatCode="General">
                  <c:v>0.13797488931974231</c:v>
                </c:pt>
                <c:pt idx="723" formatCode="General">
                  <c:v>0.1383752893197423</c:v>
                </c:pt>
                <c:pt idx="724" formatCode="General">
                  <c:v>0.13874448931974231</c:v>
                </c:pt>
                <c:pt idx="725" formatCode="General">
                  <c:v>0.1389388893197423</c:v>
                </c:pt>
                <c:pt idx="726" formatCode="General">
                  <c:v>0.1391108893197423</c:v>
                </c:pt>
                <c:pt idx="727" formatCode="General">
                  <c:v>0.1395180893197423</c:v>
                </c:pt>
                <c:pt idx="728" formatCode="General">
                  <c:v>0.13975208931974228</c:v>
                </c:pt>
                <c:pt idx="729" formatCode="General">
                  <c:v>0.13996848931974229</c:v>
                </c:pt>
                <c:pt idx="730" formatCode="General">
                  <c:v>0.1403200893197423</c:v>
                </c:pt>
                <c:pt idx="731" formatCode="General">
                  <c:v>0.14063168931974229</c:v>
                </c:pt>
                <c:pt idx="732" formatCode="General">
                  <c:v>0.14083528931974232</c:v>
                </c:pt>
                <c:pt idx="733" formatCode="General">
                  <c:v>0.14103288931974231</c:v>
                </c:pt>
                <c:pt idx="734" formatCode="General">
                  <c:v>0.14130808931974229</c:v>
                </c:pt>
                <c:pt idx="735" formatCode="General">
                  <c:v>0.1416580893197423</c:v>
                </c:pt>
                <c:pt idx="736" formatCode="General">
                  <c:v>0.14205928931974229</c:v>
                </c:pt>
                <c:pt idx="737" formatCode="General">
                  <c:v>0.1423248893197423</c:v>
                </c:pt>
                <c:pt idx="738" formatCode="General">
                  <c:v>0.14250008931974231</c:v>
                </c:pt>
                <c:pt idx="739" formatCode="General">
                  <c:v>0.14269288931974231</c:v>
                </c:pt>
                <c:pt idx="740" formatCode="General">
                  <c:v>0.14298568931974232</c:v>
                </c:pt>
                <c:pt idx="741" formatCode="General">
                  <c:v>0.14334648931974231</c:v>
                </c:pt>
                <c:pt idx="742" formatCode="General">
                  <c:v>0.14369128931974232</c:v>
                </c:pt>
                <c:pt idx="743" formatCode="General">
                  <c:v>0.1439524893197423</c:v>
                </c:pt>
                <c:pt idx="744" formatCode="General">
                  <c:v>0.14421648931974229</c:v>
                </c:pt>
                <c:pt idx="745" formatCode="General">
                  <c:v>0.14445448931974231</c:v>
                </c:pt>
                <c:pt idx="746" formatCode="General">
                  <c:v>0.14471368931974229</c:v>
                </c:pt>
                <c:pt idx="747" formatCode="General">
                  <c:v>0.14498968931974232</c:v>
                </c:pt>
                <c:pt idx="748" formatCode="General">
                  <c:v>0.14527408931974231</c:v>
                </c:pt>
                <c:pt idx="749" formatCode="General">
                  <c:v>0.14557928931974229</c:v>
                </c:pt>
                <c:pt idx="750" formatCode="General">
                  <c:v>0.1459068893197423</c:v>
                </c:pt>
                <c:pt idx="751" formatCode="General">
                  <c:v>0.14616008931974231</c:v>
                </c:pt>
                <c:pt idx="752" formatCode="General">
                  <c:v>0.1463828893197423</c:v>
                </c:pt>
                <c:pt idx="753" formatCode="General">
                  <c:v>0.14659648931974231</c:v>
                </c:pt>
                <c:pt idx="754" formatCode="General">
                  <c:v>0.1468220893197423</c:v>
                </c:pt>
                <c:pt idx="755" formatCode="General">
                  <c:v>0.14708608931974232</c:v>
                </c:pt>
                <c:pt idx="756" formatCode="General">
                  <c:v>0.14738208931974228</c:v>
                </c:pt>
                <c:pt idx="757" formatCode="General">
                  <c:v>0.14771128931974231</c:v>
                </c:pt>
                <c:pt idx="758" formatCode="General">
                  <c:v>0.1480476893197423</c:v>
                </c:pt>
                <c:pt idx="759" formatCode="General">
                  <c:v>0.14844368931974231</c:v>
                </c:pt>
                <c:pt idx="760" formatCode="General">
                  <c:v>0.14874408931974231</c:v>
                </c:pt>
                <c:pt idx="761" formatCode="General">
                  <c:v>0.14886008931974229</c:v>
                </c:pt>
                <c:pt idx="762" formatCode="General">
                  <c:v>0.14917008931974229</c:v>
                </c:pt>
              </c:numCache>
            </c:numRef>
          </c:xVal>
          <c:yVal>
            <c:numRef>
              <c:f>'46NT79'!$I$22:$I$784</c:f>
              <c:numCache>
                <c:formatCode>0.000</c:formatCode>
                <c:ptCount val="763"/>
                <c:pt idx="0">
                  <c:v>4.4707571458819588</c:v>
                </c:pt>
                <c:pt idx="1">
                  <c:v>4.4188914503034429</c:v>
                </c:pt>
                <c:pt idx="2">
                  <c:v>4.4078247435650697</c:v>
                </c:pt>
                <c:pt idx="3">
                  <c:v>4.416020991602319</c:v>
                </c:pt>
                <c:pt idx="4">
                  <c:v>4.4033089602116249</c:v>
                </c:pt>
                <c:pt idx="5">
                  <c:v>4.4101079479287506</c:v>
                </c:pt>
                <c:pt idx="6">
                  <c:v>4.6811916376449814</c:v>
                </c:pt>
                <c:pt idx="7">
                  <c:v>6.6237226726225824</c:v>
                </c:pt>
                <c:pt idx="8">
                  <c:v>7.1746786169671264</c:v>
                </c:pt>
                <c:pt idx="9">
                  <c:v>8.4229484616518118</c:v>
                </c:pt>
                <c:pt idx="10">
                  <c:v>10.292847272669922</c:v>
                </c:pt>
                <c:pt idx="11">
                  <c:v>12.182186227272368</c:v>
                </c:pt>
                <c:pt idx="12">
                  <c:v>14.077245849127495</c:v>
                </c:pt>
                <c:pt idx="13">
                  <c:v>16.053609821494184</c:v>
                </c:pt>
                <c:pt idx="14">
                  <c:v>18.291251348649279</c:v>
                </c:pt>
                <c:pt idx="15">
                  <c:v>20.924327671474245</c:v>
                </c:pt>
                <c:pt idx="16">
                  <c:v>23.795292626337712</c:v>
                </c:pt>
                <c:pt idx="17">
                  <c:v>26.527240304423628</c:v>
                </c:pt>
                <c:pt idx="18">
                  <c:v>29.150394053960763</c:v>
                </c:pt>
                <c:pt idx="19">
                  <c:v>31.399780667864718</c:v>
                </c:pt>
                <c:pt idx="20">
                  <c:v>34.191314411051572</c:v>
                </c:pt>
                <c:pt idx="21">
                  <c:v>37.112803489084747</c:v>
                </c:pt>
                <c:pt idx="22">
                  <c:v>39.507839303749456</c:v>
                </c:pt>
                <c:pt idx="23">
                  <c:v>41.739810789025789</c:v>
                </c:pt>
                <c:pt idx="24">
                  <c:v>44.210480912323298</c:v>
                </c:pt>
                <c:pt idx="25">
                  <c:v>46.504519106022528</c:v>
                </c:pt>
                <c:pt idx="26">
                  <c:v>49.862702659468368</c:v>
                </c:pt>
                <c:pt idx="27">
                  <c:v>54.43898333474403</c:v>
                </c:pt>
                <c:pt idx="28">
                  <c:v>58.003009658538573</c:v>
                </c:pt>
                <c:pt idx="29">
                  <c:v>61.31441536648461</c:v>
                </c:pt>
                <c:pt idx="30">
                  <c:v>64.411675742759456</c:v>
                </c:pt>
                <c:pt idx="31">
                  <c:v>67.702831301138474</c:v>
                </c:pt>
                <c:pt idx="32">
                  <c:v>71.719448467755797</c:v>
                </c:pt>
                <c:pt idx="33">
                  <c:v>78.017751236836446</c:v>
                </c:pt>
                <c:pt idx="34">
                  <c:v>82.939043835360124</c:v>
                </c:pt>
                <c:pt idx="35">
                  <c:v>87.114624676078492</c:v>
                </c:pt>
                <c:pt idx="36">
                  <c:v>91.2486927101845</c:v>
                </c:pt>
                <c:pt idx="37">
                  <c:v>96.06114075478547</c:v>
                </c:pt>
                <c:pt idx="38">
                  <c:v>103.39827619665397</c:v>
                </c:pt>
                <c:pt idx="39">
                  <c:v>109.37763911005416</c:v>
                </c:pt>
                <c:pt idx="40">
                  <c:v>114.77582273088102</c:v>
                </c:pt>
                <c:pt idx="41">
                  <c:v>119.42525707146753</c:v>
                </c:pt>
                <c:pt idx="42">
                  <c:v>125.31551932677287</c:v>
                </c:pt>
                <c:pt idx="43">
                  <c:v>131.54547784106484</c:v>
                </c:pt>
                <c:pt idx="44">
                  <c:v>138.42040361906624</c:v>
                </c:pt>
                <c:pt idx="45">
                  <c:v>144.50759857891074</c:v>
                </c:pt>
                <c:pt idx="46">
                  <c:v>150.49708656709447</c:v>
                </c:pt>
                <c:pt idx="47">
                  <c:v>157.88282236792378</c:v>
                </c:pt>
                <c:pt idx="48">
                  <c:v>165.20628895883453</c:v>
                </c:pt>
                <c:pt idx="49">
                  <c:v>171.4554851152152</c:v>
                </c:pt>
                <c:pt idx="50">
                  <c:v>178.11980933771966</c:v>
                </c:pt>
                <c:pt idx="51">
                  <c:v>184.82615262057564</c:v>
                </c:pt>
                <c:pt idx="52">
                  <c:v>193.96707013512597</c:v>
                </c:pt>
                <c:pt idx="53">
                  <c:v>200.91844022774282</c:v>
                </c:pt>
                <c:pt idx="54">
                  <c:v>206.85375906583474</c:v>
                </c:pt>
                <c:pt idx="55">
                  <c:v>213.62186530487014</c:v>
                </c:pt>
                <c:pt idx="56">
                  <c:v>221.64294954836453</c:v>
                </c:pt>
                <c:pt idx="57">
                  <c:v>229.20131787425268</c:v>
                </c:pt>
                <c:pt idx="58">
                  <c:v>234.96957297841669</c:v>
                </c:pt>
                <c:pt idx="59">
                  <c:v>241.88702407050889</c:v>
                </c:pt>
                <c:pt idx="60">
                  <c:v>249.56183075640732</c:v>
                </c:pt>
                <c:pt idx="61">
                  <c:v>257.09589890281507</c:v>
                </c:pt>
                <c:pt idx="62">
                  <c:v>265.06129523500016</c:v>
                </c:pt>
                <c:pt idx="63">
                  <c:v>273.11022343414925</c:v>
                </c:pt>
                <c:pt idx="64">
                  <c:v>279.5852087582021</c:v>
                </c:pt>
                <c:pt idx="65">
                  <c:v>287.61793683769753</c:v>
                </c:pt>
                <c:pt idx="66">
                  <c:v>295.73925932154862</c:v>
                </c:pt>
                <c:pt idx="67">
                  <c:v>302.46382773901496</c:v>
                </c:pt>
                <c:pt idx="68">
                  <c:v>308.80921210583898</c:v>
                </c:pt>
                <c:pt idx="69">
                  <c:v>316.3093612517219</c:v>
                </c:pt>
                <c:pt idx="70">
                  <c:v>326.16764031468375</c:v>
                </c:pt>
                <c:pt idx="71">
                  <c:v>334.13708667678219</c:v>
                </c:pt>
                <c:pt idx="72">
                  <c:v>340.0840493508752</c:v>
                </c:pt>
                <c:pt idx="73">
                  <c:v>346.4648714794414</c:v>
                </c:pt>
                <c:pt idx="74">
                  <c:v>356.03914219472586</c:v>
                </c:pt>
                <c:pt idx="75">
                  <c:v>363.26034553032321</c:v>
                </c:pt>
                <c:pt idx="76">
                  <c:v>370.23601580242047</c:v>
                </c:pt>
                <c:pt idx="77">
                  <c:v>379.03470578928824</c:v>
                </c:pt>
                <c:pt idx="78">
                  <c:v>386.30602824506394</c:v>
                </c:pt>
                <c:pt idx="79">
                  <c:v>393.2877735620313</c:v>
                </c:pt>
                <c:pt idx="80">
                  <c:v>402.98810145837047</c:v>
                </c:pt>
                <c:pt idx="81">
                  <c:v>412.03232450873821</c:v>
                </c:pt>
                <c:pt idx="82">
                  <c:v>418.43896557800241</c:v>
                </c:pt>
                <c:pt idx="83">
                  <c:v>424.34846547539638</c:v>
                </c:pt>
                <c:pt idx="84">
                  <c:v>432.52547587055682</c:v>
                </c:pt>
                <c:pt idx="85">
                  <c:v>440.81386208833578</c:v>
                </c:pt>
                <c:pt idx="86">
                  <c:v>447.93432092983727</c:v>
                </c:pt>
                <c:pt idx="87">
                  <c:v>456.95525630820305</c:v>
                </c:pt>
                <c:pt idx="88">
                  <c:v>465.12872292718919</c:v>
                </c:pt>
                <c:pt idx="89">
                  <c:v>473.4849471460177</c:v>
                </c:pt>
                <c:pt idx="90">
                  <c:v>483.17413746009498</c:v>
                </c:pt>
                <c:pt idx="91">
                  <c:v>490.41103466160678</c:v>
                </c:pt>
                <c:pt idx="92">
                  <c:v>496.80906941730495</c:v>
                </c:pt>
                <c:pt idx="93">
                  <c:v>504.59980820947453</c:v>
                </c:pt>
                <c:pt idx="94">
                  <c:v>512.93122599508342</c:v>
                </c:pt>
                <c:pt idx="95">
                  <c:v>522.26148240808539</c:v>
                </c:pt>
                <c:pt idx="96">
                  <c:v>529.35915983132384</c:v>
                </c:pt>
                <c:pt idx="97">
                  <c:v>539.35260864264558</c:v>
                </c:pt>
                <c:pt idx="98">
                  <c:v>547.71592041382246</c:v>
                </c:pt>
                <c:pt idx="99">
                  <c:v>554.50984559355584</c:v>
                </c:pt>
                <c:pt idx="100">
                  <c:v>565.98155532326939</c:v>
                </c:pt>
                <c:pt idx="101">
                  <c:v>573.45386051349783</c:v>
                </c:pt>
                <c:pt idx="102">
                  <c:v>579.55421807056098</c:v>
                </c:pt>
                <c:pt idx="103">
                  <c:v>586.56583235813957</c:v>
                </c:pt>
                <c:pt idx="104">
                  <c:v>596.30109176248186</c:v>
                </c:pt>
                <c:pt idx="105">
                  <c:v>603.63164590574104</c:v>
                </c:pt>
                <c:pt idx="106">
                  <c:v>612.81508873438213</c:v>
                </c:pt>
                <c:pt idx="107">
                  <c:v>622.31240888131185</c:v>
                </c:pt>
                <c:pt idx="108">
                  <c:v>629.53158720195245</c:v>
                </c:pt>
                <c:pt idx="109">
                  <c:v>635.99138491382996</c:v>
                </c:pt>
                <c:pt idx="110">
                  <c:v>644.40532205892453</c:v>
                </c:pt>
                <c:pt idx="111">
                  <c:v>653.50776428929748</c:v>
                </c:pt>
                <c:pt idx="112">
                  <c:v>660.64087947427834</c:v>
                </c:pt>
                <c:pt idx="113">
                  <c:v>668.96875348371304</c:v>
                </c:pt>
                <c:pt idx="114">
                  <c:v>678.87107662198309</c:v>
                </c:pt>
                <c:pt idx="115">
                  <c:v>686.64207151832488</c:v>
                </c:pt>
                <c:pt idx="116">
                  <c:v>693.07655654324378</c:v>
                </c:pt>
                <c:pt idx="117">
                  <c:v>701.29811726745163</c:v>
                </c:pt>
                <c:pt idx="118">
                  <c:v>709.93986859517497</c:v>
                </c:pt>
                <c:pt idx="119">
                  <c:v>719.14356157338295</c:v>
                </c:pt>
                <c:pt idx="120">
                  <c:v>726.53486616534337</c:v>
                </c:pt>
                <c:pt idx="121">
                  <c:v>734.103359566015</c:v>
                </c:pt>
                <c:pt idx="122">
                  <c:v>742.7349858189549</c:v>
                </c:pt>
                <c:pt idx="123">
                  <c:v>751.09323505273994</c:v>
                </c:pt>
                <c:pt idx="124">
                  <c:v>759.49704712305095</c:v>
                </c:pt>
                <c:pt idx="125">
                  <c:v>767.34904261766087</c:v>
                </c:pt>
                <c:pt idx="126">
                  <c:v>775.44403990707485</c:v>
                </c:pt>
                <c:pt idx="127">
                  <c:v>785.36155065752007</c:v>
                </c:pt>
                <c:pt idx="128">
                  <c:v>792.88448122166596</c:v>
                </c:pt>
                <c:pt idx="129">
                  <c:v>799.45565475616218</c:v>
                </c:pt>
                <c:pt idx="130">
                  <c:v>806.88239710986466</c:v>
                </c:pt>
                <c:pt idx="131">
                  <c:v>816.14684053677388</c:v>
                </c:pt>
                <c:pt idx="132">
                  <c:v>824.51015230795076</c:v>
                </c:pt>
                <c:pt idx="133">
                  <c:v>832.45833601300399</c:v>
                </c:pt>
                <c:pt idx="134">
                  <c:v>840.41158225544882</c:v>
                </c:pt>
                <c:pt idx="135">
                  <c:v>849.54439971017234</c:v>
                </c:pt>
                <c:pt idx="136">
                  <c:v>857.20908132128739</c:v>
                </c:pt>
                <c:pt idx="137">
                  <c:v>864.32700889409284</c:v>
                </c:pt>
                <c:pt idx="138">
                  <c:v>873.77876620449672</c:v>
                </c:pt>
                <c:pt idx="139">
                  <c:v>882.05095230262236</c:v>
                </c:pt>
                <c:pt idx="140">
                  <c:v>888.58162553798434</c:v>
                </c:pt>
                <c:pt idx="141">
                  <c:v>898.77251330758429</c:v>
                </c:pt>
                <c:pt idx="142">
                  <c:v>906.14356774997771</c:v>
                </c:pt>
                <c:pt idx="143">
                  <c:v>913.03368114015427</c:v>
                </c:pt>
                <c:pt idx="144">
                  <c:v>923.23469398453778</c:v>
                </c:pt>
                <c:pt idx="145">
                  <c:v>931.28412843742615</c:v>
                </c:pt>
                <c:pt idx="146">
                  <c:v>938.69062064156151</c:v>
                </c:pt>
                <c:pt idx="147">
                  <c:v>947.85381332063548</c:v>
                </c:pt>
                <c:pt idx="148">
                  <c:v>954.95149074387405</c:v>
                </c:pt>
                <c:pt idx="149">
                  <c:v>961.78591622274166</c:v>
                </c:pt>
                <c:pt idx="150">
                  <c:v>970.87823337833106</c:v>
                </c:pt>
                <c:pt idx="151">
                  <c:v>979.74779888868341</c:v>
                </c:pt>
                <c:pt idx="152">
                  <c:v>987.58966930850966</c:v>
                </c:pt>
                <c:pt idx="153">
                  <c:v>994.86959807785126</c:v>
                </c:pt>
                <c:pt idx="154">
                  <c:v>1003.4202237325231</c:v>
                </c:pt>
                <c:pt idx="155">
                  <c:v>1011.7734104289166</c:v>
                </c:pt>
                <c:pt idx="156">
                  <c:v>1018.8508377025881</c:v>
                </c:pt>
                <c:pt idx="157">
                  <c:v>1027.7659660494664</c:v>
                </c:pt>
                <c:pt idx="158">
                  <c:v>1035.0205821318491</c:v>
                </c:pt>
                <c:pt idx="159">
                  <c:v>1043.6572709221809</c:v>
                </c:pt>
                <c:pt idx="160">
                  <c:v>1050.5423217749658</c:v>
                </c:pt>
                <c:pt idx="161">
                  <c:v>1058.5613810035034</c:v>
                </c:pt>
                <c:pt idx="162">
                  <c:v>1069.0762711661757</c:v>
                </c:pt>
                <c:pt idx="163">
                  <c:v>1076.7358902398989</c:v>
                </c:pt>
                <c:pt idx="164">
                  <c:v>1084.1170697570756</c:v>
                </c:pt>
                <c:pt idx="165">
                  <c:v>1090.0503635802108</c:v>
                </c:pt>
                <c:pt idx="166">
                  <c:v>1095.8621565059441</c:v>
                </c:pt>
                <c:pt idx="167">
                  <c:v>1103.7495897622962</c:v>
                </c:pt>
                <c:pt idx="168">
                  <c:v>1111.3889586864523</c:v>
                </c:pt>
                <c:pt idx="169">
                  <c:v>1117.4893162435153</c:v>
                </c:pt>
                <c:pt idx="170">
                  <c:v>1122.8809185657331</c:v>
                </c:pt>
                <c:pt idx="171">
                  <c:v>1129.0572141836724</c:v>
                </c:pt>
                <c:pt idx="172">
                  <c:v>1133.0819314101163</c:v>
                </c:pt>
                <c:pt idx="173">
                  <c:v>1134.9854454694157</c:v>
                </c:pt>
                <c:pt idx="174">
                  <c:v>1135.5625747320757</c:v>
                </c:pt>
                <c:pt idx="175">
                  <c:v>1133.9931881406321</c:v>
                </c:pt>
                <c:pt idx="176">
                  <c:v>1132.7883042413948</c:v>
                </c:pt>
                <c:pt idx="177">
                  <c:v>1132.0390487074153</c:v>
                </c:pt>
                <c:pt idx="178">
                  <c:v>1131.8466722865285</c:v>
                </c:pt>
                <c:pt idx="179">
                  <c:v>1131.5277324308481</c:v>
                </c:pt>
                <c:pt idx="180">
                  <c:v>1130.9455406307964</c:v>
                </c:pt>
                <c:pt idx="181">
                  <c:v>1130.505099877714</c:v>
                </c:pt>
                <c:pt idx="182">
                  <c:v>1130.3987865924871</c:v>
                </c:pt>
                <c:pt idx="183">
                  <c:v>1130.4342243542294</c:v>
                </c:pt>
                <c:pt idx="184">
                  <c:v>1130.4899122655386</c:v>
                </c:pt>
                <c:pt idx="185">
                  <c:v>1130.8139146586109</c:v>
                </c:pt>
                <c:pt idx="186">
                  <c:v>1131.2796680986521</c:v>
                </c:pt>
                <c:pt idx="187">
                  <c:v>1131.7403590013018</c:v>
                </c:pt>
                <c:pt idx="188">
                  <c:v>1131.8972976604462</c:v>
                </c:pt>
                <c:pt idx="189">
                  <c:v>1132.0390487074153</c:v>
                </c:pt>
                <c:pt idx="190">
                  <c:v>1132.084611543941</c:v>
                </c:pt>
                <c:pt idx="191">
                  <c:v>1131.9479230343636</c:v>
                </c:pt>
                <c:pt idx="192">
                  <c:v>1131.7656716882605</c:v>
                </c:pt>
                <c:pt idx="193">
                  <c:v>1131.4568569073635</c:v>
                </c:pt>
                <c:pt idx="194">
                  <c:v>1130.5658503264149</c:v>
                </c:pt>
                <c:pt idx="195">
                  <c:v>1129.209090305425</c:v>
                </c:pt>
                <c:pt idx="196">
                  <c:v>1129.4824673245798</c:v>
                </c:pt>
                <c:pt idx="197">
                  <c:v>1130.2772856950849</c:v>
                </c:pt>
                <c:pt idx="198">
                  <c:v>1131.0923542151575</c:v>
                </c:pt>
                <c:pt idx="199">
                  <c:v>1131.8871725856625</c:v>
                </c:pt>
                <c:pt idx="200">
                  <c:v>1132.6516157318174</c:v>
                </c:pt>
                <c:pt idx="201">
                  <c:v>1133.4717467892815</c:v>
                </c:pt>
                <c:pt idx="202">
                  <c:v>1134.2108772484776</c:v>
                </c:pt>
                <c:pt idx="203">
                  <c:v>1134.93988263289</c:v>
                </c:pt>
                <c:pt idx="204">
                  <c:v>1136.1903293686532</c:v>
                </c:pt>
                <c:pt idx="205">
                  <c:v>1137.4660887913751</c:v>
                </c:pt>
                <c:pt idx="206">
                  <c:v>1137.9925926801175</c:v>
                </c:pt>
                <c:pt idx="207">
                  <c:v>1138.2963449236227</c:v>
                </c:pt>
                <c:pt idx="208">
                  <c:v>1138.4937838819012</c:v>
                </c:pt>
                <c:pt idx="209">
                  <c:v>1138.782348513231</c:v>
                </c:pt>
                <c:pt idx="210">
                  <c:v>1139.1164759810868</c:v>
                </c:pt>
                <c:pt idx="211">
                  <c:v>1139.6379173324372</c:v>
                </c:pt>
                <c:pt idx="212">
                  <c:v>1140.1745462959632</c:v>
                </c:pt>
                <c:pt idx="213">
                  <c:v>1140.6909251099221</c:v>
                </c:pt>
                <c:pt idx="214">
                  <c:v>1141.5971193030462</c:v>
                </c:pt>
                <c:pt idx="215">
                  <c:v>1142.2299364770154</c:v>
                </c:pt>
                <c:pt idx="216">
                  <c:v>1142.7868155901081</c:v>
                </c:pt>
                <c:pt idx="217">
                  <c:v>1143.4145702266856</c:v>
                </c:pt>
                <c:pt idx="218">
                  <c:v>1143.8651360545516</c:v>
                </c:pt>
                <c:pt idx="219">
                  <c:v>1144.2802641206756</c:v>
                </c:pt>
                <c:pt idx="220">
                  <c:v>1144.6447668128817</c:v>
                </c:pt>
                <c:pt idx="221">
                  <c:v>1144.9181438320363</c:v>
                </c:pt>
                <c:pt idx="222">
                  <c:v>1145.2775839868509</c:v>
                </c:pt>
                <c:pt idx="223">
                  <c:v>1145.6977745903666</c:v>
                </c:pt>
                <c:pt idx="224">
                  <c:v>1146.0774648947481</c:v>
                </c:pt>
                <c:pt idx="225">
                  <c:v>1146.5533434095728</c:v>
                </c:pt>
                <c:pt idx="226">
                  <c:v>1147.0747847609236</c:v>
                </c:pt>
                <c:pt idx="227">
                  <c:v>1147.6417889487998</c:v>
                </c:pt>
                <c:pt idx="228">
                  <c:v>1148.2189182114598</c:v>
                </c:pt>
                <c:pt idx="229">
                  <c:v>1149.0036115071816</c:v>
                </c:pt>
                <c:pt idx="230">
                  <c:v>1149.6921165924603</c:v>
                </c:pt>
                <c:pt idx="231">
                  <c:v>1150.0009313733572</c:v>
                </c:pt>
                <c:pt idx="232">
                  <c:v>1150.1578700325015</c:v>
                </c:pt>
                <c:pt idx="233">
                  <c:v>1150.0819319716252</c:v>
                </c:pt>
                <c:pt idx="234">
                  <c:v>1150.2540582429449</c:v>
                </c:pt>
                <c:pt idx="235">
                  <c:v>1150.740061832553</c:v>
                </c:pt>
                <c:pt idx="236">
                  <c:v>1151.2007527352025</c:v>
                </c:pt>
                <c:pt idx="237">
                  <c:v>1151.9348206570071</c:v>
                </c:pt>
                <c:pt idx="238">
                  <c:v>1152.6992638031618</c:v>
                </c:pt>
                <c:pt idx="239">
                  <c:v>1153.286518140605</c:v>
                </c:pt>
                <c:pt idx="240">
                  <c:v>1153.6915211319454</c:v>
                </c:pt>
                <c:pt idx="241">
                  <c:v>1154.0458987493682</c:v>
                </c:pt>
                <c:pt idx="242">
                  <c:v>1154.3800262172238</c:v>
                </c:pt>
                <c:pt idx="243">
                  <c:v>1154.7698415963889</c:v>
                </c:pt>
                <c:pt idx="244">
                  <c:v>1155.1394068259867</c:v>
                </c:pt>
                <c:pt idx="245">
                  <c:v>1155.4988469808015</c:v>
                </c:pt>
                <c:pt idx="246">
                  <c:v>1155.9291626591005</c:v>
                </c:pt>
                <c:pt idx="247">
                  <c:v>1156.4050411739254</c:v>
                </c:pt>
                <c:pt idx="248">
                  <c:v>1156.9517952122349</c:v>
                </c:pt>
                <c:pt idx="249">
                  <c:v>1157.5238619375029</c:v>
                </c:pt>
                <c:pt idx="250">
                  <c:v>1158.0858035879874</c:v>
                </c:pt>
                <c:pt idx="251">
                  <c:v>1158.4452437428022</c:v>
                </c:pt>
                <c:pt idx="252">
                  <c:v>1158.6325576262968</c:v>
                </c:pt>
                <c:pt idx="253">
                  <c:v>1158.9464349445857</c:v>
                </c:pt>
                <c:pt idx="254">
                  <c:v>1159.2603122628745</c:v>
                </c:pt>
                <c:pt idx="255">
                  <c:v>1159.6754403289981</c:v>
                </c:pt>
                <c:pt idx="256">
                  <c:v>1160.0500680959881</c:v>
                </c:pt>
                <c:pt idx="257">
                  <c:v>1160.4753212368953</c:v>
                </c:pt>
                <c:pt idx="258">
                  <c:v>1160.9866375134625</c:v>
                </c:pt>
                <c:pt idx="259">
                  <c:v>1161.6245172248234</c:v>
                </c:pt>
                <c:pt idx="260">
                  <c:v>1162.1408960387821</c:v>
                </c:pt>
                <c:pt idx="261">
                  <c:v>1162.7534630631844</c:v>
                </c:pt>
                <c:pt idx="262">
                  <c:v>1163.2445291901845</c:v>
                </c:pt>
                <c:pt idx="263">
                  <c:v>1163.5280312841226</c:v>
                </c:pt>
                <c:pt idx="264">
                  <c:v>1163.7710330789268</c:v>
                </c:pt>
                <c:pt idx="265">
                  <c:v>1164.0798478598238</c:v>
                </c:pt>
                <c:pt idx="266">
                  <c:v>1164.4291629398549</c:v>
                </c:pt>
                <c:pt idx="267">
                  <c:v>1164.7430402581435</c:v>
                </c:pt>
                <c:pt idx="268">
                  <c:v>1165.0771677259993</c:v>
                </c:pt>
                <c:pt idx="269">
                  <c:v>1165.5074834042985</c:v>
                </c:pt>
                <c:pt idx="270">
                  <c:v>1165.7960480356282</c:v>
                </c:pt>
                <c:pt idx="271">
                  <c:v>1166.3428020739375</c:v>
                </c:pt>
                <c:pt idx="272">
                  <c:v>1166.7832428270203</c:v>
                </c:pt>
                <c:pt idx="273">
                  <c:v>1167.4059349262059</c:v>
                </c:pt>
                <c:pt idx="274">
                  <c:v>1167.810937917546</c:v>
                </c:pt>
                <c:pt idx="275">
                  <c:v>1168.2260659836702</c:v>
                </c:pt>
                <c:pt idx="276">
                  <c:v>1168.5298182271754</c:v>
                </c:pt>
                <c:pt idx="277">
                  <c:v>1168.8943209193815</c:v>
                </c:pt>
                <c:pt idx="278">
                  <c:v>1169.2436359994124</c:v>
                </c:pt>
                <c:pt idx="279">
                  <c:v>1169.5372631681341</c:v>
                </c:pt>
                <c:pt idx="280">
                  <c:v>1169.8258277994642</c:v>
                </c:pt>
                <c:pt idx="281">
                  <c:v>1170.1295800429693</c:v>
                </c:pt>
                <c:pt idx="282">
                  <c:v>1170.9446485630417</c:v>
                </c:pt>
                <c:pt idx="283">
                  <c:v>1171.3597766291655</c:v>
                </c:pt>
                <c:pt idx="284">
                  <c:v>1171.7344043961552</c:v>
                </c:pt>
                <c:pt idx="285">
                  <c:v>1171.9723436535676</c:v>
                </c:pt>
                <c:pt idx="286">
                  <c:v>1172.235595597939</c:v>
                </c:pt>
                <c:pt idx="287">
                  <c:v>1172.5494729162276</c:v>
                </c:pt>
                <c:pt idx="288">
                  <c:v>1172.8582876971245</c:v>
                </c:pt>
                <c:pt idx="289">
                  <c:v>1173.1367272536709</c:v>
                </c:pt>
                <c:pt idx="290">
                  <c:v>1173.5569178571866</c:v>
                </c:pt>
                <c:pt idx="291">
                  <c:v>1173.9214205493929</c:v>
                </c:pt>
                <c:pt idx="292">
                  <c:v>1174.2960483163824</c:v>
                </c:pt>
                <c:pt idx="293">
                  <c:v>1174.9896159390528</c:v>
                </c:pt>
                <c:pt idx="294">
                  <c:v>1175.6882460991148</c:v>
                </c:pt>
                <c:pt idx="295">
                  <c:v>1175.9312478939191</c:v>
                </c:pt>
                <c:pt idx="296">
                  <c:v>1176.0476862539292</c:v>
                </c:pt>
                <c:pt idx="297">
                  <c:v>1176.1944998382901</c:v>
                </c:pt>
                <c:pt idx="298">
                  <c:v>1176.3919387965686</c:v>
                </c:pt>
                <c:pt idx="299">
                  <c:v>1176.5539399931047</c:v>
                </c:pt>
                <c:pt idx="300">
                  <c:v>1176.7007535774658</c:v>
                </c:pt>
                <c:pt idx="301">
                  <c:v>1177.0753813444551</c:v>
                </c:pt>
                <c:pt idx="302">
                  <c:v>1177.3841961253522</c:v>
                </c:pt>
                <c:pt idx="303">
                  <c:v>1177.7638864297337</c:v>
                </c:pt>
                <c:pt idx="304">
                  <c:v>1178.1992646454246</c:v>
                </c:pt>
                <c:pt idx="305">
                  <c:v>1178.6093301741566</c:v>
                </c:pt>
                <c:pt idx="306">
                  <c:v>1179.0193957028889</c:v>
                </c:pt>
                <c:pt idx="307">
                  <c:v>1179.4193361568373</c:v>
                </c:pt>
                <c:pt idx="308">
                  <c:v>1180.102778704724</c:v>
                </c:pt>
                <c:pt idx="309">
                  <c:v>1180.472343934322</c:v>
                </c:pt>
                <c:pt idx="310">
                  <c:v>1180.6495327430334</c:v>
                </c:pt>
                <c:pt idx="311">
                  <c:v>1180.8368466265283</c:v>
                </c:pt>
                <c:pt idx="312">
                  <c:v>1180.9482224491469</c:v>
                </c:pt>
                <c:pt idx="313">
                  <c:v>1181.1962867813429</c:v>
                </c:pt>
                <c:pt idx="314">
                  <c:v>1181.4089133517966</c:v>
                </c:pt>
                <c:pt idx="315">
                  <c:v>1181.7076030579096</c:v>
                </c:pt>
                <c:pt idx="316">
                  <c:v>1181.9809800770645</c:v>
                </c:pt>
                <c:pt idx="317">
                  <c:v>1182.2897948579616</c:v>
                </c:pt>
                <c:pt idx="318">
                  <c:v>1182.5732969518997</c:v>
                </c:pt>
                <c:pt idx="319">
                  <c:v>1182.8567990458378</c:v>
                </c:pt>
                <c:pt idx="320">
                  <c:v>1183.0491754667246</c:v>
                </c:pt>
                <c:pt idx="321">
                  <c:v>1183.3276150232709</c:v>
                </c:pt>
                <c:pt idx="322">
                  <c:v>1183.8288062250544</c:v>
                </c:pt>
                <c:pt idx="323">
                  <c:v>1184.3097472772711</c:v>
                </c:pt>
                <c:pt idx="324">
                  <c:v>1184.8008134042714</c:v>
                </c:pt>
                <c:pt idx="325">
                  <c:v>1184.993189825158</c:v>
                </c:pt>
                <c:pt idx="326">
                  <c:v>1185.1703786338692</c:v>
                </c:pt>
                <c:pt idx="327">
                  <c:v>1185.2260665451786</c:v>
                </c:pt>
                <c:pt idx="328">
                  <c:v>1185.3779426669312</c:v>
                </c:pt>
                <c:pt idx="329">
                  <c:v>1185.4640058025909</c:v>
                </c:pt>
                <c:pt idx="330">
                  <c:v>1185.5905692373849</c:v>
                </c:pt>
                <c:pt idx="331">
                  <c:v>1185.8285084947975</c:v>
                </c:pt>
                <c:pt idx="332">
                  <c:v>1186.0208849156838</c:v>
                </c:pt>
                <c:pt idx="333">
                  <c:v>1186.2790743226633</c:v>
                </c:pt>
                <c:pt idx="334">
                  <c:v>1186.5878891035604</c:v>
                </c:pt>
                <c:pt idx="335">
                  <c:v>1186.9270791088079</c:v>
                </c:pt>
                <c:pt idx="336">
                  <c:v>1187.2156437401377</c:v>
                </c:pt>
                <c:pt idx="337">
                  <c:v>1187.5244585210348</c:v>
                </c:pt>
                <c:pt idx="338">
                  <c:v>1187.995274498468</c:v>
                </c:pt>
                <c:pt idx="339">
                  <c:v>1189.1545955611793</c:v>
                </c:pt>
                <c:pt idx="340">
                  <c:v>1189.3824097438082</c:v>
                </c:pt>
                <c:pt idx="341">
                  <c:v>1188.7141548080967</c:v>
                </c:pt>
                <c:pt idx="342">
                  <c:v>1187.4383953853751</c:v>
                </c:pt>
                <c:pt idx="343">
                  <c:v>1187.1903310531791</c:v>
                </c:pt>
                <c:pt idx="344">
                  <c:v>1188.0408373349937</c:v>
                </c:pt>
                <c:pt idx="345">
                  <c:v>1189.0989076498702</c:v>
                </c:pt>
                <c:pt idx="346">
                  <c:v>1190.0607897543034</c:v>
                </c:pt>
                <c:pt idx="347">
                  <c:v>1190.3898546847674</c:v>
                </c:pt>
                <c:pt idx="348">
                  <c:v>1190.3797296099838</c:v>
                </c:pt>
                <c:pt idx="349">
                  <c:v>1190.2177284134477</c:v>
                </c:pt>
                <c:pt idx="350">
                  <c:v>1190.0506646795197</c:v>
                </c:pt>
                <c:pt idx="351">
                  <c:v>1189.8329755716745</c:v>
                </c:pt>
                <c:pt idx="352">
                  <c:v>1189.9038510951591</c:v>
                </c:pt>
                <c:pt idx="353">
                  <c:v>1190.2278534882312</c:v>
                </c:pt>
                <c:pt idx="354">
                  <c:v>1190.5771685682621</c:v>
                </c:pt>
                <c:pt idx="355">
                  <c:v>1190.9214211109015</c:v>
                </c:pt>
                <c:pt idx="356">
                  <c:v>1191.3213615648499</c:v>
                </c:pt>
                <c:pt idx="357">
                  <c:v>1191.6554890327056</c:v>
                </c:pt>
                <c:pt idx="358">
                  <c:v>1191.8681156031591</c:v>
                </c:pt>
                <c:pt idx="359">
                  <c:v>1191.9643038136026</c:v>
                </c:pt>
                <c:pt idx="360">
                  <c:v>1192.2427433701491</c:v>
                </c:pt>
                <c:pt idx="361">
                  <c:v>1192.3136188936337</c:v>
                </c:pt>
                <c:pt idx="362">
                  <c:v>1192.3693068049431</c:v>
                </c:pt>
                <c:pt idx="363">
                  <c:v>1192.3844944171183</c:v>
                </c:pt>
                <c:pt idx="364">
                  <c:v>1192.5414330762626</c:v>
                </c:pt>
                <c:pt idx="365">
                  <c:v>1192.6376212867058</c:v>
                </c:pt>
                <c:pt idx="366">
                  <c:v>1192.7439345719326</c:v>
                </c:pt>
                <c:pt idx="367">
                  <c:v>1192.9008732310772</c:v>
                </c:pt>
                <c:pt idx="368">
                  <c:v>1192.9970614415204</c:v>
                </c:pt>
                <c:pt idx="369">
                  <c:v>1193.1590626380566</c:v>
                </c:pt>
                <c:pt idx="370">
                  <c:v>1193.2552508484998</c:v>
                </c:pt>
                <c:pt idx="371">
                  <c:v>1193.3970018954687</c:v>
                </c:pt>
                <c:pt idx="372">
                  <c:v>1193.5083777180876</c:v>
                </c:pt>
                <c:pt idx="373">
                  <c:v>1193.6805039894073</c:v>
                </c:pt>
                <c:pt idx="374">
                  <c:v>1193.8830054850773</c:v>
                </c:pt>
                <c:pt idx="375">
                  <c:v>1194.1310698172731</c:v>
                </c:pt>
                <c:pt idx="376">
                  <c:v>1194.3335713129434</c:v>
                </c:pt>
                <c:pt idx="377">
                  <c:v>1194.5563229581805</c:v>
                </c:pt>
                <c:pt idx="378">
                  <c:v>1194.6423860938403</c:v>
                </c:pt>
                <c:pt idx="379">
                  <c:v>1194.7790746034177</c:v>
                </c:pt>
                <c:pt idx="380">
                  <c:v>1194.8398250521188</c:v>
                </c:pt>
                <c:pt idx="381">
                  <c:v>1194.7993247529846</c:v>
                </c:pt>
                <c:pt idx="382">
                  <c:v>1194.7841371408094</c:v>
                </c:pt>
                <c:pt idx="383">
                  <c:v>1194.7841371408094</c:v>
                </c:pt>
                <c:pt idx="384">
                  <c:v>1194.8803253512526</c:v>
                </c:pt>
                <c:pt idx="385">
                  <c:v>1194.9461383373455</c:v>
                </c:pt>
                <c:pt idx="386">
                  <c:v>1195.0727017721395</c:v>
                </c:pt>
                <c:pt idx="387">
                  <c:v>1195.1233271460567</c:v>
                </c:pt>
                <c:pt idx="388">
                  <c:v>1195.1942026695415</c:v>
                </c:pt>
                <c:pt idx="389">
                  <c:v>1195.3460787912941</c:v>
                </c:pt>
                <c:pt idx="390">
                  <c:v>1195.4422670017375</c:v>
                </c:pt>
                <c:pt idx="391">
                  <c:v>1195.4574546139129</c:v>
                </c:pt>
                <c:pt idx="392">
                  <c:v>1195.4625171513044</c:v>
                </c:pt>
                <c:pt idx="393">
                  <c:v>1195.4777047634798</c:v>
                </c:pt>
                <c:pt idx="394">
                  <c:v>1195.5333926747892</c:v>
                </c:pt>
                <c:pt idx="395">
                  <c:v>1195.7207065582838</c:v>
                </c:pt>
                <c:pt idx="396">
                  <c:v>1195.8472699930776</c:v>
                </c:pt>
                <c:pt idx="397">
                  <c:v>1195.9586458156964</c:v>
                </c:pt>
                <c:pt idx="398">
                  <c:v>1196.110521937449</c:v>
                </c:pt>
                <c:pt idx="399">
                  <c:v>1196.1763349235416</c:v>
                </c:pt>
                <c:pt idx="400">
                  <c:v>1196.2218977600676</c:v>
                </c:pt>
                <c:pt idx="401">
                  <c:v>1196.2573355218096</c:v>
                </c:pt>
                <c:pt idx="402">
                  <c:v>1196.2067101478922</c:v>
                </c:pt>
                <c:pt idx="403">
                  <c:v>1196.2269602974593</c:v>
                </c:pt>
                <c:pt idx="404">
                  <c:v>1196.2370853722427</c:v>
                </c:pt>
                <c:pt idx="405">
                  <c:v>1196.2421479096345</c:v>
                </c:pt>
                <c:pt idx="406">
                  <c:v>1196.2168352226756</c:v>
                </c:pt>
                <c:pt idx="407">
                  <c:v>1196.1965850731085</c:v>
                </c:pt>
                <c:pt idx="408">
                  <c:v>1196.2370853722427</c:v>
                </c:pt>
                <c:pt idx="409">
                  <c:v>1196.2218977600676</c:v>
                </c:pt>
                <c:pt idx="410">
                  <c:v>1196.2775856713768</c:v>
                </c:pt>
                <c:pt idx="411">
                  <c:v>1196.2623980592016</c:v>
                </c:pt>
                <c:pt idx="412">
                  <c:v>1196.3079608957273</c:v>
                </c:pt>
                <c:pt idx="413">
                  <c:v>1196.2877107461602</c:v>
                </c:pt>
                <c:pt idx="414">
                  <c:v>1196.2978358209439</c:v>
                </c:pt>
                <c:pt idx="415">
                  <c:v>1196.3383361200779</c:v>
                </c:pt>
                <c:pt idx="416">
                  <c:v>1196.3737738818202</c:v>
                </c:pt>
                <c:pt idx="417">
                  <c:v>1196.3889614939953</c:v>
                </c:pt>
                <c:pt idx="418">
                  <c:v>1196.4142741809542</c:v>
                </c:pt>
                <c:pt idx="419">
                  <c:v>1196.2775856713768</c:v>
                </c:pt>
                <c:pt idx="420">
                  <c:v>1196.0295213391807</c:v>
                </c:pt>
                <c:pt idx="421">
                  <c:v>1196.024458801789</c:v>
                </c:pt>
                <c:pt idx="422">
                  <c:v>1196.0649591009233</c:v>
                </c:pt>
                <c:pt idx="423">
                  <c:v>1196.0953343252736</c:v>
                </c:pt>
                <c:pt idx="424">
                  <c:v>1196.0548340261396</c:v>
                </c:pt>
                <c:pt idx="425">
                  <c:v>1196.1206470122322</c:v>
                </c:pt>
                <c:pt idx="426">
                  <c:v>1196.1003968626653</c:v>
                </c:pt>
                <c:pt idx="427">
                  <c:v>1196.3788364192119</c:v>
                </c:pt>
                <c:pt idx="428">
                  <c:v>1196.9255904575214</c:v>
                </c:pt>
                <c:pt idx="429">
                  <c:v>1197.1837798645006</c:v>
                </c:pt>
                <c:pt idx="430">
                  <c:v>1196.9357155323048</c:v>
                </c:pt>
                <c:pt idx="431">
                  <c:v>1195.1638274451909</c:v>
                </c:pt>
                <c:pt idx="432" formatCode="General">
                  <c:v>1193.4273771198193</c:v>
                </c:pt>
                <c:pt idx="433" formatCode="General">
                  <c:v>1193.4273771198193</c:v>
                </c:pt>
                <c:pt idx="434" formatCode="General">
                  <c:v>1195.4625171513044</c:v>
                </c:pt>
                <c:pt idx="435" formatCode="General">
                  <c:v>1196.232022834851</c:v>
                </c:pt>
                <c:pt idx="436" formatCode="General">
                  <c:v>1196.2522729844179</c:v>
                </c:pt>
                <c:pt idx="437" formatCode="General">
                  <c:v>1196.0193962643973</c:v>
                </c:pt>
                <c:pt idx="438" formatCode="General">
                  <c:v>1195.5485802869644</c:v>
                </c:pt>
                <c:pt idx="439" formatCode="General">
                  <c:v>1194.9258881877786</c:v>
                </c:pt>
                <c:pt idx="440" formatCode="General">
                  <c:v>1194.3487589251185</c:v>
                </c:pt>
                <c:pt idx="441" formatCode="General">
                  <c:v>1194.1057571303143</c:v>
                </c:pt>
                <c:pt idx="442" formatCode="General">
                  <c:v>1194.1006945929228</c:v>
                </c:pt>
                <c:pt idx="443" formatCode="General">
                  <c:v>1194.1563825042322</c:v>
                </c:pt>
                <c:pt idx="444" formatCode="General">
                  <c:v>1194.2272580277165</c:v>
                </c:pt>
                <c:pt idx="445" formatCode="General">
                  <c:v>1194.2677583268505</c:v>
                </c:pt>
                <c:pt idx="446" formatCode="General">
                  <c:v>1194.3335713129434</c:v>
                </c:pt>
                <c:pt idx="447" formatCode="General">
                  <c:v>1194.4500096729537</c:v>
                </c:pt>
                <c:pt idx="448" formatCode="General">
                  <c:v>1194.4500096729537</c:v>
                </c:pt>
                <c:pt idx="449" formatCode="General">
                  <c:v>1194.3031960885928</c:v>
                </c:pt>
                <c:pt idx="450" formatCode="General">
                  <c:v>1193.9791936955205</c:v>
                </c:pt>
                <c:pt idx="451" formatCode="General">
                  <c:v>1193.6754414520155</c:v>
                </c:pt>
                <c:pt idx="452" formatCode="General">
                  <c:v>1193.3818142832936</c:v>
                </c:pt>
                <c:pt idx="453" formatCode="General">
                  <c:v>1192.9109983058606</c:v>
                </c:pt>
                <c:pt idx="454" formatCode="General">
                  <c:v>1192.5414330762626</c:v>
                </c:pt>
                <c:pt idx="455" formatCode="General">
                  <c:v>1192.2022430710151</c:v>
                </c:pt>
                <c:pt idx="456" formatCode="General">
                  <c:v>1192.0098666501285</c:v>
                </c:pt>
                <c:pt idx="457" formatCode="General">
                  <c:v>1191.7516772431491</c:v>
                </c:pt>
                <c:pt idx="458" formatCode="General">
                  <c:v>1191.4985503735613</c:v>
                </c:pt>
                <c:pt idx="459" formatCode="General">
                  <c:v>1191.2707361909324</c:v>
                </c:pt>
                <c:pt idx="460" formatCode="General">
                  <c:v>1190.9872340969941</c:v>
                </c:pt>
                <c:pt idx="461" formatCode="General">
                  <c:v>1190.6885443908809</c:v>
                </c:pt>
                <c:pt idx="462" formatCode="General">
                  <c:v>1190.3696045352003</c:v>
                </c:pt>
                <c:pt idx="463" formatCode="General">
                  <c:v>1190.0354770673443</c:v>
                </c:pt>
                <c:pt idx="464" formatCode="General">
                  <c:v>1189.7114746742723</c:v>
                </c:pt>
                <c:pt idx="465" formatCode="General">
                  <c:v>1189.4127849681588</c:v>
                </c:pt>
                <c:pt idx="466" formatCode="General">
                  <c:v>1189.0584073507362</c:v>
                </c:pt>
                <c:pt idx="467" formatCode="General">
                  <c:v>1188.628091672437</c:v>
                </c:pt>
                <c:pt idx="468" formatCode="General">
                  <c:v>1188.2332137558801</c:v>
                </c:pt>
                <c:pt idx="469" formatCode="General">
                  <c:v>1187.8940237506329</c:v>
                </c:pt>
                <c:pt idx="470" formatCode="General">
                  <c:v>1187.4383953853751</c:v>
                </c:pt>
                <c:pt idx="471" formatCode="General">
                  <c:v>1186.8865788096739</c:v>
                </c:pt>
                <c:pt idx="472" formatCode="General">
                  <c:v>1186.3651374583233</c:v>
                </c:pt>
                <c:pt idx="473" formatCode="General">
                  <c:v>1185.9803846165501</c:v>
                </c:pt>
                <c:pt idx="474" formatCode="General">
                  <c:v>1185.6310695365187</c:v>
                </c:pt>
                <c:pt idx="475" formatCode="General">
                  <c:v>1185.1602535590857</c:v>
                </c:pt>
                <c:pt idx="476" formatCode="General">
                  <c:v>1184.6438747451271</c:v>
                </c:pt>
                <c:pt idx="477" formatCode="General">
                  <c:v>1184.193308917261</c:v>
                </c:pt>
                <c:pt idx="478" formatCode="General">
                  <c:v>1183.6516174163432</c:v>
                </c:pt>
                <c:pt idx="479" formatCode="General">
                  <c:v>1183.1099259154257</c:v>
                </c:pt>
                <c:pt idx="480" formatCode="General">
                  <c:v>1181.6266024596416</c:v>
                </c:pt>
                <c:pt idx="481" formatCode="General">
                  <c:v>1180.1078412421159</c:v>
                </c:pt>
                <c:pt idx="482" formatCode="General">
                  <c:v>1179.7585261620848</c:v>
                </c:pt>
                <c:pt idx="483" formatCode="General">
                  <c:v>1179.8040889986107</c:v>
                </c:pt>
                <c:pt idx="484" formatCode="General">
                  <c:v>1180.2445297516931</c:v>
                </c:pt>
                <c:pt idx="485" formatCode="General">
                  <c:v>1180.5584070699817</c:v>
                </c:pt>
                <c:pt idx="486" formatCode="General">
                  <c:v>1180.1331539290745</c:v>
                </c:pt>
                <c:pt idx="487" formatCode="General">
                  <c:v>1179.0852086889815</c:v>
                </c:pt>
                <c:pt idx="488" formatCode="General">
                  <c:v>1177.7537613549503</c:v>
                </c:pt>
                <c:pt idx="489" formatCode="General">
                  <c:v>1175.3085557947334</c:v>
                </c:pt>
                <c:pt idx="490" formatCode="General">
                  <c:v>1174.022671297228</c:v>
                </c:pt>
                <c:pt idx="491" formatCode="General">
                  <c:v>1173.5569178571866</c:v>
                </c:pt>
                <c:pt idx="492" formatCode="General">
                  <c:v>1173.2632906884648</c:v>
                </c:pt>
                <c:pt idx="493" formatCode="General">
                  <c:v>1172.8987879962585</c:v>
                </c:pt>
                <c:pt idx="494" formatCode="General">
                  <c:v>1172.5494729162276</c:v>
                </c:pt>
                <c:pt idx="495" formatCode="General">
                  <c:v>1172.0938445509698</c:v>
                </c:pt>
                <c:pt idx="496" formatCode="General">
                  <c:v>1171.5268403630935</c:v>
                </c:pt>
                <c:pt idx="497" formatCode="General">
                  <c:v>1170.85352288999</c:v>
                </c:pt>
                <c:pt idx="498" formatCode="General">
                  <c:v>1169.8460779490313</c:v>
                </c:pt>
                <c:pt idx="499" formatCode="General">
                  <c:v>1168.9145710689486</c:v>
                </c:pt>
                <c:pt idx="500" formatCode="General">
                  <c:v>1168.0083768758245</c:v>
                </c:pt>
                <c:pt idx="501" formatCode="General">
                  <c:v>1166.9401814861646</c:v>
                </c:pt>
                <c:pt idx="502" formatCode="General">
                  <c:v>1164.9556668285973</c:v>
                </c:pt>
                <c:pt idx="503" formatCode="General">
                  <c:v>1163.7609080041434</c:v>
                </c:pt>
                <c:pt idx="504" formatCode="General">
                  <c:v>1163.2344041154008</c:v>
                </c:pt>
                <c:pt idx="505" formatCode="General">
                  <c:v>1162.9357144092874</c:v>
                </c:pt>
                <c:pt idx="506" formatCode="General">
                  <c:v>1162.6268996283904</c:v>
                </c:pt>
                <c:pt idx="507" formatCode="General">
                  <c:v>1162.1813963379161</c:v>
                </c:pt>
                <c:pt idx="508" formatCode="General">
                  <c:v>1161.487828715246</c:v>
                </c:pt>
                <c:pt idx="509" formatCode="General">
                  <c:v>1160.6930103447405</c:v>
                </c:pt>
                <c:pt idx="510" formatCode="General">
                  <c:v>1159.8171913759672</c:v>
                </c:pt>
                <c:pt idx="511" formatCode="General">
                  <c:v>1158.8299965845754</c:v>
                </c:pt>
                <c:pt idx="512" formatCode="General">
                  <c:v>1157.847864330575</c:v>
                </c:pt>
                <c:pt idx="513" formatCode="General">
                  <c:v>1156.7948565530905</c:v>
                </c:pt>
                <c:pt idx="514" formatCode="General">
                  <c:v>1155.7317237008222</c:v>
                </c:pt>
                <c:pt idx="515" formatCode="General">
                  <c:v>1154.4660893528837</c:v>
                </c:pt>
                <c:pt idx="516" formatCode="General">
                  <c:v>1151.5551303526256</c:v>
                </c:pt>
                <c:pt idx="517" formatCode="General">
                  <c:v>1149.4643024098314</c:v>
                </c:pt>
                <c:pt idx="518" formatCode="General">
                  <c:v>1152.11707200311</c:v>
                </c:pt>
                <c:pt idx="519" formatCode="General">
                  <c:v>1153.5902703841102</c:v>
                </c:pt>
                <c:pt idx="520" formatCode="General">
                  <c:v>1151.9500082691823</c:v>
                </c:pt>
                <c:pt idx="521" formatCode="General">
                  <c:v>1148.0265417905732</c:v>
                </c:pt>
                <c:pt idx="522" formatCode="General">
                  <c:v>1145.5205857816552</c:v>
                </c:pt>
                <c:pt idx="523" formatCode="General">
                  <c:v>1145.2725214494592</c:v>
                </c:pt>
                <c:pt idx="524" formatCode="General">
                  <c:v>1146.7710325174182</c:v>
                </c:pt>
                <c:pt idx="525" formatCode="General">
                  <c:v>1146.897595952212</c:v>
                </c:pt>
                <c:pt idx="526" formatCode="General">
                  <c:v>1145.9559639973459</c:v>
                </c:pt>
                <c:pt idx="527" formatCode="General">
                  <c:v>1144.3663272563354</c:v>
                </c:pt>
                <c:pt idx="528" formatCode="General">
                  <c:v>1142.913379024902</c:v>
                </c:pt>
                <c:pt idx="529" formatCode="General">
                  <c:v>1140.65548734818</c:v>
                </c:pt>
                <c:pt idx="530" formatCode="General">
                  <c:v>1139.0253503080351</c:v>
                </c:pt>
                <c:pt idx="531" formatCode="General">
                  <c:v>1138.3621579097155</c:v>
                </c:pt>
                <c:pt idx="532" formatCode="General">
                  <c:v>1137.9065295444577</c:v>
                </c:pt>
                <c:pt idx="533" formatCode="General">
                  <c:v>1137.6027773009525</c:v>
                </c:pt>
                <c:pt idx="534" formatCode="General">
                  <c:v>1137.1623365478699</c:v>
                </c:pt>
                <c:pt idx="535" formatCode="General">
                  <c:v>1136.519394299117</c:v>
                </c:pt>
                <c:pt idx="536" formatCode="General">
                  <c:v>1135.6840756294778</c:v>
                </c:pt>
                <c:pt idx="537" formatCode="General">
                  <c:v>1134.6563805389519</c:v>
                </c:pt>
                <c:pt idx="538" formatCode="General">
                  <c:v>1133.4768093266732</c:v>
                </c:pt>
                <c:pt idx="539" formatCode="General">
                  <c:v>1132.3630511004874</c:v>
                </c:pt>
                <c:pt idx="540" formatCode="General">
                  <c:v>1131.0974167525492</c:v>
                </c:pt>
                <c:pt idx="541" formatCode="General">
                  <c:v>1129.6090307593734</c:v>
                </c:pt>
                <c:pt idx="542" formatCode="General">
                  <c:v>1126.3386316043006</c:v>
                </c:pt>
                <c:pt idx="543" formatCode="General">
                  <c:v>1125.2856238268157</c:v>
                </c:pt>
                <c:pt idx="544" formatCode="General">
                  <c:v>1125.6653141311974</c:v>
                </c:pt>
                <c:pt idx="545" formatCode="General">
                  <c:v>1128.1408949157649</c:v>
                </c:pt>
                <c:pt idx="546" formatCode="General">
                  <c:v>1127.3865768443936</c:v>
                </c:pt>
                <c:pt idx="547" formatCode="General">
                  <c:v>1124.4452426197847</c:v>
                </c:pt>
                <c:pt idx="548" formatCode="General">
                  <c:v>1121.1140930160109</c:v>
                </c:pt>
                <c:pt idx="549" formatCode="General">
                  <c:v>1119.5801441863096</c:v>
                </c:pt>
                <c:pt idx="550" formatCode="General">
                  <c:v>1119.1548910454023</c:v>
                </c:pt>
                <c:pt idx="551" formatCode="General">
                  <c:v>1119.1852662697527</c:v>
                </c:pt>
                <c:pt idx="552" formatCode="General">
                  <c:v>1119.3675176158561</c:v>
                </c:pt>
                <c:pt idx="553" formatCode="General">
                  <c:v>1119.5295188123921</c:v>
                </c:pt>
                <c:pt idx="554" formatCode="General">
                  <c:v>1118.3094473009796</c:v>
                </c:pt>
                <c:pt idx="555" formatCode="General">
                  <c:v>1116.6691851860512</c:v>
                </c:pt>
                <c:pt idx="556" formatCode="General">
                  <c:v>1114.5327944067312</c:v>
                </c:pt>
                <c:pt idx="557" formatCode="General">
                  <c:v>1112.816594230927</c:v>
                </c:pt>
                <c:pt idx="558" formatCode="General">
                  <c:v>1110.5333898672459</c:v>
                </c:pt>
                <c:pt idx="559" formatCode="General">
                  <c:v>1109.6626334358643</c:v>
                </c:pt>
                <c:pt idx="560" formatCode="General">
                  <c:v>1109.2930682062663</c:v>
                </c:pt>
                <c:pt idx="561" formatCode="General">
                  <c:v>1109.1614422340806</c:v>
                </c:pt>
                <c:pt idx="562" formatCode="General">
                  <c:v>1109.01462864972</c:v>
                </c:pt>
                <c:pt idx="563" formatCode="General">
                  <c:v>1108.0628716200702</c:v>
                </c:pt>
                <c:pt idx="564" formatCode="General">
                  <c:v>1107.4047417591421</c:v>
                </c:pt>
                <c:pt idx="565" formatCode="General">
                  <c:v>1106.7415493608225</c:v>
                </c:pt>
                <c:pt idx="566" formatCode="General">
                  <c:v>1105.6075409850696</c:v>
                </c:pt>
                <c:pt idx="567" formatCode="General">
                  <c:v>1104.2001555901622</c:v>
                </c:pt>
                <c:pt idx="568" formatCode="General">
                  <c:v>1102.3573919795638</c:v>
                </c:pt>
                <c:pt idx="569" formatCode="General">
                  <c:v>1100.5095658315738</c:v>
                </c:pt>
                <c:pt idx="570" formatCode="General">
                  <c:v>1097.5986068313157</c:v>
                </c:pt>
                <c:pt idx="571" formatCode="General">
                  <c:v>1096.5658492033976</c:v>
                </c:pt>
                <c:pt idx="572" formatCode="General">
                  <c:v>1096.3177848712019</c:v>
                </c:pt>
                <c:pt idx="573" formatCode="General">
                  <c:v>1096.6519123390574</c:v>
                </c:pt>
                <c:pt idx="574" formatCode="General">
                  <c:v>1096.9151642834288</c:v>
                </c:pt>
                <c:pt idx="575" formatCode="General">
                  <c:v>1096.8341636851608</c:v>
                </c:pt>
                <c:pt idx="576" formatCode="General">
                  <c:v>1095.7406556085421</c:v>
                </c:pt>
                <c:pt idx="577" formatCode="General">
                  <c:v>1093.9637049840364</c:v>
                </c:pt>
                <c:pt idx="578" formatCode="General">
                  <c:v>1092.0855036116957</c:v>
                </c:pt>
                <c:pt idx="579" formatCode="General">
                  <c:v>1088.9619180409838</c:v>
                </c:pt>
                <c:pt idx="580" formatCode="General">
                  <c:v>1087.2507804025711</c:v>
                </c:pt>
                <c:pt idx="581" formatCode="General">
                  <c:v>1086.6837762146947</c:v>
                </c:pt>
                <c:pt idx="582" formatCode="General">
                  <c:v>1086.4660871068493</c:v>
                </c:pt>
                <c:pt idx="583" formatCode="General">
                  <c:v>1086.3698988964061</c:v>
                </c:pt>
                <c:pt idx="584" formatCode="General">
                  <c:v>1086.1167720268184</c:v>
                </c:pt>
                <c:pt idx="585" formatCode="General">
                  <c:v>1085.423204404148</c:v>
                </c:pt>
                <c:pt idx="586" formatCode="General">
                  <c:v>1084.8106373797459</c:v>
                </c:pt>
                <c:pt idx="587" formatCode="General">
                  <c:v>1083.6310661674675</c:v>
                </c:pt>
                <c:pt idx="588" formatCode="General">
                  <c:v>1081.9199285290545</c:v>
                </c:pt>
                <c:pt idx="589" formatCode="General">
                  <c:v>1079.8645383480025</c:v>
                </c:pt>
                <c:pt idx="590" formatCode="General">
                  <c:v>1076.2397615755071</c:v>
                </c:pt>
                <c:pt idx="591" formatCode="General">
                  <c:v>1073.3794279491663</c:v>
                </c:pt>
                <c:pt idx="592" formatCode="General">
                  <c:v>1074.7108752831975</c:v>
                </c:pt>
                <c:pt idx="593" formatCode="General">
                  <c:v>1078.4875281774455</c:v>
                </c:pt>
                <c:pt idx="594" formatCode="General">
                  <c:v>1076.3106370989915</c:v>
                </c:pt>
                <c:pt idx="595" formatCode="General">
                  <c:v>1071.2734123941966</c:v>
                </c:pt>
                <c:pt idx="596" formatCode="General">
                  <c:v>1069.3749608722892</c:v>
                </c:pt>
                <c:pt idx="597" formatCode="General">
                  <c:v>1069.7394635644953</c:v>
                </c:pt>
                <c:pt idx="598" formatCode="General">
                  <c:v>1072.6959854012796</c:v>
                </c:pt>
                <c:pt idx="599" formatCode="General">
                  <c:v>1070.9240973141659</c:v>
                </c:pt>
                <c:pt idx="600" formatCode="General">
                  <c:v>1065.5476826041233</c:v>
                </c:pt>
                <c:pt idx="601" formatCode="General">
                  <c:v>1063.5429177969888</c:v>
                </c:pt>
                <c:pt idx="602" formatCode="General">
                  <c:v>1063.4720422735043</c:v>
                </c:pt>
                <c:pt idx="603" formatCode="General">
                  <c:v>1065.4059315571542</c:v>
                </c:pt>
                <c:pt idx="604" formatCode="General">
                  <c:v>1065.3046808093191</c:v>
                </c:pt>
                <c:pt idx="605" formatCode="General">
                  <c:v>1063.4112918248034</c:v>
                </c:pt>
                <c:pt idx="606" formatCode="General">
                  <c:v>1060.6724590958645</c:v>
                </c:pt>
                <c:pt idx="607" formatCode="General">
                  <c:v>1057.6146865112455</c:v>
                </c:pt>
                <c:pt idx="608" formatCode="General">
                  <c:v>1056.6477418694205</c:v>
                </c:pt>
                <c:pt idx="609" formatCode="General">
                  <c:v>1056.4148651493999</c:v>
                </c:pt>
                <c:pt idx="610" formatCode="General">
                  <c:v>1056.4553654485339</c:v>
                </c:pt>
                <c:pt idx="611" formatCode="General">
                  <c:v>1056.5869914207196</c:v>
                </c:pt>
                <c:pt idx="612" formatCode="General">
                  <c:v>1056.3389270885236</c:v>
                </c:pt>
                <c:pt idx="613" formatCode="General">
                  <c:v>1053.7722206309047</c:v>
                </c:pt>
                <c:pt idx="614" formatCode="General">
                  <c:v>1049.5348768340068</c:v>
                </c:pt>
                <c:pt idx="615" formatCode="General">
                  <c:v>1046.9732329137796</c:v>
                </c:pt>
                <c:pt idx="616" formatCode="General">
                  <c:v>1047.3326730685937</c:v>
                </c:pt>
                <c:pt idx="617" formatCode="General">
                  <c:v>1051.2004516358936</c:v>
                </c:pt>
                <c:pt idx="618" formatCode="General">
                  <c:v>1048.0515533782232</c:v>
                </c:pt>
                <c:pt idx="619" formatCode="General">
                  <c:v>1044.0572113761293</c:v>
                </c:pt>
                <c:pt idx="620" formatCode="General">
                  <c:v>1042.649825981222</c:v>
                </c:pt>
                <c:pt idx="621" formatCode="General">
                  <c:v>1042.3005109011908</c:v>
                </c:pt>
                <c:pt idx="622" formatCode="General">
                  <c:v>1042.0929468681288</c:v>
                </c:pt>
                <c:pt idx="623" formatCode="General">
                  <c:v>1042.0777592559537</c:v>
                </c:pt>
                <c:pt idx="624" formatCode="General">
                  <c:v>1041.3892541706753</c:v>
                </c:pt>
                <c:pt idx="625" formatCode="General">
                  <c:v>1040.138807434912</c:v>
                </c:pt>
                <c:pt idx="626" formatCode="General">
                  <c:v>1038.2707311373551</c:v>
                </c:pt>
                <c:pt idx="627" formatCode="General">
                  <c:v>1036.6810943963444</c:v>
                </c:pt>
                <c:pt idx="628" formatCode="General">
                  <c:v>1034.6611419770345</c:v>
                </c:pt>
                <c:pt idx="629" formatCode="General">
                  <c:v>1031.2489917749929</c:v>
                </c:pt>
                <c:pt idx="630" formatCode="General">
                  <c:v>1029.477103687879</c:v>
                </c:pt>
                <c:pt idx="631" formatCode="General">
                  <c:v>1029.3353526409101</c:v>
                </c:pt>
                <c:pt idx="632" formatCode="General">
                  <c:v>1031.1224283401989</c:v>
                </c:pt>
                <c:pt idx="633" formatCode="General">
                  <c:v>1030.8642389332197</c:v>
                </c:pt>
                <c:pt idx="634" formatCode="General">
                  <c:v>1029.0670381591469</c:v>
                </c:pt>
                <c:pt idx="635" formatCode="General">
                  <c:v>1025.8320767658165</c:v>
                </c:pt>
                <c:pt idx="636" formatCode="General">
                  <c:v>1022.678115970754</c:v>
                </c:pt>
                <c:pt idx="637" formatCode="General">
                  <c:v>1021.7972344645888</c:v>
                </c:pt>
                <c:pt idx="638" formatCode="General">
                  <c:v>1021.6504208802278</c:v>
                </c:pt>
                <c:pt idx="639" formatCode="General">
                  <c:v>1021.9845483480836</c:v>
                </c:pt>
                <c:pt idx="640" formatCode="General">
                  <c:v>1021.5238574454341</c:v>
                </c:pt>
                <c:pt idx="641" formatCode="General">
                  <c:v>1020.1215345879184</c:v>
                </c:pt>
                <c:pt idx="642" formatCode="General">
                  <c:v>1018.0560193320828</c:v>
                </c:pt>
                <c:pt idx="643" formatCode="General">
                  <c:v>1015.6563766083917</c:v>
                </c:pt>
                <c:pt idx="644" formatCode="General">
                  <c:v>1013.575673740381</c:v>
                </c:pt>
                <c:pt idx="645" formatCode="General">
                  <c:v>1011.0697177314628</c:v>
                </c:pt>
                <c:pt idx="646" formatCode="General">
                  <c:v>1010.0521477157204</c:v>
                </c:pt>
                <c:pt idx="647" formatCode="General">
                  <c:v>1009.9205217435347</c:v>
                </c:pt>
                <c:pt idx="648" formatCode="General">
                  <c:v>1011.0444050445041</c:v>
                </c:pt>
                <c:pt idx="649" formatCode="General">
                  <c:v>1011.7734104289166</c:v>
                </c:pt>
                <c:pt idx="650" formatCode="General">
                  <c:v>1007.9815699224931</c:v>
                </c:pt>
                <c:pt idx="651" formatCode="General">
                  <c:v>1000.5295148818319</c:v>
                </c:pt>
                <c:pt idx="652" formatCode="General">
                  <c:v>1002.8481570072551</c:v>
                </c:pt>
                <c:pt idx="653" formatCode="General">
                  <c:v>1005.7489909327298</c:v>
                </c:pt>
                <c:pt idx="654" formatCode="General">
                  <c:v>1001.8963999776054</c:v>
                </c:pt>
                <c:pt idx="655" formatCode="General">
                  <c:v>998.66143858427483</c:v>
                </c:pt>
                <c:pt idx="656" formatCode="General">
                  <c:v>997.60843080679012</c:v>
                </c:pt>
                <c:pt idx="657" formatCode="General">
                  <c:v>997.21355289023336</c:v>
                </c:pt>
                <c:pt idx="658" formatCode="General">
                  <c:v>996.83386258585176</c:v>
                </c:pt>
                <c:pt idx="659" formatCode="General">
                  <c:v>996.21623302405783</c:v>
                </c:pt>
                <c:pt idx="660" formatCode="General">
                  <c:v>995.02147419960386</c:v>
                </c:pt>
                <c:pt idx="661" formatCode="General">
                  <c:v>993.44196253337691</c:v>
                </c:pt>
                <c:pt idx="662" formatCode="General">
                  <c:v>991.63463668452084</c:v>
                </c:pt>
                <c:pt idx="663" formatCode="General">
                  <c:v>989.12868067560282</c:v>
                </c:pt>
                <c:pt idx="664" formatCode="General">
                  <c:v>985.74690569791119</c:v>
                </c:pt>
                <c:pt idx="665" formatCode="General">
                  <c:v>984.43570851344714</c:v>
                </c:pt>
                <c:pt idx="666" formatCode="General">
                  <c:v>984.50152149953988</c:v>
                </c:pt>
                <c:pt idx="667" formatCode="General">
                  <c:v>985.45834106658128</c:v>
                </c:pt>
                <c:pt idx="668" formatCode="General">
                  <c:v>985.28621479526169</c:v>
                </c:pt>
                <c:pt idx="669" formatCode="General">
                  <c:v>983.41307596031288</c:v>
                </c:pt>
                <c:pt idx="670" formatCode="General">
                  <c:v>980.84636950269396</c:v>
                </c:pt>
                <c:pt idx="671" formatCode="General">
                  <c:v>976.87227765016723</c:v>
                </c:pt>
                <c:pt idx="672" formatCode="General">
                  <c:v>974.83207508129055</c:v>
                </c:pt>
                <c:pt idx="673" formatCode="General">
                  <c:v>973.99169387425945</c:v>
                </c:pt>
                <c:pt idx="674" formatCode="General">
                  <c:v>973.63731625683658</c:v>
                </c:pt>
                <c:pt idx="675" formatCode="General">
                  <c:v>973.3335640133314</c:v>
                </c:pt>
                <c:pt idx="676" formatCode="General">
                  <c:v>972.99943654547565</c:v>
                </c:pt>
                <c:pt idx="677" formatCode="General">
                  <c:v>971.87049070711464</c:v>
                </c:pt>
                <c:pt idx="678" formatCode="General">
                  <c:v>970.16947814348532</c:v>
                </c:pt>
                <c:pt idx="679" formatCode="General">
                  <c:v>967.92171154154687</c:v>
                </c:pt>
                <c:pt idx="680" formatCode="General">
                  <c:v>965.09681567694838</c:v>
                </c:pt>
                <c:pt idx="681" formatCode="General">
                  <c:v>962.36810802279308</c:v>
                </c:pt>
                <c:pt idx="682" formatCode="General">
                  <c:v>960.30765530434951</c:v>
                </c:pt>
                <c:pt idx="683" formatCode="General">
                  <c:v>959.62927529385445</c:v>
                </c:pt>
                <c:pt idx="684" formatCode="General">
                  <c:v>959.6596505182049</c:v>
                </c:pt>
                <c:pt idx="685" formatCode="General">
                  <c:v>960.26209246782366</c:v>
                </c:pt>
                <c:pt idx="686" formatCode="General">
                  <c:v>958.94077020857605</c:v>
                </c:pt>
                <c:pt idx="687" formatCode="General">
                  <c:v>956.97650570057556</c:v>
                </c:pt>
                <c:pt idx="688" formatCode="General">
                  <c:v>954.6376134255853</c:v>
                </c:pt>
                <c:pt idx="689" formatCode="General">
                  <c:v>951.70134173836846</c:v>
                </c:pt>
                <c:pt idx="690" formatCode="General">
                  <c:v>948.25881631197581</c:v>
                </c:pt>
                <c:pt idx="691" formatCode="General">
                  <c:v>946.96786927707876</c:v>
                </c:pt>
                <c:pt idx="692" formatCode="General">
                  <c:v>946.70461733270736</c:v>
                </c:pt>
                <c:pt idx="693" formatCode="General">
                  <c:v>946.81093061793433</c:v>
                </c:pt>
                <c:pt idx="694" formatCode="General">
                  <c:v>947.04886987534678</c:v>
                </c:pt>
                <c:pt idx="695" formatCode="General">
                  <c:v>945.34785731171769</c:v>
                </c:pt>
                <c:pt idx="696" formatCode="General">
                  <c:v>942.81152607844899</c:v>
                </c:pt>
                <c:pt idx="697" formatCode="General">
                  <c:v>938.81718407635526</c:v>
                </c:pt>
                <c:pt idx="698" formatCode="General">
                  <c:v>935.58222268302484</c:v>
                </c:pt>
                <c:pt idx="699" formatCode="General">
                  <c:v>934.81777953686992</c:v>
                </c:pt>
                <c:pt idx="700" formatCode="General">
                  <c:v>934.79246684991142</c:v>
                </c:pt>
                <c:pt idx="701" formatCode="General">
                  <c:v>935.31390820126194</c:v>
                </c:pt>
                <c:pt idx="702" formatCode="General">
                  <c:v>934.80259192469475</c:v>
                </c:pt>
                <c:pt idx="703" formatCode="General">
                  <c:v>932.68138875755005</c:v>
                </c:pt>
                <c:pt idx="704" formatCode="General">
                  <c:v>929.96786871557003</c:v>
                </c:pt>
                <c:pt idx="705" formatCode="General">
                  <c:v>925.42171013777556</c:v>
                </c:pt>
                <c:pt idx="706" formatCode="General">
                  <c:v>922.87525382972331</c:v>
                </c:pt>
                <c:pt idx="707" formatCode="General">
                  <c:v>922.38418770272324</c:v>
                </c:pt>
                <c:pt idx="708" formatCode="General">
                  <c:v>922.84487860537274</c:v>
                </c:pt>
                <c:pt idx="709" formatCode="General">
                  <c:v>923.41694533064094</c:v>
                </c:pt>
                <c:pt idx="710" formatCode="General">
                  <c:v>921.89818411311489</c:v>
                </c:pt>
                <c:pt idx="711" formatCode="General">
                  <c:v>919.35172780506286</c:v>
                </c:pt>
                <c:pt idx="712" formatCode="General">
                  <c:v>916.77489627266027</c:v>
                </c:pt>
                <c:pt idx="713" formatCode="General">
                  <c:v>913.02861860276255</c:v>
                </c:pt>
                <c:pt idx="714" formatCode="General">
                  <c:v>909.73290676073088</c:v>
                </c:pt>
                <c:pt idx="715" formatCode="General">
                  <c:v>909.13046481111223</c:v>
                </c:pt>
                <c:pt idx="716" formatCode="General">
                  <c:v>911.72754649308183</c:v>
                </c:pt>
                <c:pt idx="717" formatCode="General">
                  <c:v>910.98335349649403</c:v>
                </c:pt>
                <c:pt idx="718" formatCode="General">
                  <c:v>907.92558091187493</c:v>
                </c:pt>
                <c:pt idx="719" formatCode="General">
                  <c:v>904.40711742460621</c:v>
                </c:pt>
                <c:pt idx="720" formatCode="General">
                  <c:v>900.16977362770842</c:v>
                </c:pt>
                <c:pt idx="721" formatCode="General">
                  <c:v>899.29395465893504</c:v>
                </c:pt>
                <c:pt idx="722" formatCode="General">
                  <c:v>900.83296602602809</c:v>
                </c:pt>
                <c:pt idx="723" formatCode="General">
                  <c:v>901.2126563304098</c:v>
                </c:pt>
                <c:pt idx="724" formatCode="General">
                  <c:v>896.39312073346014</c:v>
                </c:pt>
                <c:pt idx="725" formatCode="General">
                  <c:v>890.28263810161366</c:v>
                </c:pt>
                <c:pt idx="726" formatCode="General">
                  <c:v>890.38895138684063</c:v>
                </c:pt>
                <c:pt idx="727" formatCode="General">
                  <c:v>894.98573533855267</c:v>
                </c:pt>
                <c:pt idx="728" formatCode="General">
                  <c:v>885.46310250466422</c:v>
                </c:pt>
                <c:pt idx="729" formatCode="General">
                  <c:v>887.16411506829354</c:v>
                </c:pt>
                <c:pt idx="730" formatCode="General">
                  <c:v>888.68287628581936</c:v>
                </c:pt>
                <c:pt idx="731" formatCode="General">
                  <c:v>882.56226857918944</c:v>
                </c:pt>
                <c:pt idx="732" formatCode="General">
                  <c:v>879.81837331285897</c:v>
                </c:pt>
                <c:pt idx="733" formatCode="General">
                  <c:v>879.62093435458041</c:v>
                </c:pt>
                <c:pt idx="734" formatCode="General">
                  <c:v>881.14475810949841</c:v>
                </c:pt>
                <c:pt idx="735" formatCode="General">
                  <c:v>879.45387062065265</c:v>
                </c:pt>
                <c:pt idx="736" formatCode="General">
                  <c:v>876.13284609166237</c:v>
                </c:pt>
                <c:pt idx="737" formatCode="General">
                  <c:v>870.63999302160971</c:v>
                </c:pt>
                <c:pt idx="738" formatCode="General">
                  <c:v>868.30616328401118</c:v>
                </c:pt>
                <c:pt idx="739" formatCode="General">
                  <c:v>869.08579404234126</c:v>
                </c:pt>
                <c:pt idx="740" formatCode="General">
                  <c:v>870.72605615726957</c:v>
                </c:pt>
                <c:pt idx="741" formatCode="General">
                  <c:v>868.4226016440216</c:v>
                </c:pt>
                <c:pt idx="742" formatCode="General">
                  <c:v>864.34219650626812</c:v>
                </c:pt>
                <c:pt idx="743" formatCode="General">
                  <c:v>861.1679855616386</c:v>
                </c:pt>
                <c:pt idx="744" formatCode="General">
                  <c:v>859.49734822235985</c:v>
                </c:pt>
                <c:pt idx="745" formatCode="General">
                  <c:v>858.44940298226697</c:v>
                </c:pt>
                <c:pt idx="746" formatCode="General">
                  <c:v>857.23439400824611</c:v>
                </c:pt>
                <c:pt idx="747" formatCode="General">
                  <c:v>855.7814457768128</c:v>
                </c:pt>
                <c:pt idx="748" formatCode="General">
                  <c:v>854.09562082535876</c:v>
                </c:pt>
                <c:pt idx="749" formatCode="General">
                  <c:v>851.99466780778118</c:v>
                </c:pt>
                <c:pt idx="750" formatCode="General">
                  <c:v>849.31658552754345</c:v>
                </c:pt>
                <c:pt idx="751" formatCode="General">
                  <c:v>846.41068906467694</c:v>
                </c:pt>
                <c:pt idx="752" formatCode="General">
                  <c:v>844.17304753752182</c:v>
                </c:pt>
                <c:pt idx="753" formatCode="General">
                  <c:v>843.2162279704803</c:v>
                </c:pt>
                <c:pt idx="754" formatCode="General">
                  <c:v>842.63909870782061</c:v>
                </c:pt>
                <c:pt idx="755" formatCode="General">
                  <c:v>841.67721660338714</c:v>
                </c:pt>
                <c:pt idx="756" formatCode="General">
                  <c:v>840.02682941367561</c:v>
                </c:pt>
                <c:pt idx="757" formatCode="General">
                  <c:v>837.94612654566492</c:v>
                </c:pt>
                <c:pt idx="758" formatCode="General">
                  <c:v>835.40979531239623</c:v>
                </c:pt>
                <c:pt idx="759" formatCode="General">
                  <c:v>832.39758556430286</c:v>
                </c:pt>
                <c:pt idx="760" formatCode="General">
                  <c:v>827.65905056562156</c:v>
                </c:pt>
                <c:pt idx="761" formatCode="General">
                  <c:v>821.19925285374393</c:v>
                </c:pt>
                <c:pt idx="762" formatCode="General">
                  <c:v>829.16262417097232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C0F-4AB6-8304-ACBF21E005ED}"/>
            </c:ext>
          </c:extLst>
        </c:ser>
        <c:ser>
          <c:idx val="5"/>
          <c:order val="5"/>
          <c:tx>
            <c:strRef>
              <c:f>'46NT81'!$B$2</c:f>
              <c:strCache>
                <c:ptCount val="1"/>
                <c:pt idx="0">
                  <c:v>AWA_1_06_Rz</c:v>
                </c:pt>
              </c:strCache>
            </c:strRef>
          </c:tx>
          <c:spPr>
            <a:ln w="28575" cap="rnd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'46NT81'!$H$22:$H$776</c:f>
              <c:numCache>
                <c:formatCode>0.000</c:formatCode>
                <c:ptCount val="755"/>
                <c:pt idx="0">
                  <c:v>4.8080364048738773E-5</c:v>
                </c:pt>
                <c:pt idx="1">
                  <c:v>5.1556772048738775E-5</c:v>
                </c:pt>
                <c:pt idx="2">
                  <c:v>4.8050529208738777E-5</c:v>
                </c:pt>
                <c:pt idx="3">
                  <c:v>5.5838724048738774E-5</c:v>
                </c:pt>
                <c:pt idx="4">
                  <c:v>4.5142280048738779E-5</c:v>
                </c:pt>
                <c:pt idx="5">
                  <c:v>5.197056804873877E-5</c:v>
                </c:pt>
                <c:pt idx="6">
                  <c:v>5.6082604048738779E-5</c:v>
                </c:pt>
                <c:pt idx="7">
                  <c:v>5.8352644048738772E-5</c:v>
                </c:pt>
                <c:pt idx="8">
                  <c:v>5.9556404048738773E-5</c:v>
                </c:pt>
                <c:pt idx="9">
                  <c:v>7.8725924048738774E-5</c:v>
                </c:pt>
                <c:pt idx="10">
                  <c:v>8.2245124048738779E-5</c:v>
                </c:pt>
                <c:pt idx="11">
                  <c:v>8.8425964048738782E-5</c:v>
                </c:pt>
                <c:pt idx="12">
                  <c:v>9.6024764048738761E-5</c:v>
                </c:pt>
                <c:pt idx="13">
                  <c:v>1.0151436404873878E-4</c:v>
                </c:pt>
                <c:pt idx="14">
                  <c:v>1.2413836404873878E-4</c:v>
                </c:pt>
                <c:pt idx="15">
                  <c:v>1.3621876404873876E-4</c:v>
                </c:pt>
                <c:pt idx="16">
                  <c:v>1.5563756404873876E-4</c:v>
                </c:pt>
                <c:pt idx="17">
                  <c:v>1.7592396404873876E-4</c:v>
                </c:pt>
                <c:pt idx="18">
                  <c:v>1.9149396404873878E-4</c:v>
                </c:pt>
                <c:pt idx="19">
                  <c:v>2.1095636404873879E-4</c:v>
                </c:pt>
                <c:pt idx="20">
                  <c:v>2.3731756404873878E-4</c:v>
                </c:pt>
                <c:pt idx="21">
                  <c:v>2.5678676404873872E-4</c:v>
                </c:pt>
                <c:pt idx="22">
                  <c:v>2.7938076404873874E-4</c:v>
                </c:pt>
                <c:pt idx="23">
                  <c:v>3.0912996404873873E-4</c:v>
                </c:pt>
                <c:pt idx="24">
                  <c:v>3.3784276404873881E-4</c:v>
                </c:pt>
                <c:pt idx="25">
                  <c:v>3.6724556404873874E-4</c:v>
                </c:pt>
                <c:pt idx="26">
                  <c:v>3.919711640487388E-4</c:v>
                </c:pt>
                <c:pt idx="27">
                  <c:v>4.191895640487388E-4</c:v>
                </c:pt>
                <c:pt idx="28">
                  <c:v>4.6331236404873881E-4</c:v>
                </c:pt>
                <c:pt idx="29">
                  <c:v>4.9467236404873878E-4</c:v>
                </c:pt>
                <c:pt idx="30">
                  <c:v>5.2568036404873879E-4</c:v>
                </c:pt>
                <c:pt idx="31">
                  <c:v>5.6148836404873882E-4</c:v>
                </c:pt>
                <c:pt idx="32">
                  <c:v>5.9727236404873878E-4</c:v>
                </c:pt>
                <c:pt idx="33">
                  <c:v>6.3680836404873874E-4</c:v>
                </c:pt>
                <c:pt idx="34">
                  <c:v>6.7070436404873879E-4</c:v>
                </c:pt>
                <c:pt idx="35">
                  <c:v>7.1485236404873883E-4</c:v>
                </c:pt>
                <c:pt idx="36">
                  <c:v>7.4804836404873871E-4</c:v>
                </c:pt>
                <c:pt idx="37">
                  <c:v>7.829243640487388E-4</c:v>
                </c:pt>
                <c:pt idx="38">
                  <c:v>8.2359236404873869E-4</c:v>
                </c:pt>
                <c:pt idx="39">
                  <c:v>8.6534436404873873E-4</c:v>
                </c:pt>
                <c:pt idx="40">
                  <c:v>9.0012436404873872E-4</c:v>
                </c:pt>
                <c:pt idx="41">
                  <c:v>9.4247236404873872E-4</c:v>
                </c:pt>
                <c:pt idx="42">
                  <c:v>9.801163640487387E-4</c:v>
                </c:pt>
                <c:pt idx="43">
                  <c:v>1.0199403640487386E-3</c:v>
                </c:pt>
                <c:pt idx="44">
                  <c:v>1.0718043640487388E-3</c:v>
                </c:pt>
                <c:pt idx="45">
                  <c:v>1.1068403640487386E-3</c:v>
                </c:pt>
                <c:pt idx="46">
                  <c:v>1.1415363640487387E-3</c:v>
                </c:pt>
                <c:pt idx="47">
                  <c:v>1.1860723640487387E-3</c:v>
                </c:pt>
                <c:pt idx="48">
                  <c:v>1.2260443640487388E-3</c:v>
                </c:pt>
                <c:pt idx="49">
                  <c:v>1.264052364048739E-3</c:v>
                </c:pt>
                <c:pt idx="50">
                  <c:v>1.3104163640487386E-3</c:v>
                </c:pt>
                <c:pt idx="51">
                  <c:v>1.3463803640487387E-3</c:v>
                </c:pt>
                <c:pt idx="52">
                  <c:v>1.3874563640487387E-3</c:v>
                </c:pt>
                <c:pt idx="53">
                  <c:v>1.4264643640487388E-3</c:v>
                </c:pt>
                <c:pt idx="54">
                  <c:v>1.4721283640487387E-3</c:v>
                </c:pt>
                <c:pt idx="55">
                  <c:v>1.5186443640487388E-3</c:v>
                </c:pt>
                <c:pt idx="56">
                  <c:v>1.5569203640487387E-3</c:v>
                </c:pt>
                <c:pt idx="57">
                  <c:v>1.5925003640487386E-3</c:v>
                </c:pt>
                <c:pt idx="58">
                  <c:v>1.6383723640487388E-3</c:v>
                </c:pt>
                <c:pt idx="59">
                  <c:v>1.6794843640487386E-3</c:v>
                </c:pt>
                <c:pt idx="60">
                  <c:v>1.7267843640487387E-3</c:v>
                </c:pt>
                <c:pt idx="61">
                  <c:v>1.7621083640487387E-3</c:v>
                </c:pt>
                <c:pt idx="62">
                  <c:v>1.8154563640487387E-3</c:v>
                </c:pt>
                <c:pt idx="63">
                  <c:v>1.8522563640487389E-3</c:v>
                </c:pt>
                <c:pt idx="64">
                  <c:v>1.8974243640487386E-3</c:v>
                </c:pt>
                <c:pt idx="65">
                  <c:v>1.9434803640487387E-3</c:v>
                </c:pt>
                <c:pt idx="66">
                  <c:v>1.9842563640487389E-3</c:v>
                </c:pt>
                <c:pt idx="67">
                  <c:v>2.0357843640487388E-3</c:v>
                </c:pt>
                <c:pt idx="68">
                  <c:v>2.0778683640487387E-3</c:v>
                </c:pt>
                <c:pt idx="69">
                  <c:v>2.127160364048739E-3</c:v>
                </c:pt>
                <c:pt idx="70">
                  <c:v>2.1614283640487386E-3</c:v>
                </c:pt>
                <c:pt idx="71">
                  <c:v>2.2084803640487387E-3</c:v>
                </c:pt>
                <c:pt idx="72">
                  <c:v>2.2508603640487386E-3</c:v>
                </c:pt>
                <c:pt idx="73">
                  <c:v>2.3036803640487389E-3</c:v>
                </c:pt>
                <c:pt idx="74">
                  <c:v>2.3401363640487387E-3</c:v>
                </c:pt>
                <c:pt idx="75">
                  <c:v>2.3792403640487386E-3</c:v>
                </c:pt>
                <c:pt idx="76">
                  <c:v>2.438212364048739E-3</c:v>
                </c:pt>
                <c:pt idx="77">
                  <c:v>2.4695883640487386E-3</c:v>
                </c:pt>
                <c:pt idx="78">
                  <c:v>2.513184364048739E-3</c:v>
                </c:pt>
                <c:pt idx="79">
                  <c:v>2.5564243640487389E-3</c:v>
                </c:pt>
                <c:pt idx="80">
                  <c:v>2.6052403640487386E-3</c:v>
                </c:pt>
                <c:pt idx="81">
                  <c:v>2.6550003640487384E-3</c:v>
                </c:pt>
                <c:pt idx="82">
                  <c:v>2.6913723640487387E-3</c:v>
                </c:pt>
                <c:pt idx="83">
                  <c:v>2.7405803640487385E-3</c:v>
                </c:pt>
                <c:pt idx="84">
                  <c:v>2.789336364048739E-3</c:v>
                </c:pt>
                <c:pt idx="85">
                  <c:v>2.8261403640487386E-3</c:v>
                </c:pt>
                <c:pt idx="86">
                  <c:v>2.8675003640487389E-3</c:v>
                </c:pt>
                <c:pt idx="87">
                  <c:v>2.9118723640487389E-3</c:v>
                </c:pt>
                <c:pt idx="88">
                  <c:v>2.9685523640487388E-3</c:v>
                </c:pt>
                <c:pt idx="89">
                  <c:v>3.0092963640487385E-3</c:v>
                </c:pt>
                <c:pt idx="90">
                  <c:v>3.0528603640487388E-3</c:v>
                </c:pt>
                <c:pt idx="91">
                  <c:v>3.0901363640487389E-3</c:v>
                </c:pt>
                <c:pt idx="92">
                  <c:v>3.1382643640487391E-3</c:v>
                </c:pt>
                <c:pt idx="93">
                  <c:v>3.1856163640487391E-3</c:v>
                </c:pt>
                <c:pt idx="94">
                  <c:v>3.2323003640487387E-3</c:v>
                </c:pt>
                <c:pt idx="95">
                  <c:v>3.2745163640487385E-3</c:v>
                </c:pt>
                <c:pt idx="96">
                  <c:v>3.3221203640487387E-3</c:v>
                </c:pt>
                <c:pt idx="97">
                  <c:v>3.3595363640487384E-3</c:v>
                </c:pt>
                <c:pt idx="98">
                  <c:v>3.4128123640487385E-3</c:v>
                </c:pt>
                <c:pt idx="99">
                  <c:v>3.4517363640487386E-3</c:v>
                </c:pt>
                <c:pt idx="100">
                  <c:v>3.494176364048739E-3</c:v>
                </c:pt>
                <c:pt idx="101">
                  <c:v>3.5417003640487387E-3</c:v>
                </c:pt>
                <c:pt idx="102">
                  <c:v>3.5842843640487387E-3</c:v>
                </c:pt>
                <c:pt idx="103">
                  <c:v>3.6278723640487385E-3</c:v>
                </c:pt>
                <c:pt idx="104">
                  <c:v>3.6662803640487383E-3</c:v>
                </c:pt>
                <c:pt idx="105">
                  <c:v>3.7253483640487389E-3</c:v>
                </c:pt>
                <c:pt idx="106">
                  <c:v>3.7614563640487385E-3</c:v>
                </c:pt>
                <c:pt idx="107">
                  <c:v>3.8038323640487387E-3</c:v>
                </c:pt>
                <c:pt idx="108">
                  <c:v>3.8464283640487385E-3</c:v>
                </c:pt>
                <c:pt idx="109">
                  <c:v>3.8962403640487387E-3</c:v>
                </c:pt>
                <c:pt idx="110">
                  <c:v>3.9391323640487388E-3</c:v>
                </c:pt>
                <c:pt idx="111">
                  <c:v>3.9768243640487385E-3</c:v>
                </c:pt>
                <c:pt idx="112">
                  <c:v>4.0287683640487385E-3</c:v>
                </c:pt>
                <c:pt idx="113">
                  <c:v>4.0701603640487388E-3</c:v>
                </c:pt>
                <c:pt idx="114">
                  <c:v>4.1186803640487386E-3</c:v>
                </c:pt>
                <c:pt idx="115">
                  <c:v>4.1580403640487382E-3</c:v>
                </c:pt>
                <c:pt idx="116">
                  <c:v>4.2016403640487386E-3</c:v>
                </c:pt>
                <c:pt idx="117">
                  <c:v>4.2474403640487381E-3</c:v>
                </c:pt>
                <c:pt idx="118">
                  <c:v>4.2918403640487381E-3</c:v>
                </c:pt>
                <c:pt idx="119">
                  <c:v>4.3376803640487391E-3</c:v>
                </c:pt>
                <c:pt idx="120">
                  <c:v>4.3811203640487387E-3</c:v>
                </c:pt>
                <c:pt idx="121">
                  <c:v>4.4197603640487391E-3</c:v>
                </c:pt>
                <c:pt idx="122">
                  <c:v>4.4699603640487393E-3</c:v>
                </c:pt>
                <c:pt idx="123">
                  <c:v>4.5135203640487391E-3</c:v>
                </c:pt>
                <c:pt idx="124">
                  <c:v>4.5539203640487386E-3</c:v>
                </c:pt>
                <c:pt idx="125">
                  <c:v>4.5923603640487384E-3</c:v>
                </c:pt>
                <c:pt idx="126">
                  <c:v>4.6542803640487384E-3</c:v>
                </c:pt>
                <c:pt idx="127">
                  <c:v>4.6879603640487388E-3</c:v>
                </c:pt>
                <c:pt idx="128">
                  <c:v>4.7383603640487387E-3</c:v>
                </c:pt>
                <c:pt idx="129">
                  <c:v>4.7767603640487388E-3</c:v>
                </c:pt>
                <c:pt idx="130">
                  <c:v>4.8269603640487381E-3</c:v>
                </c:pt>
                <c:pt idx="131">
                  <c:v>4.8684003640487392E-3</c:v>
                </c:pt>
                <c:pt idx="132">
                  <c:v>4.9146803640487385E-3</c:v>
                </c:pt>
                <c:pt idx="133">
                  <c:v>4.9587203640487389E-3</c:v>
                </c:pt>
                <c:pt idx="134">
                  <c:v>5.0006803640487386E-3</c:v>
                </c:pt>
                <c:pt idx="135">
                  <c:v>5.0450403640487388E-3</c:v>
                </c:pt>
                <c:pt idx="136">
                  <c:v>5.086640364048739E-3</c:v>
                </c:pt>
                <c:pt idx="137">
                  <c:v>5.1434003640487393E-3</c:v>
                </c:pt>
                <c:pt idx="138">
                  <c:v>5.194280364048739E-3</c:v>
                </c:pt>
                <c:pt idx="139">
                  <c:v>5.242040364048739E-3</c:v>
                </c:pt>
                <c:pt idx="140">
                  <c:v>5.2922003640487394E-3</c:v>
                </c:pt>
                <c:pt idx="141">
                  <c:v>5.3426003640487394E-3</c:v>
                </c:pt>
                <c:pt idx="142">
                  <c:v>5.4085603640487388E-3</c:v>
                </c:pt>
                <c:pt idx="143">
                  <c:v>5.4720003640487394E-3</c:v>
                </c:pt>
                <c:pt idx="144">
                  <c:v>5.5505203640487388E-3</c:v>
                </c:pt>
                <c:pt idx="145">
                  <c:v>5.6503203640487394E-3</c:v>
                </c:pt>
                <c:pt idx="146">
                  <c:v>5.8020003640487398E-3</c:v>
                </c:pt>
                <c:pt idx="147">
                  <c:v>6.0087203640487395E-3</c:v>
                </c:pt>
                <c:pt idx="148">
                  <c:v>6.2434003640487387E-3</c:v>
                </c:pt>
                <c:pt idx="149">
                  <c:v>6.466800364048739E-3</c:v>
                </c:pt>
                <c:pt idx="150">
                  <c:v>6.6845203640487393E-3</c:v>
                </c:pt>
                <c:pt idx="151">
                  <c:v>6.9150803640487387E-3</c:v>
                </c:pt>
                <c:pt idx="152">
                  <c:v>7.1301203640487384E-3</c:v>
                </c:pt>
                <c:pt idx="153">
                  <c:v>7.3503603640487393E-3</c:v>
                </c:pt>
                <c:pt idx="154">
                  <c:v>7.5817203640487392E-3</c:v>
                </c:pt>
                <c:pt idx="155">
                  <c:v>7.8166803640487385E-3</c:v>
                </c:pt>
                <c:pt idx="156">
                  <c:v>8.0731203640487387E-3</c:v>
                </c:pt>
                <c:pt idx="157">
                  <c:v>8.2942803640487402E-3</c:v>
                </c:pt>
                <c:pt idx="158">
                  <c:v>8.5240803640487389E-3</c:v>
                </c:pt>
                <c:pt idx="159">
                  <c:v>8.7732003640487392E-3</c:v>
                </c:pt>
                <c:pt idx="160">
                  <c:v>9.0478803640487385E-3</c:v>
                </c:pt>
                <c:pt idx="161">
                  <c:v>9.2837203640487396E-3</c:v>
                </c:pt>
                <c:pt idx="162">
                  <c:v>9.5096803640487386E-3</c:v>
                </c:pt>
                <c:pt idx="163">
                  <c:v>9.7379603640487394E-3</c:v>
                </c:pt>
                <c:pt idx="164">
                  <c:v>9.9974003640487391E-3</c:v>
                </c:pt>
                <c:pt idx="165">
                  <c:v>1.0216480364048739E-2</c:v>
                </c:pt>
                <c:pt idx="166">
                  <c:v>1.0439120364048739E-2</c:v>
                </c:pt>
                <c:pt idx="167">
                  <c:v>1.0675160364048739E-2</c:v>
                </c:pt>
                <c:pt idx="168">
                  <c:v>1.0906080364048741E-2</c:v>
                </c:pt>
                <c:pt idx="169">
                  <c:v>1.1125560364048739E-2</c:v>
                </c:pt>
                <c:pt idx="170">
                  <c:v>1.1349520364048739E-2</c:v>
                </c:pt>
                <c:pt idx="171">
                  <c:v>1.1604520364048737E-2</c:v>
                </c:pt>
                <c:pt idx="172">
                  <c:v>1.1820640364048739E-2</c:v>
                </c:pt>
                <c:pt idx="173">
                  <c:v>1.203052036404874E-2</c:v>
                </c:pt>
                <c:pt idx="174">
                  <c:v>1.224356036404874E-2</c:v>
                </c:pt>
                <c:pt idx="175">
                  <c:v>1.2446080364048739E-2</c:v>
                </c:pt>
                <c:pt idx="176">
                  <c:v>1.2654960364048739E-2</c:v>
                </c:pt>
                <c:pt idx="177">
                  <c:v>1.2853240364048739E-2</c:v>
                </c:pt>
                <c:pt idx="178">
                  <c:v>1.3044600364048739E-2</c:v>
                </c:pt>
                <c:pt idx="179">
                  <c:v>1.326616036404874E-2</c:v>
                </c:pt>
                <c:pt idx="180">
                  <c:v>1.346220036404874E-2</c:v>
                </c:pt>
                <c:pt idx="181">
                  <c:v>1.365840036404874E-2</c:v>
                </c:pt>
                <c:pt idx="182">
                  <c:v>1.385796036404874E-2</c:v>
                </c:pt>
                <c:pt idx="183">
                  <c:v>1.4055720364048738E-2</c:v>
                </c:pt>
                <c:pt idx="184">
                  <c:v>1.4250400364048739E-2</c:v>
                </c:pt>
                <c:pt idx="185">
                  <c:v>1.4475400364048738E-2</c:v>
                </c:pt>
                <c:pt idx="186">
                  <c:v>1.4687840364048738E-2</c:v>
                </c:pt>
                <c:pt idx="187">
                  <c:v>1.4887440364048739E-2</c:v>
                </c:pt>
                <c:pt idx="188">
                  <c:v>1.5085360364048738E-2</c:v>
                </c:pt>
                <c:pt idx="189">
                  <c:v>1.5293000364048738E-2</c:v>
                </c:pt>
                <c:pt idx="190">
                  <c:v>1.5498760364048741E-2</c:v>
                </c:pt>
                <c:pt idx="191">
                  <c:v>1.5707440364048739E-2</c:v>
                </c:pt>
                <c:pt idx="192">
                  <c:v>1.5900440364048741E-2</c:v>
                </c:pt>
                <c:pt idx="193">
                  <c:v>1.611384036404874E-2</c:v>
                </c:pt>
                <c:pt idx="194">
                  <c:v>1.6357240364048741E-2</c:v>
                </c:pt>
                <c:pt idx="195">
                  <c:v>1.655200036404874E-2</c:v>
                </c:pt>
                <c:pt idx="196">
                  <c:v>1.676804036404874E-2</c:v>
                </c:pt>
                <c:pt idx="197">
                  <c:v>1.6968880364048741E-2</c:v>
                </c:pt>
                <c:pt idx="198">
                  <c:v>1.717304036404874E-2</c:v>
                </c:pt>
                <c:pt idx="199">
                  <c:v>1.7375520364048741E-2</c:v>
                </c:pt>
                <c:pt idx="200">
                  <c:v>1.7582960364048737E-2</c:v>
                </c:pt>
                <c:pt idx="201">
                  <c:v>1.780516036404874E-2</c:v>
                </c:pt>
                <c:pt idx="202">
                  <c:v>1.8024560364048738E-2</c:v>
                </c:pt>
                <c:pt idx="203">
                  <c:v>1.8227080364048739E-2</c:v>
                </c:pt>
                <c:pt idx="204">
                  <c:v>1.843192036404874E-2</c:v>
                </c:pt>
                <c:pt idx="205">
                  <c:v>1.8641440364048741E-2</c:v>
                </c:pt>
                <c:pt idx="206">
                  <c:v>1.8852720364048739E-2</c:v>
                </c:pt>
                <c:pt idx="207">
                  <c:v>1.907096036404874E-2</c:v>
                </c:pt>
                <c:pt idx="208">
                  <c:v>1.9273920364048739E-2</c:v>
                </c:pt>
                <c:pt idx="209">
                  <c:v>1.9488240364048739E-2</c:v>
                </c:pt>
                <c:pt idx="210">
                  <c:v>1.9694160364048738E-2</c:v>
                </c:pt>
                <c:pt idx="211">
                  <c:v>1.9888520364048739E-2</c:v>
                </c:pt>
                <c:pt idx="212">
                  <c:v>2.009108036404874E-2</c:v>
                </c:pt>
                <c:pt idx="213">
                  <c:v>2.0298320364048741E-2</c:v>
                </c:pt>
                <c:pt idx="214">
                  <c:v>2.052328036404874E-2</c:v>
                </c:pt>
                <c:pt idx="215">
                  <c:v>2.0741160364048737E-2</c:v>
                </c:pt>
                <c:pt idx="216">
                  <c:v>2.0951480364048737E-2</c:v>
                </c:pt>
                <c:pt idx="217">
                  <c:v>2.1148400364048737E-2</c:v>
                </c:pt>
                <c:pt idx="218">
                  <c:v>2.1346680364048739E-2</c:v>
                </c:pt>
                <c:pt idx="219">
                  <c:v>2.1550800364048741E-2</c:v>
                </c:pt>
                <c:pt idx="220">
                  <c:v>2.1753600364048737E-2</c:v>
                </c:pt>
                <c:pt idx="221">
                  <c:v>2.1995720364048742E-2</c:v>
                </c:pt>
                <c:pt idx="222">
                  <c:v>2.219716036404874E-2</c:v>
                </c:pt>
                <c:pt idx="223">
                  <c:v>2.2404320364048741E-2</c:v>
                </c:pt>
                <c:pt idx="224">
                  <c:v>2.2622480364048739E-2</c:v>
                </c:pt>
                <c:pt idx="225">
                  <c:v>2.2828160364048736E-2</c:v>
                </c:pt>
                <c:pt idx="226">
                  <c:v>2.3023680364048737E-2</c:v>
                </c:pt>
                <c:pt idx="227">
                  <c:v>2.325972036404874E-2</c:v>
                </c:pt>
                <c:pt idx="228">
                  <c:v>2.3464520364048738E-2</c:v>
                </c:pt>
                <c:pt idx="229">
                  <c:v>2.3667680364048739E-2</c:v>
                </c:pt>
                <c:pt idx="230">
                  <c:v>2.3866600364048737E-2</c:v>
                </c:pt>
                <c:pt idx="231">
                  <c:v>2.409220036404874E-2</c:v>
                </c:pt>
                <c:pt idx="232">
                  <c:v>2.430188036404874E-2</c:v>
                </c:pt>
                <c:pt idx="233">
                  <c:v>2.4498120364048737E-2</c:v>
                </c:pt>
                <c:pt idx="234">
                  <c:v>2.470104036404874E-2</c:v>
                </c:pt>
                <c:pt idx="235">
                  <c:v>2.4908200364048741E-2</c:v>
                </c:pt>
                <c:pt idx="236">
                  <c:v>2.5112960364048739E-2</c:v>
                </c:pt>
                <c:pt idx="237">
                  <c:v>2.5317040364048738E-2</c:v>
                </c:pt>
                <c:pt idx="238">
                  <c:v>2.5515640364048738E-2</c:v>
                </c:pt>
                <c:pt idx="239">
                  <c:v>2.5746000364048741E-2</c:v>
                </c:pt>
                <c:pt idx="240">
                  <c:v>2.5952760364048741E-2</c:v>
                </c:pt>
                <c:pt idx="241">
                  <c:v>2.6157000364048742E-2</c:v>
                </c:pt>
                <c:pt idx="242">
                  <c:v>2.6362640364048739E-2</c:v>
                </c:pt>
                <c:pt idx="243">
                  <c:v>2.6590120364048741E-2</c:v>
                </c:pt>
                <c:pt idx="244">
                  <c:v>2.6783520364048741E-2</c:v>
                </c:pt>
                <c:pt idx="245">
                  <c:v>2.698872036404874E-2</c:v>
                </c:pt>
                <c:pt idx="246">
                  <c:v>2.7192200364048739E-2</c:v>
                </c:pt>
                <c:pt idx="247">
                  <c:v>2.7417240364048738E-2</c:v>
                </c:pt>
                <c:pt idx="248">
                  <c:v>2.7621720364048738E-2</c:v>
                </c:pt>
                <c:pt idx="249">
                  <c:v>2.7825840364048737E-2</c:v>
                </c:pt>
                <c:pt idx="250">
                  <c:v>2.8022280364048736E-2</c:v>
                </c:pt>
                <c:pt idx="251">
                  <c:v>2.8221360364048736E-2</c:v>
                </c:pt>
                <c:pt idx="252">
                  <c:v>2.8440880364048741E-2</c:v>
                </c:pt>
                <c:pt idx="253">
                  <c:v>2.8641480364048739E-2</c:v>
                </c:pt>
                <c:pt idx="254">
                  <c:v>2.884640036404874E-2</c:v>
                </c:pt>
                <c:pt idx="255">
                  <c:v>2.907836036404874E-2</c:v>
                </c:pt>
                <c:pt idx="256">
                  <c:v>2.9269960364048737E-2</c:v>
                </c:pt>
                <c:pt idx="257">
                  <c:v>2.9476600364048738E-2</c:v>
                </c:pt>
                <c:pt idx="258">
                  <c:v>2.9676480364048737E-2</c:v>
                </c:pt>
                <c:pt idx="259">
                  <c:v>2.9877080364048739E-2</c:v>
                </c:pt>
                <c:pt idx="260">
                  <c:v>3.0075480364048741E-2</c:v>
                </c:pt>
                <c:pt idx="261">
                  <c:v>3.0280920364048738E-2</c:v>
                </c:pt>
                <c:pt idx="262">
                  <c:v>3.0514400364048736E-2</c:v>
                </c:pt>
                <c:pt idx="263">
                  <c:v>3.0716040364048739E-2</c:v>
                </c:pt>
                <c:pt idx="264">
                  <c:v>3.093212036404874E-2</c:v>
                </c:pt>
                <c:pt idx="265">
                  <c:v>3.1120120364048737E-2</c:v>
                </c:pt>
                <c:pt idx="266">
                  <c:v>3.1347080364048742E-2</c:v>
                </c:pt>
                <c:pt idx="267">
                  <c:v>3.1548120364048741E-2</c:v>
                </c:pt>
                <c:pt idx="268">
                  <c:v>3.1781720364048735E-2</c:v>
                </c:pt>
                <c:pt idx="269">
                  <c:v>3.2009040364048738E-2</c:v>
                </c:pt>
                <c:pt idx="270">
                  <c:v>3.2207560364048739E-2</c:v>
                </c:pt>
                <c:pt idx="271">
                  <c:v>3.2412280364048737E-2</c:v>
                </c:pt>
                <c:pt idx="272">
                  <c:v>3.2640160364048737E-2</c:v>
                </c:pt>
                <c:pt idx="273">
                  <c:v>3.2847160364048736E-2</c:v>
                </c:pt>
                <c:pt idx="274">
                  <c:v>3.304980036404874E-2</c:v>
                </c:pt>
                <c:pt idx="275">
                  <c:v>3.3252200364048738E-2</c:v>
                </c:pt>
                <c:pt idx="276">
                  <c:v>3.3457240364048742E-2</c:v>
                </c:pt>
                <c:pt idx="277">
                  <c:v>3.3664760364048738E-2</c:v>
                </c:pt>
                <c:pt idx="278">
                  <c:v>3.3889440364048735E-2</c:v>
                </c:pt>
                <c:pt idx="279">
                  <c:v>3.408152036404874E-2</c:v>
                </c:pt>
                <c:pt idx="280">
                  <c:v>3.429764036404874E-2</c:v>
                </c:pt>
                <c:pt idx="281">
                  <c:v>3.4497000364048735E-2</c:v>
                </c:pt>
                <c:pt idx="282">
                  <c:v>3.4726160364048735E-2</c:v>
                </c:pt>
                <c:pt idx="283">
                  <c:v>3.4925280364048739E-2</c:v>
                </c:pt>
                <c:pt idx="284">
                  <c:v>3.5142160364048741E-2</c:v>
                </c:pt>
                <c:pt idx="285">
                  <c:v>3.5349800364048736E-2</c:v>
                </c:pt>
                <c:pt idx="286">
                  <c:v>3.555128036404874E-2</c:v>
                </c:pt>
                <c:pt idx="287">
                  <c:v>3.577452036404874E-2</c:v>
                </c:pt>
                <c:pt idx="288">
                  <c:v>3.595212036404874E-2</c:v>
                </c:pt>
                <c:pt idx="289">
                  <c:v>3.6173480364048743E-2</c:v>
                </c:pt>
                <c:pt idx="290">
                  <c:v>3.6405560364048739E-2</c:v>
                </c:pt>
                <c:pt idx="291">
                  <c:v>3.6622160364048743E-2</c:v>
                </c:pt>
                <c:pt idx="292">
                  <c:v>3.6823600364048741E-2</c:v>
                </c:pt>
                <c:pt idx="293">
                  <c:v>3.702808036404874E-2</c:v>
                </c:pt>
                <c:pt idx="294">
                  <c:v>3.7233360364048743E-2</c:v>
                </c:pt>
                <c:pt idx="295">
                  <c:v>3.7443200364048738E-2</c:v>
                </c:pt>
                <c:pt idx="296">
                  <c:v>3.764736036404874E-2</c:v>
                </c:pt>
                <c:pt idx="297">
                  <c:v>3.787292036404874E-2</c:v>
                </c:pt>
                <c:pt idx="298">
                  <c:v>3.8053320364048737E-2</c:v>
                </c:pt>
                <c:pt idx="299">
                  <c:v>3.829244036404874E-2</c:v>
                </c:pt>
                <c:pt idx="300">
                  <c:v>3.8517680364048741E-2</c:v>
                </c:pt>
                <c:pt idx="301">
                  <c:v>3.873044036404874E-2</c:v>
                </c:pt>
                <c:pt idx="302">
                  <c:v>3.8938280364048741E-2</c:v>
                </c:pt>
                <c:pt idx="303">
                  <c:v>3.9135720364048741E-2</c:v>
                </c:pt>
                <c:pt idx="304">
                  <c:v>3.9367840364048744E-2</c:v>
                </c:pt>
                <c:pt idx="305">
                  <c:v>3.9582440364048739E-2</c:v>
                </c:pt>
                <c:pt idx="306">
                  <c:v>3.9801240364048737E-2</c:v>
                </c:pt>
                <c:pt idx="307">
                  <c:v>4.0010040364048739E-2</c:v>
                </c:pt>
                <c:pt idx="308">
                  <c:v>4.0221280364048734E-2</c:v>
                </c:pt>
                <c:pt idx="309">
                  <c:v>4.044448036404874E-2</c:v>
                </c:pt>
                <c:pt idx="310">
                  <c:v>4.0664480364048732E-2</c:v>
                </c:pt>
                <c:pt idx="311">
                  <c:v>4.0872080364048734E-2</c:v>
                </c:pt>
                <c:pt idx="312">
                  <c:v>4.1082880364048738E-2</c:v>
                </c:pt>
                <c:pt idx="313">
                  <c:v>4.1298480364048734E-2</c:v>
                </c:pt>
                <c:pt idx="314">
                  <c:v>4.1523280364048738E-2</c:v>
                </c:pt>
                <c:pt idx="315">
                  <c:v>4.170688036404873E-2</c:v>
                </c:pt>
                <c:pt idx="316">
                  <c:v>4.1912480364048738E-2</c:v>
                </c:pt>
                <c:pt idx="317">
                  <c:v>4.2142080364048734E-2</c:v>
                </c:pt>
                <c:pt idx="318">
                  <c:v>4.2349680364048729E-2</c:v>
                </c:pt>
                <c:pt idx="319">
                  <c:v>4.2558480364048731E-2</c:v>
                </c:pt>
                <c:pt idx="320">
                  <c:v>4.2792080364048732E-2</c:v>
                </c:pt>
                <c:pt idx="321">
                  <c:v>4.3010080364048735E-2</c:v>
                </c:pt>
                <c:pt idx="322">
                  <c:v>4.3221280364048729E-2</c:v>
                </c:pt>
                <c:pt idx="323">
                  <c:v>4.3416880364048734E-2</c:v>
                </c:pt>
                <c:pt idx="324">
                  <c:v>4.3623280364048736E-2</c:v>
                </c:pt>
                <c:pt idx="325">
                  <c:v>4.3834480364048731E-2</c:v>
                </c:pt>
                <c:pt idx="326">
                  <c:v>4.4042080364048733E-2</c:v>
                </c:pt>
                <c:pt idx="327">
                  <c:v>4.4258880364048736E-2</c:v>
                </c:pt>
                <c:pt idx="328">
                  <c:v>4.4492880364048741E-2</c:v>
                </c:pt>
                <c:pt idx="329">
                  <c:v>4.4714080364048732E-2</c:v>
                </c:pt>
                <c:pt idx="330">
                  <c:v>4.4924880364048736E-2</c:v>
                </c:pt>
                <c:pt idx="331">
                  <c:v>4.5131680364048729E-2</c:v>
                </c:pt>
                <c:pt idx="332">
                  <c:v>4.5335680364048739E-2</c:v>
                </c:pt>
                <c:pt idx="333">
                  <c:v>4.5558480364048741E-2</c:v>
                </c:pt>
                <c:pt idx="334">
                  <c:v>4.5764480364048739E-2</c:v>
                </c:pt>
                <c:pt idx="335">
                  <c:v>4.5991680364048736E-2</c:v>
                </c:pt>
                <c:pt idx="336">
                  <c:v>4.6208880364048736E-2</c:v>
                </c:pt>
                <c:pt idx="337">
                  <c:v>4.6434880364048733E-2</c:v>
                </c:pt>
                <c:pt idx="338">
                  <c:v>4.664288036404874E-2</c:v>
                </c:pt>
                <c:pt idx="339">
                  <c:v>4.6851680364048735E-2</c:v>
                </c:pt>
                <c:pt idx="340">
                  <c:v>4.7057280364048736E-2</c:v>
                </c:pt>
                <c:pt idx="341">
                  <c:v>4.7276880364048736E-2</c:v>
                </c:pt>
                <c:pt idx="342">
                  <c:v>4.7489680364048735E-2</c:v>
                </c:pt>
                <c:pt idx="343">
                  <c:v>4.772608036404874E-2</c:v>
                </c:pt>
                <c:pt idx="344">
                  <c:v>4.7936080364048735E-2</c:v>
                </c:pt>
                <c:pt idx="345">
                  <c:v>4.8150080364048733E-2</c:v>
                </c:pt>
                <c:pt idx="346">
                  <c:v>4.8361680364048733E-2</c:v>
                </c:pt>
                <c:pt idx="347">
                  <c:v>4.8572080364048739E-2</c:v>
                </c:pt>
                <c:pt idx="348">
                  <c:v>4.8793280364048737E-2</c:v>
                </c:pt>
                <c:pt idx="349">
                  <c:v>4.9000480364048735E-2</c:v>
                </c:pt>
                <c:pt idx="350">
                  <c:v>4.9243280364048736E-2</c:v>
                </c:pt>
                <c:pt idx="351">
                  <c:v>4.9460880364048734E-2</c:v>
                </c:pt>
                <c:pt idx="352">
                  <c:v>4.9682080364048732E-2</c:v>
                </c:pt>
                <c:pt idx="353">
                  <c:v>4.9891280364048739E-2</c:v>
                </c:pt>
                <c:pt idx="354">
                  <c:v>5.0101680364048731E-2</c:v>
                </c:pt>
                <c:pt idx="355">
                  <c:v>5.0346480364048735E-2</c:v>
                </c:pt>
                <c:pt idx="356">
                  <c:v>5.0536480364048737E-2</c:v>
                </c:pt>
                <c:pt idx="357">
                  <c:v>5.0774480364048732E-2</c:v>
                </c:pt>
                <c:pt idx="358">
                  <c:v>5.0988080364048741E-2</c:v>
                </c:pt>
                <c:pt idx="359">
                  <c:v>5.1204880364048737E-2</c:v>
                </c:pt>
                <c:pt idx="360">
                  <c:v>5.1424080364048733E-2</c:v>
                </c:pt>
                <c:pt idx="361">
                  <c:v>5.1641680364048738E-2</c:v>
                </c:pt>
                <c:pt idx="362">
                  <c:v>5.1864480364048733E-2</c:v>
                </c:pt>
                <c:pt idx="363">
                  <c:v>5.2101680364048733E-2</c:v>
                </c:pt>
                <c:pt idx="364">
                  <c:v>5.2315680364048732E-2</c:v>
                </c:pt>
                <c:pt idx="365">
                  <c:v>5.2537280364048734E-2</c:v>
                </c:pt>
                <c:pt idx="366">
                  <c:v>5.2746080364048736E-2</c:v>
                </c:pt>
                <c:pt idx="367">
                  <c:v>5.2962480364048735E-2</c:v>
                </c:pt>
                <c:pt idx="368">
                  <c:v>5.3189280364048734E-2</c:v>
                </c:pt>
                <c:pt idx="369">
                  <c:v>5.340608036404873E-2</c:v>
                </c:pt>
                <c:pt idx="370">
                  <c:v>5.3654880364048738E-2</c:v>
                </c:pt>
                <c:pt idx="371">
                  <c:v>5.3853680364048737E-2</c:v>
                </c:pt>
                <c:pt idx="372">
                  <c:v>5.4089280364048732E-2</c:v>
                </c:pt>
                <c:pt idx="373">
                  <c:v>5.4307680364048733E-2</c:v>
                </c:pt>
                <c:pt idx="374">
                  <c:v>5.4528480364048733E-2</c:v>
                </c:pt>
                <c:pt idx="375">
                  <c:v>5.475168036404874E-2</c:v>
                </c:pt>
                <c:pt idx="376">
                  <c:v>5.497288036404873E-2</c:v>
                </c:pt>
                <c:pt idx="377">
                  <c:v>5.5194480364048733E-2</c:v>
                </c:pt>
                <c:pt idx="378">
                  <c:v>5.5426480364048736E-2</c:v>
                </c:pt>
                <c:pt idx="379">
                  <c:v>5.5646080364048736E-2</c:v>
                </c:pt>
                <c:pt idx="380">
                  <c:v>5.5878880364048734E-2</c:v>
                </c:pt>
                <c:pt idx="381">
                  <c:v>5.6088880364048729E-2</c:v>
                </c:pt>
                <c:pt idx="382">
                  <c:v>5.6311680364048738E-2</c:v>
                </c:pt>
                <c:pt idx="383">
                  <c:v>5.6534480364048741E-2</c:v>
                </c:pt>
                <c:pt idx="384">
                  <c:v>5.6754080364048741E-2</c:v>
                </c:pt>
                <c:pt idx="385">
                  <c:v>5.6981680364048735E-2</c:v>
                </c:pt>
                <c:pt idx="386">
                  <c:v>5.7228080364048736E-2</c:v>
                </c:pt>
                <c:pt idx="387">
                  <c:v>5.7466480364048736E-2</c:v>
                </c:pt>
                <c:pt idx="388">
                  <c:v>5.769528036404873E-2</c:v>
                </c:pt>
                <c:pt idx="389">
                  <c:v>5.7916480364048735E-2</c:v>
                </c:pt>
                <c:pt idx="390">
                  <c:v>5.8129680364048732E-2</c:v>
                </c:pt>
                <c:pt idx="391">
                  <c:v>5.8382480364048736E-2</c:v>
                </c:pt>
                <c:pt idx="392">
                  <c:v>5.8604880364048741E-2</c:v>
                </c:pt>
                <c:pt idx="393">
                  <c:v>5.8826080364048731E-2</c:v>
                </c:pt>
                <c:pt idx="394">
                  <c:v>5.9050480364048738E-2</c:v>
                </c:pt>
                <c:pt idx="395">
                  <c:v>5.9302880364048738E-2</c:v>
                </c:pt>
                <c:pt idx="396">
                  <c:v>5.9529280364048739E-2</c:v>
                </c:pt>
                <c:pt idx="397">
                  <c:v>5.9743680364048736E-2</c:v>
                </c:pt>
                <c:pt idx="398">
                  <c:v>5.9978080364048739E-2</c:v>
                </c:pt>
                <c:pt idx="399">
                  <c:v>6.0193680364048735E-2</c:v>
                </c:pt>
                <c:pt idx="400">
                  <c:v>6.0428480364048728E-2</c:v>
                </c:pt>
                <c:pt idx="401">
                  <c:v>6.0651280364048737E-2</c:v>
                </c:pt>
                <c:pt idx="402">
                  <c:v>6.0883680364048738E-2</c:v>
                </c:pt>
                <c:pt idx="403">
                  <c:v>6.1131280364048732E-2</c:v>
                </c:pt>
                <c:pt idx="404">
                  <c:v>6.1360880364048735E-2</c:v>
                </c:pt>
                <c:pt idx="405">
                  <c:v>6.1580480364048736E-2</c:v>
                </c:pt>
                <c:pt idx="406">
                  <c:v>6.1808080364048737E-2</c:v>
                </c:pt>
                <c:pt idx="407">
                  <c:v>6.2033280364048739E-2</c:v>
                </c:pt>
                <c:pt idx="408">
                  <c:v>6.2254480364048737E-2</c:v>
                </c:pt>
                <c:pt idx="409">
                  <c:v>6.249688036404874E-2</c:v>
                </c:pt>
                <c:pt idx="410">
                  <c:v>6.2743280364048734E-2</c:v>
                </c:pt>
                <c:pt idx="411">
                  <c:v>6.2960880364048732E-2</c:v>
                </c:pt>
                <c:pt idx="412">
                  <c:v>6.3184880364048734E-2</c:v>
                </c:pt>
                <c:pt idx="413">
                  <c:v>6.3423680364048732E-2</c:v>
                </c:pt>
                <c:pt idx="414">
                  <c:v>6.3652880364048731E-2</c:v>
                </c:pt>
                <c:pt idx="415">
                  <c:v>6.3892880364048735E-2</c:v>
                </c:pt>
                <c:pt idx="416">
                  <c:v>6.4117280364048734E-2</c:v>
                </c:pt>
                <c:pt idx="417">
                  <c:v>6.4373280364048741E-2</c:v>
                </c:pt>
                <c:pt idx="418">
                  <c:v>6.4605680364048734E-2</c:v>
                </c:pt>
                <c:pt idx="419">
                  <c:v>6.4836480364048737E-2</c:v>
                </c:pt>
                <c:pt idx="420">
                  <c:v>6.5066480364048732E-2</c:v>
                </c:pt>
                <c:pt idx="421">
                  <c:v>6.5288880364048729E-2</c:v>
                </c:pt>
                <c:pt idx="422">
                  <c:v>6.5545680364048731E-2</c:v>
                </c:pt>
                <c:pt idx="423">
                  <c:v>6.5776480364048734E-2</c:v>
                </c:pt>
                <c:pt idx="424">
                  <c:v>6.6009280364048739E-2</c:v>
                </c:pt>
                <c:pt idx="425">
                  <c:v>6.6233280364048741E-2</c:v>
                </c:pt>
                <c:pt idx="426">
                  <c:v>6.6490880364048738E-2</c:v>
                </c:pt>
                <c:pt idx="427">
                  <c:v>6.6729680364048735E-2</c:v>
                </c:pt>
                <c:pt idx="428">
                  <c:v>6.6993280364048738E-2</c:v>
                </c:pt>
                <c:pt idx="429">
                  <c:v>6.7230880364048728E-2</c:v>
                </c:pt>
                <c:pt idx="430">
                  <c:v>6.7451280364048738E-2</c:v>
                </c:pt>
                <c:pt idx="431">
                  <c:v>6.7690880364048744E-2</c:v>
                </c:pt>
                <c:pt idx="432" formatCode="General">
                  <c:v>6.7924480364048731E-2</c:v>
                </c:pt>
                <c:pt idx="433" formatCode="General">
                  <c:v>6.8168880364048737E-2</c:v>
                </c:pt>
                <c:pt idx="434" formatCode="General">
                  <c:v>6.840208036404874E-2</c:v>
                </c:pt>
                <c:pt idx="435" formatCode="General">
                  <c:v>6.8645280364048739E-2</c:v>
                </c:pt>
                <c:pt idx="436" formatCode="General">
                  <c:v>6.8883280364048727E-2</c:v>
                </c:pt>
                <c:pt idx="437" formatCode="General">
                  <c:v>6.9110880364048735E-2</c:v>
                </c:pt>
                <c:pt idx="438" formatCode="General">
                  <c:v>6.9355680364048738E-2</c:v>
                </c:pt>
                <c:pt idx="439" formatCode="General">
                  <c:v>6.9590880364048729E-2</c:v>
                </c:pt>
                <c:pt idx="440" formatCode="General">
                  <c:v>6.983448036404874E-2</c:v>
                </c:pt>
                <c:pt idx="441" formatCode="General">
                  <c:v>7.0071280364048735E-2</c:v>
                </c:pt>
                <c:pt idx="442" formatCode="General">
                  <c:v>7.033448036404874E-2</c:v>
                </c:pt>
                <c:pt idx="443" formatCode="General">
                  <c:v>7.0592480364048735E-2</c:v>
                </c:pt>
                <c:pt idx="444" formatCode="General">
                  <c:v>7.0836480364048729E-2</c:v>
                </c:pt>
                <c:pt idx="445" formatCode="General">
                  <c:v>7.1075280364048726E-2</c:v>
                </c:pt>
                <c:pt idx="446" formatCode="General">
                  <c:v>7.1312480364048733E-2</c:v>
                </c:pt>
                <c:pt idx="447" formatCode="General">
                  <c:v>7.1572880364048727E-2</c:v>
                </c:pt>
                <c:pt idx="448" formatCode="General">
                  <c:v>7.1810480364048732E-2</c:v>
                </c:pt>
                <c:pt idx="449" formatCode="General">
                  <c:v>7.2054080364048728E-2</c:v>
                </c:pt>
                <c:pt idx="450" formatCode="General">
                  <c:v>7.2303680364048731E-2</c:v>
                </c:pt>
                <c:pt idx="451" formatCode="General">
                  <c:v>7.2549680364048741E-2</c:v>
                </c:pt>
                <c:pt idx="452" formatCode="General">
                  <c:v>7.2820080364048731E-2</c:v>
                </c:pt>
                <c:pt idx="453" formatCode="General">
                  <c:v>7.3073680364048738E-2</c:v>
                </c:pt>
                <c:pt idx="454" formatCode="General">
                  <c:v>7.3316080364048741E-2</c:v>
                </c:pt>
                <c:pt idx="455" formatCode="General">
                  <c:v>7.3556480364048729E-2</c:v>
                </c:pt>
                <c:pt idx="456" formatCode="General">
                  <c:v>7.3787280364048732E-2</c:v>
                </c:pt>
                <c:pt idx="457" formatCode="General">
                  <c:v>7.4041680364048734E-2</c:v>
                </c:pt>
                <c:pt idx="458" formatCode="General">
                  <c:v>7.4279680364048736E-2</c:v>
                </c:pt>
                <c:pt idx="459" formatCode="General">
                  <c:v>7.452208036404874E-2</c:v>
                </c:pt>
                <c:pt idx="460" formatCode="General">
                  <c:v>7.4790480364048728E-2</c:v>
                </c:pt>
                <c:pt idx="461" formatCode="General">
                  <c:v>7.5031280364048727E-2</c:v>
                </c:pt>
                <c:pt idx="462" formatCode="General">
                  <c:v>7.5280080364048735E-2</c:v>
                </c:pt>
                <c:pt idx="463" formatCode="General">
                  <c:v>7.5532080364048737E-2</c:v>
                </c:pt>
                <c:pt idx="464" formatCode="General">
                  <c:v>7.578568036404873E-2</c:v>
                </c:pt>
                <c:pt idx="465" formatCode="General">
                  <c:v>7.6054880364048727E-2</c:v>
                </c:pt>
                <c:pt idx="466" formatCode="General">
                  <c:v>7.6320880364048729E-2</c:v>
                </c:pt>
                <c:pt idx="467" formatCode="General">
                  <c:v>7.6568080364048732E-2</c:v>
                </c:pt>
                <c:pt idx="468" formatCode="General">
                  <c:v>7.6806480364048732E-2</c:v>
                </c:pt>
                <c:pt idx="469" formatCode="General">
                  <c:v>7.7052880364048726E-2</c:v>
                </c:pt>
                <c:pt idx="470" formatCode="General">
                  <c:v>7.7294880364048732E-2</c:v>
                </c:pt>
                <c:pt idx="471" formatCode="General">
                  <c:v>7.7578880364048738E-2</c:v>
                </c:pt>
                <c:pt idx="472" formatCode="General">
                  <c:v>7.7832080364048734E-2</c:v>
                </c:pt>
                <c:pt idx="473" formatCode="General">
                  <c:v>7.8080480364048729E-2</c:v>
                </c:pt>
                <c:pt idx="474" formatCode="General">
                  <c:v>7.8330880364048741E-2</c:v>
                </c:pt>
                <c:pt idx="475" formatCode="General">
                  <c:v>7.8599680364048727E-2</c:v>
                </c:pt>
                <c:pt idx="476" formatCode="General">
                  <c:v>7.8848880364048746E-2</c:v>
                </c:pt>
                <c:pt idx="477" formatCode="General">
                  <c:v>7.9097680364048739E-2</c:v>
                </c:pt>
                <c:pt idx="478" formatCode="General">
                  <c:v>7.9336080364048739E-2</c:v>
                </c:pt>
                <c:pt idx="479" formatCode="General">
                  <c:v>7.9606480364048743E-2</c:v>
                </c:pt>
                <c:pt idx="480" formatCode="General">
                  <c:v>7.9868080364048744E-2</c:v>
                </c:pt>
                <c:pt idx="481" formatCode="General">
                  <c:v>8.0116880364048751E-2</c:v>
                </c:pt>
                <c:pt idx="482" formatCode="General">
                  <c:v>8.039208036404874E-2</c:v>
                </c:pt>
                <c:pt idx="483" formatCode="General">
                  <c:v>8.0629280364048747E-2</c:v>
                </c:pt>
                <c:pt idx="484" formatCode="General">
                  <c:v>8.0885280364048739E-2</c:v>
                </c:pt>
                <c:pt idx="485" formatCode="General">
                  <c:v>8.1142880364048736E-2</c:v>
                </c:pt>
                <c:pt idx="486" formatCode="General">
                  <c:v>8.1386480364048733E-2</c:v>
                </c:pt>
                <c:pt idx="487" formatCode="General">
                  <c:v>8.1658080364048743E-2</c:v>
                </c:pt>
                <c:pt idx="488" formatCode="General">
                  <c:v>8.1913280364048741E-2</c:v>
                </c:pt>
                <c:pt idx="489" formatCode="General">
                  <c:v>8.2158880364048753E-2</c:v>
                </c:pt>
                <c:pt idx="490" formatCode="General">
                  <c:v>8.2406880364048737E-2</c:v>
                </c:pt>
                <c:pt idx="491" formatCode="General">
                  <c:v>8.2656880364048751E-2</c:v>
                </c:pt>
                <c:pt idx="492" formatCode="General">
                  <c:v>8.2943280364048744E-2</c:v>
                </c:pt>
                <c:pt idx="493" formatCode="General">
                  <c:v>8.3190080364048735E-2</c:v>
                </c:pt>
                <c:pt idx="494" formatCode="General">
                  <c:v>8.3440880364048745E-2</c:v>
                </c:pt>
                <c:pt idx="495" formatCode="General">
                  <c:v>8.369168036404874E-2</c:v>
                </c:pt>
                <c:pt idx="496" formatCode="General">
                  <c:v>8.393768036404875E-2</c:v>
                </c:pt>
                <c:pt idx="497" formatCode="General">
                  <c:v>8.419168036404874E-2</c:v>
                </c:pt>
                <c:pt idx="498" formatCode="General">
                  <c:v>8.4449280364048751E-2</c:v>
                </c:pt>
                <c:pt idx="499" formatCode="General">
                  <c:v>8.4697280364048735E-2</c:v>
                </c:pt>
                <c:pt idx="500" formatCode="General">
                  <c:v>8.4974080364048743E-2</c:v>
                </c:pt>
                <c:pt idx="501" formatCode="General">
                  <c:v>8.5223280364048734E-2</c:v>
                </c:pt>
                <c:pt idx="502" formatCode="General">
                  <c:v>8.5473280364048734E-2</c:v>
                </c:pt>
                <c:pt idx="503" formatCode="General">
                  <c:v>8.5725280364048737E-2</c:v>
                </c:pt>
                <c:pt idx="504" formatCode="General">
                  <c:v>8.5980880364048745E-2</c:v>
                </c:pt>
                <c:pt idx="505" formatCode="General">
                  <c:v>8.6262480364048738E-2</c:v>
                </c:pt>
                <c:pt idx="506" formatCode="General">
                  <c:v>8.6505280364048753E-2</c:v>
                </c:pt>
                <c:pt idx="507" formatCode="General">
                  <c:v>8.6756480364048746E-2</c:v>
                </c:pt>
                <c:pt idx="508" formatCode="General">
                  <c:v>8.7026480364048739E-2</c:v>
                </c:pt>
                <c:pt idx="509" formatCode="General">
                  <c:v>8.7312880364048745E-2</c:v>
                </c:pt>
                <c:pt idx="510" formatCode="General">
                  <c:v>8.7570480364048742E-2</c:v>
                </c:pt>
                <c:pt idx="511" formatCode="General">
                  <c:v>8.781848036404874E-2</c:v>
                </c:pt>
                <c:pt idx="512" formatCode="General">
                  <c:v>8.8072080364048747E-2</c:v>
                </c:pt>
                <c:pt idx="513" formatCode="General">
                  <c:v>8.8324880364048758E-2</c:v>
                </c:pt>
                <c:pt idx="514" formatCode="General">
                  <c:v>8.8571280364048752E-2</c:v>
                </c:pt>
                <c:pt idx="515" formatCode="General">
                  <c:v>8.8836080364048747E-2</c:v>
                </c:pt>
                <c:pt idx="516" formatCode="General">
                  <c:v>8.9081280364048748E-2</c:v>
                </c:pt>
                <c:pt idx="517" formatCode="General">
                  <c:v>8.9359680364048746E-2</c:v>
                </c:pt>
                <c:pt idx="518" formatCode="General">
                  <c:v>8.9610080364048758E-2</c:v>
                </c:pt>
                <c:pt idx="519" formatCode="General">
                  <c:v>8.9852480364048748E-2</c:v>
                </c:pt>
                <c:pt idx="520" formatCode="General">
                  <c:v>9.0109280364048736E-2</c:v>
                </c:pt>
                <c:pt idx="521" formatCode="General">
                  <c:v>9.0355280364048746E-2</c:v>
                </c:pt>
                <c:pt idx="522" formatCode="General">
                  <c:v>9.0603280364048744E-2</c:v>
                </c:pt>
                <c:pt idx="523" formatCode="General">
                  <c:v>9.0856480364048753E-2</c:v>
                </c:pt>
                <c:pt idx="524" formatCode="General">
                  <c:v>9.1140080364048734E-2</c:v>
                </c:pt>
                <c:pt idx="525" formatCode="General">
                  <c:v>9.1390480364048746E-2</c:v>
                </c:pt>
                <c:pt idx="526" formatCode="General">
                  <c:v>9.1648080364048742E-2</c:v>
                </c:pt>
                <c:pt idx="527" formatCode="General">
                  <c:v>9.1898080364048743E-2</c:v>
                </c:pt>
                <c:pt idx="528" formatCode="General">
                  <c:v>9.2130080364048739E-2</c:v>
                </c:pt>
                <c:pt idx="529" formatCode="General">
                  <c:v>9.2400480364048743E-2</c:v>
                </c:pt>
                <c:pt idx="530" formatCode="General">
                  <c:v>9.2673680364048744E-2</c:v>
                </c:pt>
                <c:pt idx="531" formatCode="General">
                  <c:v>9.2922480364048751E-2</c:v>
                </c:pt>
                <c:pt idx="532" formatCode="General">
                  <c:v>9.3180480364048746E-2</c:v>
                </c:pt>
                <c:pt idx="533" formatCode="General">
                  <c:v>9.3437280364048747E-2</c:v>
                </c:pt>
                <c:pt idx="534" formatCode="General">
                  <c:v>9.3698880364048748E-2</c:v>
                </c:pt>
                <c:pt idx="535" formatCode="General">
                  <c:v>9.395328036404875E-2</c:v>
                </c:pt>
                <c:pt idx="536" formatCode="General">
                  <c:v>9.4206480364048731E-2</c:v>
                </c:pt>
                <c:pt idx="537" formatCode="General">
                  <c:v>9.448008036404873E-2</c:v>
                </c:pt>
                <c:pt idx="538" formatCode="General">
                  <c:v>9.4732880364048741E-2</c:v>
                </c:pt>
                <c:pt idx="539" formatCode="General">
                  <c:v>9.4989280364048745E-2</c:v>
                </c:pt>
                <c:pt idx="540" formatCode="General">
                  <c:v>9.5236480364048748E-2</c:v>
                </c:pt>
                <c:pt idx="541" formatCode="General">
                  <c:v>9.549488036404874E-2</c:v>
                </c:pt>
                <c:pt idx="542" formatCode="General">
                  <c:v>9.5750480364048748E-2</c:v>
                </c:pt>
                <c:pt idx="543" formatCode="General">
                  <c:v>9.6012480364048733E-2</c:v>
                </c:pt>
                <c:pt idx="544" formatCode="General">
                  <c:v>9.629168036404874E-2</c:v>
                </c:pt>
                <c:pt idx="545" formatCode="General">
                  <c:v>9.653768036404875E-2</c:v>
                </c:pt>
                <c:pt idx="546" formatCode="General">
                  <c:v>9.6798480364048742E-2</c:v>
                </c:pt>
                <c:pt idx="547" formatCode="General">
                  <c:v>9.7051680364048737E-2</c:v>
                </c:pt>
                <c:pt idx="548" formatCode="General">
                  <c:v>9.7295280364048733E-2</c:v>
                </c:pt>
                <c:pt idx="549" formatCode="General">
                  <c:v>9.7548880364048754E-2</c:v>
                </c:pt>
                <c:pt idx="550" formatCode="General">
                  <c:v>9.7796480364048741E-2</c:v>
                </c:pt>
                <c:pt idx="551" formatCode="General">
                  <c:v>9.8049280364048738E-2</c:v>
                </c:pt>
                <c:pt idx="552" formatCode="General">
                  <c:v>9.8342080364048734E-2</c:v>
                </c:pt>
                <c:pt idx="553" formatCode="General">
                  <c:v>9.8583280364048745E-2</c:v>
                </c:pt>
                <c:pt idx="554" formatCode="General">
                  <c:v>9.8839280364048751E-2</c:v>
                </c:pt>
                <c:pt idx="555" formatCode="General">
                  <c:v>9.9104080364048747E-2</c:v>
                </c:pt>
                <c:pt idx="556" formatCode="General">
                  <c:v>9.9362480364048753E-2</c:v>
                </c:pt>
                <c:pt idx="557" formatCode="General">
                  <c:v>9.9618880364048742E-2</c:v>
                </c:pt>
                <c:pt idx="558" formatCode="General">
                  <c:v>9.9864880364048753E-2</c:v>
                </c:pt>
                <c:pt idx="559" formatCode="General">
                  <c:v>0.10014048036404874</c:v>
                </c:pt>
                <c:pt idx="560" formatCode="General">
                  <c:v>0.10039168036404873</c:v>
                </c:pt>
                <c:pt idx="561" formatCode="General">
                  <c:v>0.10064968036404874</c:v>
                </c:pt>
                <c:pt idx="562" formatCode="General">
                  <c:v>0.10090608036404874</c:v>
                </c:pt>
                <c:pt idx="563" formatCode="General">
                  <c:v>0.10115488036404875</c:v>
                </c:pt>
                <c:pt idx="564" formatCode="General">
                  <c:v>0.10141368036404874</c:v>
                </c:pt>
                <c:pt idx="565" formatCode="General">
                  <c:v>0.10165968036404875</c:v>
                </c:pt>
                <c:pt idx="566" formatCode="General">
                  <c:v>0.10193048036404875</c:v>
                </c:pt>
                <c:pt idx="567" formatCode="General">
                  <c:v>0.10221088036404874</c:v>
                </c:pt>
                <c:pt idx="568" formatCode="General">
                  <c:v>0.10245568036404874</c:v>
                </c:pt>
                <c:pt idx="569" formatCode="General">
                  <c:v>0.10271128036404875</c:v>
                </c:pt>
                <c:pt idx="570" formatCode="General">
                  <c:v>0.10298408036404874</c:v>
                </c:pt>
                <c:pt idx="571" formatCode="General">
                  <c:v>0.10323968036404875</c:v>
                </c:pt>
                <c:pt idx="572" formatCode="General">
                  <c:v>0.10352048036404873</c:v>
                </c:pt>
                <c:pt idx="573" formatCode="General">
                  <c:v>0.10377968036404875</c:v>
                </c:pt>
                <c:pt idx="574" formatCode="General">
                  <c:v>0.10404168036404875</c:v>
                </c:pt>
                <c:pt idx="575" formatCode="General">
                  <c:v>0.10429888036404873</c:v>
                </c:pt>
                <c:pt idx="576" formatCode="General">
                  <c:v>0.10454648036404875</c:v>
                </c:pt>
                <c:pt idx="577" formatCode="General">
                  <c:v>0.10482128036404875</c:v>
                </c:pt>
                <c:pt idx="578" formatCode="General">
                  <c:v>0.10507328036404875</c:v>
                </c:pt>
                <c:pt idx="579" formatCode="General">
                  <c:v>0.10533128036404875</c:v>
                </c:pt>
                <c:pt idx="580" formatCode="General">
                  <c:v>0.10557488036404875</c:v>
                </c:pt>
                <c:pt idx="581" formatCode="General">
                  <c:v>0.10583568036404875</c:v>
                </c:pt>
                <c:pt idx="582" formatCode="General">
                  <c:v>0.10608888036404875</c:v>
                </c:pt>
                <c:pt idx="583" formatCode="General">
                  <c:v>0.10634448036404874</c:v>
                </c:pt>
                <c:pt idx="584" formatCode="General">
                  <c:v>0.10663648036404874</c:v>
                </c:pt>
                <c:pt idx="585" formatCode="General">
                  <c:v>0.10689648036404874</c:v>
                </c:pt>
                <c:pt idx="586" formatCode="General">
                  <c:v>0.10714368036404874</c:v>
                </c:pt>
                <c:pt idx="587" formatCode="General">
                  <c:v>0.10739088036404874</c:v>
                </c:pt>
                <c:pt idx="588" formatCode="General">
                  <c:v>0.10764448036404874</c:v>
                </c:pt>
                <c:pt idx="589" formatCode="General">
                  <c:v>0.10790288036404874</c:v>
                </c:pt>
                <c:pt idx="590" formatCode="General">
                  <c:v>0.10816448036404874</c:v>
                </c:pt>
                <c:pt idx="591" formatCode="General">
                  <c:v>0.10843328036404876</c:v>
                </c:pt>
                <c:pt idx="592" formatCode="General">
                  <c:v>0.10872368036404874</c:v>
                </c:pt>
                <c:pt idx="593" formatCode="General">
                  <c:v>0.10897968036404874</c:v>
                </c:pt>
                <c:pt idx="594" formatCode="General">
                  <c:v>0.10926568036404875</c:v>
                </c:pt>
                <c:pt idx="595" formatCode="General">
                  <c:v>0.10952168036404875</c:v>
                </c:pt>
                <c:pt idx="596" formatCode="General">
                  <c:v>0.10976928036404875</c:v>
                </c:pt>
                <c:pt idx="597" formatCode="General">
                  <c:v>0.11003448036404874</c:v>
                </c:pt>
                <c:pt idx="598" formatCode="General">
                  <c:v>0.11031808036404873</c:v>
                </c:pt>
                <c:pt idx="599" formatCode="General">
                  <c:v>0.11056448036404876</c:v>
                </c:pt>
                <c:pt idx="600" formatCode="General">
                  <c:v>0.11081768036404874</c:v>
                </c:pt>
                <c:pt idx="601" formatCode="General">
                  <c:v>0.11106688036404874</c:v>
                </c:pt>
                <c:pt idx="602" formatCode="General">
                  <c:v>0.11134248036404876</c:v>
                </c:pt>
                <c:pt idx="603" formatCode="General">
                  <c:v>0.11161728036404873</c:v>
                </c:pt>
                <c:pt idx="604" formatCode="General">
                  <c:v>0.11187848036404874</c:v>
                </c:pt>
                <c:pt idx="605" formatCode="General">
                  <c:v>0.11212808036404874</c:v>
                </c:pt>
                <c:pt idx="606" formatCode="General">
                  <c:v>0.11238408036404873</c:v>
                </c:pt>
                <c:pt idx="607" formatCode="General">
                  <c:v>0.11263928036404874</c:v>
                </c:pt>
                <c:pt idx="608" formatCode="General">
                  <c:v>0.11290048036404875</c:v>
                </c:pt>
                <c:pt idx="609" formatCode="General">
                  <c:v>0.11315368036404876</c:v>
                </c:pt>
                <c:pt idx="610" formatCode="General">
                  <c:v>0.11343208036404874</c:v>
                </c:pt>
                <c:pt idx="611" formatCode="General">
                  <c:v>0.11369608036404875</c:v>
                </c:pt>
                <c:pt idx="612" formatCode="General">
                  <c:v>0.11395368036404875</c:v>
                </c:pt>
                <c:pt idx="613" formatCode="General">
                  <c:v>0.11419328036404874</c:v>
                </c:pt>
                <c:pt idx="614" formatCode="General">
                  <c:v>0.11449048036404876</c:v>
                </c:pt>
                <c:pt idx="615" formatCode="General">
                  <c:v>0.11473888036404874</c:v>
                </c:pt>
                <c:pt idx="616" formatCode="General">
                  <c:v>0.11500688036404874</c:v>
                </c:pt>
                <c:pt idx="617" formatCode="General">
                  <c:v>0.11526848036404874</c:v>
                </c:pt>
                <c:pt idx="618" formatCode="General">
                  <c:v>0.11554288036404875</c:v>
                </c:pt>
                <c:pt idx="619" formatCode="General">
                  <c:v>0.11579888036404874</c:v>
                </c:pt>
                <c:pt idx="620" formatCode="General">
                  <c:v>0.11605648036404874</c:v>
                </c:pt>
                <c:pt idx="621" formatCode="General">
                  <c:v>0.11631008036404875</c:v>
                </c:pt>
                <c:pt idx="622" formatCode="General">
                  <c:v>0.11657288036404875</c:v>
                </c:pt>
                <c:pt idx="623" formatCode="General">
                  <c:v>0.11683048036404875</c:v>
                </c:pt>
                <c:pt idx="624" formatCode="General">
                  <c:v>0.11709368036404876</c:v>
                </c:pt>
                <c:pt idx="625" formatCode="General">
                  <c:v>0.11734888036404874</c:v>
                </c:pt>
                <c:pt idx="626" formatCode="General">
                  <c:v>0.11762768036404875</c:v>
                </c:pt>
                <c:pt idx="627" formatCode="General">
                  <c:v>0.11792208036404875</c:v>
                </c:pt>
                <c:pt idx="628" formatCode="General">
                  <c:v>0.11817408036404874</c:v>
                </c:pt>
                <c:pt idx="629" formatCode="General">
                  <c:v>0.11843328036404875</c:v>
                </c:pt>
                <c:pt idx="630" formatCode="General">
                  <c:v>0.11870288036404875</c:v>
                </c:pt>
                <c:pt idx="631" formatCode="General">
                  <c:v>0.11896128036404875</c:v>
                </c:pt>
                <c:pt idx="632" formatCode="General">
                  <c:v>0.11921368036404875</c:v>
                </c:pt>
                <c:pt idx="633" formatCode="General">
                  <c:v>0.11946208036404875</c:v>
                </c:pt>
                <c:pt idx="634" formatCode="General">
                  <c:v>0.11971848036404875</c:v>
                </c:pt>
                <c:pt idx="635" formatCode="General">
                  <c:v>0.12000488036404874</c:v>
                </c:pt>
                <c:pt idx="636" formatCode="General">
                  <c:v>0.12026488036404874</c:v>
                </c:pt>
                <c:pt idx="637" formatCode="General">
                  <c:v>0.12052208036404874</c:v>
                </c:pt>
                <c:pt idx="638" formatCode="General">
                  <c:v>0.12077608036404876</c:v>
                </c:pt>
                <c:pt idx="639" formatCode="General">
                  <c:v>0.12106768036404875</c:v>
                </c:pt>
                <c:pt idx="640" formatCode="General">
                  <c:v>0.12135768036404875</c:v>
                </c:pt>
                <c:pt idx="641" formatCode="General">
                  <c:v>0.12161928036404875</c:v>
                </c:pt>
                <c:pt idx="642" formatCode="General">
                  <c:v>0.12187488036404874</c:v>
                </c:pt>
                <c:pt idx="643" formatCode="General">
                  <c:v>0.12213528036404873</c:v>
                </c:pt>
                <c:pt idx="644" formatCode="General">
                  <c:v>0.12239968036404875</c:v>
                </c:pt>
                <c:pt idx="645" formatCode="General">
                  <c:v>0.12268488036404875</c:v>
                </c:pt>
                <c:pt idx="646" formatCode="General">
                  <c:v>0.12294048036404874</c:v>
                </c:pt>
                <c:pt idx="647" formatCode="General">
                  <c:v>0.12319808036404874</c:v>
                </c:pt>
                <c:pt idx="648" formatCode="General">
                  <c:v>0.12345048036404874</c:v>
                </c:pt>
                <c:pt idx="649" formatCode="General">
                  <c:v>0.12372368036404874</c:v>
                </c:pt>
                <c:pt idx="650" formatCode="General">
                  <c:v>0.12399008036404874</c:v>
                </c:pt>
                <c:pt idx="651" formatCode="General">
                  <c:v>0.12424408036404876</c:v>
                </c:pt>
                <c:pt idx="652" formatCode="General">
                  <c:v>0.12450568036404874</c:v>
                </c:pt>
                <c:pt idx="653" formatCode="General">
                  <c:v>0.12478648036404874</c:v>
                </c:pt>
                <c:pt idx="654" formatCode="General">
                  <c:v>0.12503848036404874</c:v>
                </c:pt>
                <c:pt idx="655" formatCode="General">
                  <c:v>0.12529808036404874</c:v>
                </c:pt>
                <c:pt idx="656" formatCode="General">
                  <c:v>0.12558528036404876</c:v>
                </c:pt>
                <c:pt idx="657" formatCode="General">
                  <c:v>0.12585288036404874</c:v>
                </c:pt>
                <c:pt idx="658" formatCode="General">
                  <c:v>0.12609888036404873</c:v>
                </c:pt>
                <c:pt idx="659" formatCode="General">
                  <c:v>0.12635808036404875</c:v>
                </c:pt>
                <c:pt idx="660" formatCode="General">
                  <c:v>0.12662048036404874</c:v>
                </c:pt>
                <c:pt idx="661" formatCode="General">
                  <c:v>0.12692288036404875</c:v>
                </c:pt>
                <c:pt idx="662" formatCode="General">
                  <c:v>0.12719568036404874</c:v>
                </c:pt>
                <c:pt idx="663" formatCode="General">
                  <c:v>0.12746248036404875</c:v>
                </c:pt>
                <c:pt idx="664" formatCode="General">
                  <c:v>0.12770928036404874</c:v>
                </c:pt>
                <c:pt idx="665" formatCode="General">
                  <c:v>0.12796968036404877</c:v>
                </c:pt>
                <c:pt idx="666" formatCode="General">
                  <c:v>0.12822888036404875</c:v>
                </c:pt>
                <c:pt idx="667" formatCode="General">
                  <c:v>0.12849728036404875</c:v>
                </c:pt>
                <c:pt idx="668" formatCode="General">
                  <c:v>0.12877568036404874</c:v>
                </c:pt>
                <c:pt idx="669" formatCode="General">
                  <c:v>0.12903368036404875</c:v>
                </c:pt>
                <c:pt idx="670" formatCode="General">
                  <c:v>0.12929568036404873</c:v>
                </c:pt>
                <c:pt idx="671" formatCode="General">
                  <c:v>0.12956728036404874</c:v>
                </c:pt>
                <c:pt idx="672" formatCode="General">
                  <c:v>0.12983408036404875</c:v>
                </c:pt>
                <c:pt idx="673" formatCode="General">
                  <c:v>0.13009128036404874</c:v>
                </c:pt>
                <c:pt idx="674" formatCode="General">
                  <c:v>0.13034088036404876</c:v>
                </c:pt>
                <c:pt idx="675" formatCode="General">
                  <c:v>0.13059808036404874</c:v>
                </c:pt>
                <c:pt idx="676" formatCode="General">
                  <c:v>0.13089008036404873</c:v>
                </c:pt>
                <c:pt idx="677" formatCode="General">
                  <c:v>0.13116088036404874</c:v>
                </c:pt>
                <c:pt idx="678" formatCode="General">
                  <c:v>0.13142808036404874</c:v>
                </c:pt>
                <c:pt idx="679" formatCode="General">
                  <c:v>0.13172248036404874</c:v>
                </c:pt>
                <c:pt idx="680" formatCode="General">
                  <c:v>0.13196408036404875</c:v>
                </c:pt>
                <c:pt idx="681" formatCode="General">
                  <c:v>0.13219608036404876</c:v>
                </c:pt>
                <c:pt idx="682" formatCode="General">
                  <c:v>0.13250728036404874</c:v>
                </c:pt>
                <c:pt idx="683" formatCode="General">
                  <c:v>0.13278648036404875</c:v>
                </c:pt>
                <c:pt idx="684" formatCode="General">
                  <c:v>0.13306008036404873</c:v>
                </c:pt>
                <c:pt idx="685" formatCode="General">
                  <c:v>0.13329328036404875</c:v>
                </c:pt>
                <c:pt idx="686" formatCode="General">
                  <c:v>0.13359808036404874</c:v>
                </c:pt>
                <c:pt idx="687" formatCode="General">
                  <c:v>0.13386368036404875</c:v>
                </c:pt>
                <c:pt idx="688" formatCode="General">
                  <c:v>0.13413528036404876</c:v>
                </c:pt>
                <c:pt idx="689" formatCode="General">
                  <c:v>0.13439968036404873</c:v>
                </c:pt>
                <c:pt idx="690" formatCode="General">
                  <c:v>0.13465768036404874</c:v>
                </c:pt>
                <c:pt idx="691" formatCode="General">
                  <c:v>0.13492008036404873</c:v>
                </c:pt>
                <c:pt idx="692" formatCode="General">
                  <c:v>0.13521168036404874</c:v>
                </c:pt>
                <c:pt idx="693" formatCode="General">
                  <c:v>0.13547448036404874</c:v>
                </c:pt>
                <c:pt idx="694" formatCode="General">
                  <c:v>0.13572488036404873</c:v>
                </c:pt>
                <c:pt idx="695" formatCode="General">
                  <c:v>0.13597048036404874</c:v>
                </c:pt>
                <c:pt idx="696" formatCode="General">
                  <c:v>0.13623408036404874</c:v>
                </c:pt>
                <c:pt idx="697" formatCode="General">
                  <c:v>0.13650848036404872</c:v>
                </c:pt>
                <c:pt idx="698" formatCode="General">
                  <c:v>0.13679888036404875</c:v>
                </c:pt>
                <c:pt idx="699" formatCode="General">
                  <c:v>0.13709928036404875</c:v>
                </c:pt>
                <c:pt idx="700" formatCode="General">
                  <c:v>0.13733888036404873</c:v>
                </c:pt>
                <c:pt idx="701" formatCode="General">
                  <c:v>0.13761488036404873</c:v>
                </c:pt>
                <c:pt idx="702" formatCode="General">
                  <c:v>0.13787328036404875</c:v>
                </c:pt>
                <c:pt idx="703" formatCode="General">
                  <c:v>0.13815448036404873</c:v>
                </c:pt>
                <c:pt idx="704" formatCode="General">
                  <c:v>0.13841328036404874</c:v>
                </c:pt>
                <c:pt idx="705" formatCode="General">
                  <c:v>0.13867568036404873</c:v>
                </c:pt>
                <c:pt idx="706" formatCode="General">
                  <c:v>0.13896088036404874</c:v>
                </c:pt>
                <c:pt idx="707" formatCode="General">
                  <c:v>0.13919808036404874</c:v>
                </c:pt>
                <c:pt idx="708" formatCode="General">
                  <c:v>0.13949048036404876</c:v>
                </c:pt>
                <c:pt idx="709" formatCode="General">
                  <c:v>0.13974568036404875</c:v>
                </c:pt>
                <c:pt idx="710" formatCode="General">
                  <c:v>0.14000488036404873</c:v>
                </c:pt>
                <c:pt idx="711" formatCode="General">
                  <c:v>0.14027568036404875</c:v>
                </c:pt>
                <c:pt idx="712" formatCode="General">
                  <c:v>0.14058408036404874</c:v>
                </c:pt>
                <c:pt idx="713" formatCode="General">
                  <c:v>0.14084968036404874</c:v>
                </c:pt>
                <c:pt idx="714" formatCode="General">
                  <c:v>0.14106448036404873</c:v>
                </c:pt>
                <c:pt idx="715" formatCode="General">
                  <c:v>0.14134968036404874</c:v>
                </c:pt>
                <c:pt idx="716" formatCode="General">
                  <c:v>0.14161888036404874</c:v>
                </c:pt>
                <c:pt idx="717" formatCode="General">
                  <c:v>0.14189288036404876</c:v>
                </c:pt>
                <c:pt idx="718" formatCode="General">
                  <c:v>0.14220248036404873</c:v>
                </c:pt>
                <c:pt idx="719" formatCode="General">
                  <c:v>0.14248008036404874</c:v>
                </c:pt>
                <c:pt idx="720" formatCode="General">
                  <c:v>0.14273168036404874</c:v>
                </c:pt>
                <c:pt idx="721" formatCode="General">
                  <c:v>0.14301448036404873</c:v>
                </c:pt>
                <c:pt idx="722" formatCode="General">
                  <c:v>0.14326328036404873</c:v>
                </c:pt>
                <c:pt idx="723" formatCode="General">
                  <c:v>0.14353208036404874</c:v>
                </c:pt>
                <c:pt idx="724" formatCode="General">
                  <c:v>0.14380448036404875</c:v>
                </c:pt>
                <c:pt idx="725" formatCode="General">
                  <c:v>0.14407448036404874</c:v>
                </c:pt>
                <c:pt idx="726" formatCode="General">
                  <c:v>0.14436928036404872</c:v>
                </c:pt>
                <c:pt idx="727" formatCode="General">
                  <c:v>0.14464648036404873</c:v>
                </c:pt>
                <c:pt idx="728" formatCode="General">
                  <c:v>0.14492568036404874</c:v>
                </c:pt>
                <c:pt idx="729" formatCode="General">
                  <c:v>0.14517248036404873</c:v>
                </c:pt>
                <c:pt idx="730" formatCode="General">
                  <c:v>0.14542448036404873</c:v>
                </c:pt>
                <c:pt idx="731" formatCode="General">
                  <c:v>0.14569768036404873</c:v>
                </c:pt>
                <c:pt idx="732" formatCode="General">
                  <c:v>0.14597088036404876</c:v>
                </c:pt>
                <c:pt idx="733" formatCode="General">
                  <c:v>0.14625688036404874</c:v>
                </c:pt>
                <c:pt idx="734" formatCode="General">
                  <c:v>0.14653048036404873</c:v>
                </c:pt>
                <c:pt idx="735" formatCode="General">
                  <c:v>0.14682248036404874</c:v>
                </c:pt>
                <c:pt idx="736" formatCode="General">
                  <c:v>0.14707888036404873</c:v>
                </c:pt>
                <c:pt idx="737" formatCode="General">
                  <c:v>0.14735008036404873</c:v>
                </c:pt>
                <c:pt idx="738" formatCode="General">
                  <c:v>0.14762168036404874</c:v>
                </c:pt>
                <c:pt idx="739" formatCode="General">
                  <c:v>0.14792928036404873</c:v>
                </c:pt>
                <c:pt idx="740" formatCode="General">
                  <c:v>0.14825128036404875</c:v>
                </c:pt>
                <c:pt idx="741" formatCode="General">
                  <c:v>0.14852368036404873</c:v>
                </c:pt>
                <c:pt idx="742" formatCode="General">
                  <c:v>0.14877248036404875</c:v>
                </c:pt>
                <c:pt idx="743" formatCode="General">
                  <c:v>0.14904288036404875</c:v>
                </c:pt>
                <c:pt idx="744" formatCode="General">
                  <c:v>0.14931448036404876</c:v>
                </c:pt>
                <c:pt idx="745" formatCode="General">
                  <c:v>0.14961288036404874</c:v>
                </c:pt>
                <c:pt idx="746" formatCode="General">
                  <c:v>0.14988568036404876</c:v>
                </c:pt>
                <c:pt idx="747" formatCode="General">
                  <c:v>0.15016528036404875</c:v>
                </c:pt>
                <c:pt idx="748" formatCode="General">
                  <c:v>0.15044448036404875</c:v>
                </c:pt>
                <c:pt idx="749" formatCode="General">
                  <c:v>0.15071048036404874</c:v>
                </c:pt>
                <c:pt idx="750" formatCode="General">
                  <c:v>0.15096768036404876</c:v>
                </c:pt>
                <c:pt idx="751" formatCode="General">
                  <c:v>0.15126408036404876</c:v>
                </c:pt>
                <c:pt idx="752" formatCode="General">
                  <c:v>0.15153928036404873</c:v>
                </c:pt>
                <c:pt idx="753" formatCode="General">
                  <c:v>0.15181408036404875</c:v>
                </c:pt>
                <c:pt idx="754" formatCode="General">
                  <c:v>0.15208688036404874</c:v>
                </c:pt>
              </c:numCache>
            </c:numRef>
          </c:xVal>
          <c:yVal>
            <c:numRef>
              <c:f>'46NT81'!$I$22:$I$776</c:f>
              <c:numCache>
                <c:formatCode>0.000</c:formatCode>
                <c:ptCount val="755"/>
                <c:pt idx="0">
                  <c:v>10.096876450235142</c:v>
                </c:pt>
                <c:pt idx="1">
                  <c:v>10.198835953305059</c:v>
                </c:pt>
                <c:pt idx="2">
                  <c:v>10.255384495970947</c:v>
                </c:pt>
                <c:pt idx="3">
                  <c:v>10.303073598201266</c:v>
                </c:pt>
                <c:pt idx="4">
                  <c:v>10.206531010140525</c:v>
                </c:pt>
                <c:pt idx="5">
                  <c:v>10.483907433834704</c:v>
                </c:pt>
                <c:pt idx="6">
                  <c:v>15.208976083054015</c:v>
                </c:pt>
                <c:pt idx="7">
                  <c:v>19.503020298739418</c:v>
                </c:pt>
                <c:pt idx="8">
                  <c:v>23.777067491727401</c:v>
                </c:pt>
                <c:pt idx="9">
                  <c:v>28.609715060521474</c:v>
                </c:pt>
                <c:pt idx="10">
                  <c:v>32.826099952617383</c:v>
                </c:pt>
                <c:pt idx="11">
                  <c:v>37.198664123248889</c:v>
                </c:pt>
                <c:pt idx="12">
                  <c:v>42.25882212242837</c:v>
                </c:pt>
                <c:pt idx="13">
                  <c:v>46.837077187286823</c:v>
                </c:pt>
                <c:pt idx="14">
                  <c:v>52.550656887619937</c:v>
                </c:pt>
                <c:pt idx="15">
                  <c:v>57.882015014875655</c:v>
                </c:pt>
                <c:pt idx="16">
                  <c:v>63.047828169421031</c:v>
                </c:pt>
                <c:pt idx="17">
                  <c:v>68.626744375133512</c:v>
                </c:pt>
                <c:pt idx="18">
                  <c:v>74.569150765573895</c:v>
                </c:pt>
                <c:pt idx="19">
                  <c:v>80.238686390598758</c:v>
                </c:pt>
                <c:pt idx="20">
                  <c:v>86.957179763194958</c:v>
                </c:pt>
                <c:pt idx="21">
                  <c:v>92.734547434664179</c:v>
                </c:pt>
                <c:pt idx="22">
                  <c:v>99.172576235757234</c:v>
                </c:pt>
                <c:pt idx="23">
                  <c:v>106.00852047584213</c:v>
                </c:pt>
                <c:pt idx="24">
                  <c:v>112.36554867866711</c:v>
                </c:pt>
                <c:pt idx="25">
                  <c:v>119.00304145299528</c:v>
                </c:pt>
                <c:pt idx="26">
                  <c:v>125.52308335983474</c:v>
                </c:pt>
                <c:pt idx="27">
                  <c:v>132.22740162773405</c:v>
                </c:pt>
                <c:pt idx="28">
                  <c:v>140.05509694286346</c:v>
                </c:pt>
                <c:pt idx="29">
                  <c:v>147.70205967310727</c:v>
                </c:pt>
                <c:pt idx="30">
                  <c:v>155.12019571324385</c:v>
                </c:pt>
                <c:pt idx="31">
                  <c:v>161.91057711680295</c:v>
                </c:pt>
                <c:pt idx="32">
                  <c:v>169.37933853085707</c:v>
                </c:pt>
                <c:pt idx="33">
                  <c:v>176.63597962819665</c:v>
                </c:pt>
                <c:pt idx="34">
                  <c:v>183.87945812831771</c:v>
                </c:pt>
                <c:pt idx="35">
                  <c:v>192.50197181395245</c:v>
                </c:pt>
                <c:pt idx="36">
                  <c:v>199.58041159510233</c:v>
                </c:pt>
                <c:pt idx="37">
                  <c:v>207.32255002831113</c:v>
                </c:pt>
                <c:pt idx="38">
                  <c:v>215.67067418731284</c:v>
                </c:pt>
                <c:pt idx="39">
                  <c:v>223.54342608522884</c:v>
                </c:pt>
                <c:pt idx="40">
                  <c:v>231.1281196055541</c:v>
                </c:pt>
                <c:pt idx="41">
                  <c:v>238.87532057615465</c:v>
                </c:pt>
                <c:pt idx="42">
                  <c:v>247.48973420196262</c:v>
                </c:pt>
                <c:pt idx="43">
                  <c:v>255.2146600080394</c:v>
                </c:pt>
                <c:pt idx="44">
                  <c:v>264.35000873145879</c:v>
                </c:pt>
                <c:pt idx="45">
                  <c:v>271.66689402376028</c:v>
                </c:pt>
                <c:pt idx="46">
                  <c:v>280.24536363408674</c:v>
                </c:pt>
                <c:pt idx="47">
                  <c:v>288.80510185606374</c:v>
                </c:pt>
                <c:pt idx="48">
                  <c:v>296.92034929504479</c:v>
                </c:pt>
                <c:pt idx="49">
                  <c:v>304.6042685482484</c:v>
                </c:pt>
                <c:pt idx="50">
                  <c:v>313.47180904364399</c:v>
                </c:pt>
                <c:pt idx="51">
                  <c:v>321.34456094156002</c:v>
                </c:pt>
                <c:pt idx="52">
                  <c:v>330.55888524829078</c:v>
                </c:pt>
                <c:pt idx="53">
                  <c:v>337.95170860146857</c:v>
                </c:pt>
                <c:pt idx="54">
                  <c:v>346.44917761352701</c:v>
                </c:pt>
                <c:pt idx="55">
                  <c:v>356.50438938102803</c:v>
                </c:pt>
                <c:pt idx="56">
                  <c:v>364.48801084782343</c:v>
                </c:pt>
                <c:pt idx="57">
                  <c:v>372.60275203306531</c:v>
                </c:pt>
                <c:pt idx="58">
                  <c:v>381.31689764549077</c:v>
                </c:pt>
                <c:pt idx="59">
                  <c:v>390.34492057620497</c:v>
                </c:pt>
                <c:pt idx="60">
                  <c:v>398.88491490235413</c:v>
                </c:pt>
                <c:pt idx="61">
                  <c:v>407.24670791231358</c:v>
                </c:pt>
                <c:pt idx="62">
                  <c:v>417.3819077706043</c:v>
                </c:pt>
                <c:pt idx="63">
                  <c:v>425.2475721161718</c:v>
                </c:pt>
                <c:pt idx="64">
                  <c:v>433.8316105176292</c:v>
                </c:pt>
                <c:pt idx="65">
                  <c:v>442.53461854779289</c:v>
                </c:pt>
                <c:pt idx="66">
                  <c:v>450.24131921925942</c:v>
                </c:pt>
                <c:pt idx="67">
                  <c:v>460.8989729363791</c:v>
                </c:pt>
                <c:pt idx="68">
                  <c:v>469.51642408462214</c:v>
                </c:pt>
                <c:pt idx="69">
                  <c:v>478.96210635015592</c:v>
                </c:pt>
                <c:pt idx="70">
                  <c:v>486.63741928979363</c:v>
                </c:pt>
                <c:pt idx="71">
                  <c:v>496.06234515202129</c:v>
                </c:pt>
                <c:pt idx="72">
                  <c:v>504.064191753427</c:v>
                </c:pt>
                <c:pt idx="73">
                  <c:v>514.51580019870232</c:v>
                </c:pt>
                <c:pt idx="74">
                  <c:v>523.30942764817837</c:v>
                </c:pt>
                <c:pt idx="75">
                  <c:v>530.92854642276745</c:v>
                </c:pt>
                <c:pt idx="76">
                  <c:v>542.1268791333265</c:v>
                </c:pt>
                <c:pt idx="77">
                  <c:v>548.83474117740002</c:v>
                </c:pt>
                <c:pt idx="78">
                  <c:v>557.64355623905135</c:v>
                </c:pt>
                <c:pt idx="79">
                  <c:v>565.74867860324889</c:v>
                </c:pt>
                <c:pt idx="80">
                  <c:v>575.67125189108594</c:v>
                </c:pt>
                <c:pt idx="81">
                  <c:v>585.77607652502616</c:v>
                </c:pt>
                <c:pt idx="82">
                  <c:v>593.98751217445044</c:v>
                </c:pt>
                <c:pt idx="83">
                  <c:v>603.02414141873055</c:v>
                </c:pt>
                <c:pt idx="84">
                  <c:v>612.37971051869124</c:v>
                </c:pt>
                <c:pt idx="85">
                  <c:v>620.79871020117753</c:v>
                </c:pt>
                <c:pt idx="86">
                  <c:v>628.82789450449877</c:v>
                </c:pt>
                <c:pt idx="87">
                  <c:v>637.80883583746959</c:v>
                </c:pt>
                <c:pt idx="88">
                  <c:v>648.75910421583262</c:v>
                </c:pt>
                <c:pt idx="89">
                  <c:v>656.9452271782983</c:v>
                </c:pt>
                <c:pt idx="90">
                  <c:v>665.46547760861949</c:v>
                </c:pt>
                <c:pt idx="91">
                  <c:v>673.64147549630161</c:v>
                </c:pt>
                <c:pt idx="92">
                  <c:v>682.92110653538589</c:v>
                </c:pt>
                <c:pt idx="93">
                  <c:v>692.5854904162436</c:v>
                </c:pt>
                <c:pt idx="94">
                  <c:v>701.67274503444128</c:v>
                </c:pt>
                <c:pt idx="95">
                  <c:v>710.75493711524734</c:v>
                </c:pt>
                <c:pt idx="96">
                  <c:v>719.40681351775424</c:v>
                </c:pt>
                <c:pt idx="97">
                  <c:v>727.44612289585882</c:v>
                </c:pt>
                <c:pt idx="98">
                  <c:v>737.28263304803613</c:v>
                </c:pt>
                <c:pt idx="99">
                  <c:v>745.31181735135738</c:v>
                </c:pt>
                <c:pt idx="100">
                  <c:v>753.98900644082312</c:v>
                </c:pt>
                <c:pt idx="101">
                  <c:v>763.60276494776315</c:v>
                </c:pt>
                <c:pt idx="102">
                  <c:v>771.87495104588857</c:v>
                </c:pt>
                <c:pt idx="103">
                  <c:v>780.91158029016867</c:v>
                </c:pt>
                <c:pt idx="104">
                  <c:v>788.84457638304661</c:v>
                </c:pt>
                <c:pt idx="105">
                  <c:v>799.76953207445104</c:v>
                </c:pt>
                <c:pt idx="106">
                  <c:v>807.75315354124632</c:v>
                </c:pt>
                <c:pt idx="107">
                  <c:v>815.5798363488974</c:v>
                </c:pt>
                <c:pt idx="108">
                  <c:v>824.69240365405381</c:v>
                </c:pt>
                <c:pt idx="109">
                  <c:v>834.19478633837537</c:v>
                </c:pt>
                <c:pt idx="110">
                  <c:v>842.56316064694431</c:v>
                </c:pt>
                <c:pt idx="111">
                  <c:v>850.80497152071905</c:v>
                </c:pt>
                <c:pt idx="112">
                  <c:v>860.4389801772262</c:v>
                </c:pt>
                <c:pt idx="113">
                  <c:v>868.74154149970207</c:v>
                </c:pt>
                <c:pt idx="114">
                  <c:v>878.17304866053905</c:v>
                </c:pt>
                <c:pt idx="115">
                  <c:v>886.20729550125179</c:v>
                </c:pt>
                <c:pt idx="116">
                  <c:v>894.46935652459376</c:v>
                </c:pt>
                <c:pt idx="117">
                  <c:v>903.39967248364712</c:v>
                </c:pt>
                <c:pt idx="118">
                  <c:v>912.48186456445319</c:v>
                </c:pt>
                <c:pt idx="119">
                  <c:v>920.49586125559915</c:v>
                </c:pt>
                <c:pt idx="120">
                  <c:v>929.93243095382797</c:v>
                </c:pt>
                <c:pt idx="121">
                  <c:v>937.78442644843767</c:v>
                </c:pt>
                <c:pt idx="122">
                  <c:v>946.0819252335217</c:v>
                </c:pt>
                <c:pt idx="123">
                  <c:v>955.12361701519376</c:v>
                </c:pt>
                <c:pt idx="124">
                  <c:v>963.64386744551507</c:v>
                </c:pt>
                <c:pt idx="125">
                  <c:v>971.76417742188789</c:v>
                </c:pt>
                <c:pt idx="126">
                  <c:v>981.59562503667325</c:v>
                </c:pt>
                <c:pt idx="127">
                  <c:v>989.68555978869563</c:v>
                </c:pt>
                <c:pt idx="128">
                  <c:v>999.13225456170801</c:v>
                </c:pt>
                <c:pt idx="129">
                  <c:v>1006.7058104997714</c:v>
                </c:pt>
                <c:pt idx="130">
                  <c:v>1015.4589376501132</c:v>
                </c:pt>
                <c:pt idx="131">
                  <c:v>1024.915757497909</c:v>
                </c:pt>
                <c:pt idx="132">
                  <c:v>1032.9803795629723</c:v>
                </c:pt>
                <c:pt idx="133">
                  <c:v>1041.2778783480567</c:v>
                </c:pt>
                <c:pt idx="134">
                  <c:v>1049.4943765348726</c:v>
                </c:pt>
                <c:pt idx="135">
                  <c:v>1057.8171880069156</c:v>
                </c:pt>
                <c:pt idx="136">
                  <c:v>1065.6641209641336</c:v>
                </c:pt>
                <c:pt idx="137">
                  <c:v>1075.0500652884448</c:v>
                </c:pt>
                <c:pt idx="138">
                  <c:v>1083.0134366056734</c:v>
                </c:pt>
                <c:pt idx="139">
                  <c:v>1091.7615012186236</c:v>
                </c:pt>
                <c:pt idx="140">
                  <c:v>1098.9148665531716</c:v>
                </c:pt>
                <c:pt idx="141">
                  <c:v>1105.5316029241933</c:v>
                </c:pt>
                <c:pt idx="142">
                  <c:v>1114.0872911162569</c:v>
                </c:pt>
                <c:pt idx="143">
                  <c:v>1119.6560822471859</c:v>
                </c:pt>
                <c:pt idx="144">
                  <c:v>1125.2552486024654</c:v>
                </c:pt>
                <c:pt idx="145">
                  <c:v>1129.1534023941156</c:v>
                </c:pt>
                <c:pt idx="146">
                  <c:v>1131.7403590013018</c:v>
                </c:pt>
                <c:pt idx="147">
                  <c:v>1130.95566570558</c:v>
                </c:pt>
                <c:pt idx="148">
                  <c:v>1129.3407162776105</c:v>
                </c:pt>
                <c:pt idx="149">
                  <c:v>1128.5053976079712</c:v>
                </c:pt>
                <c:pt idx="150">
                  <c:v>1129.2749032915178</c:v>
                </c:pt>
                <c:pt idx="151">
                  <c:v>1129.2647782167342</c:v>
                </c:pt>
                <c:pt idx="152">
                  <c:v>1129.3305912028272</c:v>
                </c:pt>
                <c:pt idx="153">
                  <c:v>1129.128089707157</c:v>
                </c:pt>
                <c:pt idx="154">
                  <c:v>1129.3103410532601</c:v>
                </c:pt>
                <c:pt idx="155">
                  <c:v>1128.9154631367032</c:v>
                </c:pt>
                <c:pt idx="156">
                  <c:v>1128.53071029493</c:v>
                </c:pt>
                <c:pt idx="157">
                  <c:v>1127.8270175974762</c:v>
                </c:pt>
                <c:pt idx="158">
                  <c:v>1127.6042659522391</c:v>
                </c:pt>
                <c:pt idx="159">
                  <c:v>1126.8296977313007</c:v>
                </c:pt>
                <c:pt idx="160">
                  <c:v>1124.7236821763313</c:v>
                </c:pt>
                <c:pt idx="161">
                  <c:v>1124.5920562041456</c:v>
                </c:pt>
                <c:pt idx="162">
                  <c:v>1124.688244414589</c:v>
                </c:pt>
                <c:pt idx="163">
                  <c:v>1125.6248138320634</c:v>
                </c:pt>
                <c:pt idx="164">
                  <c:v>1126.1310675712386</c:v>
                </c:pt>
                <c:pt idx="165">
                  <c:v>1126.3335690669089</c:v>
                </c:pt>
                <c:pt idx="166">
                  <c:v>1126.6322587730224</c:v>
                </c:pt>
                <c:pt idx="167">
                  <c:v>1127.3410140078679</c:v>
                </c:pt>
                <c:pt idx="168">
                  <c:v>1127.6093284896308</c:v>
                </c:pt>
                <c:pt idx="169">
                  <c:v>1127.6194535644145</c:v>
                </c:pt>
                <c:pt idx="170">
                  <c:v>1127.7561420739917</c:v>
                </c:pt>
                <c:pt idx="171">
                  <c:v>1128.6623362671155</c:v>
                </c:pt>
                <c:pt idx="172">
                  <c:v>1128.6522111923321</c:v>
                </c:pt>
                <c:pt idx="173">
                  <c:v>1129.5280301611056</c:v>
                </c:pt>
                <c:pt idx="174">
                  <c:v>1129.7558443437345</c:v>
                </c:pt>
                <c:pt idx="175">
                  <c:v>1130.3228485316108</c:v>
                </c:pt>
                <c:pt idx="176">
                  <c:v>1131.0974167525492</c:v>
                </c:pt>
                <c:pt idx="177">
                  <c:v>1131.5884828795492</c:v>
                </c:pt>
                <c:pt idx="178">
                  <c:v>1132.2111749787348</c:v>
                </c:pt>
                <c:pt idx="179">
                  <c:v>1132.9503054379311</c:v>
                </c:pt>
                <c:pt idx="180">
                  <c:v>1133.5729975371166</c:v>
                </c:pt>
                <c:pt idx="181">
                  <c:v>1133.9172500797558</c:v>
                </c:pt>
                <c:pt idx="182">
                  <c:v>1134.5348796415497</c:v>
                </c:pt>
                <c:pt idx="183">
                  <c:v>1134.9905080068074</c:v>
                </c:pt>
                <c:pt idx="184">
                  <c:v>1135.2385723390034</c:v>
                </c:pt>
                <c:pt idx="185">
                  <c:v>1136.2865175790964</c:v>
                </c:pt>
                <c:pt idx="186">
                  <c:v>1137.0914610243851</c:v>
                </c:pt>
                <c:pt idx="187">
                  <c:v>1137.0610858000348</c:v>
                </c:pt>
                <c:pt idx="188">
                  <c:v>1137.5926522261689</c:v>
                </c:pt>
                <c:pt idx="189">
                  <c:v>1138.2305319375298</c:v>
                </c:pt>
                <c:pt idx="190">
                  <c:v>1138.8177862749733</c:v>
                </c:pt>
                <c:pt idx="191">
                  <c:v>1139.1215385184785</c:v>
                </c:pt>
                <c:pt idx="192">
                  <c:v>1139.4809786732931</c:v>
                </c:pt>
                <c:pt idx="193">
                  <c:v>1139.9112943515922</c:v>
                </c:pt>
                <c:pt idx="194">
                  <c:v>1140.4529858525098</c:v>
                </c:pt>
                <c:pt idx="195">
                  <c:v>1140.9389894421179</c:v>
                </c:pt>
                <c:pt idx="196">
                  <c:v>1141.7084951256645</c:v>
                </c:pt>
                <c:pt idx="197">
                  <c:v>1141.8958090091596</c:v>
                </c:pt>
                <c:pt idx="198">
                  <c:v>1142.1590609535308</c:v>
                </c:pt>
                <c:pt idx="199">
                  <c:v>1142.9437542492526</c:v>
                </c:pt>
                <c:pt idx="200">
                  <c:v>1143.2829442545001</c:v>
                </c:pt>
                <c:pt idx="201">
                  <c:v>1143.7740103815001</c:v>
                </c:pt>
                <c:pt idx="202">
                  <c:v>1144.5030157659126</c:v>
                </c:pt>
                <c:pt idx="203">
                  <c:v>1144.6953921867994</c:v>
                </c:pt>
                <c:pt idx="204">
                  <c:v>1144.8978936824694</c:v>
                </c:pt>
                <c:pt idx="205">
                  <c:v>1144.7561426355005</c:v>
                </c:pt>
                <c:pt idx="206">
                  <c:v>1146.057214745181</c:v>
                </c:pt>
                <c:pt idx="207">
                  <c:v>1146.5077805730468</c:v>
                </c:pt>
                <c:pt idx="208">
                  <c:v>1146.4369050495625</c:v>
                </c:pt>
                <c:pt idx="209">
                  <c:v>1147.1659104339751</c:v>
                </c:pt>
                <c:pt idx="210">
                  <c:v>1147.7683523835938</c:v>
                </c:pt>
                <c:pt idx="211">
                  <c:v>1147.763289846202</c:v>
                </c:pt>
                <c:pt idx="212">
                  <c:v>1148.4568574688722</c:v>
                </c:pt>
                <c:pt idx="213">
                  <c:v>1148.9175483715217</c:v>
                </c:pt>
                <c:pt idx="214">
                  <c:v>1149.1554876289342</c:v>
                </c:pt>
                <c:pt idx="215">
                  <c:v>1149.4035519611302</c:v>
                </c:pt>
                <c:pt idx="216">
                  <c:v>1150.5578104864501</c:v>
                </c:pt>
                <c:pt idx="217">
                  <c:v>1150.2084954064189</c:v>
                </c:pt>
                <c:pt idx="218">
                  <c:v>1150.8868754169139</c:v>
                </c:pt>
                <c:pt idx="219">
                  <c:v>1151.4589421421822</c:v>
                </c:pt>
                <c:pt idx="220">
                  <c:v>1151.8639451335223</c:v>
                </c:pt>
                <c:pt idx="221">
                  <c:v>1152.6435758918526</c:v>
                </c:pt>
                <c:pt idx="222">
                  <c:v>1152.6435758918526</c:v>
                </c:pt>
                <c:pt idx="223">
                  <c:v>1153.4232066501825</c:v>
                </c:pt>
                <c:pt idx="224">
                  <c:v>1153.7775842676053</c:v>
                </c:pt>
                <c:pt idx="225">
                  <c:v>1154.0610863615434</c:v>
                </c:pt>
                <c:pt idx="226">
                  <c:v>1154.2180250206877</c:v>
                </c:pt>
                <c:pt idx="227">
                  <c:v>1155.0837189146775</c:v>
                </c:pt>
                <c:pt idx="228">
                  <c:v>1155.7418487756056</c:v>
                </c:pt>
                <c:pt idx="229">
                  <c:v>1156.0101632573685</c:v>
                </c:pt>
                <c:pt idx="230">
                  <c:v>1155.9848505704097</c:v>
                </c:pt>
                <c:pt idx="231">
                  <c:v>1156.8049816278738</c:v>
                </c:pt>
                <c:pt idx="232">
                  <c:v>1157.1846719322555</c:v>
                </c:pt>
                <c:pt idx="233">
                  <c:v>1157.2656725305235</c:v>
                </c:pt>
                <c:pt idx="234">
                  <c:v>1157.4833616383689</c:v>
                </c:pt>
                <c:pt idx="235">
                  <c:v>1158.1313664245133</c:v>
                </c:pt>
                <c:pt idx="236">
                  <c:v>1158.6173700141217</c:v>
                </c:pt>
                <c:pt idx="237">
                  <c:v>1158.8603718089257</c:v>
                </c:pt>
                <c:pt idx="238">
                  <c:v>1159.5741895811632</c:v>
                </c:pt>
                <c:pt idx="239">
                  <c:v>1159.781753614225</c:v>
                </c:pt>
                <c:pt idx="240">
                  <c:v>1160.3690079516684</c:v>
                </c:pt>
                <c:pt idx="241">
                  <c:v>1160.8448864664931</c:v>
                </c:pt>
                <c:pt idx="242">
                  <c:v>1161.3258275187097</c:v>
                </c:pt>
                <c:pt idx="243">
                  <c:v>1161.5840169256894</c:v>
                </c:pt>
                <c:pt idx="244">
                  <c:v>1161.5384540891635</c:v>
                </c:pt>
                <c:pt idx="245">
                  <c:v>1162.3130223101018</c:v>
                </c:pt>
                <c:pt idx="246">
                  <c:v>1162.657274852741</c:v>
                </c:pt>
                <c:pt idx="247">
                  <c:v>1163.112903217999</c:v>
                </c:pt>
                <c:pt idx="248">
                  <c:v>1163.1837787414834</c:v>
                </c:pt>
                <c:pt idx="249">
                  <c:v>1163.7153451676174</c:v>
                </c:pt>
                <c:pt idx="250">
                  <c:v>1163.9735345745971</c:v>
                </c:pt>
                <c:pt idx="251">
                  <c:v>1164.4291629398549</c:v>
                </c:pt>
                <c:pt idx="252">
                  <c:v>1165.208793698185</c:v>
                </c:pt>
                <c:pt idx="253">
                  <c:v>1165.203731160793</c:v>
                </c:pt>
                <c:pt idx="254">
                  <c:v>1165.4416704182056</c:v>
                </c:pt>
                <c:pt idx="255">
                  <c:v>1165.9934869939066</c:v>
                </c:pt>
                <c:pt idx="256">
                  <c:v>1166.3377395365458</c:v>
                </c:pt>
                <c:pt idx="257">
                  <c:v>1166.722492378319</c:v>
                </c:pt>
                <c:pt idx="258">
                  <c:v>1167.3097467157627</c:v>
                </c:pt>
                <c:pt idx="259">
                  <c:v>1167.2034334305358</c:v>
                </c:pt>
                <c:pt idx="260">
                  <c:v>1167.7400623940616</c:v>
                </c:pt>
                <c:pt idx="261">
                  <c:v>1168.1805031471442</c:v>
                </c:pt>
                <c:pt idx="262">
                  <c:v>1168.7475073350206</c:v>
                </c:pt>
                <c:pt idx="263">
                  <c:v>1169.1170725646186</c:v>
                </c:pt>
                <c:pt idx="264">
                  <c:v>1169.0360719663504</c:v>
                </c:pt>
                <c:pt idx="265">
                  <c:v>1169.5271380933507</c:v>
                </c:pt>
                <c:pt idx="266">
                  <c:v>1169.9473286968664</c:v>
                </c:pt>
                <c:pt idx="267">
                  <c:v>1170.220705716021</c:v>
                </c:pt>
                <c:pt idx="268">
                  <c:v>1171.2230881195883</c:v>
                </c:pt>
                <c:pt idx="269">
                  <c:v>1171.14208752132</c:v>
                </c:pt>
                <c:pt idx="270">
                  <c:v>1171.2787760308972</c:v>
                </c:pt>
                <c:pt idx="271">
                  <c:v>1171.7090917091966</c:v>
                </c:pt>
                <c:pt idx="272">
                  <c:v>1172.3064711214233</c:v>
                </c:pt>
                <c:pt idx="273">
                  <c:v>1172.5697230657947</c:v>
                </c:pt>
                <c:pt idx="274">
                  <c:v>1172.7620994866813</c:v>
                </c:pt>
                <c:pt idx="275">
                  <c:v>1172.9899136693102</c:v>
                </c:pt>
                <c:pt idx="276">
                  <c:v>1173.359478898908</c:v>
                </c:pt>
                <c:pt idx="277">
                  <c:v>1173.7897945772072</c:v>
                </c:pt>
                <c:pt idx="278">
                  <c:v>1174.0935468207124</c:v>
                </c:pt>
                <c:pt idx="279">
                  <c:v>1174.1897350311558</c:v>
                </c:pt>
                <c:pt idx="280">
                  <c:v>1174.8934277286094</c:v>
                </c:pt>
                <c:pt idx="281">
                  <c:v>1174.903552803393</c:v>
                </c:pt>
                <c:pt idx="282">
                  <c:v>1175.6831835617229</c:v>
                </c:pt>
                <c:pt idx="283">
                  <c:v>1175.5211823651869</c:v>
                </c:pt>
                <c:pt idx="284">
                  <c:v>1176.1539995391561</c:v>
                </c:pt>
                <c:pt idx="285">
                  <c:v>1176.4121889461358</c:v>
                </c:pt>
                <c:pt idx="286">
                  <c:v>1176.4577517826613</c:v>
                </c:pt>
                <c:pt idx="287">
                  <c:v>1176.4830644696201</c:v>
                </c:pt>
                <c:pt idx="288">
                  <c:v>1177.0095683583627</c:v>
                </c:pt>
                <c:pt idx="289">
                  <c:v>1177.799324191476</c:v>
                </c:pt>
                <c:pt idx="290">
                  <c:v>1177.9512003132286</c:v>
                </c:pt>
                <c:pt idx="291">
                  <c:v>1177.5715100088471</c:v>
                </c:pt>
                <c:pt idx="292">
                  <c:v>1178.1790144958577</c:v>
                </c:pt>
                <c:pt idx="293">
                  <c:v>1178.2802652436926</c:v>
                </c:pt>
                <c:pt idx="294">
                  <c:v>1178.8168942072184</c:v>
                </c:pt>
                <c:pt idx="295">
                  <c:v>1179.1206464507236</c:v>
                </c:pt>
                <c:pt idx="296">
                  <c:v>1179.6015875029402</c:v>
                </c:pt>
                <c:pt idx="297">
                  <c:v>1179.2320222733424</c:v>
                </c:pt>
                <c:pt idx="298">
                  <c:v>1179.7433385499096</c:v>
                </c:pt>
                <c:pt idx="299">
                  <c:v>1180.5280318456312</c:v>
                </c:pt>
                <c:pt idx="300">
                  <c:v>1180.7052206543426</c:v>
                </c:pt>
                <c:pt idx="301">
                  <c:v>1180.8722843882706</c:v>
                </c:pt>
                <c:pt idx="302">
                  <c:v>1180.9279722995798</c:v>
                </c:pt>
                <c:pt idx="303">
                  <c:v>1181.4646012631056</c:v>
                </c:pt>
                <c:pt idx="304">
                  <c:v>1181.727853207477</c:v>
                </c:pt>
                <c:pt idx="305">
                  <c:v>1181.4291635013635</c:v>
                </c:pt>
                <c:pt idx="306">
                  <c:v>1181.6569776839924</c:v>
                </c:pt>
                <c:pt idx="307">
                  <c:v>1182.4467335171059</c:v>
                </c:pt>
                <c:pt idx="308">
                  <c:v>1182.6745476997348</c:v>
                </c:pt>
                <c:pt idx="309">
                  <c:v>1182.9276745693223</c:v>
                </c:pt>
                <c:pt idx="310">
                  <c:v>1183.1149884528174</c:v>
                </c:pt>
                <c:pt idx="311">
                  <c:v>1182.7707359101782</c:v>
                </c:pt>
                <c:pt idx="312">
                  <c:v>1183.5503666685081</c:v>
                </c:pt>
                <c:pt idx="313">
                  <c:v>1183.9351195102813</c:v>
                </c:pt>
                <c:pt idx="314">
                  <c:v>1183.3276150232709</c:v>
                </c:pt>
                <c:pt idx="315">
                  <c:v>1183.7123678650441</c:v>
                </c:pt>
                <c:pt idx="316">
                  <c:v>1184.2641844407456</c:v>
                </c:pt>
                <c:pt idx="317">
                  <c:v>1184.7096877312197</c:v>
                </c:pt>
                <c:pt idx="318">
                  <c:v>1184.6438747451271</c:v>
                </c:pt>
                <c:pt idx="319">
                  <c:v>1184.9881272877662</c:v>
                </c:pt>
                <c:pt idx="320">
                  <c:v>1185.1400034095188</c:v>
                </c:pt>
                <c:pt idx="321">
                  <c:v>1185.651319686086</c:v>
                </c:pt>
                <c:pt idx="322">
                  <c:v>1185.6462571486941</c:v>
                </c:pt>
                <c:pt idx="323">
                  <c:v>1185.2766919190963</c:v>
                </c:pt>
                <c:pt idx="324">
                  <c:v>1185.9348217800241</c:v>
                </c:pt>
                <c:pt idx="325">
                  <c:v>1186.0411350652512</c:v>
                </c:pt>
                <c:pt idx="326">
                  <c:v>1186.3195746217973</c:v>
                </c:pt>
                <c:pt idx="327">
                  <c:v>1186.4461380565913</c:v>
                </c:pt>
                <c:pt idx="328">
                  <c:v>1186.795453136622</c:v>
                </c:pt>
                <c:pt idx="329">
                  <c:v>1187.1802059783954</c:v>
                </c:pt>
                <c:pt idx="330">
                  <c:v>1186.8713911974985</c:v>
                </c:pt>
                <c:pt idx="331">
                  <c:v>1187.1093304549108</c:v>
                </c:pt>
                <c:pt idx="332">
                  <c:v>1187.0232673192511</c:v>
                </c:pt>
                <c:pt idx="333">
                  <c:v>1187.5447086706017</c:v>
                </c:pt>
                <c:pt idx="334">
                  <c:v>1187.5548337453854</c:v>
                </c:pt>
                <c:pt idx="335">
                  <c:v>1187.8535234514986</c:v>
                </c:pt>
                <c:pt idx="336">
                  <c:v>1187.8788361384575</c:v>
                </c:pt>
                <c:pt idx="337">
                  <c:v>1188.3496521158906</c:v>
                </c:pt>
                <c:pt idx="338">
                  <c:v>1188.3547146532824</c:v>
                </c:pt>
                <c:pt idx="339">
                  <c:v>1188.2534639054472</c:v>
                </c:pt>
                <c:pt idx="340">
                  <c:v>1188.0560249471689</c:v>
                </c:pt>
                <c:pt idx="341">
                  <c:v>1188.7850303315813</c:v>
                </c:pt>
                <c:pt idx="342">
                  <c:v>1189.043219738561</c:v>
                </c:pt>
                <c:pt idx="343">
                  <c:v>1189.0887825750867</c:v>
                </c:pt>
                <c:pt idx="344">
                  <c:v>1189.0584073507362</c:v>
                </c:pt>
                <c:pt idx="345">
                  <c:v>1189.1545955611793</c:v>
                </c:pt>
                <c:pt idx="346">
                  <c:v>1189.4482227299013</c:v>
                </c:pt>
                <c:pt idx="347">
                  <c:v>1189.5798487020866</c:v>
                </c:pt>
                <c:pt idx="348">
                  <c:v>1189.4583478046845</c:v>
                </c:pt>
                <c:pt idx="349">
                  <c:v>1189.4887230290351</c:v>
                </c:pt>
                <c:pt idx="350">
                  <c:v>1189.635536613396</c:v>
                </c:pt>
                <c:pt idx="351">
                  <c:v>1190.1721655769218</c:v>
                </c:pt>
                <c:pt idx="352">
                  <c:v>1190.1519154273549</c:v>
                </c:pt>
                <c:pt idx="353">
                  <c:v>1189.9544764690763</c:v>
                </c:pt>
                <c:pt idx="354">
                  <c:v>1189.7874127351486</c:v>
                </c:pt>
                <c:pt idx="355">
                  <c:v>1190.6632317039221</c:v>
                </c:pt>
                <c:pt idx="356">
                  <c:v>1190.4961679699941</c:v>
                </c:pt>
                <c:pt idx="357">
                  <c:v>1190.5164181195612</c:v>
                </c:pt>
                <c:pt idx="358">
                  <c:v>1190.4506051334683</c:v>
                </c:pt>
                <c:pt idx="359">
                  <c:v>1190.3847921473755</c:v>
                </c:pt>
                <c:pt idx="360">
                  <c:v>1190.972046484819</c:v>
                </c:pt>
                <c:pt idx="361">
                  <c:v>1190.8758582743756</c:v>
                </c:pt>
                <c:pt idx="362">
                  <c:v>1191.2099857422315</c:v>
                </c:pt>
                <c:pt idx="363">
                  <c:v>1191.0479845456953</c:v>
                </c:pt>
                <c:pt idx="364">
                  <c:v>1191.0277343961282</c:v>
                </c:pt>
                <c:pt idx="365">
                  <c:v>1191.1796105178807</c:v>
                </c:pt>
                <c:pt idx="366">
                  <c:v>1190.9771090222109</c:v>
                </c:pt>
                <c:pt idx="367">
                  <c:v>1191.4074247005096</c:v>
                </c:pt>
                <c:pt idx="368">
                  <c:v>1191.5086754483448</c:v>
                </c:pt>
                <c:pt idx="369">
                  <c:v>1191.463112611819</c:v>
                </c:pt>
                <c:pt idx="370">
                  <c:v>1191.4327373874687</c:v>
                </c:pt>
                <c:pt idx="371">
                  <c:v>1192.0756796362211</c:v>
                </c:pt>
                <c:pt idx="372">
                  <c:v>1191.4580500744273</c:v>
                </c:pt>
                <c:pt idx="373">
                  <c:v>1191.5036129109528</c:v>
                </c:pt>
                <c:pt idx="374">
                  <c:v>1191.7820524674996</c:v>
                </c:pt>
                <c:pt idx="375">
                  <c:v>1192.2629935197162</c:v>
                </c:pt>
                <c:pt idx="376">
                  <c:v>1191.8681156031591</c:v>
                </c:pt>
                <c:pt idx="377">
                  <c:v>1192.1465551597059</c:v>
                </c:pt>
                <c:pt idx="378">
                  <c:v>1191.6504264953139</c:v>
                </c:pt>
                <c:pt idx="379">
                  <c:v>1192.0959297857883</c:v>
                </c:pt>
                <c:pt idx="380">
                  <c:v>1192.3186814310254</c:v>
                </c:pt>
                <c:pt idx="381">
                  <c:v>1191.5441132100871</c:v>
                </c:pt>
                <c:pt idx="382">
                  <c:v>1191.5947385840047</c:v>
                </c:pt>
                <c:pt idx="383">
                  <c:v>1192.1111173979637</c:v>
                </c:pt>
                <c:pt idx="384">
                  <c:v>1192.3288065058089</c:v>
                </c:pt>
                <c:pt idx="385">
                  <c:v>1191.9440536640354</c:v>
                </c:pt>
                <c:pt idx="386">
                  <c:v>1192.0807421736129</c:v>
                </c:pt>
                <c:pt idx="387">
                  <c:v>1192.1060548605717</c:v>
                </c:pt>
                <c:pt idx="388">
                  <c:v>1192.2376808327574</c:v>
                </c:pt>
                <c:pt idx="389">
                  <c:v>1191.9035533649017</c:v>
                </c:pt>
                <c:pt idx="390">
                  <c:v>1191.7364896309737</c:v>
                </c:pt>
                <c:pt idx="391">
                  <c:v>1192.1668053092728</c:v>
                </c:pt>
                <c:pt idx="392">
                  <c:v>1192.0807421736129</c:v>
                </c:pt>
                <c:pt idx="393">
                  <c:v>1191.8984908275099</c:v>
                </c:pt>
                <c:pt idx="394">
                  <c:v>1192.3034938188503</c:v>
                </c:pt>
                <c:pt idx="395">
                  <c:v>1191.9845539631697</c:v>
                </c:pt>
                <c:pt idx="396">
                  <c:v>1191.7061144066233</c:v>
                </c:pt>
                <c:pt idx="397">
                  <c:v>1191.5491757474788</c:v>
                </c:pt>
                <c:pt idx="398">
                  <c:v>1192.4148696414688</c:v>
                </c:pt>
                <c:pt idx="399">
                  <c:v>1192.2933687440668</c:v>
                </c:pt>
                <c:pt idx="400">
                  <c:v>1192.181992921448</c:v>
                </c:pt>
                <c:pt idx="401">
                  <c:v>1191.6099261961799</c:v>
                </c:pt>
                <c:pt idx="402">
                  <c:v>1191.8579905283759</c:v>
                </c:pt>
                <c:pt idx="403">
                  <c:v>1191.7820524674996</c:v>
                </c:pt>
                <c:pt idx="404">
                  <c:v>1191.8023026170665</c:v>
                </c:pt>
                <c:pt idx="405">
                  <c:v>1191.9035533649017</c:v>
                </c:pt>
                <c:pt idx="406">
                  <c:v>1191.8630530657676</c:v>
                </c:pt>
                <c:pt idx="407">
                  <c:v>1191.5491757474788</c:v>
                </c:pt>
                <c:pt idx="408">
                  <c:v>1191.4175497752933</c:v>
                </c:pt>
                <c:pt idx="409">
                  <c:v>1192.1313675475305</c:v>
                </c:pt>
                <c:pt idx="410">
                  <c:v>1191.3618618639841</c:v>
                </c:pt>
                <c:pt idx="411">
                  <c:v>1191.2960488778913</c:v>
                </c:pt>
                <c:pt idx="412">
                  <c:v>1191.2504860413655</c:v>
                </c:pt>
                <c:pt idx="413">
                  <c:v>1191.4681751492108</c:v>
                </c:pt>
                <c:pt idx="414">
                  <c:v>1191.3669244013756</c:v>
                </c:pt>
                <c:pt idx="415">
                  <c:v>1191.382112013551</c:v>
                </c:pt>
                <c:pt idx="416">
                  <c:v>1191.1188600691798</c:v>
                </c:pt>
                <c:pt idx="417">
                  <c:v>1191.0378594709118</c:v>
                </c:pt>
                <c:pt idx="418">
                  <c:v>1191.0986099196127</c:v>
                </c:pt>
                <c:pt idx="419">
                  <c:v>1191.0277343961282</c:v>
                </c:pt>
                <c:pt idx="420">
                  <c:v>1190.5316057317364</c:v>
                </c:pt>
                <c:pt idx="421">
                  <c:v>1190.3898546847674</c:v>
                </c:pt>
                <c:pt idx="422">
                  <c:v>1190.374667072592</c:v>
                </c:pt>
                <c:pt idx="423">
                  <c:v>1190.3088540864992</c:v>
                </c:pt>
                <c:pt idx="424">
                  <c:v>1190.086102441262</c:v>
                </c:pt>
                <c:pt idx="425">
                  <c:v>1189.7823501977568</c:v>
                </c:pt>
                <c:pt idx="426">
                  <c:v>1189.6051613890456</c:v>
                </c:pt>
                <c:pt idx="427">
                  <c:v>1189.9949767682106</c:v>
                </c:pt>
                <c:pt idx="428">
                  <c:v>1189.7924752725403</c:v>
                </c:pt>
                <c:pt idx="429">
                  <c:v>1189.4026598933754</c:v>
                </c:pt>
                <c:pt idx="430">
                  <c:v>1189.2102834724888</c:v>
                </c:pt>
                <c:pt idx="431">
                  <c:v>1189.2609088464062</c:v>
                </c:pt>
                <c:pt idx="432" formatCode="General">
                  <c:v>1189.2406586968393</c:v>
                </c:pt>
                <c:pt idx="433" formatCode="General">
                  <c:v>1189.2355961594476</c:v>
                </c:pt>
                <c:pt idx="434" formatCode="General">
                  <c:v>1188.4357152515506</c:v>
                </c:pt>
                <c:pt idx="435" formatCode="General">
                  <c:v>1188.258526442839</c:v>
                </c:pt>
                <c:pt idx="436" formatCode="General">
                  <c:v>1188.0458998723855</c:v>
                </c:pt>
                <c:pt idx="437" formatCode="General">
                  <c:v>1188.2129636063132</c:v>
                </c:pt>
                <c:pt idx="438" formatCode="General">
                  <c:v>1188.0205871854264</c:v>
                </c:pt>
                <c:pt idx="439" formatCode="General">
                  <c:v>1187.1852685157871</c:v>
                </c:pt>
                <c:pt idx="440" formatCode="General">
                  <c:v>1187.332082100148</c:v>
                </c:pt>
                <c:pt idx="441" formatCode="General">
                  <c:v>1187.4282703105914</c:v>
                </c:pt>
                <c:pt idx="442" formatCode="General">
                  <c:v>1186.9878295575088</c:v>
                </c:pt>
                <c:pt idx="443" formatCode="General">
                  <c:v>1186.6030767157356</c:v>
                </c:pt>
                <c:pt idx="444" formatCode="General">
                  <c:v>1186.324637159189</c:v>
                </c:pt>
                <c:pt idx="445" formatCode="General">
                  <c:v>1186.0715102896015</c:v>
                </c:pt>
                <c:pt idx="446" formatCode="General">
                  <c:v>1185.7424453591375</c:v>
                </c:pt>
                <c:pt idx="447" formatCode="General">
                  <c:v>1185.033690124292</c:v>
                </c:pt>
                <c:pt idx="448" formatCode="General">
                  <c:v>1184.8970016147148</c:v>
                </c:pt>
                <c:pt idx="449" formatCode="General">
                  <c:v>1184.7147502686114</c:v>
                </c:pt>
                <c:pt idx="450" formatCode="General">
                  <c:v>1184.3198723520547</c:v>
                </c:pt>
                <c:pt idx="451" formatCode="General">
                  <c:v>1184.1376210059516</c:v>
                </c:pt>
                <c:pt idx="452" formatCode="General">
                  <c:v>1183.7022427902607</c:v>
                </c:pt>
                <c:pt idx="453" formatCode="General">
                  <c:v>1182.7049229240852</c:v>
                </c:pt>
                <c:pt idx="454" formatCode="General">
                  <c:v>1182.40117068058</c:v>
                </c:pt>
                <c:pt idx="455" formatCode="General">
                  <c:v>1182.0569181379408</c:v>
                </c:pt>
                <c:pt idx="456" formatCode="General">
                  <c:v>1181.4646012631056</c:v>
                </c:pt>
                <c:pt idx="457" formatCode="General">
                  <c:v>1181.2975375291778</c:v>
                </c:pt>
                <c:pt idx="458" formatCode="General">
                  <c:v>1180.6900330421672</c:v>
                </c:pt>
                <c:pt idx="459" formatCode="General">
                  <c:v>1180.3609681117034</c:v>
                </c:pt>
                <c:pt idx="460" formatCode="General">
                  <c:v>1179.7332134751259</c:v>
                </c:pt>
                <c:pt idx="461" formatCode="General">
                  <c:v>1179.257334960301</c:v>
                </c:pt>
                <c:pt idx="462" formatCode="General">
                  <c:v>1178.8422068941773</c:v>
                </c:pt>
                <c:pt idx="463" formatCode="General">
                  <c:v>1178.5283295758884</c:v>
                </c:pt>
                <c:pt idx="464" formatCode="General">
                  <c:v>1177.9005749393111</c:v>
                </c:pt>
                <c:pt idx="465" formatCode="General">
                  <c:v>1177.3740710505688</c:v>
                </c:pt>
                <c:pt idx="466" formatCode="General">
                  <c:v>1175.9666856556612</c:v>
                </c:pt>
                <c:pt idx="467" formatCode="General">
                  <c:v>1175.6730584869395</c:v>
                </c:pt>
                <c:pt idx="468" formatCode="General">
                  <c:v>1175.1313669860219</c:v>
                </c:pt>
                <c:pt idx="469" formatCode="General">
                  <c:v>1174.4327368259599</c:v>
                </c:pt>
                <c:pt idx="470" formatCode="General">
                  <c:v>1174.0682341337535</c:v>
                </c:pt>
                <c:pt idx="471" formatCode="General">
                  <c:v>1173.3493538241246</c:v>
                </c:pt>
                <c:pt idx="472" formatCode="General">
                  <c:v>1173.0152263562688</c:v>
                </c:pt>
                <c:pt idx="473" formatCode="General">
                  <c:v>1171.7040291718049</c:v>
                </c:pt>
                <c:pt idx="474" formatCode="General">
                  <c:v>1170.8990857265158</c:v>
                </c:pt>
                <c:pt idx="475" formatCode="General">
                  <c:v>1170.0080791455673</c:v>
                </c:pt>
                <c:pt idx="476" formatCode="General">
                  <c:v>1169.476512719433</c:v>
                </c:pt>
                <c:pt idx="477" formatCode="General">
                  <c:v>1168.8285079332888</c:v>
                </c:pt>
                <c:pt idx="478" formatCode="General">
                  <c:v>1168.7475073350206</c:v>
                </c:pt>
                <c:pt idx="479" formatCode="General">
                  <c:v>1167.6489367210102</c:v>
                </c:pt>
                <c:pt idx="480" formatCode="General">
                  <c:v>1167.0667449209584</c:v>
                </c:pt>
                <c:pt idx="481" formatCode="General">
                  <c:v>1165.9479241573808</c:v>
                </c:pt>
                <c:pt idx="482" formatCode="General">
                  <c:v>1165.2746066842778</c:v>
                </c:pt>
                <c:pt idx="483" formatCode="General">
                  <c:v>1164.4443505520301</c:v>
                </c:pt>
                <c:pt idx="484" formatCode="General">
                  <c:v>1163.5533439710814</c:v>
                </c:pt>
                <c:pt idx="485" formatCode="General">
                  <c:v>1163.0926530684319</c:v>
                </c:pt>
                <c:pt idx="486" formatCode="General">
                  <c:v>1161.8877691691946</c:v>
                </c:pt>
                <c:pt idx="487" formatCode="General">
                  <c:v>1161.4118906543697</c:v>
                </c:pt>
                <c:pt idx="488" formatCode="General">
                  <c:v>1160.520884073421</c:v>
                </c:pt>
                <c:pt idx="489" formatCode="General">
                  <c:v>1159.7918786890086</c:v>
                </c:pt>
                <c:pt idx="490" formatCode="General">
                  <c:v>1158.8148089724</c:v>
                </c:pt>
                <c:pt idx="491" formatCode="General">
                  <c:v>1157.5086743253278</c:v>
                </c:pt>
                <c:pt idx="492" formatCode="General">
                  <c:v>1157.3719858157503</c:v>
                </c:pt>
                <c:pt idx="493" formatCode="General">
                  <c:v>1156.0810387808531</c:v>
                </c:pt>
                <c:pt idx="494" formatCode="General">
                  <c:v>1155.503909518193</c:v>
                </c:pt>
                <c:pt idx="495" formatCode="General">
                  <c:v>1154.1167742728528</c:v>
                </c:pt>
                <c:pt idx="496" formatCode="General">
                  <c:v>1153.4333317249659</c:v>
                </c:pt>
                <c:pt idx="497" formatCode="General">
                  <c:v>1153.2156426171205</c:v>
                </c:pt>
                <c:pt idx="498" formatCode="General">
                  <c:v>1152.076571703976</c:v>
                </c:pt>
                <c:pt idx="499" formatCode="General">
                  <c:v>1150.9830636273573</c:v>
                </c:pt>
                <c:pt idx="500" formatCode="General">
                  <c:v>1150.5122476499241</c:v>
                </c:pt>
                <c:pt idx="501" formatCode="General">
                  <c:v>1149.2921761385114</c:v>
                </c:pt>
                <c:pt idx="502" formatCode="General">
                  <c:v>1148.7403595628105</c:v>
                </c:pt>
                <c:pt idx="503" formatCode="General">
                  <c:v>1147.7784774583772</c:v>
                </c:pt>
                <c:pt idx="504" formatCode="General">
                  <c:v>1146.5786560965316</c:v>
                </c:pt>
                <c:pt idx="505" formatCode="General">
                  <c:v>1145.5914613051395</c:v>
                </c:pt>
                <c:pt idx="506" formatCode="General">
                  <c:v>1144.5789538267888</c:v>
                </c:pt>
                <c:pt idx="507" formatCode="General">
                  <c:v>1144.0473874006548</c:v>
                </c:pt>
                <c:pt idx="508" formatCode="General">
                  <c:v>1143.2677566423247</c:v>
                </c:pt>
                <c:pt idx="509" formatCode="General">
                  <c:v>1142.2248739396234</c:v>
                </c:pt>
                <c:pt idx="510" formatCode="General">
                  <c:v>1141.2984295969327</c:v>
                </c:pt>
                <c:pt idx="511" formatCode="General">
                  <c:v>1140.0631704733448</c:v>
                </c:pt>
                <c:pt idx="512" formatCode="General">
                  <c:v>1138.9392871723753</c:v>
                </c:pt>
                <c:pt idx="513" formatCode="General">
                  <c:v>1138.5849095549527</c:v>
                </c:pt>
                <c:pt idx="514" formatCode="General">
                  <c:v>1137.0560232626431</c:v>
                </c:pt>
                <c:pt idx="515" formatCode="General">
                  <c:v>1136.7775837060967</c:v>
                </c:pt>
                <c:pt idx="516" formatCode="General">
                  <c:v>1135.3398230868388</c:v>
                </c:pt>
                <c:pt idx="517" formatCode="General">
                  <c:v>1134.2159397858693</c:v>
                </c:pt>
                <c:pt idx="518" formatCode="General">
                  <c:v>1133.3856836536215</c:v>
                </c:pt>
                <c:pt idx="519" formatCode="General">
                  <c:v>1132.3731761752711</c:v>
                </c:pt>
                <c:pt idx="520" formatCode="General">
                  <c:v>1131.9884233334976</c:v>
                </c:pt>
                <c:pt idx="521" formatCode="General">
                  <c:v>1131.1531046638584</c:v>
                </c:pt>
                <c:pt idx="522" formatCode="General">
                  <c:v>1129.6900313576414</c:v>
                </c:pt>
                <c:pt idx="523" formatCode="General">
                  <c:v>1129.1483398567239</c:v>
                </c:pt>
                <c:pt idx="524" formatCode="General">
                  <c:v>1128.4750223836209</c:v>
                </c:pt>
                <c:pt idx="525" formatCode="General">
                  <c:v>1127.1334499748059</c:v>
                </c:pt>
                <c:pt idx="526" formatCode="General">
                  <c:v>1126.3386316043006</c:v>
                </c:pt>
                <c:pt idx="527" formatCode="General">
                  <c:v>1124.9059335224342</c:v>
                </c:pt>
                <c:pt idx="528" formatCode="General">
                  <c:v>1123.3264218562074</c:v>
                </c:pt>
                <c:pt idx="529" formatCode="General">
                  <c:v>1123.4631103657846</c:v>
                </c:pt>
                <c:pt idx="530" formatCode="General">
                  <c:v>1122.6784170700628</c:v>
                </c:pt>
                <c:pt idx="531" formatCode="General">
                  <c:v>1121.3368446612481</c:v>
                </c:pt>
                <c:pt idx="532" formatCode="General">
                  <c:v>1120.1775235985365</c:v>
                </c:pt>
                <c:pt idx="533" formatCode="General">
                  <c:v>1119.676332396753</c:v>
                </c:pt>
                <c:pt idx="534" formatCode="General">
                  <c:v>1118.2841346140208</c:v>
                </c:pt>
                <c:pt idx="535" formatCode="General">
                  <c:v>1117.4994413182988</c:v>
                </c:pt>
                <c:pt idx="536" formatCode="General">
                  <c:v>1116.365432942546</c:v>
                </c:pt>
                <c:pt idx="537" formatCode="General">
                  <c:v>1115.3326753146282</c:v>
                </c:pt>
                <c:pt idx="538" formatCode="General">
                  <c:v>1114.4163560467209</c:v>
                </c:pt>
                <c:pt idx="539" formatCode="General">
                  <c:v>1113.3025978205351</c:v>
                </c:pt>
                <c:pt idx="540" formatCode="General">
                  <c:v>1112.3052779543596</c:v>
                </c:pt>
                <c:pt idx="541" formatCode="General">
                  <c:v>1111.4497091351534</c:v>
                </c:pt>
                <c:pt idx="542" formatCode="General">
                  <c:v>1110.5738901663801</c:v>
                </c:pt>
                <c:pt idx="543" formatCode="General">
                  <c:v>1109.7537591089158</c:v>
                </c:pt>
                <c:pt idx="544" formatCode="General">
                  <c:v>1108.5741878966373</c:v>
                </c:pt>
                <c:pt idx="545" formatCode="General">
                  <c:v>1107.0807393660698</c:v>
                </c:pt>
                <c:pt idx="546" formatCode="General">
                  <c:v>1106.7162366738637</c:v>
                </c:pt>
                <c:pt idx="547" formatCode="General">
                  <c:v>1105.3037887415644</c:v>
                </c:pt>
                <c:pt idx="548" formatCode="General">
                  <c:v>1104.245718426688</c:v>
                </c:pt>
                <c:pt idx="549" formatCode="General">
                  <c:v>1103.5470882666261</c:v>
                </c:pt>
                <c:pt idx="550" formatCode="General">
                  <c:v>1102.3776421291309</c:v>
                </c:pt>
                <c:pt idx="551" formatCode="General">
                  <c:v>1101.5423234594916</c:v>
                </c:pt>
                <c:pt idx="552" formatCode="General">
                  <c:v>1100.6766295655016</c:v>
                </c:pt>
                <c:pt idx="553" formatCode="General">
                  <c:v>1099.0515550627488</c:v>
                </c:pt>
                <c:pt idx="554" formatCode="General">
                  <c:v>1098.7376777444599</c:v>
                </c:pt>
                <c:pt idx="555" formatCode="General">
                  <c:v>1097.385980260862</c:v>
                </c:pt>
                <c:pt idx="556" formatCode="General">
                  <c:v>1096.5658492033976</c:v>
                </c:pt>
                <c:pt idx="557" formatCode="General">
                  <c:v>1095.3508402293767</c:v>
                </c:pt>
                <c:pt idx="558" formatCode="General">
                  <c:v>1094.3028949892839</c:v>
                </c:pt>
                <c:pt idx="559" formatCode="General">
                  <c:v>1093.2853249735415</c:v>
                </c:pt>
                <c:pt idx="560" formatCode="General">
                  <c:v>1092.1563791351803</c:v>
                </c:pt>
                <c:pt idx="561" formatCode="General">
                  <c:v>1090.9970580724689</c:v>
                </c:pt>
                <c:pt idx="562" formatCode="General">
                  <c:v>1090.1718644776129</c:v>
                </c:pt>
                <c:pt idx="563" formatCode="General">
                  <c:v>1089.432734018417</c:v>
                </c:pt>
                <c:pt idx="564" formatCode="General">
                  <c:v>1088.0253486235094</c:v>
                </c:pt>
                <c:pt idx="565" formatCode="General">
                  <c:v>1087.1343420425608</c:v>
                </c:pt>
                <c:pt idx="566" formatCode="General">
                  <c:v>1086.4407744198907</c:v>
                </c:pt>
                <c:pt idx="567" formatCode="General">
                  <c:v>1085.1295772354263</c:v>
                </c:pt>
                <c:pt idx="568" formatCode="General">
                  <c:v>1083.8133175135704</c:v>
                </c:pt>
                <c:pt idx="569" formatCode="General">
                  <c:v>1083.0286242178486</c:v>
                </c:pt>
                <c:pt idx="570" formatCode="General">
                  <c:v>1081.8186777812193</c:v>
                </c:pt>
                <c:pt idx="571" formatCode="General">
                  <c:v>1080.9276712002709</c:v>
                </c:pt>
                <c:pt idx="572" formatCode="General">
                  <c:v>1079.7025371514665</c:v>
                </c:pt>
                <c:pt idx="573" formatCode="General">
                  <c:v>1078.684967135724</c:v>
                </c:pt>
                <c:pt idx="574" formatCode="General">
                  <c:v>1077.2168312921153</c:v>
                </c:pt>
                <c:pt idx="575" formatCode="General">
                  <c:v>1076.3663250103007</c:v>
                </c:pt>
                <c:pt idx="576" formatCode="General">
                  <c:v>1075.419630518043</c:v>
                </c:pt>
                <c:pt idx="577" formatCode="General">
                  <c:v>1074.4374982640427</c:v>
                </c:pt>
                <c:pt idx="578" formatCode="General">
                  <c:v>1073.0250503317434</c:v>
                </c:pt>
                <c:pt idx="579" formatCode="General">
                  <c:v>1072.4681712186507</c:v>
                </c:pt>
                <c:pt idx="580" formatCode="General">
                  <c:v>1071.2227870202792</c:v>
                </c:pt>
                <c:pt idx="581" formatCode="General">
                  <c:v>1070.0584034201759</c:v>
                </c:pt>
                <c:pt idx="582" formatCode="General">
                  <c:v>1069.2686475870623</c:v>
                </c:pt>
                <c:pt idx="583" formatCode="General">
                  <c:v>1068.0536386130416</c:v>
                </c:pt>
                <c:pt idx="584" formatCode="General">
                  <c:v>1066.9651930738144</c:v>
                </c:pt>
                <c:pt idx="585" formatCode="General">
                  <c:v>1065.7754967867525</c:v>
                </c:pt>
                <c:pt idx="586" formatCode="General">
                  <c:v>1064.5250500509892</c:v>
                </c:pt>
                <c:pt idx="587" formatCode="General">
                  <c:v>1063.5834180961231</c:v>
                </c:pt>
                <c:pt idx="588" formatCode="General">
                  <c:v>1062.4443471829786</c:v>
                </c:pt>
                <c:pt idx="589" formatCode="General">
                  <c:v>1061.3660267185348</c:v>
                </c:pt>
                <c:pt idx="590" formatCode="General">
                  <c:v>1060.2725186419161</c:v>
                </c:pt>
                <c:pt idx="591" formatCode="General">
                  <c:v>1058.6980695130808</c:v>
                </c:pt>
                <c:pt idx="592" formatCode="General">
                  <c:v>1058.2930665217405</c:v>
                </c:pt>
                <c:pt idx="593" formatCode="General">
                  <c:v>1056.8958062016166</c:v>
                </c:pt>
                <c:pt idx="594" formatCode="General">
                  <c:v>1055.5441087180184</c:v>
                </c:pt>
                <c:pt idx="595" formatCode="General">
                  <c:v>1054.4860384031417</c:v>
                </c:pt>
                <c:pt idx="596" formatCode="General">
                  <c:v>1053.3874677891313</c:v>
                </c:pt>
                <c:pt idx="597" formatCode="General">
                  <c:v>1052.4913986707909</c:v>
                </c:pt>
                <c:pt idx="598" formatCode="General">
                  <c:v>1051.1143885002339</c:v>
                </c:pt>
                <c:pt idx="599" formatCode="General">
                  <c:v>1049.5753771331406</c:v>
                </c:pt>
                <c:pt idx="600" formatCode="General">
                  <c:v>1048.9577475713468</c:v>
                </c:pt>
                <c:pt idx="601" formatCode="General">
                  <c:v>1047.7174259103672</c:v>
                </c:pt>
                <c:pt idx="602" formatCode="General">
                  <c:v>1046.5074794737382</c:v>
                </c:pt>
                <c:pt idx="603" formatCode="General">
                  <c:v>1045.9708505102121</c:v>
                </c:pt>
                <c:pt idx="604" formatCode="General">
                  <c:v>1043.8395222682841</c:v>
                </c:pt>
                <c:pt idx="605" formatCode="General">
                  <c:v>1042.8422024021086</c:v>
                </c:pt>
                <c:pt idx="606" formatCode="General">
                  <c:v>1041.844882535933</c:v>
                </c:pt>
                <c:pt idx="607" formatCode="General">
                  <c:v>1040.7817496836649</c:v>
                </c:pt>
                <c:pt idx="608" formatCode="General">
                  <c:v>1039.8451802661903</c:v>
                </c:pt>
                <c:pt idx="609" formatCode="General">
                  <c:v>1038.3821069599735</c:v>
                </c:pt>
                <c:pt idx="610" formatCode="General">
                  <c:v>1037.4252873929322</c:v>
                </c:pt>
                <c:pt idx="611" formatCode="General">
                  <c:v>1036.3317793163135</c:v>
                </c:pt>
                <c:pt idx="612" formatCode="General">
                  <c:v>1034.8585809353131</c:v>
                </c:pt>
                <c:pt idx="613" formatCode="General">
                  <c:v>1033.7600103213024</c:v>
                </c:pt>
                <c:pt idx="614" formatCode="General">
                  <c:v>1032.9449418012302</c:v>
                </c:pt>
                <c:pt idx="615" formatCode="General">
                  <c:v>1031.9830596967968</c:v>
                </c:pt>
                <c:pt idx="616" formatCode="General">
                  <c:v>1030.5351740027556</c:v>
                </c:pt>
                <c:pt idx="617" formatCode="General">
                  <c:v>1029.2999148791675</c:v>
                </c:pt>
                <c:pt idx="618" formatCode="General">
                  <c:v>1027.4115884320433</c:v>
                </c:pt>
                <c:pt idx="619" formatCode="General">
                  <c:v>1026.3535181171669</c:v>
                </c:pt>
                <c:pt idx="620" formatCode="General">
                  <c:v>1025.6599504944968</c:v>
                </c:pt>
                <c:pt idx="621" formatCode="General">
                  <c:v>1024.2677527117644</c:v>
                </c:pt>
                <c:pt idx="622" formatCode="General">
                  <c:v>1023.0274310507848</c:v>
                </c:pt>
                <c:pt idx="623" formatCode="General">
                  <c:v>1022.1262993950528</c:v>
                </c:pt>
                <c:pt idx="624" formatCode="General">
                  <c:v>1021.1593547532277</c:v>
                </c:pt>
                <c:pt idx="625" formatCode="General">
                  <c:v>1019.2558406939285</c:v>
                </c:pt>
                <c:pt idx="626" formatCode="General">
                  <c:v>1018.3698966503715</c:v>
                </c:pt>
                <c:pt idx="627" formatCode="General">
                  <c:v>1016.9118858815465</c:v>
                </c:pt>
                <c:pt idx="628" formatCode="General">
                  <c:v>1015.7677524310101</c:v>
                </c:pt>
                <c:pt idx="629" formatCode="General">
                  <c:v>1014.5476809195976</c:v>
                </c:pt>
                <c:pt idx="630" formatCode="General">
                  <c:v>1013.4136725438449</c:v>
                </c:pt>
                <c:pt idx="631" formatCode="General">
                  <c:v>1012.1379131211229</c:v>
                </c:pt>
                <c:pt idx="632" formatCode="General">
                  <c:v>1010.4217129453184</c:v>
                </c:pt>
                <c:pt idx="633" formatCode="General">
                  <c:v>1009.4092054669677</c:v>
                </c:pt>
                <c:pt idx="634" formatCode="General">
                  <c:v>1008.4675735121016</c:v>
                </c:pt>
                <c:pt idx="635" formatCode="General">
                  <c:v>1007.1006884163281</c:v>
                </c:pt>
                <c:pt idx="636" formatCode="General">
                  <c:v>1006.1185561623278</c:v>
                </c:pt>
                <c:pt idx="637" formatCode="General">
                  <c:v>1004.3821058369564</c:v>
                </c:pt>
                <c:pt idx="638" formatCode="General">
                  <c:v>1003.2227847742449</c:v>
                </c:pt>
                <c:pt idx="639" formatCode="General">
                  <c:v>1002.1140890854506</c:v>
                </c:pt>
                <c:pt idx="640" formatCode="General">
                  <c:v>1000.6206405548835</c:v>
                </c:pt>
                <c:pt idx="641" formatCode="General">
                  <c:v>999.29931829563589</c:v>
                </c:pt>
                <c:pt idx="642" formatCode="General">
                  <c:v>997.96787096160472</c:v>
                </c:pt>
                <c:pt idx="643" formatCode="General">
                  <c:v>996.72248676323295</c:v>
                </c:pt>
                <c:pt idx="644" formatCode="General">
                  <c:v>995.58847838748034</c:v>
                </c:pt>
                <c:pt idx="645" formatCode="General">
                  <c:v>994.19121806735643</c:v>
                </c:pt>
                <c:pt idx="646" formatCode="General">
                  <c:v>992.75851998549012</c:v>
                </c:pt>
                <c:pt idx="647" formatCode="General">
                  <c:v>991.2600089175312</c:v>
                </c:pt>
                <c:pt idx="648" formatCode="General">
                  <c:v>990.05006248090194</c:v>
                </c:pt>
                <c:pt idx="649" formatCode="General">
                  <c:v>988.9919921660254</c:v>
                </c:pt>
                <c:pt idx="650" formatCode="General">
                  <c:v>987.70104513112824</c:v>
                </c:pt>
                <c:pt idx="651" formatCode="General">
                  <c:v>986.16709630142691</c:v>
                </c:pt>
                <c:pt idx="652" formatCode="General">
                  <c:v>985.1900265848185</c:v>
                </c:pt>
                <c:pt idx="653" formatCode="General">
                  <c:v>983.61557745598327</c:v>
                </c:pt>
                <c:pt idx="654" formatCode="General">
                  <c:v>982.0765660888901</c:v>
                </c:pt>
                <c:pt idx="655" formatCode="General">
                  <c:v>981.09443383488974</c:v>
                </c:pt>
                <c:pt idx="656" formatCode="General">
                  <c:v>979.74273635129157</c:v>
                </c:pt>
                <c:pt idx="657" formatCode="General">
                  <c:v>978.18853737202312</c:v>
                </c:pt>
                <c:pt idx="658" formatCode="General">
                  <c:v>976.62421331797134</c:v>
                </c:pt>
                <c:pt idx="659" formatCode="General">
                  <c:v>975.4902049422185</c:v>
                </c:pt>
                <c:pt idx="660" formatCode="General">
                  <c:v>974.35113402907416</c:v>
                </c:pt>
                <c:pt idx="661" formatCode="General">
                  <c:v>973.20193804114604</c:v>
                </c:pt>
                <c:pt idx="662" formatCode="General">
                  <c:v>971.51611308969188</c:v>
                </c:pt>
                <c:pt idx="663" formatCode="General">
                  <c:v>969.66828694170181</c:v>
                </c:pt>
                <c:pt idx="664" formatCode="General">
                  <c:v>968.12421303721703</c:v>
                </c:pt>
                <c:pt idx="665" formatCode="General">
                  <c:v>967.17245600756735</c:v>
                </c:pt>
                <c:pt idx="666" formatCode="General">
                  <c:v>966.14476091704137</c:v>
                </c:pt>
                <c:pt idx="667" formatCode="General">
                  <c:v>964.69687522299978</c:v>
                </c:pt>
                <c:pt idx="668" formatCode="General">
                  <c:v>962.73767325239123</c:v>
                </c:pt>
                <c:pt idx="669" formatCode="General">
                  <c:v>961.74541592360742</c:v>
                </c:pt>
                <c:pt idx="670" formatCode="General">
                  <c:v>960.39878097740109</c:v>
                </c:pt>
                <c:pt idx="671" formatCode="General">
                  <c:v>959.08252125554509</c:v>
                </c:pt>
                <c:pt idx="672" formatCode="General">
                  <c:v>957.3055706310397</c:v>
                </c:pt>
                <c:pt idx="673" formatCode="General">
                  <c:v>955.68049612828668</c:v>
                </c:pt>
                <c:pt idx="674" formatCode="General">
                  <c:v>954.33386118208011</c:v>
                </c:pt>
                <c:pt idx="675" formatCode="General">
                  <c:v>953.1644150445851</c:v>
                </c:pt>
                <c:pt idx="676" formatCode="General">
                  <c:v>951.99496890709008</c:v>
                </c:pt>
                <c:pt idx="677" formatCode="General">
                  <c:v>950.36989440433729</c:v>
                </c:pt>
                <c:pt idx="678" formatCode="General">
                  <c:v>948.86125826159457</c:v>
                </c:pt>
                <c:pt idx="679" formatCode="General">
                  <c:v>947.12987047361491</c:v>
                </c:pt>
                <c:pt idx="680" formatCode="General">
                  <c:v>944.04172266464525</c:v>
                </c:pt>
                <c:pt idx="681" formatCode="General">
                  <c:v>944.67960237600619</c:v>
                </c:pt>
                <c:pt idx="682" formatCode="General">
                  <c:v>944.54797640382048</c:v>
                </c:pt>
                <c:pt idx="683" formatCode="General">
                  <c:v>940.89282440697446</c:v>
                </c:pt>
                <c:pt idx="684" formatCode="General">
                  <c:v>939.31837527813923</c:v>
                </c:pt>
                <c:pt idx="685" formatCode="General">
                  <c:v>938.63493273025222</c:v>
                </c:pt>
                <c:pt idx="686" formatCode="General">
                  <c:v>937.16173434925201</c:v>
                </c:pt>
                <c:pt idx="687" formatCode="General">
                  <c:v>935.26834536473609</c:v>
                </c:pt>
                <c:pt idx="688" formatCode="General">
                  <c:v>933.74452160981821</c:v>
                </c:pt>
                <c:pt idx="689" formatCode="General">
                  <c:v>932.12957218184886</c:v>
                </c:pt>
                <c:pt idx="690" formatCode="General">
                  <c:v>930.62599857649798</c:v>
                </c:pt>
                <c:pt idx="691" formatCode="General">
                  <c:v>929.21861318159051</c:v>
                </c:pt>
                <c:pt idx="692" formatCode="General">
                  <c:v>927.50241300578614</c:v>
                </c:pt>
                <c:pt idx="693" formatCode="General">
                  <c:v>926.10515268566212</c:v>
                </c:pt>
                <c:pt idx="694" formatCode="General">
                  <c:v>924.075075191569</c:v>
                </c:pt>
                <c:pt idx="695" formatCode="General">
                  <c:v>923.03219248886785</c:v>
                </c:pt>
                <c:pt idx="696" formatCode="General">
                  <c:v>922.05512277225921</c:v>
                </c:pt>
                <c:pt idx="697" formatCode="General">
                  <c:v>920.80467603649618</c:v>
                </c:pt>
                <c:pt idx="698" formatCode="General">
                  <c:v>919.07835078590813</c:v>
                </c:pt>
                <c:pt idx="699" formatCode="General">
                  <c:v>916.81539657179417</c:v>
                </c:pt>
                <c:pt idx="700" formatCode="General">
                  <c:v>915.15994684469092</c:v>
                </c:pt>
                <c:pt idx="701" formatCode="General">
                  <c:v>913.50449711758733</c:v>
                </c:pt>
                <c:pt idx="702" formatCode="General">
                  <c:v>912.36036366705105</c:v>
                </c:pt>
                <c:pt idx="703" formatCode="General">
                  <c:v>910.90741543561774</c:v>
                </c:pt>
                <c:pt idx="704" formatCode="General">
                  <c:v>909.26209078329782</c:v>
                </c:pt>
                <c:pt idx="705" formatCode="General">
                  <c:v>907.53070299531828</c:v>
                </c:pt>
                <c:pt idx="706" formatCode="General">
                  <c:v>905.6828768473282</c:v>
                </c:pt>
                <c:pt idx="707" formatCode="General">
                  <c:v>904.5184932472248</c:v>
                </c:pt>
                <c:pt idx="708" formatCode="General">
                  <c:v>902.67572963662644</c:v>
                </c:pt>
                <c:pt idx="709" formatCode="General">
                  <c:v>900.83296602602809</c:v>
                </c:pt>
                <c:pt idx="710" formatCode="General">
                  <c:v>899.43064316851246</c:v>
                </c:pt>
                <c:pt idx="711" formatCode="General">
                  <c:v>898.29663479275962</c:v>
                </c:pt>
                <c:pt idx="712" formatCode="General">
                  <c:v>896.35768297171796</c:v>
                </c:pt>
                <c:pt idx="713" formatCode="General">
                  <c:v>893.75553875235653</c:v>
                </c:pt>
                <c:pt idx="714" formatCode="General">
                  <c:v>892.19121469830475</c:v>
                </c:pt>
                <c:pt idx="715" formatCode="General">
                  <c:v>891.46727185128407</c:v>
                </c:pt>
                <c:pt idx="716" formatCode="General">
                  <c:v>889.89788525984022</c:v>
                </c:pt>
                <c:pt idx="717" formatCode="General">
                  <c:v>888.22724792056181</c:v>
                </c:pt>
                <c:pt idx="718" formatCode="General">
                  <c:v>886.36929669778817</c:v>
                </c:pt>
                <c:pt idx="719" formatCode="General">
                  <c:v>884.46072010109697</c:v>
                </c:pt>
                <c:pt idx="720" formatCode="General">
                  <c:v>882.71414470094203</c:v>
                </c:pt>
                <c:pt idx="721" formatCode="General">
                  <c:v>880.24868899115802</c:v>
                </c:pt>
                <c:pt idx="722" formatCode="General">
                  <c:v>878.90205404495157</c:v>
                </c:pt>
                <c:pt idx="723" formatCode="General">
                  <c:v>877.77310820659034</c:v>
                </c:pt>
                <c:pt idx="724" formatCode="General">
                  <c:v>876.09740832991997</c:v>
                </c:pt>
                <c:pt idx="725" formatCode="General">
                  <c:v>874.18883173322911</c:v>
                </c:pt>
                <c:pt idx="726" formatCode="General">
                  <c:v>872.32581797306364</c:v>
                </c:pt>
                <c:pt idx="727" formatCode="General">
                  <c:v>870.78680660597058</c:v>
                </c:pt>
                <c:pt idx="728" formatCode="General">
                  <c:v>868.90860523362994</c:v>
                </c:pt>
                <c:pt idx="729" formatCode="General">
                  <c:v>866.25583564035117</c:v>
                </c:pt>
                <c:pt idx="730" formatCode="General">
                  <c:v>865.35976652201055</c:v>
                </c:pt>
                <c:pt idx="731" formatCode="General">
                  <c:v>864.08906963668039</c:v>
                </c:pt>
                <c:pt idx="732" formatCode="General">
                  <c:v>862.10961751650484</c:v>
                </c:pt>
                <c:pt idx="733" formatCode="General">
                  <c:v>859.81122554064859</c:v>
                </c:pt>
                <c:pt idx="734" formatCode="General">
                  <c:v>858.24690148659693</c:v>
                </c:pt>
                <c:pt idx="735" formatCode="General">
                  <c:v>856.1105107072766</c:v>
                </c:pt>
                <c:pt idx="736" formatCode="General">
                  <c:v>854.42974829321463</c:v>
                </c:pt>
                <c:pt idx="737" formatCode="General">
                  <c:v>853.12361364614219</c:v>
                </c:pt>
                <c:pt idx="738" formatCode="General">
                  <c:v>851.07834853987367</c:v>
                </c:pt>
                <c:pt idx="739" formatCode="General">
                  <c:v>849.14952179361558</c:v>
                </c:pt>
                <c:pt idx="740" formatCode="General">
                  <c:v>847.23082012214093</c:v>
                </c:pt>
                <c:pt idx="741" formatCode="General">
                  <c:v>844.19329768708872</c:v>
                </c:pt>
                <c:pt idx="742" formatCode="General">
                  <c:v>842.70491169391335</c:v>
                </c:pt>
                <c:pt idx="743" formatCode="General">
                  <c:v>841.3430891355315</c:v>
                </c:pt>
                <c:pt idx="744" formatCode="General">
                  <c:v>839.47501283797453</c:v>
                </c:pt>
                <c:pt idx="745" formatCode="General">
                  <c:v>837.368997283005</c:v>
                </c:pt>
                <c:pt idx="746" formatCode="General">
                  <c:v>835.48573337327252</c:v>
                </c:pt>
                <c:pt idx="747" formatCode="General">
                  <c:v>833.5518440896227</c:v>
                </c:pt>
                <c:pt idx="748" formatCode="General">
                  <c:v>831.58757958162244</c:v>
                </c:pt>
                <c:pt idx="749" formatCode="General">
                  <c:v>829.28918760576619</c:v>
                </c:pt>
                <c:pt idx="750" formatCode="General">
                  <c:v>827.47173668212656</c:v>
                </c:pt>
                <c:pt idx="751" formatCode="General">
                  <c:v>825.60366038456959</c:v>
                </c:pt>
                <c:pt idx="752" formatCode="General">
                  <c:v>823.77102184875469</c:v>
                </c:pt>
                <c:pt idx="753" formatCode="General">
                  <c:v>821.6143809198677</c:v>
                </c:pt>
                <c:pt idx="754" formatCode="General">
                  <c:v>818.90592341527952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C0F-4AB6-8304-ACBF21E005ED}"/>
            </c:ext>
          </c:extLst>
        </c:ser>
        <c:ser>
          <c:idx val="6"/>
          <c:order val="6"/>
          <c:tx>
            <c:strRef>
              <c:f>'46NT83'!$B$2</c:f>
              <c:strCache>
                <c:ptCount val="1"/>
                <c:pt idx="0">
                  <c:v>AWA_1_07_Rz</c:v>
                </c:pt>
              </c:strCache>
            </c:strRef>
          </c:tx>
          <c:spPr>
            <a:ln w="28575" cap="rnd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'46NT83'!$H$22:$H$737</c:f>
              <c:numCache>
                <c:formatCode>0.000</c:formatCode>
                <c:ptCount val="716"/>
                <c:pt idx="0">
                  <c:v>3.9071881435585496E-5</c:v>
                </c:pt>
                <c:pt idx="1">
                  <c:v>3.7834385435585491E-5</c:v>
                </c:pt>
                <c:pt idx="2">
                  <c:v>4.1531313435585496E-5</c:v>
                </c:pt>
                <c:pt idx="3">
                  <c:v>3.8612689435585494E-5</c:v>
                </c:pt>
                <c:pt idx="4">
                  <c:v>3.5987221435585498E-5</c:v>
                </c:pt>
                <c:pt idx="5">
                  <c:v>4.0177069435585494E-5</c:v>
                </c:pt>
                <c:pt idx="6">
                  <c:v>5.1208161435585489E-5</c:v>
                </c:pt>
                <c:pt idx="7">
                  <c:v>4.8206521435585498E-5</c:v>
                </c:pt>
                <c:pt idx="8">
                  <c:v>4.3292881435585495E-5</c:v>
                </c:pt>
                <c:pt idx="9">
                  <c:v>4.7001481435585489E-5</c:v>
                </c:pt>
                <c:pt idx="10">
                  <c:v>4.2911497435585489E-5</c:v>
                </c:pt>
                <c:pt idx="11">
                  <c:v>5.0354641435585493E-5</c:v>
                </c:pt>
                <c:pt idx="12">
                  <c:v>5.4742961435585495E-5</c:v>
                </c:pt>
                <c:pt idx="13">
                  <c:v>7.01896014355855E-5</c:v>
                </c:pt>
                <c:pt idx="14">
                  <c:v>7.8134761435585503E-5</c:v>
                </c:pt>
                <c:pt idx="15">
                  <c:v>9.9877881435585496E-5</c:v>
                </c:pt>
                <c:pt idx="16">
                  <c:v>1.2356148143558549E-4</c:v>
                </c:pt>
                <c:pt idx="17">
                  <c:v>1.5257028143558549E-4</c:v>
                </c:pt>
                <c:pt idx="18">
                  <c:v>1.8647948143558552E-4</c:v>
                </c:pt>
                <c:pt idx="19">
                  <c:v>2.247430814355855E-4</c:v>
                </c:pt>
                <c:pt idx="20">
                  <c:v>2.5588308143558553E-4</c:v>
                </c:pt>
                <c:pt idx="21">
                  <c:v>3.0300388143558548E-4</c:v>
                </c:pt>
                <c:pt idx="22">
                  <c:v>3.3752908143558553E-4</c:v>
                </c:pt>
                <c:pt idx="23">
                  <c:v>3.8470828143558555E-4</c:v>
                </c:pt>
                <c:pt idx="24">
                  <c:v>4.2001468143558555E-4</c:v>
                </c:pt>
                <c:pt idx="25">
                  <c:v>4.6069988143558545E-4</c:v>
                </c:pt>
                <c:pt idx="26">
                  <c:v>5.0462788143558544E-4</c:v>
                </c:pt>
                <c:pt idx="27">
                  <c:v>5.5571588143558546E-4</c:v>
                </c:pt>
                <c:pt idx="28">
                  <c:v>5.9008388143558547E-4</c:v>
                </c:pt>
                <c:pt idx="29">
                  <c:v>6.4069588143558548E-4</c:v>
                </c:pt>
                <c:pt idx="30">
                  <c:v>6.7938388143558542E-4</c:v>
                </c:pt>
                <c:pt idx="31">
                  <c:v>7.3137588143558547E-4</c:v>
                </c:pt>
                <c:pt idx="32">
                  <c:v>7.7561588143558544E-4</c:v>
                </c:pt>
                <c:pt idx="33">
                  <c:v>8.256318814355855E-4</c:v>
                </c:pt>
                <c:pt idx="34">
                  <c:v>8.7572788143558552E-4</c:v>
                </c:pt>
                <c:pt idx="35">
                  <c:v>9.1741588143558553E-4</c:v>
                </c:pt>
                <c:pt idx="36">
                  <c:v>9.6655588143558545E-4</c:v>
                </c:pt>
                <c:pt idx="37">
                  <c:v>1.0123598814355853E-3</c:v>
                </c:pt>
                <c:pt idx="38">
                  <c:v>1.0641278814355855E-3</c:v>
                </c:pt>
                <c:pt idx="39">
                  <c:v>1.1132558814355854E-3</c:v>
                </c:pt>
                <c:pt idx="40">
                  <c:v>1.1651798814355855E-3</c:v>
                </c:pt>
                <c:pt idx="41">
                  <c:v>1.2135758814355855E-3</c:v>
                </c:pt>
                <c:pt idx="42">
                  <c:v>1.2557238814355856E-3</c:v>
                </c:pt>
                <c:pt idx="43">
                  <c:v>1.3092398814355858E-3</c:v>
                </c:pt>
                <c:pt idx="44">
                  <c:v>1.3619718814355856E-3</c:v>
                </c:pt>
                <c:pt idx="45">
                  <c:v>1.4171358814355855E-3</c:v>
                </c:pt>
                <c:pt idx="46">
                  <c:v>1.4625678814355854E-3</c:v>
                </c:pt>
                <c:pt idx="47">
                  <c:v>1.5123958814355857E-3</c:v>
                </c:pt>
                <c:pt idx="48">
                  <c:v>1.5616558814355854E-3</c:v>
                </c:pt>
                <c:pt idx="49">
                  <c:v>1.6175518814355854E-3</c:v>
                </c:pt>
                <c:pt idx="50">
                  <c:v>1.6654278814355855E-3</c:v>
                </c:pt>
                <c:pt idx="51">
                  <c:v>1.7122918814355857E-3</c:v>
                </c:pt>
                <c:pt idx="52">
                  <c:v>1.7595478814355855E-3</c:v>
                </c:pt>
                <c:pt idx="53">
                  <c:v>1.8156038814355858E-3</c:v>
                </c:pt>
                <c:pt idx="54">
                  <c:v>1.8679278814355857E-3</c:v>
                </c:pt>
                <c:pt idx="55">
                  <c:v>1.9212718814355855E-3</c:v>
                </c:pt>
                <c:pt idx="56">
                  <c:v>1.9655118814355856E-3</c:v>
                </c:pt>
                <c:pt idx="57">
                  <c:v>2.0214118814355854E-3</c:v>
                </c:pt>
                <c:pt idx="58">
                  <c:v>2.0592918814355855E-3</c:v>
                </c:pt>
                <c:pt idx="59">
                  <c:v>2.1193238814355853E-3</c:v>
                </c:pt>
                <c:pt idx="60">
                  <c:v>2.1767198814355857E-3</c:v>
                </c:pt>
                <c:pt idx="61">
                  <c:v>2.2238478814355857E-3</c:v>
                </c:pt>
                <c:pt idx="62">
                  <c:v>2.2806918814355856E-3</c:v>
                </c:pt>
                <c:pt idx="63">
                  <c:v>2.3311198814355855E-3</c:v>
                </c:pt>
                <c:pt idx="64">
                  <c:v>2.3895758814355857E-3</c:v>
                </c:pt>
                <c:pt idx="65">
                  <c:v>2.4368038814355855E-3</c:v>
                </c:pt>
                <c:pt idx="66">
                  <c:v>2.4795718814355854E-3</c:v>
                </c:pt>
                <c:pt idx="67">
                  <c:v>2.5377198814355855E-3</c:v>
                </c:pt>
                <c:pt idx="68">
                  <c:v>2.5960918814355856E-3</c:v>
                </c:pt>
                <c:pt idx="69">
                  <c:v>2.651895881435586E-3</c:v>
                </c:pt>
                <c:pt idx="70">
                  <c:v>2.6985878814355857E-3</c:v>
                </c:pt>
                <c:pt idx="71">
                  <c:v>2.7578958814355858E-3</c:v>
                </c:pt>
                <c:pt idx="72">
                  <c:v>2.8039398814355852E-3</c:v>
                </c:pt>
                <c:pt idx="73">
                  <c:v>2.858335881435586E-3</c:v>
                </c:pt>
                <c:pt idx="74">
                  <c:v>2.9147158814355856E-3</c:v>
                </c:pt>
                <c:pt idx="75">
                  <c:v>2.9581918814355858E-3</c:v>
                </c:pt>
                <c:pt idx="76">
                  <c:v>3.0203238814355852E-3</c:v>
                </c:pt>
                <c:pt idx="77">
                  <c:v>3.0678598814355856E-3</c:v>
                </c:pt>
                <c:pt idx="78">
                  <c:v>3.1242158814355856E-3</c:v>
                </c:pt>
                <c:pt idx="79">
                  <c:v>3.1760758814355855E-3</c:v>
                </c:pt>
                <c:pt idx="80">
                  <c:v>3.2296398814355854E-3</c:v>
                </c:pt>
                <c:pt idx="81">
                  <c:v>3.2819958814355853E-3</c:v>
                </c:pt>
                <c:pt idx="82">
                  <c:v>3.3398678814355854E-3</c:v>
                </c:pt>
                <c:pt idx="83">
                  <c:v>3.3892398814355856E-3</c:v>
                </c:pt>
                <c:pt idx="84">
                  <c:v>3.4416158814355858E-3</c:v>
                </c:pt>
                <c:pt idx="85">
                  <c:v>3.4964158814355857E-3</c:v>
                </c:pt>
                <c:pt idx="86">
                  <c:v>3.5534278814355856E-3</c:v>
                </c:pt>
                <c:pt idx="87">
                  <c:v>3.6051478814355859E-3</c:v>
                </c:pt>
                <c:pt idx="88">
                  <c:v>3.6612478814355854E-3</c:v>
                </c:pt>
                <c:pt idx="89">
                  <c:v>3.7160998814355856E-3</c:v>
                </c:pt>
                <c:pt idx="90">
                  <c:v>3.7571878814355859E-3</c:v>
                </c:pt>
                <c:pt idx="91">
                  <c:v>3.8134958814355856E-3</c:v>
                </c:pt>
                <c:pt idx="92">
                  <c:v>3.8762558814355859E-3</c:v>
                </c:pt>
                <c:pt idx="93">
                  <c:v>3.9159158814355858E-3</c:v>
                </c:pt>
                <c:pt idx="94">
                  <c:v>3.9747398814355857E-3</c:v>
                </c:pt>
                <c:pt idx="95">
                  <c:v>4.0195638814355854E-3</c:v>
                </c:pt>
                <c:pt idx="96">
                  <c:v>4.0707918814355849E-3</c:v>
                </c:pt>
                <c:pt idx="97">
                  <c:v>4.1292318814355857E-3</c:v>
                </c:pt>
                <c:pt idx="98">
                  <c:v>4.1822318814355858E-3</c:v>
                </c:pt>
                <c:pt idx="99">
                  <c:v>4.2301518814355857E-3</c:v>
                </c:pt>
                <c:pt idx="100">
                  <c:v>4.2816718814355859E-3</c:v>
                </c:pt>
                <c:pt idx="101">
                  <c:v>4.356871881435586E-3</c:v>
                </c:pt>
                <c:pt idx="102">
                  <c:v>4.3887918814355855E-3</c:v>
                </c:pt>
                <c:pt idx="103">
                  <c:v>4.4452718814355857E-3</c:v>
                </c:pt>
                <c:pt idx="104">
                  <c:v>4.4993918814355853E-3</c:v>
                </c:pt>
                <c:pt idx="105">
                  <c:v>4.5515918814355858E-3</c:v>
                </c:pt>
                <c:pt idx="106">
                  <c:v>4.6022718814355858E-3</c:v>
                </c:pt>
                <c:pt idx="107">
                  <c:v>4.6519518814355856E-3</c:v>
                </c:pt>
                <c:pt idx="108">
                  <c:v>4.7039118814355858E-3</c:v>
                </c:pt>
                <c:pt idx="109">
                  <c:v>4.7578318814355857E-3</c:v>
                </c:pt>
                <c:pt idx="110">
                  <c:v>4.8026318814355859E-3</c:v>
                </c:pt>
                <c:pt idx="111">
                  <c:v>4.8489918814355855E-3</c:v>
                </c:pt>
                <c:pt idx="112">
                  <c:v>4.9058318814355854E-3</c:v>
                </c:pt>
                <c:pt idx="113">
                  <c:v>4.9603918814355857E-3</c:v>
                </c:pt>
                <c:pt idx="114">
                  <c:v>5.0166718814355846E-3</c:v>
                </c:pt>
                <c:pt idx="115">
                  <c:v>5.0710318814355844E-3</c:v>
                </c:pt>
                <c:pt idx="116">
                  <c:v>5.1160718814355858E-3</c:v>
                </c:pt>
                <c:pt idx="117">
                  <c:v>5.1663918814355845E-3</c:v>
                </c:pt>
                <c:pt idx="118">
                  <c:v>5.2319918814355852E-3</c:v>
                </c:pt>
                <c:pt idx="119">
                  <c:v>5.2680718814355851E-3</c:v>
                </c:pt>
                <c:pt idx="120">
                  <c:v>5.3264318814355846E-3</c:v>
                </c:pt>
                <c:pt idx="121">
                  <c:v>5.3810318814355848E-3</c:v>
                </c:pt>
                <c:pt idx="122">
                  <c:v>5.4258718814355856E-3</c:v>
                </c:pt>
                <c:pt idx="123">
                  <c:v>5.4908718814355847E-3</c:v>
                </c:pt>
                <c:pt idx="124">
                  <c:v>5.5459118814355848E-3</c:v>
                </c:pt>
                <c:pt idx="125">
                  <c:v>5.6141118814355849E-3</c:v>
                </c:pt>
                <c:pt idx="126">
                  <c:v>5.6922718814355856E-3</c:v>
                </c:pt>
                <c:pt idx="127">
                  <c:v>5.7667918814355845E-3</c:v>
                </c:pt>
                <c:pt idx="128">
                  <c:v>5.8800318814355842E-3</c:v>
                </c:pt>
                <c:pt idx="129">
                  <c:v>6.0411118814355843E-3</c:v>
                </c:pt>
                <c:pt idx="130">
                  <c:v>6.2400318814355852E-3</c:v>
                </c:pt>
                <c:pt idx="131">
                  <c:v>6.4973118814355846E-3</c:v>
                </c:pt>
                <c:pt idx="132">
                  <c:v>6.7257918814355852E-3</c:v>
                </c:pt>
                <c:pt idx="133">
                  <c:v>6.9716718814355847E-3</c:v>
                </c:pt>
                <c:pt idx="134">
                  <c:v>7.2014318814355846E-3</c:v>
                </c:pt>
                <c:pt idx="135">
                  <c:v>7.4358718814355853E-3</c:v>
                </c:pt>
                <c:pt idx="136">
                  <c:v>7.6736718814355851E-3</c:v>
                </c:pt>
                <c:pt idx="137">
                  <c:v>7.9280318814355863E-3</c:v>
                </c:pt>
                <c:pt idx="138">
                  <c:v>8.190431881435584E-3</c:v>
                </c:pt>
                <c:pt idx="139">
                  <c:v>8.419151881435584E-3</c:v>
                </c:pt>
                <c:pt idx="140">
                  <c:v>8.6658718814355846E-3</c:v>
                </c:pt>
                <c:pt idx="141">
                  <c:v>8.8906318814355855E-3</c:v>
                </c:pt>
                <c:pt idx="142">
                  <c:v>9.1400318814355858E-3</c:v>
                </c:pt>
                <c:pt idx="143">
                  <c:v>9.384951881435585E-3</c:v>
                </c:pt>
                <c:pt idx="144">
                  <c:v>9.6085118814355844E-3</c:v>
                </c:pt>
                <c:pt idx="145">
                  <c:v>9.8468718814355843E-3</c:v>
                </c:pt>
                <c:pt idx="146">
                  <c:v>1.0103231881435587E-2</c:v>
                </c:pt>
                <c:pt idx="147">
                  <c:v>1.0354391881435585E-2</c:v>
                </c:pt>
                <c:pt idx="148">
                  <c:v>1.0571831881435588E-2</c:v>
                </c:pt>
                <c:pt idx="149">
                  <c:v>1.0787911881435585E-2</c:v>
                </c:pt>
                <c:pt idx="150">
                  <c:v>1.1012911881435584E-2</c:v>
                </c:pt>
                <c:pt idx="151">
                  <c:v>1.1227031881435584E-2</c:v>
                </c:pt>
                <c:pt idx="152">
                  <c:v>1.1450711881435587E-2</c:v>
                </c:pt>
                <c:pt idx="153">
                  <c:v>1.1656711881435586E-2</c:v>
                </c:pt>
                <c:pt idx="154">
                  <c:v>1.1862551881435585E-2</c:v>
                </c:pt>
                <c:pt idx="155">
                  <c:v>1.2084231881435585E-2</c:v>
                </c:pt>
                <c:pt idx="156">
                  <c:v>1.2282551881435587E-2</c:v>
                </c:pt>
                <c:pt idx="157">
                  <c:v>1.2511431881435586E-2</c:v>
                </c:pt>
                <c:pt idx="158">
                  <c:v>1.2716391881435586E-2</c:v>
                </c:pt>
                <c:pt idx="159">
                  <c:v>1.2927911881435585E-2</c:v>
                </c:pt>
                <c:pt idx="160">
                  <c:v>1.3139591881435587E-2</c:v>
                </c:pt>
                <c:pt idx="161">
                  <c:v>1.3348831881435586E-2</c:v>
                </c:pt>
                <c:pt idx="162">
                  <c:v>1.3560671881435586E-2</c:v>
                </c:pt>
                <c:pt idx="163">
                  <c:v>1.3770551881435587E-2</c:v>
                </c:pt>
                <c:pt idx="164">
                  <c:v>1.3982431881435586E-2</c:v>
                </c:pt>
                <c:pt idx="165">
                  <c:v>1.4222271881435586E-2</c:v>
                </c:pt>
                <c:pt idx="166">
                  <c:v>1.4431951881435584E-2</c:v>
                </c:pt>
                <c:pt idx="167">
                  <c:v>1.4654951881435587E-2</c:v>
                </c:pt>
                <c:pt idx="168">
                  <c:v>1.4859511881435585E-2</c:v>
                </c:pt>
                <c:pt idx="169">
                  <c:v>1.5067911881435588E-2</c:v>
                </c:pt>
                <c:pt idx="170">
                  <c:v>1.5287351881435587E-2</c:v>
                </c:pt>
                <c:pt idx="171">
                  <c:v>1.5497591881435586E-2</c:v>
                </c:pt>
                <c:pt idx="172">
                  <c:v>1.5714351881435586E-2</c:v>
                </c:pt>
                <c:pt idx="173">
                  <c:v>1.5945391881435587E-2</c:v>
                </c:pt>
                <c:pt idx="174">
                  <c:v>1.6155951881435586E-2</c:v>
                </c:pt>
                <c:pt idx="175">
                  <c:v>1.6379471881435584E-2</c:v>
                </c:pt>
                <c:pt idx="176">
                  <c:v>1.6589831881435587E-2</c:v>
                </c:pt>
                <c:pt idx="177">
                  <c:v>1.6807391881435586E-2</c:v>
                </c:pt>
                <c:pt idx="178">
                  <c:v>1.7040791881435587E-2</c:v>
                </c:pt>
                <c:pt idx="179">
                  <c:v>1.7238551881435586E-2</c:v>
                </c:pt>
                <c:pt idx="180">
                  <c:v>1.7464711881435585E-2</c:v>
                </c:pt>
                <c:pt idx="181">
                  <c:v>1.7677911881435585E-2</c:v>
                </c:pt>
                <c:pt idx="182">
                  <c:v>1.7898711881435589E-2</c:v>
                </c:pt>
                <c:pt idx="183">
                  <c:v>1.8112111881435588E-2</c:v>
                </c:pt>
                <c:pt idx="184">
                  <c:v>1.8318671881435586E-2</c:v>
                </c:pt>
                <c:pt idx="185">
                  <c:v>1.8555911881435586E-2</c:v>
                </c:pt>
                <c:pt idx="186">
                  <c:v>1.8772631881435586E-2</c:v>
                </c:pt>
                <c:pt idx="187">
                  <c:v>1.8976511881435586E-2</c:v>
                </c:pt>
                <c:pt idx="188">
                  <c:v>1.9189391881435588E-2</c:v>
                </c:pt>
                <c:pt idx="189">
                  <c:v>1.9408311881435589E-2</c:v>
                </c:pt>
                <c:pt idx="190">
                  <c:v>1.9630351881435585E-2</c:v>
                </c:pt>
                <c:pt idx="191">
                  <c:v>1.9838511881435584E-2</c:v>
                </c:pt>
                <c:pt idx="192">
                  <c:v>2.0064271881435586E-2</c:v>
                </c:pt>
                <c:pt idx="193">
                  <c:v>2.0284471881435583E-2</c:v>
                </c:pt>
                <c:pt idx="194">
                  <c:v>2.0506511881435582E-2</c:v>
                </c:pt>
                <c:pt idx="195">
                  <c:v>2.0717311881435583E-2</c:v>
                </c:pt>
                <c:pt idx="196">
                  <c:v>2.0944231881435585E-2</c:v>
                </c:pt>
                <c:pt idx="197">
                  <c:v>2.1150871881435586E-2</c:v>
                </c:pt>
                <c:pt idx="198">
                  <c:v>2.1366271881435583E-2</c:v>
                </c:pt>
                <c:pt idx="199">
                  <c:v>2.1581591881435585E-2</c:v>
                </c:pt>
                <c:pt idx="200">
                  <c:v>2.1808711881435582E-2</c:v>
                </c:pt>
                <c:pt idx="201">
                  <c:v>2.2031031881435584E-2</c:v>
                </c:pt>
                <c:pt idx="202">
                  <c:v>2.2238231881435585E-2</c:v>
                </c:pt>
                <c:pt idx="203">
                  <c:v>2.2472311881435583E-2</c:v>
                </c:pt>
                <c:pt idx="204">
                  <c:v>2.2682271881435585E-2</c:v>
                </c:pt>
                <c:pt idx="205">
                  <c:v>2.2919351881435585E-2</c:v>
                </c:pt>
                <c:pt idx="206">
                  <c:v>2.3140111881435582E-2</c:v>
                </c:pt>
                <c:pt idx="207">
                  <c:v>2.3349551881435584E-2</c:v>
                </c:pt>
                <c:pt idx="208">
                  <c:v>2.3555271881435583E-2</c:v>
                </c:pt>
                <c:pt idx="209">
                  <c:v>2.3773951881435586E-2</c:v>
                </c:pt>
                <c:pt idx="210">
                  <c:v>2.4002191881435583E-2</c:v>
                </c:pt>
                <c:pt idx="211">
                  <c:v>2.4221111881435581E-2</c:v>
                </c:pt>
                <c:pt idx="212">
                  <c:v>2.4424911881435585E-2</c:v>
                </c:pt>
                <c:pt idx="213">
                  <c:v>2.4639631881435583E-2</c:v>
                </c:pt>
                <c:pt idx="214">
                  <c:v>2.4850631881435582E-2</c:v>
                </c:pt>
                <c:pt idx="215">
                  <c:v>2.5091951881435585E-2</c:v>
                </c:pt>
                <c:pt idx="216">
                  <c:v>2.5314391881435583E-2</c:v>
                </c:pt>
                <c:pt idx="217">
                  <c:v>2.5546711881435584E-2</c:v>
                </c:pt>
                <c:pt idx="218">
                  <c:v>2.5760231881435582E-2</c:v>
                </c:pt>
                <c:pt idx="219">
                  <c:v>2.5990431881435586E-2</c:v>
                </c:pt>
                <c:pt idx="220">
                  <c:v>2.6203471881435583E-2</c:v>
                </c:pt>
                <c:pt idx="221">
                  <c:v>2.6438871881435583E-2</c:v>
                </c:pt>
                <c:pt idx="222">
                  <c:v>2.6653591881435585E-2</c:v>
                </c:pt>
                <c:pt idx="223">
                  <c:v>2.6865671881435581E-2</c:v>
                </c:pt>
                <c:pt idx="224">
                  <c:v>2.7079471881435585E-2</c:v>
                </c:pt>
                <c:pt idx="225">
                  <c:v>2.7289671881435586E-2</c:v>
                </c:pt>
                <c:pt idx="226">
                  <c:v>2.7518191881435582E-2</c:v>
                </c:pt>
                <c:pt idx="227">
                  <c:v>2.7729191881435584E-2</c:v>
                </c:pt>
                <c:pt idx="228">
                  <c:v>2.7943551881435585E-2</c:v>
                </c:pt>
                <c:pt idx="229">
                  <c:v>2.8166671881435582E-2</c:v>
                </c:pt>
                <c:pt idx="230">
                  <c:v>2.8384471881435586E-2</c:v>
                </c:pt>
                <c:pt idx="231">
                  <c:v>2.8624071881435582E-2</c:v>
                </c:pt>
                <c:pt idx="232">
                  <c:v>2.8827551881435584E-2</c:v>
                </c:pt>
                <c:pt idx="233">
                  <c:v>2.9035231881435582E-2</c:v>
                </c:pt>
                <c:pt idx="234">
                  <c:v>2.9249951881435584E-2</c:v>
                </c:pt>
                <c:pt idx="235">
                  <c:v>2.9466271881435583E-2</c:v>
                </c:pt>
                <c:pt idx="236">
                  <c:v>2.9677711881435583E-2</c:v>
                </c:pt>
                <c:pt idx="237">
                  <c:v>2.9886591881435581E-2</c:v>
                </c:pt>
                <c:pt idx="238">
                  <c:v>3.0139151881435584E-2</c:v>
                </c:pt>
                <c:pt idx="239">
                  <c:v>3.0333831881435583E-2</c:v>
                </c:pt>
                <c:pt idx="240">
                  <c:v>3.0551711881435586E-2</c:v>
                </c:pt>
                <c:pt idx="241">
                  <c:v>3.0762231881435582E-2</c:v>
                </c:pt>
                <c:pt idx="242">
                  <c:v>3.0971471881435585E-2</c:v>
                </c:pt>
                <c:pt idx="243">
                  <c:v>3.1191311881435584E-2</c:v>
                </c:pt>
                <c:pt idx="244">
                  <c:v>3.1394591881435584E-2</c:v>
                </c:pt>
                <c:pt idx="245">
                  <c:v>3.1609911881435582E-2</c:v>
                </c:pt>
                <c:pt idx="246">
                  <c:v>3.1845471881435584E-2</c:v>
                </c:pt>
                <c:pt idx="247">
                  <c:v>3.2051511881435582E-2</c:v>
                </c:pt>
                <c:pt idx="248">
                  <c:v>3.2265871881435586E-2</c:v>
                </c:pt>
                <c:pt idx="249">
                  <c:v>3.2479471881435587E-2</c:v>
                </c:pt>
                <c:pt idx="250">
                  <c:v>3.269099188143558E-2</c:v>
                </c:pt>
                <c:pt idx="251">
                  <c:v>3.2904431881435582E-2</c:v>
                </c:pt>
                <c:pt idx="252">
                  <c:v>3.3137351881435587E-2</c:v>
                </c:pt>
                <c:pt idx="253">
                  <c:v>3.3349271881435584E-2</c:v>
                </c:pt>
                <c:pt idx="254">
                  <c:v>3.3589271881435588E-2</c:v>
                </c:pt>
                <c:pt idx="255">
                  <c:v>3.3802191881435587E-2</c:v>
                </c:pt>
                <c:pt idx="256">
                  <c:v>3.4014511881435582E-2</c:v>
                </c:pt>
                <c:pt idx="257">
                  <c:v>3.4219231881435587E-2</c:v>
                </c:pt>
                <c:pt idx="258">
                  <c:v>3.4431151881435584E-2</c:v>
                </c:pt>
                <c:pt idx="259">
                  <c:v>3.4655991881435588E-2</c:v>
                </c:pt>
                <c:pt idx="260">
                  <c:v>3.4884071881435587E-2</c:v>
                </c:pt>
                <c:pt idx="261">
                  <c:v>3.5094711881435585E-2</c:v>
                </c:pt>
                <c:pt idx="262">
                  <c:v>3.5304231881435583E-2</c:v>
                </c:pt>
                <c:pt idx="263">
                  <c:v>3.5518351881435588E-2</c:v>
                </c:pt>
                <c:pt idx="264">
                  <c:v>3.5735231881435583E-2</c:v>
                </c:pt>
                <c:pt idx="265">
                  <c:v>3.5948831881435585E-2</c:v>
                </c:pt>
                <c:pt idx="266">
                  <c:v>3.6192751881435586E-2</c:v>
                </c:pt>
                <c:pt idx="267">
                  <c:v>3.6401511881435582E-2</c:v>
                </c:pt>
                <c:pt idx="268">
                  <c:v>3.6608231881435582E-2</c:v>
                </c:pt>
                <c:pt idx="269">
                  <c:v>3.6821871881435583E-2</c:v>
                </c:pt>
                <c:pt idx="270">
                  <c:v>3.707123188143558E-2</c:v>
                </c:pt>
                <c:pt idx="271">
                  <c:v>3.7312431881435584E-2</c:v>
                </c:pt>
                <c:pt idx="272">
                  <c:v>3.7516711881435585E-2</c:v>
                </c:pt>
                <c:pt idx="273">
                  <c:v>3.7734351881435584E-2</c:v>
                </c:pt>
                <c:pt idx="274">
                  <c:v>3.7943111881435586E-2</c:v>
                </c:pt>
                <c:pt idx="275">
                  <c:v>3.8164631881435582E-2</c:v>
                </c:pt>
                <c:pt idx="276">
                  <c:v>3.8404911881435584E-2</c:v>
                </c:pt>
                <c:pt idx="277">
                  <c:v>3.8640111881435589E-2</c:v>
                </c:pt>
                <c:pt idx="278">
                  <c:v>3.8874231881435586E-2</c:v>
                </c:pt>
                <c:pt idx="279">
                  <c:v>3.9089831881435583E-2</c:v>
                </c:pt>
                <c:pt idx="280">
                  <c:v>3.9331111881435586E-2</c:v>
                </c:pt>
                <c:pt idx="281">
                  <c:v>3.955299188143558E-2</c:v>
                </c:pt>
                <c:pt idx="282">
                  <c:v>3.9768871881435588E-2</c:v>
                </c:pt>
                <c:pt idx="283">
                  <c:v>3.9973831881435579E-2</c:v>
                </c:pt>
                <c:pt idx="284">
                  <c:v>4.0198271881435585E-2</c:v>
                </c:pt>
                <c:pt idx="285">
                  <c:v>4.0432271881435583E-2</c:v>
                </c:pt>
                <c:pt idx="286">
                  <c:v>4.0647871881435586E-2</c:v>
                </c:pt>
                <c:pt idx="287">
                  <c:v>4.0865071881435587E-2</c:v>
                </c:pt>
                <c:pt idx="288">
                  <c:v>4.1084271881435583E-2</c:v>
                </c:pt>
                <c:pt idx="289">
                  <c:v>4.1302271881435579E-2</c:v>
                </c:pt>
                <c:pt idx="290">
                  <c:v>4.1516671881435582E-2</c:v>
                </c:pt>
                <c:pt idx="291">
                  <c:v>4.1768271881435587E-2</c:v>
                </c:pt>
                <c:pt idx="292">
                  <c:v>4.1980271881435584E-2</c:v>
                </c:pt>
                <c:pt idx="293">
                  <c:v>4.2191471881435579E-2</c:v>
                </c:pt>
                <c:pt idx="294">
                  <c:v>4.2429071881435583E-2</c:v>
                </c:pt>
                <c:pt idx="295">
                  <c:v>4.2648271881435579E-2</c:v>
                </c:pt>
                <c:pt idx="296">
                  <c:v>4.2866671881435579E-2</c:v>
                </c:pt>
                <c:pt idx="297">
                  <c:v>4.3119471881435584E-2</c:v>
                </c:pt>
                <c:pt idx="298">
                  <c:v>4.3309071881435582E-2</c:v>
                </c:pt>
                <c:pt idx="299">
                  <c:v>4.3547871881435586E-2</c:v>
                </c:pt>
                <c:pt idx="300">
                  <c:v>4.3772671881435583E-2</c:v>
                </c:pt>
                <c:pt idx="301">
                  <c:v>4.3983071881435583E-2</c:v>
                </c:pt>
                <c:pt idx="302">
                  <c:v>4.4206271881435583E-2</c:v>
                </c:pt>
                <c:pt idx="303">
                  <c:v>4.4439471881435579E-2</c:v>
                </c:pt>
                <c:pt idx="304">
                  <c:v>4.4644271881435584E-2</c:v>
                </c:pt>
                <c:pt idx="305">
                  <c:v>4.4887071881435585E-2</c:v>
                </c:pt>
                <c:pt idx="306">
                  <c:v>4.5107871881435585E-2</c:v>
                </c:pt>
                <c:pt idx="307">
                  <c:v>4.5332271881435585E-2</c:v>
                </c:pt>
                <c:pt idx="308">
                  <c:v>4.5551071881435583E-2</c:v>
                </c:pt>
                <c:pt idx="309">
                  <c:v>4.5783871881435588E-2</c:v>
                </c:pt>
                <c:pt idx="310">
                  <c:v>4.6016271881435582E-2</c:v>
                </c:pt>
                <c:pt idx="311">
                  <c:v>4.6235471881435591E-2</c:v>
                </c:pt>
                <c:pt idx="312">
                  <c:v>4.6452271881435588E-2</c:v>
                </c:pt>
                <c:pt idx="313">
                  <c:v>4.6691471881435583E-2</c:v>
                </c:pt>
                <c:pt idx="314">
                  <c:v>4.691267188143558E-2</c:v>
                </c:pt>
                <c:pt idx="315">
                  <c:v>4.7161471881435588E-2</c:v>
                </c:pt>
                <c:pt idx="316">
                  <c:v>4.7381871881435583E-2</c:v>
                </c:pt>
                <c:pt idx="317">
                  <c:v>4.7608271881435585E-2</c:v>
                </c:pt>
                <c:pt idx="318">
                  <c:v>4.7844271881435585E-2</c:v>
                </c:pt>
                <c:pt idx="319">
                  <c:v>4.806587188143558E-2</c:v>
                </c:pt>
                <c:pt idx="320">
                  <c:v>4.8293471881435589E-2</c:v>
                </c:pt>
                <c:pt idx="321">
                  <c:v>4.8524271881435578E-2</c:v>
                </c:pt>
                <c:pt idx="322">
                  <c:v>4.8767871881435589E-2</c:v>
                </c:pt>
                <c:pt idx="323">
                  <c:v>4.8984671881435585E-2</c:v>
                </c:pt>
                <c:pt idx="324">
                  <c:v>4.9218271881435578E-2</c:v>
                </c:pt>
                <c:pt idx="325">
                  <c:v>4.9457871881435585E-2</c:v>
                </c:pt>
                <c:pt idx="326">
                  <c:v>4.9685471881435586E-2</c:v>
                </c:pt>
                <c:pt idx="327">
                  <c:v>4.9928671881435578E-2</c:v>
                </c:pt>
                <c:pt idx="328">
                  <c:v>5.0148271881435579E-2</c:v>
                </c:pt>
                <c:pt idx="329">
                  <c:v>5.0379071881435582E-2</c:v>
                </c:pt>
                <c:pt idx="330">
                  <c:v>5.0598671881435582E-2</c:v>
                </c:pt>
                <c:pt idx="331">
                  <c:v>5.082867188143559E-2</c:v>
                </c:pt>
                <c:pt idx="332">
                  <c:v>5.1075071881435584E-2</c:v>
                </c:pt>
                <c:pt idx="333">
                  <c:v>5.1311071881435584E-2</c:v>
                </c:pt>
                <c:pt idx="334">
                  <c:v>5.1533071881435584E-2</c:v>
                </c:pt>
                <c:pt idx="335">
                  <c:v>5.1760671881435585E-2</c:v>
                </c:pt>
                <c:pt idx="336">
                  <c:v>5.1987871881435589E-2</c:v>
                </c:pt>
                <c:pt idx="337">
                  <c:v>5.2213471881435582E-2</c:v>
                </c:pt>
                <c:pt idx="338">
                  <c:v>5.2439071881435588E-2</c:v>
                </c:pt>
                <c:pt idx="339">
                  <c:v>5.2659871881435588E-2</c:v>
                </c:pt>
                <c:pt idx="340">
                  <c:v>5.2887071881435578E-2</c:v>
                </c:pt>
                <c:pt idx="341">
                  <c:v>5.3134271881435581E-2</c:v>
                </c:pt>
                <c:pt idx="342">
                  <c:v>5.3363071881435582E-2</c:v>
                </c:pt>
                <c:pt idx="343">
                  <c:v>5.3596271881435585E-2</c:v>
                </c:pt>
                <c:pt idx="344">
                  <c:v>5.3821071881435582E-2</c:v>
                </c:pt>
                <c:pt idx="345">
                  <c:v>5.4050671881435586E-2</c:v>
                </c:pt>
                <c:pt idx="346">
                  <c:v>5.427947188143558E-2</c:v>
                </c:pt>
                <c:pt idx="347">
                  <c:v>5.4509071881435583E-2</c:v>
                </c:pt>
                <c:pt idx="348">
                  <c:v>5.4760671881435581E-2</c:v>
                </c:pt>
                <c:pt idx="349">
                  <c:v>5.4994671881435586E-2</c:v>
                </c:pt>
                <c:pt idx="350">
                  <c:v>5.5221071881435588E-2</c:v>
                </c:pt>
                <c:pt idx="351">
                  <c:v>5.5454671881435581E-2</c:v>
                </c:pt>
                <c:pt idx="352">
                  <c:v>5.5677071881435579E-2</c:v>
                </c:pt>
                <c:pt idx="353">
                  <c:v>5.5909071881435582E-2</c:v>
                </c:pt>
                <c:pt idx="354">
                  <c:v>5.6137071881435581E-2</c:v>
                </c:pt>
                <c:pt idx="355">
                  <c:v>5.6385871881435588E-2</c:v>
                </c:pt>
                <c:pt idx="356">
                  <c:v>5.6616271881435587E-2</c:v>
                </c:pt>
                <c:pt idx="357">
                  <c:v>5.684827188143559E-2</c:v>
                </c:pt>
                <c:pt idx="358">
                  <c:v>5.7074671881435585E-2</c:v>
                </c:pt>
                <c:pt idx="359">
                  <c:v>5.7318671881435586E-2</c:v>
                </c:pt>
                <c:pt idx="360">
                  <c:v>5.7562671881435587E-2</c:v>
                </c:pt>
                <c:pt idx="361">
                  <c:v>5.7777871881435586E-2</c:v>
                </c:pt>
                <c:pt idx="362">
                  <c:v>5.8039871881435584E-2</c:v>
                </c:pt>
                <c:pt idx="363">
                  <c:v>5.8272671881435582E-2</c:v>
                </c:pt>
                <c:pt idx="364">
                  <c:v>5.8504271881435581E-2</c:v>
                </c:pt>
                <c:pt idx="365">
                  <c:v>5.8732671881435584E-2</c:v>
                </c:pt>
                <c:pt idx="366">
                  <c:v>5.8967871881435582E-2</c:v>
                </c:pt>
                <c:pt idx="367">
                  <c:v>5.9229071881435578E-2</c:v>
                </c:pt>
                <c:pt idx="368">
                  <c:v>5.9457071881435584E-2</c:v>
                </c:pt>
                <c:pt idx="369">
                  <c:v>5.9690671881435585E-2</c:v>
                </c:pt>
                <c:pt idx="370">
                  <c:v>5.9945471881435584E-2</c:v>
                </c:pt>
                <c:pt idx="371">
                  <c:v>6.0187871881435581E-2</c:v>
                </c:pt>
                <c:pt idx="372">
                  <c:v>6.0430271881435578E-2</c:v>
                </c:pt>
                <c:pt idx="373">
                  <c:v>6.0664671881435588E-2</c:v>
                </c:pt>
                <c:pt idx="374">
                  <c:v>6.0895471881435584E-2</c:v>
                </c:pt>
                <c:pt idx="375">
                  <c:v>6.1169871881435585E-2</c:v>
                </c:pt>
                <c:pt idx="376">
                  <c:v>6.1393071881435585E-2</c:v>
                </c:pt>
                <c:pt idx="377">
                  <c:v>6.1634271881435582E-2</c:v>
                </c:pt>
                <c:pt idx="378">
                  <c:v>6.1859871881435581E-2</c:v>
                </c:pt>
                <c:pt idx="379">
                  <c:v>6.2097071881435581E-2</c:v>
                </c:pt>
                <c:pt idx="380">
                  <c:v>6.2360271881435586E-2</c:v>
                </c:pt>
                <c:pt idx="381">
                  <c:v>6.2603071881435587E-2</c:v>
                </c:pt>
                <c:pt idx="382">
                  <c:v>6.283867188143559E-2</c:v>
                </c:pt>
                <c:pt idx="383">
                  <c:v>6.3097471881435579E-2</c:v>
                </c:pt>
                <c:pt idx="384">
                  <c:v>6.3338671881435576E-2</c:v>
                </c:pt>
                <c:pt idx="385">
                  <c:v>6.3575871881435583E-2</c:v>
                </c:pt>
                <c:pt idx="386">
                  <c:v>6.382187188143558E-2</c:v>
                </c:pt>
                <c:pt idx="387">
                  <c:v>6.4047071881435588E-2</c:v>
                </c:pt>
                <c:pt idx="388">
                  <c:v>6.4309471881435584E-2</c:v>
                </c:pt>
                <c:pt idx="389">
                  <c:v>6.4547871881435584E-2</c:v>
                </c:pt>
                <c:pt idx="390">
                  <c:v>6.4795471881435585E-2</c:v>
                </c:pt>
                <c:pt idx="391">
                  <c:v>6.5039071881435581E-2</c:v>
                </c:pt>
                <c:pt idx="392">
                  <c:v>6.5301871881435589E-2</c:v>
                </c:pt>
                <c:pt idx="393">
                  <c:v>6.5538671881435584E-2</c:v>
                </c:pt>
                <c:pt idx="394">
                  <c:v>6.5812271881435583E-2</c:v>
                </c:pt>
                <c:pt idx="395">
                  <c:v>6.6038671881435584E-2</c:v>
                </c:pt>
                <c:pt idx="396">
                  <c:v>6.6286671881435583E-2</c:v>
                </c:pt>
                <c:pt idx="397">
                  <c:v>6.6531071881435588E-2</c:v>
                </c:pt>
                <c:pt idx="398">
                  <c:v>6.6796671881435593E-2</c:v>
                </c:pt>
                <c:pt idx="399">
                  <c:v>6.7048671881435581E-2</c:v>
                </c:pt>
                <c:pt idx="400">
                  <c:v>6.7283871881435586E-2</c:v>
                </c:pt>
                <c:pt idx="401">
                  <c:v>6.7529471881435585E-2</c:v>
                </c:pt>
                <c:pt idx="402">
                  <c:v>6.7797871881435587E-2</c:v>
                </c:pt>
                <c:pt idx="403">
                  <c:v>6.8035471881435591E-2</c:v>
                </c:pt>
                <c:pt idx="404">
                  <c:v>6.8281471881435574E-2</c:v>
                </c:pt>
                <c:pt idx="405">
                  <c:v>6.852347188143558E-2</c:v>
                </c:pt>
                <c:pt idx="406">
                  <c:v>6.8807071881435589E-2</c:v>
                </c:pt>
                <c:pt idx="407">
                  <c:v>6.9024271881435589E-2</c:v>
                </c:pt>
                <c:pt idx="408">
                  <c:v>6.9294271881435582E-2</c:v>
                </c:pt>
                <c:pt idx="409">
                  <c:v>6.9534671881435584E-2</c:v>
                </c:pt>
                <c:pt idx="410">
                  <c:v>6.9783071881435579E-2</c:v>
                </c:pt>
                <c:pt idx="411">
                  <c:v>7.0031871881435587E-2</c:v>
                </c:pt>
                <c:pt idx="412">
                  <c:v>7.0280271881435583E-2</c:v>
                </c:pt>
                <c:pt idx="413">
                  <c:v>7.0529871881435585E-2</c:v>
                </c:pt>
                <c:pt idx="414">
                  <c:v>7.0791871881435584E-2</c:v>
                </c:pt>
                <c:pt idx="415">
                  <c:v>7.1043071881435577E-2</c:v>
                </c:pt>
                <c:pt idx="416">
                  <c:v>7.1293471881435588E-2</c:v>
                </c:pt>
                <c:pt idx="417">
                  <c:v>7.1542671881435579E-2</c:v>
                </c:pt>
                <c:pt idx="418">
                  <c:v>7.1788671881435576E-2</c:v>
                </c:pt>
                <c:pt idx="419">
                  <c:v>7.2027871881435585E-2</c:v>
                </c:pt>
                <c:pt idx="420">
                  <c:v>7.2281871881435589E-2</c:v>
                </c:pt>
                <c:pt idx="421">
                  <c:v>7.2526271881435581E-2</c:v>
                </c:pt>
                <c:pt idx="422">
                  <c:v>7.2802671881435591E-2</c:v>
                </c:pt>
                <c:pt idx="423">
                  <c:v>7.3074271881435587E-2</c:v>
                </c:pt>
                <c:pt idx="424">
                  <c:v>7.3319471881435574E-2</c:v>
                </c:pt>
                <c:pt idx="425">
                  <c:v>7.3572671881435583E-2</c:v>
                </c:pt>
                <c:pt idx="426">
                  <c:v>7.3820271881435584E-2</c:v>
                </c:pt>
                <c:pt idx="427">
                  <c:v>7.4095071881435576E-2</c:v>
                </c:pt>
                <c:pt idx="428">
                  <c:v>7.4337071881435582E-2</c:v>
                </c:pt>
                <c:pt idx="429">
                  <c:v>7.4587071881435582E-2</c:v>
                </c:pt>
                <c:pt idx="430">
                  <c:v>7.4838271881435589E-2</c:v>
                </c:pt>
                <c:pt idx="431">
                  <c:v>7.5122271881435582E-2</c:v>
                </c:pt>
                <c:pt idx="432" formatCode="General">
                  <c:v>7.5371071881435589E-2</c:v>
                </c:pt>
                <c:pt idx="433" formatCode="General">
                  <c:v>7.5622671881435594E-2</c:v>
                </c:pt>
                <c:pt idx="434" formatCode="General">
                  <c:v>7.5892271881435588E-2</c:v>
                </c:pt>
                <c:pt idx="435" formatCode="General">
                  <c:v>7.6147871881435583E-2</c:v>
                </c:pt>
                <c:pt idx="436" formatCode="General">
                  <c:v>7.6402671881435583E-2</c:v>
                </c:pt>
                <c:pt idx="437" formatCode="General">
                  <c:v>7.665387188143559E-2</c:v>
                </c:pt>
                <c:pt idx="438" formatCode="General">
                  <c:v>7.6931071881435581E-2</c:v>
                </c:pt>
                <c:pt idx="439" formatCode="General">
                  <c:v>7.718667188143559E-2</c:v>
                </c:pt>
                <c:pt idx="440" formatCode="General">
                  <c:v>7.7444271881435586E-2</c:v>
                </c:pt>
                <c:pt idx="441" formatCode="General">
                  <c:v>7.7713471881435583E-2</c:v>
                </c:pt>
                <c:pt idx="442" formatCode="General">
                  <c:v>7.7974271881435589E-2</c:v>
                </c:pt>
                <c:pt idx="443" formatCode="General">
                  <c:v>7.8233071881435579E-2</c:v>
                </c:pt>
                <c:pt idx="444" formatCode="General">
                  <c:v>7.8477871881435582E-2</c:v>
                </c:pt>
                <c:pt idx="445" formatCode="General">
                  <c:v>7.8732271881435584E-2</c:v>
                </c:pt>
                <c:pt idx="446" formatCode="General">
                  <c:v>7.8979871881435584E-2</c:v>
                </c:pt>
                <c:pt idx="447" formatCode="General">
                  <c:v>7.9234671881435584E-2</c:v>
                </c:pt>
                <c:pt idx="448" formatCode="General">
                  <c:v>7.9517071881435586E-2</c:v>
                </c:pt>
                <c:pt idx="449" formatCode="General">
                  <c:v>7.9779471881435582E-2</c:v>
                </c:pt>
                <c:pt idx="450" formatCode="General">
                  <c:v>8.0031871881435582E-2</c:v>
                </c:pt>
                <c:pt idx="451" formatCode="General">
                  <c:v>8.0288671881435597E-2</c:v>
                </c:pt>
                <c:pt idx="452" formatCode="General">
                  <c:v>8.0547871881435584E-2</c:v>
                </c:pt>
                <c:pt idx="453" formatCode="General">
                  <c:v>8.080627188143559E-2</c:v>
                </c:pt>
                <c:pt idx="454" formatCode="General">
                  <c:v>8.1062271881435596E-2</c:v>
                </c:pt>
                <c:pt idx="455" formatCode="General">
                  <c:v>8.1313071881435592E-2</c:v>
                </c:pt>
                <c:pt idx="456" formatCode="General">
                  <c:v>8.1589471881435588E-2</c:v>
                </c:pt>
                <c:pt idx="457" formatCode="General">
                  <c:v>8.1847871881435594E-2</c:v>
                </c:pt>
                <c:pt idx="458" formatCode="General">
                  <c:v>8.2110671881435587E-2</c:v>
                </c:pt>
                <c:pt idx="459" formatCode="General">
                  <c:v>8.2371471881435593E-2</c:v>
                </c:pt>
                <c:pt idx="460" formatCode="General">
                  <c:v>8.2658271881435597E-2</c:v>
                </c:pt>
                <c:pt idx="461" formatCode="General">
                  <c:v>8.2907471881435588E-2</c:v>
                </c:pt>
                <c:pt idx="462" formatCode="General">
                  <c:v>8.3169071881435602E-2</c:v>
                </c:pt>
                <c:pt idx="463" formatCode="General">
                  <c:v>8.3450271881435598E-2</c:v>
                </c:pt>
                <c:pt idx="464" formatCode="General">
                  <c:v>8.3687871881435588E-2</c:v>
                </c:pt>
                <c:pt idx="465" formatCode="General">
                  <c:v>8.3961071881435603E-2</c:v>
                </c:pt>
                <c:pt idx="466" formatCode="General">
                  <c:v>8.4238271881435581E-2</c:v>
                </c:pt>
                <c:pt idx="467" formatCode="General">
                  <c:v>8.4490271881435583E-2</c:v>
                </c:pt>
                <c:pt idx="468" formatCode="General">
                  <c:v>8.4780271881435582E-2</c:v>
                </c:pt>
                <c:pt idx="469" formatCode="General">
                  <c:v>8.5041871881435596E-2</c:v>
                </c:pt>
                <c:pt idx="470" formatCode="General">
                  <c:v>8.5300271881435602E-2</c:v>
                </c:pt>
                <c:pt idx="471" formatCode="General">
                  <c:v>8.5567471881435597E-2</c:v>
                </c:pt>
                <c:pt idx="472" formatCode="General">
                  <c:v>8.5845871881435581E-2</c:v>
                </c:pt>
                <c:pt idx="473" formatCode="General">
                  <c:v>8.6112271881435595E-2</c:v>
                </c:pt>
                <c:pt idx="474" formatCode="General">
                  <c:v>8.6387071881435601E-2</c:v>
                </c:pt>
                <c:pt idx="475" formatCode="General">
                  <c:v>8.6647871881435592E-2</c:v>
                </c:pt>
                <c:pt idx="476" formatCode="General">
                  <c:v>8.6899471881435597E-2</c:v>
                </c:pt>
                <c:pt idx="477" formatCode="General">
                  <c:v>8.7186271881435587E-2</c:v>
                </c:pt>
                <c:pt idx="478" formatCode="General">
                  <c:v>8.7427471881435584E-2</c:v>
                </c:pt>
                <c:pt idx="479" formatCode="General">
                  <c:v>8.7717871881435594E-2</c:v>
                </c:pt>
                <c:pt idx="480" formatCode="General">
                  <c:v>8.7971871881435584E-2</c:v>
                </c:pt>
                <c:pt idx="481" formatCode="General">
                  <c:v>8.82262718814356E-2</c:v>
                </c:pt>
                <c:pt idx="482" formatCode="General">
                  <c:v>8.8516671881435582E-2</c:v>
                </c:pt>
                <c:pt idx="483" formatCode="General">
                  <c:v>8.8769471881435594E-2</c:v>
                </c:pt>
                <c:pt idx="484" formatCode="General">
                  <c:v>8.9027471881435588E-2</c:v>
                </c:pt>
                <c:pt idx="485" formatCode="General">
                  <c:v>8.9291071881435591E-2</c:v>
                </c:pt>
                <c:pt idx="486" formatCode="General">
                  <c:v>8.954827188143559E-2</c:v>
                </c:pt>
                <c:pt idx="487" formatCode="General">
                  <c:v>8.9835471881435591E-2</c:v>
                </c:pt>
                <c:pt idx="488" formatCode="General">
                  <c:v>9.0095471881435588E-2</c:v>
                </c:pt>
                <c:pt idx="489" formatCode="General">
                  <c:v>9.037787188143559E-2</c:v>
                </c:pt>
                <c:pt idx="490" formatCode="General">
                  <c:v>9.063187188143558E-2</c:v>
                </c:pt>
                <c:pt idx="491" formatCode="General">
                  <c:v>9.0919871881435591E-2</c:v>
                </c:pt>
                <c:pt idx="492" formatCode="General">
                  <c:v>9.1182671881435584E-2</c:v>
                </c:pt>
                <c:pt idx="493" formatCode="General">
                  <c:v>9.1441471881435601E-2</c:v>
                </c:pt>
                <c:pt idx="494" formatCode="General">
                  <c:v>9.1695871881435589E-2</c:v>
                </c:pt>
                <c:pt idx="495" formatCode="General">
                  <c:v>9.1957071881435593E-2</c:v>
                </c:pt>
                <c:pt idx="496" formatCode="General">
                  <c:v>9.2228271881435606E-2</c:v>
                </c:pt>
                <c:pt idx="497" formatCode="General">
                  <c:v>9.2501871881435604E-2</c:v>
                </c:pt>
                <c:pt idx="498" formatCode="General">
                  <c:v>9.2761471881435589E-2</c:v>
                </c:pt>
                <c:pt idx="499" formatCode="General">
                  <c:v>9.3013071881435594E-2</c:v>
                </c:pt>
                <c:pt idx="500" formatCode="General">
                  <c:v>9.3280671881435587E-2</c:v>
                </c:pt>
                <c:pt idx="501" formatCode="General">
                  <c:v>9.3573071881435599E-2</c:v>
                </c:pt>
                <c:pt idx="502" formatCode="General">
                  <c:v>9.3861471881435593E-2</c:v>
                </c:pt>
                <c:pt idx="503" formatCode="General">
                  <c:v>9.4094671881435582E-2</c:v>
                </c:pt>
                <c:pt idx="504" formatCode="General">
                  <c:v>9.4341871881435585E-2</c:v>
                </c:pt>
                <c:pt idx="505" formatCode="General">
                  <c:v>9.4640671881435601E-2</c:v>
                </c:pt>
                <c:pt idx="506" formatCode="General">
                  <c:v>9.489427188143558E-2</c:v>
                </c:pt>
                <c:pt idx="507" formatCode="General">
                  <c:v>9.5152671881435585E-2</c:v>
                </c:pt>
                <c:pt idx="508" formatCode="General">
                  <c:v>9.5444271881435602E-2</c:v>
                </c:pt>
                <c:pt idx="509" formatCode="General">
                  <c:v>9.5709471881435595E-2</c:v>
                </c:pt>
                <c:pt idx="510" formatCode="General">
                  <c:v>9.5967071881435592E-2</c:v>
                </c:pt>
                <c:pt idx="511" formatCode="General">
                  <c:v>9.6254271881435594E-2</c:v>
                </c:pt>
                <c:pt idx="512" formatCode="General">
                  <c:v>9.651667188143559E-2</c:v>
                </c:pt>
                <c:pt idx="513" formatCode="General">
                  <c:v>9.6772271881435598E-2</c:v>
                </c:pt>
                <c:pt idx="514" formatCode="General">
                  <c:v>9.7032271881435594E-2</c:v>
                </c:pt>
                <c:pt idx="515" formatCode="General">
                  <c:v>9.7313071881435592E-2</c:v>
                </c:pt>
                <c:pt idx="516" formatCode="General">
                  <c:v>9.757747188143559E-2</c:v>
                </c:pt>
                <c:pt idx="517" formatCode="General">
                  <c:v>9.7841071881435593E-2</c:v>
                </c:pt>
                <c:pt idx="518" formatCode="General">
                  <c:v>9.812667188143559E-2</c:v>
                </c:pt>
                <c:pt idx="519" formatCode="General">
                  <c:v>9.8353471881435603E-2</c:v>
                </c:pt>
                <c:pt idx="520" formatCode="General">
                  <c:v>9.8641871881435583E-2</c:v>
                </c:pt>
                <c:pt idx="521" formatCode="General">
                  <c:v>9.8905471881435586E-2</c:v>
                </c:pt>
                <c:pt idx="522" formatCode="General">
                  <c:v>9.9157471881435588E-2</c:v>
                </c:pt>
                <c:pt idx="523" formatCode="General">
                  <c:v>9.9424671881435597E-2</c:v>
                </c:pt>
                <c:pt idx="524" formatCode="General">
                  <c:v>9.969227188143559E-2</c:v>
                </c:pt>
                <c:pt idx="525" formatCode="General">
                  <c:v>9.9955871881435593E-2</c:v>
                </c:pt>
                <c:pt idx="526" formatCode="General">
                  <c:v>0.10020827188143561</c:v>
                </c:pt>
                <c:pt idx="527" formatCode="General">
                  <c:v>0.10050067188143559</c:v>
                </c:pt>
                <c:pt idx="528" formatCode="General">
                  <c:v>0.10076267188143559</c:v>
                </c:pt>
                <c:pt idx="529" formatCode="General">
                  <c:v>0.10102627188143559</c:v>
                </c:pt>
                <c:pt idx="530" formatCode="General">
                  <c:v>0.10128787188143558</c:v>
                </c:pt>
                <c:pt idx="531" formatCode="General">
                  <c:v>0.10154587188143559</c:v>
                </c:pt>
                <c:pt idx="532" formatCode="General">
                  <c:v>0.10180587188143558</c:v>
                </c:pt>
                <c:pt idx="533" formatCode="General">
                  <c:v>0.10209627188143559</c:v>
                </c:pt>
                <c:pt idx="534" formatCode="General">
                  <c:v>0.1023286718814356</c:v>
                </c:pt>
                <c:pt idx="535" formatCode="General">
                  <c:v>0.10261907188143558</c:v>
                </c:pt>
                <c:pt idx="536" formatCode="General">
                  <c:v>0.1028734718814356</c:v>
                </c:pt>
                <c:pt idx="537" formatCode="General">
                  <c:v>0.1031422718814356</c:v>
                </c:pt>
                <c:pt idx="538" formatCode="General">
                  <c:v>0.10340307188143559</c:v>
                </c:pt>
                <c:pt idx="539" formatCode="General">
                  <c:v>0.10366627188143558</c:v>
                </c:pt>
                <c:pt idx="540" formatCode="General">
                  <c:v>0.10391067188143559</c:v>
                </c:pt>
                <c:pt idx="541" formatCode="General">
                  <c:v>0.1041990718814356</c:v>
                </c:pt>
                <c:pt idx="542" formatCode="General">
                  <c:v>0.1044654718814356</c:v>
                </c:pt>
                <c:pt idx="543" formatCode="General">
                  <c:v>0.1047410718814356</c:v>
                </c:pt>
                <c:pt idx="544" formatCode="General">
                  <c:v>0.10499627188143559</c:v>
                </c:pt>
                <c:pt idx="545" formatCode="General">
                  <c:v>0.10525347188143559</c:v>
                </c:pt>
                <c:pt idx="546" formatCode="General">
                  <c:v>0.10551267188143559</c:v>
                </c:pt>
                <c:pt idx="547" formatCode="General">
                  <c:v>0.10581467188143559</c:v>
                </c:pt>
                <c:pt idx="548" formatCode="General">
                  <c:v>0.10608507188143559</c:v>
                </c:pt>
                <c:pt idx="549" formatCode="General">
                  <c:v>0.10632907188143559</c:v>
                </c:pt>
                <c:pt idx="550" formatCode="General">
                  <c:v>0.1065938718814356</c:v>
                </c:pt>
                <c:pt idx="551" formatCode="General">
                  <c:v>0.10685867188143559</c:v>
                </c:pt>
                <c:pt idx="552" formatCode="General">
                  <c:v>0.10714547188143558</c:v>
                </c:pt>
                <c:pt idx="553" formatCode="General">
                  <c:v>0.10741147188143559</c:v>
                </c:pt>
                <c:pt idx="554" formatCode="General">
                  <c:v>0.1076726718814356</c:v>
                </c:pt>
                <c:pt idx="555" formatCode="General">
                  <c:v>0.1079350718814356</c:v>
                </c:pt>
                <c:pt idx="556" formatCode="General">
                  <c:v>0.10819947188143558</c:v>
                </c:pt>
                <c:pt idx="557" formatCode="General">
                  <c:v>0.10845267188143559</c:v>
                </c:pt>
                <c:pt idx="558" formatCode="General">
                  <c:v>0.10873667188143558</c:v>
                </c:pt>
                <c:pt idx="559" formatCode="General">
                  <c:v>0.1090030718814356</c:v>
                </c:pt>
                <c:pt idx="560" formatCode="General">
                  <c:v>0.10926627188143559</c:v>
                </c:pt>
                <c:pt idx="561" formatCode="General">
                  <c:v>0.10953107188143558</c:v>
                </c:pt>
                <c:pt idx="562" formatCode="General">
                  <c:v>0.1097926718814356</c:v>
                </c:pt>
                <c:pt idx="563" formatCode="General">
                  <c:v>0.11005827188143559</c:v>
                </c:pt>
                <c:pt idx="564" formatCode="General">
                  <c:v>0.11034467188143558</c:v>
                </c:pt>
                <c:pt idx="565" formatCode="General">
                  <c:v>0.11060987188143559</c:v>
                </c:pt>
                <c:pt idx="566" formatCode="General">
                  <c:v>0.11087547188143559</c:v>
                </c:pt>
                <c:pt idx="567" formatCode="General">
                  <c:v>0.11113107188143559</c:v>
                </c:pt>
                <c:pt idx="568" formatCode="General">
                  <c:v>0.11138947188143559</c:v>
                </c:pt>
                <c:pt idx="569" formatCode="General">
                  <c:v>0.11166227188143558</c:v>
                </c:pt>
                <c:pt idx="570" formatCode="General">
                  <c:v>0.11193467188143559</c:v>
                </c:pt>
                <c:pt idx="571" formatCode="General">
                  <c:v>0.11218867188143559</c:v>
                </c:pt>
                <c:pt idx="572" formatCode="General">
                  <c:v>0.11248547188143559</c:v>
                </c:pt>
                <c:pt idx="573" formatCode="General">
                  <c:v>0.1127698718814356</c:v>
                </c:pt>
                <c:pt idx="574" formatCode="General">
                  <c:v>0.11304027188143559</c:v>
                </c:pt>
                <c:pt idx="575" formatCode="General">
                  <c:v>0.11330507188143558</c:v>
                </c:pt>
                <c:pt idx="576" formatCode="General">
                  <c:v>0.11356027188143558</c:v>
                </c:pt>
                <c:pt idx="577" formatCode="General">
                  <c:v>0.1138602718814356</c:v>
                </c:pt>
                <c:pt idx="578" formatCode="General">
                  <c:v>0.11411187188143559</c:v>
                </c:pt>
                <c:pt idx="579" formatCode="General">
                  <c:v>0.11438307188143559</c:v>
                </c:pt>
                <c:pt idx="580" formatCode="General">
                  <c:v>0.1146742718814356</c:v>
                </c:pt>
                <c:pt idx="581" formatCode="General">
                  <c:v>0.1149334718814356</c:v>
                </c:pt>
                <c:pt idx="582" formatCode="General">
                  <c:v>0.11519787188143558</c:v>
                </c:pt>
                <c:pt idx="583" formatCode="General">
                  <c:v>0.11546627188143559</c:v>
                </c:pt>
                <c:pt idx="584" formatCode="General">
                  <c:v>0.11575387188143559</c:v>
                </c:pt>
                <c:pt idx="585" formatCode="General">
                  <c:v>0.1160230718814356</c:v>
                </c:pt>
                <c:pt idx="586" formatCode="General">
                  <c:v>0.11628507188143558</c:v>
                </c:pt>
                <c:pt idx="587" formatCode="General">
                  <c:v>0.1165718718814356</c:v>
                </c:pt>
                <c:pt idx="588" formatCode="General">
                  <c:v>0.11683227188143559</c:v>
                </c:pt>
                <c:pt idx="589" formatCode="General">
                  <c:v>0.1170954718814356</c:v>
                </c:pt>
                <c:pt idx="590" formatCode="General">
                  <c:v>0.11736267188143559</c:v>
                </c:pt>
                <c:pt idx="591" formatCode="General">
                  <c:v>0.11762907188143559</c:v>
                </c:pt>
                <c:pt idx="592" formatCode="General">
                  <c:v>0.11792027188143558</c:v>
                </c:pt>
                <c:pt idx="593" formatCode="General">
                  <c:v>0.1181794718814356</c:v>
                </c:pt>
                <c:pt idx="594" formatCode="General">
                  <c:v>0.11844907188143558</c:v>
                </c:pt>
                <c:pt idx="595" formatCode="General">
                  <c:v>0.11874187188143559</c:v>
                </c:pt>
                <c:pt idx="596" formatCode="General">
                  <c:v>0.11901067188143559</c:v>
                </c:pt>
                <c:pt idx="597" formatCode="General">
                  <c:v>0.1192750718814356</c:v>
                </c:pt>
                <c:pt idx="598" formatCode="General">
                  <c:v>0.1195354718814356</c:v>
                </c:pt>
                <c:pt idx="599" formatCode="General">
                  <c:v>0.11979987188143559</c:v>
                </c:pt>
                <c:pt idx="600" formatCode="General">
                  <c:v>0.1200674718814356</c:v>
                </c:pt>
                <c:pt idx="601" formatCode="General">
                  <c:v>0.1203506718814356</c:v>
                </c:pt>
                <c:pt idx="602" formatCode="General">
                  <c:v>0.1206118718814356</c:v>
                </c:pt>
                <c:pt idx="603" formatCode="General">
                  <c:v>0.12088467188143559</c:v>
                </c:pt>
                <c:pt idx="604" formatCode="General">
                  <c:v>0.12115107188143559</c:v>
                </c:pt>
                <c:pt idx="605" formatCode="General">
                  <c:v>0.12141907188143559</c:v>
                </c:pt>
                <c:pt idx="606" formatCode="General">
                  <c:v>0.1217062718814356</c:v>
                </c:pt>
                <c:pt idx="607" formatCode="General">
                  <c:v>0.1219750718814356</c:v>
                </c:pt>
                <c:pt idx="608" formatCode="General">
                  <c:v>0.1222438718814356</c:v>
                </c:pt>
                <c:pt idx="609" formatCode="General">
                  <c:v>0.12250547188143558</c:v>
                </c:pt>
                <c:pt idx="610" formatCode="General">
                  <c:v>0.1227898718814356</c:v>
                </c:pt>
                <c:pt idx="611" formatCode="General">
                  <c:v>0.1230606718814356</c:v>
                </c:pt>
                <c:pt idx="612" formatCode="General">
                  <c:v>0.12333307188143559</c:v>
                </c:pt>
                <c:pt idx="613" formatCode="General">
                  <c:v>0.12360747188143559</c:v>
                </c:pt>
                <c:pt idx="614" formatCode="General">
                  <c:v>0.12386627188143561</c:v>
                </c:pt>
                <c:pt idx="615" formatCode="General">
                  <c:v>0.1241562718814356</c:v>
                </c:pt>
                <c:pt idx="616" formatCode="General">
                  <c:v>0.12441747188143559</c:v>
                </c:pt>
                <c:pt idx="617" formatCode="General">
                  <c:v>0.12468547188143558</c:v>
                </c:pt>
                <c:pt idx="618" formatCode="General">
                  <c:v>0.12494627188143559</c:v>
                </c:pt>
                <c:pt idx="619" formatCode="General">
                  <c:v>0.12521627188143561</c:v>
                </c:pt>
                <c:pt idx="620" formatCode="General">
                  <c:v>0.12548467188143561</c:v>
                </c:pt>
                <c:pt idx="621" formatCode="General">
                  <c:v>0.1257498718814356</c:v>
                </c:pt>
                <c:pt idx="622" formatCode="General">
                  <c:v>0.12601867188143559</c:v>
                </c:pt>
                <c:pt idx="623" formatCode="General">
                  <c:v>0.1262882718814356</c:v>
                </c:pt>
                <c:pt idx="624" formatCode="General">
                  <c:v>0.12657627188143558</c:v>
                </c:pt>
                <c:pt idx="625" formatCode="General">
                  <c:v>0.12683107188143558</c:v>
                </c:pt>
                <c:pt idx="626" formatCode="General">
                  <c:v>0.12710427188143558</c:v>
                </c:pt>
                <c:pt idx="627" formatCode="General">
                  <c:v>0.12737947188143559</c:v>
                </c:pt>
                <c:pt idx="628" formatCode="General">
                  <c:v>0.1276578718814356</c:v>
                </c:pt>
                <c:pt idx="629" formatCode="General">
                  <c:v>0.12792027188143559</c:v>
                </c:pt>
                <c:pt idx="630" formatCode="General">
                  <c:v>0.12820947188143561</c:v>
                </c:pt>
                <c:pt idx="631" formatCode="General">
                  <c:v>0.12846227188143561</c:v>
                </c:pt>
                <c:pt idx="632" formatCode="General">
                  <c:v>0.12872867188143558</c:v>
                </c:pt>
                <c:pt idx="633" formatCode="General">
                  <c:v>0.12900667188143561</c:v>
                </c:pt>
                <c:pt idx="634" formatCode="General">
                  <c:v>0.12927227188143559</c:v>
                </c:pt>
                <c:pt idx="635" formatCode="General">
                  <c:v>0.12952707188143558</c:v>
                </c:pt>
                <c:pt idx="636" formatCode="General">
                  <c:v>0.12979667188143559</c:v>
                </c:pt>
                <c:pt idx="637" formatCode="General">
                  <c:v>0.13007147188143559</c:v>
                </c:pt>
                <c:pt idx="638" formatCode="General">
                  <c:v>0.13036067188143557</c:v>
                </c:pt>
                <c:pt idx="639" formatCode="General">
                  <c:v>0.1306606718814356</c:v>
                </c:pt>
                <c:pt idx="640" formatCode="General">
                  <c:v>0.1309366718814356</c:v>
                </c:pt>
                <c:pt idx="641" formatCode="General">
                  <c:v>0.13119507188143559</c:v>
                </c:pt>
                <c:pt idx="642" formatCode="General">
                  <c:v>0.1314686718814356</c:v>
                </c:pt>
                <c:pt idx="643" formatCode="General">
                  <c:v>0.13173947188143559</c:v>
                </c:pt>
                <c:pt idx="644" formatCode="General">
                  <c:v>0.13199907188143559</c:v>
                </c:pt>
                <c:pt idx="645" formatCode="General">
                  <c:v>0.13226467188143559</c:v>
                </c:pt>
                <c:pt idx="646" formatCode="General">
                  <c:v>0.13254027188143561</c:v>
                </c:pt>
                <c:pt idx="647" formatCode="General">
                  <c:v>0.1328374718814356</c:v>
                </c:pt>
                <c:pt idx="648" formatCode="General">
                  <c:v>0.13311187188143558</c:v>
                </c:pt>
                <c:pt idx="649" formatCode="General">
                  <c:v>0.1333778718814356</c:v>
                </c:pt>
                <c:pt idx="650" formatCode="General">
                  <c:v>0.13365147188143559</c:v>
                </c:pt>
                <c:pt idx="651" formatCode="General">
                  <c:v>0.1339114718814356</c:v>
                </c:pt>
                <c:pt idx="652" formatCode="General">
                  <c:v>0.13417827188143558</c:v>
                </c:pt>
                <c:pt idx="653" formatCode="General">
                  <c:v>0.13447787188143559</c:v>
                </c:pt>
                <c:pt idx="654" formatCode="General">
                  <c:v>0.13475307188143559</c:v>
                </c:pt>
                <c:pt idx="655" formatCode="General">
                  <c:v>0.1350118718814356</c:v>
                </c:pt>
                <c:pt idx="656" formatCode="General">
                  <c:v>0.13528187188143559</c:v>
                </c:pt>
                <c:pt idx="657" formatCode="General">
                  <c:v>0.13554787188143558</c:v>
                </c:pt>
                <c:pt idx="658" formatCode="General">
                  <c:v>0.1358122718814356</c:v>
                </c:pt>
                <c:pt idx="659" formatCode="General">
                  <c:v>0.1360938718814356</c:v>
                </c:pt>
                <c:pt idx="660" formatCode="General">
                  <c:v>0.13638307188143559</c:v>
                </c:pt>
                <c:pt idx="661" formatCode="General">
                  <c:v>0.1366634718814356</c:v>
                </c:pt>
                <c:pt idx="662" formatCode="General">
                  <c:v>0.13693027188143561</c:v>
                </c:pt>
                <c:pt idx="663" formatCode="General">
                  <c:v>0.13720227188143558</c:v>
                </c:pt>
                <c:pt idx="664" formatCode="General">
                  <c:v>0.13746827188143559</c:v>
                </c:pt>
                <c:pt idx="665" formatCode="General">
                  <c:v>0.1377426718814356</c:v>
                </c:pt>
                <c:pt idx="666" formatCode="General">
                  <c:v>0.13804347188143559</c:v>
                </c:pt>
                <c:pt idx="667" formatCode="General">
                  <c:v>0.1383178718814356</c:v>
                </c:pt>
                <c:pt idx="668" formatCode="General">
                  <c:v>0.13859467188143559</c:v>
                </c:pt>
                <c:pt idx="669" formatCode="General">
                  <c:v>0.1388458718814356</c:v>
                </c:pt>
                <c:pt idx="670" formatCode="General">
                  <c:v>0.1391410718814356</c:v>
                </c:pt>
                <c:pt idx="671" formatCode="General">
                  <c:v>0.13940507188143558</c:v>
                </c:pt>
                <c:pt idx="672" formatCode="General">
                  <c:v>0.1396950718814356</c:v>
                </c:pt>
                <c:pt idx="673" formatCode="General">
                  <c:v>0.13997467188143559</c:v>
                </c:pt>
                <c:pt idx="674" formatCode="General">
                  <c:v>0.14024907188143559</c:v>
                </c:pt>
                <c:pt idx="675" formatCode="General">
                  <c:v>0.14055347188143558</c:v>
                </c:pt>
                <c:pt idx="676" formatCode="General">
                  <c:v>0.14080587188143559</c:v>
                </c:pt>
                <c:pt idx="677" formatCode="General">
                  <c:v>0.14106347188143559</c:v>
                </c:pt>
                <c:pt idx="678" formatCode="General">
                  <c:v>0.1413526718814356</c:v>
                </c:pt>
                <c:pt idx="679" formatCode="General">
                  <c:v>0.1416314718814356</c:v>
                </c:pt>
                <c:pt idx="680" formatCode="General">
                  <c:v>0.14191787188143559</c:v>
                </c:pt>
                <c:pt idx="681" formatCode="General">
                  <c:v>0.14219947188143559</c:v>
                </c:pt>
                <c:pt idx="682" formatCode="General">
                  <c:v>0.14247067188143558</c:v>
                </c:pt>
                <c:pt idx="683" formatCode="General">
                  <c:v>0.14275907188143561</c:v>
                </c:pt>
                <c:pt idx="684" formatCode="General">
                  <c:v>0.14304867188143558</c:v>
                </c:pt>
                <c:pt idx="685" formatCode="General">
                  <c:v>0.1433022718814356</c:v>
                </c:pt>
                <c:pt idx="686" formatCode="General">
                  <c:v>0.14357307188143559</c:v>
                </c:pt>
                <c:pt idx="687" formatCode="General">
                  <c:v>0.1438554718814356</c:v>
                </c:pt>
                <c:pt idx="688" formatCode="General">
                  <c:v>0.14416467188143559</c:v>
                </c:pt>
                <c:pt idx="689" formatCode="General">
                  <c:v>0.14443667188143558</c:v>
                </c:pt>
                <c:pt idx="690" formatCode="General">
                  <c:v>0.1447106718814356</c:v>
                </c:pt>
                <c:pt idx="691" formatCode="General">
                  <c:v>0.14501147188143559</c:v>
                </c:pt>
                <c:pt idx="692" formatCode="General">
                  <c:v>0.1452914718814356</c:v>
                </c:pt>
                <c:pt idx="693" formatCode="General">
                  <c:v>0.14556307188143561</c:v>
                </c:pt>
                <c:pt idx="694" formatCode="General">
                  <c:v>0.14585507188143559</c:v>
                </c:pt>
                <c:pt idx="695" formatCode="General">
                  <c:v>0.14612267188143557</c:v>
                </c:pt>
                <c:pt idx="696" formatCode="General">
                  <c:v>0.14640227188143559</c:v>
                </c:pt>
                <c:pt idx="697" formatCode="General">
                  <c:v>0.1466890718814356</c:v>
                </c:pt>
                <c:pt idx="698" formatCode="General">
                  <c:v>0.14699867188143559</c:v>
                </c:pt>
                <c:pt idx="699" formatCode="General">
                  <c:v>0.14726667188143558</c:v>
                </c:pt>
                <c:pt idx="700" formatCode="General">
                  <c:v>0.14749867188143559</c:v>
                </c:pt>
                <c:pt idx="701" formatCode="General">
                  <c:v>0.1478050718814356</c:v>
                </c:pt>
                <c:pt idx="702" formatCode="General">
                  <c:v>0.1481014718814356</c:v>
                </c:pt>
                <c:pt idx="703" formatCode="General">
                  <c:v>0.14837667188143558</c:v>
                </c:pt>
                <c:pt idx="704" formatCode="General">
                  <c:v>0.14867587188143561</c:v>
                </c:pt>
                <c:pt idx="705" formatCode="General">
                  <c:v>0.14895507188143559</c:v>
                </c:pt>
                <c:pt idx="706" formatCode="General">
                  <c:v>0.1492402718814356</c:v>
                </c:pt>
                <c:pt idx="707" formatCode="General">
                  <c:v>0.14953547188143559</c:v>
                </c:pt>
                <c:pt idx="708" formatCode="General">
                  <c:v>0.14983947188143559</c:v>
                </c:pt>
                <c:pt idx="709" formatCode="General">
                  <c:v>0.15010827188143558</c:v>
                </c:pt>
                <c:pt idx="710" formatCode="General">
                  <c:v>0.15040867188143558</c:v>
                </c:pt>
                <c:pt idx="711" formatCode="General">
                  <c:v>0.15069707188143558</c:v>
                </c:pt>
                <c:pt idx="712" formatCode="General">
                  <c:v>0.15096267188143558</c:v>
                </c:pt>
                <c:pt idx="713" formatCode="General">
                  <c:v>0.15119067188143559</c:v>
                </c:pt>
                <c:pt idx="714" formatCode="General">
                  <c:v>0.15150307188143558</c:v>
                </c:pt>
                <c:pt idx="715" formatCode="General">
                  <c:v>0.15181187188143558</c:v>
                </c:pt>
              </c:numCache>
            </c:numRef>
          </c:xVal>
          <c:yVal>
            <c:numRef>
              <c:f>'46NT83'!$I$22:$I$737</c:f>
              <c:numCache>
                <c:formatCode>0.000</c:formatCode>
                <c:ptCount val="716"/>
                <c:pt idx="0">
                  <c:v>8.2050951014729545</c:v>
                </c:pt>
                <c:pt idx="1">
                  <c:v>8.1398209000979129</c:v>
                </c:pt>
                <c:pt idx="2">
                  <c:v>8.2233206824059089</c:v>
                </c:pt>
                <c:pt idx="3">
                  <c:v>8.246819394900923</c:v>
                </c:pt>
                <c:pt idx="4">
                  <c:v>8.1570737674417462</c:v>
                </c:pt>
                <c:pt idx="5">
                  <c:v>8.7292853351035866</c:v>
                </c:pt>
                <c:pt idx="6">
                  <c:v>12.637494949824646</c:v>
                </c:pt>
                <c:pt idx="7">
                  <c:v>16.371025682120884</c:v>
                </c:pt>
                <c:pt idx="8">
                  <c:v>19.36488452307076</c:v>
                </c:pt>
                <c:pt idx="9">
                  <c:v>22.219133366256141</c:v>
                </c:pt>
                <c:pt idx="10">
                  <c:v>25.268846445402229</c:v>
                </c:pt>
                <c:pt idx="11">
                  <c:v>28.945755007721374</c:v>
                </c:pt>
                <c:pt idx="12">
                  <c:v>33.434777026050156</c:v>
                </c:pt>
                <c:pt idx="13">
                  <c:v>37.745843653022355</c:v>
                </c:pt>
                <c:pt idx="14">
                  <c:v>42.367717869443879</c:v>
                </c:pt>
                <c:pt idx="15">
                  <c:v>47.226780615254079</c:v>
                </c:pt>
                <c:pt idx="16">
                  <c:v>53.228423460113838</c:v>
                </c:pt>
                <c:pt idx="17">
                  <c:v>58.850708005217477</c:v>
                </c:pt>
                <c:pt idx="18">
                  <c:v>65.657655310963065</c:v>
                </c:pt>
                <c:pt idx="19">
                  <c:v>73.18389871813558</c:v>
                </c:pt>
                <c:pt idx="20">
                  <c:v>80.271909055684276</c:v>
                </c:pt>
                <c:pt idx="21">
                  <c:v>87.557021883659587</c:v>
                </c:pt>
                <c:pt idx="22">
                  <c:v>95.462623590588223</c:v>
                </c:pt>
                <c:pt idx="23">
                  <c:v>104.01943144770553</c:v>
                </c:pt>
                <c:pt idx="24">
                  <c:v>111.48475226692801</c:v>
                </c:pt>
                <c:pt idx="25">
                  <c:v>119.96886258212172</c:v>
                </c:pt>
                <c:pt idx="26">
                  <c:v>127.17462245940581</c:v>
                </c:pt>
                <c:pt idx="27">
                  <c:v>137.01541225415923</c:v>
                </c:pt>
                <c:pt idx="28">
                  <c:v>145.29218098851459</c:v>
                </c:pt>
                <c:pt idx="29">
                  <c:v>153.42150682094044</c:v>
                </c:pt>
                <c:pt idx="30">
                  <c:v>161.94862131586356</c:v>
                </c:pt>
                <c:pt idx="31">
                  <c:v>170.91396888041055</c:v>
                </c:pt>
                <c:pt idx="32">
                  <c:v>179.54347427945143</c:v>
                </c:pt>
                <c:pt idx="33">
                  <c:v>189.21327126432828</c:v>
                </c:pt>
                <c:pt idx="34">
                  <c:v>197.97588483872218</c:v>
                </c:pt>
                <c:pt idx="35">
                  <c:v>205.8881419544185</c:v>
                </c:pt>
                <c:pt idx="36">
                  <c:v>216.68884647527545</c:v>
                </c:pt>
                <c:pt idx="37">
                  <c:v>224.96766302771317</c:v>
                </c:pt>
                <c:pt idx="38">
                  <c:v>234.97125436001375</c:v>
                </c:pt>
                <c:pt idx="39">
                  <c:v>244.37483499418454</c:v>
                </c:pt>
                <c:pt idx="40">
                  <c:v>254.07944488646143</c:v>
                </c:pt>
                <c:pt idx="41">
                  <c:v>264.31802334371218</c:v>
                </c:pt>
                <c:pt idx="42">
                  <c:v>273.39190526662389</c:v>
                </c:pt>
                <c:pt idx="43">
                  <c:v>283.61051749757172</c:v>
                </c:pt>
                <c:pt idx="44">
                  <c:v>294.41634156363455</c:v>
                </c:pt>
                <c:pt idx="45">
                  <c:v>304.5755670701941</c:v>
                </c:pt>
                <c:pt idx="46">
                  <c:v>314.73018498606831</c:v>
                </c:pt>
                <c:pt idx="47">
                  <c:v>324.28223243120976</c:v>
                </c:pt>
                <c:pt idx="48">
                  <c:v>334.09281690924848</c:v>
                </c:pt>
                <c:pt idx="49">
                  <c:v>344.34214641143154</c:v>
                </c:pt>
                <c:pt idx="50">
                  <c:v>354.70001027197947</c:v>
                </c:pt>
                <c:pt idx="51">
                  <c:v>363.63361665624996</c:v>
                </c:pt>
                <c:pt idx="52">
                  <c:v>374.10103878420381</c:v>
                </c:pt>
                <c:pt idx="53">
                  <c:v>383.53584864413045</c:v>
                </c:pt>
                <c:pt idx="54">
                  <c:v>394.50293838417872</c:v>
                </c:pt>
                <c:pt idx="55">
                  <c:v>405.18179772913561</c:v>
                </c:pt>
                <c:pt idx="56">
                  <c:v>414.22547433533271</c:v>
                </c:pt>
                <c:pt idx="57">
                  <c:v>424.59101751368939</c:v>
                </c:pt>
                <c:pt idx="58">
                  <c:v>433.42786449356856</c:v>
                </c:pt>
                <c:pt idx="59">
                  <c:v>445.08865260901439</c:v>
                </c:pt>
                <c:pt idx="60">
                  <c:v>455.70914913862424</c:v>
                </c:pt>
                <c:pt idx="61">
                  <c:v>464.84548951304777</c:v>
                </c:pt>
                <c:pt idx="62">
                  <c:v>475.29038564209571</c:v>
                </c:pt>
                <c:pt idx="63">
                  <c:v>485.88886812732011</c:v>
                </c:pt>
                <c:pt idx="64">
                  <c:v>496.59076542570358</c:v>
                </c:pt>
                <c:pt idx="65">
                  <c:v>506.21039086756281</c:v>
                </c:pt>
                <c:pt idx="66">
                  <c:v>515.10816043539205</c:v>
                </c:pt>
                <c:pt idx="67">
                  <c:v>525.48035902251638</c:v>
                </c:pt>
                <c:pt idx="68">
                  <c:v>537.47033389470062</c:v>
                </c:pt>
                <c:pt idx="69">
                  <c:v>547.48416431741293</c:v>
                </c:pt>
                <c:pt idx="70">
                  <c:v>557.21641975380169</c:v>
                </c:pt>
                <c:pt idx="71">
                  <c:v>568.4282237546912</c:v>
                </c:pt>
                <c:pt idx="72">
                  <c:v>576.81403880193193</c:v>
                </c:pt>
                <c:pt idx="73">
                  <c:v>587.73402872608608</c:v>
                </c:pt>
                <c:pt idx="74">
                  <c:v>598.40828048035769</c:v>
                </c:pt>
                <c:pt idx="75">
                  <c:v>608.14053591674633</c:v>
                </c:pt>
                <c:pt idx="76">
                  <c:v>619.10148220254757</c:v>
                </c:pt>
                <c:pt idx="77">
                  <c:v>628.54192356220074</c:v>
                </c:pt>
                <c:pt idx="78">
                  <c:v>638.54039534929541</c:v>
                </c:pt>
                <c:pt idx="79">
                  <c:v>649.16345165150824</c:v>
                </c:pt>
                <c:pt idx="80">
                  <c:v>660.06808294004463</c:v>
                </c:pt>
                <c:pt idx="81">
                  <c:v>669.83105564766856</c:v>
                </c:pt>
                <c:pt idx="82">
                  <c:v>679.80904925393975</c:v>
                </c:pt>
                <c:pt idx="83">
                  <c:v>690.19660647668184</c:v>
                </c:pt>
                <c:pt idx="84">
                  <c:v>700.38962098160016</c:v>
                </c:pt>
                <c:pt idx="85">
                  <c:v>711.00243819340108</c:v>
                </c:pt>
                <c:pt idx="86">
                  <c:v>721.09306179420173</c:v>
                </c:pt>
                <c:pt idx="87">
                  <c:v>731.49597765256135</c:v>
                </c:pt>
                <c:pt idx="88">
                  <c:v>742.44156530274495</c:v>
                </c:pt>
                <c:pt idx="89">
                  <c:v>753.1516538734578</c:v>
                </c:pt>
                <c:pt idx="90">
                  <c:v>762.25420524952244</c:v>
                </c:pt>
                <c:pt idx="91">
                  <c:v>772.27827476264667</c:v>
                </c:pt>
                <c:pt idx="92">
                  <c:v>784.26313008962495</c:v>
                </c:pt>
                <c:pt idx="93">
                  <c:v>791.52264519157086</c:v>
                </c:pt>
                <c:pt idx="94">
                  <c:v>803.20032780619601</c:v>
                </c:pt>
                <c:pt idx="95">
                  <c:v>812.51278053570206</c:v>
                </c:pt>
                <c:pt idx="96">
                  <c:v>822.35254642141422</c:v>
                </c:pt>
                <c:pt idx="97">
                  <c:v>834.48074901415748</c:v>
                </c:pt>
                <c:pt idx="98">
                  <c:v>844.14645036286959</c:v>
                </c:pt>
                <c:pt idx="99">
                  <c:v>853.40770764031674</c:v>
                </c:pt>
                <c:pt idx="100">
                  <c:v>863.54952669317629</c:v>
                </c:pt>
                <c:pt idx="101">
                  <c:v>875.42687157083083</c:v>
                </c:pt>
                <c:pt idx="102">
                  <c:v>884.72396566471957</c:v>
                </c:pt>
                <c:pt idx="103">
                  <c:v>896.32485510125616</c:v>
                </c:pt>
                <c:pt idx="104">
                  <c:v>905.74481828008595</c:v>
                </c:pt>
                <c:pt idx="105">
                  <c:v>916.27060322338684</c:v>
                </c:pt>
                <c:pt idx="106">
                  <c:v>925.9414241173049</c:v>
                </c:pt>
                <c:pt idx="107">
                  <c:v>936.09348226057614</c:v>
                </c:pt>
                <c:pt idx="108">
                  <c:v>945.64655361475877</c:v>
                </c:pt>
                <c:pt idx="109">
                  <c:v>955.17914678811792</c:v>
                </c:pt>
                <c:pt idx="110">
                  <c:v>966.62133032327233</c:v>
                </c:pt>
                <c:pt idx="111">
                  <c:v>975.20168808833682</c:v>
                </c:pt>
                <c:pt idx="112">
                  <c:v>985.62508212751982</c:v>
                </c:pt>
                <c:pt idx="113">
                  <c:v>996.46827887358575</c:v>
                </c:pt>
                <c:pt idx="114">
                  <c:v>1007.0759765401807</c:v>
                </c:pt>
                <c:pt idx="115">
                  <c:v>1017.1768392313933</c:v>
                </c:pt>
                <c:pt idx="116">
                  <c:v>1026.7657474020173</c:v>
                </c:pt>
                <c:pt idx="117">
                  <c:v>1036.3495360274351</c:v>
                </c:pt>
                <c:pt idx="118">
                  <c:v>1048.2934349927664</c:v>
                </c:pt>
                <c:pt idx="119">
                  <c:v>1054.8003769494471</c:v>
                </c:pt>
                <c:pt idx="120">
                  <c:v>1067.1026440791902</c:v>
                </c:pt>
                <c:pt idx="121">
                  <c:v>1076.0413700086667</c:v>
                </c:pt>
                <c:pt idx="122">
                  <c:v>1084.3759896038487</c:v>
                </c:pt>
                <c:pt idx="123">
                  <c:v>1094.7174709197375</c:v>
                </c:pt>
                <c:pt idx="124">
                  <c:v>1103.973608651979</c:v>
                </c:pt>
                <c:pt idx="125">
                  <c:v>1114.1410254308678</c:v>
                </c:pt>
                <c:pt idx="126">
                  <c:v>1122.4500473000203</c:v>
                </c:pt>
                <c:pt idx="127">
                  <c:v>1128.7522074484655</c:v>
                </c:pt>
                <c:pt idx="128">
                  <c:v>1134.4195439913808</c:v>
                </c:pt>
                <c:pt idx="129">
                  <c:v>1136.7591761504707</c:v>
                </c:pt>
                <c:pt idx="130">
                  <c:v>1135.9810052791759</c:v>
                </c:pt>
                <c:pt idx="131">
                  <c:v>1133.9997412844984</c:v>
                </c:pt>
                <c:pt idx="132">
                  <c:v>1132.3051718213501</c:v>
                </c:pt>
                <c:pt idx="133">
                  <c:v>1131.9775209281736</c:v>
                </c:pt>
                <c:pt idx="134">
                  <c:v>1132.3307695473795</c:v>
                </c:pt>
                <c:pt idx="135">
                  <c:v>1132.0594336514675</c:v>
                </c:pt>
                <c:pt idx="136">
                  <c:v>1131.7932173007616</c:v>
                </c:pt>
                <c:pt idx="137">
                  <c:v>1129.2283251526128</c:v>
                </c:pt>
                <c:pt idx="138">
                  <c:v>1127.8102111305825</c:v>
                </c:pt>
                <c:pt idx="139">
                  <c:v>1127.5644729607</c:v>
                </c:pt>
                <c:pt idx="140">
                  <c:v>1128.1634597497887</c:v>
                </c:pt>
                <c:pt idx="141">
                  <c:v>1127.6668638648177</c:v>
                </c:pt>
                <c:pt idx="142">
                  <c:v>1128.6907729059949</c:v>
                </c:pt>
                <c:pt idx="143">
                  <c:v>1128.910913349848</c:v>
                </c:pt>
                <c:pt idx="144">
                  <c:v>1128.552545185436</c:v>
                </c:pt>
                <c:pt idx="145">
                  <c:v>1129.1668906101422</c:v>
                </c:pt>
                <c:pt idx="146">
                  <c:v>1128.2351333826709</c:v>
                </c:pt>
                <c:pt idx="147">
                  <c:v>1128.1173838429356</c:v>
                </c:pt>
                <c:pt idx="148">
                  <c:v>1128.4194370100829</c:v>
                </c:pt>
                <c:pt idx="149">
                  <c:v>1129.3870310539955</c:v>
                </c:pt>
                <c:pt idx="150">
                  <c:v>1130.2573537389958</c:v>
                </c:pt>
                <c:pt idx="151">
                  <c:v>1131.9928795637911</c:v>
                </c:pt>
                <c:pt idx="152">
                  <c:v>1132.9399954268799</c:v>
                </c:pt>
                <c:pt idx="153">
                  <c:v>1133.3751567693803</c:v>
                </c:pt>
                <c:pt idx="154">
                  <c:v>1133.6823294817334</c:v>
                </c:pt>
                <c:pt idx="155">
                  <c:v>1134.5475326215283</c:v>
                </c:pt>
                <c:pt idx="156">
                  <c:v>1135.1260412297931</c:v>
                </c:pt>
                <c:pt idx="157">
                  <c:v>1135.7352671092935</c:v>
                </c:pt>
                <c:pt idx="158">
                  <c:v>1135.8274189229994</c:v>
                </c:pt>
                <c:pt idx="159">
                  <c:v>1136.6823829723824</c:v>
                </c:pt>
                <c:pt idx="160">
                  <c:v>1137.4400756628536</c:v>
                </c:pt>
                <c:pt idx="161">
                  <c:v>1137.7830851916478</c:v>
                </c:pt>
                <c:pt idx="162">
                  <c:v>1138.4179087971777</c:v>
                </c:pt>
                <c:pt idx="163">
                  <c:v>1138.8479505944722</c:v>
                </c:pt>
                <c:pt idx="164">
                  <c:v>1139.334307389031</c:v>
                </c:pt>
                <c:pt idx="165">
                  <c:v>1139.8974573616786</c:v>
                </c:pt>
                <c:pt idx="166">
                  <c:v>1139.9537723589433</c:v>
                </c:pt>
                <c:pt idx="167">
                  <c:v>1140.8599318603851</c:v>
                </c:pt>
                <c:pt idx="168">
                  <c:v>1140.9623227645029</c:v>
                </c:pt>
                <c:pt idx="169">
                  <c:v>1141.5920268248267</c:v>
                </c:pt>
                <c:pt idx="170">
                  <c:v>1142.2166113399448</c:v>
                </c:pt>
                <c:pt idx="171">
                  <c:v>1142.5596208687391</c:v>
                </c:pt>
                <c:pt idx="172">
                  <c:v>1143.1227708413867</c:v>
                </c:pt>
                <c:pt idx="173">
                  <c:v>1143.1176512961806</c:v>
                </c:pt>
                <c:pt idx="174">
                  <c:v>1144.0135717072105</c:v>
                </c:pt>
                <c:pt idx="175">
                  <c:v>1144.4743307757403</c:v>
                </c:pt>
                <c:pt idx="176">
                  <c:v>1144.9811657511229</c:v>
                </c:pt>
                <c:pt idx="177">
                  <c:v>1145.3804902771819</c:v>
                </c:pt>
                <c:pt idx="178">
                  <c:v>1145.8668470717412</c:v>
                </c:pt>
                <c:pt idx="179">
                  <c:v>1146.0460311539473</c:v>
                </c:pt>
                <c:pt idx="180">
                  <c:v>1147.131374737595</c:v>
                </c:pt>
                <c:pt idx="181">
                  <c:v>1147.4846233568012</c:v>
                </c:pt>
                <c:pt idx="182">
                  <c:v>1147.6945247102424</c:v>
                </c:pt>
                <c:pt idx="183">
                  <c:v>1148.3907828582428</c:v>
                </c:pt>
                <c:pt idx="184">
                  <c:v>1148.385663313037</c:v>
                </c:pt>
                <c:pt idx="185">
                  <c:v>1149.2969423596846</c:v>
                </c:pt>
                <c:pt idx="186">
                  <c:v>1149.6092346172438</c:v>
                </c:pt>
                <c:pt idx="187">
                  <c:v>1149.9471246008322</c:v>
                </c:pt>
                <c:pt idx="188">
                  <c:v>1149.9932005076853</c:v>
                </c:pt>
                <c:pt idx="189">
                  <c:v>1151.0990222721564</c:v>
                </c:pt>
                <c:pt idx="190">
                  <c:v>1151.964225411951</c:v>
                </c:pt>
                <c:pt idx="191">
                  <c:v>1151.8208781461863</c:v>
                </c:pt>
                <c:pt idx="192">
                  <c:v>1151.9744645023629</c:v>
                </c:pt>
                <c:pt idx="193">
                  <c:v>1152.6297662887162</c:v>
                </c:pt>
                <c:pt idx="194">
                  <c:v>1153.3516221627463</c:v>
                </c:pt>
                <c:pt idx="195">
                  <c:v>1153.622958058658</c:v>
                </c:pt>
                <c:pt idx="196">
                  <c:v>1153.9045330449817</c:v>
                </c:pt>
                <c:pt idx="197">
                  <c:v>1154.252662118982</c:v>
                </c:pt>
                <c:pt idx="198">
                  <c:v>1154.5598348313351</c:v>
                </c:pt>
                <c:pt idx="199">
                  <c:v>1155.3021688861886</c:v>
                </c:pt>
                <c:pt idx="200">
                  <c:v>1155.9830683985713</c:v>
                </c:pt>
                <c:pt idx="201">
                  <c:v>1156.1008179383068</c:v>
                </c:pt>
                <c:pt idx="202">
                  <c:v>1156.525740190395</c:v>
                </c:pt>
                <c:pt idx="203">
                  <c:v>1157.3755846945721</c:v>
                </c:pt>
                <c:pt idx="204">
                  <c:v>1157.2783133356604</c:v>
                </c:pt>
                <c:pt idx="205">
                  <c:v>1158.0001692096903</c:v>
                </c:pt>
                <c:pt idx="206">
                  <c:v>1158.8090573522202</c:v>
                </c:pt>
                <c:pt idx="207">
                  <c:v>1158.8192964426321</c:v>
                </c:pt>
                <c:pt idx="208">
                  <c:v>1159.2595773303381</c:v>
                </c:pt>
                <c:pt idx="209">
                  <c:v>1159.674260492015</c:v>
                </c:pt>
                <c:pt idx="210">
                  <c:v>1159.8892813906621</c:v>
                </c:pt>
                <c:pt idx="211">
                  <c:v>1160.7391258948392</c:v>
                </c:pt>
                <c:pt idx="212">
                  <c:v>1161.2817976866629</c:v>
                </c:pt>
                <c:pt idx="213">
                  <c:v>1161.2613195058395</c:v>
                </c:pt>
                <c:pt idx="214">
                  <c:v>1161.4865794948985</c:v>
                </c:pt>
                <c:pt idx="215">
                  <c:v>1162.8125417032229</c:v>
                </c:pt>
                <c:pt idx="216">
                  <c:v>1162.9200521525463</c:v>
                </c:pt>
                <c:pt idx="217">
                  <c:v>1163.3808112210761</c:v>
                </c:pt>
                <c:pt idx="218">
                  <c:v>1163.5702343936939</c:v>
                </c:pt>
                <c:pt idx="219">
                  <c:v>1163.6111907553409</c:v>
                </c:pt>
                <c:pt idx="220">
                  <c:v>1164.5890238896652</c:v>
                </c:pt>
                <c:pt idx="221">
                  <c:v>1164.9371529636653</c:v>
                </c:pt>
                <c:pt idx="222">
                  <c:v>1165.6026938404304</c:v>
                </c:pt>
                <c:pt idx="223">
                  <c:v>1165.8279538294894</c:v>
                </c:pt>
                <c:pt idx="224">
                  <c:v>1165.9405838240189</c:v>
                </c:pt>
                <c:pt idx="225">
                  <c:v>1166.6317224268134</c:v>
                </c:pt>
                <c:pt idx="226">
                  <c:v>1166.5498097035193</c:v>
                </c:pt>
                <c:pt idx="227">
                  <c:v>1167.7631419173142</c:v>
                </c:pt>
                <c:pt idx="228">
                  <c:v>1167.5327623830492</c:v>
                </c:pt>
                <c:pt idx="229">
                  <c:v>1168.0703146296673</c:v>
                </c:pt>
                <c:pt idx="230">
                  <c:v>1168.5259541529911</c:v>
                </c:pt>
                <c:pt idx="231">
                  <c:v>1168.9252786790503</c:v>
                </c:pt>
                <c:pt idx="232">
                  <c:v>1169.4423527448448</c:v>
                </c:pt>
                <c:pt idx="233">
                  <c:v>1169.8621554517272</c:v>
                </c:pt>
                <c:pt idx="234">
                  <c:v>1169.7034495503449</c:v>
                </c:pt>
                <c:pt idx="235">
                  <c:v>1170.0566981695511</c:v>
                </c:pt>
                <c:pt idx="236">
                  <c:v>1170.911662218934</c:v>
                </c:pt>
                <c:pt idx="237">
                  <c:v>1171.4696926463755</c:v>
                </c:pt>
                <c:pt idx="238">
                  <c:v>1171.7871044491403</c:v>
                </c:pt>
                <c:pt idx="239">
                  <c:v>1171.5362467340522</c:v>
                </c:pt>
                <c:pt idx="240">
                  <c:v>1172.6523075889352</c:v>
                </c:pt>
                <c:pt idx="241">
                  <c:v>1173.0721102958175</c:v>
                </c:pt>
                <c:pt idx="242">
                  <c:v>1173.0516321149942</c:v>
                </c:pt>
                <c:pt idx="243">
                  <c:v>1173.8451616219065</c:v>
                </c:pt>
                <c:pt idx="244">
                  <c:v>1173.5379889095534</c:v>
                </c:pt>
                <c:pt idx="245">
                  <c:v>1174.3519965972891</c:v>
                </c:pt>
                <c:pt idx="246">
                  <c:v>1174.7871579397893</c:v>
                </c:pt>
                <c:pt idx="247">
                  <c:v>1175.0994501973485</c:v>
                </c:pt>
                <c:pt idx="248">
                  <c:v>1175.2683951891427</c:v>
                </c:pt>
                <c:pt idx="249">
                  <c:v>1175.2018411014662</c:v>
                </c:pt>
                <c:pt idx="250">
                  <c:v>1176.0875224220842</c:v>
                </c:pt>
                <c:pt idx="251">
                  <c:v>1176.5585205810257</c:v>
                </c:pt>
                <c:pt idx="252">
                  <c:v>1176.5431619454082</c:v>
                </c:pt>
                <c:pt idx="253">
                  <c:v>1177.0960728276439</c:v>
                </c:pt>
                <c:pt idx="254">
                  <c:v>1177.2035832769673</c:v>
                </c:pt>
                <c:pt idx="255">
                  <c:v>1177.6797009811146</c:v>
                </c:pt>
                <c:pt idx="256">
                  <c:v>1178.2582095893799</c:v>
                </c:pt>
                <c:pt idx="257">
                  <c:v>1178.3708395839092</c:v>
                </c:pt>
                <c:pt idx="258">
                  <c:v>1178.4015568551447</c:v>
                </c:pt>
                <c:pt idx="259">
                  <c:v>1179.2053254524687</c:v>
                </c:pt>
                <c:pt idx="260">
                  <c:v>1179.3640313538513</c:v>
                </c:pt>
                <c:pt idx="261">
                  <c:v>1179.9118226908809</c:v>
                </c:pt>
                <c:pt idx="262">
                  <c:v>1179.9578985977339</c:v>
                </c:pt>
                <c:pt idx="263">
                  <c:v>1180.2087563128223</c:v>
                </c:pt>
                <c:pt idx="264">
                  <c:v>1180.7770258306755</c:v>
                </c:pt>
                <c:pt idx="265">
                  <c:v>1181.0483617265877</c:v>
                </c:pt>
                <c:pt idx="266">
                  <c:v>1181.3606539841467</c:v>
                </c:pt>
                <c:pt idx="267">
                  <c:v>1181.2838608060583</c:v>
                </c:pt>
                <c:pt idx="268">
                  <c:v>1181.4579253430584</c:v>
                </c:pt>
                <c:pt idx="269">
                  <c:v>1181.7650980554115</c:v>
                </c:pt>
                <c:pt idx="270">
                  <c:v>1182.7890070965886</c:v>
                </c:pt>
                <c:pt idx="271">
                  <c:v>1182.8402025486473</c:v>
                </c:pt>
                <c:pt idx="272">
                  <c:v>1182.7582898253534</c:v>
                </c:pt>
                <c:pt idx="273">
                  <c:v>1183.6798079624127</c:v>
                </c:pt>
                <c:pt idx="274">
                  <c:v>1183.5415802418538</c:v>
                </c:pt>
                <c:pt idx="275">
                  <c:v>1183.7770793213244</c:v>
                </c:pt>
                <c:pt idx="276">
                  <c:v>1183.7361229596777</c:v>
                </c:pt>
                <c:pt idx="277">
                  <c:v>1184.2992729323248</c:v>
                </c:pt>
                <c:pt idx="278">
                  <c:v>1184.7344342748254</c:v>
                </c:pt>
                <c:pt idx="279">
                  <c:v>1184.7088365487957</c:v>
                </c:pt>
                <c:pt idx="280">
                  <c:v>1184.7549124556488</c:v>
                </c:pt>
                <c:pt idx="281">
                  <c:v>1185.4358119680317</c:v>
                </c:pt>
                <c:pt idx="282">
                  <c:v>1186.0296792119141</c:v>
                </c:pt>
                <c:pt idx="283">
                  <c:v>1185.814658313267</c:v>
                </c:pt>
                <c:pt idx="284">
                  <c:v>1185.9426469434143</c:v>
                </c:pt>
                <c:pt idx="285">
                  <c:v>1186.5160360064735</c:v>
                </c:pt>
                <c:pt idx="286">
                  <c:v>1186.7361764503264</c:v>
                </c:pt>
                <c:pt idx="287">
                  <c:v>1187.0791859791209</c:v>
                </c:pt>
                <c:pt idx="288">
                  <c:v>1186.9921537106209</c:v>
                </c:pt>
                <c:pt idx="289">
                  <c:v>1187.3658805106504</c:v>
                </c:pt>
                <c:pt idx="290">
                  <c:v>1187.3761196010623</c:v>
                </c:pt>
                <c:pt idx="291">
                  <c:v>1188.4358654586806</c:v>
                </c:pt>
                <c:pt idx="292">
                  <c:v>1188.0723777490628</c:v>
                </c:pt>
                <c:pt idx="293">
                  <c:v>1188.5075390915629</c:v>
                </c:pt>
                <c:pt idx="294">
                  <c:v>1188.5075390915629</c:v>
                </c:pt>
                <c:pt idx="295">
                  <c:v>1188.9273417984455</c:v>
                </c:pt>
                <c:pt idx="296">
                  <c:v>1188.6969622641809</c:v>
                </c:pt>
                <c:pt idx="297">
                  <c:v>1189.3369054149164</c:v>
                </c:pt>
                <c:pt idx="298">
                  <c:v>1189.4751331354753</c:v>
                </c:pt>
                <c:pt idx="299">
                  <c:v>1189.5007308615047</c:v>
                </c:pt>
                <c:pt idx="300">
                  <c:v>1189.5263285875342</c:v>
                </c:pt>
                <c:pt idx="301">
                  <c:v>1189.7669472122109</c:v>
                </c:pt>
                <c:pt idx="302">
                  <c:v>1190.4478467245935</c:v>
                </c:pt>
                <c:pt idx="303">
                  <c:v>1190.785736708182</c:v>
                </c:pt>
                <c:pt idx="304">
                  <c:v>1190.2123476451229</c:v>
                </c:pt>
                <c:pt idx="305">
                  <c:v>1191.0314748780645</c:v>
                </c:pt>
                <c:pt idx="306">
                  <c:v>1191.0519530588881</c:v>
                </c:pt>
                <c:pt idx="307">
                  <c:v>1191.3079303191823</c:v>
                </c:pt>
                <c:pt idx="308">
                  <c:v>1191.3949625876824</c:v>
                </c:pt>
                <c:pt idx="309">
                  <c:v>1191.0775507849175</c:v>
                </c:pt>
                <c:pt idx="310">
                  <c:v>1191.5331903082415</c:v>
                </c:pt>
                <c:pt idx="311">
                  <c:v>1191.906917108271</c:v>
                </c:pt>
                <c:pt idx="312">
                  <c:v>1192.1731334589772</c:v>
                </c:pt>
                <c:pt idx="313">
                  <c:v>1191.9581125603299</c:v>
                </c:pt>
                <c:pt idx="314">
                  <c:v>1192.347197995977</c:v>
                </c:pt>
                <c:pt idx="315">
                  <c:v>1192.1987311850064</c:v>
                </c:pt>
                <c:pt idx="316">
                  <c:v>1192.674848889154</c:v>
                </c:pt>
                <c:pt idx="317">
                  <c:v>1192.9410652398599</c:v>
                </c:pt>
                <c:pt idx="318">
                  <c:v>1193.2687161330366</c:v>
                </c:pt>
                <c:pt idx="319">
                  <c:v>1192.7516420672421</c:v>
                </c:pt>
                <c:pt idx="320">
                  <c:v>1192.7362834316245</c:v>
                </c:pt>
                <c:pt idx="321">
                  <c:v>1193.2226402261838</c:v>
                </c:pt>
                <c:pt idx="322">
                  <c:v>1193.7550729275956</c:v>
                </c:pt>
                <c:pt idx="323">
                  <c:v>1193.9137788289781</c:v>
                </c:pt>
                <c:pt idx="324">
                  <c:v>1193.6936383851253</c:v>
                </c:pt>
                <c:pt idx="325">
                  <c:v>1193.5349324837428</c:v>
                </c:pt>
                <c:pt idx="326">
                  <c:v>1194.0008110974782</c:v>
                </c:pt>
                <c:pt idx="327">
                  <c:v>1194.1543974536548</c:v>
                </c:pt>
                <c:pt idx="328">
                  <c:v>1194.5537219797141</c:v>
                </c:pt>
                <c:pt idx="329">
                  <c:v>1193.8677029221251</c:v>
                </c:pt>
                <c:pt idx="330">
                  <c:v>1194.0776042755665</c:v>
                </c:pt>
                <c:pt idx="331">
                  <c:v>1194.5127656180669</c:v>
                </c:pt>
                <c:pt idx="332">
                  <c:v>1194.5127656180669</c:v>
                </c:pt>
                <c:pt idx="333">
                  <c:v>1195.2653387633322</c:v>
                </c:pt>
                <c:pt idx="334">
                  <c:v>1194.8608946920672</c:v>
                </c:pt>
                <c:pt idx="335">
                  <c:v>1194.6407542482141</c:v>
                </c:pt>
                <c:pt idx="336">
                  <c:v>1194.7277865167141</c:v>
                </c:pt>
                <c:pt idx="337">
                  <c:v>1195.1936651304497</c:v>
                </c:pt>
                <c:pt idx="338">
                  <c:v>1195.2090237660673</c:v>
                </c:pt>
                <c:pt idx="339">
                  <c:v>1195.08103513592</c:v>
                </c:pt>
                <c:pt idx="340">
                  <c:v>1194.9888833222142</c:v>
                </c:pt>
                <c:pt idx="341">
                  <c:v>1195.0656765003025</c:v>
                </c:pt>
                <c:pt idx="342">
                  <c:v>1195.4240446647145</c:v>
                </c:pt>
                <c:pt idx="343">
                  <c:v>1195.6390655633616</c:v>
                </c:pt>
                <c:pt idx="344">
                  <c:v>1195.1168719523614</c:v>
                </c:pt>
                <c:pt idx="345">
                  <c:v>1195.362610122244</c:v>
                </c:pt>
                <c:pt idx="346">
                  <c:v>1195.6595437441852</c:v>
                </c:pt>
                <c:pt idx="347">
                  <c:v>1196.1714982647738</c:v>
                </c:pt>
                <c:pt idx="348">
                  <c:v>1195.9052819140677</c:v>
                </c:pt>
                <c:pt idx="349">
                  <c:v>1196.0435096346268</c:v>
                </c:pt>
                <c:pt idx="350">
                  <c:v>1195.7312173770677</c:v>
                </c:pt>
                <c:pt idx="351">
                  <c:v>1195.7875323743324</c:v>
                </c:pt>
                <c:pt idx="352">
                  <c:v>1195.7926519195382</c:v>
                </c:pt>
                <c:pt idx="353">
                  <c:v>1195.7977714647441</c:v>
                </c:pt>
                <c:pt idx="354">
                  <c:v>1195.720978286656</c:v>
                </c:pt>
                <c:pt idx="355">
                  <c:v>1195.710739196244</c:v>
                </c:pt>
                <c:pt idx="356">
                  <c:v>1196.0179119085972</c:v>
                </c:pt>
                <c:pt idx="357">
                  <c:v>1196.2226937168325</c:v>
                </c:pt>
                <c:pt idx="358">
                  <c:v>1196.1356614483327</c:v>
                </c:pt>
                <c:pt idx="359">
                  <c:v>1195.9615969113324</c:v>
                </c:pt>
                <c:pt idx="360">
                  <c:v>1195.8028910099501</c:v>
                </c:pt>
                <c:pt idx="361">
                  <c:v>1196.2636500784797</c:v>
                </c:pt>
                <c:pt idx="362">
                  <c:v>1196.5964205168625</c:v>
                </c:pt>
                <c:pt idx="363">
                  <c:v>1196.5913009716564</c:v>
                </c:pt>
                <c:pt idx="364">
                  <c:v>1196.0947050866855</c:v>
                </c:pt>
                <c:pt idx="365">
                  <c:v>1196.1459005387444</c:v>
                </c:pt>
                <c:pt idx="366">
                  <c:v>1196.4018777990386</c:v>
                </c:pt>
                <c:pt idx="367">
                  <c:v>1196.3199650757444</c:v>
                </c:pt>
                <c:pt idx="368">
                  <c:v>1196.1254223579208</c:v>
                </c:pt>
                <c:pt idx="369">
                  <c:v>1195.9411187305088</c:v>
                </c:pt>
                <c:pt idx="370">
                  <c:v>1196.0179119085972</c:v>
                </c:pt>
                <c:pt idx="371">
                  <c:v>1196.5042687031564</c:v>
                </c:pt>
                <c:pt idx="372">
                  <c:v>1196.3967582538328</c:v>
                </c:pt>
                <c:pt idx="373">
                  <c:v>1196.6527355141268</c:v>
                </c:pt>
                <c:pt idx="374">
                  <c:v>1195.9462382757147</c:v>
                </c:pt>
                <c:pt idx="375">
                  <c:v>1195.8182496455677</c:v>
                </c:pt>
                <c:pt idx="376">
                  <c:v>1195.7772932839205</c:v>
                </c:pt>
                <c:pt idx="377">
                  <c:v>1196.3762800730092</c:v>
                </c:pt>
                <c:pt idx="378">
                  <c:v>1195.9257600948913</c:v>
                </c:pt>
                <c:pt idx="379">
                  <c:v>1195.4138055743026</c:v>
                </c:pt>
                <c:pt idx="380">
                  <c:v>1195.7619346483029</c:v>
                </c:pt>
                <c:pt idx="381">
                  <c:v>1195.6083482921263</c:v>
                </c:pt>
                <c:pt idx="382">
                  <c:v>1195.8643255524207</c:v>
                </c:pt>
                <c:pt idx="383">
                  <c:v>1195.6083482921263</c:v>
                </c:pt>
                <c:pt idx="384">
                  <c:v>1195.5776310208912</c:v>
                </c:pt>
                <c:pt idx="385">
                  <c:v>1195.0400787742731</c:v>
                </c:pt>
                <c:pt idx="386">
                  <c:v>1195.6288264729499</c:v>
                </c:pt>
                <c:pt idx="387">
                  <c:v>1195.5008378428029</c:v>
                </c:pt>
                <c:pt idx="388">
                  <c:v>1195.3216537605965</c:v>
                </c:pt>
                <c:pt idx="389">
                  <c:v>1194.7738624235669</c:v>
                </c:pt>
                <c:pt idx="390">
                  <c:v>1194.7431451523319</c:v>
                </c:pt>
                <c:pt idx="391">
                  <c:v>1194.9735246865966</c:v>
                </c:pt>
                <c:pt idx="392">
                  <c:v>1194.9325683249494</c:v>
                </c:pt>
                <c:pt idx="393">
                  <c:v>1194.5895587961552</c:v>
                </c:pt>
                <c:pt idx="394">
                  <c:v>1194.4820483468316</c:v>
                </c:pt>
                <c:pt idx="395">
                  <c:v>1194.0468870043312</c:v>
                </c:pt>
                <c:pt idx="396">
                  <c:v>1194.5997978865669</c:v>
                </c:pt>
                <c:pt idx="397">
                  <c:v>1194.420613804361</c:v>
                </c:pt>
                <c:pt idx="398">
                  <c:v>1193.8472247413017</c:v>
                </c:pt>
                <c:pt idx="399">
                  <c:v>1194.1287997276254</c:v>
                </c:pt>
                <c:pt idx="400">
                  <c:v>1193.2379988618013</c:v>
                </c:pt>
                <c:pt idx="401">
                  <c:v>1193.519573848125</c:v>
                </c:pt>
                <c:pt idx="402">
                  <c:v>1193.5144543029189</c:v>
                </c:pt>
                <c:pt idx="403">
                  <c:v>1193.432541579625</c:v>
                </c:pt>
                <c:pt idx="404">
                  <c:v>1192.7465225220362</c:v>
                </c:pt>
                <c:pt idx="405">
                  <c:v>1192.6185338918892</c:v>
                </c:pt>
                <c:pt idx="406">
                  <c:v>1192.7721202480657</c:v>
                </c:pt>
                <c:pt idx="407">
                  <c:v>1192.4393498096831</c:v>
                </c:pt>
                <c:pt idx="408">
                  <c:v>1192.4905452617418</c:v>
                </c:pt>
                <c:pt idx="409">
                  <c:v>1191.8557216562122</c:v>
                </c:pt>
                <c:pt idx="410">
                  <c:v>1191.7789284781238</c:v>
                </c:pt>
                <c:pt idx="411">
                  <c:v>1191.415440768506</c:v>
                </c:pt>
                <c:pt idx="412">
                  <c:v>1191.6867766644179</c:v>
                </c:pt>
                <c:pt idx="413">
                  <c:v>1191.0365944232706</c:v>
                </c:pt>
                <c:pt idx="414">
                  <c:v>1190.432488088976</c:v>
                </c:pt>
                <c:pt idx="415">
                  <c:v>1190.3608144560935</c:v>
                </c:pt>
                <c:pt idx="416">
                  <c:v>1190.1048371957995</c:v>
                </c:pt>
                <c:pt idx="417">
                  <c:v>1189.9051749327698</c:v>
                </c:pt>
                <c:pt idx="418">
                  <c:v>1189.1526017875044</c:v>
                </c:pt>
                <c:pt idx="419">
                  <c:v>1188.456343639504</c:v>
                </c:pt>
                <c:pt idx="420">
                  <c:v>1188.9273417984455</c:v>
                </c:pt>
                <c:pt idx="421">
                  <c:v>1188.2362031956511</c:v>
                </c:pt>
                <c:pt idx="422">
                  <c:v>1187.929030483298</c:v>
                </c:pt>
                <c:pt idx="423">
                  <c:v>1187.3965977818859</c:v>
                </c:pt>
                <c:pt idx="424">
                  <c:v>1186.66962236265</c:v>
                </c:pt>
                <c:pt idx="425">
                  <c:v>1186.6389050914147</c:v>
                </c:pt>
                <c:pt idx="426">
                  <c:v>1186.4187646475616</c:v>
                </c:pt>
                <c:pt idx="427">
                  <c:v>1185.6098765050317</c:v>
                </c:pt>
                <c:pt idx="428">
                  <c:v>1185.0364874419727</c:v>
                </c:pt>
                <c:pt idx="429">
                  <c:v>1184.4067833816484</c:v>
                </c:pt>
                <c:pt idx="430">
                  <c:v>1184.3709465652073</c:v>
                </c:pt>
                <c:pt idx="431">
                  <c:v>1184.1047302145014</c:v>
                </c:pt>
                <c:pt idx="432" formatCode="General">
                  <c:v>1183.0296257212651</c:v>
                </c:pt>
                <c:pt idx="433" formatCode="General">
                  <c:v>1182.3077698472355</c:v>
                </c:pt>
                <c:pt idx="434" formatCode="General">
                  <c:v>1181.1917089923522</c:v>
                </c:pt>
                <c:pt idx="435" formatCode="General">
                  <c:v>1181.4835230690878</c:v>
                </c:pt>
                <c:pt idx="436" formatCode="General">
                  <c:v>1181.0688399074111</c:v>
                </c:pt>
                <c:pt idx="437" formatCode="General">
                  <c:v>1180.0654090470575</c:v>
                </c:pt>
                <c:pt idx="438" formatCode="General">
                  <c:v>1179.0415000058804</c:v>
                </c:pt>
                <c:pt idx="439" formatCode="General">
                  <c:v>1178.60633866338</c:v>
                </c:pt>
                <c:pt idx="440" formatCode="General">
                  <c:v>1178.3247636770564</c:v>
                </c:pt>
                <c:pt idx="441" formatCode="General">
                  <c:v>1177.2343005482028</c:v>
                </c:pt>
                <c:pt idx="442" formatCode="General">
                  <c:v>1176.7581828440555</c:v>
                </c:pt>
                <c:pt idx="443" formatCode="General">
                  <c:v>1175.8417842522019</c:v>
                </c:pt>
                <c:pt idx="444" formatCode="General">
                  <c:v>1174.9663420219954</c:v>
                </c:pt>
                <c:pt idx="445" formatCode="General">
                  <c:v>1174.3008011452303</c:v>
                </c:pt>
                <c:pt idx="446" formatCode="General">
                  <c:v>1173.7786075342299</c:v>
                </c:pt>
                <c:pt idx="447" formatCode="General">
                  <c:v>1172.8417307615528</c:v>
                </c:pt>
                <c:pt idx="448" formatCode="General">
                  <c:v>1172.1659507943759</c:v>
                </c:pt>
                <c:pt idx="449" formatCode="General">
                  <c:v>1171.7154308162578</c:v>
                </c:pt>
                <c:pt idx="450" formatCode="General">
                  <c:v>1170.824629950434</c:v>
                </c:pt>
                <c:pt idx="451" formatCode="General">
                  <c:v>1170.1181327120216</c:v>
                </c:pt>
                <c:pt idx="452" formatCode="General">
                  <c:v>1169.3143641146976</c:v>
                </c:pt>
                <c:pt idx="453" formatCode="General">
                  <c:v>1167.865532821432</c:v>
                </c:pt>
                <c:pt idx="454" formatCode="General">
                  <c:v>1167.3075023939905</c:v>
                </c:pt>
                <c:pt idx="455" formatCode="General">
                  <c:v>1166.4934947062545</c:v>
                </c:pt>
                <c:pt idx="456" formatCode="General">
                  <c:v>1165.2750429472537</c:v>
                </c:pt>
                <c:pt idx="457" formatCode="General">
                  <c:v>1164.5531870732239</c:v>
                </c:pt>
                <c:pt idx="458" formatCode="General">
                  <c:v>1164.0053957361943</c:v>
                </c:pt>
                <c:pt idx="459" formatCode="General">
                  <c:v>1163.4780825799878</c:v>
                </c:pt>
                <c:pt idx="460" formatCode="General">
                  <c:v>1162.4848908100462</c:v>
                </c:pt>
                <c:pt idx="461" formatCode="General">
                  <c:v>1161.1538090565159</c:v>
                </c:pt>
                <c:pt idx="462" formatCode="General">
                  <c:v>1160.4319531824858</c:v>
                </c:pt>
                <c:pt idx="463" formatCode="General">
                  <c:v>1159.5616304974853</c:v>
                </c:pt>
                <c:pt idx="464" formatCode="General">
                  <c:v>1159.172545061838</c:v>
                </c:pt>
                <c:pt idx="465" formatCode="General">
                  <c:v>1157.8261046726902</c:v>
                </c:pt>
                <c:pt idx="466" formatCode="General">
                  <c:v>1156.9199451712484</c:v>
                </c:pt>
                <c:pt idx="467" formatCode="General">
                  <c:v>1156.0393833958362</c:v>
                </c:pt>
                <c:pt idx="468" formatCode="General">
                  <c:v>1155.2151366176886</c:v>
                </c:pt>
                <c:pt idx="469" formatCode="General">
                  <c:v>1154.4830416532468</c:v>
                </c:pt>
                <c:pt idx="470" formatCode="General">
                  <c:v>1152.9266999106576</c:v>
                </c:pt>
                <c:pt idx="471" formatCode="General">
                  <c:v>1151.9898231379805</c:v>
                </c:pt>
                <c:pt idx="472" formatCode="General">
                  <c:v>1151.2730868091564</c:v>
                </c:pt>
                <c:pt idx="473" formatCode="General">
                  <c:v>1150.7508931981561</c:v>
                </c:pt>
                <c:pt idx="474" formatCode="General">
                  <c:v>1149.0870410062432</c:v>
                </c:pt>
                <c:pt idx="475" formatCode="General">
                  <c:v>1148.3037505897428</c:v>
                </c:pt>
                <c:pt idx="476" formatCode="General">
                  <c:v>1146.8856365677127</c:v>
                </c:pt>
                <c:pt idx="477" formatCode="General">
                  <c:v>1145.8873252525648</c:v>
                </c:pt>
                <c:pt idx="478" formatCode="General">
                  <c:v>1146.102346151212</c:v>
                </c:pt>
                <c:pt idx="479" formatCode="General">
                  <c:v>1144.8787748470054</c:v>
                </c:pt>
                <c:pt idx="480" formatCode="General">
                  <c:v>1143.240520381122</c:v>
                </c:pt>
                <c:pt idx="481" formatCode="General">
                  <c:v>1142.1500572522682</c:v>
                </c:pt>
                <c:pt idx="482" formatCode="General">
                  <c:v>1141.4282013782383</c:v>
                </c:pt>
                <c:pt idx="483" formatCode="General">
                  <c:v>1140.5783568740615</c:v>
                </c:pt>
                <c:pt idx="484" formatCode="General">
                  <c:v>1139.9588919041491</c:v>
                </c:pt>
                <c:pt idx="485" formatCode="General">
                  <c:v>1138.6175710602072</c:v>
                </c:pt>
                <c:pt idx="486" formatCode="General">
                  <c:v>1137.6499770162945</c:v>
                </c:pt>
                <c:pt idx="487" formatCode="General">
                  <c:v>1136.8206106929413</c:v>
                </c:pt>
                <c:pt idx="488" formatCode="General">
                  <c:v>1135.8171798325877</c:v>
                </c:pt>
                <c:pt idx="489" formatCode="General">
                  <c:v>1134.8188685174398</c:v>
                </c:pt>
                <c:pt idx="490" formatCode="General">
                  <c:v>1133.4826672187037</c:v>
                </c:pt>
                <c:pt idx="491" formatCode="General">
                  <c:v>1132.7249745282327</c:v>
                </c:pt>
                <c:pt idx="492" formatCode="General">
                  <c:v>1131.4860445884083</c:v>
                </c:pt>
                <c:pt idx="493" formatCode="General">
                  <c:v>1130.6822759910842</c:v>
                </c:pt>
                <c:pt idx="494" formatCode="General">
                  <c:v>1129.668606040319</c:v>
                </c:pt>
                <c:pt idx="495" formatCode="General">
                  <c:v>1128.7061315416124</c:v>
                </c:pt>
                <c:pt idx="496" formatCode="General">
                  <c:v>1127.6515052292</c:v>
                </c:pt>
                <c:pt idx="497" formatCode="General">
                  <c:v>1126.4842489222581</c:v>
                </c:pt>
                <c:pt idx="498" formatCode="General">
                  <c:v>1125.7572735030224</c:v>
                </c:pt>
                <c:pt idx="499" formatCode="General">
                  <c:v>1124.6668103741686</c:v>
                </c:pt>
                <c:pt idx="500" formatCode="General">
                  <c:v>1123.4125217987266</c:v>
                </c:pt>
                <c:pt idx="501" formatCode="General">
                  <c:v>1122.6548291082556</c:v>
                </c:pt>
                <c:pt idx="502" formatCode="General">
                  <c:v>1121.2827909930784</c:v>
                </c:pt>
                <c:pt idx="503" formatCode="General">
                  <c:v>1120.3868705820482</c:v>
                </c:pt>
                <c:pt idx="504" formatCode="General">
                  <c:v>1119.0404301929004</c:v>
                </c:pt>
                <c:pt idx="505" formatCode="General">
                  <c:v>1118.0984338750175</c:v>
                </c:pt>
                <c:pt idx="506" formatCode="General">
                  <c:v>1117.2229916448109</c:v>
                </c:pt>
                <c:pt idx="507" formatCode="General">
                  <c:v>1116.5318530420163</c:v>
                </c:pt>
                <c:pt idx="508" formatCode="General">
                  <c:v>1115.1598149268389</c:v>
                </c:pt>
                <c:pt idx="509" formatCode="General">
                  <c:v>1114.4533176884268</c:v>
                </c:pt>
                <c:pt idx="510" formatCode="General">
                  <c:v>1113.2143877486023</c:v>
                </c:pt>
                <c:pt idx="511" formatCode="General">
                  <c:v>1112.205837343043</c:v>
                </c:pt>
                <c:pt idx="512" formatCode="General">
                  <c:v>1110.992505129248</c:v>
                </c:pt>
                <c:pt idx="513" formatCode="General">
                  <c:v>1110.0044329045122</c:v>
                </c:pt>
                <c:pt idx="514" formatCode="General">
                  <c:v>1108.8781329592173</c:v>
                </c:pt>
                <c:pt idx="515" formatCode="General">
                  <c:v>1107.4037039399223</c:v>
                </c:pt>
                <c:pt idx="516" formatCode="General">
                  <c:v>1107.3166716714222</c:v>
                </c:pt>
                <c:pt idx="517" formatCode="General">
                  <c:v>1105.9599921918623</c:v>
                </c:pt>
                <c:pt idx="518" formatCode="General">
                  <c:v>1104.6033127123028</c:v>
                </c:pt>
                <c:pt idx="519" formatCode="General">
                  <c:v>1103.1442423286255</c:v>
                </c:pt>
                <c:pt idx="520" formatCode="General">
                  <c:v>1102.2534414628012</c:v>
                </c:pt>
                <c:pt idx="521" formatCode="General">
                  <c:v>1101.7978019394775</c:v>
                </c:pt>
                <c:pt idx="522" formatCode="General">
                  <c:v>1100.9325987996829</c:v>
                </c:pt>
                <c:pt idx="523" formatCode="General">
                  <c:v>1099.3608984214759</c:v>
                </c:pt>
                <c:pt idx="524" formatCode="General">
                  <c:v>1098.4035434679754</c:v>
                </c:pt>
                <c:pt idx="525" formatCode="General">
                  <c:v>1097.5434598733866</c:v>
                </c:pt>
                <c:pt idx="526" formatCode="General">
                  <c:v>1096.3045299335622</c:v>
                </c:pt>
                <c:pt idx="527" formatCode="General">
                  <c:v>1094.9171331827672</c:v>
                </c:pt>
                <c:pt idx="528" formatCode="General">
                  <c:v>1094.0468104977665</c:v>
                </c:pt>
                <c:pt idx="529" formatCode="General">
                  <c:v>1093.0126623661777</c:v>
                </c:pt>
                <c:pt idx="530" formatCode="General">
                  <c:v>1092.0553074126769</c:v>
                </c:pt>
                <c:pt idx="531" formatCode="General">
                  <c:v>1090.7907797468233</c:v>
                </c:pt>
                <c:pt idx="532" formatCode="General">
                  <c:v>1089.3009920919105</c:v>
                </c:pt>
                <c:pt idx="533" formatCode="General">
                  <c:v>1088.3282785027923</c:v>
                </c:pt>
                <c:pt idx="534" formatCode="General">
                  <c:v>1087.6422594452038</c:v>
                </c:pt>
                <c:pt idx="535" formatCode="General">
                  <c:v>1087.1047071985856</c:v>
                </c:pt>
                <c:pt idx="536" formatCode="General">
                  <c:v>1085.3333445573492</c:v>
                </c:pt>
                <c:pt idx="537" formatCode="General">
                  <c:v>1084.5398150504368</c:v>
                </c:pt>
                <c:pt idx="538" formatCode="General">
                  <c:v>1082.9834733078478</c:v>
                </c:pt>
                <c:pt idx="539" formatCode="General">
                  <c:v>1082.2309001625822</c:v>
                </c:pt>
                <c:pt idx="540" formatCode="General">
                  <c:v>1080.9305356802877</c:v>
                </c:pt>
                <c:pt idx="541" formatCode="General">
                  <c:v>1079.8451920966397</c:v>
                </c:pt>
                <c:pt idx="542" formatCode="General">
                  <c:v>1078.9236739595801</c:v>
                </c:pt>
                <c:pt idx="543" formatCode="General">
                  <c:v>1077.9253626444324</c:v>
                </c:pt>
                <c:pt idx="544" formatCode="General">
                  <c:v>1076.4355749895199</c:v>
                </c:pt>
                <c:pt idx="545" formatCode="General">
                  <c:v>1075.355350951078</c:v>
                </c:pt>
                <c:pt idx="546" formatCode="General">
                  <c:v>1074.3979959975775</c:v>
                </c:pt>
                <c:pt idx="547" formatCode="General">
                  <c:v>1073.0208383371942</c:v>
                </c:pt>
                <c:pt idx="548" formatCode="General">
                  <c:v>1072.5498401782527</c:v>
                </c:pt>
                <c:pt idx="549" formatCode="General">
                  <c:v>1070.6248911808395</c:v>
                </c:pt>
                <c:pt idx="550" formatCode="General">
                  <c:v>1069.4473957834859</c:v>
                </c:pt>
                <c:pt idx="551" formatCode="General">
                  <c:v>1068.8432894491914</c:v>
                </c:pt>
                <c:pt idx="552" formatCode="General">
                  <c:v>1067.4046972463375</c:v>
                </c:pt>
                <c:pt idx="553" formatCode="General">
                  <c:v>1066.4575813832487</c:v>
                </c:pt>
                <c:pt idx="554" formatCode="General">
                  <c:v>1064.8807614598359</c:v>
                </c:pt>
                <c:pt idx="555" formatCode="General">
                  <c:v>1063.9643628679823</c:v>
                </c:pt>
                <c:pt idx="556" formatCode="General">
                  <c:v>1062.7817479254227</c:v>
                </c:pt>
                <c:pt idx="557" formatCode="General">
                  <c:v>1061.4762638979219</c:v>
                </c:pt>
                <c:pt idx="558" formatCode="General">
                  <c:v>1060.0581498758916</c:v>
                </c:pt>
                <c:pt idx="559" formatCode="General">
                  <c:v>1059.3465330922736</c:v>
                </c:pt>
                <c:pt idx="560" formatCode="General">
                  <c:v>1058.1434399688903</c:v>
                </c:pt>
                <c:pt idx="561" formatCode="General">
                  <c:v>1056.7918800345365</c:v>
                </c:pt>
                <c:pt idx="562" formatCode="General">
                  <c:v>1056.1263391577713</c:v>
                </c:pt>
                <c:pt idx="563" formatCode="General">
                  <c:v>1054.9078873987708</c:v>
                </c:pt>
                <c:pt idx="564" formatCode="General">
                  <c:v>1053.3105892945343</c:v>
                </c:pt>
                <c:pt idx="565" formatCode="General">
                  <c:v>1052.2508434369158</c:v>
                </c:pt>
                <c:pt idx="566" formatCode="General">
                  <c:v>1051.2832493930036</c:v>
                </c:pt>
                <c:pt idx="567" formatCode="General">
                  <c:v>1049.9931240011203</c:v>
                </c:pt>
                <c:pt idx="568" formatCode="General">
                  <c:v>1048.6262054311489</c:v>
                </c:pt>
                <c:pt idx="569" formatCode="General">
                  <c:v>1047.899230011913</c:v>
                </c:pt>
                <c:pt idx="570" formatCode="General">
                  <c:v>1046.3684859953535</c:v>
                </c:pt>
                <c:pt idx="571" formatCode="General">
                  <c:v>1045.2063492336174</c:v>
                </c:pt>
                <c:pt idx="572" formatCode="General">
                  <c:v>1044.4332979075286</c:v>
                </c:pt>
                <c:pt idx="573" formatCode="General">
                  <c:v>1042.8001629868511</c:v>
                </c:pt>
                <c:pt idx="574" formatCode="General">
                  <c:v>1041.6636239511445</c:v>
                </c:pt>
                <c:pt idx="575" formatCode="General">
                  <c:v>1040.3581399236436</c:v>
                </c:pt>
                <c:pt idx="576" formatCode="General">
                  <c:v>1039.2471986139665</c:v>
                </c:pt>
                <c:pt idx="577" formatCode="General">
                  <c:v>1037.7778891398773</c:v>
                </c:pt>
                <c:pt idx="578" formatCode="General">
                  <c:v>1035.9348528657586</c:v>
                </c:pt>
                <c:pt idx="579" formatCode="General">
                  <c:v>1035.3665833479051</c:v>
                </c:pt>
                <c:pt idx="580" formatCode="General">
                  <c:v>1034.245402947816</c:v>
                </c:pt>
                <c:pt idx="581" formatCode="General">
                  <c:v>1032.6173875723446</c:v>
                </c:pt>
                <c:pt idx="582" formatCode="General">
                  <c:v>1031.7163476161086</c:v>
                </c:pt>
                <c:pt idx="583" formatCode="General">
                  <c:v>1030.7845903886373</c:v>
                </c:pt>
                <c:pt idx="584" formatCode="General">
                  <c:v>1029.3613568214012</c:v>
                </c:pt>
                <c:pt idx="585" formatCode="General">
                  <c:v>1027.9227646185473</c:v>
                </c:pt>
                <c:pt idx="586" formatCode="General">
                  <c:v>1026.591682865017</c:v>
                </c:pt>
                <c:pt idx="587" formatCode="General">
                  <c:v>1024.9585479443394</c:v>
                </c:pt>
                <c:pt idx="588" formatCode="General">
                  <c:v>1023.8629652702799</c:v>
                </c:pt>
                <c:pt idx="589" formatCode="General">
                  <c:v>1022.8032194126617</c:v>
                </c:pt>
                <c:pt idx="590" formatCode="General">
                  <c:v>1021.6615608317491</c:v>
                </c:pt>
                <c:pt idx="591" formatCode="General">
                  <c:v>1020.4533481631602</c:v>
                </c:pt>
                <c:pt idx="592" formatCode="General">
                  <c:v>1019.0761905027769</c:v>
                </c:pt>
                <c:pt idx="593" formatCode="General">
                  <c:v>1017.2126760478345</c:v>
                </c:pt>
                <c:pt idx="594" formatCode="General">
                  <c:v>1016.7519169793048</c:v>
                </c:pt>
                <c:pt idx="595" formatCode="General">
                  <c:v>1014.9140002503918</c:v>
                </c:pt>
                <c:pt idx="596" formatCode="General">
                  <c:v>1013.4805275927438</c:v>
                </c:pt>
                <c:pt idx="597" formatCode="General">
                  <c:v>1012.4207817351256</c:v>
                </c:pt>
                <c:pt idx="598" formatCode="General">
                  <c:v>1010.6545386390949</c:v>
                </c:pt>
                <c:pt idx="599" formatCode="General">
                  <c:v>1009.8302918609473</c:v>
                </c:pt>
                <c:pt idx="600" formatCode="General">
                  <c:v>1008.7398287320938</c:v>
                </c:pt>
                <c:pt idx="601" formatCode="General">
                  <c:v>1006.9582270004456</c:v>
                </c:pt>
                <c:pt idx="602" formatCode="General">
                  <c:v>1005.6885797893859</c:v>
                </c:pt>
                <c:pt idx="603" formatCode="General">
                  <c:v>1004.6288339317676</c:v>
                </c:pt>
                <c:pt idx="604" formatCode="General">
                  <c:v>1003.1083290056193</c:v>
                </c:pt>
                <c:pt idx="605" formatCode="General">
                  <c:v>1002.1970499589719</c:v>
                </c:pt>
                <c:pt idx="606" formatCode="General">
                  <c:v>1000.3693723204705</c:v>
                </c:pt>
                <c:pt idx="607" formatCode="General">
                  <c:v>999.19699646832282</c:v>
                </c:pt>
                <c:pt idx="608" formatCode="General">
                  <c:v>997.89151244082211</c:v>
                </c:pt>
                <c:pt idx="609" formatCode="General">
                  <c:v>996.67818022702704</c:v>
                </c:pt>
                <c:pt idx="610" formatCode="General">
                  <c:v>995.07064303237883</c:v>
                </c:pt>
                <c:pt idx="611" formatCode="General">
                  <c:v>993.70884400761338</c:v>
                </c:pt>
                <c:pt idx="612" formatCode="General">
                  <c:v>992.16786090064181</c:v>
                </c:pt>
                <c:pt idx="613" formatCode="General">
                  <c:v>990.83165960190559</c:v>
                </c:pt>
                <c:pt idx="614" formatCode="General">
                  <c:v>989.50569739358127</c:v>
                </c:pt>
                <c:pt idx="615" formatCode="General">
                  <c:v>988.10294200716851</c:v>
                </c:pt>
                <c:pt idx="616" formatCode="General">
                  <c:v>986.72578434678542</c:v>
                </c:pt>
                <c:pt idx="617" formatCode="General">
                  <c:v>985.40494168366695</c:v>
                </c:pt>
                <c:pt idx="618" formatCode="General">
                  <c:v>983.82812176025402</c:v>
                </c:pt>
                <c:pt idx="619" formatCode="General">
                  <c:v>982.62502863687087</c:v>
                </c:pt>
                <c:pt idx="620" formatCode="General">
                  <c:v>981.36050097101725</c:v>
                </c:pt>
                <c:pt idx="621" formatCode="General">
                  <c:v>980.19836420928118</c:v>
                </c:pt>
                <c:pt idx="622" formatCode="General">
                  <c:v>978.6676201927213</c:v>
                </c:pt>
                <c:pt idx="623" formatCode="General">
                  <c:v>977.16247390219098</c:v>
                </c:pt>
                <c:pt idx="624" formatCode="General">
                  <c:v>975.40135035136632</c:v>
                </c:pt>
                <c:pt idx="625" formatCode="General">
                  <c:v>973.70166134301235</c:v>
                </c:pt>
                <c:pt idx="626" formatCode="General">
                  <c:v>973.28697818133537</c:v>
                </c:pt>
                <c:pt idx="627" formatCode="General">
                  <c:v>971.58216962777567</c:v>
                </c:pt>
                <c:pt idx="628" formatCode="General">
                  <c:v>969.77497017009784</c:v>
                </c:pt>
                <c:pt idx="629" formatCode="General">
                  <c:v>968.58723568233233</c:v>
                </c:pt>
                <c:pt idx="630" formatCode="General">
                  <c:v>966.68276486574302</c:v>
                </c:pt>
                <c:pt idx="631" formatCode="General">
                  <c:v>965.10594494233032</c:v>
                </c:pt>
                <c:pt idx="632" formatCode="General">
                  <c:v>964.55303406009443</c:v>
                </c:pt>
                <c:pt idx="633" formatCode="General">
                  <c:v>962.76119323803448</c:v>
                </c:pt>
                <c:pt idx="634" formatCode="General">
                  <c:v>960.23213790632713</c:v>
                </c:pt>
                <c:pt idx="635" formatCode="General">
                  <c:v>959.81745474465038</c:v>
                </c:pt>
                <c:pt idx="636" formatCode="General">
                  <c:v>958.5170902623554</c:v>
                </c:pt>
                <c:pt idx="637" formatCode="General">
                  <c:v>956.97098761017787</c:v>
                </c:pt>
                <c:pt idx="638" formatCode="General">
                  <c:v>954.81053953329433</c:v>
                </c:pt>
                <c:pt idx="639" formatCode="General">
                  <c:v>953.653522316764</c:v>
                </c:pt>
                <c:pt idx="640" formatCode="General">
                  <c:v>952.23028874952786</c:v>
                </c:pt>
                <c:pt idx="641" formatCode="General">
                  <c:v>950.56131701240895</c:v>
                </c:pt>
                <c:pt idx="642" formatCode="General">
                  <c:v>949.15856162599619</c:v>
                </c:pt>
                <c:pt idx="643" formatCode="General">
                  <c:v>947.56126352176011</c:v>
                </c:pt>
                <c:pt idx="644" formatCode="General">
                  <c:v>946.05099768602361</c:v>
                </c:pt>
                <c:pt idx="645" formatCode="General">
                  <c:v>944.56632957631678</c:v>
                </c:pt>
                <c:pt idx="646" formatCode="General">
                  <c:v>943.24036736799246</c:v>
                </c:pt>
                <c:pt idx="647" formatCode="General">
                  <c:v>941.4894829075796</c:v>
                </c:pt>
                <c:pt idx="648" formatCode="General">
                  <c:v>940.12256433760808</c:v>
                </c:pt>
                <c:pt idx="649" formatCode="General">
                  <c:v>938.37679942240106</c:v>
                </c:pt>
                <c:pt idx="650" formatCode="General">
                  <c:v>936.6463931428118</c:v>
                </c:pt>
                <c:pt idx="651" formatCode="General">
                  <c:v>935.26923548242848</c:v>
                </c:pt>
                <c:pt idx="652" formatCode="General">
                  <c:v>933.6821764686041</c:v>
                </c:pt>
                <c:pt idx="653" formatCode="General">
                  <c:v>932.39205107672069</c:v>
                </c:pt>
                <c:pt idx="654" formatCode="General">
                  <c:v>930.8049920628963</c:v>
                </c:pt>
                <c:pt idx="655" formatCode="General">
                  <c:v>928.69061989286536</c:v>
                </c:pt>
                <c:pt idx="656" formatCode="General">
                  <c:v>927.68206948730608</c:v>
                </c:pt>
                <c:pt idx="657" formatCode="General">
                  <c:v>925.43458914192217</c:v>
                </c:pt>
                <c:pt idx="658" formatCode="General">
                  <c:v>924.69225508706882</c:v>
                </c:pt>
                <c:pt idx="659" formatCode="General">
                  <c:v>923.20246743215614</c:v>
                </c:pt>
                <c:pt idx="660" formatCode="General">
                  <c:v>921.26215979912536</c:v>
                </c:pt>
                <c:pt idx="661" formatCode="General">
                  <c:v>918.95324491127087</c:v>
                </c:pt>
                <c:pt idx="662" formatCode="General">
                  <c:v>918.3133017605353</c:v>
                </c:pt>
                <c:pt idx="663" formatCode="General">
                  <c:v>916.29108140421044</c:v>
                </c:pt>
                <c:pt idx="664" formatCode="General">
                  <c:v>914.52483830817971</c:v>
                </c:pt>
                <c:pt idx="665" formatCode="General">
                  <c:v>913.12208292176717</c:v>
                </c:pt>
                <c:pt idx="666" formatCode="General">
                  <c:v>911.15105801750121</c:v>
                </c:pt>
                <c:pt idx="667" formatCode="General">
                  <c:v>909.64591172697089</c:v>
                </c:pt>
                <c:pt idx="668" formatCode="General">
                  <c:v>907.70560409394011</c:v>
                </c:pt>
                <c:pt idx="669" formatCode="General">
                  <c:v>905.87792645543891</c:v>
                </c:pt>
                <c:pt idx="670" formatCode="General">
                  <c:v>904.41885607176152</c:v>
                </c:pt>
                <c:pt idx="671" formatCode="General">
                  <c:v>903.13385022508407</c:v>
                </c:pt>
                <c:pt idx="672" formatCode="General">
                  <c:v>901.46487848796551</c:v>
                </c:pt>
                <c:pt idx="673" formatCode="General">
                  <c:v>899.52969040014068</c:v>
                </c:pt>
                <c:pt idx="674" formatCode="General">
                  <c:v>897.53818731505135</c:v>
                </c:pt>
                <c:pt idx="675" formatCode="General">
                  <c:v>895.59276013681472</c:v>
                </c:pt>
                <c:pt idx="676" formatCode="General">
                  <c:v>893.90842976407828</c:v>
                </c:pt>
                <c:pt idx="677" formatCode="General">
                  <c:v>892.00395894748874</c:v>
                </c:pt>
                <c:pt idx="678" formatCode="General">
                  <c:v>890.83670264054695</c:v>
                </c:pt>
                <c:pt idx="679" formatCode="General">
                  <c:v>889.38787134728113</c:v>
                </c:pt>
                <c:pt idx="680" formatCode="General">
                  <c:v>887.54995461836825</c:v>
                </c:pt>
                <c:pt idx="681" formatCode="General">
                  <c:v>885.33319154421963</c:v>
                </c:pt>
                <c:pt idx="682" formatCode="General">
                  <c:v>883.55670935777744</c:v>
                </c:pt>
                <c:pt idx="683" formatCode="General">
                  <c:v>881.54984763707023</c:v>
                </c:pt>
                <c:pt idx="684" formatCode="General">
                  <c:v>879.59418136842203</c:v>
                </c:pt>
                <c:pt idx="685" formatCode="General">
                  <c:v>878.11463280392104</c:v>
                </c:pt>
                <c:pt idx="686" formatCode="General">
                  <c:v>876.90642013533193</c:v>
                </c:pt>
                <c:pt idx="687" formatCode="General">
                  <c:v>875.1811334009484</c:v>
                </c:pt>
                <c:pt idx="688" formatCode="General">
                  <c:v>872.89269669391763</c:v>
                </c:pt>
                <c:pt idx="689" formatCode="General">
                  <c:v>871.03942132938698</c:v>
                </c:pt>
                <c:pt idx="690" formatCode="General">
                  <c:v>869.14518960320925</c:v>
                </c:pt>
                <c:pt idx="691" formatCode="General">
                  <c:v>867.23559924141375</c:v>
                </c:pt>
                <c:pt idx="692" formatCode="General">
                  <c:v>865.63830113717756</c:v>
                </c:pt>
                <c:pt idx="693" formatCode="General">
                  <c:v>863.27307125205857</c:v>
                </c:pt>
                <c:pt idx="694" formatCode="General">
                  <c:v>861.17917726285123</c:v>
                </c:pt>
                <c:pt idx="695" formatCode="General">
                  <c:v>859.57675961340897</c:v>
                </c:pt>
                <c:pt idx="696" formatCode="General">
                  <c:v>858.13304786534934</c:v>
                </c:pt>
                <c:pt idx="697" formatCode="General">
                  <c:v>856.14666432546551</c:v>
                </c:pt>
                <c:pt idx="698" formatCode="General">
                  <c:v>853.97597715817017</c:v>
                </c:pt>
                <c:pt idx="699" formatCode="General">
                  <c:v>851.72337726758042</c:v>
                </c:pt>
                <c:pt idx="700" formatCode="General">
                  <c:v>849.50149464822596</c:v>
                </c:pt>
                <c:pt idx="701" formatCode="General">
                  <c:v>849.12264830299034</c:v>
                </c:pt>
                <c:pt idx="702" formatCode="General">
                  <c:v>846.84957023157722</c:v>
                </c:pt>
                <c:pt idx="703" formatCode="General">
                  <c:v>844.18740672451668</c:v>
                </c:pt>
                <c:pt idx="704" formatCode="General">
                  <c:v>842.30341408875074</c:v>
                </c:pt>
                <c:pt idx="705" formatCode="General">
                  <c:v>840.33750872969063</c:v>
                </c:pt>
                <c:pt idx="706" formatCode="General">
                  <c:v>838.71461289942488</c:v>
                </c:pt>
                <c:pt idx="707" formatCode="General">
                  <c:v>836.56952345815876</c:v>
                </c:pt>
                <c:pt idx="708" formatCode="General">
                  <c:v>833.89712086068653</c:v>
                </c:pt>
                <c:pt idx="709" formatCode="General">
                  <c:v>831.88002004956752</c:v>
                </c:pt>
                <c:pt idx="710" formatCode="General">
                  <c:v>830.08817922750745</c:v>
                </c:pt>
                <c:pt idx="711" formatCode="General">
                  <c:v>828.21954522735939</c:v>
                </c:pt>
                <c:pt idx="712" formatCode="General">
                  <c:v>824.95327538600429</c:v>
                </c:pt>
                <c:pt idx="713" formatCode="General">
                  <c:v>823.37133591738541</c:v>
                </c:pt>
                <c:pt idx="714" formatCode="General">
                  <c:v>822.82866412556166</c:v>
                </c:pt>
                <c:pt idx="715" formatCode="General">
                  <c:v>820.09482698561862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C0F-4AB6-8304-ACBF21E005ED}"/>
            </c:ext>
          </c:extLst>
        </c:ser>
        <c:ser>
          <c:idx val="7"/>
          <c:order val="7"/>
          <c:tx>
            <c:strRef>
              <c:f>'46NT85'!$B$2</c:f>
              <c:strCache>
                <c:ptCount val="1"/>
                <c:pt idx="0">
                  <c:v>AWA_1_08_Rz</c:v>
                </c:pt>
              </c:strCache>
            </c:strRef>
          </c:tx>
          <c:spPr>
            <a:ln w="28575" cap="rnd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'46NT85'!$H$22:$H$675</c:f>
              <c:numCache>
                <c:formatCode>0.000</c:formatCode>
                <c:ptCount val="654"/>
                <c:pt idx="0">
                  <c:v>3.5652109270118409E-5</c:v>
                </c:pt>
                <c:pt idx="1">
                  <c:v>3.8330741270118408E-5</c:v>
                </c:pt>
                <c:pt idx="2">
                  <c:v>4.3372829270118412E-5</c:v>
                </c:pt>
                <c:pt idx="3">
                  <c:v>3.9830269270118413E-5</c:v>
                </c:pt>
                <c:pt idx="4">
                  <c:v>3.8417653270118415E-5</c:v>
                </c:pt>
                <c:pt idx="5">
                  <c:v>5.6937309270118413E-5</c:v>
                </c:pt>
                <c:pt idx="6">
                  <c:v>7.9444509270118406E-5</c:v>
                </c:pt>
                <c:pt idx="7">
                  <c:v>1.0479890927011841E-4</c:v>
                </c:pt>
                <c:pt idx="8">
                  <c:v>1.2567290927011841E-4</c:v>
                </c:pt>
                <c:pt idx="9">
                  <c:v>1.483513092701184E-4</c:v>
                </c:pt>
                <c:pt idx="10">
                  <c:v>1.8145610927011843E-4</c:v>
                </c:pt>
                <c:pt idx="11">
                  <c:v>2.0741890927011841E-4</c:v>
                </c:pt>
                <c:pt idx="12">
                  <c:v>2.3117930927011842E-4</c:v>
                </c:pt>
                <c:pt idx="13">
                  <c:v>2.6845610927011843E-4</c:v>
                </c:pt>
                <c:pt idx="14">
                  <c:v>3.0051010927011843E-4</c:v>
                </c:pt>
                <c:pt idx="15">
                  <c:v>3.3938610927011835E-4</c:v>
                </c:pt>
                <c:pt idx="16">
                  <c:v>3.8071130927011846E-4</c:v>
                </c:pt>
                <c:pt idx="17">
                  <c:v>4.2319610927011843E-4</c:v>
                </c:pt>
                <c:pt idx="18">
                  <c:v>4.6275610927011844E-4</c:v>
                </c:pt>
                <c:pt idx="19">
                  <c:v>5.0251210927011844E-4</c:v>
                </c:pt>
                <c:pt idx="20">
                  <c:v>5.5188010927011849E-4</c:v>
                </c:pt>
                <c:pt idx="21">
                  <c:v>5.9839210927011834E-4</c:v>
                </c:pt>
                <c:pt idx="22">
                  <c:v>6.4222010927011833E-4</c:v>
                </c:pt>
                <c:pt idx="23">
                  <c:v>6.871201092701185E-4</c:v>
                </c:pt>
                <c:pt idx="24">
                  <c:v>7.3104810927011833E-4</c:v>
                </c:pt>
                <c:pt idx="25">
                  <c:v>7.8213610927011846E-4</c:v>
                </c:pt>
                <c:pt idx="26">
                  <c:v>8.2788810927011849E-4</c:v>
                </c:pt>
                <c:pt idx="27">
                  <c:v>8.772681092701184E-4</c:v>
                </c:pt>
                <c:pt idx="28">
                  <c:v>9.2828010927011842E-4</c:v>
                </c:pt>
                <c:pt idx="29">
                  <c:v>9.7731210927011849E-4</c:v>
                </c:pt>
                <c:pt idx="30">
                  <c:v>1.0437201092701185E-3</c:v>
                </c:pt>
                <c:pt idx="31">
                  <c:v>1.0756441092701185E-3</c:v>
                </c:pt>
                <c:pt idx="32">
                  <c:v>1.1281201092701184E-3</c:v>
                </c:pt>
                <c:pt idx="33">
                  <c:v>1.1781681092701184E-3</c:v>
                </c:pt>
                <c:pt idx="34">
                  <c:v>1.2209641092701185E-3</c:v>
                </c:pt>
                <c:pt idx="35">
                  <c:v>1.2703201092701183E-3</c:v>
                </c:pt>
                <c:pt idx="36">
                  <c:v>1.3253081092701186E-3</c:v>
                </c:pt>
                <c:pt idx="37">
                  <c:v>1.3720161092701183E-3</c:v>
                </c:pt>
                <c:pt idx="38">
                  <c:v>1.4250321092701185E-3</c:v>
                </c:pt>
                <c:pt idx="39">
                  <c:v>1.4740441092701184E-3</c:v>
                </c:pt>
                <c:pt idx="40">
                  <c:v>1.5217561092701185E-3</c:v>
                </c:pt>
                <c:pt idx="41">
                  <c:v>1.5699961092701185E-3</c:v>
                </c:pt>
                <c:pt idx="42">
                  <c:v>1.6256881092701183E-3</c:v>
                </c:pt>
                <c:pt idx="43">
                  <c:v>1.6767281092701183E-3</c:v>
                </c:pt>
                <c:pt idx="44">
                  <c:v>1.7268841092701185E-3</c:v>
                </c:pt>
                <c:pt idx="45">
                  <c:v>1.7880081092701183E-3</c:v>
                </c:pt>
                <c:pt idx="46">
                  <c:v>1.8341641092701182E-3</c:v>
                </c:pt>
                <c:pt idx="47">
                  <c:v>1.8893201092701184E-3</c:v>
                </c:pt>
                <c:pt idx="48">
                  <c:v>1.9401681092701185E-3</c:v>
                </c:pt>
                <c:pt idx="49">
                  <c:v>1.9869281092701183E-3</c:v>
                </c:pt>
                <c:pt idx="50">
                  <c:v>2.0429561092701184E-3</c:v>
                </c:pt>
                <c:pt idx="51">
                  <c:v>2.0905881092701186E-3</c:v>
                </c:pt>
                <c:pt idx="52">
                  <c:v>2.1510761092701182E-3</c:v>
                </c:pt>
                <c:pt idx="53">
                  <c:v>2.1919321092701183E-3</c:v>
                </c:pt>
                <c:pt idx="54">
                  <c:v>2.2497081092701186E-3</c:v>
                </c:pt>
                <c:pt idx="55">
                  <c:v>2.2959801092701185E-3</c:v>
                </c:pt>
                <c:pt idx="56">
                  <c:v>2.3528641092701182E-3</c:v>
                </c:pt>
                <c:pt idx="57">
                  <c:v>2.4088561092701181E-3</c:v>
                </c:pt>
                <c:pt idx="58">
                  <c:v>2.4542841092701183E-3</c:v>
                </c:pt>
                <c:pt idx="59">
                  <c:v>2.5050161092701182E-3</c:v>
                </c:pt>
                <c:pt idx="60">
                  <c:v>2.5631521092701181E-3</c:v>
                </c:pt>
                <c:pt idx="61">
                  <c:v>2.6091361092701183E-3</c:v>
                </c:pt>
                <c:pt idx="62">
                  <c:v>2.6617121092701187E-3</c:v>
                </c:pt>
                <c:pt idx="63">
                  <c:v>2.7123921092701187E-3</c:v>
                </c:pt>
                <c:pt idx="64">
                  <c:v>2.7772161092701184E-3</c:v>
                </c:pt>
                <c:pt idx="65">
                  <c:v>2.8276481092701184E-3</c:v>
                </c:pt>
                <c:pt idx="66">
                  <c:v>2.8762081092701185E-3</c:v>
                </c:pt>
                <c:pt idx="67">
                  <c:v>2.9222281092701184E-3</c:v>
                </c:pt>
                <c:pt idx="68">
                  <c:v>2.9800361092701183E-3</c:v>
                </c:pt>
                <c:pt idx="69">
                  <c:v>3.0321121092701186E-3</c:v>
                </c:pt>
                <c:pt idx="70">
                  <c:v>3.0866481092701186E-3</c:v>
                </c:pt>
                <c:pt idx="71">
                  <c:v>3.1425521092701188E-3</c:v>
                </c:pt>
                <c:pt idx="72">
                  <c:v>3.1895121092701184E-3</c:v>
                </c:pt>
                <c:pt idx="73">
                  <c:v>3.2427361092701185E-3</c:v>
                </c:pt>
                <c:pt idx="74">
                  <c:v>3.2948521092701182E-3</c:v>
                </c:pt>
                <c:pt idx="75">
                  <c:v>3.3513201092701182E-3</c:v>
                </c:pt>
                <c:pt idx="76">
                  <c:v>3.4088281092701182E-3</c:v>
                </c:pt>
                <c:pt idx="77">
                  <c:v>3.4532441092701184E-3</c:v>
                </c:pt>
                <c:pt idx="78">
                  <c:v>3.4993641092701182E-3</c:v>
                </c:pt>
                <c:pt idx="79">
                  <c:v>3.5704041092701182E-3</c:v>
                </c:pt>
                <c:pt idx="80">
                  <c:v>3.6170761092701189E-3</c:v>
                </c:pt>
                <c:pt idx="81">
                  <c:v>3.6697081092701184E-3</c:v>
                </c:pt>
                <c:pt idx="82">
                  <c:v>3.7221561092701185E-3</c:v>
                </c:pt>
                <c:pt idx="83">
                  <c:v>3.7739321092701184E-3</c:v>
                </c:pt>
                <c:pt idx="84">
                  <c:v>3.8234761092701187E-3</c:v>
                </c:pt>
                <c:pt idx="85">
                  <c:v>3.8903641092701184E-3</c:v>
                </c:pt>
                <c:pt idx="86">
                  <c:v>3.9413481092701189E-3</c:v>
                </c:pt>
                <c:pt idx="87">
                  <c:v>3.9802961092701185E-3</c:v>
                </c:pt>
                <c:pt idx="88">
                  <c:v>4.0410121092701182E-3</c:v>
                </c:pt>
                <c:pt idx="89">
                  <c:v>4.0954521092701184E-3</c:v>
                </c:pt>
                <c:pt idx="90">
                  <c:v>4.1437321092701188E-3</c:v>
                </c:pt>
                <c:pt idx="91">
                  <c:v>4.1942921092701186E-3</c:v>
                </c:pt>
                <c:pt idx="92">
                  <c:v>4.2421721092701188E-3</c:v>
                </c:pt>
                <c:pt idx="93">
                  <c:v>4.2904121092701185E-3</c:v>
                </c:pt>
                <c:pt idx="94">
                  <c:v>4.3479721092701184E-3</c:v>
                </c:pt>
                <c:pt idx="95">
                  <c:v>4.4056921092701182E-3</c:v>
                </c:pt>
                <c:pt idx="96">
                  <c:v>4.457732109270118E-3</c:v>
                </c:pt>
                <c:pt idx="97">
                  <c:v>4.508252109270118E-3</c:v>
                </c:pt>
                <c:pt idx="98">
                  <c:v>4.5594521092701184E-3</c:v>
                </c:pt>
                <c:pt idx="99">
                  <c:v>4.6195721092701187E-3</c:v>
                </c:pt>
                <c:pt idx="100">
                  <c:v>4.6639721092701187E-3</c:v>
                </c:pt>
                <c:pt idx="101">
                  <c:v>4.7177321092701186E-3</c:v>
                </c:pt>
                <c:pt idx="102">
                  <c:v>4.7572121092701184E-3</c:v>
                </c:pt>
                <c:pt idx="103">
                  <c:v>4.8180121092701181E-3</c:v>
                </c:pt>
                <c:pt idx="104">
                  <c:v>4.8662921092701185E-3</c:v>
                </c:pt>
                <c:pt idx="105">
                  <c:v>4.9154521092701188E-3</c:v>
                </c:pt>
                <c:pt idx="106">
                  <c:v>4.9677721092701186E-3</c:v>
                </c:pt>
                <c:pt idx="107">
                  <c:v>5.0244121092701179E-3</c:v>
                </c:pt>
                <c:pt idx="108">
                  <c:v>5.0728121092701185E-3</c:v>
                </c:pt>
                <c:pt idx="109">
                  <c:v>5.1211321092701177E-3</c:v>
                </c:pt>
                <c:pt idx="110">
                  <c:v>5.1805321092701171E-3</c:v>
                </c:pt>
                <c:pt idx="111">
                  <c:v>5.225372109270118E-3</c:v>
                </c:pt>
                <c:pt idx="112">
                  <c:v>5.2754921092701178E-3</c:v>
                </c:pt>
                <c:pt idx="113">
                  <c:v>5.3297321092701175E-3</c:v>
                </c:pt>
                <c:pt idx="114">
                  <c:v>5.3765721092701177E-3</c:v>
                </c:pt>
                <c:pt idx="115">
                  <c:v>5.4277321092701183E-3</c:v>
                </c:pt>
                <c:pt idx="116">
                  <c:v>5.4786921092701175E-3</c:v>
                </c:pt>
                <c:pt idx="117">
                  <c:v>5.5296921092701182E-3</c:v>
                </c:pt>
                <c:pt idx="118">
                  <c:v>5.5856921092701187E-3</c:v>
                </c:pt>
                <c:pt idx="119">
                  <c:v>5.6506921092701178E-3</c:v>
                </c:pt>
                <c:pt idx="120">
                  <c:v>5.7092521092701179E-3</c:v>
                </c:pt>
                <c:pt idx="121">
                  <c:v>5.7720121092701181E-3</c:v>
                </c:pt>
                <c:pt idx="122">
                  <c:v>5.8400121092701176E-3</c:v>
                </c:pt>
                <c:pt idx="123">
                  <c:v>5.9290121092701173E-3</c:v>
                </c:pt>
                <c:pt idx="124">
                  <c:v>6.0440121092701186E-3</c:v>
                </c:pt>
                <c:pt idx="125">
                  <c:v>6.2095321092701184E-3</c:v>
                </c:pt>
                <c:pt idx="126">
                  <c:v>6.468412109270117E-3</c:v>
                </c:pt>
                <c:pt idx="127">
                  <c:v>6.8200521092701182E-3</c:v>
                </c:pt>
                <c:pt idx="128">
                  <c:v>7.0681721092701174E-3</c:v>
                </c:pt>
                <c:pt idx="129">
                  <c:v>7.2936921092701182E-3</c:v>
                </c:pt>
                <c:pt idx="130">
                  <c:v>7.537772109270118E-3</c:v>
                </c:pt>
                <c:pt idx="131">
                  <c:v>7.756132109270117E-3</c:v>
                </c:pt>
                <c:pt idx="132">
                  <c:v>7.9585721092701178E-3</c:v>
                </c:pt>
                <c:pt idx="133">
                  <c:v>8.1704521092701172E-3</c:v>
                </c:pt>
                <c:pt idx="134">
                  <c:v>8.3803721092701178E-3</c:v>
                </c:pt>
                <c:pt idx="135">
                  <c:v>8.590932109270118E-3</c:v>
                </c:pt>
                <c:pt idx="136">
                  <c:v>8.8035321092701183E-3</c:v>
                </c:pt>
                <c:pt idx="137">
                  <c:v>9.0117721092701168E-3</c:v>
                </c:pt>
                <c:pt idx="138">
                  <c:v>9.2554921092701178E-3</c:v>
                </c:pt>
                <c:pt idx="139">
                  <c:v>9.4872121092701173E-3</c:v>
                </c:pt>
                <c:pt idx="140">
                  <c:v>9.7141721092701191E-3</c:v>
                </c:pt>
                <c:pt idx="141">
                  <c:v>9.955332109270118E-3</c:v>
                </c:pt>
                <c:pt idx="142">
                  <c:v>1.019105210927012E-2</c:v>
                </c:pt>
                <c:pt idx="143">
                  <c:v>1.0433092109270119E-2</c:v>
                </c:pt>
                <c:pt idx="144">
                  <c:v>1.066021210927012E-2</c:v>
                </c:pt>
                <c:pt idx="145">
                  <c:v>1.0898852109270118E-2</c:v>
                </c:pt>
                <c:pt idx="146">
                  <c:v>1.1110052109270119E-2</c:v>
                </c:pt>
                <c:pt idx="147">
                  <c:v>1.1318652109270119E-2</c:v>
                </c:pt>
                <c:pt idx="148">
                  <c:v>1.1535372109270119E-2</c:v>
                </c:pt>
                <c:pt idx="149">
                  <c:v>1.174273210927012E-2</c:v>
                </c:pt>
                <c:pt idx="150">
                  <c:v>1.1951732109270119E-2</c:v>
                </c:pt>
                <c:pt idx="151">
                  <c:v>1.2152412109270119E-2</c:v>
                </c:pt>
                <c:pt idx="152">
                  <c:v>1.2388652109270119E-2</c:v>
                </c:pt>
                <c:pt idx="153">
                  <c:v>1.2597252109270119E-2</c:v>
                </c:pt>
                <c:pt idx="154">
                  <c:v>1.2804732109270118E-2</c:v>
                </c:pt>
                <c:pt idx="155">
                  <c:v>1.300577210927012E-2</c:v>
                </c:pt>
                <c:pt idx="156">
                  <c:v>1.3216852109270118E-2</c:v>
                </c:pt>
                <c:pt idx="157">
                  <c:v>1.3419372109270118E-2</c:v>
                </c:pt>
                <c:pt idx="158">
                  <c:v>1.3635972109270119E-2</c:v>
                </c:pt>
                <c:pt idx="159">
                  <c:v>1.384745210927012E-2</c:v>
                </c:pt>
                <c:pt idx="160">
                  <c:v>1.4073892109270118E-2</c:v>
                </c:pt>
                <c:pt idx="161">
                  <c:v>1.4276732109270118E-2</c:v>
                </c:pt>
                <c:pt idx="162">
                  <c:v>1.4491172109270119E-2</c:v>
                </c:pt>
                <c:pt idx="163">
                  <c:v>1.4716052109270119E-2</c:v>
                </c:pt>
                <c:pt idx="164">
                  <c:v>1.4916492109270119E-2</c:v>
                </c:pt>
                <c:pt idx="165">
                  <c:v>1.512077210927012E-2</c:v>
                </c:pt>
                <c:pt idx="166">
                  <c:v>1.5328892109270117E-2</c:v>
                </c:pt>
                <c:pt idx="167">
                  <c:v>1.5547052109270119E-2</c:v>
                </c:pt>
                <c:pt idx="168">
                  <c:v>1.5790212109270119E-2</c:v>
                </c:pt>
                <c:pt idx="169">
                  <c:v>1.5990692109270118E-2</c:v>
                </c:pt>
                <c:pt idx="170">
                  <c:v>1.619661210927012E-2</c:v>
                </c:pt>
                <c:pt idx="171">
                  <c:v>1.6421852109270118E-2</c:v>
                </c:pt>
                <c:pt idx="172">
                  <c:v>1.6614132109270117E-2</c:v>
                </c:pt>
                <c:pt idx="173">
                  <c:v>1.684381210927012E-2</c:v>
                </c:pt>
                <c:pt idx="174">
                  <c:v>1.707113210927012E-2</c:v>
                </c:pt>
                <c:pt idx="175">
                  <c:v>1.728785210927012E-2</c:v>
                </c:pt>
                <c:pt idx="176">
                  <c:v>1.7505612109270118E-2</c:v>
                </c:pt>
                <c:pt idx="177">
                  <c:v>1.7721092109270118E-2</c:v>
                </c:pt>
                <c:pt idx="178">
                  <c:v>1.7928652109270117E-2</c:v>
                </c:pt>
                <c:pt idx="179">
                  <c:v>1.8142892109270118E-2</c:v>
                </c:pt>
                <c:pt idx="180">
                  <c:v>1.8377812109270121E-2</c:v>
                </c:pt>
                <c:pt idx="181">
                  <c:v>1.8574812109270117E-2</c:v>
                </c:pt>
                <c:pt idx="182">
                  <c:v>1.8788532109270121E-2</c:v>
                </c:pt>
                <c:pt idx="183">
                  <c:v>1.900829210927012E-2</c:v>
                </c:pt>
                <c:pt idx="184">
                  <c:v>1.921401210927012E-2</c:v>
                </c:pt>
                <c:pt idx="185">
                  <c:v>1.9430292109270119E-2</c:v>
                </c:pt>
                <c:pt idx="186">
                  <c:v>1.963813210927012E-2</c:v>
                </c:pt>
                <c:pt idx="187">
                  <c:v>1.985193210927012E-2</c:v>
                </c:pt>
                <c:pt idx="188">
                  <c:v>2.0089252109270119E-2</c:v>
                </c:pt>
                <c:pt idx="189">
                  <c:v>2.0288172109270121E-2</c:v>
                </c:pt>
                <c:pt idx="190">
                  <c:v>2.0504012109270119E-2</c:v>
                </c:pt>
                <c:pt idx="191">
                  <c:v>2.0732692109270121E-2</c:v>
                </c:pt>
                <c:pt idx="192">
                  <c:v>2.0944172109270118E-2</c:v>
                </c:pt>
                <c:pt idx="193">
                  <c:v>2.115521210927012E-2</c:v>
                </c:pt>
                <c:pt idx="194">
                  <c:v>2.1365372109270121E-2</c:v>
                </c:pt>
                <c:pt idx="195">
                  <c:v>2.1578452109270119E-2</c:v>
                </c:pt>
                <c:pt idx="196">
                  <c:v>2.1787652109270118E-2</c:v>
                </c:pt>
                <c:pt idx="197">
                  <c:v>2.201865210927012E-2</c:v>
                </c:pt>
                <c:pt idx="198">
                  <c:v>2.2236892109270122E-2</c:v>
                </c:pt>
                <c:pt idx="199">
                  <c:v>2.2461332109270118E-2</c:v>
                </c:pt>
                <c:pt idx="200">
                  <c:v>2.2672572109270116E-2</c:v>
                </c:pt>
                <c:pt idx="201">
                  <c:v>2.290429210927012E-2</c:v>
                </c:pt>
                <c:pt idx="202">
                  <c:v>2.3116532109270119E-2</c:v>
                </c:pt>
                <c:pt idx="203">
                  <c:v>2.3347772109270117E-2</c:v>
                </c:pt>
                <c:pt idx="204">
                  <c:v>2.3560412109270117E-2</c:v>
                </c:pt>
                <c:pt idx="205">
                  <c:v>2.3759532109270117E-2</c:v>
                </c:pt>
                <c:pt idx="206">
                  <c:v>2.3976132109270121E-2</c:v>
                </c:pt>
                <c:pt idx="207">
                  <c:v>2.4192212109270118E-2</c:v>
                </c:pt>
                <c:pt idx="208">
                  <c:v>2.4395772109270117E-2</c:v>
                </c:pt>
                <c:pt idx="209">
                  <c:v>2.4607532109270119E-2</c:v>
                </c:pt>
                <c:pt idx="210">
                  <c:v>2.4835772109270116E-2</c:v>
                </c:pt>
                <c:pt idx="211">
                  <c:v>2.5049972109270117E-2</c:v>
                </c:pt>
                <c:pt idx="212">
                  <c:v>2.5250292109270118E-2</c:v>
                </c:pt>
                <c:pt idx="213">
                  <c:v>2.5463892109270119E-2</c:v>
                </c:pt>
                <c:pt idx="214">
                  <c:v>2.5678012109270121E-2</c:v>
                </c:pt>
                <c:pt idx="215">
                  <c:v>2.5890052109270121E-2</c:v>
                </c:pt>
                <c:pt idx="216">
                  <c:v>2.609649210927012E-2</c:v>
                </c:pt>
                <c:pt idx="217">
                  <c:v>2.633065210927012E-2</c:v>
                </c:pt>
                <c:pt idx="218">
                  <c:v>2.6567092109270121E-2</c:v>
                </c:pt>
                <c:pt idx="219">
                  <c:v>2.6766252109270118E-2</c:v>
                </c:pt>
                <c:pt idx="220">
                  <c:v>2.698269210927012E-2</c:v>
                </c:pt>
                <c:pt idx="221">
                  <c:v>2.7189732109270118E-2</c:v>
                </c:pt>
                <c:pt idx="222">
                  <c:v>2.7399612109270121E-2</c:v>
                </c:pt>
                <c:pt idx="223">
                  <c:v>2.7612212109270118E-2</c:v>
                </c:pt>
                <c:pt idx="224">
                  <c:v>2.782449210927012E-2</c:v>
                </c:pt>
                <c:pt idx="225">
                  <c:v>2.8053972109270121E-2</c:v>
                </c:pt>
                <c:pt idx="226">
                  <c:v>2.827021210927012E-2</c:v>
                </c:pt>
                <c:pt idx="227">
                  <c:v>2.848049210927012E-2</c:v>
                </c:pt>
                <c:pt idx="228">
                  <c:v>2.8692812109270119E-2</c:v>
                </c:pt>
                <c:pt idx="229">
                  <c:v>2.8902652109270118E-2</c:v>
                </c:pt>
                <c:pt idx="230">
                  <c:v>2.9103172109270117E-2</c:v>
                </c:pt>
                <c:pt idx="231">
                  <c:v>2.9339172109270121E-2</c:v>
                </c:pt>
                <c:pt idx="232">
                  <c:v>2.954321210927012E-2</c:v>
                </c:pt>
                <c:pt idx="233">
                  <c:v>2.976341210927012E-2</c:v>
                </c:pt>
                <c:pt idx="234">
                  <c:v>2.9974812109270121E-2</c:v>
                </c:pt>
                <c:pt idx="235">
                  <c:v>3.017421210927012E-2</c:v>
                </c:pt>
                <c:pt idx="236">
                  <c:v>3.038437210927012E-2</c:v>
                </c:pt>
                <c:pt idx="237">
                  <c:v>3.0602612109270119E-2</c:v>
                </c:pt>
                <c:pt idx="238">
                  <c:v>3.0835052109270119E-2</c:v>
                </c:pt>
                <c:pt idx="239">
                  <c:v>3.1027932109270118E-2</c:v>
                </c:pt>
                <c:pt idx="240">
                  <c:v>3.1260932109270119E-2</c:v>
                </c:pt>
                <c:pt idx="241">
                  <c:v>3.1483652109270122E-2</c:v>
                </c:pt>
                <c:pt idx="242">
                  <c:v>3.1695292109270114E-2</c:v>
                </c:pt>
                <c:pt idx="243">
                  <c:v>3.1923772109270117E-2</c:v>
                </c:pt>
                <c:pt idx="244">
                  <c:v>3.2142212109270124E-2</c:v>
                </c:pt>
                <c:pt idx="245">
                  <c:v>3.2353852109270116E-2</c:v>
                </c:pt>
                <c:pt idx="246">
                  <c:v>3.2562652109270118E-2</c:v>
                </c:pt>
                <c:pt idx="247">
                  <c:v>3.277153210927012E-2</c:v>
                </c:pt>
                <c:pt idx="248">
                  <c:v>3.2986372109270114E-2</c:v>
                </c:pt>
                <c:pt idx="249">
                  <c:v>3.3213292109270119E-2</c:v>
                </c:pt>
                <c:pt idx="250">
                  <c:v>3.3428532109270118E-2</c:v>
                </c:pt>
                <c:pt idx="251">
                  <c:v>3.3638732109270118E-2</c:v>
                </c:pt>
                <c:pt idx="252">
                  <c:v>3.3859372109270119E-2</c:v>
                </c:pt>
                <c:pt idx="253">
                  <c:v>3.4076052109270123E-2</c:v>
                </c:pt>
                <c:pt idx="254">
                  <c:v>3.4270212109270115E-2</c:v>
                </c:pt>
                <c:pt idx="255">
                  <c:v>3.4502812109270115E-2</c:v>
                </c:pt>
                <c:pt idx="256">
                  <c:v>3.4722612109270121E-2</c:v>
                </c:pt>
                <c:pt idx="257">
                  <c:v>3.492837210927012E-2</c:v>
                </c:pt>
                <c:pt idx="258">
                  <c:v>3.5152292109270122E-2</c:v>
                </c:pt>
                <c:pt idx="259">
                  <c:v>3.5359852109270118E-2</c:v>
                </c:pt>
                <c:pt idx="260">
                  <c:v>3.5563452109270116E-2</c:v>
                </c:pt>
                <c:pt idx="261">
                  <c:v>3.5780332109270119E-2</c:v>
                </c:pt>
                <c:pt idx="262">
                  <c:v>3.6012532109270121E-2</c:v>
                </c:pt>
                <c:pt idx="263">
                  <c:v>3.623233210927012E-2</c:v>
                </c:pt>
                <c:pt idx="264">
                  <c:v>3.6438572109270123E-2</c:v>
                </c:pt>
                <c:pt idx="265">
                  <c:v>3.6683732109270117E-2</c:v>
                </c:pt>
                <c:pt idx="266">
                  <c:v>3.6909612109270122E-2</c:v>
                </c:pt>
                <c:pt idx="267">
                  <c:v>3.7101252109270122E-2</c:v>
                </c:pt>
                <c:pt idx="268">
                  <c:v>3.7342412109270119E-2</c:v>
                </c:pt>
                <c:pt idx="269">
                  <c:v>3.7568092109270118E-2</c:v>
                </c:pt>
                <c:pt idx="270">
                  <c:v>3.7761492109270121E-2</c:v>
                </c:pt>
                <c:pt idx="271">
                  <c:v>3.7984412109270116E-2</c:v>
                </c:pt>
                <c:pt idx="272">
                  <c:v>3.8231932109270117E-2</c:v>
                </c:pt>
                <c:pt idx="273">
                  <c:v>3.8442532109270122E-2</c:v>
                </c:pt>
                <c:pt idx="274">
                  <c:v>3.8633172109270114E-2</c:v>
                </c:pt>
                <c:pt idx="275">
                  <c:v>3.8861572109270118E-2</c:v>
                </c:pt>
                <c:pt idx="276">
                  <c:v>3.9106012109270123E-2</c:v>
                </c:pt>
                <c:pt idx="277">
                  <c:v>3.9313732109270118E-2</c:v>
                </c:pt>
                <c:pt idx="278">
                  <c:v>3.9534052109270121E-2</c:v>
                </c:pt>
                <c:pt idx="279">
                  <c:v>3.9741812109270122E-2</c:v>
                </c:pt>
                <c:pt idx="280">
                  <c:v>3.9992772109270124E-2</c:v>
                </c:pt>
                <c:pt idx="281">
                  <c:v>4.0209252109270122E-2</c:v>
                </c:pt>
                <c:pt idx="282">
                  <c:v>4.0437652109270111E-2</c:v>
                </c:pt>
                <c:pt idx="283">
                  <c:v>4.0626452109270114E-2</c:v>
                </c:pt>
                <c:pt idx="284">
                  <c:v>4.0850852109270121E-2</c:v>
                </c:pt>
                <c:pt idx="285">
                  <c:v>4.1088852109270116E-2</c:v>
                </c:pt>
                <c:pt idx="286">
                  <c:v>4.1306852109270119E-2</c:v>
                </c:pt>
                <c:pt idx="287">
                  <c:v>4.1531252109270118E-2</c:v>
                </c:pt>
                <c:pt idx="288">
                  <c:v>4.1754052109270121E-2</c:v>
                </c:pt>
                <c:pt idx="289">
                  <c:v>4.198085210927012E-2</c:v>
                </c:pt>
                <c:pt idx="290">
                  <c:v>4.2208452109270114E-2</c:v>
                </c:pt>
                <c:pt idx="291">
                  <c:v>4.2427252109270119E-2</c:v>
                </c:pt>
                <c:pt idx="292">
                  <c:v>4.2666052109270124E-2</c:v>
                </c:pt>
                <c:pt idx="293">
                  <c:v>4.2888052109270117E-2</c:v>
                </c:pt>
                <c:pt idx="294">
                  <c:v>4.3108452109270126E-2</c:v>
                </c:pt>
                <c:pt idx="295">
                  <c:v>4.3346852109270119E-2</c:v>
                </c:pt>
                <c:pt idx="296">
                  <c:v>4.3563252109270117E-2</c:v>
                </c:pt>
                <c:pt idx="297">
                  <c:v>4.3825652109270113E-2</c:v>
                </c:pt>
                <c:pt idx="298">
                  <c:v>4.4038452109270126E-2</c:v>
                </c:pt>
                <c:pt idx="299">
                  <c:v>4.4251652109270116E-2</c:v>
                </c:pt>
                <c:pt idx="300">
                  <c:v>4.4476052109270123E-2</c:v>
                </c:pt>
                <c:pt idx="301">
                  <c:v>4.4710052109270121E-2</c:v>
                </c:pt>
                <c:pt idx="302">
                  <c:v>4.4941652109270119E-2</c:v>
                </c:pt>
                <c:pt idx="303">
                  <c:v>4.5155652109270111E-2</c:v>
                </c:pt>
                <c:pt idx="304">
                  <c:v>4.5373252109270117E-2</c:v>
                </c:pt>
                <c:pt idx="305">
                  <c:v>4.560285210927012E-2</c:v>
                </c:pt>
                <c:pt idx="306">
                  <c:v>4.5819252109270119E-2</c:v>
                </c:pt>
                <c:pt idx="307">
                  <c:v>4.6036452109270119E-2</c:v>
                </c:pt>
                <c:pt idx="308">
                  <c:v>4.626525210927012E-2</c:v>
                </c:pt>
                <c:pt idx="309">
                  <c:v>4.6476052109270125E-2</c:v>
                </c:pt>
                <c:pt idx="310">
                  <c:v>4.669765210927012E-2</c:v>
                </c:pt>
                <c:pt idx="311">
                  <c:v>4.6942452109270123E-2</c:v>
                </c:pt>
                <c:pt idx="312">
                  <c:v>4.7167652109270118E-2</c:v>
                </c:pt>
                <c:pt idx="313">
                  <c:v>4.738925210927012E-2</c:v>
                </c:pt>
                <c:pt idx="314">
                  <c:v>4.7634452109270115E-2</c:v>
                </c:pt>
                <c:pt idx="315">
                  <c:v>4.7858852109270121E-2</c:v>
                </c:pt>
                <c:pt idx="316">
                  <c:v>4.8110052109270114E-2</c:v>
                </c:pt>
                <c:pt idx="317">
                  <c:v>4.8328052109270124E-2</c:v>
                </c:pt>
                <c:pt idx="318">
                  <c:v>4.8550452109270115E-2</c:v>
                </c:pt>
                <c:pt idx="319">
                  <c:v>4.8766452109270116E-2</c:v>
                </c:pt>
                <c:pt idx="320">
                  <c:v>4.9012052109270121E-2</c:v>
                </c:pt>
                <c:pt idx="321">
                  <c:v>4.9232052109270119E-2</c:v>
                </c:pt>
                <c:pt idx="322">
                  <c:v>4.9458452109270121E-2</c:v>
                </c:pt>
                <c:pt idx="323">
                  <c:v>4.9682452109270123E-2</c:v>
                </c:pt>
                <c:pt idx="324">
                  <c:v>4.9910852109270119E-2</c:v>
                </c:pt>
                <c:pt idx="325">
                  <c:v>5.0135652109270117E-2</c:v>
                </c:pt>
                <c:pt idx="326">
                  <c:v>5.0354852109270126E-2</c:v>
                </c:pt>
                <c:pt idx="327">
                  <c:v>5.0597652109270114E-2</c:v>
                </c:pt>
                <c:pt idx="328">
                  <c:v>5.0825252109270122E-2</c:v>
                </c:pt>
                <c:pt idx="329">
                  <c:v>5.106045210927012E-2</c:v>
                </c:pt>
                <c:pt idx="330">
                  <c:v>5.1277252109270116E-2</c:v>
                </c:pt>
                <c:pt idx="331">
                  <c:v>5.1496852109270116E-2</c:v>
                </c:pt>
                <c:pt idx="332">
                  <c:v>5.1735252109270116E-2</c:v>
                </c:pt>
                <c:pt idx="333">
                  <c:v>5.1950452109270122E-2</c:v>
                </c:pt>
                <c:pt idx="334">
                  <c:v>5.2173652109270122E-2</c:v>
                </c:pt>
                <c:pt idx="335">
                  <c:v>5.2434852109270118E-2</c:v>
                </c:pt>
                <c:pt idx="336">
                  <c:v>5.2655652109270118E-2</c:v>
                </c:pt>
                <c:pt idx="337">
                  <c:v>5.2884852109270117E-2</c:v>
                </c:pt>
                <c:pt idx="338">
                  <c:v>5.3112852109270116E-2</c:v>
                </c:pt>
                <c:pt idx="339">
                  <c:v>5.3360052109270119E-2</c:v>
                </c:pt>
                <c:pt idx="340">
                  <c:v>5.3615252109270123E-2</c:v>
                </c:pt>
                <c:pt idx="341">
                  <c:v>5.3851252109270123E-2</c:v>
                </c:pt>
                <c:pt idx="342">
                  <c:v>5.4080452109270122E-2</c:v>
                </c:pt>
                <c:pt idx="343">
                  <c:v>5.4295652109270121E-2</c:v>
                </c:pt>
                <c:pt idx="344">
                  <c:v>5.4532452109270116E-2</c:v>
                </c:pt>
                <c:pt idx="345">
                  <c:v>5.4777252109270119E-2</c:v>
                </c:pt>
                <c:pt idx="346">
                  <c:v>5.500965210927012E-2</c:v>
                </c:pt>
                <c:pt idx="347">
                  <c:v>5.5236852109270124E-2</c:v>
                </c:pt>
                <c:pt idx="348">
                  <c:v>5.5462452109270116E-2</c:v>
                </c:pt>
                <c:pt idx="349">
                  <c:v>5.5724852109270119E-2</c:v>
                </c:pt>
                <c:pt idx="350">
                  <c:v>5.5964052109270114E-2</c:v>
                </c:pt>
                <c:pt idx="351">
                  <c:v>5.6217252109270116E-2</c:v>
                </c:pt>
                <c:pt idx="352">
                  <c:v>5.6439652109270114E-2</c:v>
                </c:pt>
                <c:pt idx="353">
                  <c:v>5.666765210927012E-2</c:v>
                </c:pt>
                <c:pt idx="354">
                  <c:v>5.690365210927012E-2</c:v>
                </c:pt>
                <c:pt idx="355">
                  <c:v>5.7158452109270119E-2</c:v>
                </c:pt>
                <c:pt idx="356">
                  <c:v>5.7387652109270118E-2</c:v>
                </c:pt>
                <c:pt idx="357">
                  <c:v>5.7614852109270122E-2</c:v>
                </c:pt>
                <c:pt idx="358">
                  <c:v>5.7859652109270118E-2</c:v>
                </c:pt>
                <c:pt idx="359">
                  <c:v>5.8081652109270118E-2</c:v>
                </c:pt>
                <c:pt idx="360">
                  <c:v>5.832205210927012E-2</c:v>
                </c:pt>
                <c:pt idx="361">
                  <c:v>5.8554052109270123E-2</c:v>
                </c:pt>
                <c:pt idx="362">
                  <c:v>5.8805652109270114E-2</c:v>
                </c:pt>
                <c:pt idx="363">
                  <c:v>5.9055652109270121E-2</c:v>
                </c:pt>
                <c:pt idx="364">
                  <c:v>5.9281252109270113E-2</c:v>
                </c:pt>
                <c:pt idx="365">
                  <c:v>5.9538452109270119E-2</c:v>
                </c:pt>
                <c:pt idx="366">
                  <c:v>5.980005210927012E-2</c:v>
                </c:pt>
                <c:pt idx="367">
                  <c:v>6.0038852109270124E-2</c:v>
                </c:pt>
                <c:pt idx="368">
                  <c:v>6.0263252109270117E-2</c:v>
                </c:pt>
                <c:pt idx="369">
                  <c:v>6.0496052109270115E-2</c:v>
                </c:pt>
                <c:pt idx="370">
                  <c:v>6.0736852109270122E-2</c:v>
                </c:pt>
                <c:pt idx="371">
                  <c:v>6.0970452109270115E-2</c:v>
                </c:pt>
                <c:pt idx="372">
                  <c:v>6.1228852109270121E-2</c:v>
                </c:pt>
                <c:pt idx="373">
                  <c:v>6.1468052109270116E-2</c:v>
                </c:pt>
                <c:pt idx="374">
                  <c:v>6.1701252109270112E-2</c:v>
                </c:pt>
                <c:pt idx="375">
                  <c:v>6.1961252109270122E-2</c:v>
                </c:pt>
                <c:pt idx="376">
                  <c:v>6.2202052109270121E-2</c:v>
                </c:pt>
                <c:pt idx="377">
                  <c:v>6.243365210927012E-2</c:v>
                </c:pt>
                <c:pt idx="378">
                  <c:v>6.267485210927011E-2</c:v>
                </c:pt>
                <c:pt idx="379">
                  <c:v>6.2919252109270116E-2</c:v>
                </c:pt>
                <c:pt idx="380">
                  <c:v>6.3154452109270121E-2</c:v>
                </c:pt>
                <c:pt idx="381">
                  <c:v>6.3400052109270119E-2</c:v>
                </c:pt>
                <c:pt idx="382">
                  <c:v>6.3638452109270119E-2</c:v>
                </c:pt>
                <c:pt idx="383">
                  <c:v>6.389525210927012E-2</c:v>
                </c:pt>
                <c:pt idx="384">
                  <c:v>6.4129252109270118E-2</c:v>
                </c:pt>
                <c:pt idx="385">
                  <c:v>6.4356452109270115E-2</c:v>
                </c:pt>
                <c:pt idx="386">
                  <c:v>6.4609252109270127E-2</c:v>
                </c:pt>
                <c:pt idx="387">
                  <c:v>6.4840052109270116E-2</c:v>
                </c:pt>
                <c:pt idx="388">
                  <c:v>6.5082852109270117E-2</c:v>
                </c:pt>
                <c:pt idx="389">
                  <c:v>6.5359252109270113E-2</c:v>
                </c:pt>
                <c:pt idx="390">
                  <c:v>6.5604052109270117E-2</c:v>
                </c:pt>
                <c:pt idx="391">
                  <c:v>6.5840852109270112E-2</c:v>
                </c:pt>
                <c:pt idx="392">
                  <c:v>6.608485210927012E-2</c:v>
                </c:pt>
                <c:pt idx="393">
                  <c:v>6.6329652109270124E-2</c:v>
                </c:pt>
                <c:pt idx="394">
                  <c:v>6.6572452109270111E-2</c:v>
                </c:pt>
                <c:pt idx="395">
                  <c:v>6.6848052109270112E-2</c:v>
                </c:pt>
                <c:pt idx="396">
                  <c:v>6.7076452109270115E-2</c:v>
                </c:pt>
                <c:pt idx="397">
                  <c:v>6.7346852109270119E-2</c:v>
                </c:pt>
                <c:pt idx="398">
                  <c:v>6.7602052109270117E-2</c:v>
                </c:pt>
                <c:pt idx="399">
                  <c:v>6.7850052109270115E-2</c:v>
                </c:pt>
                <c:pt idx="400">
                  <c:v>6.8093252109270128E-2</c:v>
                </c:pt>
                <c:pt idx="401">
                  <c:v>6.8338852109270126E-2</c:v>
                </c:pt>
                <c:pt idx="402">
                  <c:v>6.8595652109270114E-2</c:v>
                </c:pt>
                <c:pt idx="403">
                  <c:v>6.8868852109270129E-2</c:v>
                </c:pt>
                <c:pt idx="404">
                  <c:v>6.9113652109270118E-2</c:v>
                </c:pt>
                <c:pt idx="405">
                  <c:v>6.9365652109270121E-2</c:v>
                </c:pt>
                <c:pt idx="406">
                  <c:v>6.9614852109270112E-2</c:v>
                </c:pt>
                <c:pt idx="407">
                  <c:v>6.9871652109270113E-2</c:v>
                </c:pt>
                <c:pt idx="408">
                  <c:v>7.0115652109270121E-2</c:v>
                </c:pt>
                <c:pt idx="409">
                  <c:v>7.0371652109270114E-2</c:v>
                </c:pt>
                <c:pt idx="410">
                  <c:v>7.0619652109270112E-2</c:v>
                </c:pt>
                <c:pt idx="411">
                  <c:v>7.0903652109270118E-2</c:v>
                </c:pt>
                <c:pt idx="412">
                  <c:v>7.1161652109270113E-2</c:v>
                </c:pt>
                <c:pt idx="413">
                  <c:v>7.1405252109270123E-2</c:v>
                </c:pt>
                <c:pt idx="414">
                  <c:v>7.1654852109270126E-2</c:v>
                </c:pt>
                <c:pt idx="415">
                  <c:v>7.1914052109270113E-2</c:v>
                </c:pt>
                <c:pt idx="416">
                  <c:v>7.216925210927011E-2</c:v>
                </c:pt>
                <c:pt idx="417">
                  <c:v>7.2416052109270115E-2</c:v>
                </c:pt>
                <c:pt idx="418">
                  <c:v>7.2698452109270117E-2</c:v>
                </c:pt>
                <c:pt idx="419">
                  <c:v>7.2946452109270116E-2</c:v>
                </c:pt>
                <c:pt idx="420">
                  <c:v>7.3239652109270123E-2</c:v>
                </c:pt>
                <c:pt idx="421">
                  <c:v>7.3493652109270113E-2</c:v>
                </c:pt>
                <c:pt idx="422">
                  <c:v>7.3760852109270122E-2</c:v>
                </c:pt>
                <c:pt idx="423">
                  <c:v>7.4021652109270114E-2</c:v>
                </c:pt>
                <c:pt idx="424">
                  <c:v>7.4298052109270124E-2</c:v>
                </c:pt>
                <c:pt idx="425">
                  <c:v>7.4560052109270122E-2</c:v>
                </c:pt>
                <c:pt idx="426">
                  <c:v>7.4841652109270115E-2</c:v>
                </c:pt>
                <c:pt idx="427">
                  <c:v>7.5098052109270119E-2</c:v>
                </c:pt>
                <c:pt idx="428">
                  <c:v>7.5355652109270116E-2</c:v>
                </c:pt>
                <c:pt idx="429">
                  <c:v>7.5606852109270123E-2</c:v>
                </c:pt>
                <c:pt idx="430">
                  <c:v>7.5883252109270119E-2</c:v>
                </c:pt>
                <c:pt idx="431">
                  <c:v>7.6128852109270118E-2</c:v>
                </c:pt>
                <c:pt idx="432" formatCode="General">
                  <c:v>7.6414452109270115E-2</c:v>
                </c:pt>
                <c:pt idx="433" formatCode="General">
                  <c:v>7.6658052109270111E-2</c:v>
                </c:pt>
                <c:pt idx="434" formatCode="General">
                  <c:v>7.6921652109270114E-2</c:v>
                </c:pt>
                <c:pt idx="435" formatCode="General">
                  <c:v>7.7177252109270122E-2</c:v>
                </c:pt>
                <c:pt idx="436" formatCode="General">
                  <c:v>7.7439652109270118E-2</c:v>
                </c:pt>
                <c:pt idx="437" formatCode="General">
                  <c:v>7.7691252109270123E-2</c:v>
                </c:pt>
                <c:pt idx="438" formatCode="General">
                  <c:v>7.7946052109270123E-2</c:v>
                </c:pt>
                <c:pt idx="439" formatCode="General">
                  <c:v>7.8211652109270113E-2</c:v>
                </c:pt>
                <c:pt idx="440" formatCode="General">
                  <c:v>7.8495252109270122E-2</c:v>
                </c:pt>
                <c:pt idx="441" formatCode="General">
                  <c:v>7.8774052109270118E-2</c:v>
                </c:pt>
                <c:pt idx="442" formatCode="General">
                  <c:v>7.9025252109270111E-2</c:v>
                </c:pt>
                <c:pt idx="443" formatCode="General">
                  <c:v>7.9289652109270123E-2</c:v>
                </c:pt>
                <c:pt idx="444" formatCode="General">
                  <c:v>7.9555652109270125E-2</c:v>
                </c:pt>
                <c:pt idx="445" formatCode="General">
                  <c:v>7.9804452109270119E-2</c:v>
                </c:pt>
                <c:pt idx="446" formatCode="General">
                  <c:v>8.006765210927011E-2</c:v>
                </c:pt>
                <c:pt idx="447" formatCode="General">
                  <c:v>8.0312852109270111E-2</c:v>
                </c:pt>
                <c:pt idx="448" formatCode="General">
                  <c:v>8.0608052109270106E-2</c:v>
                </c:pt>
                <c:pt idx="449" formatCode="General">
                  <c:v>8.0863652109270115E-2</c:v>
                </c:pt>
                <c:pt idx="450" formatCode="General">
                  <c:v>8.1128852109270108E-2</c:v>
                </c:pt>
                <c:pt idx="451" formatCode="General">
                  <c:v>8.1382052109270103E-2</c:v>
                </c:pt>
                <c:pt idx="452" formatCode="General">
                  <c:v>8.1640052109270111E-2</c:v>
                </c:pt>
                <c:pt idx="453" formatCode="General">
                  <c:v>8.1898052109270106E-2</c:v>
                </c:pt>
                <c:pt idx="454" formatCode="General">
                  <c:v>8.2183652109270117E-2</c:v>
                </c:pt>
                <c:pt idx="455" formatCode="General">
                  <c:v>8.2436052109270117E-2</c:v>
                </c:pt>
                <c:pt idx="456" formatCode="General">
                  <c:v>8.26888521092701E-2</c:v>
                </c:pt>
                <c:pt idx="457" formatCode="General">
                  <c:v>8.2964052109270103E-2</c:v>
                </c:pt>
                <c:pt idx="458" formatCode="General">
                  <c:v>8.3209652109270102E-2</c:v>
                </c:pt>
                <c:pt idx="459" formatCode="General">
                  <c:v>8.3482852109270117E-2</c:v>
                </c:pt>
                <c:pt idx="460" formatCode="General">
                  <c:v>8.3745252109270113E-2</c:v>
                </c:pt>
                <c:pt idx="461" formatCode="General">
                  <c:v>8.4026852109270106E-2</c:v>
                </c:pt>
                <c:pt idx="462" formatCode="General">
                  <c:v>8.4265252109270106E-2</c:v>
                </c:pt>
                <c:pt idx="463" formatCode="General">
                  <c:v>8.4556052109270113E-2</c:v>
                </c:pt>
                <c:pt idx="464" formatCode="General">
                  <c:v>8.4815252109270101E-2</c:v>
                </c:pt>
                <c:pt idx="465" formatCode="General">
                  <c:v>8.5054852109270107E-2</c:v>
                </c:pt>
                <c:pt idx="466" formatCode="General">
                  <c:v>8.5340852109270102E-2</c:v>
                </c:pt>
                <c:pt idx="467" formatCode="General">
                  <c:v>8.5563652109270111E-2</c:v>
                </c:pt>
                <c:pt idx="468" formatCode="General">
                  <c:v>8.5830452109270108E-2</c:v>
                </c:pt>
                <c:pt idx="469" formatCode="General">
                  <c:v>8.6144052109270106E-2</c:v>
                </c:pt>
                <c:pt idx="470" formatCode="General">
                  <c:v>8.6391652109270106E-2</c:v>
                </c:pt>
                <c:pt idx="471" formatCode="General">
                  <c:v>8.664805210927011E-2</c:v>
                </c:pt>
                <c:pt idx="472" formatCode="General">
                  <c:v>8.6894852109270102E-2</c:v>
                </c:pt>
                <c:pt idx="473" formatCode="General">
                  <c:v>8.7157652109270109E-2</c:v>
                </c:pt>
                <c:pt idx="474" formatCode="General">
                  <c:v>8.7421252109270112E-2</c:v>
                </c:pt>
                <c:pt idx="475" formatCode="General">
                  <c:v>8.7713252109270112E-2</c:v>
                </c:pt>
                <c:pt idx="476" formatCode="General">
                  <c:v>8.7958452109270113E-2</c:v>
                </c:pt>
                <c:pt idx="477" formatCode="General">
                  <c:v>8.8228852109270103E-2</c:v>
                </c:pt>
                <c:pt idx="478" formatCode="General">
                  <c:v>8.84888521092701E-2</c:v>
                </c:pt>
                <c:pt idx="479" formatCode="General">
                  <c:v>8.8744852109270106E-2</c:v>
                </c:pt>
                <c:pt idx="480" formatCode="General">
                  <c:v>8.9033652109270112E-2</c:v>
                </c:pt>
                <c:pt idx="481" formatCode="General">
                  <c:v>8.9300052109270112E-2</c:v>
                </c:pt>
                <c:pt idx="482" formatCode="General">
                  <c:v>8.9536052109270112E-2</c:v>
                </c:pt>
                <c:pt idx="483" formatCode="General">
                  <c:v>8.9811652109270113E-2</c:v>
                </c:pt>
                <c:pt idx="484" formatCode="General">
                  <c:v>9.0081652109270105E-2</c:v>
                </c:pt>
                <c:pt idx="485" formatCode="General">
                  <c:v>9.034245210927011E-2</c:v>
                </c:pt>
                <c:pt idx="486" formatCode="General">
                  <c:v>9.0629652109270112E-2</c:v>
                </c:pt>
                <c:pt idx="487" formatCode="General">
                  <c:v>9.0857652109270118E-2</c:v>
                </c:pt>
                <c:pt idx="488" formatCode="General">
                  <c:v>9.1143252109270115E-2</c:v>
                </c:pt>
                <c:pt idx="489" formatCode="General">
                  <c:v>9.1416452109270116E-2</c:v>
                </c:pt>
                <c:pt idx="490" formatCode="General">
                  <c:v>9.167685210927011E-2</c:v>
                </c:pt>
                <c:pt idx="491" formatCode="General">
                  <c:v>9.1940452109270113E-2</c:v>
                </c:pt>
                <c:pt idx="492" formatCode="General">
                  <c:v>9.2194452109270117E-2</c:v>
                </c:pt>
                <c:pt idx="493" formatCode="General">
                  <c:v>9.2468852109270111E-2</c:v>
                </c:pt>
                <c:pt idx="494" formatCode="General">
                  <c:v>9.2743252109270105E-2</c:v>
                </c:pt>
                <c:pt idx="495" formatCode="General">
                  <c:v>9.3005652109270115E-2</c:v>
                </c:pt>
                <c:pt idx="496" formatCode="General">
                  <c:v>9.3266852109270104E-2</c:v>
                </c:pt>
                <c:pt idx="497" formatCode="General">
                  <c:v>9.3527252109270098E-2</c:v>
                </c:pt>
                <c:pt idx="498" formatCode="General">
                  <c:v>9.3773652109270106E-2</c:v>
                </c:pt>
                <c:pt idx="499" formatCode="General">
                  <c:v>9.4038452109270115E-2</c:v>
                </c:pt>
                <c:pt idx="500" formatCode="General">
                  <c:v>9.4303652109270109E-2</c:v>
                </c:pt>
                <c:pt idx="501" formatCode="General">
                  <c:v>9.4582852109270116E-2</c:v>
                </c:pt>
                <c:pt idx="502" formatCode="General">
                  <c:v>9.4836852109270106E-2</c:v>
                </c:pt>
                <c:pt idx="503" formatCode="General">
                  <c:v>9.5104852109270097E-2</c:v>
                </c:pt>
                <c:pt idx="504" formatCode="General">
                  <c:v>9.5363652109270114E-2</c:v>
                </c:pt>
                <c:pt idx="505" formatCode="General">
                  <c:v>9.5629652109270116E-2</c:v>
                </c:pt>
                <c:pt idx="506" formatCode="General">
                  <c:v>9.5900452109270104E-2</c:v>
                </c:pt>
                <c:pt idx="507" formatCode="General">
                  <c:v>9.6139252109270115E-2</c:v>
                </c:pt>
                <c:pt idx="508" formatCode="General">
                  <c:v>9.6420852109270108E-2</c:v>
                </c:pt>
                <c:pt idx="509" formatCode="General">
                  <c:v>9.6703652109270108E-2</c:v>
                </c:pt>
                <c:pt idx="510" formatCode="General">
                  <c:v>9.6969252109270113E-2</c:v>
                </c:pt>
                <c:pt idx="511" formatCode="General">
                  <c:v>9.7228052109270102E-2</c:v>
                </c:pt>
                <c:pt idx="512" formatCode="General">
                  <c:v>9.7495252109270111E-2</c:v>
                </c:pt>
                <c:pt idx="513" formatCode="General">
                  <c:v>9.7784852109270112E-2</c:v>
                </c:pt>
                <c:pt idx="514" formatCode="General">
                  <c:v>9.8069652109270114E-2</c:v>
                </c:pt>
                <c:pt idx="515" formatCode="General">
                  <c:v>9.8340052109270104E-2</c:v>
                </c:pt>
                <c:pt idx="516" formatCode="General">
                  <c:v>9.8590852109270113E-2</c:v>
                </c:pt>
                <c:pt idx="517" formatCode="General">
                  <c:v>9.8860452109270108E-2</c:v>
                </c:pt>
                <c:pt idx="518" formatCode="General">
                  <c:v>9.9117652109270121E-2</c:v>
                </c:pt>
                <c:pt idx="519" formatCode="General">
                  <c:v>9.939765210927011E-2</c:v>
                </c:pt>
                <c:pt idx="520" formatCode="General">
                  <c:v>9.96656521092701E-2</c:v>
                </c:pt>
                <c:pt idx="521" formatCode="General">
                  <c:v>9.9925252109270113E-2</c:v>
                </c:pt>
                <c:pt idx="522" formatCode="General">
                  <c:v>0.1001868521092701</c:v>
                </c:pt>
                <c:pt idx="523" formatCode="General">
                  <c:v>0.10045325210927011</c:v>
                </c:pt>
                <c:pt idx="524" formatCode="General">
                  <c:v>0.10072205210927011</c:v>
                </c:pt>
                <c:pt idx="525" formatCode="General">
                  <c:v>0.10098685210927011</c:v>
                </c:pt>
                <c:pt idx="526" formatCode="General">
                  <c:v>0.1012572521092701</c:v>
                </c:pt>
                <c:pt idx="527" formatCode="General">
                  <c:v>0.10153365210927012</c:v>
                </c:pt>
                <c:pt idx="528" formatCode="General">
                  <c:v>0.10179125210927012</c:v>
                </c:pt>
                <c:pt idx="529" formatCode="General">
                  <c:v>0.10204005210927011</c:v>
                </c:pt>
                <c:pt idx="530" formatCode="General">
                  <c:v>0.10230605210927012</c:v>
                </c:pt>
                <c:pt idx="531" formatCode="General">
                  <c:v>0.10256845210927011</c:v>
                </c:pt>
                <c:pt idx="532" formatCode="General">
                  <c:v>0.10284325210927012</c:v>
                </c:pt>
                <c:pt idx="533" formatCode="General">
                  <c:v>0.10310165210927011</c:v>
                </c:pt>
                <c:pt idx="534" formatCode="General">
                  <c:v>0.10339205210927011</c:v>
                </c:pt>
                <c:pt idx="535" formatCode="General">
                  <c:v>0.10365565210927011</c:v>
                </c:pt>
                <c:pt idx="536" formatCode="General">
                  <c:v>0.10392245210927012</c:v>
                </c:pt>
                <c:pt idx="537" formatCode="General">
                  <c:v>0.10417925210927011</c:v>
                </c:pt>
                <c:pt idx="538" formatCode="General">
                  <c:v>0.10444285210927012</c:v>
                </c:pt>
                <c:pt idx="539" formatCode="General">
                  <c:v>0.10469805210927012</c:v>
                </c:pt>
                <c:pt idx="540" formatCode="General">
                  <c:v>0.10495925210927011</c:v>
                </c:pt>
                <c:pt idx="541" formatCode="General">
                  <c:v>0.10525365210927012</c:v>
                </c:pt>
                <c:pt idx="542" formatCode="General">
                  <c:v>0.10553165210927011</c:v>
                </c:pt>
                <c:pt idx="543" formatCode="General">
                  <c:v>0.10576725210927011</c:v>
                </c:pt>
                <c:pt idx="544" formatCode="General">
                  <c:v>0.10604725210927012</c:v>
                </c:pt>
                <c:pt idx="545" formatCode="General">
                  <c:v>0.10630045210927012</c:v>
                </c:pt>
                <c:pt idx="546" formatCode="General">
                  <c:v>0.10656805210927012</c:v>
                </c:pt>
                <c:pt idx="547" formatCode="General">
                  <c:v>0.1068352521092701</c:v>
                </c:pt>
                <c:pt idx="548" formatCode="General">
                  <c:v>0.1071224521092701</c:v>
                </c:pt>
                <c:pt idx="549" formatCode="General">
                  <c:v>0.10738045210927011</c:v>
                </c:pt>
                <c:pt idx="550" formatCode="General">
                  <c:v>0.10767205210927011</c:v>
                </c:pt>
                <c:pt idx="551" formatCode="General">
                  <c:v>0.10796005210927011</c:v>
                </c:pt>
                <c:pt idx="552" formatCode="General">
                  <c:v>0.10821485210927012</c:v>
                </c:pt>
                <c:pt idx="553" formatCode="General">
                  <c:v>0.10849125210927012</c:v>
                </c:pt>
                <c:pt idx="554" formatCode="General">
                  <c:v>0.10875605210927011</c:v>
                </c:pt>
                <c:pt idx="555" formatCode="General">
                  <c:v>0.1090316521092701</c:v>
                </c:pt>
                <c:pt idx="556" formatCode="General">
                  <c:v>0.10928805210927012</c:v>
                </c:pt>
                <c:pt idx="557" formatCode="General">
                  <c:v>0.1095436521092701</c:v>
                </c:pt>
                <c:pt idx="558" formatCode="General">
                  <c:v>0.1098424521092701</c:v>
                </c:pt>
                <c:pt idx="559" formatCode="General">
                  <c:v>0.11013525210927011</c:v>
                </c:pt>
                <c:pt idx="560" formatCode="General">
                  <c:v>0.1104004521092701</c:v>
                </c:pt>
                <c:pt idx="561" formatCode="General">
                  <c:v>0.11065845210927011</c:v>
                </c:pt>
                <c:pt idx="562" formatCode="General">
                  <c:v>0.11090565210927011</c:v>
                </c:pt>
                <c:pt idx="563" formatCode="General">
                  <c:v>0.11119885210927011</c:v>
                </c:pt>
                <c:pt idx="564" formatCode="General">
                  <c:v>0.11147645210927011</c:v>
                </c:pt>
                <c:pt idx="565" formatCode="General">
                  <c:v>0.11173605210927011</c:v>
                </c:pt>
                <c:pt idx="566" formatCode="General">
                  <c:v>0.11200205210927011</c:v>
                </c:pt>
                <c:pt idx="567" formatCode="General">
                  <c:v>0.11227765210927011</c:v>
                </c:pt>
                <c:pt idx="568" formatCode="General">
                  <c:v>0.11251125210927011</c:v>
                </c:pt>
                <c:pt idx="569" formatCode="General">
                  <c:v>0.1128056521092701</c:v>
                </c:pt>
                <c:pt idx="570" formatCode="General">
                  <c:v>0.11307965210927011</c:v>
                </c:pt>
                <c:pt idx="571" formatCode="General">
                  <c:v>0.1133352521092701</c:v>
                </c:pt>
                <c:pt idx="572" formatCode="General">
                  <c:v>0.1136136521092701</c:v>
                </c:pt>
                <c:pt idx="573" formatCode="General">
                  <c:v>0.11387525210927012</c:v>
                </c:pt>
                <c:pt idx="574" formatCode="General">
                  <c:v>0.1141424521092701</c:v>
                </c:pt>
                <c:pt idx="575" formatCode="General">
                  <c:v>0.11442645210927012</c:v>
                </c:pt>
                <c:pt idx="576" formatCode="General">
                  <c:v>0.11469405210927011</c:v>
                </c:pt>
                <c:pt idx="577" formatCode="General">
                  <c:v>0.11495205210927012</c:v>
                </c:pt>
                <c:pt idx="578" formatCode="General">
                  <c:v>0.1152140521092701</c:v>
                </c:pt>
                <c:pt idx="579" formatCode="General">
                  <c:v>0.1155016521092701</c:v>
                </c:pt>
                <c:pt idx="580" formatCode="General">
                  <c:v>0.11576045210927012</c:v>
                </c:pt>
                <c:pt idx="581" formatCode="General">
                  <c:v>0.11601725210927011</c:v>
                </c:pt>
                <c:pt idx="582" formatCode="General">
                  <c:v>0.11631605210927011</c:v>
                </c:pt>
                <c:pt idx="583" formatCode="General">
                  <c:v>0.11658125210927012</c:v>
                </c:pt>
                <c:pt idx="584" formatCode="General">
                  <c:v>0.1168460521092701</c:v>
                </c:pt>
                <c:pt idx="585" formatCode="General">
                  <c:v>0.11710525210927011</c:v>
                </c:pt>
                <c:pt idx="586" formatCode="General">
                  <c:v>0.1173668521092701</c:v>
                </c:pt>
                <c:pt idx="587" formatCode="General">
                  <c:v>0.11762965210927011</c:v>
                </c:pt>
                <c:pt idx="588" formatCode="General">
                  <c:v>0.1178896521092701</c:v>
                </c:pt>
                <c:pt idx="589" formatCode="General">
                  <c:v>0.1181936521092701</c:v>
                </c:pt>
                <c:pt idx="590" formatCode="General">
                  <c:v>0.1184700521092701</c:v>
                </c:pt>
                <c:pt idx="591" formatCode="General">
                  <c:v>0.1187360521092701</c:v>
                </c:pt>
                <c:pt idx="592" formatCode="General">
                  <c:v>0.11900165210927011</c:v>
                </c:pt>
                <c:pt idx="593" formatCode="General">
                  <c:v>0.1192708521092701</c:v>
                </c:pt>
                <c:pt idx="594" formatCode="General">
                  <c:v>0.11953205210927012</c:v>
                </c:pt>
                <c:pt idx="595" formatCode="General">
                  <c:v>0.11978685210927012</c:v>
                </c:pt>
                <c:pt idx="596" formatCode="General">
                  <c:v>0.12005005210927011</c:v>
                </c:pt>
                <c:pt idx="597" formatCode="General">
                  <c:v>0.1203464521092701</c:v>
                </c:pt>
                <c:pt idx="598" formatCode="General">
                  <c:v>0.12062085210927011</c:v>
                </c:pt>
                <c:pt idx="599" formatCode="General">
                  <c:v>0.12087725210927011</c:v>
                </c:pt>
                <c:pt idx="600" formatCode="General">
                  <c:v>0.12114205210927011</c:v>
                </c:pt>
                <c:pt idx="601" formatCode="General">
                  <c:v>0.12142165210927011</c:v>
                </c:pt>
                <c:pt idx="602" formatCode="General">
                  <c:v>0.12171125210927011</c:v>
                </c:pt>
                <c:pt idx="603" formatCode="General">
                  <c:v>0.12197765210927011</c:v>
                </c:pt>
                <c:pt idx="604" formatCode="General">
                  <c:v>0.12222725210927012</c:v>
                </c:pt>
                <c:pt idx="605" formatCode="General">
                  <c:v>0.12250445210927012</c:v>
                </c:pt>
                <c:pt idx="606" formatCode="General">
                  <c:v>0.1228252521092701</c:v>
                </c:pt>
                <c:pt idx="607" formatCode="General">
                  <c:v>0.12309725210927011</c:v>
                </c:pt>
                <c:pt idx="608" formatCode="General">
                  <c:v>0.12336125210927013</c:v>
                </c:pt>
                <c:pt idx="609" formatCode="General">
                  <c:v>0.12362765210927011</c:v>
                </c:pt>
                <c:pt idx="610" formatCode="General">
                  <c:v>0.12389525210927012</c:v>
                </c:pt>
                <c:pt idx="611" formatCode="General">
                  <c:v>0.12428005210927012</c:v>
                </c:pt>
                <c:pt idx="612" formatCode="General">
                  <c:v>0.12444285210927011</c:v>
                </c:pt>
                <c:pt idx="613" formatCode="General">
                  <c:v>0.1247308521092701</c:v>
                </c:pt>
                <c:pt idx="614" formatCode="General">
                  <c:v>0.12499285210927011</c:v>
                </c:pt>
                <c:pt idx="615" formatCode="General">
                  <c:v>0.12527005210927011</c:v>
                </c:pt>
                <c:pt idx="616" formatCode="General">
                  <c:v>0.12554365210927013</c:v>
                </c:pt>
                <c:pt idx="617" formatCode="General">
                  <c:v>0.12580405210927012</c:v>
                </c:pt>
                <c:pt idx="618" formatCode="General">
                  <c:v>0.1260920521092701</c:v>
                </c:pt>
                <c:pt idx="619" formatCode="General">
                  <c:v>0.12634645210927012</c:v>
                </c:pt>
                <c:pt idx="620" formatCode="General">
                  <c:v>0.12664725210927011</c:v>
                </c:pt>
                <c:pt idx="621" formatCode="General">
                  <c:v>0.12690525210927009</c:v>
                </c:pt>
                <c:pt idx="622" formatCode="General">
                  <c:v>0.12719485210927012</c:v>
                </c:pt>
                <c:pt idx="623" formatCode="General">
                  <c:v>0.1274704521092701</c:v>
                </c:pt>
                <c:pt idx="624" formatCode="General">
                  <c:v>0.1277512521092701</c:v>
                </c:pt>
                <c:pt idx="625" formatCode="General">
                  <c:v>0.1280108521092701</c:v>
                </c:pt>
                <c:pt idx="626" formatCode="General">
                  <c:v>0.12827765210927011</c:v>
                </c:pt>
                <c:pt idx="627" formatCode="General">
                  <c:v>0.1285524521092701</c:v>
                </c:pt>
                <c:pt idx="628" formatCode="General">
                  <c:v>0.1288524521092701</c:v>
                </c:pt>
                <c:pt idx="629" formatCode="General">
                  <c:v>0.1291216521092701</c:v>
                </c:pt>
                <c:pt idx="630" formatCode="General">
                  <c:v>0.12941325210927013</c:v>
                </c:pt>
                <c:pt idx="631" formatCode="General">
                  <c:v>0.1296988521092701</c:v>
                </c:pt>
                <c:pt idx="632" formatCode="General">
                  <c:v>0.12995925210927012</c:v>
                </c:pt>
                <c:pt idx="633" formatCode="General">
                  <c:v>0.13023685210927011</c:v>
                </c:pt>
                <c:pt idx="634" formatCode="General">
                  <c:v>0.13051285210927011</c:v>
                </c:pt>
                <c:pt idx="635" formatCode="General">
                  <c:v>0.1307896521092701</c:v>
                </c:pt>
                <c:pt idx="636" formatCode="General">
                  <c:v>0.13105885210927012</c:v>
                </c:pt>
                <c:pt idx="637" formatCode="General">
                  <c:v>0.1313292521092701</c:v>
                </c:pt>
                <c:pt idx="638" formatCode="General">
                  <c:v>0.13158645210927011</c:v>
                </c:pt>
                <c:pt idx="639" formatCode="General">
                  <c:v>0.13187405210927011</c:v>
                </c:pt>
                <c:pt idx="640" formatCode="General">
                  <c:v>0.13215005210927011</c:v>
                </c:pt>
                <c:pt idx="641" formatCode="General">
                  <c:v>0.13244445210927011</c:v>
                </c:pt>
                <c:pt idx="642" formatCode="General">
                  <c:v>0.13272445210927011</c:v>
                </c:pt>
                <c:pt idx="643" formatCode="General">
                  <c:v>0.13297765210927012</c:v>
                </c:pt>
                <c:pt idx="644" formatCode="General">
                  <c:v>0.1332556521092701</c:v>
                </c:pt>
                <c:pt idx="645" formatCode="General">
                  <c:v>0.13352485210927012</c:v>
                </c:pt>
                <c:pt idx="646" formatCode="General">
                  <c:v>0.13380525210927011</c:v>
                </c:pt>
                <c:pt idx="647" formatCode="General">
                  <c:v>0.13408965210927012</c:v>
                </c:pt>
                <c:pt idx="648" formatCode="General">
                  <c:v>0.13436365210927012</c:v>
                </c:pt>
                <c:pt idx="649" formatCode="General">
                  <c:v>0.1346748521092701</c:v>
                </c:pt>
                <c:pt idx="650" formatCode="General">
                  <c:v>0.13493045210927013</c:v>
                </c:pt>
                <c:pt idx="651" formatCode="General">
                  <c:v>0.13520285210927011</c:v>
                </c:pt>
                <c:pt idx="652" formatCode="General">
                  <c:v>0.13552285210927009</c:v>
                </c:pt>
                <c:pt idx="653" formatCode="General">
                  <c:v>0.13589045210927012</c:v>
                </c:pt>
              </c:numCache>
            </c:numRef>
          </c:xVal>
          <c:yVal>
            <c:numRef>
              <c:f>'46NT85'!$I$22:$I$675</c:f>
              <c:numCache>
                <c:formatCode>0.000</c:formatCode>
                <c:ptCount val="654"/>
                <c:pt idx="0">
                  <c:v>7.4869429467248665</c:v>
                </c:pt>
                <c:pt idx="1">
                  <c:v>7.8129784045384438</c:v>
                </c:pt>
                <c:pt idx="2">
                  <c:v>7.8392823168467425</c:v>
                </c:pt>
                <c:pt idx="3">
                  <c:v>7.8332948504263733</c:v>
                </c:pt>
                <c:pt idx="4">
                  <c:v>7.589088100357877</c:v>
                </c:pt>
                <c:pt idx="5">
                  <c:v>11.005065630496642</c:v>
                </c:pt>
                <c:pt idx="6">
                  <c:v>16.728622954032019</c:v>
                </c:pt>
                <c:pt idx="7">
                  <c:v>21.566086422279046</c:v>
                </c:pt>
                <c:pt idx="8">
                  <c:v>26.769092391728769</c:v>
                </c:pt>
                <c:pt idx="9">
                  <c:v>32.149624181796177</c:v>
                </c:pt>
                <c:pt idx="10">
                  <c:v>37.899587767493202</c:v>
                </c:pt>
                <c:pt idx="11">
                  <c:v>44.034079752187424</c:v>
                </c:pt>
                <c:pt idx="12">
                  <c:v>49.696585388205676</c:v>
                </c:pt>
                <c:pt idx="13">
                  <c:v>57.160346093149109</c:v>
                </c:pt>
                <c:pt idx="14">
                  <c:v>63.770099621826169</c:v>
                </c:pt>
                <c:pt idx="15">
                  <c:v>71.074808654679728</c:v>
                </c:pt>
                <c:pt idx="16">
                  <c:v>79.21469249078514</c:v>
                </c:pt>
                <c:pt idx="17">
                  <c:v>86.515307529505094</c:v>
                </c:pt>
                <c:pt idx="18">
                  <c:v>94.686919820145803</c:v>
                </c:pt>
                <c:pt idx="19">
                  <c:v>102.8058219363166</c:v>
                </c:pt>
                <c:pt idx="20">
                  <c:v>110.79729848507945</c:v>
                </c:pt>
                <c:pt idx="21">
                  <c:v>119.81585581210607</c:v>
                </c:pt>
                <c:pt idx="22">
                  <c:v>127.41686767037802</c:v>
                </c:pt>
                <c:pt idx="23">
                  <c:v>136.11404645791805</c:v>
                </c:pt>
                <c:pt idx="24">
                  <c:v>143.88291207566706</c:v>
                </c:pt>
                <c:pt idx="25">
                  <c:v>152.63280103767704</c:v>
                </c:pt>
                <c:pt idx="26">
                  <c:v>161.92002672972035</c:v>
                </c:pt>
                <c:pt idx="27">
                  <c:v>170.50001493518641</c:v>
                </c:pt>
                <c:pt idx="28">
                  <c:v>179.45460360387574</c:v>
                </c:pt>
                <c:pt idx="29">
                  <c:v>188.59853950124347</c:v>
                </c:pt>
                <c:pt idx="30">
                  <c:v>198.36680950398332</c:v>
                </c:pt>
                <c:pt idx="31">
                  <c:v>207.09622849532533</c:v>
                </c:pt>
                <c:pt idx="32">
                  <c:v>216.24630538389349</c:v>
                </c:pt>
                <c:pt idx="33">
                  <c:v>225.76125949961758</c:v>
                </c:pt>
                <c:pt idx="34">
                  <c:v>234.07923208053404</c:v>
                </c:pt>
                <c:pt idx="35">
                  <c:v>244.77786225013168</c:v>
                </c:pt>
                <c:pt idx="36">
                  <c:v>254.22475371338493</c:v>
                </c:pt>
                <c:pt idx="37">
                  <c:v>263.95924826452267</c:v>
                </c:pt>
                <c:pt idx="38">
                  <c:v>272.88978471767712</c:v>
                </c:pt>
                <c:pt idx="39">
                  <c:v>283.45228958233298</c:v>
                </c:pt>
                <c:pt idx="40">
                  <c:v>292.47749964982671</c:v>
                </c:pt>
                <c:pt idx="41">
                  <c:v>302.4750333240475</c:v>
                </c:pt>
                <c:pt idx="42">
                  <c:v>313.21255643791409</c:v>
                </c:pt>
                <c:pt idx="43">
                  <c:v>322.74132778383915</c:v>
                </c:pt>
                <c:pt idx="44">
                  <c:v>333.61702319971437</c:v>
                </c:pt>
                <c:pt idx="45">
                  <c:v>344.20511552770517</c:v>
                </c:pt>
                <c:pt idx="46">
                  <c:v>353.76868582376562</c:v>
                </c:pt>
                <c:pt idx="47">
                  <c:v>363.67410462998066</c:v>
                </c:pt>
                <c:pt idx="48">
                  <c:v>374.19874004890079</c:v>
                </c:pt>
                <c:pt idx="49">
                  <c:v>384.08164188738112</c:v>
                </c:pt>
                <c:pt idx="50">
                  <c:v>394.56277861863185</c:v>
                </c:pt>
                <c:pt idx="51">
                  <c:v>404.38887628850864</c:v>
                </c:pt>
                <c:pt idx="52">
                  <c:v>415.66424788167541</c:v>
                </c:pt>
                <c:pt idx="53">
                  <c:v>425.14235605019718</c:v>
                </c:pt>
                <c:pt idx="54">
                  <c:v>435.3410071862304</c:v>
                </c:pt>
                <c:pt idx="55">
                  <c:v>445.17938683850804</c:v>
                </c:pt>
                <c:pt idx="56">
                  <c:v>455.63084211229028</c:v>
                </c:pt>
                <c:pt idx="57">
                  <c:v>466.34840700475576</c:v>
                </c:pt>
                <c:pt idx="58">
                  <c:v>476.61512079325979</c:v>
                </c:pt>
                <c:pt idx="59">
                  <c:v>486.61214271821399</c:v>
                </c:pt>
                <c:pt idx="60">
                  <c:v>497.64545690823229</c:v>
                </c:pt>
                <c:pt idx="61">
                  <c:v>507.08262513541831</c:v>
                </c:pt>
                <c:pt idx="62">
                  <c:v>517.48597597813091</c:v>
                </c:pt>
                <c:pt idx="63">
                  <c:v>526.9123974707162</c:v>
                </c:pt>
                <c:pt idx="64">
                  <c:v>538.34487608875941</c:v>
                </c:pt>
                <c:pt idx="65">
                  <c:v>549.26560544010408</c:v>
                </c:pt>
                <c:pt idx="66">
                  <c:v>558.17516017332389</c:v>
                </c:pt>
                <c:pt idx="67">
                  <c:v>567.31500207655813</c:v>
                </c:pt>
                <c:pt idx="68">
                  <c:v>579.36669730730648</c:v>
                </c:pt>
                <c:pt idx="69">
                  <c:v>588.9619960579023</c:v>
                </c:pt>
                <c:pt idx="70">
                  <c:v>599.59102832722886</c:v>
                </c:pt>
                <c:pt idx="71">
                  <c:v>610.1842381478865</c:v>
                </c:pt>
                <c:pt idx="72">
                  <c:v>618.75092087241842</c:v>
                </c:pt>
                <c:pt idx="73">
                  <c:v>629.27248579573836</c:v>
                </c:pt>
                <c:pt idx="74">
                  <c:v>639.6968183583856</c:v>
                </c:pt>
                <c:pt idx="75">
                  <c:v>651.26746927843737</c:v>
                </c:pt>
                <c:pt idx="76">
                  <c:v>661.77368172375645</c:v>
                </c:pt>
                <c:pt idx="77">
                  <c:v>671.33827551835031</c:v>
                </c:pt>
                <c:pt idx="78">
                  <c:v>680.61628972359301</c:v>
                </c:pt>
                <c:pt idx="79">
                  <c:v>693.05691439703207</c:v>
                </c:pt>
                <c:pt idx="80">
                  <c:v>703.08208253165458</c:v>
                </c:pt>
                <c:pt idx="81">
                  <c:v>713.6189999329755</c:v>
                </c:pt>
                <c:pt idx="82">
                  <c:v>723.33200101491195</c:v>
                </c:pt>
                <c:pt idx="83">
                  <c:v>734.22714290292174</c:v>
                </c:pt>
                <c:pt idx="84">
                  <c:v>743.63821191750606</c:v>
                </c:pt>
                <c:pt idx="85">
                  <c:v>756.02766166427534</c:v>
                </c:pt>
                <c:pt idx="86">
                  <c:v>765.53596303953236</c:v>
                </c:pt>
                <c:pt idx="87">
                  <c:v>774.8242122301092</c:v>
                </c:pt>
                <c:pt idx="88">
                  <c:v>785.83705644945951</c:v>
                </c:pt>
                <c:pt idx="89">
                  <c:v>796.01574936409156</c:v>
                </c:pt>
                <c:pt idx="90">
                  <c:v>806.63966414075117</c:v>
                </c:pt>
                <c:pt idx="91">
                  <c:v>816.50619000269705</c:v>
                </c:pt>
                <c:pt idx="92">
                  <c:v>826.27548350397046</c:v>
                </c:pt>
                <c:pt idx="93">
                  <c:v>835.3795029585358</c:v>
                </c:pt>
                <c:pt idx="94">
                  <c:v>846.13135505186983</c:v>
                </c:pt>
                <c:pt idx="95">
                  <c:v>856.90367711587203</c:v>
                </c:pt>
                <c:pt idx="96">
                  <c:v>867.5224743998649</c:v>
                </c:pt>
                <c:pt idx="97">
                  <c:v>876.76466615643869</c:v>
                </c:pt>
                <c:pt idx="98">
                  <c:v>887.06106140241138</c:v>
                </c:pt>
                <c:pt idx="99">
                  <c:v>898.2581353577732</c:v>
                </c:pt>
                <c:pt idx="100">
                  <c:v>908.06325130771529</c:v>
                </c:pt>
                <c:pt idx="101">
                  <c:v>918.76392847437955</c:v>
                </c:pt>
                <c:pt idx="102">
                  <c:v>926.47598992352516</c:v>
                </c:pt>
                <c:pt idx="103">
                  <c:v>938.33833792559494</c:v>
                </c:pt>
                <c:pt idx="104">
                  <c:v>947.600999652837</c:v>
                </c:pt>
                <c:pt idx="105">
                  <c:v>957.80016253813687</c:v>
                </c:pt>
                <c:pt idx="106">
                  <c:v>968.00956040877077</c:v>
                </c:pt>
                <c:pt idx="107">
                  <c:v>977.73791396870809</c:v>
                </c:pt>
                <c:pt idx="108">
                  <c:v>987.58396985998615</c:v>
                </c:pt>
                <c:pt idx="109">
                  <c:v>997.27650097125468</c:v>
                </c:pt>
                <c:pt idx="110">
                  <c:v>1009.0518515979858</c:v>
                </c:pt>
                <c:pt idx="111">
                  <c:v>1018.8364975772598</c:v>
                </c:pt>
                <c:pt idx="112">
                  <c:v>1027.9200470611572</c:v>
                </c:pt>
                <c:pt idx="113">
                  <c:v>1037.8326303571062</c:v>
                </c:pt>
                <c:pt idx="114">
                  <c:v>1047.3511667176972</c:v>
                </c:pt>
                <c:pt idx="115">
                  <c:v>1057.9392590456878</c:v>
                </c:pt>
                <c:pt idx="116">
                  <c:v>1067.1098059049239</c:v>
                </c:pt>
                <c:pt idx="117">
                  <c:v>1076.6795171921847</c:v>
                </c:pt>
                <c:pt idx="118">
                  <c:v>1085.6146593887395</c:v>
                </c:pt>
                <c:pt idx="119">
                  <c:v>1095.7165899133668</c:v>
                </c:pt>
                <c:pt idx="120">
                  <c:v>1105.1020714646161</c:v>
                </c:pt>
                <c:pt idx="121">
                  <c:v>1113.3309996731273</c:v>
                </c:pt>
                <c:pt idx="122">
                  <c:v>1120.920241298265</c:v>
                </c:pt>
                <c:pt idx="123">
                  <c:v>1128.4224855480641</c:v>
                </c:pt>
                <c:pt idx="124">
                  <c:v>1134.6351216457833</c:v>
                </c:pt>
                <c:pt idx="125">
                  <c:v>1137.8847294893183</c:v>
                </c:pt>
                <c:pt idx="126">
                  <c:v>1136.5592988885694</c:v>
                </c:pt>
                <c:pt idx="127">
                  <c:v>1128.1410234513801</c:v>
                </c:pt>
                <c:pt idx="128">
                  <c:v>1126.7285954752924</c:v>
                </c:pt>
                <c:pt idx="129">
                  <c:v>1127.5473943020099</c:v>
                </c:pt>
                <c:pt idx="130">
                  <c:v>1128.1359059587128</c:v>
                </c:pt>
                <c:pt idx="131">
                  <c:v>1129.0058797121003</c:v>
                </c:pt>
                <c:pt idx="132">
                  <c:v>1128.8779423954259</c:v>
                </c:pt>
                <c:pt idx="133">
                  <c:v>1129.5688039054687</c:v>
                </c:pt>
                <c:pt idx="134">
                  <c:v>1129.5688039054687</c:v>
                </c:pt>
                <c:pt idx="135">
                  <c:v>1130.3773677468521</c:v>
                </c:pt>
                <c:pt idx="136">
                  <c:v>1130.8686470428827</c:v>
                </c:pt>
                <c:pt idx="137">
                  <c:v>1130.0344957381644</c:v>
                </c:pt>
                <c:pt idx="138">
                  <c:v>1130.2443129375106</c:v>
                </c:pt>
                <c:pt idx="139">
                  <c:v>1129.7018587148102</c:v>
                </c:pt>
                <c:pt idx="140">
                  <c:v>1129.6506837881404</c:v>
                </c:pt>
                <c:pt idx="141">
                  <c:v>1129.2156969114467</c:v>
                </c:pt>
                <c:pt idx="142">
                  <c:v>1128.2177858413847</c:v>
                </c:pt>
                <c:pt idx="143">
                  <c:v>1127.168699844653</c:v>
                </c:pt>
                <c:pt idx="144">
                  <c:v>1127.833973891361</c:v>
                </c:pt>
                <c:pt idx="145">
                  <c:v>1128.8472374394237</c:v>
                </c:pt>
                <c:pt idx="146">
                  <c:v>1130.1931380108408</c:v>
                </c:pt>
                <c:pt idx="147">
                  <c:v>1130.7918846528778</c:v>
                </c:pt>
                <c:pt idx="148">
                  <c:v>1131.8563231276107</c:v>
                </c:pt>
                <c:pt idx="149">
                  <c:v>1132.393659857644</c:v>
                </c:pt>
                <c:pt idx="150">
                  <c:v>1133.1664012503586</c:v>
                </c:pt>
                <c:pt idx="151">
                  <c:v>1134.2359572177586</c:v>
                </c:pt>
                <c:pt idx="152">
                  <c:v>1134.7835289331258</c:v>
                </c:pt>
                <c:pt idx="153">
                  <c:v>1135.2031633318184</c:v>
                </c:pt>
                <c:pt idx="154">
                  <c:v>1135.5767402965084</c:v>
                </c:pt>
                <c:pt idx="155">
                  <c:v>1136.2880717772191</c:v>
                </c:pt>
                <c:pt idx="156">
                  <c:v>1137.0198732285978</c:v>
                </c:pt>
                <c:pt idx="157">
                  <c:v>1137.332040281284</c:v>
                </c:pt>
                <c:pt idx="158">
                  <c:v>1138.2992463953442</c:v>
                </c:pt>
                <c:pt idx="159">
                  <c:v>1138.5551210286933</c:v>
                </c:pt>
                <c:pt idx="160">
                  <c:v>1139.0412828320568</c:v>
                </c:pt>
                <c:pt idx="161">
                  <c:v>1139.5786195620901</c:v>
                </c:pt>
                <c:pt idx="162">
                  <c:v>1139.7679667907687</c:v>
                </c:pt>
                <c:pt idx="163">
                  <c:v>1140.6839979781587</c:v>
                </c:pt>
                <c:pt idx="164">
                  <c:v>1141.2673921421951</c:v>
                </c:pt>
                <c:pt idx="165">
                  <c:v>1141.4260344148715</c:v>
                </c:pt>
                <c:pt idx="166">
                  <c:v>1141.9480186669039</c:v>
                </c:pt>
                <c:pt idx="167">
                  <c:v>1142.9049897956302</c:v>
                </c:pt>
                <c:pt idx="168">
                  <c:v>1143.2273918336502</c:v>
                </c:pt>
                <c:pt idx="169">
                  <c:v>1143.5037364376672</c:v>
                </c:pt>
                <c:pt idx="170">
                  <c:v>1143.7800810416845</c:v>
                </c:pt>
                <c:pt idx="171">
                  <c:v>1144.4197676250576</c:v>
                </c:pt>
                <c:pt idx="172">
                  <c:v>1144.5374699563981</c:v>
                </c:pt>
                <c:pt idx="173">
                  <c:v>1145.3972087244515</c:v>
                </c:pt>
                <c:pt idx="174">
                  <c:v>1145.7144932698045</c:v>
                </c:pt>
                <c:pt idx="175">
                  <c:v>1146.5025871405203</c:v>
                </c:pt>
                <c:pt idx="176">
                  <c:v>1147.1013337825573</c:v>
                </c:pt>
                <c:pt idx="177">
                  <c:v>1147.0706288265553</c:v>
                </c:pt>
                <c:pt idx="178">
                  <c:v>1147.0859813045563</c:v>
                </c:pt>
                <c:pt idx="179">
                  <c:v>1148.21694718396</c:v>
                </c:pt>
                <c:pt idx="180">
                  <c:v>1148.7491664213262</c:v>
                </c:pt>
                <c:pt idx="181">
                  <c:v>1149.1380958640173</c:v>
                </c:pt>
                <c:pt idx="182">
                  <c:v>1149.2506807026907</c:v>
                </c:pt>
                <c:pt idx="183">
                  <c:v>1149.7061375500523</c:v>
                </c:pt>
                <c:pt idx="184">
                  <c:v>1149.8801323007297</c:v>
                </c:pt>
                <c:pt idx="185">
                  <c:v>1150.7756935174523</c:v>
                </c:pt>
                <c:pt idx="186">
                  <c:v>1150.6989311274474</c:v>
                </c:pt>
                <c:pt idx="187">
                  <c:v>1151.742899631512</c:v>
                </c:pt>
                <c:pt idx="188">
                  <c:v>1152.5514634728956</c:v>
                </c:pt>
                <c:pt idx="189">
                  <c:v>1152.5668159508966</c:v>
                </c:pt>
                <c:pt idx="190">
                  <c:v>1152.6998707602384</c:v>
                </c:pt>
                <c:pt idx="191">
                  <c:v>1153.4470246896178</c:v>
                </c:pt>
                <c:pt idx="192">
                  <c:v>1153.9024815369796</c:v>
                </c:pt>
                <c:pt idx="193">
                  <c:v>1154.2607060236685</c:v>
                </c:pt>
                <c:pt idx="194">
                  <c:v>1155.4581993077429</c:v>
                </c:pt>
                <c:pt idx="195">
                  <c:v>1155.043682401717</c:v>
                </c:pt>
                <c:pt idx="196">
                  <c:v>1155.6373115510874</c:v>
                </c:pt>
                <c:pt idx="197">
                  <c:v>1155.9853010524421</c:v>
                </c:pt>
                <c:pt idx="198">
                  <c:v>1156.7273374891549</c:v>
                </c:pt>
                <c:pt idx="199">
                  <c:v>1156.8450398204955</c:v>
                </c:pt>
                <c:pt idx="200">
                  <c:v>1157.5359013305385</c:v>
                </c:pt>
                <c:pt idx="201">
                  <c:v>1157.9657707145652</c:v>
                </c:pt>
                <c:pt idx="202">
                  <c:v>1158.7282771219459</c:v>
                </c:pt>
                <c:pt idx="203">
                  <c:v>1159.019974203964</c:v>
                </c:pt>
                <c:pt idx="204">
                  <c:v>1159.5777809046651</c:v>
                </c:pt>
                <c:pt idx="205">
                  <c:v>1159.5931333826663</c:v>
                </c:pt>
                <c:pt idx="206">
                  <c:v>1160.5296345407244</c:v>
                </c:pt>
                <c:pt idx="207">
                  <c:v>1160.335169819379</c:v>
                </c:pt>
                <c:pt idx="208">
                  <c:v>1161.2102610654333</c:v>
                </c:pt>
                <c:pt idx="209">
                  <c:v>1161.9267100388111</c:v>
                </c:pt>
                <c:pt idx="210">
                  <c:v>1161.5838380301232</c:v>
                </c:pt>
                <c:pt idx="211">
                  <c:v>1162.7659788361964</c:v>
                </c:pt>
                <c:pt idx="212">
                  <c:v>1162.8478587188683</c:v>
                </c:pt>
                <c:pt idx="213">
                  <c:v>1163.0679109035486</c:v>
                </c:pt>
                <c:pt idx="214">
                  <c:v>1163.3647254782336</c:v>
                </c:pt>
                <c:pt idx="215">
                  <c:v>1163.876474744932</c:v>
                </c:pt>
                <c:pt idx="216">
                  <c:v>1163.927649671602</c:v>
                </c:pt>
                <c:pt idx="217">
                  <c:v>1164.9920881463349</c:v>
                </c:pt>
                <c:pt idx="218">
                  <c:v>1165.3503126330236</c:v>
                </c:pt>
                <c:pt idx="219">
                  <c:v>1165.2735502430187</c:v>
                </c:pt>
                <c:pt idx="220">
                  <c:v>1165.897884348391</c:v>
                </c:pt>
                <c:pt idx="221">
                  <c:v>1166.9725578084576</c:v>
                </c:pt>
                <c:pt idx="222">
                  <c:v>1166.9265003744549</c:v>
                </c:pt>
                <c:pt idx="223">
                  <c:v>1167.3973096998175</c:v>
                </c:pt>
                <c:pt idx="224">
                  <c:v>1167.7452992011724</c:v>
                </c:pt>
                <c:pt idx="225">
                  <c:v>1168.2570484678708</c:v>
                </c:pt>
                <c:pt idx="226">
                  <c:v>1168.4873356378851</c:v>
                </c:pt>
                <c:pt idx="227">
                  <c:v>1168.7585627492354</c:v>
                </c:pt>
                <c:pt idx="228">
                  <c:v>1169.0963172652562</c:v>
                </c:pt>
                <c:pt idx="229">
                  <c:v>1169.9816434966447</c:v>
                </c:pt>
                <c:pt idx="230">
                  <c:v>1169.4084843179421</c:v>
                </c:pt>
                <c:pt idx="231">
                  <c:v>1170.3398679833333</c:v>
                </c:pt>
                <c:pt idx="232">
                  <c:v>1170.5445676900129</c:v>
                </c:pt>
                <c:pt idx="233">
                  <c:v>1171.2251942147218</c:v>
                </c:pt>
                <c:pt idx="234">
                  <c:v>1171.7625309447551</c:v>
                </c:pt>
                <c:pt idx="235">
                  <c:v>1171.9825831294354</c:v>
                </c:pt>
                <c:pt idx="236">
                  <c:v>1172.0030531001034</c:v>
                </c:pt>
                <c:pt idx="237">
                  <c:v>1172.4687449327989</c:v>
                </c:pt>
                <c:pt idx="238">
                  <c:v>1172.8525568828229</c:v>
                </c:pt>
                <c:pt idx="239">
                  <c:v>1173.4359510468591</c:v>
                </c:pt>
                <c:pt idx="240">
                  <c:v>1173.7020606655421</c:v>
                </c:pt>
                <c:pt idx="241">
                  <c:v>1173.8811729088868</c:v>
                </c:pt>
                <c:pt idx="242">
                  <c:v>1174.444097102255</c:v>
                </c:pt>
                <c:pt idx="243">
                  <c:v>1174.8074390816109</c:v>
                </c:pt>
                <c:pt idx="244">
                  <c:v>1175.9128174976795</c:v>
                </c:pt>
                <c:pt idx="245">
                  <c:v>1175.8514075856756</c:v>
                </c:pt>
                <c:pt idx="246">
                  <c:v>1176.1789271163627</c:v>
                </c:pt>
                <c:pt idx="247">
                  <c:v>1175.7899976736717</c:v>
                </c:pt>
                <c:pt idx="248">
                  <c:v>1176.7418513097309</c:v>
                </c:pt>
                <c:pt idx="249">
                  <c:v>1176.9107285677417</c:v>
                </c:pt>
                <c:pt idx="250">
                  <c:v>1177.5760026144494</c:v>
                </c:pt>
                <c:pt idx="251">
                  <c:v>1177.5760026144494</c:v>
                </c:pt>
                <c:pt idx="252">
                  <c:v>1177.8984046524695</c:v>
                </c:pt>
                <c:pt idx="253">
                  <c:v>1178.5483262211767</c:v>
                </c:pt>
                <c:pt idx="254">
                  <c:v>1178.2105717051556</c:v>
                </c:pt>
                <c:pt idx="255">
                  <c:v>1178.8042008545256</c:v>
                </c:pt>
                <c:pt idx="256">
                  <c:v>1179.4182999745638</c:v>
                </c:pt>
                <c:pt idx="257">
                  <c:v>1179.4848273792347</c:v>
                </c:pt>
                <c:pt idx="258">
                  <c:v>1180.0733390359378</c:v>
                </c:pt>
                <c:pt idx="259">
                  <c:v>1179.6639396225792</c:v>
                </c:pt>
                <c:pt idx="260">
                  <c:v>1180.385506088624</c:v>
                </c:pt>
                <c:pt idx="261">
                  <c:v>1180.4827384492964</c:v>
                </c:pt>
                <c:pt idx="262">
                  <c:v>1180.4673859712957</c:v>
                </c:pt>
                <c:pt idx="263">
                  <c:v>1181.1582474813385</c:v>
                </c:pt>
                <c:pt idx="264">
                  <c:v>1181.9616938300551</c:v>
                </c:pt>
                <c:pt idx="265">
                  <c:v>1182.1510410587337</c:v>
                </c:pt>
                <c:pt idx="266">
                  <c:v>1182.3864457214147</c:v>
                </c:pt>
                <c:pt idx="267">
                  <c:v>1181.9258713813861</c:v>
                </c:pt>
                <c:pt idx="268">
                  <c:v>1183.1182471727934</c:v>
                </c:pt>
                <c:pt idx="269">
                  <c:v>1184.0956882721875</c:v>
                </c:pt>
                <c:pt idx="270">
                  <c:v>1183.3485343428079</c:v>
                </c:pt>
                <c:pt idx="271">
                  <c:v>1183.6965238441628</c:v>
                </c:pt>
                <c:pt idx="272">
                  <c:v>1184.0701008088524</c:v>
                </c:pt>
                <c:pt idx="273">
                  <c:v>1184.2236255888622</c:v>
                </c:pt>
                <c:pt idx="274">
                  <c:v>1184.4078553248737</c:v>
                </c:pt>
                <c:pt idx="275">
                  <c:v>1184.5920850608852</c:v>
                </c:pt>
                <c:pt idx="276">
                  <c:v>1184.8326072162333</c:v>
                </c:pt>
                <c:pt idx="277">
                  <c:v>1185.4262363656035</c:v>
                </c:pt>
                <c:pt idx="278">
                  <c:v>1185.5746436529462</c:v>
                </c:pt>
                <c:pt idx="279">
                  <c:v>1185.8202833009614</c:v>
                </c:pt>
                <c:pt idx="280">
                  <c:v>1186.6800220690147</c:v>
                </c:pt>
                <c:pt idx="281">
                  <c:v>1186.7516669663526</c:v>
                </c:pt>
                <c:pt idx="282">
                  <c:v>1186.6493171130128</c:v>
                </c:pt>
                <c:pt idx="283">
                  <c:v>1186.1529203243153</c:v>
                </c:pt>
                <c:pt idx="284">
                  <c:v>1187.4322934910613</c:v>
                </c:pt>
                <c:pt idx="285">
                  <c:v>1188.1282724937712</c:v>
                </c:pt>
                <c:pt idx="286">
                  <c:v>1187.8775153530889</c:v>
                </c:pt>
                <c:pt idx="287">
                  <c:v>1187.3094736670539</c:v>
                </c:pt>
                <c:pt idx="288">
                  <c:v>1188.2459748251119</c:v>
                </c:pt>
                <c:pt idx="289">
                  <c:v>1188.5939643264669</c:v>
                </c:pt>
                <c:pt idx="290">
                  <c:v>1188.6041993118008</c:v>
                </c:pt>
                <c:pt idx="291">
                  <c:v>1189.6635202938667</c:v>
                </c:pt>
                <c:pt idx="292">
                  <c:v>1188.619551789802</c:v>
                </c:pt>
                <c:pt idx="293">
                  <c:v>1189.1005961004983</c:v>
                </c:pt>
                <c:pt idx="294">
                  <c:v>1189.6481678158657</c:v>
                </c:pt>
                <c:pt idx="295">
                  <c:v>1190.0575672292246</c:v>
                </c:pt>
                <c:pt idx="296">
                  <c:v>1189.3615882265144</c:v>
                </c:pt>
                <c:pt idx="297">
                  <c:v>1189.7044602352028</c:v>
                </c:pt>
                <c:pt idx="298">
                  <c:v>1189.8784549858799</c:v>
                </c:pt>
                <c:pt idx="299">
                  <c:v>1189.5099955138571</c:v>
                </c:pt>
                <c:pt idx="300">
                  <c:v>1190.855896085274</c:v>
                </c:pt>
                <c:pt idx="301">
                  <c:v>1190.7279587685996</c:v>
                </c:pt>
                <c:pt idx="302">
                  <c:v>1190.9787159092816</c:v>
                </c:pt>
                <c:pt idx="303">
                  <c:v>1190.7177237832655</c:v>
                </c:pt>
                <c:pt idx="304">
                  <c:v>1191.1987680939619</c:v>
                </c:pt>
                <c:pt idx="305">
                  <c:v>1191.2243555572968</c:v>
                </c:pt>
                <c:pt idx="306">
                  <c:v>1191.469995205312</c:v>
                </c:pt>
                <c:pt idx="307">
                  <c:v>1191.8179847066672</c:v>
                </c:pt>
                <c:pt idx="308">
                  <c:v>1191.8691596333367</c:v>
                </c:pt>
                <c:pt idx="309">
                  <c:v>1192.0482718766814</c:v>
                </c:pt>
                <c:pt idx="310">
                  <c:v>1192.4372013193722</c:v>
                </c:pt>
                <c:pt idx="311">
                  <c:v>1192.6060785773827</c:v>
                </c:pt>
                <c:pt idx="312">
                  <c:v>1192.6930759527215</c:v>
                </c:pt>
                <c:pt idx="313">
                  <c:v>1192.0533893693485</c:v>
                </c:pt>
                <c:pt idx="314">
                  <c:v>1192.8517182253979</c:v>
                </c:pt>
                <c:pt idx="315">
                  <c:v>1193.0052430054075</c:v>
                </c:pt>
                <c:pt idx="316">
                  <c:v>1193.4862873161039</c:v>
                </c:pt>
                <c:pt idx="317">
                  <c:v>1193.122945336748</c:v>
                </c:pt>
                <c:pt idx="318">
                  <c:v>1193.3941724480983</c:v>
                </c:pt>
                <c:pt idx="319">
                  <c:v>1193.2611176387566</c:v>
                </c:pt>
                <c:pt idx="320">
                  <c:v>1193.7216919787852</c:v>
                </c:pt>
                <c:pt idx="321">
                  <c:v>1193.5323447501069</c:v>
                </c:pt>
                <c:pt idx="322">
                  <c:v>1193.9980365828026</c:v>
                </c:pt>
                <c:pt idx="323">
                  <c:v>1193.7626319201213</c:v>
                </c:pt>
                <c:pt idx="324">
                  <c:v>1193.7575144274542</c:v>
                </c:pt>
                <c:pt idx="325">
                  <c:v>1194.5865482395056</c:v>
                </c:pt>
                <c:pt idx="326">
                  <c:v>1194.3562610694914</c:v>
                </c:pt>
                <c:pt idx="327">
                  <c:v>1194.0287415388043</c:v>
                </c:pt>
                <c:pt idx="328">
                  <c:v>1194.6684281221774</c:v>
                </c:pt>
                <c:pt idx="329">
                  <c:v>1194.7144855561803</c:v>
                </c:pt>
                <c:pt idx="330">
                  <c:v>1194.473963400832</c:v>
                </c:pt>
                <c:pt idx="331">
                  <c:v>1194.8321878875208</c:v>
                </c:pt>
                <c:pt idx="332">
                  <c:v>1194.1208564068099</c:v>
                </c:pt>
                <c:pt idx="333">
                  <c:v>1194.509785849501</c:v>
                </c:pt>
                <c:pt idx="334">
                  <c:v>1195.3285846762185</c:v>
                </c:pt>
                <c:pt idx="335">
                  <c:v>1195.9887412302594</c:v>
                </c:pt>
                <c:pt idx="336">
                  <c:v>1194.9447727261945</c:v>
                </c:pt>
                <c:pt idx="337">
                  <c:v>1194.745190512182</c:v>
                </c:pt>
                <c:pt idx="338">
                  <c:v>1195.2876447348824</c:v>
                </c:pt>
                <c:pt idx="339">
                  <c:v>1195.0675925502021</c:v>
                </c:pt>
                <c:pt idx="340">
                  <c:v>1195.6509867142383</c:v>
                </c:pt>
                <c:pt idx="341">
                  <c:v>1195.809628986915</c:v>
                </c:pt>
                <c:pt idx="342">
                  <c:v>1195.3285846762185</c:v>
                </c:pt>
                <c:pt idx="343">
                  <c:v>1195.0522400722011</c:v>
                </c:pt>
                <c:pt idx="344">
                  <c:v>1195.5332843828978</c:v>
                </c:pt>
                <c:pt idx="345">
                  <c:v>1196.2548508489426</c:v>
                </c:pt>
                <c:pt idx="346">
                  <c:v>1195.2057648522107</c:v>
                </c:pt>
                <c:pt idx="347">
                  <c:v>1195.763571552912</c:v>
                </c:pt>
                <c:pt idx="348">
                  <c:v>1195.4411695148922</c:v>
                </c:pt>
                <c:pt idx="349">
                  <c:v>1195.9529187815906</c:v>
                </c:pt>
                <c:pt idx="350">
                  <c:v>1196.2241458929407</c:v>
                </c:pt>
                <c:pt idx="351">
                  <c:v>1195.8761563915857</c:v>
                </c:pt>
                <c:pt idx="352">
                  <c:v>1195.7021616409083</c:v>
                </c:pt>
                <c:pt idx="353">
                  <c:v>1195.5486368608988</c:v>
                </c:pt>
                <c:pt idx="354">
                  <c:v>1195.9733887522584</c:v>
                </c:pt>
                <c:pt idx="355">
                  <c:v>1195.9938587229265</c:v>
                </c:pt>
                <c:pt idx="356">
                  <c:v>1196.0347986642623</c:v>
                </c:pt>
                <c:pt idx="357">
                  <c:v>1195.809628986915</c:v>
                </c:pt>
                <c:pt idx="358">
                  <c:v>1196.1832059516048</c:v>
                </c:pt>
                <c:pt idx="359">
                  <c:v>1194.9294202481938</c:v>
                </c:pt>
                <c:pt idx="360">
                  <c:v>1195.7123966262423</c:v>
                </c:pt>
                <c:pt idx="361">
                  <c:v>1195.1545899255409</c:v>
                </c:pt>
                <c:pt idx="362">
                  <c:v>1194.9038327848587</c:v>
                </c:pt>
                <c:pt idx="363">
                  <c:v>1195.3644071248871</c:v>
                </c:pt>
                <c:pt idx="364">
                  <c:v>1194.9959476528643</c:v>
                </c:pt>
                <c:pt idx="365">
                  <c:v>1195.4514045002259</c:v>
                </c:pt>
                <c:pt idx="366">
                  <c:v>1194.9703601895294</c:v>
                </c:pt>
                <c:pt idx="367">
                  <c:v>1195.4718744708939</c:v>
                </c:pt>
                <c:pt idx="368">
                  <c:v>1194.458610922831</c:v>
                </c:pt>
                <c:pt idx="369">
                  <c:v>1194.3972010108273</c:v>
                </c:pt>
                <c:pt idx="370">
                  <c:v>1195.2313523155456</c:v>
                </c:pt>
                <c:pt idx="371">
                  <c:v>1194.9191852628594</c:v>
                </c:pt>
                <c:pt idx="372">
                  <c:v>1195.0624750575353</c:v>
                </c:pt>
                <c:pt idx="373">
                  <c:v>1194.9550077115287</c:v>
                </c:pt>
                <c:pt idx="374">
                  <c:v>1194.4125534888281</c:v>
                </c:pt>
                <c:pt idx="375">
                  <c:v>1194.6428406588425</c:v>
                </c:pt>
                <c:pt idx="376">
                  <c:v>1194.4688459081651</c:v>
                </c:pt>
                <c:pt idx="377">
                  <c:v>1193.8547467881269</c:v>
                </c:pt>
                <c:pt idx="378">
                  <c:v>1194.0543290021392</c:v>
                </c:pt>
                <c:pt idx="379">
                  <c:v>1193.5272272574398</c:v>
                </c:pt>
                <c:pt idx="380">
                  <c:v>1192.6726059820537</c:v>
                </c:pt>
                <c:pt idx="381">
                  <c:v>1193.8905692367957</c:v>
                </c:pt>
                <c:pt idx="382">
                  <c:v>1193.4044074334322</c:v>
                </c:pt>
                <c:pt idx="383">
                  <c:v>1193.6346946034464</c:v>
                </c:pt>
                <c:pt idx="384">
                  <c:v>1192.9847730347396</c:v>
                </c:pt>
                <c:pt idx="385">
                  <c:v>1192.539551172712</c:v>
                </c:pt>
                <c:pt idx="386">
                  <c:v>1192.9182456300689</c:v>
                </c:pt>
                <c:pt idx="387">
                  <c:v>1192.0943293106843</c:v>
                </c:pt>
                <c:pt idx="388">
                  <c:v>1191.7258698386613</c:v>
                </c:pt>
                <c:pt idx="389">
                  <c:v>1192.1147992813521</c:v>
                </c:pt>
                <c:pt idx="390">
                  <c:v>1191.3215879179695</c:v>
                </c:pt>
                <c:pt idx="391">
                  <c:v>1191.6132849999876</c:v>
                </c:pt>
                <c:pt idx="392">
                  <c:v>1190.5079065839191</c:v>
                </c:pt>
                <c:pt idx="393">
                  <c:v>1190.6921363199303</c:v>
                </c:pt>
                <c:pt idx="394">
                  <c:v>1189.8784549858799</c:v>
                </c:pt>
                <c:pt idx="395">
                  <c:v>1189.868220000546</c:v>
                </c:pt>
                <c:pt idx="396">
                  <c:v>1188.885661408485</c:v>
                </c:pt>
                <c:pt idx="397">
                  <c:v>1188.7321366284755</c:v>
                </c:pt>
                <c:pt idx="398">
                  <c:v>1188.8958963938189</c:v>
                </c:pt>
                <c:pt idx="399">
                  <c:v>1188.2817972737807</c:v>
                </c:pt>
                <c:pt idx="400">
                  <c:v>1187.4937034030652</c:v>
                </c:pt>
                <c:pt idx="401">
                  <c:v>1187.5551133150691</c:v>
                </c:pt>
                <c:pt idx="402">
                  <c:v>1187.2531812477168</c:v>
                </c:pt>
                <c:pt idx="403">
                  <c:v>1186.9768366436997</c:v>
                </c:pt>
                <c:pt idx="404">
                  <c:v>1185.344356482932</c:v>
                </c:pt>
                <c:pt idx="405">
                  <c:v>1185.3648264535998</c:v>
                </c:pt>
                <c:pt idx="406">
                  <c:v>1184.1110407501885</c:v>
                </c:pt>
                <c:pt idx="407">
                  <c:v>1184.5460276268823</c:v>
                </c:pt>
                <c:pt idx="408">
                  <c:v>1184.279918008199</c:v>
                </c:pt>
                <c:pt idx="409">
                  <c:v>1183.1745395921305</c:v>
                </c:pt>
                <c:pt idx="410">
                  <c:v>1182.376210736081</c:v>
                </c:pt>
                <c:pt idx="411">
                  <c:v>1182.0128687567249</c:v>
                </c:pt>
                <c:pt idx="412">
                  <c:v>1181.4038871293537</c:v>
                </c:pt>
                <c:pt idx="413">
                  <c:v>1180.2166288306134</c:v>
                </c:pt>
                <c:pt idx="414">
                  <c:v>1180.0426340799359</c:v>
                </c:pt>
                <c:pt idx="415">
                  <c:v>1179.4848273792347</c:v>
                </c:pt>
                <c:pt idx="416">
                  <c:v>1178.6148536258472</c:v>
                </c:pt>
                <c:pt idx="417">
                  <c:v>1177.9035221451365</c:v>
                </c:pt>
                <c:pt idx="418">
                  <c:v>1177.3917728784381</c:v>
                </c:pt>
                <c:pt idx="419">
                  <c:v>1175.795115166339</c:v>
                </c:pt>
                <c:pt idx="420">
                  <c:v>1175.9691099170161</c:v>
                </c:pt>
                <c:pt idx="421">
                  <c:v>1174.3519822342491</c:v>
                </c:pt>
                <c:pt idx="422">
                  <c:v>1173.9169953575556</c:v>
                </c:pt>
                <c:pt idx="423">
                  <c:v>1173.8555854455517</c:v>
                </c:pt>
                <c:pt idx="424">
                  <c:v>1172.1821653434479</c:v>
                </c:pt>
                <c:pt idx="425">
                  <c:v>1171.4196589360672</c:v>
                </c:pt>
                <c:pt idx="426">
                  <c:v>1170.8260297866971</c:v>
                </c:pt>
                <c:pt idx="427">
                  <c:v>1170.2528706079947</c:v>
                </c:pt>
                <c:pt idx="428">
                  <c:v>1169.5466566199507</c:v>
                </c:pt>
                <c:pt idx="429">
                  <c:v>1168.3696333065445</c:v>
                </c:pt>
                <c:pt idx="430">
                  <c:v>1167.863001532513</c:v>
                </c:pt>
                <c:pt idx="431">
                  <c:v>1167.0186152424606</c:v>
                </c:pt>
                <c:pt idx="432" formatCode="General">
                  <c:v>1165.5345423690351</c:v>
                </c:pt>
                <c:pt idx="433" formatCode="General">
                  <c:v>1164.229581738954</c:v>
                </c:pt>
                <c:pt idx="434" formatCode="General">
                  <c:v>1164.4701038943024</c:v>
                </c:pt>
                <c:pt idx="435" formatCode="General">
                  <c:v>1163.2879630882289</c:v>
                </c:pt>
                <c:pt idx="436" formatCode="General">
                  <c:v>1163.1344383082194</c:v>
                </c:pt>
                <c:pt idx="437" formatCode="General">
                  <c:v>1161.220496050767</c:v>
                </c:pt>
                <c:pt idx="438" formatCode="General">
                  <c:v>1160.3249348340451</c:v>
                </c:pt>
                <c:pt idx="439" formatCode="General">
                  <c:v>1159.649425802003</c:v>
                </c:pt>
                <c:pt idx="440" formatCode="General">
                  <c:v>1158.984151755295</c:v>
                </c:pt>
                <c:pt idx="441" formatCode="General">
                  <c:v>1158.0885905385728</c:v>
                </c:pt>
                <c:pt idx="442" formatCode="General">
                  <c:v>1157.6740736325471</c:v>
                </c:pt>
                <c:pt idx="443" formatCode="General">
                  <c:v>1156.2002357444555</c:v>
                </c:pt>
                <c:pt idx="444" formatCode="General">
                  <c:v>1155.2893220497324</c:v>
                </c:pt>
                <c:pt idx="445" formatCode="General">
                  <c:v>1153.7028993229671</c:v>
                </c:pt>
                <c:pt idx="446" formatCode="General">
                  <c:v>1154.0150663756533</c:v>
                </c:pt>
                <c:pt idx="447" formatCode="General">
                  <c:v>1152.4542311122229</c:v>
                </c:pt>
                <c:pt idx="448" formatCode="General">
                  <c:v>1151.7224296608442</c:v>
                </c:pt>
                <c:pt idx="449" formatCode="General">
                  <c:v>1150.4021165527622</c:v>
                </c:pt>
                <c:pt idx="450" formatCode="General">
                  <c:v>1149.9722471687353</c:v>
                </c:pt>
                <c:pt idx="451" formatCode="General">
                  <c:v>1148.6519340606535</c:v>
                </c:pt>
                <c:pt idx="452" formatCode="General">
                  <c:v>1147.1166862605583</c:v>
                </c:pt>
                <c:pt idx="453" formatCode="General">
                  <c:v>1146.2671824778388</c:v>
                </c:pt>
                <c:pt idx="454" formatCode="General">
                  <c:v>1145.8373130938121</c:v>
                </c:pt>
                <c:pt idx="455" formatCode="General">
                  <c:v>1144.9775743257587</c:v>
                </c:pt>
                <c:pt idx="456" formatCode="General">
                  <c:v>1142.5825877576101</c:v>
                </c:pt>
                <c:pt idx="457" formatCode="General">
                  <c:v>1142.6695851329489</c:v>
                </c:pt>
                <c:pt idx="458" formatCode="General">
                  <c:v>1141.93778368157</c:v>
                </c:pt>
                <c:pt idx="459" formatCode="General">
                  <c:v>1141.4106819368706</c:v>
                </c:pt>
                <c:pt idx="460" formatCode="General">
                  <c:v>1139.7782017761026</c:v>
                </c:pt>
                <c:pt idx="461" formatCode="General">
                  <c:v>1138.6932933307019</c:v>
                </c:pt>
                <c:pt idx="462" formatCode="General">
                  <c:v>1138.2276014980064</c:v>
                </c:pt>
                <c:pt idx="463" formatCode="General">
                  <c:v>1136.7281761465797</c:v>
                </c:pt>
                <c:pt idx="464" formatCode="General">
                  <c:v>1135.8070274665229</c:v>
                </c:pt>
                <c:pt idx="465" formatCode="General">
                  <c:v>1134.1540773350866</c:v>
                </c:pt>
                <c:pt idx="466" formatCode="General">
                  <c:v>1132.6188295349914</c:v>
                </c:pt>
                <c:pt idx="467" formatCode="General">
                  <c:v>1132.6648869689941</c:v>
                </c:pt>
                <c:pt idx="468" formatCode="General">
                  <c:v>1132.1121977609598</c:v>
                </c:pt>
                <c:pt idx="469" formatCode="General">
                  <c:v>1131.2012840662369</c:v>
                </c:pt>
                <c:pt idx="470" formatCode="General">
                  <c:v>1129.2617543454496</c:v>
                </c:pt>
                <c:pt idx="471" formatCode="General">
                  <c:v>1128.2126683487177</c:v>
                </c:pt>
                <c:pt idx="472" formatCode="General">
                  <c:v>1127.1226424106501</c:v>
                </c:pt>
                <c:pt idx="473" formatCode="General">
                  <c:v>1126.8514152993</c:v>
                </c:pt>
                <c:pt idx="474" formatCode="General">
                  <c:v>1125.5720421325539</c:v>
                </c:pt>
                <c:pt idx="475" formatCode="General">
                  <c:v>1123.7195097871056</c:v>
                </c:pt>
                <c:pt idx="476" formatCode="General">
                  <c:v>1123.3203453590809</c:v>
                </c:pt>
                <c:pt idx="477" formatCode="General">
                  <c:v>1122.2200844356789</c:v>
                </c:pt>
                <c:pt idx="478" formatCode="General">
                  <c:v>1121.5803978523059</c:v>
                </c:pt>
                <c:pt idx="479" formatCode="General">
                  <c:v>1120.3777870755648</c:v>
                </c:pt>
                <c:pt idx="480" formatCode="General">
                  <c:v>1118.9602416068101</c:v>
                </c:pt>
                <c:pt idx="481" formatCode="General">
                  <c:v>1119.1444713428214</c:v>
                </c:pt>
                <c:pt idx="482" formatCode="General">
                  <c:v>1117.5426961380554</c:v>
                </c:pt>
                <c:pt idx="483" formatCode="General">
                  <c:v>1114.9941847898972</c:v>
                </c:pt>
                <c:pt idx="484" formatCode="General">
                  <c:v>1115.4087016959227</c:v>
                </c:pt>
                <c:pt idx="485" formatCode="General">
                  <c:v>1113.8683364031604</c:v>
                </c:pt>
                <c:pt idx="486" formatCode="General">
                  <c:v>1113.2951772244583</c:v>
                </c:pt>
                <c:pt idx="487" formatCode="General">
                  <c:v>1112.2972661543963</c:v>
                </c:pt>
                <c:pt idx="488" formatCode="General">
                  <c:v>1110.4293813309469</c:v>
                </c:pt>
                <c:pt idx="489" formatCode="General">
                  <c:v>1110.3065615069393</c:v>
                </c:pt>
                <c:pt idx="490" formatCode="General">
                  <c:v>1108.7610787215099</c:v>
                </c:pt>
                <c:pt idx="491" formatCode="General">
                  <c:v>1108.5563790148306</c:v>
                </c:pt>
                <c:pt idx="492" formatCode="General">
                  <c:v>1106.9187813613955</c:v>
                </c:pt>
                <c:pt idx="493" formatCode="General">
                  <c:v>1104.800139397264</c:v>
                </c:pt>
                <c:pt idx="494" formatCode="General">
                  <c:v>1104.795021904597</c:v>
                </c:pt>
                <c:pt idx="495" formatCode="General">
                  <c:v>1103.7459359078655</c:v>
                </c:pt>
                <c:pt idx="496" formatCode="General">
                  <c:v>1102.4358577851174</c:v>
                </c:pt>
                <c:pt idx="497" formatCode="General">
                  <c:v>1101.7501137677414</c:v>
                </c:pt>
                <c:pt idx="498" formatCode="General">
                  <c:v>1099.2271898829181</c:v>
                </c:pt>
                <c:pt idx="499" formatCode="General">
                  <c:v>1099.3193047509237</c:v>
                </c:pt>
                <c:pt idx="500" formatCode="General">
                  <c:v>1099.0634301175746</c:v>
                </c:pt>
                <c:pt idx="501" formatCode="General">
                  <c:v>1096.0850493853895</c:v>
                </c:pt>
                <c:pt idx="502" formatCode="General">
                  <c:v>1095.9212896200461</c:v>
                </c:pt>
                <c:pt idx="503" formatCode="General">
                  <c:v>1094.4474517319545</c:v>
                </c:pt>
                <c:pt idx="504" formatCode="General">
                  <c:v>1094.0789922599317</c:v>
                </c:pt>
                <c:pt idx="505" formatCode="General">
                  <c:v>1093.4188357058906</c:v>
                </c:pt>
                <c:pt idx="506" formatCode="General">
                  <c:v>1091.8068255157907</c:v>
                </c:pt>
                <c:pt idx="507" formatCode="General">
                  <c:v>1089.790533404999</c:v>
                </c:pt>
                <c:pt idx="508" formatCode="General">
                  <c:v>1090.0515255310149</c:v>
                </c:pt>
                <c:pt idx="509" formatCode="General">
                  <c:v>1088.9154421589446</c:v>
                </c:pt>
                <c:pt idx="510" formatCode="General">
                  <c:v>1087.5183666608577</c:v>
                </c:pt>
                <c:pt idx="511" formatCode="General">
                  <c:v>1085.4201946673941</c:v>
                </c:pt>
                <c:pt idx="512" formatCode="General">
                  <c:v>1085.1438500633769</c:v>
                </c:pt>
                <c:pt idx="513" formatCode="General">
                  <c:v>1083.9668267499706</c:v>
                </c:pt>
                <c:pt idx="514" formatCode="General">
                  <c:v>1082.3548165598704</c:v>
                </c:pt>
                <c:pt idx="515" formatCode="General">
                  <c:v>1081.8788897418408</c:v>
                </c:pt>
                <c:pt idx="516" formatCode="General">
                  <c:v>1079.258733496345</c:v>
                </c:pt>
                <c:pt idx="517" formatCode="General">
                  <c:v>1079.1666186283394</c:v>
                </c:pt>
                <c:pt idx="518" formatCode="General">
                  <c:v>1078.0868276756055</c:v>
                </c:pt>
                <c:pt idx="519" formatCode="General">
                  <c:v>1077.1349740395465</c:v>
                </c:pt>
                <c:pt idx="520" formatCode="General">
                  <c:v>1076.3878201101666</c:v>
                </c:pt>
                <c:pt idx="521" formatCode="General">
                  <c:v>1074.7962798907345</c:v>
                </c:pt>
                <c:pt idx="522" formatCode="General">
                  <c:v>1073.982598556684</c:v>
                </c:pt>
                <c:pt idx="523" formatCode="General">
                  <c:v>1072.8362801992794</c:v>
                </c:pt>
                <c:pt idx="524" formatCode="General">
                  <c:v>1071.6336694225381</c:v>
                </c:pt>
                <c:pt idx="525" formatCode="General">
                  <c:v>1070.0881866371087</c:v>
                </c:pt>
                <c:pt idx="526" formatCode="General">
                  <c:v>1067.9848971509782</c:v>
                </c:pt>
                <c:pt idx="527" formatCode="General">
                  <c:v>1068.5887612856823</c:v>
                </c:pt>
                <c:pt idx="528" formatCode="General">
                  <c:v>1066.3063595562073</c:v>
                </c:pt>
                <c:pt idx="529" formatCode="General">
                  <c:v>1065.9890750108545</c:v>
                </c:pt>
                <c:pt idx="530" formatCode="General">
                  <c:v>1064.0034878560643</c:v>
                </c:pt>
                <c:pt idx="531" formatCode="General">
                  <c:v>1063.5429135160357</c:v>
                </c:pt>
                <c:pt idx="532" formatCode="General">
                  <c:v>1062.6371173139794</c:v>
                </c:pt>
                <c:pt idx="533" formatCode="General">
                  <c:v>1061.0251071238795</c:v>
                </c:pt>
                <c:pt idx="534" formatCode="General">
                  <c:v>1059.6280316257926</c:v>
                </c:pt>
                <c:pt idx="535" formatCode="General">
                  <c:v>1059.5870916844569</c:v>
                </c:pt>
                <c:pt idx="536" formatCode="General">
                  <c:v>1057.5503296029972</c:v>
                </c:pt>
                <c:pt idx="537" formatCode="General">
                  <c:v>1056.5165960842662</c:v>
                </c:pt>
                <c:pt idx="538" formatCode="General">
                  <c:v>1054.6589462461507</c:v>
                </c:pt>
                <c:pt idx="539" formatCode="General">
                  <c:v>1054.0653170967805</c:v>
                </c:pt>
                <c:pt idx="540" formatCode="General">
                  <c:v>1052.5863617160221</c:v>
                </c:pt>
                <c:pt idx="541" formatCode="General">
                  <c:v>1052.0746124493235</c:v>
                </c:pt>
                <c:pt idx="542" formatCode="General">
                  <c:v>1050.8566491945815</c:v>
                </c:pt>
                <c:pt idx="543" formatCode="General">
                  <c:v>1048.4821325971006</c:v>
                </c:pt>
                <c:pt idx="544" formatCode="General">
                  <c:v>1048.1494955737467</c:v>
                </c:pt>
                <c:pt idx="545" formatCode="General">
                  <c:v>1046.4504880083077</c:v>
                </c:pt>
                <c:pt idx="546" formatCode="General">
                  <c:v>1045.7391565275968</c:v>
                </c:pt>
                <c:pt idx="547" formatCode="General">
                  <c:v>1043.4567547981219</c:v>
                </c:pt>
                <c:pt idx="548" formatCode="General">
                  <c:v>1043.098530311433</c:v>
                </c:pt>
                <c:pt idx="549" formatCode="General">
                  <c:v>1041.4097577313282</c:v>
                </c:pt>
                <c:pt idx="550" formatCode="General">
                  <c:v>1040.9389484059657</c:v>
                </c:pt>
                <c:pt idx="551" formatCode="General">
                  <c:v>1039.4344055618722</c:v>
                </c:pt>
                <c:pt idx="552" formatCode="General">
                  <c:v>1037.5153458117531</c:v>
                </c:pt>
                <c:pt idx="553" formatCode="General">
                  <c:v>1036.9728915890526</c:v>
                </c:pt>
                <c:pt idx="554" formatCode="General">
                  <c:v>1035.2585315456129</c:v>
                </c:pt>
                <c:pt idx="555" formatCode="General">
                  <c:v>1034.9668344635948</c:v>
                </c:pt>
                <c:pt idx="556" formatCode="General">
                  <c:v>1033.0835971621445</c:v>
                </c:pt>
                <c:pt idx="557" formatCode="General">
                  <c:v>1031.932161312073</c:v>
                </c:pt>
                <c:pt idx="558" formatCode="General">
                  <c:v>1030.5350858139864</c:v>
                </c:pt>
                <c:pt idx="559" formatCode="General">
                  <c:v>1029.2250076912383</c:v>
                </c:pt>
                <c:pt idx="560" formatCode="General">
                  <c:v>1028.2219791285095</c:v>
                </c:pt>
                <c:pt idx="561" formatCode="General">
                  <c:v>1027.2035980877793</c:v>
                </c:pt>
                <c:pt idx="562" formatCode="General">
                  <c:v>1025.1412485429846</c:v>
                </c:pt>
                <c:pt idx="563" formatCode="General">
                  <c:v>1023.6725281475601</c:v>
                </c:pt>
                <c:pt idx="564" formatCode="General">
                  <c:v>1023.2989511828703</c:v>
                </c:pt>
                <c:pt idx="565" formatCode="General">
                  <c:v>1022.2089252448026</c:v>
                </c:pt>
                <c:pt idx="566" formatCode="General">
                  <c:v>1020.71973487871</c:v>
                </c:pt>
                <c:pt idx="567" formatCode="General">
                  <c:v>1018.4015107005663</c:v>
                </c:pt>
                <c:pt idx="568" formatCode="General">
                  <c:v>1016.6052707744549</c:v>
                </c:pt>
                <c:pt idx="569" formatCode="General">
                  <c:v>1016.3749836044406</c:v>
                </c:pt>
                <c:pt idx="570" formatCode="General">
                  <c:v>1015.3463675783764</c:v>
                </c:pt>
                <c:pt idx="571" formatCode="General">
                  <c:v>1013.2993705115828</c:v>
                </c:pt>
                <c:pt idx="572" formatCode="General">
                  <c:v>1012.5266291188681</c:v>
                </c:pt>
                <c:pt idx="573" formatCode="General">
                  <c:v>1010.8736789874322</c:v>
                </c:pt>
                <c:pt idx="574" formatCode="General">
                  <c:v>1009.5328959086821</c:v>
                </c:pt>
                <c:pt idx="575" formatCode="General">
                  <c:v>1008.8829743399754</c:v>
                </c:pt>
                <c:pt idx="576" formatCode="General">
                  <c:v>1007.7622434459056</c:v>
                </c:pt>
                <c:pt idx="577" formatCode="General">
                  <c:v>1005.0090323910681</c:v>
                </c:pt>
                <c:pt idx="578" formatCode="General">
                  <c:v>1004.2977009103572</c:v>
                </c:pt>
                <c:pt idx="579" formatCode="General">
                  <c:v>1004.2772309396894</c:v>
                </c:pt>
                <c:pt idx="580" formatCode="General">
                  <c:v>1001.2732627441694</c:v>
                </c:pt>
                <c:pt idx="581" formatCode="General">
                  <c:v>999.71242748073917</c:v>
                </c:pt>
                <c:pt idx="582" formatCode="General">
                  <c:v>998.56610912333463</c:v>
                </c:pt>
                <c:pt idx="583" formatCode="General">
                  <c:v>997.84966014995678</c:v>
                </c:pt>
                <c:pt idx="584" formatCode="General">
                  <c:v>997.03597881590633</c:v>
                </c:pt>
                <c:pt idx="585" formatCode="General">
                  <c:v>994.19065289306297</c:v>
                </c:pt>
                <c:pt idx="586" formatCode="General">
                  <c:v>993.34114911034339</c:v>
                </c:pt>
                <c:pt idx="587" formatCode="General">
                  <c:v>993.31044415434155</c:v>
                </c:pt>
                <c:pt idx="588" formatCode="General">
                  <c:v>990.88987012285804</c:v>
                </c:pt>
                <c:pt idx="589" formatCode="General">
                  <c:v>989.70261182411775</c:v>
                </c:pt>
                <c:pt idx="590" formatCode="General">
                  <c:v>988.68934827605472</c:v>
                </c:pt>
                <c:pt idx="591" formatCode="General">
                  <c:v>986.68840864326387</c:v>
                </c:pt>
                <c:pt idx="592" formatCode="General">
                  <c:v>985.71096754386997</c:v>
                </c:pt>
                <c:pt idx="593" formatCode="General">
                  <c:v>984.05289991976667</c:v>
                </c:pt>
                <c:pt idx="594" formatCode="General">
                  <c:v>982.93216902569725</c:v>
                </c:pt>
                <c:pt idx="595" formatCode="General">
                  <c:v>981.28945387959527</c:v>
                </c:pt>
                <c:pt idx="596" formatCode="General">
                  <c:v>980.36318770687103</c:v>
                </c:pt>
                <c:pt idx="597" formatCode="General">
                  <c:v>978.6027702294283</c:v>
                </c:pt>
                <c:pt idx="598" formatCode="General">
                  <c:v>977.90679122671872</c:v>
                </c:pt>
                <c:pt idx="599" formatCode="General">
                  <c:v>974.92329300186668</c:v>
                </c:pt>
                <c:pt idx="600" formatCode="General">
                  <c:v>974.15055160915188</c:v>
                </c:pt>
                <c:pt idx="601" formatCode="General">
                  <c:v>973.89979446846974</c:v>
                </c:pt>
                <c:pt idx="602" formatCode="General">
                  <c:v>971.2591682523057</c:v>
                </c:pt>
                <c:pt idx="603" formatCode="General">
                  <c:v>970.14867234357018</c:v>
                </c:pt>
                <c:pt idx="604" formatCode="General">
                  <c:v>967.6257484587469</c:v>
                </c:pt>
                <c:pt idx="605" formatCode="General">
                  <c:v>967.83556565809317</c:v>
                </c:pt>
                <c:pt idx="606" formatCode="General">
                  <c:v>965.61969133328898</c:v>
                </c:pt>
                <c:pt idx="607" formatCode="General">
                  <c:v>963.04559252179592</c:v>
                </c:pt>
                <c:pt idx="608" formatCode="General">
                  <c:v>962.12956133440559</c:v>
                </c:pt>
                <c:pt idx="609" formatCode="General">
                  <c:v>960.50731615897166</c:v>
                </c:pt>
                <c:pt idx="610" formatCode="General">
                  <c:v>959.09488818288389</c:v>
                </c:pt>
                <c:pt idx="611" formatCode="General">
                  <c:v>957.66199023612819</c:v>
                </c:pt>
                <c:pt idx="612" formatCode="General">
                  <c:v>956.21885730403881</c:v>
                </c:pt>
                <c:pt idx="613" formatCode="General">
                  <c:v>954.4174998852601</c:v>
                </c:pt>
                <c:pt idx="614" formatCode="General">
                  <c:v>952.79525470982617</c:v>
                </c:pt>
                <c:pt idx="615" formatCode="General">
                  <c:v>951.93039844910572</c:v>
                </c:pt>
                <c:pt idx="616" formatCode="General">
                  <c:v>950.76872761370043</c:v>
                </c:pt>
                <c:pt idx="617" formatCode="General">
                  <c:v>949.35629963761255</c:v>
                </c:pt>
                <c:pt idx="618" formatCode="General">
                  <c:v>946.67473348011265</c:v>
                </c:pt>
                <c:pt idx="619" formatCode="General">
                  <c:v>945.01666585600981</c:v>
                </c:pt>
                <c:pt idx="620" formatCode="General">
                  <c:v>944.0494597419497</c:v>
                </c:pt>
                <c:pt idx="621" formatCode="General">
                  <c:v>941.49071340845751</c:v>
                </c:pt>
                <c:pt idx="622" formatCode="General">
                  <c:v>941.75170553447367</c:v>
                </c:pt>
                <c:pt idx="623" formatCode="General">
                  <c:v>938.86543967029456</c:v>
                </c:pt>
                <c:pt idx="624" formatCode="General">
                  <c:v>937.6116539668833</c:v>
                </c:pt>
                <c:pt idx="625" formatCode="General">
                  <c:v>935.67212424609613</c:v>
                </c:pt>
                <c:pt idx="626" formatCode="General">
                  <c:v>935.46230704674974</c:v>
                </c:pt>
                <c:pt idx="627" formatCode="General">
                  <c:v>933.00079307393025</c:v>
                </c:pt>
                <c:pt idx="628" formatCode="General">
                  <c:v>930.91285606580072</c:v>
                </c:pt>
                <c:pt idx="629" formatCode="General">
                  <c:v>929.62836540638762</c:v>
                </c:pt>
                <c:pt idx="630" formatCode="General">
                  <c:v>928.43087212231319</c:v>
                </c:pt>
                <c:pt idx="631" formatCode="General">
                  <c:v>925.67254357480874</c:v>
                </c:pt>
                <c:pt idx="632" formatCode="General">
                  <c:v>924.09123834071045</c:v>
                </c:pt>
                <c:pt idx="633" formatCode="General">
                  <c:v>923.35431939666466</c:v>
                </c:pt>
                <c:pt idx="634" formatCode="General">
                  <c:v>921.94189142057701</c:v>
                </c:pt>
                <c:pt idx="635" formatCode="General">
                  <c:v>919.63901972043402</c:v>
                </c:pt>
                <c:pt idx="636" formatCode="General">
                  <c:v>918.32894159768614</c:v>
                </c:pt>
                <c:pt idx="637" formatCode="General">
                  <c:v>916.79369379759055</c:v>
                </c:pt>
                <c:pt idx="638" formatCode="General">
                  <c:v>914.92580897414132</c:v>
                </c:pt>
                <c:pt idx="639" formatCode="General">
                  <c:v>913.63108332939441</c:v>
                </c:pt>
                <c:pt idx="640" formatCode="General">
                  <c:v>910.89322475255778</c:v>
                </c:pt>
                <c:pt idx="641" formatCode="General">
                  <c:v>909.36309444512938</c:v>
                </c:pt>
                <c:pt idx="642" formatCode="General">
                  <c:v>907.42356472434221</c:v>
                </c:pt>
                <c:pt idx="643" formatCode="General">
                  <c:v>905.28957028220987</c:v>
                </c:pt>
                <c:pt idx="644" formatCode="General">
                  <c:v>904.42471402148942</c:v>
                </c:pt>
                <c:pt idx="645" formatCode="General">
                  <c:v>901.7840878053255</c:v>
                </c:pt>
                <c:pt idx="646" formatCode="General">
                  <c:v>900.02367032788277</c:v>
                </c:pt>
                <c:pt idx="647" formatCode="General">
                  <c:v>897.98179075375594</c:v>
                </c:pt>
                <c:pt idx="648" formatCode="General">
                  <c:v>896.45677793899461</c:v>
                </c:pt>
                <c:pt idx="649" formatCode="General">
                  <c:v>893.70356688415711</c:v>
                </c:pt>
                <c:pt idx="650" formatCode="General">
                  <c:v>891.19087798466762</c:v>
                </c:pt>
                <c:pt idx="651" formatCode="General">
                  <c:v>889.67098266257324</c:v>
                </c:pt>
                <c:pt idx="652" formatCode="General">
                  <c:v>887.17364624108484</c:v>
                </c:pt>
                <c:pt idx="653" formatCode="General">
                  <c:v>880.0091565073069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C0F-4AB6-8304-ACBF21E005ED}"/>
            </c:ext>
          </c:extLst>
        </c:ser>
        <c:ser>
          <c:idx val="8"/>
          <c:order val="8"/>
          <c:tx>
            <c:strRef>
              <c:f>'46NT87'!$B$2</c:f>
              <c:strCache>
                <c:ptCount val="1"/>
                <c:pt idx="0">
                  <c:v>AWA_1_09_Rz</c:v>
                </c:pt>
              </c:strCache>
            </c:strRef>
          </c:tx>
          <c:spPr>
            <a:ln w="28575" cap="rnd" cmpd="sng" algn="ctr">
              <a:solidFill>
                <a:srgbClr val="E66E5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'46NT87'!$H$22:$H$744</c:f>
              <c:numCache>
                <c:formatCode>0.000</c:formatCode>
                <c:ptCount val="723"/>
                <c:pt idx="0">
                  <c:v>4.0394934956661184E-5</c:v>
                </c:pt>
                <c:pt idx="1">
                  <c:v>4.3032074956661182E-5</c:v>
                </c:pt>
                <c:pt idx="2">
                  <c:v>4.4060726956661184E-5</c:v>
                </c:pt>
                <c:pt idx="3">
                  <c:v>4.6609654956661179E-5</c:v>
                </c:pt>
                <c:pt idx="4">
                  <c:v>4.6374854956661186E-5</c:v>
                </c:pt>
                <c:pt idx="5">
                  <c:v>7.0144174956661176E-5</c:v>
                </c:pt>
                <c:pt idx="6">
                  <c:v>1.0245413495666118E-4</c:v>
                </c:pt>
                <c:pt idx="7">
                  <c:v>1.4506733495666117E-4</c:v>
                </c:pt>
                <c:pt idx="8">
                  <c:v>1.7747813495666117E-4</c:v>
                </c:pt>
                <c:pt idx="9">
                  <c:v>2.2365613495666119E-4</c:v>
                </c:pt>
                <c:pt idx="10">
                  <c:v>2.6400973495666118E-4</c:v>
                </c:pt>
                <c:pt idx="11">
                  <c:v>3.0957653495666115E-4</c:v>
                </c:pt>
                <c:pt idx="12">
                  <c:v>3.5204453495666114E-4</c:v>
                </c:pt>
                <c:pt idx="13">
                  <c:v>3.9685253495666116E-4</c:v>
                </c:pt>
                <c:pt idx="14">
                  <c:v>4.4382293495666116E-4</c:v>
                </c:pt>
                <c:pt idx="15">
                  <c:v>4.7783493495666114E-4</c:v>
                </c:pt>
                <c:pt idx="16">
                  <c:v>5.228309349566612E-4</c:v>
                </c:pt>
                <c:pt idx="17">
                  <c:v>5.5360693495666114E-4</c:v>
                </c:pt>
                <c:pt idx="18">
                  <c:v>5.9882693495666125E-4</c:v>
                </c:pt>
                <c:pt idx="19">
                  <c:v>6.3579493495666121E-4</c:v>
                </c:pt>
                <c:pt idx="20">
                  <c:v>6.7995093495666127E-4</c:v>
                </c:pt>
                <c:pt idx="21">
                  <c:v>7.1456693495666117E-4</c:v>
                </c:pt>
                <c:pt idx="22">
                  <c:v>7.5429493495666122E-4</c:v>
                </c:pt>
                <c:pt idx="23">
                  <c:v>8.0113493495666125E-4</c:v>
                </c:pt>
                <c:pt idx="24">
                  <c:v>8.3996293495666122E-4</c:v>
                </c:pt>
                <c:pt idx="25">
                  <c:v>8.8227493495666119E-4</c:v>
                </c:pt>
                <c:pt idx="26">
                  <c:v>9.197829349566612E-4</c:v>
                </c:pt>
                <c:pt idx="27">
                  <c:v>9.6194693495666134E-4</c:v>
                </c:pt>
                <c:pt idx="28">
                  <c:v>1.0013069349566613E-3</c:v>
                </c:pt>
                <c:pt idx="29">
                  <c:v>1.0410989349566612E-3</c:v>
                </c:pt>
                <c:pt idx="30">
                  <c:v>1.0913469349566613E-3</c:v>
                </c:pt>
                <c:pt idx="31">
                  <c:v>1.1301869349566612E-3</c:v>
                </c:pt>
                <c:pt idx="32">
                  <c:v>1.1751709349566613E-3</c:v>
                </c:pt>
                <c:pt idx="33">
                  <c:v>1.2215309349566613E-3</c:v>
                </c:pt>
                <c:pt idx="34">
                  <c:v>1.2573389349566611E-3</c:v>
                </c:pt>
                <c:pt idx="35">
                  <c:v>1.3048349349566613E-3</c:v>
                </c:pt>
                <c:pt idx="36">
                  <c:v>1.3456989349566611E-3</c:v>
                </c:pt>
                <c:pt idx="37">
                  <c:v>1.3891989349566613E-3</c:v>
                </c:pt>
                <c:pt idx="38">
                  <c:v>1.4363269349566613E-3</c:v>
                </c:pt>
                <c:pt idx="39">
                  <c:v>1.4803669349566612E-3</c:v>
                </c:pt>
                <c:pt idx="40">
                  <c:v>1.5200469349566611E-3</c:v>
                </c:pt>
                <c:pt idx="41">
                  <c:v>1.5642469349566612E-3</c:v>
                </c:pt>
                <c:pt idx="42">
                  <c:v>1.6073669349566614E-3</c:v>
                </c:pt>
                <c:pt idx="43">
                  <c:v>1.6563669349566612E-3</c:v>
                </c:pt>
                <c:pt idx="44">
                  <c:v>1.6993789349566612E-3</c:v>
                </c:pt>
                <c:pt idx="45">
                  <c:v>1.7468629349566612E-3</c:v>
                </c:pt>
                <c:pt idx="46">
                  <c:v>1.7954429349566611E-3</c:v>
                </c:pt>
                <c:pt idx="47">
                  <c:v>1.8328189349566613E-3</c:v>
                </c:pt>
                <c:pt idx="48">
                  <c:v>1.8836229349566613E-3</c:v>
                </c:pt>
                <c:pt idx="49">
                  <c:v>1.9390069349566614E-3</c:v>
                </c:pt>
                <c:pt idx="50">
                  <c:v>1.983286934956661E-3</c:v>
                </c:pt>
                <c:pt idx="51">
                  <c:v>2.0289909349566612E-3</c:v>
                </c:pt>
                <c:pt idx="52">
                  <c:v>2.0761629349566615E-3</c:v>
                </c:pt>
                <c:pt idx="53">
                  <c:v>2.1239869349566612E-3</c:v>
                </c:pt>
                <c:pt idx="54">
                  <c:v>2.169146934956661E-3</c:v>
                </c:pt>
                <c:pt idx="55">
                  <c:v>2.2284109349566612E-3</c:v>
                </c:pt>
                <c:pt idx="56">
                  <c:v>2.2709949349566613E-3</c:v>
                </c:pt>
                <c:pt idx="57">
                  <c:v>2.3161069349566612E-3</c:v>
                </c:pt>
                <c:pt idx="58">
                  <c:v>2.3717269349566614E-3</c:v>
                </c:pt>
                <c:pt idx="59">
                  <c:v>2.4252549349566611E-3</c:v>
                </c:pt>
                <c:pt idx="60">
                  <c:v>2.4652829349566612E-3</c:v>
                </c:pt>
                <c:pt idx="61">
                  <c:v>2.5203069349566611E-3</c:v>
                </c:pt>
                <c:pt idx="62">
                  <c:v>2.5685829349566614E-3</c:v>
                </c:pt>
                <c:pt idx="63">
                  <c:v>2.6131349349566612E-3</c:v>
                </c:pt>
                <c:pt idx="64">
                  <c:v>2.6651469349566613E-3</c:v>
                </c:pt>
                <c:pt idx="65">
                  <c:v>2.7247229349566613E-3</c:v>
                </c:pt>
                <c:pt idx="66">
                  <c:v>2.7634269349566614E-3</c:v>
                </c:pt>
                <c:pt idx="67">
                  <c:v>2.8131949349566613E-3</c:v>
                </c:pt>
                <c:pt idx="68">
                  <c:v>2.8652909349566615E-3</c:v>
                </c:pt>
                <c:pt idx="69">
                  <c:v>2.9127229349566615E-3</c:v>
                </c:pt>
                <c:pt idx="70">
                  <c:v>2.9613189349566608E-3</c:v>
                </c:pt>
                <c:pt idx="71">
                  <c:v>3.0089029349566615E-3</c:v>
                </c:pt>
                <c:pt idx="72">
                  <c:v>3.0593189349566612E-3</c:v>
                </c:pt>
                <c:pt idx="73">
                  <c:v>3.1184669349566614E-3</c:v>
                </c:pt>
                <c:pt idx="74">
                  <c:v>3.1675389349566613E-3</c:v>
                </c:pt>
                <c:pt idx="75">
                  <c:v>3.214978934956661E-3</c:v>
                </c:pt>
                <c:pt idx="76">
                  <c:v>3.2577949349566616E-3</c:v>
                </c:pt>
                <c:pt idx="77">
                  <c:v>3.311986934956661E-3</c:v>
                </c:pt>
                <c:pt idx="78">
                  <c:v>3.3579509349566609E-3</c:v>
                </c:pt>
                <c:pt idx="79">
                  <c:v>3.4140469349566611E-3</c:v>
                </c:pt>
                <c:pt idx="80">
                  <c:v>3.4656669349566612E-3</c:v>
                </c:pt>
                <c:pt idx="81">
                  <c:v>3.5130629349566611E-3</c:v>
                </c:pt>
                <c:pt idx="82">
                  <c:v>3.5689829349566608E-3</c:v>
                </c:pt>
                <c:pt idx="83">
                  <c:v>3.616182934956661E-3</c:v>
                </c:pt>
                <c:pt idx="84">
                  <c:v>3.6693549349566612E-3</c:v>
                </c:pt>
                <c:pt idx="85">
                  <c:v>3.7135949349566609E-3</c:v>
                </c:pt>
                <c:pt idx="86">
                  <c:v>3.7729429349566612E-3</c:v>
                </c:pt>
                <c:pt idx="87">
                  <c:v>3.8138589349566614E-3</c:v>
                </c:pt>
                <c:pt idx="88">
                  <c:v>3.8716309349566612E-3</c:v>
                </c:pt>
                <c:pt idx="89">
                  <c:v>3.920042934956661E-3</c:v>
                </c:pt>
                <c:pt idx="90">
                  <c:v>3.9697949349566612E-3</c:v>
                </c:pt>
                <c:pt idx="91">
                  <c:v>4.0197629349566612E-3</c:v>
                </c:pt>
                <c:pt idx="92">
                  <c:v>4.0751549349566617E-3</c:v>
                </c:pt>
                <c:pt idx="93">
                  <c:v>4.1232349349566606E-3</c:v>
                </c:pt>
                <c:pt idx="94">
                  <c:v>4.1762349349566616E-3</c:v>
                </c:pt>
                <c:pt idx="95">
                  <c:v>4.2255149349566612E-3</c:v>
                </c:pt>
                <c:pt idx="96">
                  <c:v>4.2776749349566611E-3</c:v>
                </c:pt>
                <c:pt idx="97">
                  <c:v>4.3321549349566611E-3</c:v>
                </c:pt>
                <c:pt idx="98">
                  <c:v>4.3833949349566612E-3</c:v>
                </c:pt>
                <c:pt idx="99">
                  <c:v>4.4425149349566614E-3</c:v>
                </c:pt>
                <c:pt idx="100">
                  <c:v>4.4816349349566615E-3</c:v>
                </c:pt>
                <c:pt idx="101">
                  <c:v>4.5279149349566608E-3</c:v>
                </c:pt>
                <c:pt idx="102">
                  <c:v>4.5858349349566611E-3</c:v>
                </c:pt>
                <c:pt idx="103">
                  <c:v>4.6318349349566612E-3</c:v>
                </c:pt>
                <c:pt idx="104">
                  <c:v>4.6802749349566615E-3</c:v>
                </c:pt>
                <c:pt idx="105">
                  <c:v>4.7409949349566608E-3</c:v>
                </c:pt>
                <c:pt idx="106">
                  <c:v>4.7851949349566611E-3</c:v>
                </c:pt>
                <c:pt idx="107">
                  <c:v>4.8366349349566609E-3</c:v>
                </c:pt>
                <c:pt idx="108">
                  <c:v>4.8825149349566608E-3</c:v>
                </c:pt>
                <c:pt idx="109">
                  <c:v>4.9348749349566613E-3</c:v>
                </c:pt>
                <c:pt idx="110">
                  <c:v>4.9837949349566613E-3</c:v>
                </c:pt>
                <c:pt idx="111">
                  <c:v>5.0339149349566611E-3</c:v>
                </c:pt>
                <c:pt idx="112">
                  <c:v>5.0909549349566607E-3</c:v>
                </c:pt>
                <c:pt idx="113">
                  <c:v>5.1433949349566606E-3</c:v>
                </c:pt>
                <c:pt idx="114">
                  <c:v>5.1876349349566607E-3</c:v>
                </c:pt>
                <c:pt idx="115">
                  <c:v>5.2411949349566609E-3</c:v>
                </c:pt>
                <c:pt idx="116">
                  <c:v>5.2859149349566616E-3</c:v>
                </c:pt>
                <c:pt idx="117">
                  <c:v>5.337874934956661E-3</c:v>
                </c:pt>
                <c:pt idx="118">
                  <c:v>5.3932749349566607E-3</c:v>
                </c:pt>
                <c:pt idx="119">
                  <c:v>5.4415949349566617E-3</c:v>
                </c:pt>
                <c:pt idx="120">
                  <c:v>5.4981549349566615E-3</c:v>
                </c:pt>
                <c:pt idx="121">
                  <c:v>5.5494749349566611E-3</c:v>
                </c:pt>
                <c:pt idx="122">
                  <c:v>5.605994934956662E-3</c:v>
                </c:pt>
                <c:pt idx="123">
                  <c:v>5.6629549349566611E-3</c:v>
                </c:pt>
                <c:pt idx="124">
                  <c:v>5.7231149349566612E-3</c:v>
                </c:pt>
                <c:pt idx="125">
                  <c:v>5.7949149349566607E-3</c:v>
                </c:pt>
                <c:pt idx="126">
                  <c:v>5.8603949349566612E-3</c:v>
                </c:pt>
                <c:pt idx="127">
                  <c:v>5.9391149349566604E-3</c:v>
                </c:pt>
                <c:pt idx="128">
                  <c:v>6.0726749349566608E-3</c:v>
                </c:pt>
                <c:pt idx="129">
                  <c:v>6.2288749349566604E-3</c:v>
                </c:pt>
                <c:pt idx="130">
                  <c:v>6.4345949349566608E-3</c:v>
                </c:pt>
                <c:pt idx="131">
                  <c:v>6.6562749349566609E-3</c:v>
                </c:pt>
                <c:pt idx="132">
                  <c:v>6.9036349349566621E-3</c:v>
                </c:pt>
                <c:pt idx="133">
                  <c:v>7.1813549349566607E-3</c:v>
                </c:pt>
                <c:pt idx="134">
                  <c:v>7.3997949349566619E-3</c:v>
                </c:pt>
                <c:pt idx="135">
                  <c:v>7.6597549349566611E-3</c:v>
                </c:pt>
                <c:pt idx="136">
                  <c:v>7.8759549349566617E-3</c:v>
                </c:pt>
                <c:pt idx="137">
                  <c:v>8.1529949349566609E-3</c:v>
                </c:pt>
                <c:pt idx="138">
                  <c:v>8.3761549349566609E-3</c:v>
                </c:pt>
                <c:pt idx="139">
                  <c:v>8.6125549349566604E-3</c:v>
                </c:pt>
                <c:pt idx="140">
                  <c:v>8.8479149349566608E-3</c:v>
                </c:pt>
                <c:pt idx="141">
                  <c:v>9.0796349349566603E-3</c:v>
                </c:pt>
                <c:pt idx="142">
                  <c:v>9.3098749349566617E-3</c:v>
                </c:pt>
                <c:pt idx="143">
                  <c:v>9.541914934956661E-3</c:v>
                </c:pt>
                <c:pt idx="144">
                  <c:v>9.7683949349566604E-3</c:v>
                </c:pt>
                <c:pt idx="145">
                  <c:v>1.000571493495666E-2</c:v>
                </c:pt>
                <c:pt idx="146">
                  <c:v>1.024871493495666E-2</c:v>
                </c:pt>
                <c:pt idx="147">
                  <c:v>1.0467554934956659E-2</c:v>
                </c:pt>
                <c:pt idx="148">
                  <c:v>1.068475493495666E-2</c:v>
                </c:pt>
                <c:pt idx="149">
                  <c:v>1.090031493495666E-2</c:v>
                </c:pt>
                <c:pt idx="150">
                  <c:v>1.112167493495666E-2</c:v>
                </c:pt>
                <c:pt idx="151">
                  <c:v>1.135331493495666E-2</c:v>
                </c:pt>
                <c:pt idx="152">
                  <c:v>1.156667493495666E-2</c:v>
                </c:pt>
                <c:pt idx="153">
                  <c:v>1.1762554934956659E-2</c:v>
                </c:pt>
                <c:pt idx="154">
                  <c:v>1.198611493495666E-2</c:v>
                </c:pt>
                <c:pt idx="155">
                  <c:v>1.219167493495666E-2</c:v>
                </c:pt>
                <c:pt idx="156">
                  <c:v>1.242799493495666E-2</c:v>
                </c:pt>
                <c:pt idx="157">
                  <c:v>1.263475493495666E-2</c:v>
                </c:pt>
                <c:pt idx="158">
                  <c:v>1.2845554934956659E-2</c:v>
                </c:pt>
                <c:pt idx="159">
                  <c:v>1.307475493495666E-2</c:v>
                </c:pt>
                <c:pt idx="160">
                  <c:v>1.328539493495666E-2</c:v>
                </c:pt>
                <c:pt idx="161">
                  <c:v>1.3488154934956659E-2</c:v>
                </c:pt>
                <c:pt idx="162">
                  <c:v>1.3696474934956659E-2</c:v>
                </c:pt>
                <c:pt idx="163">
                  <c:v>1.3898874934956659E-2</c:v>
                </c:pt>
                <c:pt idx="164">
                  <c:v>1.4120274934956661E-2</c:v>
                </c:pt>
                <c:pt idx="165">
                  <c:v>1.4327994934956661E-2</c:v>
                </c:pt>
                <c:pt idx="166">
                  <c:v>1.453119493495666E-2</c:v>
                </c:pt>
                <c:pt idx="167">
                  <c:v>1.474491493495666E-2</c:v>
                </c:pt>
                <c:pt idx="168">
                  <c:v>1.497135493495666E-2</c:v>
                </c:pt>
                <c:pt idx="169">
                  <c:v>1.5188514934956661E-2</c:v>
                </c:pt>
                <c:pt idx="170">
                  <c:v>1.5394474934956661E-2</c:v>
                </c:pt>
                <c:pt idx="171">
                  <c:v>1.560255493495666E-2</c:v>
                </c:pt>
                <c:pt idx="172">
                  <c:v>1.5837274934956659E-2</c:v>
                </c:pt>
                <c:pt idx="173">
                  <c:v>1.6056674934956661E-2</c:v>
                </c:pt>
                <c:pt idx="174">
                  <c:v>1.6263234934956662E-2</c:v>
                </c:pt>
                <c:pt idx="175">
                  <c:v>1.650083493495666E-2</c:v>
                </c:pt>
                <c:pt idx="176">
                  <c:v>1.670999493495666E-2</c:v>
                </c:pt>
                <c:pt idx="177">
                  <c:v>1.692723493495666E-2</c:v>
                </c:pt>
                <c:pt idx="178">
                  <c:v>1.714335493495666E-2</c:v>
                </c:pt>
                <c:pt idx="179">
                  <c:v>1.736947493495666E-2</c:v>
                </c:pt>
                <c:pt idx="180">
                  <c:v>1.7552674934956661E-2</c:v>
                </c:pt>
                <c:pt idx="181">
                  <c:v>1.7764794934956661E-2</c:v>
                </c:pt>
                <c:pt idx="182">
                  <c:v>1.799987493495666E-2</c:v>
                </c:pt>
                <c:pt idx="183">
                  <c:v>1.8205354934956661E-2</c:v>
                </c:pt>
                <c:pt idx="184">
                  <c:v>1.8430754934956658E-2</c:v>
                </c:pt>
                <c:pt idx="185">
                  <c:v>1.8632954934956661E-2</c:v>
                </c:pt>
                <c:pt idx="186">
                  <c:v>1.883695493495666E-2</c:v>
                </c:pt>
                <c:pt idx="187">
                  <c:v>1.9073954934956661E-2</c:v>
                </c:pt>
                <c:pt idx="188">
                  <c:v>1.928339493495666E-2</c:v>
                </c:pt>
                <c:pt idx="189">
                  <c:v>1.9492234934956661E-2</c:v>
                </c:pt>
                <c:pt idx="190">
                  <c:v>1.9697834934956658E-2</c:v>
                </c:pt>
                <c:pt idx="191">
                  <c:v>1.9908834934956661E-2</c:v>
                </c:pt>
                <c:pt idx="192">
                  <c:v>2.0115594934956661E-2</c:v>
                </c:pt>
                <c:pt idx="193">
                  <c:v>2.0331874934956664E-2</c:v>
                </c:pt>
                <c:pt idx="194">
                  <c:v>2.0536794934956665E-2</c:v>
                </c:pt>
                <c:pt idx="195">
                  <c:v>2.0750314934956663E-2</c:v>
                </c:pt>
                <c:pt idx="196">
                  <c:v>2.0954434934956662E-2</c:v>
                </c:pt>
                <c:pt idx="197">
                  <c:v>2.1179234934956662E-2</c:v>
                </c:pt>
                <c:pt idx="198">
                  <c:v>2.140511493495666E-2</c:v>
                </c:pt>
                <c:pt idx="199">
                  <c:v>2.1633274934956662E-2</c:v>
                </c:pt>
                <c:pt idx="200">
                  <c:v>2.1845874934956662E-2</c:v>
                </c:pt>
                <c:pt idx="201">
                  <c:v>2.2043954934956665E-2</c:v>
                </c:pt>
                <c:pt idx="202">
                  <c:v>2.2260634934956666E-2</c:v>
                </c:pt>
                <c:pt idx="203">
                  <c:v>2.2474994934956659E-2</c:v>
                </c:pt>
                <c:pt idx="204">
                  <c:v>2.2711114934956665E-2</c:v>
                </c:pt>
                <c:pt idx="205">
                  <c:v>2.292703493495666E-2</c:v>
                </c:pt>
                <c:pt idx="206">
                  <c:v>2.3125314934956665E-2</c:v>
                </c:pt>
                <c:pt idx="207">
                  <c:v>2.3344394934956662E-2</c:v>
                </c:pt>
                <c:pt idx="208">
                  <c:v>2.3544314934956661E-2</c:v>
                </c:pt>
                <c:pt idx="209">
                  <c:v>2.3759714934956665E-2</c:v>
                </c:pt>
                <c:pt idx="210">
                  <c:v>2.3966354934956663E-2</c:v>
                </c:pt>
                <c:pt idx="211">
                  <c:v>2.4185754934956661E-2</c:v>
                </c:pt>
                <c:pt idx="212">
                  <c:v>2.440327493495666E-2</c:v>
                </c:pt>
                <c:pt idx="213">
                  <c:v>2.4619634934956666E-2</c:v>
                </c:pt>
                <c:pt idx="214">
                  <c:v>2.4834994934956663E-2</c:v>
                </c:pt>
                <c:pt idx="215">
                  <c:v>2.5037234934956659E-2</c:v>
                </c:pt>
                <c:pt idx="216">
                  <c:v>2.5243794934956664E-2</c:v>
                </c:pt>
                <c:pt idx="217">
                  <c:v>2.5450394934956662E-2</c:v>
                </c:pt>
                <c:pt idx="218">
                  <c:v>2.5659594934956665E-2</c:v>
                </c:pt>
                <c:pt idx="219">
                  <c:v>2.5882554934956663E-2</c:v>
                </c:pt>
                <c:pt idx="220">
                  <c:v>2.6095754934956659E-2</c:v>
                </c:pt>
                <c:pt idx="221">
                  <c:v>2.6292434934956664E-2</c:v>
                </c:pt>
                <c:pt idx="222">
                  <c:v>2.6503354934956661E-2</c:v>
                </c:pt>
                <c:pt idx="223">
                  <c:v>2.6716434934956661E-2</c:v>
                </c:pt>
                <c:pt idx="224">
                  <c:v>2.6935434934956662E-2</c:v>
                </c:pt>
                <c:pt idx="225">
                  <c:v>2.7154514934956665E-2</c:v>
                </c:pt>
                <c:pt idx="226">
                  <c:v>2.735995493495666E-2</c:v>
                </c:pt>
                <c:pt idx="227">
                  <c:v>2.7566714934956663E-2</c:v>
                </c:pt>
                <c:pt idx="228">
                  <c:v>2.7776314934956661E-2</c:v>
                </c:pt>
                <c:pt idx="229">
                  <c:v>2.7995514934956663E-2</c:v>
                </c:pt>
                <c:pt idx="230">
                  <c:v>2.8212514934956662E-2</c:v>
                </c:pt>
                <c:pt idx="231">
                  <c:v>2.8433154934956663E-2</c:v>
                </c:pt>
                <c:pt idx="232">
                  <c:v>2.8646954934956663E-2</c:v>
                </c:pt>
                <c:pt idx="233">
                  <c:v>2.8853274934956662E-2</c:v>
                </c:pt>
                <c:pt idx="234">
                  <c:v>2.9065154934956663E-2</c:v>
                </c:pt>
                <c:pt idx="235">
                  <c:v>2.9275674934956662E-2</c:v>
                </c:pt>
                <c:pt idx="236">
                  <c:v>2.9482714934956661E-2</c:v>
                </c:pt>
                <c:pt idx="237">
                  <c:v>2.9695634934956659E-2</c:v>
                </c:pt>
                <c:pt idx="238">
                  <c:v>2.9887474934956661E-2</c:v>
                </c:pt>
                <c:pt idx="239">
                  <c:v>3.0114034934956662E-2</c:v>
                </c:pt>
                <c:pt idx="240">
                  <c:v>3.0339394934956663E-2</c:v>
                </c:pt>
                <c:pt idx="241">
                  <c:v>3.0542314934956662E-2</c:v>
                </c:pt>
                <c:pt idx="242">
                  <c:v>3.0750114934956659E-2</c:v>
                </c:pt>
                <c:pt idx="243">
                  <c:v>3.0960034934956662E-2</c:v>
                </c:pt>
                <c:pt idx="244">
                  <c:v>3.1160074934956664E-2</c:v>
                </c:pt>
                <c:pt idx="245">
                  <c:v>3.1376034934956658E-2</c:v>
                </c:pt>
                <c:pt idx="246">
                  <c:v>3.1584234934956663E-2</c:v>
                </c:pt>
                <c:pt idx="247">
                  <c:v>3.1817154934956661E-2</c:v>
                </c:pt>
                <c:pt idx="248">
                  <c:v>3.2015754934956661E-2</c:v>
                </c:pt>
                <c:pt idx="249">
                  <c:v>3.2224554934956663E-2</c:v>
                </c:pt>
                <c:pt idx="250">
                  <c:v>3.2438514934956662E-2</c:v>
                </c:pt>
                <c:pt idx="251">
                  <c:v>3.265387493495666E-2</c:v>
                </c:pt>
                <c:pt idx="252">
                  <c:v>3.2859634934956666E-2</c:v>
                </c:pt>
                <c:pt idx="253">
                  <c:v>3.3090114934956658E-2</c:v>
                </c:pt>
                <c:pt idx="254">
                  <c:v>3.3297114934956663E-2</c:v>
                </c:pt>
                <c:pt idx="255">
                  <c:v>3.3514394934956664E-2</c:v>
                </c:pt>
                <c:pt idx="256">
                  <c:v>3.3728034934956665E-2</c:v>
                </c:pt>
                <c:pt idx="257">
                  <c:v>3.3929314934956663E-2</c:v>
                </c:pt>
                <c:pt idx="258">
                  <c:v>3.414831493495666E-2</c:v>
                </c:pt>
                <c:pt idx="259">
                  <c:v>3.4351314934956662E-2</c:v>
                </c:pt>
                <c:pt idx="260">
                  <c:v>3.456779493495666E-2</c:v>
                </c:pt>
                <c:pt idx="261">
                  <c:v>3.479447493495666E-2</c:v>
                </c:pt>
                <c:pt idx="262">
                  <c:v>3.5008474934956665E-2</c:v>
                </c:pt>
                <c:pt idx="263">
                  <c:v>3.5216474934956665E-2</c:v>
                </c:pt>
                <c:pt idx="264">
                  <c:v>3.5429234934956665E-2</c:v>
                </c:pt>
                <c:pt idx="265">
                  <c:v>3.5645794934956662E-2</c:v>
                </c:pt>
                <c:pt idx="266">
                  <c:v>3.5858114934956664E-2</c:v>
                </c:pt>
                <c:pt idx="267">
                  <c:v>3.6071794934956658E-2</c:v>
                </c:pt>
                <c:pt idx="268">
                  <c:v>3.6284554934956664E-2</c:v>
                </c:pt>
                <c:pt idx="269">
                  <c:v>3.6521754934956664E-2</c:v>
                </c:pt>
                <c:pt idx="270">
                  <c:v>3.6724034934956663E-2</c:v>
                </c:pt>
                <c:pt idx="271">
                  <c:v>3.6942194934956658E-2</c:v>
                </c:pt>
                <c:pt idx="272">
                  <c:v>3.7177754934956661E-2</c:v>
                </c:pt>
                <c:pt idx="273">
                  <c:v>3.7387794934956663E-2</c:v>
                </c:pt>
                <c:pt idx="274">
                  <c:v>3.7592314934956662E-2</c:v>
                </c:pt>
                <c:pt idx="275">
                  <c:v>3.7815514934956662E-2</c:v>
                </c:pt>
                <c:pt idx="276">
                  <c:v>3.8044474934956662E-2</c:v>
                </c:pt>
                <c:pt idx="277">
                  <c:v>3.826915493495666E-2</c:v>
                </c:pt>
                <c:pt idx="278">
                  <c:v>3.847011493495666E-2</c:v>
                </c:pt>
                <c:pt idx="279">
                  <c:v>3.8681194934956663E-2</c:v>
                </c:pt>
                <c:pt idx="280">
                  <c:v>3.8900794934956663E-2</c:v>
                </c:pt>
                <c:pt idx="281">
                  <c:v>3.911395493495666E-2</c:v>
                </c:pt>
                <c:pt idx="282">
                  <c:v>3.9345034934956662E-2</c:v>
                </c:pt>
                <c:pt idx="283">
                  <c:v>3.9566954934956662E-2</c:v>
                </c:pt>
                <c:pt idx="284">
                  <c:v>3.9768954934956663E-2</c:v>
                </c:pt>
                <c:pt idx="285">
                  <c:v>3.9985154934956663E-2</c:v>
                </c:pt>
                <c:pt idx="286">
                  <c:v>4.0221194934956662E-2</c:v>
                </c:pt>
                <c:pt idx="287">
                  <c:v>4.0462394934956666E-2</c:v>
                </c:pt>
                <c:pt idx="288">
                  <c:v>4.0677594934956665E-2</c:v>
                </c:pt>
                <c:pt idx="289">
                  <c:v>4.0891594934956664E-2</c:v>
                </c:pt>
                <c:pt idx="290">
                  <c:v>4.1094394934956667E-2</c:v>
                </c:pt>
                <c:pt idx="291">
                  <c:v>4.1311194934956663E-2</c:v>
                </c:pt>
                <c:pt idx="292">
                  <c:v>4.1524794934956664E-2</c:v>
                </c:pt>
                <c:pt idx="293">
                  <c:v>4.1743194934956665E-2</c:v>
                </c:pt>
                <c:pt idx="294">
                  <c:v>4.1963194934956663E-2</c:v>
                </c:pt>
                <c:pt idx="295">
                  <c:v>4.2199194934956663E-2</c:v>
                </c:pt>
                <c:pt idx="296">
                  <c:v>4.2413594934956667E-2</c:v>
                </c:pt>
                <c:pt idx="297">
                  <c:v>4.2640794934956663E-2</c:v>
                </c:pt>
                <c:pt idx="298">
                  <c:v>4.2855194934956667E-2</c:v>
                </c:pt>
                <c:pt idx="299">
                  <c:v>4.3073994934956658E-2</c:v>
                </c:pt>
                <c:pt idx="300">
                  <c:v>4.3309994934956658E-2</c:v>
                </c:pt>
                <c:pt idx="301">
                  <c:v>4.3531994934956665E-2</c:v>
                </c:pt>
                <c:pt idx="302">
                  <c:v>4.3745994934956664E-2</c:v>
                </c:pt>
                <c:pt idx="303">
                  <c:v>4.3960794934956658E-2</c:v>
                </c:pt>
                <c:pt idx="304">
                  <c:v>4.418479493495666E-2</c:v>
                </c:pt>
                <c:pt idx="305">
                  <c:v>4.440519493495667E-2</c:v>
                </c:pt>
                <c:pt idx="306">
                  <c:v>4.4617994934956669E-2</c:v>
                </c:pt>
                <c:pt idx="307">
                  <c:v>4.4859194934956666E-2</c:v>
                </c:pt>
                <c:pt idx="308">
                  <c:v>4.5045194934956657E-2</c:v>
                </c:pt>
                <c:pt idx="309">
                  <c:v>4.5285194934956662E-2</c:v>
                </c:pt>
                <c:pt idx="310">
                  <c:v>4.5504394934956664E-2</c:v>
                </c:pt>
                <c:pt idx="311">
                  <c:v>4.5731194934956657E-2</c:v>
                </c:pt>
                <c:pt idx="312">
                  <c:v>4.5955194934956659E-2</c:v>
                </c:pt>
                <c:pt idx="313">
                  <c:v>4.618279493495666E-2</c:v>
                </c:pt>
                <c:pt idx="314">
                  <c:v>4.639199493495666E-2</c:v>
                </c:pt>
                <c:pt idx="315">
                  <c:v>4.6618794934956666E-2</c:v>
                </c:pt>
                <c:pt idx="316">
                  <c:v>4.6835594934956662E-2</c:v>
                </c:pt>
                <c:pt idx="317">
                  <c:v>4.7057194934956657E-2</c:v>
                </c:pt>
                <c:pt idx="318">
                  <c:v>4.7278394934956662E-2</c:v>
                </c:pt>
                <c:pt idx="319">
                  <c:v>4.752639493495666E-2</c:v>
                </c:pt>
                <c:pt idx="320">
                  <c:v>4.7732794934956663E-2</c:v>
                </c:pt>
                <c:pt idx="321">
                  <c:v>4.7953594934956663E-2</c:v>
                </c:pt>
                <c:pt idx="322">
                  <c:v>4.8174394934956656E-2</c:v>
                </c:pt>
                <c:pt idx="323">
                  <c:v>4.8390394934956664E-2</c:v>
                </c:pt>
                <c:pt idx="324">
                  <c:v>4.8612394934956657E-2</c:v>
                </c:pt>
                <c:pt idx="325">
                  <c:v>4.8845194934956669E-2</c:v>
                </c:pt>
                <c:pt idx="326">
                  <c:v>4.9072794934956664E-2</c:v>
                </c:pt>
                <c:pt idx="327">
                  <c:v>4.929999493495666E-2</c:v>
                </c:pt>
                <c:pt idx="328">
                  <c:v>4.952319493495666E-2</c:v>
                </c:pt>
                <c:pt idx="329">
                  <c:v>4.9734394934956662E-2</c:v>
                </c:pt>
                <c:pt idx="330">
                  <c:v>4.9947594934956659E-2</c:v>
                </c:pt>
                <c:pt idx="331">
                  <c:v>5.0177994934956664E-2</c:v>
                </c:pt>
                <c:pt idx="332">
                  <c:v>5.0411594934956658E-2</c:v>
                </c:pt>
                <c:pt idx="333">
                  <c:v>5.0624794934956661E-2</c:v>
                </c:pt>
                <c:pt idx="334">
                  <c:v>5.0864794934956666E-2</c:v>
                </c:pt>
                <c:pt idx="335">
                  <c:v>5.1103994934956661E-2</c:v>
                </c:pt>
                <c:pt idx="336">
                  <c:v>5.1317994934956666E-2</c:v>
                </c:pt>
                <c:pt idx="337">
                  <c:v>5.1575594934956663E-2</c:v>
                </c:pt>
                <c:pt idx="338">
                  <c:v>5.1786794934956665E-2</c:v>
                </c:pt>
                <c:pt idx="339">
                  <c:v>5.2011194934956657E-2</c:v>
                </c:pt>
                <c:pt idx="340">
                  <c:v>5.2247994934956667E-2</c:v>
                </c:pt>
                <c:pt idx="341">
                  <c:v>5.2499594934956664E-2</c:v>
                </c:pt>
                <c:pt idx="342">
                  <c:v>5.269079493495666E-2</c:v>
                </c:pt>
                <c:pt idx="343">
                  <c:v>5.2920394934956663E-2</c:v>
                </c:pt>
                <c:pt idx="344">
                  <c:v>5.3168794934956659E-2</c:v>
                </c:pt>
                <c:pt idx="345">
                  <c:v>5.3410394934956661E-2</c:v>
                </c:pt>
                <c:pt idx="346">
                  <c:v>5.3631994934956663E-2</c:v>
                </c:pt>
                <c:pt idx="347">
                  <c:v>5.3849994934956659E-2</c:v>
                </c:pt>
                <c:pt idx="348">
                  <c:v>5.4079594934956662E-2</c:v>
                </c:pt>
                <c:pt idx="349">
                  <c:v>5.4302794934956662E-2</c:v>
                </c:pt>
                <c:pt idx="350">
                  <c:v>5.4544794934956668E-2</c:v>
                </c:pt>
                <c:pt idx="351">
                  <c:v>5.4777194934956662E-2</c:v>
                </c:pt>
                <c:pt idx="352">
                  <c:v>5.5000794934956659E-2</c:v>
                </c:pt>
                <c:pt idx="353">
                  <c:v>5.5249994934956657E-2</c:v>
                </c:pt>
                <c:pt idx="354">
                  <c:v>5.5481194934956665E-2</c:v>
                </c:pt>
                <c:pt idx="355">
                  <c:v>5.5714394934956661E-2</c:v>
                </c:pt>
                <c:pt idx="356">
                  <c:v>5.5933194934956659E-2</c:v>
                </c:pt>
                <c:pt idx="357">
                  <c:v>5.6152394934956662E-2</c:v>
                </c:pt>
                <c:pt idx="358">
                  <c:v>5.6379994934956663E-2</c:v>
                </c:pt>
                <c:pt idx="359">
                  <c:v>5.660839493495666E-2</c:v>
                </c:pt>
                <c:pt idx="360">
                  <c:v>5.684279493495667E-2</c:v>
                </c:pt>
                <c:pt idx="361">
                  <c:v>5.7094794934956665E-2</c:v>
                </c:pt>
                <c:pt idx="362">
                  <c:v>5.731879493495666E-2</c:v>
                </c:pt>
                <c:pt idx="363">
                  <c:v>5.7558794934956657E-2</c:v>
                </c:pt>
                <c:pt idx="364">
                  <c:v>5.7788394934956661E-2</c:v>
                </c:pt>
                <c:pt idx="365">
                  <c:v>5.8019594934956668E-2</c:v>
                </c:pt>
                <c:pt idx="366">
                  <c:v>5.8247194934956663E-2</c:v>
                </c:pt>
                <c:pt idx="367">
                  <c:v>5.8488794934956657E-2</c:v>
                </c:pt>
                <c:pt idx="368">
                  <c:v>5.8721194934956665E-2</c:v>
                </c:pt>
                <c:pt idx="369">
                  <c:v>5.8954394934956661E-2</c:v>
                </c:pt>
                <c:pt idx="370">
                  <c:v>5.9174394934956666E-2</c:v>
                </c:pt>
                <c:pt idx="371">
                  <c:v>5.9410394934956666E-2</c:v>
                </c:pt>
                <c:pt idx="372">
                  <c:v>5.9673194934956666E-2</c:v>
                </c:pt>
                <c:pt idx="373">
                  <c:v>5.9891594934956667E-2</c:v>
                </c:pt>
                <c:pt idx="374">
                  <c:v>6.0158394934956665E-2</c:v>
                </c:pt>
                <c:pt idx="375">
                  <c:v>6.0385194934956664E-2</c:v>
                </c:pt>
                <c:pt idx="376">
                  <c:v>6.0609994934956661E-2</c:v>
                </c:pt>
                <c:pt idx="377">
                  <c:v>6.0853994934956662E-2</c:v>
                </c:pt>
                <c:pt idx="378">
                  <c:v>6.1101594934956663E-2</c:v>
                </c:pt>
                <c:pt idx="379">
                  <c:v>6.1328394934956662E-2</c:v>
                </c:pt>
                <c:pt idx="380">
                  <c:v>6.1567994934956662E-2</c:v>
                </c:pt>
                <c:pt idx="381">
                  <c:v>6.1808394934956663E-2</c:v>
                </c:pt>
                <c:pt idx="382">
                  <c:v>6.2025994934956662E-2</c:v>
                </c:pt>
                <c:pt idx="383">
                  <c:v>6.2292794934956666E-2</c:v>
                </c:pt>
                <c:pt idx="384">
                  <c:v>6.2509594934956669E-2</c:v>
                </c:pt>
                <c:pt idx="385">
                  <c:v>6.2741594934956665E-2</c:v>
                </c:pt>
                <c:pt idx="386">
                  <c:v>6.301119493495666E-2</c:v>
                </c:pt>
                <c:pt idx="387">
                  <c:v>6.3228394934956661E-2</c:v>
                </c:pt>
                <c:pt idx="388">
                  <c:v>6.3467194934956658E-2</c:v>
                </c:pt>
                <c:pt idx="389">
                  <c:v>6.3706394934956667E-2</c:v>
                </c:pt>
                <c:pt idx="390">
                  <c:v>6.3973194934956665E-2</c:v>
                </c:pt>
                <c:pt idx="391">
                  <c:v>6.4174394934956663E-2</c:v>
                </c:pt>
                <c:pt idx="392">
                  <c:v>6.4435594934956666E-2</c:v>
                </c:pt>
                <c:pt idx="393">
                  <c:v>6.4671594934956667E-2</c:v>
                </c:pt>
                <c:pt idx="394">
                  <c:v>6.4909994934956666E-2</c:v>
                </c:pt>
                <c:pt idx="395">
                  <c:v>6.5152394934956656E-2</c:v>
                </c:pt>
                <c:pt idx="396">
                  <c:v>6.5408394934956662E-2</c:v>
                </c:pt>
                <c:pt idx="397">
                  <c:v>6.5647594934956657E-2</c:v>
                </c:pt>
                <c:pt idx="398">
                  <c:v>6.5879194934956656E-2</c:v>
                </c:pt>
                <c:pt idx="399">
                  <c:v>6.612919493495667E-2</c:v>
                </c:pt>
                <c:pt idx="400">
                  <c:v>6.6356794934956664E-2</c:v>
                </c:pt>
                <c:pt idx="401">
                  <c:v>6.6599994934956663E-2</c:v>
                </c:pt>
                <c:pt idx="402">
                  <c:v>6.6846394934956657E-2</c:v>
                </c:pt>
                <c:pt idx="403">
                  <c:v>6.7111194934956667E-2</c:v>
                </c:pt>
                <c:pt idx="404">
                  <c:v>6.7357194934956663E-2</c:v>
                </c:pt>
                <c:pt idx="405">
                  <c:v>6.758199493495666E-2</c:v>
                </c:pt>
                <c:pt idx="406">
                  <c:v>6.7825194934956659E-2</c:v>
                </c:pt>
                <c:pt idx="407">
                  <c:v>6.8075994934956668E-2</c:v>
                </c:pt>
                <c:pt idx="408">
                  <c:v>6.831879493495667E-2</c:v>
                </c:pt>
                <c:pt idx="409">
                  <c:v>6.8555994934956663E-2</c:v>
                </c:pt>
                <c:pt idx="410">
                  <c:v>6.8789194934956666E-2</c:v>
                </c:pt>
                <c:pt idx="411">
                  <c:v>6.9067594934956664E-2</c:v>
                </c:pt>
                <c:pt idx="412">
                  <c:v>6.9317994934956662E-2</c:v>
                </c:pt>
                <c:pt idx="413">
                  <c:v>6.9552394934956657E-2</c:v>
                </c:pt>
                <c:pt idx="414">
                  <c:v>6.9788394934956657E-2</c:v>
                </c:pt>
                <c:pt idx="415">
                  <c:v>7.0043994934956666E-2</c:v>
                </c:pt>
                <c:pt idx="416">
                  <c:v>7.0279194934956657E-2</c:v>
                </c:pt>
                <c:pt idx="417">
                  <c:v>7.0553194934956667E-2</c:v>
                </c:pt>
                <c:pt idx="418">
                  <c:v>7.0794794934956662E-2</c:v>
                </c:pt>
                <c:pt idx="419">
                  <c:v>7.1030394934956664E-2</c:v>
                </c:pt>
                <c:pt idx="420">
                  <c:v>7.1275594934956665E-2</c:v>
                </c:pt>
                <c:pt idx="421">
                  <c:v>7.1523594934956664E-2</c:v>
                </c:pt>
                <c:pt idx="422">
                  <c:v>7.1766794934956663E-2</c:v>
                </c:pt>
                <c:pt idx="423">
                  <c:v>7.2049194934956665E-2</c:v>
                </c:pt>
                <c:pt idx="424">
                  <c:v>7.2297194934956663E-2</c:v>
                </c:pt>
                <c:pt idx="425">
                  <c:v>7.2541594934956655E-2</c:v>
                </c:pt>
                <c:pt idx="426">
                  <c:v>7.2781194934956661E-2</c:v>
                </c:pt>
                <c:pt idx="427">
                  <c:v>7.3025994934956664E-2</c:v>
                </c:pt>
                <c:pt idx="428">
                  <c:v>7.3269594934956661E-2</c:v>
                </c:pt>
                <c:pt idx="429">
                  <c:v>7.3522794934956656E-2</c:v>
                </c:pt>
                <c:pt idx="430">
                  <c:v>7.3764394934956665E-2</c:v>
                </c:pt>
                <c:pt idx="431">
                  <c:v>7.4013994934956667E-2</c:v>
                </c:pt>
                <c:pt idx="432" formatCode="General">
                  <c:v>7.4289194934956657E-2</c:v>
                </c:pt>
                <c:pt idx="433" formatCode="General">
                  <c:v>7.454799493495666E-2</c:v>
                </c:pt>
                <c:pt idx="434" formatCode="General">
                  <c:v>7.4812394934956658E-2</c:v>
                </c:pt>
                <c:pt idx="435" formatCode="General">
                  <c:v>7.5081594934956669E-2</c:v>
                </c:pt>
                <c:pt idx="436" formatCode="General">
                  <c:v>7.5356794934956672E-2</c:v>
                </c:pt>
                <c:pt idx="437" formatCode="General">
                  <c:v>7.5605194934956654E-2</c:v>
                </c:pt>
                <c:pt idx="438" formatCode="General">
                  <c:v>7.5861194934956661E-2</c:v>
                </c:pt>
                <c:pt idx="439" formatCode="General">
                  <c:v>7.6118794934956671E-2</c:v>
                </c:pt>
                <c:pt idx="440" formatCode="General">
                  <c:v>7.6372394934956664E-2</c:v>
                </c:pt>
                <c:pt idx="441" formatCode="General">
                  <c:v>7.6614794934956668E-2</c:v>
                </c:pt>
                <c:pt idx="442" formatCode="General">
                  <c:v>7.6875594934956659E-2</c:v>
                </c:pt>
                <c:pt idx="443" formatCode="General">
                  <c:v>7.7127194934956664E-2</c:v>
                </c:pt>
                <c:pt idx="444" formatCode="General">
                  <c:v>7.7404794934956667E-2</c:v>
                </c:pt>
                <c:pt idx="445" formatCode="General">
                  <c:v>7.7653194934956662E-2</c:v>
                </c:pt>
                <c:pt idx="446" formatCode="General">
                  <c:v>7.7935194934956667E-2</c:v>
                </c:pt>
                <c:pt idx="447" formatCode="General">
                  <c:v>7.8186794934956658E-2</c:v>
                </c:pt>
                <c:pt idx="448" formatCode="General">
                  <c:v>7.8453594934956655E-2</c:v>
                </c:pt>
                <c:pt idx="449" formatCode="General">
                  <c:v>7.8695194934956664E-2</c:v>
                </c:pt>
                <c:pt idx="450" formatCode="General">
                  <c:v>7.8943994934956671E-2</c:v>
                </c:pt>
                <c:pt idx="451" formatCode="General">
                  <c:v>7.9195194934956664E-2</c:v>
                </c:pt>
                <c:pt idx="452" formatCode="General">
                  <c:v>7.9453194934956659E-2</c:v>
                </c:pt>
                <c:pt idx="453" formatCode="General">
                  <c:v>7.9739594934956665E-2</c:v>
                </c:pt>
                <c:pt idx="454" formatCode="General">
                  <c:v>7.9994794934956662E-2</c:v>
                </c:pt>
                <c:pt idx="455" formatCode="General">
                  <c:v>8.0248394934956654E-2</c:v>
                </c:pt>
                <c:pt idx="456" formatCode="General">
                  <c:v>8.0505594934956654E-2</c:v>
                </c:pt>
                <c:pt idx="457" formatCode="General">
                  <c:v>8.0744794934956662E-2</c:v>
                </c:pt>
                <c:pt idx="458" formatCode="General">
                  <c:v>8.1005994934956665E-2</c:v>
                </c:pt>
                <c:pt idx="459" formatCode="General">
                  <c:v>8.1258794934956663E-2</c:v>
                </c:pt>
                <c:pt idx="460" formatCode="General">
                  <c:v>8.1548394934956664E-2</c:v>
                </c:pt>
                <c:pt idx="461" formatCode="General">
                  <c:v>8.182879493495665E-2</c:v>
                </c:pt>
                <c:pt idx="462" formatCode="General">
                  <c:v>8.2078794934956664E-2</c:v>
                </c:pt>
                <c:pt idx="463" formatCode="General">
                  <c:v>8.233479493495667E-2</c:v>
                </c:pt>
                <c:pt idx="464" formatCode="General">
                  <c:v>8.2597194934956666E-2</c:v>
                </c:pt>
                <c:pt idx="465" formatCode="General">
                  <c:v>8.2857994934956658E-2</c:v>
                </c:pt>
                <c:pt idx="466" formatCode="General">
                  <c:v>8.3141194934956655E-2</c:v>
                </c:pt>
                <c:pt idx="467" formatCode="General">
                  <c:v>8.3395594934956671E-2</c:v>
                </c:pt>
                <c:pt idx="468" formatCode="General">
                  <c:v>8.3657194934956658E-2</c:v>
                </c:pt>
                <c:pt idx="469" formatCode="General">
                  <c:v>8.3915594934956664E-2</c:v>
                </c:pt>
                <c:pt idx="470" formatCode="General">
                  <c:v>8.4193994934956662E-2</c:v>
                </c:pt>
                <c:pt idx="471" formatCode="General">
                  <c:v>8.4474794934956673E-2</c:v>
                </c:pt>
                <c:pt idx="472" formatCode="General">
                  <c:v>8.4729594934956673E-2</c:v>
                </c:pt>
                <c:pt idx="473" formatCode="General">
                  <c:v>8.498719493495667E-2</c:v>
                </c:pt>
                <c:pt idx="474" formatCode="General">
                  <c:v>8.5252394934956663E-2</c:v>
                </c:pt>
                <c:pt idx="475" formatCode="General">
                  <c:v>8.5506794934956665E-2</c:v>
                </c:pt>
                <c:pt idx="476" formatCode="General">
                  <c:v>8.5761594934956664E-2</c:v>
                </c:pt>
                <c:pt idx="477" formatCode="General">
                  <c:v>8.6018794934956663E-2</c:v>
                </c:pt>
                <c:pt idx="478" formatCode="General">
                  <c:v>8.6257194934956663E-2</c:v>
                </c:pt>
                <c:pt idx="479" formatCode="General">
                  <c:v>8.6551594934956663E-2</c:v>
                </c:pt>
                <c:pt idx="480" formatCode="General">
                  <c:v>8.6821194934956658E-2</c:v>
                </c:pt>
                <c:pt idx="481" formatCode="General">
                  <c:v>8.7068394934956661E-2</c:v>
                </c:pt>
                <c:pt idx="482" formatCode="General">
                  <c:v>8.7339194934956663E-2</c:v>
                </c:pt>
                <c:pt idx="483" formatCode="General">
                  <c:v>8.7584394934956664E-2</c:v>
                </c:pt>
                <c:pt idx="484" formatCode="General">
                  <c:v>8.784839493495665E-2</c:v>
                </c:pt>
                <c:pt idx="485" formatCode="General">
                  <c:v>8.8123194934956656E-2</c:v>
                </c:pt>
                <c:pt idx="486" formatCode="General">
                  <c:v>8.8396394934956657E-2</c:v>
                </c:pt>
                <c:pt idx="487" formatCode="General">
                  <c:v>8.8661194934956666E-2</c:v>
                </c:pt>
                <c:pt idx="488" formatCode="General">
                  <c:v>8.8920794934956665E-2</c:v>
                </c:pt>
                <c:pt idx="489" formatCode="General">
                  <c:v>8.9182394934956652E-2</c:v>
                </c:pt>
                <c:pt idx="490" formatCode="General">
                  <c:v>8.9437194934956651E-2</c:v>
                </c:pt>
                <c:pt idx="491" formatCode="General">
                  <c:v>8.969039493495666E-2</c:v>
                </c:pt>
                <c:pt idx="492" formatCode="General">
                  <c:v>8.9955994934956665E-2</c:v>
                </c:pt>
                <c:pt idx="493" formatCode="General">
                  <c:v>9.0242394934956671E-2</c:v>
                </c:pt>
                <c:pt idx="494" formatCode="General">
                  <c:v>9.0496394934956662E-2</c:v>
                </c:pt>
                <c:pt idx="495" formatCode="General">
                  <c:v>9.0787594934956653E-2</c:v>
                </c:pt>
                <c:pt idx="496" formatCode="General">
                  <c:v>9.1047194934956666E-2</c:v>
                </c:pt>
                <c:pt idx="497" formatCode="General">
                  <c:v>9.1299994934956649E-2</c:v>
                </c:pt>
                <c:pt idx="498" formatCode="General">
                  <c:v>9.155359493495667E-2</c:v>
                </c:pt>
                <c:pt idx="499" formatCode="General">
                  <c:v>9.1811994934956676E-2</c:v>
                </c:pt>
                <c:pt idx="500" formatCode="General">
                  <c:v>9.2071994934956672E-2</c:v>
                </c:pt>
                <c:pt idx="501" formatCode="General">
                  <c:v>9.2346394934956666E-2</c:v>
                </c:pt>
                <c:pt idx="502" formatCode="General">
                  <c:v>9.2636794934956648E-2</c:v>
                </c:pt>
                <c:pt idx="503" formatCode="General">
                  <c:v>9.290119493495666E-2</c:v>
                </c:pt>
                <c:pt idx="504" formatCode="General">
                  <c:v>9.3164794934956663E-2</c:v>
                </c:pt>
                <c:pt idx="505" formatCode="General">
                  <c:v>9.3407194934956653E-2</c:v>
                </c:pt>
                <c:pt idx="506" formatCode="General">
                  <c:v>9.3659594934956653E-2</c:v>
                </c:pt>
                <c:pt idx="507" formatCode="General">
                  <c:v>9.3923194934956655E-2</c:v>
                </c:pt>
                <c:pt idx="508" formatCode="General">
                  <c:v>9.4193594934956659E-2</c:v>
                </c:pt>
                <c:pt idx="509" formatCode="General">
                  <c:v>9.4479594934956668E-2</c:v>
                </c:pt>
                <c:pt idx="510" formatCode="General">
                  <c:v>9.474319493495667E-2</c:v>
                </c:pt>
                <c:pt idx="511" formatCode="General">
                  <c:v>9.5033594934956667E-2</c:v>
                </c:pt>
                <c:pt idx="512" formatCode="General">
                  <c:v>9.5290394934956668E-2</c:v>
                </c:pt>
                <c:pt idx="513" formatCode="General">
                  <c:v>9.5545994934956677E-2</c:v>
                </c:pt>
                <c:pt idx="514" formatCode="General">
                  <c:v>9.5802794934956664E-2</c:v>
                </c:pt>
                <c:pt idx="515" formatCode="General">
                  <c:v>9.6071194934956666E-2</c:v>
                </c:pt>
                <c:pt idx="516" formatCode="General">
                  <c:v>9.6337594934956666E-2</c:v>
                </c:pt>
                <c:pt idx="517" formatCode="General">
                  <c:v>9.6596794934956667E-2</c:v>
                </c:pt>
                <c:pt idx="518" formatCode="General">
                  <c:v>9.6871594934956673E-2</c:v>
                </c:pt>
                <c:pt idx="519" formatCode="General">
                  <c:v>9.7150394934956669E-2</c:v>
                </c:pt>
                <c:pt idx="520" formatCode="General">
                  <c:v>9.7412794934956665E-2</c:v>
                </c:pt>
                <c:pt idx="521" formatCode="General">
                  <c:v>9.7674794934956649E-2</c:v>
                </c:pt>
                <c:pt idx="522" formatCode="General">
                  <c:v>9.7948794934956659E-2</c:v>
                </c:pt>
                <c:pt idx="523" formatCode="General">
                  <c:v>9.8212394934956662E-2</c:v>
                </c:pt>
                <c:pt idx="524" formatCode="General">
                  <c:v>9.8492794934956662E-2</c:v>
                </c:pt>
                <c:pt idx="525" formatCode="General">
                  <c:v>9.8755194934956658E-2</c:v>
                </c:pt>
                <c:pt idx="526" formatCode="General">
                  <c:v>9.9013594934956664E-2</c:v>
                </c:pt>
                <c:pt idx="527" formatCode="General">
                  <c:v>9.9311194934956659E-2</c:v>
                </c:pt>
                <c:pt idx="528" formatCode="General">
                  <c:v>9.9567194934956665E-2</c:v>
                </c:pt>
                <c:pt idx="529" formatCode="General">
                  <c:v>9.9854394934956667E-2</c:v>
                </c:pt>
                <c:pt idx="530" formatCode="General">
                  <c:v>0.10010279493495666</c:v>
                </c:pt>
                <c:pt idx="531" formatCode="General">
                  <c:v>0.10037239493495667</c:v>
                </c:pt>
                <c:pt idx="532" formatCode="General">
                  <c:v>0.10063279493495667</c:v>
                </c:pt>
                <c:pt idx="533" formatCode="General">
                  <c:v>0.10092199493495667</c:v>
                </c:pt>
                <c:pt idx="534" formatCode="General">
                  <c:v>0.10117759493495666</c:v>
                </c:pt>
                <c:pt idx="535" formatCode="General">
                  <c:v>0.10144519493495667</c:v>
                </c:pt>
                <c:pt idx="536" formatCode="General">
                  <c:v>0.10171519493495666</c:v>
                </c:pt>
                <c:pt idx="537" formatCode="General">
                  <c:v>0.10200479493495668</c:v>
                </c:pt>
                <c:pt idx="538" formatCode="General">
                  <c:v>0.10225399493495667</c:v>
                </c:pt>
                <c:pt idx="539" formatCode="General">
                  <c:v>0.10251639493495666</c:v>
                </c:pt>
                <c:pt idx="540" formatCode="General">
                  <c:v>0.10277879493495666</c:v>
                </c:pt>
                <c:pt idx="541" formatCode="General">
                  <c:v>0.10304399493495665</c:v>
                </c:pt>
                <c:pt idx="542" formatCode="General">
                  <c:v>0.10332119493495666</c:v>
                </c:pt>
                <c:pt idx="543" formatCode="General">
                  <c:v>0.10358079493495666</c:v>
                </c:pt>
                <c:pt idx="544" formatCode="General">
                  <c:v>0.10384399493495666</c:v>
                </c:pt>
                <c:pt idx="545" formatCode="General">
                  <c:v>0.10412679493495666</c:v>
                </c:pt>
                <c:pt idx="546" formatCode="General">
                  <c:v>0.10439319493495666</c:v>
                </c:pt>
                <c:pt idx="547" formatCode="General">
                  <c:v>0.10465039493495666</c:v>
                </c:pt>
                <c:pt idx="548" formatCode="General">
                  <c:v>0.10491119493495667</c:v>
                </c:pt>
                <c:pt idx="549" formatCode="General">
                  <c:v>0.10517559493495666</c:v>
                </c:pt>
                <c:pt idx="550" formatCode="General">
                  <c:v>0.10542759493495665</c:v>
                </c:pt>
                <c:pt idx="551" formatCode="General">
                  <c:v>0.10568399493495667</c:v>
                </c:pt>
                <c:pt idx="552" formatCode="General">
                  <c:v>0.10597639493495667</c:v>
                </c:pt>
                <c:pt idx="553" formatCode="General">
                  <c:v>0.10624679493495666</c:v>
                </c:pt>
                <c:pt idx="554" formatCode="General">
                  <c:v>0.10651119493495667</c:v>
                </c:pt>
                <c:pt idx="555" formatCode="General">
                  <c:v>0.10676199493495667</c:v>
                </c:pt>
                <c:pt idx="556" formatCode="General">
                  <c:v>0.10703759493495665</c:v>
                </c:pt>
                <c:pt idx="557" formatCode="General">
                  <c:v>0.10730439493495667</c:v>
                </c:pt>
                <c:pt idx="558" formatCode="General">
                  <c:v>0.10757359493495666</c:v>
                </c:pt>
                <c:pt idx="559" formatCode="General">
                  <c:v>0.10783079493495666</c:v>
                </c:pt>
                <c:pt idx="560" formatCode="General">
                  <c:v>0.10813479493495666</c:v>
                </c:pt>
                <c:pt idx="561" formatCode="General">
                  <c:v>0.10838719493495667</c:v>
                </c:pt>
                <c:pt idx="562" formatCode="General">
                  <c:v>0.10864199493495667</c:v>
                </c:pt>
                <c:pt idx="563" formatCode="General">
                  <c:v>0.10890519493495666</c:v>
                </c:pt>
                <c:pt idx="564" formatCode="General">
                  <c:v>0.10919199493495667</c:v>
                </c:pt>
                <c:pt idx="565" formatCode="General">
                  <c:v>0.10947679493495667</c:v>
                </c:pt>
                <c:pt idx="566" formatCode="General">
                  <c:v>0.10974759493495666</c:v>
                </c:pt>
                <c:pt idx="567" formatCode="General">
                  <c:v>0.11001719493495667</c:v>
                </c:pt>
                <c:pt idx="568" formatCode="General">
                  <c:v>0.11028359493495665</c:v>
                </c:pt>
                <c:pt idx="569" formatCode="General">
                  <c:v>0.11057039493495667</c:v>
                </c:pt>
                <c:pt idx="570" formatCode="General">
                  <c:v>0.11083399493495666</c:v>
                </c:pt>
                <c:pt idx="571" formatCode="General">
                  <c:v>0.11108759493495667</c:v>
                </c:pt>
                <c:pt idx="572" formatCode="General">
                  <c:v>0.11134519493495666</c:v>
                </c:pt>
                <c:pt idx="573" formatCode="General">
                  <c:v>0.11162719493495667</c:v>
                </c:pt>
                <c:pt idx="574" formatCode="General">
                  <c:v>0.11190319493495667</c:v>
                </c:pt>
                <c:pt idx="575" formatCode="General">
                  <c:v>0.11217799493495667</c:v>
                </c:pt>
                <c:pt idx="576" formatCode="General">
                  <c:v>0.11242159493495667</c:v>
                </c:pt>
                <c:pt idx="577" formatCode="General">
                  <c:v>0.11269519493495667</c:v>
                </c:pt>
                <c:pt idx="578" formatCode="General">
                  <c:v>0.11296839493495665</c:v>
                </c:pt>
                <c:pt idx="579" formatCode="General">
                  <c:v>0.11323999493495666</c:v>
                </c:pt>
                <c:pt idx="580" formatCode="General">
                  <c:v>0.11351239493495667</c:v>
                </c:pt>
                <c:pt idx="581" formatCode="General">
                  <c:v>0.11376839493495666</c:v>
                </c:pt>
                <c:pt idx="582" formatCode="General">
                  <c:v>0.11402959493495667</c:v>
                </c:pt>
                <c:pt idx="583" formatCode="General">
                  <c:v>0.11431359493495666</c:v>
                </c:pt>
                <c:pt idx="584" formatCode="General">
                  <c:v>0.11459079493495666</c:v>
                </c:pt>
                <c:pt idx="585" formatCode="General">
                  <c:v>0.11485679493495667</c:v>
                </c:pt>
                <c:pt idx="586" formatCode="General">
                  <c:v>0.11512079493495665</c:v>
                </c:pt>
                <c:pt idx="587" formatCode="General">
                  <c:v>0.11539519493495666</c:v>
                </c:pt>
                <c:pt idx="588" formatCode="General">
                  <c:v>0.11568079493495667</c:v>
                </c:pt>
                <c:pt idx="589" formatCode="General">
                  <c:v>0.11595519493495667</c:v>
                </c:pt>
                <c:pt idx="590" formatCode="General">
                  <c:v>0.11623719493495667</c:v>
                </c:pt>
                <c:pt idx="591" formatCode="General">
                  <c:v>0.11652439493495667</c:v>
                </c:pt>
                <c:pt idx="592" formatCode="General">
                  <c:v>0.11679159493495667</c:v>
                </c:pt>
                <c:pt idx="593" formatCode="General">
                  <c:v>0.11707719493495666</c:v>
                </c:pt>
                <c:pt idx="594" formatCode="General">
                  <c:v>0.11735479493495665</c:v>
                </c:pt>
                <c:pt idx="595" formatCode="General">
                  <c:v>0.11762559493495667</c:v>
                </c:pt>
                <c:pt idx="596" formatCode="General">
                  <c:v>0.11788879493495667</c:v>
                </c:pt>
                <c:pt idx="597" formatCode="General">
                  <c:v>0.11814999493495666</c:v>
                </c:pt>
                <c:pt idx="598" formatCode="General">
                  <c:v>0.11842879493495666</c:v>
                </c:pt>
                <c:pt idx="599" formatCode="General">
                  <c:v>0.11868959493495666</c:v>
                </c:pt>
                <c:pt idx="600" formatCode="General">
                  <c:v>0.11896319493495666</c:v>
                </c:pt>
                <c:pt idx="601" formatCode="General">
                  <c:v>0.11924039493495667</c:v>
                </c:pt>
                <c:pt idx="602" formatCode="General">
                  <c:v>0.11951479493495666</c:v>
                </c:pt>
                <c:pt idx="603" formatCode="General">
                  <c:v>0.11978479493495665</c:v>
                </c:pt>
                <c:pt idx="604" formatCode="General">
                  <c:v>0.12005519493495667</c:v>
                </c:pt>
                <c:pt idx="605" formatCode="General">
                  <c:v>0.12033839493495666</c:v>
                </c:pt>
                <c:pt idx="606" formatCode="General">
                  <c:v>0.12057439493495666</c:v>
                </c:pt>
                <c:pt idx="607" formatCode="General">
                  <c:v>0.12086439493495665</c:v>
                </c:pt>
                <c:pt idx="608" formatCode="General">
                  <c:v>0.12112919493495665</c:v>
                </c:pt>
                <c:pt idx="609" formatCode="General">
                  <c:v>0.12140919493495667</c:v>
                </c:pt>
                <c:pt idx="610" formatCode="General">
                  <c:v>0.12169399493495665</c:v>
                </c:pt>
                <c:pt idx="611" formatCode="General">
                  <c:v>0.12196159493495666</c:v>
                </c:pt>
                <c:pt idx="612" formatCode="General">
                  <c:v>0.12222839493495666</c:v>
                </c:pt>
                <c:pt idx="613" formatCode="General">
                  <c:v>0.12248479493495668</c:v>
                </c:pt>
                <c:pt idx="614" formatCode="General">
                  <c:v>0.12276839493495667</c:v>
                </c:pt>
                <c:pt idx="615" formatCode="General">
                  <c:v>0.12303719493495667</c:v>
                </c:pt>
                <c:pt idx="616" formatCode="General">
                  <c:v>0.12331799493495665</c:v>
                </c:pt>
                <c:pt idx="617" formatCode="General">
                  <c:v>0.12358359493495666</c:v>
                </c:pt>
                <c:pt idx="618" formatCode="General">
                  <c:v>0.12386799493495665</c:v>
                </c:pt>
                <c:pt idx="619" formatCode="General">
                  <c:v>0.12416079493495666</c:v>
                </c:pt>
                <c:pt idx="620" formatCode="General">
                  <c:v>0.12443559493495666</c:v>
                </c:pt>
                <c:pt idx="621" formatCode="General">
                  <c:v>0.12470359493495665</c:v>
                </c:pt>
                <c:pt idx="622" formatCode="General">
                  <c:v>0.12496799493495667</c:v>
                </c:pt>
                <c:pt idx="623" formatCode="General">
                  <c:v>0.12525679493495667</c:v>
                </c:pt>
                <c:pt idx="624" formatCode="General">
                  <c:v>0.12552159493495668</c:v>
                </c:pt>
                <c:pt idx="625" formatCode="General">
                  <c:v>0.12578999493495668</c:v>
                </c:pt>
                <c:pt idx="626" formatCode="General">
                  <c:v>0.12604519493495667</c:v>
                </c:pt>
                <c:pt idx="627" formatCode="General">
                  <c:v>0.12631559493495667</c:v>
                </c:pt>
                <c:pt idx="628" formatCode="General">
                  <c:v>0.12659159493495667</c:v>
                </c:pt>
                <c:pt idx="629" formatCode="General">
                  <c:v>0.12686399493495665</c:v>
                </c:pt>
                <c:pt idx="630" formatCode="General">
                  <c:v>0.12716399493495667</c:v>
                </c:pt>
                <c:pt idx="631" formatCode="General">
                  <c:v>0.12743759493495666</c:v>
                </c:pt>
                <c:pt idx="632" formatCode="General">
                  <c:v>0.12769879493495667</c:v>
                </c:pt>
                <c:pt idx="633" formatCode="General">
                  <c:v>0.12795279493495668</c:v>
                </c:pt>
                <c:pt idx="634" formatCode="General">
                  <c:v>0.12822799493495665</c:v>
                </c:pt>
                <c:pt idx="635" formatCode="General">
                  <c:v>0.12850119493495668</c:v>
                </c:pt>
                <c:pt idx="636" formatCode="General">
                  <c:v>0.12877679493495667</c:v>
                </c:pt>
                <c:pt idx="637" formatCode="General">
                  <c:v>0.12905239493495665</c:v>
                </c:pt>
                <c:pt idx="638" formatCode="General">
                  <c:v>0.12934359493495667</c:v>
                </c:pt>
                <c:pt idx="639" formatCode="General">
                  <c:v>0.12959879493495666</c:v>
                </c:pt>
                <c:pt idx="640" formatCode="General">
                  <c:v>0.12986199493495668</c:v>
                </c:pt>
                <c:pt idx="641" formatCode="General">
                  <c:v>0.13013479493495667</c:v>
                </c:pt>
                <c:pt idx="642" formatCode="General">
                  <c:v>0.13044519493495665</c:v>
                </c:pt>
                <c:pt idx="643" formatCode="General">
                  <c:v>0.13070919493495667</c:v>
                </c:pt>
                <c:pt idx="644" formatCode="General">
                  <c:v>0.13097639493495666</c:v>
                </c:pt>
                <c:pt idx="645" formatCode="General">
                  <c:v>0.13123559493495665</c:v>
                </c:pt>
                <c:pt idx="646" formatCode="General">
                  <c:v>0.13153959493495665</c:v>
                </c:pt>
                <c:pt idx="647" formatCode="General">
                  <c:v>0.13181199493495666</c:v>
                </c:pt>
                <c:pt idx="648" formatCode="General">
                  <c:v>0.13208079493495667</c:v>
                </c:pt>
                <c:pt idx="649" formatCode="General">
                  <c:v>0.13235479493495667</c:v>
                </c:pt>
                <c:pt idx="650" formatCode="General">
                  <c:v>0.13261999493495666</c:v>
                </c:pt>
                <c:pt idx="651" formatCode="General">
                  <c:v>0.13288959493495667</c:v>
                </c:pt>
                <c:pt idx="652" formatCode="General">
                  <c:v>0.13316999493495665</c:v>
                </c:pt>
                <c:pt idx="653" formatCode="General">
                  <c:v>0.13344879493495665</c:v>
                </c:pt>
                <c:pt idx="654" formatCode="General">
                  <c:v>0.13373919493495667</c:v>
                </c:pt>
                <c:pt idx="655" formatCode="General">
                  <c:v>0.13399919493495666</c:v>
                </c:pt>
                <c:pt idx="656" formatCode="General">
                  <c:v>0.13427159493495666</c:v>
                </c:pt>
                <c:pt idx="657" formatCode="General">
                  <c:v>0.13455839493495667</c:v>
                </c:pt>
                <c:pt idx="658" formatCode="General">
                  <c:v>0.13485519493495665</c:v>
                </c:pt>
                <c:pt idx="659" formatCode="General">
                  <c:v>0.13512439493495665</c:v>
                </c:pt>
                <c:pt idx="660" formatCode="General">
                  <c:v>0.13538799493495668</c:v>
                </c:pt>
                <c:pt idx="661" formatCode="General">
                  <c:v>0.13566759493495667</c:v>
                </c:pt>
                <c:pt idx="662" formatCode="General">
                  <c:v>0.13595959493495666</c:v>
                </c:pt>
                <c:pt idx="663" formatCode="General">
                  <c:v>0.13624439493495666</c:v>
                </c:pt>
                <c:pt idx="664" formatCode="General">
                  <c:v>0.13650839493495667</c:v>
                </c:pt>
                <c:pt idx="665" formatCode="General">
                  <c:v>0.13677839493495667</c:v>
                </c:pt>
                <c:pt idx="666" formatCode="General">
                  <c:v>0.13703759493495665</c:v>
                </c:pt>
                <c:pt idx="667" formatCode="General">
                  <c:v>0.13735039493495665</c:v>
                </c:pt>
                <c:pt idx="668" formatCode="General">
                  <c:v>0.13762319493495664</c:v>
                </c:pt>
                <c:pt idx="669" formatCode="General">
                  <c:v>0.13788679493495665</c:v>
                </c:pt>
                <c:pt idx="670" formatCode="General">
                  <c:v>0.13816279493495665</c:v>
                </c:pt>
                <c:pt idx="671" formatCode="General">
                  <c:v>0.13846119493495665</c:v>
                </c:pt>
                <c:pt idx="672" formatCode="General">
                  <c:v>0.13874319493495665</c:v>
                </c:pt>
                <c:pt idx="673" formatCode="General">
                  <c:v>0.13902599493495665</c:v>
                </c:pt>
                <c:pt idx="674" formatCode="General">
                  <c:v>0.13932239493495666</c:v>
                </c:pt>
                <c:pt idx="675" formatCode="General">
                  <c:v>0.13959239493495665</c:v>
                </c:pt>
                <c:pt idx="676" formatCode="General">
                  <c:v>0.13986319493495666</c:v>
                </c:pt>
                <c:pt idx="677" formatCode="General">
                  <c:v>0.14014079493495665</c:v>
                </c:pt>
                <c:pt idx="678" formatCode="General">
                  <c:v>0.14040559493495666</c:v>
                </c:pt>
                <c:pt idx="679" formatCode="General">
                  <c:v>0.14070239493495668</c:v>
                </c:pt>
                <c:pt idx="680" formatCode="General">
                  <c:v>0.14097679493495666</c:v>
                </c:pt>
                <c:pt idx="681" formatCode="General">
                  <c:v>0.14125439493495665</c:v>
                </c:pt>
                <c:pt idx="682" formatCode="General">
                  <c:v>0.14153439493495668</c:v>
                </c:pt>
                <c:pt idx="683" formatCode="General">
                  <c:v>0.14181719493495668</c:v>
                </c:pt>
                <c:pt idx="684" formatCode="General">
                  <c:v>0.14209999493495665</c:v>
                </c:pt>
                <c:pt idx="685" formatCode="General">
                  <c:v>0.14236839493495665</c:v>
                </c:pt>
                <c:pt idx="686" formatCode="General">
                  <c:v>0.14265719493495665</c:v>
                </c:pt>
                <c:pt idx="687" formatCode="General">
                  <c:v>0.14289799493495667</c:v>
                </c:pt>
                <c:pt idx="688" formatCode="General">
                  <c:v>0.14321759493495667</c:v>
                </c:pt>
                <c:pt idx="689" formatCode="General">
                  <c:v>0.14348959493495667</c:v>
                </c:pt>
                <c:pt idx="690" formatCode="General">
                  <c:v>0.14377039493495666</c:v>
                </c:pt>
                <c:pt idx="691" formatCode="General">
                  <c:v>0.14403239493495668</c:v>
                </c:pt>
                <c:pt idx="692" formatCode="General">
                  <c:v>0.14430439493495664</c:v>
                </c:pt>
                <c:pt idx="693" formatCode="General">
                  <c:v>0.14458839493495668</c:v>
                </c:pt>
                <c:pt idx="694" formatCode="General">
                  <c:v>0.14488599493495666</c:v>
                </c:pt>
                <c:pt idx="695" formatCode="General">
                  <c:v>0.14516799493495666</c:v>
                </c:pt>
                <c:pt idx="696" formatCode="General">
                  <c:v>0.14543679493495668</c:v>
                </c:pt>
                <c:pt idx="697" formatCode="General">
                  <c:v>0.14575239493495665</c:v>
                </c:pt>
                <c:pt idx="698" formatCode="General">
                  <c:v>0.14605439493495667</c:v>
                </c:pt>
                <c:pt idx="699" formatCode="General">
                  <c:v>0.14632279493495667</c:v>
                </c:pt>
                <c:pt idx="700" formatCode="General">
                  <c:v>0.14658039493495667</c:v>
                </c:pt>
                <c:pt idx="701" formatCode="General">
                  <c:v>0.14686479493495666</c:v>
                </c:pt>
                <c:pt idx="702" formatCode="General">
                  <c:v>0.14715279493495667</c:v>
                </c:pt>
                <c:pt idx="703" formatCode="General">
                  <c:v>0.14741959493495668</c:v>
                </c:pt>
                <c:pt idx="704" formatCode="General">
                  <c:v>0.14772279493495666</c:v>
                </c:pt>
                <c:pt idx="705" formatCode="General">
                  <c:v>0.14800359493495666</c:v>
                </c:pt>
                <c:pt idx="706" formatCode="General">
                  <c:v>0.14830159493495665</c:v>
                </c:pt>
                <c:pt idx="707" formatCode="General">
                  <c:v>0.14859479493495667</c:v>
                </c:pt>
                <c:pt idx="708" formatCode="General">
                  <c:v>0.14886919493495665</c:v>
                </c:pt>
                <c:pt idx="709" formatCode="General">
                  <c:v>0.14913759493495665</c:v>
                </c:pt>
                <c:pt idx="710" formatCode="General">
                  <c:v>0.14942799493495668</c:v>
                </c:pt>
                <c:pt idx="711" formatCode="General">
                  <c:v>0.14969119493495667</c:v>
                </c:pt>
                <c:pt idx="712" formatCode="General">
                  <c:v>0.14999559493495668</c:v>
                </c:pt>
                <c:pt idx="713" formatCode="General">
                  <c:v>0.15028199493495667</c:v>
                </c:pt>
                <c:pt idx="714" formatCode="General">
                  <c:v>0.15059719493495666</c:v>
                </c:pt>
                <c:pt idx="715" formatCode="General">
                  <c:v>0.15087519493495666</c:v>
                </c:pt>
                <c:pt idx="716" formatCode="General">
                  <c:v>0.15117679493495667</c:v>
                </c:pt>
                <c:pt idx="717" formatCode="General">
                  <c:v>0.15143839493495664</c:v>
                </c:pt>
                <c:pt idx="718" formatCode="General">
                  <c:v>0.15171919493495667</c:v>
                </c:pt>
                <c:pt idx="719" formatCode="General">
                  <c:v>0.15202119493495667</c:v>
                </c:pt>
                <c:pt idx="720" formatCode="General">
                  <c:v>0.15229559493495665</c:v>
                </c:pt>
                <c:pt idx="721" formatCode="General">
                  <c:v>0.15260479493495666</c:v>
                </c:pt>
                <c:pt idx="722" formatCode="General">
                  <c:v>0.15290479493495668</c:v>
                </c:pt>
              </c:numCache>
            </c:numRef>
          </c:xVal>
          <c:yVal>
            <c:numRef>
              <c:f>'46NT87'!$I$22:$I$744</c:f>
              <c:numCache>
                <c:formatCode>0.000</c:formatCode>
                <c:ptCount val="723"/>
                <c:pt idx="0">
                  <c:v>8.4829363408988474</c:v>
                </c:pt>
                <c:pt idx="1">
                  <c:v>8.6532441500479909</c:v>
                </c:pt>
                <c:pt idx="2">
                  <c:v>8.7395680306113395</c:v>
                </c:pt>
                <c:pt idx="3">
                  <c:v>8.8719787914283099</c:v>
                </c:pt>
                <c:pt idx="4">
                  <c:v>8.6732354788997252</c:v>
                </c:pt>
                <c:pt idx="5">
                  <c:v>10.968524894798058</c:v>
                </c:pt>
                <c:pt idx="6">
                  <c:v>15.150273421298531</c:v>
                </c:pt>
                <c:pt idx="7">
                  <c:v>19.293005791999303</c:v>
                </c:pt>
                <c:pt idx="8">
                  <c:v>22.946382988263171</c:v>
                </c:pt>
                <c:pt idx="9">
                  <c:v>26.853594105570711</c:v>
                </c:pt>
                <c:pt idx="10">
                  <c:v>31.057979124027987</c:v>
                </c:pt>
                <c:pt idx="11">
                  <c:v>34.962443341187956</c:v>
                </c:pt>
                <c:pt idx="12">
                  <c:v>39.339832200420695</c:v>
                </c:pt>
                <c:pt idx="13">
                  <c:v>44.270517965303128</c:v>
                </c:pt>
                <c:pt idx="14">
                  <c:v>49.357777038596872</c:v>
                </c:pt>
                <c:pt idx="15">
                  <c:v>54.701973012730633</c:v>
                </c:pt>
                <c:pt idx="16">
                  <c:v>61.259942772440148</c:v>
                </c:pt>
                <c:pt idx="17">
                  <c:v>67.673445931796152</c:v>
                </c:pt>
                <c:pt idx="18">
                  <c:v>74.806738666857186</c:v>
                </c:pt>
                <c:pt idx="19">
                  <c:v>81.563604344659041</c:v>
                </c:pt>
                <c:pt idx="20">
                  <c:v>89.952332184200586</c:v>
                </c:pt>
                <c:pt idx="21">
                  <c:v>97.856791701430367</c:v>
                </c:pt>
                <c:pt idx="22">
                  <c:v>105.37414177193823</c:v>
                </c:pt>
                <c:pt idx="23">
                  <c:v>113.02629342376186</c:v>
                </c:pt>
                <c:pt idx="24">
                  <c:v>121.69174601891014</c:v>
                </c:pt>
                <c:pt idx="25">
                  <c:v>130.33786857598295</c:v>
                </c:pt>
                <c:pt idx="26">
                  <c:v>138.74185697189989</c:v>
                </c:pt>
                <c:pt idx="27">
                  <c:v>147.98314122761218</c:v>
                </c:pt>
                <c:pt idx="28">
                  <c:v>155.96695563799389</c:v>
                </c:pt>
                <c:pt idx="29">
                  <c:v>164.16594389326832</c:v>
                </c:pt>
                <c:pt idx="30">
                  <c:v>175.20593906042438</c:v>
                </c:pt>
                <c:pt idx="31">
                  <c:v>183.63841382824199</c:v>
                </c:pt>
                <c:pt idx="32">
                  <c:v>193.340058201278</c:v>
                </c:pt>
                <c:pt idx="33">
                  <c:v>202.85552378653443</c:v>
                </c:pt>
                <c:pt idx="34">
                  <c:v>210.9812613712071</c:v>
                </c:pt>
                <c:pt idx="35">
                  <c:v>220.37972935758575</c:v>
                </c:pt>
                <c:pt idx="36">
                  <c:v>229.64288707743603</c:v>
                </c:pt>
                <c:pt idx="37">
                  <c:v>239.38370021183553</c:v>
                </c:pt>
                <c:pt idx="38">
                  <c:v>250.14340982689723</c:v>
                </c:pt>
                <c:pt idx="39">
                  <c:v>259.04133156416367</c:v>
                </c:pt>
                <c:pt idx="40">
                  <c:v>268.86404301777765</c:v>
                </c:pt>
                <c:pt idx="41">
                  <c:v>277.98426019291196</c:v>
                </c:pt>
                <c:pt idx="42">
                  <c:v>287.36288945600262</c:v>
                </c:pt>
                <c:pt idx="43">
                  <c:v>297.17440983494129</c:v>
                </c:pt>
                <c:pt idx="44">
                  <c:v>307.34455328870115</c:v>
                </c:pt>
                <c:pt idx="45">
                  <c:v>317.306135805331</c:v>
                </c:pt>
                <c:pt idx="46">
                  <c:v>327.90408352281372</c:v>
                </c:pt>
                <c:pt idx="47">
                  <c:v>336.80149657486766</c:v>
                </c:pt>
                <c:pt idx="48">
                  <c:v>347.70465541985789</c:v>
                </c:pt>
                <c:pt idx="49">
                  <c:v>357.86920333628018</c:v>
                </c:pt>
                <c:pt idx="50">
                  <c:v>367.81450792610963</c:v>
                </c:pt>
                <c:pt idx="51">
                  <c:v>378.77565688532621</c:v>
                </c:pt>
                <c:pt idx="52">
                  <c:v>388.76725182949428</c:v>
                </c:pt>
                <c:pt idx="53">
                  <c:v>398.80462844278838</c:v>
                </c:pt>
                <c:pt idx="54">
                  <c:v>408.04591269850073</c:v>
                </c:pt>
                <c:pt idx="55">
                  <c:v>418.70134184499739</c:v>
                </c:pt>
                <c:pt idx="56">
                  <c:v>428.7890782943303</c:v>
                </c:pt>
                <c:pt idx="57">
                  <c:v>438.75778240393527</c:v>
                </c:pt>
                <c:pt idx="58">
                  <c:v>450.10298869859866</c:v>
                </c:pt>
                <c:pt idx="59">
                  <c:v>460.19021646271909</c:v>
                </c:pt>
                <c:pt idx="60">
                  <c:v>469.87456553852974</c:v>
                </c:pt>
                <c:pt idx="61">
                  <c:v>480.12609862629154</c:v>
                </c:pt>
                <c:pt idx="62">
                  <c:v>490.8415526278647</c:v>
                </c:pt>
                <c:pt idx="63">
                  <c:v>500.68410280476667</c:v>
                </c:pt>
                <c:pt idx="64">
                  <c:v>510.48087131254238</c:v>
                </c:pt>
                <c:pt idx="65">
                  <c:v>521.20395559230326</c:v>
                </c:pt>
                <c:pt idx="66">
                  <c:v>531.94738728056461</c:v>
                </c:pt>
                <c:pt idx="67">
                  <c:v>541.72940391717759</c:v>
                </c:pt>
                <c:pt idx="68">
                  <c:v>552.11675595668021</c:v>
                </c:pt>
                <c:pt idx="69">
                  <c:v>562.68214782056225</c:v>
                </c:pt>
                <c:pt idx="70">
                  <c:v>571.52309681402733</c:v>
                </c:pt>
                <c:pt idx="71">
                  <c:v>582.42930777029267</c:v>
                </c:pt>
                <c:pt idx="72">
                  <c:v>592.43514590041093</c:v>
                </c:pt>
                <c:pt idx="73">
                  <c:v>604.39433524657693</c:v>
                </c:pt>
                <c:pt idx="74">
                  <c:v>614.10513595343809</c:v>
                </c:pt>
                <c:pt idx="75">
                  <c:v>624.1160609356815</c:v>
                </c:pt>
                <c:pt idx="76">
                  <c:v>633.42500032465796</c:v>
                </c:pt>
                <c:pt idx="77">
                  <c:v>643.65465994828185</c:v>
                </c:pt>
                <c:pt idx="78">
                  <c:v>653.79784308577871</c:v>
                </c:pt>
                <c:pt idx="79">
                  <c:v>663.90541825839944</c:v>
                </c:pt>
                <c:pt idx="80">
                  <c:v>674.14525158627362</c:v>
                </c:pt>
                <c:pt idx="81">
                  <c:v>684.84798845753392</c:v>
                </c:pt>
                <c:pt idx="82">
                  <c:v>694.82839232702668</c:v>
                </c:pt>
                <c:pt idx="83">
                  <c:v>705.05805195065045</c:v>
                </c:pt>
                <c:pt idx="84">
                  <c:v>714.75359210113641</c:v>
                </c:pt>
                <c:pt idx="85">
                  <c:v>725.00359913326065</c:v>
                </c:pt>
                <c:pt idx="86">
                  <c:v>735.2637798696353</c:v>
                </c:pt>
                <c:pt idx="87">
                  <c:v>743.97755755997218</c:v>
                </c:pt>
                <c:pt idx="88">
                  <c:v>755.75362022963373</c:v>
                </c:pt>
                <c:pt idx="89">
                  <c:v>765.12868869623674</c:v>
                </c:pt>
                <c:pt idx="90">
                  <c:v>775.13452682635511</c:v>
                </c:pt>
                <c:pt idx="91">
                  <c:v>786.10178000812198</c:v>
                </c:pt>
                <c:pt idx="92">
                  <c:v>795.59384607360289</c:v>
                </c:pt>
                <c:pt idx="93">
                  <c:v>806.6272283329962</c:v>
                </c:pt>
                <c:pt idx="94">
                  <c:v>815.15279249470348</c:v>
                </c:pt>
                <c:pt idx="95">
                  <c:v>826.32351976147527</c:v>
                </c:pt>
                <c:pt idx="96">
                  <c:v>836.24796825759165</c:v>
                </c:pt>
                <c:pt idx="97">
                  <c:v>846.9201840161013</c:v>
                </c:pt>
                <c:pt idx="98">
                  <c:v>856.88532732921863</c:v>
                </c:pt>
                <c:pt idx="99">
                  <c:v>867.55245623560313</c:v>
                </c:pt>
                <c:pt idx="100">
                  <c:v>876.55109764494716</c:v>
                </c:pt>
                <c:pt idx="101">
                  <c:v>885.45308886391365</c:v>
                </c:pt>
                <c:pt idx="102">
                  <c:v>896.61872927856029</c:v>
                </c:pt>
                <c:pt idx="103">
                  <c:v>905.95310292816237</c:v>
                </c:pt>
                <c:pt idx="104">
                  <c:v>915.61812196589744</c:v>
                </c:pt>
                <c:pt idx="105">
                  <c:v>927.10423406442681</c:v>
                </c:pt>
                <c:pt idx="106">
                  <c:v>935.73662212076181</c:v>
                </c:pt>
                <c:pt idx="107">
                  <c:v>945.4270754191225</c:v>
                </c:pt>
                <c:pt idx="108">
                  <c:v>954.99544426648038</c:v>
                </c:pt>
                <c:pt idx="109">
                  <c:v>965.27088555923012</c:v>
                </c:pt>
                <c:pt idx="110">
                  <c:v>974.67138828645875</c:v>
                </c:pt>
                <c:pt idx="111">
                  <c:v>984.45849177519688</c:v>
                </c:pt>
                <c:pt idx="112">
                  <c:v>994.84075696257446</c:v>
                </c:pt>
                <c:pt idx="113">
                  <c:v>1005.7469679188398</c:v>
                </c:pt>
                <c:pt idx="114">
                  <c:v>1015.0711678641916</c:v>
                </c:pt>
                <c:pt idx="115">
                  <c:v>1024.7107526413013</c:v>
                </c:pt>
                <c:pt idx="116">
                  <c:v>1033.760262571896</c:v>
                </c:pt>
                <c:pt idx="117">
                  <c:v>1042.7894250939908</c:v>
                </c:pt>
                <c:pt idx="118">
                  <c:v>1052.4697046881013</c:v>
                </c:pt>
                <c:pt idx="119">
                  <c:v>1061.7989914855782</c:v>
                </c:pt>
                <c:pt idx="120">
                  <c:v>1072.8832422662229</c:v>
                </c:pt>
                <c:pt idx="121">
                  <c:v>1081.439327540681</c:v>
                </c:pt>
                <c:pt idx="122">
                  <c:v>1090.5854876616534</c:v>
                </c:pt>
                <c:pt idx="123">
                  <c:v>1099.365394429617</c:v>
                </c:pt>
                <c:pt idx="124">
                  <c:v>1108.7404628962199</c:v>
                </c:pt>
                <c:pt idx="125">
                  <c:v>1117.123595198424</c:v>
                </c:pt>
                <c:pt idx="126">
                  <c:v>1124.5147913362287</c:v>
                </c:pt>
                <c:pt idx="127">
                  <c:v>1130.6597087033781</c:v>
                </c:pt>
                <c:pt idx="128">
                  <c:v>1136.738496992901</c:v>
                </c:pt>
                <c:pt idx="129">
                  <c:v>1139.6837843733479</c:v>
                </c:pt>
                <c:pt idx="130">
                  <c:v>1138.7681509908255</c:v>
                </c:pt>
                <c:pt idx="131">
                  <c:v>1136.9979264512824</c:v>
                </c:pt>
                <c:pt idx="132">
                  <c:v>1133.2641769914417</c:v>
                </c:pt>
                <c:pt idx="133">
                  <c:v>1130.2527605333685</c:v>
                </c:pt>
                <c:pt idx="134">
                  <c:v>1129.3066060380954</c:v>
                </c:pt>
                <c:pt idx="135">
                  <c:v>1129.0268291712136</c:v>
                </c:pt>
                <c:pt idx="136">
                  <c:v>1128.6860100788303</c:v>
                </c:pt>
                <c:pt idx="137">
                  <c:v>1128.9708737978372</c:v>
                </c:pt>
                <c:pt idx="138">
                  <c:v>1128.390972655573</c:v>
                </c:pt>
                <c:pt idx="139">
                  <c:v>1128.3197567258214</c:v>
                </c:pt>
                <c:pt idx="140">
                  <c:v>1128.1162826408163</c:v>
                </c:pt>
                <c:pt idx="141">
                  <c:v>1128.3299304300715</c:v>
                </c:pt>
                <c:pt idx="142">
                  <c:v>1128.1671511620677</c:v>
                </c:pt>
                <c:pt idx="143">
                  <c:v>1127.8517663303101</c:v>
                </c:pt>
                <c:pt idx="144">
                  <c:v>1129.2557375168442</c:v>
                </c:pt>
                <c:pt idx="145">
                  <c:v>1129.9984179271121</c:v>
                </c:pt>
                <c:pt idx="146">
                  <c:v>1131.0666568733882</c:v>
                </c:pt>
                <c:pt idx="147">
                  <c:v>1131.9263348825341</c:v>
                </c:pt>
                <c:pt idx="148">
                  <c:v>1131.8652926570328</c:v>
                </c:pt>
                <c:pt idx="149">
                  <c:v>1133.1777005053145</c:v>
                </c:pt>
                <c:pt idx="150">
                  <c:v>1133.6456909008259</c:v>
                </c:pt>
                <c:pt idx="151">
                  <c:v>1134.5511505790978</c:v>
                </c:pt>
                <c:pt idx="152">
                  <c:v>1134.932664488482</c:v>
                </c:pt>
                <c:pt idx="153">
                  <c:v>1135.0293146788595</c:v>
                </c:pt>
                <c:pt idx="154">
                  <c:v>1135.822863610379</c:v>
                </c:pt>
                <c:pt idx="155">
                  <c:v>1136.529936055771</c:v>
                </c:pt>
                <c:pt idx="156">
                  <c:v>1136.8249734790281</c:v>
                </c:pt>
                <c:pt idx="157">
                  <c:v>1137.3234849872904</c:v>
                </c:pt>
                <c:pt idx="158">
                  <c:v>1138.1577287358107</c:v>
                </c:pt>
                <c:pt idx="159">
                  <c:v>1138.5697637579456</c:v>
                </c:pt>
                <c:pt idx="160">
                  <c:v>1139.3378784288393</c:v>
                </c:pt>
                <c:pt idx="161">
                  <c:v>1139.3887469500905</c:v>
                </c:pt>
                <c:pt idx="162">
                  <c:v>1140.314554036863</c:v>
                </c:pt>
                <c:pt idx="163">
                  <c:v>1140.59941775587</c:v>
                </c:pt>
                <c:pt idx="164">
                  <c:v>1140.9046288833774</c:v>
                </c:pt>
                <c:pt idx="165">
                  <c:v>1141.1844057502592</c:v>
                </c:pt>
                <c:pt idx="166">
                  <c:v>1141.42348780014</c:v>
                </c:pt>
                <c:pt idx="167">
                  <c:v>1142.9648039940525</c:v>
                </c:pt>
                <c:pt idx="168">
                  <c:v>1142.9851514025531</c:v>
                </c:pt>
                <c:pt idx="169">
                  <c:v>1143.5955736575679</c:v>
                </c:pt>
                <c:pt idx="170">
                  <c:v>1143.7380055170715</c:v>
                </c:pt>
                <c:pt idx="171">
                  <c:v>1143.7380055170715</c:v>
                </c:pt>
                <c:pt idx="172">
                  <c:v>1144.7858970548468</c:v>
                </c:pt>
                <c:pt idx="173">
                  <c:v>1145.7269646979948</c:v>
                </c:pt>
                <c:pt idx="174">
                  <c:v>1146.0321758255022</c:v>
                </c:pt>
                <c:pt idx="175">
                  <c:v>1146.1847813892559</c:v>
                </c:pt>
                <c:pt idx="176">
                  <c:v>1146.7036403060185</c:v>
                </c:pt>
                <c:pt idx="177">
                  <c:v>1147.1563701451546</c:v>
                </c:pt>
                <c:pt idx="178">
                  <c:v>1147.7617055480443</c:v>
                </c:pt>
                <c:pt idx="179">
                  <c:v>1148.239869647806</c:v>
                </c:pt>
                <c:pt idx="180">
                  <c:v>1148.3873883594347</c:v>
                </c:pt>
                <c:pt idx="181">
                  <c:v>1149.2368926643303</c:v>
                </c:pt>
                <c:pt idx="182">
                  <c:v>1149.5726249045883</c:v>
                </c:pt>
                <c:pt idx="183">
                  <c:v>1149.6133197215893</c:v>
                </c:pt>
                <c:pt idx="184">
                  <c:v>1150.498431991361</c:v>
                </c:pt>
                <c:pt idx="185">
                  <c:v>1150.376347540358</c:v>
                </c:pt>
                <c:pt idx="186">
                  <c:v>1151.0935936900003</c:v>
                </c:pt>
                <c:pt idx="187">
                  <c:v>1151.4751075993845</c:v>
                </c:pt>
                <c:pt idx="188">
                  <c:v>1152.0804430022745</c:v>
                </c:pt>
                <c:pt idx="189">
                  <c:v>1152.9299473071699</c:v>
                </c:pt>
                <c:pt idx="190">
                  <c:v>1153.011336941172</c:v>
                </c:pt>
                <c:pt idx="191">
                  <c:v>1153.1690293570507</c:v>
                </c:pt>
                <c:pt idx="192">
                  <c:v>1153.672627717438</c:v>
                </c:pt>
                <c:pt idx="193">
                  <c:v>1154.3186579373289</c:v>
                </c:pt>
                <c:pt idx="194">
                  <c:v>1154.5119583180835</c:v>
                </c:pt>
                <c:pt idx="195">
                  <c:v>1154.8476905583416</c:v>
                </c:pt>
                <c:pt idx="196">
                  <c:v>1154.9341670444687</c:v>
                </c:pt>
                <c:pt idx="197">
                  <c:v>1155.4225048484805</c:v>
                </c:pt>
                <c:pt idx="198">
                  <c:v>1156.5263517596327</c:v>
                </c:pt>
                <c:pt idx="199">
                  <c:v>1157.4826799591558</c:v>
                </c:pt>
                <c:pt idx="200">
                  <c:v>1157.9557572067922</c:v>
                </c:pt>
                <c:pt idx="201">
                  <c:v>1157.1723819795232</c:v>
                </c:pt>
                <c:pt idx="202">
                  <c:v>1157.9354097982916</c:v>
                </c:pt>
                <c:pt idx="203">
                  <c:v>1158.6170479830585</c:v>
                </c:pt>
                <c:pt idx="204">
                  <c:v>1159.1308200476958</c:v>
                </c:pt>
                <c:pt idx="205">
                  <c:v>1159.5581156262062</c:v>
                </c:pt>
                <c:pt idx="206">
                  <c:v>1160.0006717610918</c:v>
                </c:pt>
                <c:pt idx="207">
                  <c:v>1160.7484390234852</c:v>
                </c:pt>
                <c:pt idx="208">
                  <c:v>1160.1024088035945</c:v>
                </c:pt>
                <c:pt idx="209">
                  <c:v>1161.3690349827502</c:v>
                </c:pt>
                <c:pt idx="210">
                  <c:v>1161.8929807516381</c:v>
                </c:pt>
                <c:pt idx="211">
                  <c:v>1162.4576213375267</c:v>
                </c:pt>
                <c:pt idx="212">
                  <c:v>1162.0913679845178</c:v>
                </c:pt>
                <c:pt idx="213">
                  <c:v>1162.9256117330383</c:v>
                </c:pt>
                <c:pt idx="214">
                  <c:v>1163.1290858180432</c:v>
                </c:pt>
                <c:pt idx="215">
                  <c:v>1163.3478204594235</c:v>
                </c:pt>
                <c:pt idx="216">
                  <c:v>1164.3092355110716</c:v>
                </c:pt>
                <c:pt idx="217">
                  <c:v>1164.3397566238225</c:v>
                </c:pt>
                <c:pt idx="218">
                  <c:v>1164.9705262873379</c:v>
                </c:pt>
                <c:pt idx="219">
                  <c:v>1165.1333055553421</c:v>
                </c:pt>
                <c:pt idx="220">
                  <c:v>1165.7284672539813</c:v>
                </c:pt>
                <c:pt idx="221">
                  <c:v>1166.2269787622436</c:v>
                </c:pt>
                <c:pt idx="222">
                  <c:v>1166.1557628324917</c:v>
                </c:pt>
                <c:pt idx="223">
                  <c:v>1166.4508002557488</c:v>
                </c:pt>
                <c:pt idx="224">
                  <c:v>1167.2799571521441</c:v>
                </c:pt>
                <c:pt idx="225">
                  <c:v>1167.7988160689067</c:v>
                </c:pt>
                <c:pt idx="226">
                  <c:v>1167.9056399635342</c:v>
                </c:pt>
                <c:pt idx="227">
                  <c:v>1168.1599825697906</c:v>
                </c:pt>
                <c:pt idx="228">
                  <c:v>1169.0857896565631</c:v>
                </c:pt>
                <c:pt idx="229">
                  <c:v>1169.2485689245671</c:v>
                </c:pt>
                <c:pt idx="230">
                  <c:v>1169.6097354254507</c:v>
                </c:pt>
                <c:pt idx="231">
                  <c:v>1170.769537709979</c:v>
                </c:pt>
                <c:pt idx="232">
                  <c:v>1170.9679249428589</c:v>
                </c:pt>
                <c:pt idx="233">
                  <c:v>1170.4745002867216</c:v>
                </c:pt>
                <c:pt idx="234">
                  <c:v>1171.0442277247357</c:v>
                </c:pt>
                <c:pt idx="235">
                  <c:v>1171.5376523808727</c:v>
                </c:pt>
                <c:pt idx="236">
                  <c:v>1172.1073798188863</c:v>
                </c:pt>
                <c:pt idx="237">
                  <c:v>1172.4990674325211</c:v>
                </c:pt>
                <c:pt idx="238">
                  <c:v>1171.5071312681221</c:v>
                </c:pt>
                <c:pt idx="239">
                  <c:v>1172.7381494824019</c:v>
                </c:pt>
                <c:pt idx="240">
                  <c:v>1173.9284728796808</c:v>
                </c:pt>
                <c:pt idx="241">
                  <c:v>1173.9946019573074</c:v>
                </c:pt>
                <c:pt idx="242">
                  <c:v>1173.7606067595518</c:v>
                </c:pt>
                <c:pt idx="243">
                  <c:v>1173.9946019573074</c:v>
                </c:pt>
                <c:pt idx="244">
                  <c:v>1174.1522943731864</c:v>
                </c:pt>
                <c:pt idx="245">
                  <c:v>1174.849193114328</c:v>
                </c:pt>
                <c:pt idx="246">
                  <c:v>1175.4240074044671</c:v>
                </c:pt>
                <c:pt idx="247">
                  <c:v>1175.9326926169797</c:v>
                </c:pt>
                <c:pt idx="248">
                  <c:v>1175.6020472288467</c:v>
                </c:pt>
                <c:pt idx="249">
                  <c:v>1176.319293378489</c:v>
                </c:pt>
                <c:pt idx="250">
                  <c:v>1177.0518000845068</c:v>
                </c:pt>
                <c:pt idx="251">
                  <c:v>1177.1993187961355</c:v>
                </c:pt>
                <c:pt idx="252">
                  <c:v>1177.4587482545166</c:v>
                </c:pt>
                <c:pt idx="253">
                  <c:v>1177.4740088108922</c:v>
                </c:pt>
                <c:pt idx="254">
                  <c:v>1178.1149521786576</c:v>
                </c:pt>
                <c:pt idx="255">
                  <c:v>1178.6795927645462</c:v>
                </c:pt>
                <c:pt idx="256">
                  <c:v>1179.1018014909316</c:v>
                </c:pt>
                <c:pt idx="257">
                  <c:v>1179.0712803781807</c:v>
                </c:pt>
                <c:pt idx="258">
                  <c:v>1179.401925766314</c:v>
                </c:pt>
                <c:pt idx="259">
                  <c:v>1179.7223974501969</c:v>
                </c:pt>
                <c:pt idx="260">
                  <c:v>1180.5871623114679</c:v>
                </c:pt>
                <c:pt idx="261">
                  <c:v>1179.9869137607031</c:v>
                </c:pt>
                <c:pt idx="262">
                  <c:v>1180.4396435998392</c:v>
                </c:pt>
                <c:pt idx="263">
                  <c:v>1180.9381551081012</c:v>
                </c:pt>
                <c:pt idx="264">
                  <c:v>1181.1263686367308</c:v>
                </c:pt>
                <c:pt idx="265">
                  <c:v>1181.6045327364925</c:v>
                </c:pt>
                <c:pt idx="266">
                  <c:v>1181.7317040396208</c:v>
                </c:pt>
                <c:pt idx="267">
                  <c:v>1182.6168163093921</c:v>
                </c:pt>
                <c:pt idx="268">
                  <c:v>1182.4591238935134</c:v>
                </c:pt>
                <c:pt idx="269">
                  <c:v>1182.489645006264</c:v>
                </c:pt>
                <c:pt idx="270">
                  <c:v>1182.6320768657674</c:v>
                </c:pt>
                <c:pt idx="271">
                  <c:v>1183.8274871151718</c:v>
                </c:pt>
                <c:pt idx="272">
                  <c:v>1184.0157006438012</c:v>
                </c:pt>
                <c:pt idx="273">
                  <c:v>1184.3107380670583</c:v>
                </c:pt>
                <c:pt idx="274">
                  <c:v>1184.3666934404348</c:v>
                </c:pt>
                <c:pt idx="275">
                  <c:v>1184.0614823129274</c:v>
                </c:pt>
                <c:pt idx="276">
                  <c:v>1184.6413834551913</c:v>
                </c:pt>
                <c:pt idx="277">
                  <c:v>1185.2060240410799</c:v>
                </c:pt>
                <c:pt idx="278">
                  <c:v>1185.0534184773262</c:v>
                </c:pt>
                <c:pt idx="279">
                  <c:v>1185.6180590632152</c:v>
                </c:pt>
                <c:pt idx="280">
                  <c:v>1185.9283570428479</c:v>
                </c:pt>
                <c:pt idx="281">
                  <c:v>1186.065702050226</c:v>
                </c:pt>
                <c:pt idx="282">
                  <c:v>1186.4777370723612</c:v>
                </c:pt>
                <c:pt idx="283">
                  <c:v>1186.8999457987463</c:v>
                </c:pt>
                <c:pt idx="284">
                  <c:v>1186.5743872627384</c:v>
                </c:pt>
                <c:pt idx="285">
                  <c:v>1186.5896478191137</c:v>
                </c:pt>
                <c:pt idx="286">
                  <c:v>1187.4696732367602</c:v>
                </c:pt>
                <c:pt idx="287">
                  <c:v>1187.8613608503947</c:v>
                </c:pt>
                <c:pt idx="288">
                  <c:v>1188.1004429002755</c:v>
                </c:pt>
                <c:pt idx="289">
                  <c:v>1188.1004429002755</c:v>
                </c:pt>
                <c:pt idx="290">
                  <c:v>1188.2377879076539</c:v>
                </c:pt>
                <c:pt idx="291">
                  <c:v>1188.7261257116659</c:v>
                </c:pt>
                <c:pt idx="292">
                  <c:v>1188.8278627541681</c:v>
                </c:pt>
                <c:pt idx="293">
                  <c:v>1188.9194260924203</c:v>
                </c:pt>
                <c:pt idx="294">
                  <c:v>1189.2144635156776</c:v>
                </c:pt>
                <c:pt idx="295">
                  <c:v>1190.1148363418247</c:v>
                </c:pt>
                <c:pt idx="296">
                  <c:v>1189.6773670590637</c:v>
                </c:pt>
                <c:pt idx="297">
                  <c:v>1190.1707917152009</c:v>
                </c:pt>
                <c:pt idx="298">
                  <c:v>1190.1453574545753</c:v>
                </c:pt>
                <c:pt idx="299">
                  <c:v>1190.2521813492028</c:v>
                </c:pt>
                <c:pt idx="300">
                  <c:v>1190.0588809684482</c:v>
                </c:pt>
                <c:pt idx="301">
                  <c:v>1190.5930004415861</c:v>
                </c:pt>
                <c:pt idx="302">
                  <c:v>1191.122033062599</c:v>
                </c:pt>
                <c:pt idx="303">
                  <c:v>1191.4628521549823</c:v>
                </c:pt>
                <c:pt idx="304">
                  <c:v>1191.783323838865</c:v>
                </c:pt>
                <c:pt idx="305">
                  <c:v>1191.4984601198582</c:v>
                </c:pt>
                <c:pt idx="306">
                  <c:v>1191.167814731725</c:v>
                </c:pt>
                <c:pt idx="307">
                  <c:v>1191.7121079091132</c:v>
                </c:pt>
                <c:pt idx="308">
                  <c:v>1191.9766242196199</c:v>
                </c:pt>
                <c:pt idx="309">
                  <c:v>1192.1495771918742</c:v>
                </c:pt>
                <c:pt idx="310">
                  <c:v>1192.2462273822514</c:v>
                </c:pt>
                <c:pt idx="311">
                  <c:v>1192.0224058887459</c:v>
                </c:pt>
                <c:pt idx="312">
                  <c:v>1192.5158305448831</c:v>
                </c:pt>
                <c:pt idx="313">
                  <c:v>1192.9736472361442</c:v>
                </c:pt>
                <c:pt idx="314">
                  <c:v>1193.0550368701461</c:v>
                </c:pt>
                <c:pt idx="315">
                  <c:v>1193.0804711307717</c:v>
                </c:pt>
                <c:pt idx="316">
                  <c:v>1193.3653348497787</c:v>
                </c:pt>
                <c:pt idx="317">
                  <c:v>1193.4416376316556</c:v>
                </c:pt>
                <c:pt idx="318">
                  <c:v>1193.8791069144161</c:v>
                </c:pt>
                <c:pt idx="319">
                  <c:v>1193.7875435761637</c:v>
                </c:pt>
                <c:pt idx="320">
                  <c:v>1193.7010670900368</c:v>
                </c:pt>
                <c:pt idx="321">
                  <c:v>1193.42637707528</c:v>
                </c:pt>
                <c:pt idx="322">
                  <c:v>1194.3013156408015</c:v>
                </c:pt>
                <c:pt idx="323">
                  <c:v>1194.2504471195502</c:v>
                </c:pt>
                <c:pt idx="324">
                  <c:v>1194.1792311897984</c:v>
                </c:pt>
                <c:pt idx="325">
                  <c:v>1193.8129778367895</c:v>
                </c:pt>
                <c:pt idx="326">
                  <c:v>1194.5098765779314</c:v>
                </c:pt>
                <c:pt idx="327">
                  <c:v>1194.7133506629364</c:v>
                </c:pt>
                <c:pt idx="328">
                  <c:v>1194.7184375150616</c:v>
                </c:pt>
                <c:pt idx="329">
                  <c:v>1194.4997028736811</c:v>
                </c:pt>
                <c:pt idx="330">
                  <c:v>1194.5556582470576</c:v>
                </c:pt>
                <c:pt idx="331">
                  <c:v>1194.9982143819434</c:v>
                </c:pt>
                <c:pt idx="332">
                  <c:v>1194.860869374565</c:v>
                </c:pt>
                <c:pt idx="333">
                  <c:v>1195.3899019955779</c:v>
                </c:pt>
                <c:pt idx="334">
                  <c:v>1195.3644677349521</c:v>
                </c:pt>
                <c:pt idx="335">
                  <c:v>1194.6014399161838</c:v>
                </c:pt>
                <c:pt idx="336">
                  <c:v>1195.4356836647039</c:v>
                </c:pt>
                <c:pt idx="337">
                  <c:v>1195.6035497848329</c:v>
                </c:pt>
                <c:pt idx="338">
                  <c:v>1195.4967258902054</c:v>
                </c:pt>
                <c:pt idx="339">
                  <c:v>1195.7968501655876</c:v>
                </c:pt>
                <c:pt idx="340">
                  <c:v>1195.8070238698378</c:v>
                </c:pt>
                <c:pt idx="341">
                  <c:v>1195.8731529474644</c:v>
                </c:pt>
                <c:pt idx="342">
                  <c:v>1196.0817138845946</c:v>
                </c:pt>
                <c:pt idx="343">
                  <c:v>1196.0817138845946</c:v>
                </c:pt>
                <c:pt idx="344">
                  <c:v>1196.4835752024796</c:v>
                </c:pt>
                <c:pt idx="345">
                  <c:v>1196.3157090823504</c:v>
                </c:pt>
                <c:pt idx="346">
                  <c:v>1196.2139720398479</c:v>
                </c:pt>
                <c:pt idx="347">
                  <c:v>1195.7154605315857</c:v>
                </c:pt>
                <c:pt idx="348">
                  <c:v>1196.4123592727278</c:v>
                </c:pt>
                <c:pt idx="349">
                  <c:v>1196.6158333577328</c:v>
                </c:pt>
                <c:pt idx="350">
                  <c:v>1196.5751385407318</c:v>
                </c:pt>
                <c:pt idx="351">
                  <c:v>1196.2953616738498</c:v>
                </c:pt>
                <c:pt idx="352">
                  <c:v>1196.6514413226087</c:v>
                </c:pt>
                <c:pt idx="353">
                  <c:v>1196.2343194483485</c:v>
                </c:pt>
                <c:pt idx="354">
                  <c:v>1196.5293568716056</c:v>
                </c:pt>
                <c:pt idx="355">
                  <c:v>1197.0939974574944</c:v>
                </c:pt>
                <c:pt idx="356">
                  <c:v>1197.0685631968686</c:v>
                </c:pt>
                <c:pt idx="357">
                  <c:v>1196.4683146461043</c:v>
                </c:pt>
                <c:pt idx="358">
                  <c:v>1196.9057839288646</c:v>
                </c:pt>
                <c:pt idx="359">
                  <c:v>1196.6361807662333</c:v>
                </c:pt>
                <c:pt idx="360">
                  <c:v>1197.2364293169978</c:v>
                </c:pt>
                <c:pt idx="361">
                  <c:v>1196.9515655979908</c:v>
                </c:pt>
                <c:pt idx="362">
                  <c:v>1196.7989600342371</c:v>
                </c:pt>
                <c:pt idx="363">
                  <c:v>1197.4755113668787</c:v>
                </c:pt>
                <c:pt idx="364">
                  <c:v>1197.210995056372</c:v>
                </c:pt>
                <c:pt idx="365">
                  <c:v>1196.7684389214864</c:v>
                </c:pt>
                <c:pt idx="366">
                  <c:v>1196.5700516886066</c:v>
                </c:pt>
                <c:pt idx="367">
                  <c:v>1196.7175704002352</c:v>
                </c:pt>
                <c:pt idx="368">
                  <c:v>1196.2292325962233</c:v>
                </c:pt>
                <c:pt idx="369">
                  <c:v>1196.8447417033631</c:v>
                </c:pt>
                <c:pt idx="370">
                  <c:v>1196.8040468863624</c:v>
                </c:pt>
                <c:pt idx="371">
                  <c:v>1196.8854365203642</c:v>
                </c:pt>
                <c:pt idx="372">
                  <c:v>1197.1804739436213</c:v>
                </c:pt>
                <c:pt idx="373">
                  <c:v>1196.4683146461043</c:v>
                </c:pt>
                <c:pt idx="374">
                  <c:v>1196.9973472671168</c:v>
                </c:pt>
                <c:pt idx="375">
                  <c:v>1196.509009463105</c:v>
                </c:pt>
                <c:pt idx="376">
                  <c:v>1196.7786126257367</c:v>
                </c:pt>
                <c:pt idx="377">
                  <c:v>1196.7379178087356</c:v>
                </c:pt>
                <c:pt idx="378">
                  <c:v>1196.0003242505927</c:v>
                </c:pt>
                <c:pt idx="379">
                  <c:v>1195.9596294335915</c:v>
                </c:pt>
                <c:pt idx="380">
                  <c:v>1196.498835758855</c:v>
                </c:pt>
                <c:pt idx="381">
                  <c:v>1196.5395305758559</c:v>
                </c:pt>
                <c:pt idx="382">
                  <c:v>1195.6188103412085</c:v>
                </c:pt>
                <c:pt idx="383">
                  <c:v>1195.9392820250912</c:v>
                </c:pt>
                <c:pt idx="384">
                  <c:v>1196.4937489067297</c:v>
                </c:pt>
                <c:pt idx="385">
                  <c:v>1195.9596294335915</c:v>
                </c:pt>
                <c:pt idx="386">
                  <c:v>1196.1580166664717</c:v>
                </c:pt>
                <c:pt idx="387">
                  <c:v>1195.9392820250912</c:v>
                </c:pt>
                <c:pt idx="388">
                  <c:v>1195.725634235836</c:v>
                </c:pt>
                <c:pt idx="389">
                  <c:v>1195.9596294335915</c:v>
                </c:pt>
                <c:pt idx="390">
                  <c:v>1195.5323338550813</c:v>
                </c:pt>
                <c:pt idx="391">
                  <c:v>1194.9829538255678</c:v>
                </c:pt>
                <c:pt idx="392">
                  <c:v>1196.0003242505927</c:v>
                </c:pt>
                <c:pt idx="393">
                  <c:v>1195.1457330935721</c:v>
                </c:pt>
                <c:pt idx="394">
                  <c:v>1195.1609936499474</c:v>
                </c:pt>
                <c:pt idx="395">
                  <c:v>1195.191514762698</c:v>
                </c:pt>
                <c:pt idx="396">
                  <c:v>1194.8354351139394</c:v>
                </c:pt>
                <c:pt idx="397">
                  <c:v>1194.9473458606922</c:v>
                </c:pt>
                <c:pt idx="398">
                  <c:v>1194.4691817609305</c:v>
                </c:pt>
                <c:pt idx="399">
                  <c:v>1194.8964773394407</c:v>
                </c:pt>
                <c:pt idx="400">
                  <c:v>1194.8049140011885</c:v>
                </c:pt>
                <c:pt idx="401">
                  <c:v>1195.1253856850713</c:v>
                </c:pt>
                <c:pt idx="402">
                  <c:v>1194.6014399161838</c:v>
                </c:pt>
                <c:pt idx="403">
                  <c:v>1194.525137134307</c:v>
                </c:pt>
                <c:pt idx="404">
                  <c:v>1194.3369236056772</c:v>
                </c:pt>
                <c:pt idx="405">
                  <c:v>1193.6705459772861</c:v>
                </c:pt>
                <c:pt idx="406">
                  <c:v>1193.8791069144161</c:v>
                </c:pt>
                <c:pt idx="407">
                  <c:v>1193.8231515410398</c:v>
                </c:pt>
                <c:pt idx="408">
                  <c:v>1193.2381635466504</c:v>
                </c:pt>
                <c:pt idx="409">
                  <c:v>1193.1262527998979</c:v>
                </c:pt>
                <c:pt idx="410">
                  <c:v>1192.7294783341381</c:v>
                </c:pt>
                <c:pt idx="411">
                  <c:v>1193.0041683488948</c:v>
                </c:pt>
                <c:pt idx="412">
                  <c:v>1193.1822081732741</c:v>
                </c:pt>
                <c:pt idx="413">
                  <c:v>1192.5361779533835</c:v>
                </c:pt>
                <c:pt idx="414">
                  <c:v>1191.824018655866</c:v>
                </c:pt>
                <c:pt idx="415">
                  <c:v>1192.3225301641282</c:v>
                </c:pt>
                <c:pt idx="416">
                  <c:v>1191.5086338241085</c:v>
                </c:pt>
                <c:pt idx="417">
                  <c:v>1191.9969716281203</c:v>
                </c:pt>
                <c:pt idx="418">
                  <c:v>1191.2288569572265</c:v>
                </c:pt>
                <c:pt idx="419">
                  <c:v>1190.95416694247</c:v>
                </c:pt>
                <c:pt idx="420">
                  <c:v>1190.7099980404639</c:v>
                </c:pt>
                <c:pt idx="421">
                  <c:v>1189.9062754046945</c:v>
                </c:pt>
                <c:pt idx="422">
                  <c:v>1189.1381607338008</c:v>
                </c:pt>
                <c:pt idx="423">
                  <c:v>1189.962230778071</c:v>
                </c:pt>
                <c:pt idx="424">
                  <c:v>1189.5298483474353</c:v>
                </c:pt>
                <c:pt idx="425">
                  <c:v>1189.0008157264224</c:v>
                </c:pt>
                <c:pt idx="426">
                  <c:v>1188.9550340572964</c:v>
                </c:pt>
                <c:pt idx="427">
                  <c:v>1188.1462245694015</c:v>
                </c:pt>
                <c:pt idx="428">
                  <c:v>1187.8766214067703</c:v>
                </c:pt>
                <c:pt idx="429">
                  <c:v>1187.5764971313877</c:v>
                </c:pt>
                <c:pt idx="430">
                  <c:v>1187.0830724752509</c:v>
                </c:pt>
                <c:pt idx="431">
                  <c:v>1187.1186804401266</c:v>
                </c:pt>
                <c:pt idx="432" formatCode="General">
                  <c:v>1186.2996972479818</c:v>
                </c:pt>
                <c:pt idx="433" formatCode="General">
                  <c:v>1185.7452303663433</c:v>
                </c:pt>
                <c:pt idx="434" formatCode="General">
                  <c:v>1185.1042869985777</c:v>
                </c:pt>
                <c:pt idx="435" formatCode="General">
                  <c:v>1184.6820782721925</c:v>
                </c:pt>
                <c:pt idx="436" formatCode="General">
                  <c:v>1184.9822025475746</c:v>
                </c:pt>
                <c:pt idx="437" formatCode="General">
                  <c:v>1184.0411349044268</c:v>
                </c:pt>
                <c:pt idx="438" formatCode="General">
                  <c:v>1183.15093578253</c:v>
                </c:pt>
                <c:pt idx="439" formatCode="General">
                  <c:v>1182.5557740838906</c:v>
                </c:pt>
                <c:pt idx="440" formatCode="General">
                  <c:v>1182.6269900136424</c:v>
                </c:pt>
                <c:pt idx="441" formatCode="General">
                  <c:v>1181.8893964554995</c:v>
                </c:pt>
                <c:pt idx="442" formatCode="General">
                  <c:v>1181.2840610526098</c:v>
                </c:pt>
                <c:pt idx="443" formatCode="General">
                  <c:v>1180.88728658685</c:v>
                </c:pt>
                <c:pt idx="444" formatCode="General">
                  <c:v>1180.2921248882105</c:v>
                </c:pt>
                <c:pt idx="445" formatCode="General">
                  <c:v>1179.0407592654301</c:v>
                </c:pt>
                <c:pt idx="446" formatCode="General">
                  <c:v>1179.1781042728085</c:v>
                </c:pt>
                <c:pt idx="447" formatCode="General">
                  <c:v>1178.5473346092931</c:v>
                </c:pt>
                <c:pt idx="448" formatCode="General">
                  <c:v>1177.4129665853907</c:v>
                </c:pt>
                <c:pt idx="449" formatCode="General">
                  <c:v>1175.5867866724711</c:v>
                </c:pt>
                <c:pt idx="450" formatCode="General">
                  <c:v>1175.8818240957282</c:v>
                </c:pt>
                <c:pt idx="451" formatCode="General">
                  <c:v>1174.9204090440799</c:v>
                </c:pt>
                <c:pt idx="452" formatCode="General">
                  <c:v>1175.4850496299687</c:v>
                </c:pt>
                <c:pt idx="453" formatCode="General">
                  <c:v>1173.9996888094327</c:v>
                </c:pt>
                <c:pt idx="454" formatCode="General">
                  <c:v>1172.6058913271486</c:v>
                </c:pt>
                <c:pt idx="455" formatCode="General">
                  <c:v>1172.7737574472776</c:v>
                </c:pt>
                <c:pt idx="456" formatCode="General">
                  <c:v>1172.4125909463937</c:v>
                </c:pt>
                <c:pt idx="457" formatCode="General">
                  <c:v>1170.9577512386086</c:v>
                </c:pt>
                <c:pt idx="458" formatCode="General">
                  <c:v>1170.6881480759769</c:v>
                </c:pt>
                <c:pt idx="459" formatCode="General">
                  <c:v>1170.2201576804655</c:v>
                </c:pt>
                <c:pt idx="460" formatCode="General">
                  <c:v>1169.4927378265729</c:v>
                </c:pt>
                <c:pt idx="461" formatCode="General">
                  <c:v>1168.3176749856693</c:v>
                </c:pt>
                <c:pt idx="462" formatCode="General">
                  <c:v>1167.3511730818957</c:v>
                </c:pt>
                <c:pt idx="463" formatCode="General">
                  <c:v>1166.3795843259973</c:v>
                </c:pt>
                <c:pt idx="464" formatCode="General">
                  <c:v>1166.3795843259973</c:v>
                </c:pt>
                <c:pt idx="465" formatCode="General">
                  <c:v>1165.0468290692147</c:v>
                </c:pt>
                <c:pt idx="466" formatCode="General">
                  <c:v>1164.5991860822039</c:v>
                </c:pt>
                <c:pt idx="467" formatCode="General">
                  <c:v>1162.920524880913</c:v>
                </c:pt>
                <c:pt idx="468" formatCode="General">
                  <c:v>1162.8137009862855</c:v>
                </c:pt>
                <c:pt idx="469" formatCode="General">
                  <c:v>1162.2439735482715</c:v>
                </c:pt>
                <c:pt idx="470" formatCode="General">
                  <c:v>1160.5805729033561</c:v>
                </c:pt>
                <c:pt idx="471" formatCode="General">
                  <c:v>1159.6649395208337</c:v>
                </c:pt>
                <c:pt idx="472" formatCode="General">
                  <c:v>1158.7798272510624</c:v>
                </c:pt>
                <c:pt idx="473" formatCode="General">
                  <c:v>1158.0422336929194</c:v>
                </c:pt>
                <c:pt idx="474" formatCode="General">
                  <c:v>1157.1723819795232</c:v>
                </c:pt>
                <c:pt idx="475" formatCode="General">
                  <c:v>1156.4042673086296</c:v>
                </c:pt>
                <c:pt idx="476" formatCode="General">
                  <c:v>1155.814192462115</c:v>
                </c:pt>
                <c:pt idx="477" formatCode="General">
                  <c:v>1154.6442164733367</c:v>
                </c:pt>
                <c:pt idx="478" formatCode="General">
                  <c:v>1153.0978134272989</c:v>
                </c:pt>
                <c:pt idx="479" formatCode="General">
                  <c:v>1153.2148110261769</c:v>
                </c:pt>
                <c:pt idx="480" formatCode="General">
                  <c:v>1152.6450835881633</c:v>
                </c:pt>
                <c:pt idx="481" formatCode="General">
                  <c:v>1151.2614598101295</c:v>
                </c:pt>
                <c:pt idx="482" formatCode="General">
                  <c:v>1150.3153053148565</c:v>
                </c:pt>
                <c:pt idx="483" formatCode="General">
                  <c:v>1149.4556273057103</c:v>
                </c:pt>
                <c:pt idx="484" formatCode="General">
                  <c:v>1148.285651316932</c:v>
                </c:pt>
                <c:pt idx="485" formatCode="General">
                  <c:v>1148.5857755923143</c:v>
                </c:pt>
                <c:pt idx="486" formatCode="General">
                  <c:v>1146.4187765870115</c:v>
                </c:pt>
                <c:pt idx="487" formatCode="General">
                  <c:v>1145.655748768243</c:v>
                </c:pt>
                <c:pt idx="488" formatCode="General">
                  <c:v>1144.7858970548468</c:v>
                </c:pt>
                <c:pt idx="489" formatCode="General">
                  <c:v>1144.0686509052045</c:v>
                </c:pt>
                <c:pt idx="490" formatCode="General">
                  <c:v>1143.1581043748072</c:v>
                </c:pt>
                <c:pt idx="491" formatCode="General">
                  <c:v>1141.586267068144</c:v>
                </c:pt>
                <c:pt idx="492" formatCode="General">
                  <c:v>1141.4540089128909</c:v>
                </c:pt>
                <c:pt idx="493" formatCode="General">
                  <c:v>1140.4620727484917</c:v>
                </c:pt>
                <c:pt idx="494" formatCode="General">
                  <c:v>1138.4782004196934</c:v>
                </c:pt>
                <c:pt idx="495" formatCode="General">
                  <c:v>1138.1831629964363</c:v>
                </c:pt>
                <c:pt idx="496" formatCode="General">
                  <c:v>1137.4506562904185</c:v>
                </c:pt>
                <c:pt idx="497" formatCode="General">
                  <c:v>1136.1840301112627</c:v>
                </c:pt>
                <c:pt idx="498" formatCode="General">
                  <c:v>1134.9784461576082</c:v>
                </c:pt>
                <c:pt idx="499" formatCode="General">
                  <c:v>1134.4138055717194</c:v>
                </c:pt>
                <c:pt idx="500" formatCode="General">
                  <c:v>1134.1594629654633</c:v>
                </c:pt>
                <c:pt idx="501" formatCode="General">
                  <c:v>1133.5185195976978</c:v>
                </c:pt>
                <c:pt idx="502" formatCode="General">
                  <c:v>1131.6160369029014</c:v>
                </c:pt>
                <c:pt idx="503" formatCode="General">
                  <c:v>1130.1052418217398</c:v>
                </c:pt>
                <c:pt idx="504" formatCode="General">
                  <c:v>1129.2862586295948</c:v>
                </c:pt>
                <c:pt idx="505" formatCode="General">
                  <c:v>1128.7623128607072</c:v>
                </c:pt>
                <c:pt idx="506" formatCode="General">
                  <c:v>1127.1243464764173</c:v>
                </c:pt>
                <c:pt idx="507" formatCode="General">
                  <c:v>1126.9819146169139</c:v>
                </c:pt>
                <c:pt idx="508" formatCode="General">
                  <c:v>1126.1069760513924</c:v>
                </c:pt>
                <c:pt idx="509" formatCode="General">
                  <c:v>1124.2960566948484</c:v>
                </c:pt>
                <c:pt idx="510" formatCode="General">
                  <c:v>1123.4872472069537</c:v>
                </c:pt>
                <c:pt idx="511" formatCode="General">
                  <c:v>1122.9378671774405</c:v>
                </c:pt>
                <c:pt idx="512" formatCode="General">
                  <c:v>1122.0832760204196</c:v>
                </c:pt>
                <c:pt idx="513" formatCode="General">
                  <c:v>1120.3079646287515</c:v>
                </c:pt>
                <c:pt idx="514" formatCode="General">
                  <c:v>1119.2193782739748</c:v>
                </c:pt>
                <c:pt idx="515" formatCode="General">
                  <c:v>1119.1634229005988</c:v>
                </c:pt>
                <c:pt idx="516" formatCode="General">
                  <c:v>1118.1257050670733</c:v>
                </c:pt>
                <c:pt idx="517" formatCode="General">
                  <c:v>1116.4470438657827</c:v>
                </c:pt>
                <c:pt idx="518" formatCode="General">
                  <c:v>1115.0583332356239</c:v>
                </c:pt>
                <c:pt idx="519" formatCode="General">
                  <c:v>1113.9697468808472</c:v>
                </c:pt>
                <c:pt idx="520" formatCode="General">
                  <c:v>1114.203742078603</c:v>
                </c:pt>
                <c:pt idx="521" formatCode="General">
                  <c:v>1112.6369916240651</c:v>
                </c:pt>
                <c:pt idx="522" formatCode="General">
                  <c:v>1111.9248323265474</c:v>
                </c:pt>
                <c:pt idx="523" formatCode="General">
                  <c:v>1110.2919527943827</c:v>
                </c:pt>
                <c:pt idx="524" formatCode="General">
                  <c:v>1109.3457982991097</c:v>
                </c:pt>
                <c:pt idx="525" formatCode="General">
                  <c:v>1108.6031178888418</c:v>
                </c:pt>
                <c:pt idx="526" formatCode="General">
                  <c:v>1107.5857474638169</c:v>
                </c:pt>
                <c:pt idx="527" formatCode="General">
                  <c:v>1106.563290186667</c:v>
                </c:pt>
                <c:pt idx="528" formatCode="General">
                  <c:v>1104.4827676674915</c:v>
                </c:pt>
                <c:pt idx="529" formatCode="General">
                  <c:v>1103.9028665252274</c:v>
                </c:pt>
                <c:pt idx="530" formatCode="General">
                  <c:v>1103.3077048265877</c:v>
                </c:pt>
                <c:pt idx="531" formatCode="General">
                  <c:v>1101.9851232740557</c:v>
                </c:pt>
                <c:pt idx="532" formatCode="General">
                  <c:v>1101.1254452649098</c:v>
                </c:pt>
                <c:pt idx="533" formatCode="General">
                  <c:v>1099.4111760987432</c:v>
                </c:pt>
                <c:pt idx="534" formatCode="General">
                  <c:v>1098.4701084555952</c:v>
                </c:pt>
                <c:pt idx="535" formatCode="General">
                  <c:v>1097.7070806368267</c:v>
                </c:pt>
                <c:pt idx="536" formatCode="General">
                  <c:v>1097.2289165370651</c:v>
                </c:pt>
                <c:pt idx="537" formatCode="General">
                  <c:v>1096.2166329641655</c:v>
                </c:pt>
                <c:pt idx="538" formatCode="General">
                  <c:v>1093.9275495078598</c:v>
                </c:pt>
                <c:pt idx="539" formatCode="General">
                  <c:v>1093.5765567112264</c:v>
                </c:pt>
                <c:pt idx="540" formatCode="General">
                  <c:v>1092.2387146023189</c:v>
                </c:pt>
                <c:pt idx="541" formatCode="General">
                  <c:v>1092.5693599904516</c:v>
                </c:pt>
                <c:pt idx="542" formatCode="General">
                  <c:v>1090.9771752752879</c:v>
                </c:pt>
                <c:pt idx="543" formatCode="General">
                  <c:v>1088.9882160943646</c:v>
                </c:pt>
                <c:pt idx="544" formatCode="General">
                  <c:v>1088.2506225362217</c:v>
                </c:pt>
                <c:pt idx="545" formatCode="General">
                  <c:v>1086.9127804273141</c:v>
                </c:pt>
                <c:pt idx="546" formatCode="General">
                  <c:v>1086.4397031796775</c:v>
                </c:pt>
                <c:pt idx="547" formatCode="General">
                  <c:v>1084.8576921687641</c:v>
                </c:pt>
                <c:pt idx="548" formatCode="General">
                  <c:v>1083.5910659896083</c:v>
                </c:pt>
                <c:pt idx="549" formatCode="General">
                  <c:v>1083.03659910797</c:v>
                </c:pt>
                <c:pt idx="550" formatCode="General">
                  <c:v>1081.2968956811774</c:v>
                </c:pt>
                <c:pt idx="551" formatCode="General">
                  <c:v>1080.5999969400357</c:v>
                </c:pt>
                <c:pt idx="552" formatCode="General">
                  <c:v>1079.8420559733922</c:v>
                </c:pt>
                <c:pt idx="553" formatCode="General">
                  <c:v>1078.972204259996</c:v>
                </c:pt>
                <c:pt idx="554" formatCode="General">
                  <c:v>1077.7360991935907</c:v>
                </c:pt>
                <c:pt idx="555" formatCode="General">
                  <c:v>1076.5661232048124</c:v>
                </c:pt>
                <c:pt idx="556" formatCode="General">
                  <c:v>1075.5385790755374</c:v>
                </c:pt>
                <c:pt idx="557" formatCode="General">
                  <c:v>1074.5008612420124</c:v>
                </c:pt>
                <c:pt idx="558" formatCode="General">
                  <c:v>1073.2138876543559</c:v>
                </c:pt>
                <c:pt idx="559" formatCode="General">
                  <c:v>1071.4538368190629</c:v>
                </c:pt>
                <c:pt idx="560" formatCode="General">
                  <c:v>1070.8230671555477</c:v>
                </c:pt>
                <c:pt idx="561" formatCode="General">
                  <c:v>1069.8056967305229</c:v>
                </c:pt>
                <c:pt idx="562" formatCode="General">
                  <c:v>1068.737457784247</c:v>
                </c:pt>
                <c:pt idx="563" formatCode="General">
                  <c:v>1067.4403104923404</c:v>
                </c:pt>
                <c:pt idx="564" formatCode="General">
                  <c:v>1065.9142548548034</c:v>
                </c:pt>
                <c:pt idx="565" formatCode="General">
                  <c:v>1065.7972572559254</c:v>
                </c:pt>
                <c:pt idx="566" formatCode="General">
                  <c:v>1064.3271569917649</c:v>
                </c:pt>
                <c:pt idx="567" formatCode="General">
                  <c:v>1062.2924161417152</c:v>
                </c:pt>
                <c:pt idx="568" formatCode="General">
                  <c:v>1061.6056911048236</c:v>
                </c:pt>
                <c:pt idx="569" formatCode="General">
                  <c:v>1060.4255414117947</c:v>
                </c:pt>
                <c:pt idx="570" formatCode="General">
                  <c:v>1059.7795111919042</c:v>
                </c:pt>
                <c:pt idx="571" formatCode="General">
                  <c:v>1058.5230587169985</c:v>
                </c:pt>
                <c:pt idx="572" formatCode="General">
                  <c:v>1056.9563082624602</c:v>
                </c:pt>
                <c:pt idx="573" formatCode="General">
                  <c:v>1056.5188389796999</c:v>
                </c:pt>
                <c:pt idx="574" formatCode="General">
                  <c:v>1055.1199546452908</c:v>
                </c:pt>
                <c:pt idx="575" formatCode="General">
                  <c:v>1053.1615165771182</c:v>
                </c:pt>
                <c:pt idx="576" formatCode="General">
                  <c:v>1052.3527070892235</c:v>
                </c:pt>
                <c:pt idx="577" formatCode="General">
                  <c:v>1050.7656092261848</c:v>
                </c:pt>
                <c:pt idx="578" formatCode="General">
                  <c:v>1050.317966239174</c:v>
                </c:pt>
                <c:pt idx="579" formatCode="General">
                  <c:v>1048.9445161653905</c:v>
                </c:pt>
                <c:pt idx="580" formatCode="General">
                  <c:v>1048.0441433392436</c:v>
                </c:pt>
                <c:pt idx="581" formatCode="General">
                  <c:v>1046.8690804983401</c:v>
                </c:pt>
                <c:pt idx="582" formatCode="General">
                  <c:v>1045.3430248608031</c:v>
                </c:pt>
                <c:pt idx="583" formatCode="General">
                  <c:v>1044.3816098091545</c:v>
                </c:pt>
                <c:pt idx="584" formatCode="General">
                  <c:v>1043.3337182713792</c:v>
                </c:pt>
                <c:pt idx="585" formatCode="General">
                  <c:v>1041.8788785635936</c:v>
                </c:pt>
                <c:pt idx="586" formatCode="General">
                  <c:v>1040.8716818428193</c:v>
                </c:pt>
                <c:pt idx="587" formatCode="General">
                  <c:v>1039.6254030721639</c:v>
                </c:pt>
                <c:pt idx="588" formatCode="General">
                  <c:v>1038.0230446527498</c:v>
                </c:pt>
                <c:pt idx="589" formatCode="General">
                  <c:v>1037.5550542572385</c:v>
                </c:pt>
                <c:pt idx="590" formatCode="General">
                  <c:v>1035.6830926751929</c:v>
                </c:pt>
                <c:pt idx="591" formatCode="General">
                  <c:v>1034.5283772427899</c:v>
                </c:pt>
                <c:pt idx="592" formatCode="General">
                  <c:v>1033.1447534647561</c:v>
                </c:pt>
                <c:pt idx="593" formatCode="General">
                  <c:v>1031.6593926442199</c:v>
                </c:pt>
                <c:pt idx="594" formatCode="General">
                  <c:v>1031.4610054113402</c:v>
                </c:pt>
                <c:pt idx="595" formatCode="General">
                  <c:v>1029.761996801549</c:v>
                </c:pt>
                <c:pt idx="596" formatCode="General">
                  <c:v>1028.1240304172591</c:v>
                </c:pt>
                <c:pt idx="597" formatCode="General">
                  <c:v>1027.508521310119</c:v>
                </c:pt>
                <c:pt idx="598" formatCode="General">
                  <c:v>1025.534822685571</c:v>
                </c:pt>
                <c:pt idx="599" formatCode="General">
                  <c:v>1024.3902809574183</c:v>
                </c:pt>
                <c:pt idx="600" formatCode="General">
                  <c:v>1024.1003303862863</c:v>
                </c:pt>
                <c:pt idx="601" formatCode="General">
                  <c:v>1021.9333313809835</c:v>
                </c:pt>
                <c:pt idx="602" formatCode="General">
                  <c:v>1021.2262589355913</c:v>
                </c:pt>
                <c:pt idx="603" formatCode="General">
                  <c:v>1019.3848184662965</c:v>
                </c:pt>
                <c:pt idx="604" formatCode="General">
                  <c:v>1018.1181922871407</c:v>
                </c:pt>
                <c:pt idx="605" formatCode="General">
                  <c:v>1016.9889111153632</c:v>
                </c:pt>
                <c:pt idx="606" formatCode="General">
                  <c:v>1015.7884140138341</c:v>
                </c:pt>
                <c:pt idx="607" formatCode="General">
                  <c:v>1014.3335743060486</c:v>
                </c:pt>
                <c:pt idx="608" formatCode="General">
                  <c:v>1012.6956079217589</c:v>
                </c:pt>
                <c:pt idx="609" formatCode="General">
                  <c:v>1012.0444908497429</c:v>
                </c:pt>
                <c:pt idx="610" formatCode="General">
                  <c:v>1010.8643411567142</c:v>
                </c:pt>
                <c:pt idx="611" formatCode="General">
                  <c:v>1010.2895268665754</c:v>
                </c:pt>
                <c:pt idx="612" formatCode="General">
                  <c:v>1008.0258776708952</c:v>
                </c:pt>
                <c:pt idx="613" formatCode="General">
                  <c:v>1006.9169439076182</c:v>
                </c:pt>
                <c:pt idx="614" formatCode="General">
                  <c:v>1005.8893997783432</c:v>
                </c:pt>
                <c:pt idx="615" formatCode="General">
                  <c:v>1004.1191752388002</c:v>
                </c:pt>
                <c:pt idx="616" formatCode="General">
                  <c:v>1002.9491992500217</c:v>
                </c:pt>
                <c:pt idx="617" formatCode="General">
                  <c:v>1001.1179324849771</c:v>
                </c:pt>
                <c:pt idx="618" formatCode="General">
                  <c:v>1000.7720265404688</c:v>
                </c:pt>
                <c:pt idx="619" formatCode="General">
                  <c:v>998.77798050742024</c:v>
                </c:pt>
                <c:pt idx="620" formatCode="General">
                  <c:v>997.92338935039948</c:v>
                </c:pt>
                <c:pt idx="621" formatCode="General">
                  <c:v>996.03616721197864</c:v>
                </c:pt>
                <c:pt idx="622" formatCode="General">
                  <c:v>994.52028527869163</c:v>
                </c:pt>
                <c:pt idx="623" formatCode="General">
                  <c:v>992.82636352102543</c:v>
                </c:pt>
                <c:pt idx="624" formatCode="General">
                  <c:v>992.20576756176035</c:v>
                </c:pt>
                <c:pt idx="625" formatCode="General">
                  <c:v>990.46606413496795</c:v>
                </c:pt>
                <c:pt idx="626" formatCode="General">
                  <c:v>989.31134870256483</c:v>
                </c:pt>
                <c:pt idx="627" formatCode="General">
                  <c:v>988.22276234778849</c:v>
                </c:pt>
                <c:pt idx="628" formatCode="General">
                  <c:v>986.48814577312135</c:v>
                </c:pt>
                <c:pt idx="629" formatCode="General">
                  <c:v>985.24695385459108</c:v>
                </c:pt>
                <c:pt idx="630" formatCode="General">
                  <c:v>984.66196586020192</c:v>
                </c:pt>
                <c:pt idx="631" formatCode="General">
                  <c:v>982.43392462939755</c:v>
                </c:pt>
                <c:pt idx="632" formatCode="General">
                  <c:v>980.82647935785872</c:v>
                </c:pt>
                <c:pt idx="633" formatCode="General">
                  <c:v>979.71245874245631</c:v>
                </c:pt>
                <c:pt idx="634" formatCode="General">
                  <c:v>978.92908351518736</c:v>
                </c:pt>
                <c:pt idx="635" formatCode="General">
                  <c:v>977.13851156714384</c:v>
                </c:pt>
                <c:pt idx="636" formatCode="General">
                  <c:v>975.49545833072887</c:v>
                </c:pt>
                <c:pt idx="637" formatCode="General">
                  <c:v>974.45265364507873</c:v>
                </c:pt>
                <c:pt idx="638" formatCode="General">
                  <c:v>972.80451355653838</c:v>
                </c:pt>
                <c:pt idx="639" formatCode="General">
                  <c:v>970.92237827024269</c:v>
                </c:pt>
                <c:pt idx="640" formatCode="General">
                  <c:v>969.68118635171243</c:v>
                </c:pt>
                <c:pt idx="641" formatCode="General">
                  <c:v>969.08093780094794</c:v>
                </c:pt>
                <c:pt idx="642" formatCode="General">
                  <c:v>967.14284714127564</c:v>
                </c:pt>
                <c:pt idx="643" formatCode="General">
                  <c:v>965.54048872186183</c:v>
                </c:pt>
                <c:pt idx="644" formatCode="General">
                  <c:v>963.11914711030283</c:v>
                </c:pt>
                <c:pt idx="645" formatCode="General">
                  <c:v>962.19842687565551</c:v>
                </c:pt>
                <c:pt idx="646" formatCode="General">
                  <c:v>962.01530019915094</c:v>
                </c:pt>
                <c:pt idx="647" formatCode="General">
                  <c:v>960.15859917348075</c:v>
                </c:pt>
                <c:pt idx="648" formatCode="General">
                  <c:v>957.73217070979672</c:v>
                </c:pt>
                <c:pt idx="649" formatCode="General">
                  <c:v>956.48589193914165</c:v>
                </c:pt>
                <c:pt idx="650" formatCode="General">
                  <c:v>955.91107764900244</c:v>
                </c:pt>
                <c:pt idx="651" formatCode="General">
                  <c:v>953.91194476382884</c:v>
                </c:pt>
                <c:pt idx="652" formatCode="General">
                  <c:v>952.32484690079025</c:v>
                </c:pt>
                <c:pt idx="653" formatCode="General">
                  <c:v>950.80387811537832</c:v>
                </c:pt>
                <c:pt idx="654" formatCode="General">
                  <c:v>949.50164397134654</c:v>
                </c:pt>
                <c:pt idx="655" formatCode="General">
                  <c:v>946.98365216941033</c:v>
                </c:pt>
                <c:pt idx="656" formatCode="General">
                  <c:v>946.33762194951953</c:v>
                </c:pt>
                <c:pt idx="657" formatCode="General">
                  <c:v>944.95908502361112</c:v>
                </c:pt>
                <c:pt idx="658" formatCode="General">
                  <c:v>943.48898475945032</c:v>
                </c:pt>
                <c:pt idx="659" formatCode="General">
                  <c:v>941.63228373378013</c:v>
                </c:pt>
                <c:pt idx="660" formatCode="General">
                  <c:v>939.79084326448549</c:v>
                </c:pt>
                <c:pt idx="661" formatCode="General">
                  <c:v>938.47843541620352</c:v>
                </c:pt>
                <c:pt idx="662" formatCode="General">
                  <c:v>936.13339658652137</c:v>
                </c:pt>
                <c:pt idx="663" formatCode="General">
                  <c:v>935.75188267713713</c:v>
                </c:pt>
                <c:pt idx="664" formatCode="General">
                  <c:v>934.02235295459502</c:v>
                </c:pt>
                <c:pt idx="665" formatCode="General">
                  <c:v>931.99269895667067</c:v>
                </c:pt>
                <c:pt idx="666" formatCode="General">
                  <c:v>930.4310353542578</c:v>
                </c:pt>
                <c:pt idx="667" formatCode="General">
                  <c:v>929.28140677397971</c:v>
                </c:pt>
                <c:pt idx="668" formatCode="General">
                  <c:v>927.14492888142775</c:v>
                </c:pt>
                <c:pt idx="669" formatCode="General">
                  <c:v>926.10721104790264</c:v>
                </c:pt>
                <c:pt idx="670" formatCode="General">
                  <c:v>925.19666451750538</c:v>
                </c:pt>
                <c:pt idx="671" formatCode="General">
                  <c:v>922.16998750305675</c:v>
                </c:pt>
                <c:pt idx="672" formatCode="General">
                  <c:v>921.5290441352912</c:v>
                </c:pt>
                <c:pt idx="673" formatCode="General">
                  <c:v>919.30608975661198</c:v>
                </c:pt>
                <c:pt idx="674" formatCode="General">
                  <c:v>917.78512097120006</c:v>
                </c:pt>
                <c:pt idx="675" formatCode="General">
                  <c:v>916.19802310816146</c:v>
                </c:pt>
                <c:pt idx="676" formatCode="General">
                  <c:v>915.25186861288853</c:v>
                </c:pt>
                <c:pt idx="677" formatCode="General">
                  <c:v>913.12556442458674</c:v>
                </c:pt>
                <c:pt idx="678" formatCode="General">
                  <c:v>910.99926023628495</c:v>
                </c:pt>
                <c:pt idx="679" formatCode="General">
                  <c:v>910.12432167076383</c:v>
                </c:pt>
                <c:pt idx="680" formatCode="General">
                  <c:v>907.9929306303369</c:v>
                </c:pt>
                <c:pt idx="681" formatCode="General">
                  <c:v>906.53809092255153</c:v>
                </c:pt>
                <c:pt idx="682" formatCode="General">
                  <c:v>904.44739469912577</c:v>
                </c:pt>
                <c:pt idx="683" formatCode="General">
                  <c:v>903.06885777321713</c:v>
                </c:pt>
                <c:pt idx="684" formatCode="General">
                  <c:v>901.2782858251735</c:v>
                </c:pt>
                <c:pt idx="685" formatCode="General">
                  <c:v>899.19267645387276</c:v>
                </c:pt>
                <c:pt idx="686" formatCode="General">
                  <c:v>897.49875469620667</c:v>
                </c:pt>
                <c:pt idx="687" formatCode="General">
                  <c:v>896.67977150406182</c:v>
                </c:pt>
                <c:pt idx="688" formatCode="General">
                  <c:v>895.07232623252253</c:v>
                </c:pt>
                <c:pt idx="689" formatCode="General">
                  <c:v>892.06090977444933</c:v>
                </c:pt>
                <c:pt idx="690" formatCode="General">
                  <c:v>890.46872505928559</c:v>
                </c:pt>
                <c:pt idx="691" formatCode="General">
                  <c:v>889.20209888012971</c:v>
                </c:pt>
                <c:pt idx="692" formatCode="General">
                  <c:v>887.95582010947453</c:v>
                </c:pt>
                <c:pt idx="693" formatCode="General">
                  <c:v>885.94651352005053</c:v>
                </c:pt>
                <c:pt idx="694" formatCode="General">
                  <c:v>883.906685817876</c:v>
                </c:pt>
                <c:pt idx="695" formatCode="General">
                  <c:v>882.29924054633693</c:v>
                </c:pt>
                <c:pt idx="696" formatCode="General">
                  <c:v>880.19837061866087</c:v>
                </c:pt>
                <c:pt idx="697" formatCode="General">
                  <c:v>878.58075164287141</c:v>
                </c:pt>
                <c:pt idx="698" formatCode="General">
                  <c:v>876.46462115882002</c:v>
                </c:pt>
                <c:pt idx="699" formatCode="General">
                  <c:v>874.47057512577146</c:v>
                </c:pt>
                <c:pt idx="700" formatCode="General">
                  <c:v>873.05643023498703</c:v>
                </c:pt>
                <c:pt idx="701" formatCode="General">
                  <c:v>871.9576701759604</c:v>
                </c:pt>
                <c:pt idx="702" formatCode="General">
                  <c:v>869.94836358653652</c:v>
                </c:pt>
                <c:pt idx="703" formatCode="General">
                  <c:v>867.87801477161111</c:v>
                </c:pt>
                <c:pt idx="704" formatCode="General">
                  <c:v>865.49736797705305</c:v>
                </c:pt>
                <c:pt idx="705" formatCode="General">
                  <c:v>863.54401676100565</c:v>
                </c:pt>
                <c:pt idx="706" formatCode="General">
                  <c:v>862.02304797559384</c:v>
                </c:pt>
                <c:pt idx="707" formatCode="General">
                  <c:v>859.69326970228713</c:v>
                </c:pt>
                <c:pt idx="708" formatCode="General">
                  <c:v>857.23123327372718</c:v>
                </c:pt>
                <c:pt idx="709" formatCode="General">
                  <c:v>855.87813060844417</c:v>
                </c:pt>
                <c:pt idx="710" formatCode="General">
                  <c:v>853.8484766105197</c:v>
                </c:pt>
                <c:pt idx="711" formatCode="General">
                  <c:v>852.49028709311187</c:v>
                </c:pt>
                <c:pt idx="712" formatCode="General">
                  <c:v>851.02527368107621</c:v>
                </c:pt>
                <c:pt idx="713" formatCode="General">
                  <c:v>848.12576796975554</c:v>
                </c:pt>
                <c:pt idx="714" formatCode="General">
                  <c:v>846.26398009196032</c:v>
                </c:pt>
                <c:pt idx="715" formatCode="General">
                  <c:v>843.73581458577394</c:v>
                </c:pt>
                <c:pt idx="716" formatCode="General">
                  <c:v>841.46707853796863</c:v>
                </c:pt>
                <c:pt idx="717" formatCode="General">
                  <c:v>838.75578635527779</c:v>
                </c:pt>
                <c:pt idx="718" formatCode="General">
                  <c:v>837.99784538863423</c:v>
                </c:pt>
                <c:pt idx="719" formatCode="General">
                  <c:v>836.04958102471187</c:v>
                </c:pt>
                <c:pt idx="720" formatCode="General">
                  <c:v>833.87749516728422</c:v>
                </c:pt>
                <c:pt idx="721" formatCode="General">
                  <c:v>830.07761662981659</c:v>
                </c:pt>
                <c:pt idx="722" formatCode="General">
                  <c:v>827.83431484263701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EC0F-4AB6-8304-ACBF21E005ED}"/>
            </c:ext>
          </c:extLst>
        </c:ser>
        <c:ser>
          <c:idx val="9"/>
          <c:order val="9"/>
          <c:tx>
            <c:strRef>
              <c:f>'46NT89'!$B$2</c:f>
              <c:strCache>
                <c:ptCount val="1"/>
                <c:pt idx="0">
                  <c:v>AWA_1_10_Rz</c:v>
                </c:pt>
              </c:strCache>
            </c:strRef>
          </c:tx>
          <c:spPr>
            <a:ln w="28575" cap="rnd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'46NT89'!$H$22:$H$738</c:f>
              <c:numCache>
                <c:formatCode>0.000</c:formatCode>
                <c:ptCount val="717"/>
                <c:pt idx="0">
                  <c:v>3.3095329401299756E-5</c:v>
                </c:pt>
                <c:pt idx="1">
                  <c:v>3.5448389401299756E-5</c:v>
                </c:pt>
                <c:pt idx="2">
                  <c:v>4.8522529401299749E-5</c:v>
                </c:pt>
                <c:pt idx="3">
                  <c:v>3.0232481401299755E-5</c:v>
                </c:pt>
                <c:pt idx="4">
                  <c:v>3.3597341401299758E-5</c:v>
                </c:pt>
                <c:pt idx="5">
                  <c:v>4.101972940129975E-5</c:v>
                </c:pt>
                <c:pt idx="6">
                  <c:v>4.9215209401299762E-5</c:v>
                </c:pt>
                <c:pt idx="7">
                  <c:v>5.675824940129975E-5</c:v>
                </c:pt>
                <c:pt idx="8">
                  <c:v>6.4393369401299756E-5</c:v>
                </c:pt>
                <c:pt idx="9">
                  <c:v>7.5288129401299749E-5</c:v>
                </c:pt>
                <c:pt idx="10">
                  <c:v>8.6433729401299753E-5</c:v>
                </c:pt>
                <c:pt idx="11">
                  <c:v>9.8979729401299751E-5</c:v>
                </c:pt>
                <c:pt idx="12">
                  <c:v>1.1857092940129975E-4</c:v>
                </c:pt>
                <c:pt idx="13">
                  <c:v>1.4246732940129976E-4</c:v>
                </c:pt>
                <c:pt idx="14">
                  <c:v>1.7379892940129975E-4</c:v>
                </c:pt>
                <c:pt idx="15">
                  <c:v>1.9972532940129974E-4</c:v>
                </c:pt>
                <c:pt idx="16">
                  <c:v>2.2656012940129973E-4</c:v>
                </c:pt>
                <c:pt idx="17">
                  <c:v>2.5344372940129973E-4</c:v>
                </c:pt>
                <c:pt idx="18">
                  <c:v>2.9535132940129976E-4</c:v>
                </c:pt>
                <c:pt idx="19">
                  <c:v>3.3247492940129976E-4</c:v>
                </c:pt>
                <c:pt idx="20">
                  <c:v>4.2708492940129973E-4</c:v>
                </c:pt>
                <c:pt idx="21">
                  <c:v>4.4915132940129976E-4</c:v>
                </c:pt>
                <c:pt idx="22">
                  <c:v>4.8728732940129979E-4</c:v>
                </c:pt>
                <c:pt idx="23">
                  <c:v>5.330553294012998E-4</c:v>
                </c:pt>
                <c:pt idx="24">
                  <c:v>5.7495132940129983E-4</c:v>
                </c:pt>
                <c:pt idx="25">
                  <c:v>6.1803132940129975E-4</c:v>
                </c:pt>
                <c:pt idx="26">
                  <c:v>6.571873294012998E-4</c:v>
                </c:pt>
                <c:pt idx="27">
                  <c:v>7.0596332940129974E-4</c:v>
                </c:pt>
                <c:pt idx="28">
                  <c:v>7.5497532940129982E-4</c:v>
                </c:pt>
                <c:pt idx="29">
                  <c:v>7.9677932940129981E-4</c:v>
                </c:pt>
                <c:pt idx="30">
                  <c:v>8.4806732940129984E-4</c:v>
                </c:pt>
                <c:pt idx="31">
                  <c:v>9.0098732940129976E-4</c:v>
                </c:pt>
                <c:pt idx="32">
                  <c:v>9.5065932940129982E-4</c:v>
                </c:pt>
                <c:pt idx="33">
                  <c:v>9.952513294012998E-4</c:v>
                </c:pt>
                <c:pt idx="34">
                  <c:v>1.0374673294012999E-3</c:v>
                </c:pt>
                <c:pt idx="35">
                  <c:v>1.0931753294012999E-3</c:v>
                </c:pt>
                <c:pt idx="36">
                  <c:v>1.1441473294012997E-3</c:v>
                </c:pt>
                <c:pt idx="37">
                  <c:v>1.1914753294012996E-3</c:v>
                </c:pt>
                <c:pt idx="38">
                  <c:v>1.2472553294012997E-3</c:v>
                </c:pt>
                <c:pt idx="39">
                  <c:v>1.2929233294012999E-3</c:v>
                </c:pt>
                <c:pt idx="40">
                  <c:v>1.3441993294012996E-3</c:v>
                </c:pt>
                <c:pt idx="41">
                  <c:v>1.3984993294012997E-3</c:v>
                </c:pt>
                <c:pt idx="42">
                  <c:v>1.4434673294012998E-3</c:v>
                </c:pt>
                <c:pt idx="43">
                  <c:v>1.4979793294012996E-3</c:v>
                </c:pt>
                <c:pt idx="44">
                  <c:v>1.5523233294012998E-3</c:v>
                </c:pt>
                <c:pt idx="45">
                  <c:v>1.6023753294012999E-3</c:v>
                </c:pt>
                <c:pt idx="46">
                  <c:v>1.6570153294012998E-3</c:v>
                </c:pt>
                <c:pt idx="47">
                  <c:v>1.7161753294013E-3</c:v>
                </c:pt>
                <c:pt idx="48">
                  <c:v>1.7618113294012997E-3</c:v>
                </c:pt>
                <c:pt idx="49">
                  <c:v>1.8198593294012999E-3</c:v>
                </c:pt>
                <c:pt idx="50">
                  <c:v>1.8736513294012999E-3</c:v>
                </c:pt>
                <c:pt idx="51">
                  <c:v>1.9231553294012998E-3</c:v>
                </c:pt>
                <c:pt idx="52">
                  <c:v>1.9725953294012998E-3</c:v>
                </c:pt>
                <c:pt idx="53">
                  <c:v>2.0302673294012997E-3</c:v>
                </c:pt>
                <c:pt idx="54">
                  <c:v>2.0827553294013E-3</c:v>
                </c:pt>
                <c:pt idx="55">
                  <c:v>2.1412433294012998E-3</c:v>
                </c:pt>
                <c:pt idx="56">
                  <c:v>2.1912273294013001E-3</c:v>
                </c:pt>
                <c:pt idx="57">
                  <c:v>2.2496713294013E-3</c:v>
                </c:pt>
                <c:pt idx="58">
                  <c:v>2.2921393294013E-3</c:v>
                </c:pt>
                <c:pt idx="59">
                  <c:v>2.3507153294012998E-3</c:v>
                </c:pt>
                <c:pt idx="60">
                  <c:v>2.4020993294013001E-3</c:v>
                </c:pt>
                <c:pt idx="61">
                  <c:v>2.4465193294012999E-3</c:v>
                </c:pt>
                <c:pt idx="62">
                  <c:v>2.4979953294012995E-3</c:v>
                </c:pt>
                <c:pt idx="63">
                  <c:v>2.5498513294012998E-3</c:v>
                </c:pt>
                <c:pt idx="64">
                  <c:v>2.6016673294012999E-3</c:v>
                </c:pt>
                <c:pt idx="65">
                  <c:v>2.6531473294012999E-3</c:v>
                </c:pt>
                <c:pt idx="66">
                  <c:v>2.7151233294012999E-3</c:v>
                </c:pt>
                <c:pt idx="67">
                  <c:v>2.7651673294012994E-3</c:v>
                </c:pt>
                <c:pt idx="68">
                  <c:v>2.8162393294013E-3</c:v>
                </c:pt>
                <c:pt idx="69">
                  <c:v>2.8688193294013E-3</c:v>
                </c:pt>
                <c:pt idx="70">
                  <c:v>2.9204833294012998E-3</c:v>
                </c:pt>
                <c:pt idx="71">
                  <c:v>2.9732593294012999E-3</c:v>
                </c:pt>
                <c:pt idx="72">
                  <c:v>3.0203953294012996E-3</c:v>
                </c:pt>
                <c:pt idx="73">
                  <c:v>3.0721833294012997E-3</c:v>
                </c:pt>
                <c:pt idx="74">
                  <c:v>3.1240873294012999E-3</c:v>
                </c:pt>
                <c:pt idx="75">
                  <c:v>3.1721193294013002E-3</c:v>
                </c:pt>
                <c:pt idx="76">
                  <c:v>3.2229833294013001E-3</c:v>
                </c:pt>
                <c:pt idx="77">
                  <c:v>3.2775553294012998E-3</c:v>
                </c:pt>
                <c:pt idx="78">
                  <c:v>3.3248633294012996E-3</c:v>
                </c:pt>
                <c:pt idx="79">
                  <c:v>3.3819993294012998E-3</c:v>
                </c:pt>
                <c:pt idx="80">
                  <c:v>3.4274633294012996E-3</c:v>
                </c:pt>
                <c:pt idx="81">
                  <c:v>3.4811193294013E-3</c:v>
                </c:pt>
                <c:pt idx="82">
                  <c:v>3.5355353294012999E-3</c:v>
                </c:pt>
                <c:pt idx="83">
                  <c:v>3.5892753294012995E-3</c:v>
                </c:pt>
                <c:pt idx="84">
                  <c:v>3.6306753294012999E-3</c:v>
                </c:pt>
                <c:pt idx="85">
                  <c:v>3.6876753294012997E-3</c:v>
                </c:pt>
                <c:pt idx="86">
                  <c:v>3.7432473294012995E-3</c:v>
                </c:pt>
                <c:pt idx="87">
                  <c:v>3.7887393294012998E-3</c:v>
                </c:pt>
                <c:pt idx="88">
                  <c:v>3.8398273294012997E-3</c:v>
                </c:pt>
                <c:pt idx="89">
                  <c:v>3.8906033294012999E-3</c:v>
                </c:pt>
                <c:pt idx="90">
                  <c:v>3.9414633294012997E-3</c:v>
                </c:pt>
                <c:pt idx="91">
                  <c:v>3.9936353294013002E-3</c:v>
                </c:pt>
                <c:pt idx="92">
                  <c:v>4.0504553294012993E-3</c:v>
                </c:pt>
                <c:pt idx="93">
                  <c:v>4.0965353294012997E-3</c:v>
                </c:pt>
                <c:pt idx="94">
                  <c:v>4.1441353294012998E-3</c:v>
                </c:pt>
                <c:pt idx="95">
                  <c:v>4.1904553294012997E-3</c:v>
                </c:pt>
                <c:pt idx="96">
                  <c:v>4.2484153294012998E-3</c:v>
                </c:pt>
                <c:pt idx="97">
                  <c:v>4.2986153294013001E-3</c:v>
                </c:pt>
                <c:pt idx="98">
                  <c:v>4.3509753294012996E-3</c:v>
                </c:pt>
                <c:pt idx="99">
                  <c:v>4.3957353294012992E-3</c:v>
                </c:pt>
                <c:pt idx="100">
                  <c:v>4.4472953294012992E-3</c:v>
                </c:pt>
                <c:pt idx="101">
                  <c:v>4.4970553294013003E-3</c:v>
                </c:pt>
                <c:pt idx="102">
                  <c:v>4.5492553294013E-3</c:v>
                </c:pt>
                <c:pt idx="103">
                  <c:v>4.6038553294012992E-3</c:v>
                </c:pt>
                <c:pt idx="104">
                  <c:v>4.6472953294012997E-3</c:v>
                </c:pt>
                <c:pt idx="105">
                  <c:v>4.6984953294013001E-3</c:v>
                </c:pt>
                <c:pt idx="106">
                  <c:v>4.7475353294012994E-3</c:v>
                </c:pt>
                <c:pt idx="107">
                  <c:v>4.8037353294012996E-3</c:v>
                </c:pt>
                <c:pt idx="108">
                  <c:v>4.8504953294012994E-3</c:v>
                </c:pt>
                <c:pt idx="109">
                  <c:v>4.8966953294013E-3</c:v>
                </c:pt>
                <c:pt idx="110">
                  <c:v>4.9491753294012997E-3</c:v>
                </c:pt>
                <c:pt idx="111">
                  <c:v>4.9998153294013E-3</c:v>
                </c:pt>
                <c:pt idx="112">
                  <c:v>5.0523753294012992E-3</c:v>
                </c:pt>
                <c:pt idx="113">
                  <c:v>5.0999753294012993E-3</c:v>
                </c:pt>
                <c:pt idx="114">
                  <c:v>5.1540153294012993E-3</c:v>
                </c:pt>
                <c:pt idx="115">
                  <c:v>5.2056953294012994E-3</c:v>
                </c:pt>
                <c:pt idx="116">
                  <c:v>5.2594153294012987E-3</c:v>
                </c:pt>
                <c:pt idx="117">
                  <c:v>5.3118553294012995E-3</c:v>
                </c:pt>
                <c:pt idx="118">
                  <c:v>5.3702553294012988E-3</c:v>
                </c:pt>
                <c:pt idx="119">
                  <c:v>5.4295753294012995E-3</c:v>
                </c:pt>
                <c:pt idx="120">
                  <c:v>5.4891353294012988E-3</c:v>
                </c:pt>
                <c:pt idx="121">
                  <c:v>5.5661353294012995E-3</c:v>
                </c:pt>
                <c:pt idx="122">
                  <c:v>5.6513753294012989E-3</c:v>
                </c:pt>
                <c:pt idx="123">
                  <c:v>5.7466953294012992E-3</c:v>
                </c:pt>
                <c:pt idx="124">
                  <c:v>5.9095353294013001E-3</c:v>
                </c:pt>
                <c:pt idx="125">
                  <c:v>6.082215329401299E-3</c:v>
                </c:pt>
                <c:pt idx="126">
                  <c:v>6.322015329401299E-3</c:v>
                </c:pt>
                <c:pt idx="127">
                  <c:v>6.5809753294012998E-3</c:v>
                </c:pt>
                <c:pt idx="128">
                  <c:v>6.8241353294012999E-3</c:v>
                </c:pt>
                <c:pt idx="129">
                  <c:v>7.0504153294012996E-3</c:v>
                </c:pt>
                <c:pt idx="130">
                  <c:v>7.2756553294012994E-3</c:v>
                </c:pt>
                <c:pt idx="131">
                  <c:v>7.5182953294012991E-3</c:v>
                </c:pt>
                <c:pt idx="132">
                  <c:v>7.7190153294012997E-3</c:v>
                </c:pt>
                <c:pt idx="133">
                  <c:v>7.9461753294012994E-3</c:v>
                </c:pt>
                <c:pt idx="134">
                  <c:v>8.1776553294012986E-3</c:v>
                </c:pt>
                <c:pt idx="135">
                  <c:v>8.4080153294012992E-3</c:v>
                </c:pt>
                <c:pt idx="136">
                  <c:v>8.6297753294012989E-3</c:v>
                </c:pt>
                <c:pt idx="137">
                  <c:v>8.8836553294012986E-3</c:v>
                </c:pt>
                <c:pt idx="138">
                  <c:v>9.125735329401299E-3</c:v>
                </c:pt>
                <c:pt idx="139">
                  <c:v>9.3558553294012994E-3</c:v>
                </c:pt>
                <c:pt idx="140">
                  <c:v>9.5811753294012987E-3</c:v>
                </c:pt>
                <c:pt idx="141">
                  <c:v>9.8104153294012991E-3</c:v>
                </c:pt>
                <c:pt idx="142">
                  <c:v>1.0028655329401299E-2</c:v>
                </c:pt>
                <c:pt idx="143">
                  <c:v>1.0254055329401299E-2</c:v>
                </c:pt>
                <c:pt idx="144">
                  <c:v>1.0532495329401301E-2</c:v>
                </c:pt>
                <c:pt idx="145">
                  <c:v>1.0772295329401301E-2</c:v>
                </c:pt>
                <c:pt idx="146">
                  <c:v>1.0993415329401299E-2</c:v>
                </c:pt>
                <c:pt idx="147">
                  <c:v>1.1220615329401299E-2</c:v>
                </c:pt>
                <c:pt idx="148">
                  <c:v>1.1439135329401299E-2</c:v>
                </c:pt>
                <c:pt idx="149">
                  <c:v>1.1644255329401301E-2</c:v>
                </c:pt>
                <c:pt idx="150">
                  <c:v>1.18576553294013E-2</c:v>
                </c:pt>
                <c:pt idx="151">
                  <c:v>1.2063015329401301E-2</c:v>
                </c:pt>
                <c:pt idx="152">
                  <c:v>1.22858153294013E-2</c:v>
                </c:pt>
                <c:pt idx="153">
                  <c:v>1.2491975329401302E-2</c:v>
                </c:pt>
                <c:pt idx="154">
                  <c:v>1.2704455329401301E-2</c:v>
                </c:pt>
                <c:pt idx="155">
                  <c:v>1.29357753294013E-2</c:v>
                </c:pt>
                <c:pt idx="156">
                  <c:v>1.3134335329401302E-2</c:v>
                </c:pt>
                <c:pt idx="157">
                  <c:v>1.3361735329401301E-2</c:v>
                </c:pt>
                <c:pt idx="158">
                  <c:v>1.3565375329401301E-2</c:v>
                </c:pt>
                <c:pt idx="159">
                  <c:v>1.3767055329401302E-2</c:v>
                </c:pt>
                <c:pt idx="160">
                  <c:v>1.3986975329401302E-2</c:v>
                </c:pt>
                <c:pt idx="161">
                  <c:v>1.4185735329401301E-2</c:v>
                </c:pt>
                <c:pt idx="162">
                  <c:v>1.44052153294013E-2</c:v>
                </c:pt>
                <c:pt idx="163">
                  <c:v>1.45802153294013E-2</c:v>
                </c:pt>
                <c:pt idx="164">
                  <c:v>1.4817895329401301E-2</c:v>
                </c:pt>
                <c:pt idx="165">
                  <c:v>1.50208153294013E-2</c:v>
                </c:pt>
                <c:pt idx="166">
                  <c:v>1.5242575329401299E-2</c:v>
                </c:pt>
                <c:pt idx="167">
                  <c:v>1.54410953294013E-2</c:v>
                </c:pt>
                <c:pt idx="168">
                  <c:v>1.5629855329401299E-2</c:v>
                </c:pt>
                <c:pt idx="169">
                  <c:v>1.58628553294013E-2</c:v>
                </c:pt>
                <c:pt idx="170">
                  <c:v>1.6068855329401298E-2</c:v>
                </c:pt>
                <c:pt idx="171">
                  <c:v>1.6285055329401301E-2</c:v>
                </c:pt>
                <c:pt idx="172">
                  <c:v>1.65089353294013E-2</c:v>
                </c:pt>
                <c:pt idx="173">
                  <c:v>1.6711295329401302E-2</c:v>
                </c:pt>
                <c:pt idx="174">
                  <c:v>1.69226553294013E-2</c:v>
                </c:pt>
                <c:pt idx="175">
                  <c:v>1.7128935329401299E-2</c:v>
                </c:pt>
                <c:pt idx="176">
                  <c:v>1.7350335329401299E-2</c:v>
                </c:pt>
                <c:pt idx="177">
                  <c:v>1.7554535329401301E-2</c:v>
                </c:pt>
                <c:pt idx="178">
                  <c:v>1.7781655329401302E-2</c:v>
                </c:pt>
                <c:pt idx="179">
                  <c:v>1.7979055329401302E-2</c:v>
                </c:pt>
                <c:pt idx="180">
                  <c:v>1.8182255329401299E-2</c:v>
                </c:pt>
                <c:pt idx="181">
                  <c:v>1.8379495329401301E-2</c:v>
                </c:pt>
                <c:pt idx="182">
                  <c:v>1.8596655329401298E-2</c:v>
                </c:pt>
                <c:pt idx="183">
                  <c:v>1.8828015329401301E-2</c:v>
                </c:pt>
                <c:pt idx="184">
                  <c:v>1.9021455329401301E-2</c:v>
                </c:pt>
                <c:pt idx="185">
                  <c:v>1.9244455329401298E-2</c:v>
                </c:pt>
                <c:pt idx="186">
                  <c:v>1.94626553294013E-2</c:v>
                </c:pt>
                <c:pt idx="187">
                  <c:v>1.9645775329401302E-2</c:v>
                </c:pt>
                <c:pt idx="188">
                  <c:v>1.98558153294013E-2</c:v>
                </c:pt>
                <c:pt idx="189">
                  <c:v>2.0081255329401301E-2</c:v>
                </c:pt>
                <c:pt idx="190">
                  <c:v>2.0279095329401298E-2</c:v>
                </c:pt>
                <c:pt idx="191">
                  <c:v>2.0479415329401299E-2</c:v>
                </c:pt>
                <c:pt idx="192">
                  <c:v>2.0707375329401301E-2</c:v>
                </c:pt>
                <c:pt idx="193">
                  <c:v>2.0912975329401302E-2</c:v>
                </c:pt>
                <c:pt idx="194">
                  <c:v>2.1115095329401302E-2</c:v>
                </c:pt>
                <c:pt idx="195">
                  <c:v>2.1333135329401301E-2</c:v>
                </c:pt>
                <c:pt idx="196">
                  <c:v>2.1552015329401302E-2</c:v>
                </c:pt>
                <c:pt idx="197">
                  <c:v>2.1758935329401301E-2</c:v>
                </c:pt>
                <c:pt idx="198">
                  <c:v>2.19542553294013E-2</c:v>
                </c:pt>
                <c:pt idx="199">
                  <c:v>2.21803353294013E-2</c:v>
                </c:pt>
                <c:pt idx="200">
                  <c:v>2.2382255329401302E-2</c:v>
                </c:pt>
                <c:pt idx="201">
                  <c:v>2.25910953294013E-2</c:v>
                </c:pt>
                <c:pt idx="202">
                  <c:v>2.2805055329401299E-2</c:v>
                </c:pt>
                <c:pt idx="203">
                  <c:v>2.3012015329401302E-2</c:v>
                </c:pt>
                <c:pt idx="204">
                  <c:v>2.3218895329401298E-2</c:v>
                </c:pt>
                <c:pt idx="205">
                  <c:v>2.3434215329401299E-2</c:v>
                </c:pt>
                <c:pt idx="206">
                  <c:v>2.3648295329401301E-2</c:v>
                </c:pt>
                <c:pt idx="207">
                  <c:v>2.38587753294013E-2</c:v>
                </c:pt>
                <c:pt idx="208">
                  <c:v>2.4067935329401303E-2</c:v>
                </c:pt>
                <c:pt idx="209">
                  <c:v>2.4265535329401299E-2</c:v>
                </c:pt>
                <c:pt idx="210">
                  <c:v>2.4492015329401304E-2</c:v>
                </c:pt>
                <c:pt idx="211">
                  <c:v>2.4693815329401302E-2</c:v>
                </c:pt>
                <c:pt idx="212">
                  <c:v>2.48910153294013E-2</c:v>
                </c:pt>
                <c:pt idx="213">
                  <c:v>2.5101215329401301E-2</c:v>
                </c:pt>
                <c:pt idx="214">
                  <c:v>2.53058553294013E-2</c:v>
                </c:pt>
                <c:pt idx="215">
                  <c:v>2.5535815329401301E-2</c:v>
                </c:pt>
                <c:pt idx="216">
                  <c:v>2.5734815329401299E-2</c:v>
                </c:pt>
                <c:pt idx="217">
                  <c:v>2.5926775329401301E-2</c:v>
                </c:pt>
                <c:pt idx="218">
                  <c:v>2.6153455329401297E-2</c:v>
                </c:pt>
                <c:pt idx="219">
                  <c:v>2.6370735329401304E-2</c:v>
                </c:pt>
                <c:pt idx="220">
                  <c:v>2.6565135329401302E-2</c:v>
                </c:pt>
                <c:pt idx="221">
                  <c:v>2.6772255329401303E-2</c:v>
                </c:pt>
                <c:pt idx="222">
                  <c:v>2.6965695329401299E-2</c:v>
                </c:pt>
                <c:pt idx="223">
                  <c:v>2.7199695329401301E-2</c:v>
                </c:pt>
                <c:pt idx="224">
                  <c:v>2.7408655329401302E-2</c:v>
                </c:pt>
                <c:pt idx="225">
                  <c:v>2.7595575329401299E-2</c:v>
                </c:pt>
                <c:pt idx="226">
                  <c:v>2.7814615329401299E-2</c:v>
                </c:pt>
                <c:pt idx="227">
                  <c:v>2.8020335329401302E-2</c:v>
                </c:pt>
                <c:pt idx="228">
                  <c:v>2.82350953294013E-2</c:v>
                </c:pt>
                <c:pt idx="229">
                  <c:v>2.8441495329401302E-2</c:v>
                </c:pt>
                <c:pt idx="230">
                  <c:v>2.8654855329401298E-2</c:v>
                </c:pt>
                <c:pt idx="231">
                  <c:v>2.8856175329401303E-2</c:v>
                </c:pt>
                <c:pt idx="232">
                  <c:v>2.9057495329401301E-2</c:v>
                </c:pt>
                <c:pt idx="233">
                  <c:v>2.9257655329401298E-2</c:v>
                </c:pt>
                <c:pt idx="234">
                  <c:v>2.9452055329401299E-2</c:v>
                </c:pt>
                <c:pt idx="235">
                  <c:v>2.9684015329401299E-2</c:v>
                </c:pt>
                <c:pt idx="236">
                  <c:v>2.9890495329401297E-2</c:v>
                </c:pt>
                <c:pt idx="237">
                  <c:v>3.00903753294013E-2</c:v>
                </c:pt>
                <c:pt idx="238">
                  <c:v>3.0312855329401298E-2</c:v>
                </c:pt>
                <c:pt idx="239">
                  <c:v>3.0523015329401302E-2</c:v>
                </c:pt>
                <c:pt idx="240">
                  <c:v>3.0740415329401301E-2</c:v>
                </c:pt>
                <c:pt idx="241">
                  <c:v>3.09452153294013E-2</c:v>
                </c:pt>
                <c:pt idx="242">
                  <c:v>3.1155135329401302E-2</c:v>
                </c:pt>
                <c:pt idx="243">
                  <c:v>3.1357615329401296E-2</c:v>
                </c:pt>
                <c:pt idx="244">
                  <c:v>3.1573535329401298E-2</c:v>
                </c:pt>
                <c:pt idx="245">
                  <c:v>3.1800215329401305E-2</c:v>
                </c:pt>
                <c:pt idx="246">
                  <c:v>3.1993535329401301E-2</c:v>
                </c:pt>
                <c:pt idx="247">
                  <c:v>3.2194535329401301E-2</c:v>
                </c:pt>
                <c:pt idx="248">
                  <c:v>3.2414655329401298E-2</c:v>
                </c:pt>
                <c:pt idx="249">
                  <c:v>3.26352953294013E-2</c:v>
                </c:pt>
                <c:pt idx="250">
                  <c:v>3.2833095329401298E-2</c:v>
                </c:pt>
                <c:pt idx="251">
                  <c:v>3.3033215329401303E-2</c:v>
                </c:pt>
                <c:pt idx="252">
                  <c:v>3.32532553294013E-2</c:v>
                </c:pt>
                <c:pt idx="253">
                  <c:v>3.3487175329401299E-2</c:v>
                </c:pt>
                <c:pt idx="254">
                  <c:v>3.3689535329401304E-2</c:v>
                </c:pt>
                <c:pt idx="255">
                  <c:v>3.3882415329401304E-2</c:v>
                </c:pt>
                <c:pt idx="256">
                  <c:v>3.4110815329401301E-2</c:v>
                </c:pt>
                <c:pt idx="257">
                  <c:v>3.4314815329401303E-2</c:v>
                </c:pt>
                <c:pt idx="258">
                  <c:v>3.45128153294013E-2</c:v>
                </c:pt>
                <c:pt idx="259">
                  <c:v>3.4730455329401305E-2</c:v>
                </c:pt>
                <c:pt idx="260">
                  <c:v>3.4926215329401301E-2</c:v>
                </c:pt>
                <c:pt idx="261">
                  <c:v>3.5147375329401299E-2</c:v>
                </c:pt>
                <c:pt idx="262">
                  <c:v>3.5353855329401301E-2</c:v>
                </c:pt>
                <c:pt idx="263">
                  <c:v>3.5561095329401299E-2</c:v>
                </c:pt>
                <c:pt idx="264">
                  <c:v>3.5769575329401303E-2</c:v>
                </c:pt>
                <c:pt idx="265">
                  <c:v>3.5985255329401306E-2</c:v>
                </c:pt>
                <c:pt idx="266">
                  <c:v>3.6180855329401303E-2</c:v>
                </c:pt>
                <c:pt idx="267">
                  <c:v>3.6415775329401302E-2</c:v>
                </c:pt>
                <c:pt idx="268">
                  <c:v>3.6617415329401298E-2</c:v>
                </c:pt>
                <c:pt idx="269">
                  <c:v>3.6826695329401297E-2</c:v>
                </c:pt>
                <c:pt idx="270">
                  <c:v>3.7054855329401302E-2</c:v>
                </c:pt>
                <c:pt idx="271">
                  <c:v>3.7259575329401301E-2</c:v>
                </c:pt>
                <c:pt idx="272">
                  <c:v>3.7471975329401302E-2</c:v>
                </c:pt>
                <c:pt idx="273">
                  <c:v>3.7710895329401299E-2</c:v>
                </c:pt>
                <c:pt idx="274">
                  <c:v>3.7911935329401299E-2</c:v>
                </c:pt>
                <c:pt idx="275">
                  <c:v>3.8120695329401301E-2</c:v>
                </c:pt>
                <c:pt idx="276">
                  <c:v>3.8324615329401304E-2</c:v>
                </c:pt>
                <c:pt idx="277">
                  <c:v>3.8568135329401301E-2</c:v>
                </c:pt>
                <c:pt idx="278">
                  <c:v>3.8767535329401304E-2</c:v>
                </c:pt>
                <c:pt idx="279">
                  <c:v>3.8972975329401298E-2</c:v>
                </c:pt>
                <c:pt idx="280">
                  <c:v>3.9175255329401304E-2</c:v>
                </c:pt>
                <c:pt idx="281">
                  <c:v>3.9372735329401304E-2</c:v>
                </c:pt>
                <c:pt idx="282">
                  <c:v>3.9620175329401298E-2</c:v>
                </c:pt>
                <c:pt idx="283">
                  <c:v>3.9831775329401305E-2</c:v>
                </c:pt>
                <c:pt idx="284">
                  <c:v>4.0038295329401299E-2</c:v>
                </c:pt>
                <c:pt idx="285">
                  <c:v>4.0236695329401301E-2</c:v>
                </c:pt>
                <c:pt idx="286">
                  <c:v>4.0438695329401302E-2</c:v>
                </c:pt>
                <c:pt idx="287">
                  <c:v>4.0645095329401304E-2</c:v>
                </c:pt>
                <c:pt idx="288">
                  <c:v>4.0886695329401299E-2</c:v>
                </c:pt>
                <c:pt idx="289">
                  <c:v>4.1125495329401296E-2</c:v>
                </c:pt>
                <c:pt idx="290">
                  <c:v>4.1341895329401301E-2</c:v>
                </c:pt>
                <c:pt idx="291">
                  <c:v>4.1540295329401296E-2</c:v>
                </c:pt>
                <c:pt idx="292">
                  <c:v>4.1768695329401299E-2</c:v>
                </c:pt>
                <c:pt idx="293">
                  <c:v>4.1983095329401303E-2</c:v>
                </c:pt>
                <c:pt idx="294">
                  <c:v>4.2212695329401299E-2</c:v>
                </c:pt>
                <c:pt idx="295">
                  <c:v>4.2402295329401297E-2</c:v>
                </c:pt>
                <c:pt idx="296">
                  <c:v>4.2626295329401299E-2</c:v>
                </c:pt>
                <c:pt idx="297">
                  <c:v>4.2835495329401299E-2</c:v>
                </c:pt>
                <c:pt idx="298">
                  <c:v>4.3045495329401301E-2</c:v>
                </c:pt>
                <c:pt idx="299">
                  <c:v>4.3265095329401301E-2</c:v>
                </c:pt>
                <c:pt idx="300">
                  <c:v>4.3485095329401299E-2</c:v>
                </c:pt>
                <c:pt idx="301">
                  <c:v>4.3718695329401307E-2</c:v>
                </c:pt>
                <c:pt idx="302">
                  <c:v>4.3942295329401304E-2</c:v>
                </c:pt>
                <c:pt idx="303">
                  <c:v>4.41298953294013E-2</c:v>
                </c:pt>
                <c:pt idx="304">
                  <c:v>4.4345895329401301E-2</c:v>
                </c:pt>
                <c:pt idx="305">
                  <c:v>4.4584695329401305E-2</c:v>
                </c:pt>
                <c:pt idx="306">
                  <c:v>4.4790695329401303E-2</c:v>
                </c:pt>
                <c:pt idx="307">
                  <c:v>4.4991495329401304E-2</c:v>
                </c:pt>
                <c:pt idx="308">
                  <c:v>4.5200295329401306E-2</c:v>
                </c:pt>
                <c:pt idx="309">
                  <c:v>4.5414295329401305E-2</c:v>
                </c:pt>
                <c:pt idx="310">
                  <c:v>4.5647495329401301E-2</c:v>
                </c:pt>
                <c:pt idx="311">
                  <c:v>4.5848295329401302E-2</c:v>
                </c:pt>
                <c:pt idx="312">
                  <c:v>4.6081495329401305E-2</c:v>
                </c:pt>
                <c:pt idx="313">
                  <c:v>4.6295895329401301E-2</c:v>
                </c:pt>
                <c:pt idx="314">
                  <c:v>4.6517895329401301E-2</c:v>
                </c:pt>
                <c:pt idx="315">
                  <c:v>4.6737095329401297E-2</c:v>
                </c:pt>
                <c:pt idx="316">
                  <c:v>4.6951495329401301E-2</c:v>
                </c:pt>
                <c:pt idx="317">
                  <c:v>4.7176695329401303E-2</c:v>
                </c:pt>
                <c:pt idx="318">
                  <c:v>4.7385895329401302E-2</c:v>
                </c:pt>
                <c:pt idx="319">
                  <c:v>4.7609095329401302E-2</c:v>
                </c:pt>
                <c:pt idx="320">
                  <c:v>4.7842295329401298E-2</c:v>
                </c:pt>
                <c:pt idx="321">
                  <c:v>4.8060295329401301E-2</c:v>
                </c:pt>
                <c:pt idx="322">
                  <c:v>4.8270295329401296E-2</c:v>
                </c:pt>
                <c:pt idx="323">
                  <c:v>4.8480695329401302E-2</c:v>
                </c:pt>
                <c:pt idx="324">
                  <c:v>4.8697895329401303E-2</c:v>
                </c:pt>
                <c:pt idx="325">
                  <c:v>4.8928295329401301E-2</c:v>
                </c:pt>
                <c:pt idx="326">
                  <c:v>4.91726953294013E-2</c:v>
                </c:pt>
                <c:pt idx="327">
                  <c:v>4.9381495329401302E-2</c:v>
                </c:pt>
                <c:pt idx="328">
                  <c:v>4.9589095329401298E-2</c:v>
                </c:pt>
                <c:pt idx="329">
                  <c:v>4.9803495329401294E-2</c:v>
                </c:pt>
                <c:pt idx="330">
                  <c:v>5.00290953294013E-2</c:v>
                </c:pt>
                <c:pt idx="331">
                  <c:v>5.0253495329401293E-2</c:v>
                </c:pt>
                <c:pt idx="332">
                  <c:v>5.0466295329401299E-2</c:v>
                </c:pt>
                <c:pt idx="333">
                  <c:v>5.0677895329401298E-2</c:v>
                </c:pt>
                <c:pt idx="334">
                  <c:v>5.0909895329401295E-2</c:v>
                </c:pt>
                <c:pt idx="335">
                  <c:v>5.1135495329401301E-2</c:v>
                </c:pt>
                <c:pt idx="336">
                  <c:v>5.1352295329401304E-2</c:v>
                </c:pt>
                <c:pt idx="337">
                  <c:v>5.1572295329401302E-2</c:v>
                </c:pt>
                <c:pt idx="338">
                  <c:v>5.1778695329401297E-2</c:v>
                </c:pt>
                <c:pt idx="339">
                  <c:v>5.2002295329401302E-2</c:v>
                </c:pt>
                <c:pt idx="340">
                  <c:v>5.2220295329401305E-2</c:v>
                </c:pt>
                <c:pt idx="341">
                  <c:v>5.2461095329401297E-2</c:v>
                </c:pt>
                <c:pt idx="342">
                  <c:v>5.2684295329401297E-2</c:v>
                </c:pt>
                <c:pt idx="343">
                  <c:v>5.2913095329401305E-2</c:v>
                </c:pt>
                <c:pt idx="344">
                  <c:v>5.3129495329401297E-2</c:v>
                </c:pt>
                <c:pt idx="345">
                  <c:v>5.3347895329401297E-2</c:v>
                </c:pt>
                <c:pt idx="346">
                  <c:v>5.3557495329401295E-2</c:v>
                </c:pt>
                <c:pt idx="347">
                  <c:v>5.3809895329401301E-2</c:v>
                </c:pt>
                <c:pt idx="348">
                  <c:v>5.4029095329401304E-2</c:v>
                </c:pt>
                <c:pt idx="349">
                  <c:v>5.4249895329401304E-2</c:v>
                </c:pt>
                <c:pt idx="350">
                  <c:v>5.4480295329401303E-2</c:v>
                </c:pt>
                <c:pt idx="351">
                  <c:v>5.4718295329401298E-2</c:v>
                </c:pt>
                <c:pt idx="352">
                  <c:v>5.4947495329401297E-2</c:v>
                </c:pt>
                <c:pt idx="353">
                  <c:v>5.5153895329401299E-2</c:v>
                </c:pt>
                <c:pt idx="354">
                  <c:v>5.5377895329401301E-2</c:v>
                </c:pt>
                <c:pt idx="355">
                  <c:v>5.5601495329401306E-2</c:v>
                </c:pt>
                <c:pt idx="356">
                  <c:v>5.5826295329401303E-2</c:v>
                </c:pt>
                <c:pt idx="357">
                  <c:v>5.60638953294013E-2</c:v>
                </c:pt>
                <c:pt idx="358">
                  <c:v>5.6285095329401305E-2</c:v>
                </c:pt>
                <c:pt idx="359">
                  <c:v>5.65102953294013E-2</c:v>
                </c:pt>
                <c:pt idx="360">
                  <c:v>5.6738295329401299E-2</c:v>
                </c:pt>
                <c:pt idx="361">
                  <c:v>5.6952295329401298E-2</c:v>
                </c:pt>
                <c:pt idx="362">
                  <c:v>5.7187095329401298E-2</c:v>
                </c:pt>
                <c:pt idx="363">
                  <c:v>5.7415095329401297E-2</c:v>
                </c:pt>
                <c:pt idx="364">
                  <c:v>5.7652295329401297E-2</c:v>
                </c:pt>
                <c:pt idx="365">
                  <c:v>5.7879095329401303E-2</c:v>
                </c:pt>
                <c:pt idx="366">
                  <c:v>5.8107095329401302E-2</c:v>
                </c:pt>
                <c:pt idx="367">
                  <c:v>5.8360295329401304E-2</c:v>
                </c:pt>
                <c:pt idx="368">
                  <c:v>5.8582695329401302E-2</c:v>
                </c:pt>
                <c:pt idx="369">
                  <c:v>5.8803495329401302E-2</c:v>
                </c:pt>
                <c:pt idx="370">
                  <c:v>5.9038695329401293E-2</c:v>
                </c:pt>
                <c:pt idx="371">
                  <c:v>5.9283095329401299E-2</c:v>
                </c:pt>
                <c:pt idx="372">
                  <c:v>5.9509895329401298E-2</c:v>
                </c:pt>
                <c:pt idx="373">
                  <c:v>5.9741095329401299E-2</c:v>
                </c:pt>
                <c:pt idx="374">
                  <c:v>5.9980695329401305E-2</c:v>
                </c:pt>
                <c:pt idx="375">
                  <c:v>6.0232295329401303E-2</c:v>
                </c:pt>
                <c:pt idx="376">
                  <c:v>6.0445895329401304E-2</c:v>
                </c:pt>
                <c:pt idx="377">
                  <c:v>6.0669895329401299E-2</c:v>
                </c:pt>
                <c:pt idx="378">
                  <c:v>6.09010953294013E-2</c:v>
                </c:pt>
                <c:pt idx="379">
                  <c:v>6.1134295329401303E-2</c:v>
                </c:pt>
                <c:pt idx="380">
                  <c:v>6.1360695329401305E-2</c:v>
                </c:pt>
                <c:pt idx="381">
                  <c:v>6.1584295329401302E-2</c:v>
                </c:pt>
                <c:pt idx="382">
                  <c:v>6.1807895329401299E-2</c:v>
                </c:pt>
                <c:pt idx="383">
                  <c:v>6.2076695329401306E-2</c:v>
                </c:pt>
                <c:pt idx="384">
                  <c:v>6.23066953294013E-2</c:v>
                </c:pt>
                <c:pt idx="385">
                  <c:v>6.2525495329401298E-2</c:v>
                </c:pt>
                <c:pt idx="386">
                  <c:v>6.2787095329401299E-2</c:v>
                </c:pt>
                <c:pt idx="387">
                  <c:v>6.3031495329401291E-2</c:v>
                </c:pt>
                <c:pt idx="388">
                  <c:v>6.3246295329401306E-2</c:v>
                </c:pt>
                <c:pt idx="389">
                  <c:v>6.3473495329401303E-2</c:v>
                </c:pt>
                <c:pt idx="390">
                  <c:v>6.3733895329401297E-2</c:v>
                </c:pt>
                <c:pt idx="391">
                  <c:v>6.3947495329401305E-2</c:v>
                </c:pt>
                <c:pt idx="392">
                  <c:v>6.4218695329401304E-2</c:v>
                </c:pt>
                <c:pt idx="393">
                  <c:v>6.4445895329401301E-2</c:v>
                </c:pt>
                <c:pt idx="394">
                  <c:v>6.4701895329401293E-2</c:v>
                </c:pt>
                <c:pt idx="395">
                  <c:v>6.4963895329401306E-2</c:v>
                </c:pt>
                <c:pt idx="396">
                  <c:v>6.5189495329401298E-2</c:v>
                </c:pt>
                <c:pt idx="397">
                  <c:v>6.541749532940129E-2</c:v>
                </c:pt>
                <c:pt idx="398">
                  <c:v>6.5675095329401301E-2</c:v>
                </c:pt>
                <c:pt idx="399">
                  <c:v>6.5933895329401304E-2</c:v>
                </c:pt>
                <c:pt idx="400">
                  <c:v>6.6161895329401296E-2</c:v>
                </c:pt>
                <c:pt idx="401">
                  <c:v>6.6425095329401301E-2</c:v>
                </c:pt>
                <c:pt idx="402">
                  <c:v>6.6654695329401298E-2</c:v>
                </c:pt>
                <c:pt idx="403">
                  <c:v>6.6919495329401307E-2</c:v>
                </c:pt>
                <c:pt idx="404">
                  <c:v>6.7153495329401305E-2</c:v>
                </c:pt>
                <c:pt idx="405">
                  <c:v>6.7389095329401294E-2</c:v>
                </c:pt>
                <c:pt idx="406">
                  <c:v>6.7615095329401298E-2</c:v>
                </c:pt>
                <c:pt idx="407">
                  <c:v>6.7881495329401298E-2</c:v>
                </c:pt>
                <c:pt idx="408">
                  <c:v>6.8131095329401301E-2</c:v>
                </c:pt>
                <c:pt idx="409">
                  <c:v>6.8398295329401296E-2</c:v>
                </c:pt>
                <c:pt idx="410">
                  <c:v>6.8618695329401291E-2</c:v>
                </c:pt>
                <c:pt idx="411">
                  <c:v>6.8867495329401299E-2</c:v>
                </c:pt>
                <c:pt idx="412">
                  <c:v>6.9102295329401306E-2</c:v>
                </c:pt>
                <c:pt idx="413">
                  <c:v>6.9367495329401299E-2</c:v>
                </c:pt>
                <c:pt idx="414">
                  <c:v>6.9603095329401302E-2</c:v>
                </c:pt>
                <c:pt idx="415">
                  <c:v>6.98486953294013E-2</c:v>
                </c:pt>
                <c:pt idx="416">
                  <c:v>7.0100295329401291E-2</c:v>
                </c:pt>
                <c:pt idx="417">
                  <c:v>7.0346295329401301E-2</c:v>
                </c:pt>
                <c:pt idx="418">
                  <c:v>7.0581895329401304E-2</c:v>
                </c:pt>
                <c:pt idx="419">
                  <c:v>7.084589532940129E-2</c:v>
                </c:pt>
                <c:pt idx="420">
                  <c:v>7.1081095329401295E-2</c:v>
                </c:pt>
                <c:pt idx="421">
                  <c:v>7.13466953294013E-2</c:v>
                </c:pt>
                <c:pt idx="422">
                  <c:v>7.1586295329401292E-2</c:v>
                </c:pt>
                <c:pt idx="423">
                  <c:v>7.1842295329401298E-2</c:v>
                </c:pt>
                <c:pt idx="424">
                  <c:v>7.2084295329401304E-2</c:v>
                </c:pt>
                <c:pt idx="425">
                  <c:v>7.2341495329401304E-2</c:v>
                </c:pt>
                <c:pt idx="426">
                  <c:v>7.2584695329401303E-2</c:v>
                </c:pt>
                <c:pt idx="427">
                  <c:v>7.2852295329401309E-2</c:v>
                </c:pt>
                <c:pt idx="428">
                  <c:v>7.3093895329401304E-2</c:v>
                </c:pt>
                <c:pt idx="429">
                  <c:v>7.3331895329401306E-2</c:v>
                </c:pt>
                <c:pt idx="430">
                  <c:v>7.3603495329401303E-2</c:v>
                </c:pt>
                <c:pt idx="431">
                  <c:v>7.38610953294013E-2</c:v>
                </c:pt>
                <c:pt idx="432" formatCode="General">
                  <c:v>7.4115895329401299E-2</c:v>
                </c:pt>
                <c:pt idx="433" formatCode="General">
                  <c:v>7.435709532940131E-2</c:v>
                </c:pt>
                <c:pt idx="434" formatCode="General">
                  <c:v>7.4600295329401295E-2</c:v>
                </c:pt>
                <c:pt idx="435" formatCode="General">
                  <c:v>7.4841495329401292E-2</c:v>
                </c:pt>
                <c:pt idx="436" formatCode="General">
                  <c:v>7.5121895329401306E-2</c:v>
                </c:pt>
                <c:pt idx="437" formatCode="General">
                  <c:v>7.5349895329401298E-2</c:v>
                </c:pt>
                <c:pt idx="438" formatCode="General">
                  <c:v>7.5628695329401308E-2</c:v>
                </c:pt>
                <c:pt idx="439" formatCode="General">
                  <c:v>7.5884295329401302E-2</c:v>
                </c:pt>
                <c:pt idx="440" formatCode="General">
                  <c:v>7.6117895329401303E-2</c:v>
                </c:pt>
                <c:pt idx="441" formatCode="General">
                  <c:v>7.6404295329401309E-2</c:v>
                </c:pt>
                <c:pt idx="442" formatCode="General">
                  <c:v>7.6649895329401294E-2</c:v>
                </c:pt>
                <c:pt idx="443" formatCode="General">
                  <c:v>7.6907095329401307E-2</c:v>
                </c:pt>
                <c:pt idx="444" formatCode="General">
                  <c:v>7.7159895329401304E-2</c:v>
                </c:pt>
                <c:pt idx="445" formatCode="General">
                  <c:v>7.7427495329401297E-2</c:v>
                </c:pt>
                <c:pt idx="446" formatCode="General">
                  <c:v>7.7672695329401298E-2</c:v>
                </c:pt>
                <c:pt idx="447" formatCode="General">
                  <c:v>7.7930695329401306E-2</c:v>
                </c:pt>
                <c:pt idx="448" formatCode="General">
                  <c:v>7.8187495329401294E-2</c:v>
                </c:pt>
                <c:pt idx="449" formatCode="General">
                  <c:v>7.8441495329401298E-2</c:v>
                </c:pt>
                <c:pt idx="450" formatCode="General">
                  <c:v>7.8695495329401302E-2</c:v>
                </c:pt>
                <c:pt idx="451" formatCode="General">
                  <c:v>7.8968695329401303E-2</c:v>
                </c:pt>
                <c:pt idx="452" formatCode="General">
                  <c:v>7.9215495329401295E-2</c:v>
                </c:pt>
                <c:pt idx="453" formatCode="General">
                  <c:v>7.9470695329401306E-2</c:v>
                </c:pt>
                <c:pt idx="454" formatCode="General">
                  <c:v>7.9721095329401304E-2</c:v>
                </c:pt>
                <c:pt idx="455" formatCode="General">
                  <c:v>7.9957895329401299E-2</c:v>
                </c:pt>
                <c:pt idx="456" formatCode="General">
                  <c:v>8.0225895329401289E-2</c:v>
                </c:pt>
                <c:pt idx="457" formatCode="General">
                  <c:v>8.0484295329401295E-2</c:v>
                </c:pt>
                <c:pt idx="458" formatCode="General">
                  <c:v>8.0736295329401297E-2</c:v>
                </c:pt>
                <c:pt idx="459" formatCode="General">
                  <c:v>8.100869532940129E-2</c:v>
                </c:pt>
                <c:pt idx="460" formatCode="General">
                  <c:v>8.122829532940129E-2</c:v>
                </c:pt>
                <c:pt idx="461" formatCode="General">
                  <c:v>8.1520695329401288E-2</c:v>
                </c:pt>
                <c:pt idx="462" formatCode="General">
                  <c:v>8.1777495329401304E-2</c:v>
                </c:pt>
                <c:pt idx="463" formatCode="General">
                  <c:v>8.2031895329401291E-2</c:v>
                </c:pt>
                <c:pt idx="464" formatCode="General">
                  <c:v>8.2289095329401291E-2</c:v>
                </c:pt>
                <c:pt idx="465" formatCode="General">
                  <c:v>8.2538295329401296E-2</c:v>
                </c:pt>
                <c:pt idx="466" formatCode="General">
                  <c:v>8.2824295329401304E-2</c:v>
                </c:pt>
                <c:pt idx="467" formatCode="General">
                  <c:v>8.3068695329401282E-2</c:v>
                </c:pt>
                <c:pt idx="468" formatCode="General">
                  <c:v>8.3323495329401295E-2</c:v>
                </c:pt>
                <c:pt idx="469" formatCode="General">
                  <c:v>8.3568295329401285E-2</c:v>
                </c:pt>
                <c:pt idx="470" formatCode="General">
                  <c:v>8.3824695329401303E-2</c:v>
                </c:pt>
                <c:pt idx="471" formatCode="General">
                  <c:v>8.4101095329401299E-2</c:v>
                </c:pt>
                <c:pt idx="472" formatCode="General">
                  <c:v>8.4368295329401294E-2</c:v>
                </c:pt>
                <c:pt idx="473" formatCode="General">
                  <c:v>8.4646295329401294E-2</c:v>
                </c:pt>
                <c:pt idx="474" formatCode="General">
                  <c:v>8.4899895329401287E-2</c:v>
                </c:pt>
                <c:pt idx="475" formatCode="General">
                  <c:v>8.514709532940129E-2</c:v>
                </c:pt>
                <c:pt idx="476" formatCode="General">
                  <c:v>8.5400295329401299E-2</c:v>
                </c:pt>
                <c:pt idx="477" formatCode="General">
                  <c:v>8.5685095329401301E-2</c:v>
                </c:pt>
                <c:pt idx="478" formatCode="General">
                  <c:v>8.594869532940129E-2</c:v>
                </c:pt>
                <c:pt idx="479" formatCode="General">
                  <c:v>8.6203495329401289E-2</c:v>
                </c:pt>
                <c:pt idx="480" formatCode="General">
                  <c:v>8.6477895329401283E-2</c:v>
                </c:pt>
                <c:pt idx="481" formatCode="General">
                  <c:v>8.6720295329401301E-2</c:v>
                </c:pt>
                <c:pt idx="482" formatCode="General">
                  <c:v>8.6982295329401285E-2</c:v>
                </c:pt>
                <c:pt idx="483" formatCode="General">
                  <c:v>8.7221495329401294E-2</c:v>
                </c:pt>
                <c:pt idx="484" formatCode="General">
                  <c:v>8.750029532940129E-2</c:v>
                </c:pt>
                <c:pt idx="485" formatCode="General">
                  <c:v>8.7767895329401283E-2</c:v>
                </c:pt>
                <c:pt idx="486" formatCode="General">
                  <c:v>8.8060695329401278E-2</c:v>
                </c:pt>
                <c:pt idx="487" formatCode="General">
                  <c:v>8.8319895329401293E-2</c:v>
                </c:pt>
                <c:pt idx="488" formatCode="General">
                  <c:v>8.856109532940129E-2</c:v>
                </c:pt>
                <c:pt idx="489" formatCode="General">
                  <c:v>8.8819495329401296E-2</c:v>
                </c:pt>
                <c:pt idx="490" formatCode="General">
                  <c:v>8.9070295329401292E-2</c:v>
                </c:pt>
                <c:pt idx="491" formatCode="General">
                  <c:v>8.93446953294013E-2</c:v>
                </c:pt>
                <c:pt idx="492" formatCode="General">
                  <c:v>8.9631495329401289E-2</c:v>
                </c:pt>
                <c:pt idx="493" formatCode="General">
                  <c:v>8.9915895329401294E-2</c:v>
                </c:pt>
                <c:pt idx="494" formatCode="General">
                  <c:v>9.0174295329401299E-2</c:v>
                </c:pt>
                <c:pt idx="495" formatCode="General">
                  <c:v>9.0429495329401297E-2</c:v>
                </c:pt>
                <c:pt idx="496" formatCode="General">
                  <c:v>9.0669895329401284E-2</c:v>
                </c:pt>
                <c:pt idx="497" formatCode="General">
                  <c:v>9.0921895329401287E-2</c:v>
                </c:pt>
                <c:pt idx="498" formatCode="General">
                  <c:v>9.1204695329401286E-2</c:v>
                </c:pt>
                <c:pt idx="499" formatCode="General">
                  <c:v>9.1451895329401289E-2</c:v>
                </c:pt>
                <c:pt idx="500" formatCode="General">
                  <c:v>9.1741895329401302E-2</c:v>
                </c:pt>
                <c:pt idx="501" formatCode="General">
                  <c:v>9.2015495329401287E-2</c:v>
                </c:pt>
                <c:pt idx="502" formatCode="General">
                  <c:v>9.2277095329401287E-2</c:v>
                </c:pt>
                <c:pt idx="503" formatCode="General">
                  <c:v>9.2527495329401285E-2</c:v>
                </c:pt>
                <c:pt idx="504" formatCode="General">
                  <c:v>9.2791095329401288E-2</c:v>
                </c:pt>
                <c:pt idx="505" formatCode="General">
                  <c:v>9.3057495329401302E-2</c:v>
                </c:pt>
                <c:pt idx="506" formatCode="General">
                  <c:v>9.3303095329401287E-2</c:v>
                </c:pt>
                <c:pt idx="507" formatCode="General">
                  <c:v>9.3590295329401288E-2</c:v>
                </c:pt>
                <c:pt idx="508" formatCode="General">
                  <c:v>9.3841095329401297E-2</c:v>
                </c:pt>
                <c:pt idx="509" formatCode="General">
                  <c:v>9.4102295329401286E-2</c:v>
                </c:pt>
                <c:pt idx="510" formatCode="General">
                  <c:v>9.4359895329401283E-2</c:v>
                </c:pt>
                <c:pt idx="511" formatCode="General">
                  <c:v>9.4637095329401288E-2</c:v>
                </c:pt>
                <c:pt idx="512" formatCode="General">
                  <c:v>9.4892695329401297E-2</c:v>
                </c:pt>
                <c:pt idx="513" formatCode="General">
                  <c:v>9.5157095329401281E-2</c:v>
                </c:pt>
                <c:pt idx="514" formatCode="General">
                  <c:v>9.5445895329401301E-2</c:v>
                </c:pt>
                <c:pt idx="515" formatCode="General">
                  <c:v>9.5693495329401287E-2</c:v>
                </c:pt>
                <c:pt idx="516" formatCode="General">
                  <c:v>9.5954695329401291E-2</c:v>
                </c:pt>
                <c:pt idx="517" formatCode="General">
                  <c:v>9.6211095329401294E-2</c:v>
                </c:pt>
                <c:pt idx="518" formatCode="General">
                  <c:v>9.6488295329401286E-2</c:v>
                </c:pt>
                <c:pt idx="519" formatCode="General">
                  <c:v>9.6757895329401294E-2</c:v>
                </c:pt>
                <c:pt idx="520" formatCode="General">
                  <c:v>9.7018295329401288E-2</c:v>
                </c:pt>
                <c:pt idx="521" formatCode="General">
                  <c:v>9.7290695329401281E-2</c:v>
                </c:pt>
                <c:pt idx="522" formatCode="General">
                  <c:v>9.7558695329401299E-2</c:v>
                </c:pt>
                <c:pt idx="523" formatCode="General">
                  <c:v>9.7804295329401297E-2</c:v>
                </c:pt>
                <c:pt idx="524" formatCode="General">
                  <c:v>9.8085095329401281E-2</c:v>
                </c:pt>
                <c:pt idx="525" formatCode="General">
                  <c:v>9.8358695329401294E-2</c:v>
                </c:pt>
                <c:pt idx="526" formatCode="General">
                  <c:v>9.8608295329401283E-2</c:v>
                </c:pt>
                <c:pt idx="527" formatCode="General">
                  <c:v>9.8874295329401285E-2</c:v>
                </c:pt>
                <c:pt idx="528" formatCode="General">
                  <c:v>9.9139095329401294E-2</c:v>
                </c:pt>
                <c:pt idx="529" formatCode="General">
                  <c:v>9.9396295329401294E-2</c:v>
                </c:pt>
                <c:pt idx="530" formatCode="General">
                  <c:v>9.9642695329401287E-2</c:v>
                </c:pt>
                <c:pt idx="531" formatCode="General">
                  <c:v>9.9899095329401277E-2</c:v>
                </c:pt>
                <c:pt idx="532" formatCode="General">
                  <c:v>0.1001938953294013</c:v>
                </c:pt>
                <c:pt idx="533" formatCode="General">
                  <c:v>0.10045109532940129</c:v>
                </c:pt>
                <c:pt idx="534" formatCode="General">
                  <c:v>0.10071669532940129</c:v>
                </c:pt>
                <c:pt idx="535" formatCode="General">
                  <c:v>0.1009634953294013</c:v>
                </c:pt>
                <c:pt idx="536" formatCode="General">
                  <c:v>0.1012130953294013</c:v>
                </c:pt>
                <c:pt idx="537" formatCode="General">
                  <c:v>0.10151269532940128</c:v>
                </c:pt>
                <c:pt idx="538" formatCode="General">
                  <c:v>0.10177509532940129</c:v>
                </c:pt>
                <c:pt idx="539" formatCode="General">
                  <c:v>0.10203229532940129</c:v>
                </c:pt>
                <c:pt idx="540" formatCode="General">
                  <c:v>0.10228029532940129</c:v>
                </c:pt>
                <c:pt idx="541" formatCode="General">
                  <c:v>0.10255469532940129</c:v>
                </c:pt>
                <c:pt idx="542" formatCode="General">
                  <c:v>0.10281749532940129</c:v>
                </c:pt>
                <c:pt idx="543" formatCode="General">
                  <c:v>0.1030946953294013</c:v>
                </c:pt>
                <c:pt idx="544" formatCode="General">
                  <c:v>0.10335989532940129</c:v>
                </c:pt>
                <c:pt idx="545" formatCode="General">
                  <c:v>0.1036154953294013</c:v>
                </c:pt>
                <c:pt idx="546" formatCode="General">
                  <c:v>0.10386069532940129</c:v>
                </c:pt>
                <c:pt idx="547" formatCode="General">
                  <c:v>0.10414349532940129</c:v>
                </c:pt>
                <c:pt idx="548" formatCode="General">
                  <c:v>0.10442029532940129</c:v>
                </c:pt>
                <c:pt idx="549" formatCode="General">
                  <c:v>0.10468029532940129</c:v>
                </c:pt>
                <c:pt idx="550" formatCode="General">
                  <c:v>0.1049502953294013</c:v>
                </c:pt>
                <c:pt idx="551" formatCode="General">
                  <c:v>0.10521629532940129</c:v>
                </c:pt>
                <c:pt idx="552" formatCode="General">
                  <c:v>0.10548229532940129</c:v>
                </c:pt>
                <c:pt idx="553" formatCode="General">
                  <c:v>0.1057518953294013</c:v>
                </c:pt>
                <c:pt idx="554" formatCode="General">
                  <c:v>0.10600749532940129</c:v>
                </c:pt>
                <c:pt idx="555" formatCode="General">
                  <c:v>0.10625749532940128</c:v>
                </c:pt>
                <c:pt idx="556" formatCode="General">
                  <c:v>0.10654709532940129</c:v>
                </c:pt>
                <c:pt idx="557" formatCode="General">
                  <c:v>0.1068126953294013</c:v>
                </c:pt>
                <c:pt idx="558" formatCode="General">
                  <c:v>0.10705869532940129</c:v>
                </c:pt>
                <c:pt idx="559" formatCode="General">
                  <c:v>0.10731869532940129</c:v>
                </c:pt>
                <c:pt idx="560" formatCode="General">
                  <c:v>0.10760069532940129</c:v>
                </c:pt>
                <c:pt idx="561" formatCode="General">
                  <c:v>0.10784909532940129</c:v>
                </c:pt>
                <c:pt idx="562" formatCode="General">
                  <c:v>0.1081086953294013</c:v>
                </c:pt>
                <c:pt idx="563" formatCode="General">
                  <c:v>0.10837549532940129</c:v>
                </c:pt>
                <c:pt idx="564" formatCode="General">
                  <c:v>0.10865229532940129</c:v>
                </c:pt>
                <c:pt idx="565" formatCode="General">
                  <c:v>0.10893909532940128</c:v>
                </c:pt>
                <c:pt idx="566" formatCode="General">
                  <c:v>0.10919389532940128</c:v>
                </c:pt>
                <c:pt idx="567" formatCode="General">
                  <c:v>0.10945469532940129</c:v>
                </c:pt>
                <c:pt idx="568" formatCode="General">
                  <c:v>0.1097518953294013</c:v>
                </c:pt>
                <c:pt idx="569" formatCode="General">
                  <c:v>0.11000789532940129</c:v>
                </c:pt>
                <c:pt idx="570" formatCode="General">
                  <c:v>0.1102782953294013</c:v>
                </c:pt>
                <c:pt idx="571" formatCode="General">
                  <c:v>0.11053589532940129</c:v>
                </c:pt>
                <c:pt idx="572" formatCode="General">
                  <c:v>0.1107878953294013</c:v>
                </c:pt>
                <c:pt idx="573" formatCode="General">
                  <c:v>0.11108429532940128</c:v>
                </c:pt>
                <c:pt idx="574" formatCode="General">
                  <c:v>0.11135149532940129</c:v>
                </c:pt>
                <c:pt idx="575" formatCode="General">
                  <c:v>0.11161589532940129</c:v>
                </c:pt>
                <c:pt idx="576" formatCode="General">
                  <c:v>0.1119106953294013</c:v>
                </c:pt>
                <c:pt idx="577" formatCode="General">
                  <c:v>0.11214469532940129</c:v>
                </c:pt>
                <c:pt idx="578" formatCode="General">
                  <c:v>0.1124066953294013</c:v>
                </c:pt>
                <c:pt idx="579" formatCode="General">
                  <c:v>0.11269989532940128</c:v>
                </c:pt>
                <c:pt idx="580" formatCode="General">
                  <c:v>0.11297829532940129</c:v>
                </c:pt>
                <c:pt idx="581" formatCode="General">
                  <c:v>0.11322669532940129</c:v>
                </c:pt>
                <c:pt idx="582" formatCode="General">
                  <c:v>0.11348189532940128</c:v>
                </c:pt>
                <c:pt idx="583" formatCode="General">
                  <c:v>0.11374469532940129</c:v>
                </c:pt>
                <c:pt idx="584" formatCode="General">
                  <c:v>0.1139982953294013</c:v>
                </c:pt>
                <c:pt idx="585" formatCode="General">
                  <c:v>0.11431349532940129</c:v>
                </c:pt>
                <c:pt idx="586" formatCode="General">
                  <c:v>0.11459749532940129</c:v>
                </c:pt>
                <c:pt idx="587" formatCode="General">
                  <c:v>0.11485869532940128</c:v>
                </c:pt>
                <c:pt idx="588" formatCode="General">
                  <c:v>0.11513949532940129</c:v>
                </c:pt>
                <c:pt idx="589" formatCode="General">
                  <c:v>0.11539029532940129</c:v>
                </c:pt>
                <c:pt idx="590" formatCode="General">
                  <c:v>0.11570029532940129</c:v>
                </c:pt>
                <c:pt idx="591" formatCode="General">
                  <c:v>0.11596189532940128</c:v>
                </c:pt>
                <c:pt idx="592" formatCode="General">
                  <c:v>0.1162346953294013</c:v>
                </c:pt>
                <c:pt idx="593" formatCode="General">
                  <c:v>0.1164842953294013</c:v>
                </c:pt>
                <c:pt idx="594" formatCode="General">
                  <c:v>0.1167418953294013</c:v>
                </c:pt>
                <c:pt idx="595" formatCode="General">
                  <c:v>0.11701749532940128</c:v>
                </c:pt>
                <c:pt idx="596" formatCode="General">
                  <c:v>0.11728829532940128</c:v>
                </c:pt>
                <c:pt idx="597" formatCode="General">
                  <c:v>0.1175474953294013</c:v>
                </c:pt>
                <c:pt idx="598" formatCode="General">
                  <c:v>0.11783829532940128</c:v>
                </c:pt>
                <c:pt idx="599" formatCode="General">
                  <c:v>0.11812189532940129</c:v>
                </c:pt>
                <c:pt idx="600" formatCode="General">
                  <c:v>0.1183870953294013</c:v>
                </c:pt>
                <c:pt idx="601" formatCode="General">
                  <c:v>0.11863909532940128</c:v>
                </c:pt>
                <c:pt idx="602" formatCode="General">
                  <c:v>0.1189034953294013</c:v>
                </c:pt>
                <c:pt idx="603" formatCode="General">
                  <c:v>0.1191850953294013</c:v>
                </c:pt>
                <c:pt idx="604" formatCode="General">
                  <c:v>0.11948109532940129</c:v>
                </c:pt>
                <c:pt idx="605" formatCode="General">
                  <c:v>0.11974469532940128</c:v>
                </c:pt>
                <c:pt idx="606" formatCode="General">
                  <c:v>0.1199986953294013</c:v>
                </c:pt>
                <c:pt idx="607" formatCode="General">
                  <c:v>0.12026669532940129</c:v>
                </c:pt>
                <c:pt idx="608" formatCode="General">
                  <c:v>0.1205274953294013</c:v>
                </c:pt>
                <c:pt idx="609" formatCode="General">
                  <c:v>0.12078109532940129</c:v>
                </c:pt>
                <c:pt idx="610" formatCode="General">
                  <c:v>0.1210530953294013</c:v>
                </c:pt>
                <c:pt idx="611" formatCode="General">
                  <c:v>0.12134349532940129</c:v>
                </c:pt>
                <c:pt idx="612" formatCode="General">
                  <c:v>0.1216258953294013</c:v>
                </c:pt>
                <c:pt idx="613" formatCode="General">
                  <c:v>0.12188229532940129</c:v>
                </c:pt>
                <c:pt idx="614" formatCode="General">
                  <c:v>0.12213629532940129</c:v>
                </c:pt>
                <c:pt idx="615" formatCode="General">
                  <c:v>0.12239109532940129</c:v>
                </c:pt>
                <c:pt idx="616" formatCode="General">
                  <c:v>0.12265989532940129</c:v>
                </c:pt>
                <c:pt idx="617" formatCode="General">
                  <c:v>0.12292789532940128</c:v>
                </c:pt>
                <c:pt idx="618" formatCode="General">
                  <c:v>0.12320229532940129</c:v>
                </c:pt>
                <c:pt idx="619" formatCode="General">
                  <c:v>0.12343829532940129</c:v>
                </c:pt>
                <c:pt idx="620" formatCode="General">
                  <c:v>0.12373029532940129</c:v>
                </c:pt>
                <c:pt idx="621" formatCode="General">
                  <c:v>0.12401509532940129</c:v>
                </c:pt>
                <c:pt idx="622" formatCode="General">
                  <c:v>0.12427869532940129</c:v>
                </c:pt>
                <c:pt idx="623" formatCode="General">
                  <c:v>0.1245294953294013</c:v>
                </c:pt>
                <c:pt idx="624" formatCode="General">
                  <c:v>0.12479629532940129</c:v>
                </c:pt>
                <c:pt idx="625" formatCode="General">
                  <c:v>0.12506749532940128</c:v>
                </c:pt>
                <c:pt idx="626" formatCode="General">
                  <c:v>0.1253554953294013</c:v>
                </c:pt>
                <c:pt idx="627" formatCode="General">
                  <c:v>0.1256298953294013</c:v>
                </c:pt>
                <c:pt idx="628" formatCode="General">
                  <c:v>0.12588909532940129</c:v>
                </c:pt>
                <c:pt idx="629" formatCode="General">
                  <c:v>0.12618029532940128</c:v>
                </c:pt>
                <c:pt idx="630" formatCode="General">
                  <c:v>0.12643629532940129</c:v>
                </c:pt>
                <c:pt idx="631" formatCode="General">
                  <c:v>0.12668989532940128</c:v>
                </c:pt>
                <c:pt idx="632" formatCode="General">
                  <c:v>0.12696589532940128</c:v>
                </c:pt>
                <c:pt idx="633" formatCode="General">
                  <c:v>0.1272550953294013</c:v>
                </c:pt>
                <c:pt idx="634" formatCode="General">
                  <c:v>0.12753189532940129</c:v>
                </c:pt>
                <c:pt idx="635" formatCode="General">
                  <c:v>0.12778429532940128</c:v>
                </c:pt>
                <c:pt idx="636" formatCode="General">
                  <c:v>0.12807429532940129</c:v>
                </c:pt>
                <c:pt idx="637" formatCode="General">
                  <c:v>0.12832989532940128</c:v>
                </c:pt>
                <c:pt idx="638" formatCode="General">
                  <c:v>0.1286046953294013</c:v>
                </c:pt>
                <c:pt idx="639" formatCode="General">
                  <c:v>0.12885309532940128</c:v>
                </c:pt>
                <c:pt idx="640" formatCode="General">
                  <c:v>0.12912709532940128</c:v>
                </c:pt>
                <c:pt idx="641" formatCode="General">
                  <c:v>0.12939549532940128</c:v>
                </c:pt>
                <c:pt idx="642" formatCode="General">
                  <c:v>0.12965029532940128</c:v>
                </c:pt>
                <c:pt idx="643" formatCode="General">
                  <c:v>0.12991469532940131</c:v>
                </c:pt>
                <c:pt idx="644" formatCode="General">
                  <c:v>0.13020629532940128</c:v>
                </c:pt>
                <c:pt idx="645" formatCode="General">
                  <c:v>0.1304722953294013</c:v>
                </c:pt>
                <c:pt idx="646" formatCode="General">
                  <c:v>0.13074589532940128</c:v>
                </c:pt>
                <c:pt idx="647" formatCode="General">
                  <c:v>0.13100669532940129</c:v>
                </c:pt>
                <c:pt idx="648" formatCode="General">
                  <c:v>0.1312734953294013</c:v>
                </c:pt>
                <c:pt idx="649" formatCode="General">
                  <c:v>0.13153349532940128</c:v>
                </c:pt>
                <c:pt idx="650" formatCode="General">
                  <c:v>0.13181949532940129</c:v>
                </c:pt>
                <c:pt idx="651" formatCode="General">
                  <c:v>0.1320570953294013</c:v>
                </c:pt>
                <c:pt idx="652" formatCode="General">
                  <c:v>0.13236269532940129</c:v>
                </c:pt>
                <c:pt idx="653" formatCode="General">
                  <c:v>0.13264029532940128</c:v>
                </c:pt>
                <c:pt idx="654" formatCode="General">
                  <c:v>0.13290229532940129</c:v>
                </c:pt>
                <c:pt idx="655" formatCode="General">
                  <c:v>0.1331518953294013</c:v>
                </c:pt>
                <c:pt idx="656" formatCode="General">
                  <c:v>0.13342549532940129</c:v>
                </c:pt>
                <c:pt idx="657" formatCode="General">
                  <c:v>0.13373789532940131</c:v>
                </c:pt>
                <c:pt idx="658" formatCode="General">
                  <c:v>0.13396589532940129</c:v>
                </c:pt>
                <c:pt idx="659" formatCode="General">
                  <c:v>0.13425069532940129</c:v>
                </c:pt>
                <c:pt idx="660" formatCode="General">
                  <c:v>0.1345262953294013</c:v>
                </c:pt>
                <c:pt idx="661" formatCode="General">
                  <c:v>0.13480269532940128</c:v>
                </c:pt>
                <c:pt idx="662" formatCode="General">
                  <c:v>0.1350714953294013</c:v>
                </c:pt>
                <c:pt idx="663" formatCode="General">
                  <c:v>0.13533189532940129</c:v>
                </c:pt>
                <c:pt idx="664" formatCode="General">
                  <c:v>0.1356022953294013</c:v>
                </c:pt>
                <c:pt idx="665" formatCode="General">
                  <c:v>0.13590269532940127</c:v>
                </c:pt>
                <c:pt idx="666" formatCode="General">
                  <c:v>0.13615989532940129</c:v>
                </c:pt>
                <c:pt idx="667" formatCode="General">
                  <c:v>0.13643109532940129</c:v>
                </c:pt>
                <c:pt idx="668" formatCode="General">
                  <c:v>0.13672749532940129</c:v>
                </c:pt>
                <c:pt idx="669" formatCode="General">
                  <c:v>0.13698229532940129</c:v>
                </c:pt>
                <c:pt idx="670" formatCode="General">
                  <c:v>0.13725149532940129</c:v>
                </c:pt>
                <c:pt idx="671" formatCode="General">
                  <c:v>0.1375474953294013</c:v>
                </c:pt>
                <c:pt idx="672" formatCode="General">
                  <c:v>0.13782389532940129</c:v>
                </c:pt>
                <c:pt idx="673" formatCode="General">
                  <c:v>0.13809389532940128</c:v>
                </c:pt>
                <c:pt idx="674" formatCode="General">
                  <c:v>0.1383550953294013</c:v>
                </c:pt>
                <c:pt idx="675" formatCode="General">
                  <c:v>0.13865949532940131</c:v>
                </c:pt>
                <c:pt idx="676" formatCode="General">
                  <c:v>0.1389246953294013</c:v>
                </c:pt>
                <c:pt idx="677" formatCode="General">
                  <c:v>0.1391690953294013</c:v>
                </c:pt>
                <c:pt idx="678" formatCode="General">
                  <c:v>0.13944429532940128</c:v>
                </c:pt>
                <c:pt idx="679" formatCode="General">
                  <c:v>0.13972549532940129</c:v>
                </c:pt>
                <c:pt idx="680" formatCode="General">
                  <c:v>0.13999749532940128</c:v>
                </c:pt>
                <c:pt idx="681" formatCode="General">
                  <c:v>0.1402634953294013</c:v>
                </c:pt>
                <c:pt idx="682" formatCode="General">
                  <c:v>0.1405326953294013</c:v>
                </c:pt>
                <c:pt idx="683" formatCode="General">
                  <c:v>0.1408202953294013</c:v>
                </c:pt>
                <c:pt idx="684" formatCode="General">
                  <c:v>0.14112789532940129</c:v>
                </c:pt>
                <c:pt idx="685" formatCode="General">
                  <c:v>0.14140269532940131</c:v>
                </c:pt>
                <c:pt idx="686" formatCode="General">
                  <c:v>0.14167349532940129</c:v>
                </c:pt>
                <c:pt idx="687" formatCode="General">
                  <c:v>0.1419794953294013</c:v>
                </c:pt>
                <c:pt idx="688" formatCode="General">
                  <c:v>0.14223869532940131</c:v>
                </c:pt>
                <c:pt idx="689" formatCode="General">
                  <c:v>0.14251509532940129</c:v>
                </c:pt>
                <c:pt idx="690" formatCode="General">
                  <c:v>0.1427738953294013</c:v>
                </c:pt>
                <c:pt idx="691" formatCode="General">
                  <c:v>0.14303909532940129</c:v>
                </c:pt>
                <c:pt idx="692" formatCode="General">
                  <c:v>0.14332429532940127</c:v>
                </c:pt>
                <c:pt idx="693" formatCode="General">
                  <c:v>0.1435954953294013</c:v>
                </c:pt>
                <c:pt idx="694" formatCode="General">
                  <c:v>0.14388229532940128</c:v>
                </c:pt>
                <c:pt idx="695" formatCode="General">
                  <c:v>0.14418669532940129</c:v>
                </c:pt>
                <c:pt idx="696" formatCode="General">
                  <c:v>0.14447029532940131</c:v>
                </c:pt>
                <c:pt idx="697" formatCode="General">
                  <c:v>0.14472829532940129</c:v>
                </c:pt>
                <c:pt idx="698" formatCode="General">
                  <c:v>0.14499109532940127</c:v>
                </c:pt>
                <c:pt idx="699" formatCode="General">
                  <c:v>0.14529189532940129</c:v>
                </c:pt>
                <c:pt idx="700" formatCode="General">
                  <c:v>0.14556229532940129</c:v>
                </c:pt>
                <c:pt idx="701" formatCode="General">
                  <c:v>0.14584389532940129</c:v>
                </c:pt>
                <c:pt idx="702" formatCode="General">
                  <c:v>0.1461426953294013</c:v>
                </c:pt>
                <c:pt idx="703" formatCode="General">
                  <c:v>0.14641429532940131</c:v>
                </c:pt>
                <c:pt idx="704" formatCode="General">
                  <c:v>0.14669109532940131</c:v>
                </c:pt>
                <c:pt idx="705" formatCode="General">
                  <c:v>0.1469706953294013</c:v>
                </c:pt>
                <c:pt idx="706" formatCode="General">
                  <c:v>0.14724469532940129</c:v>
                </c:pt>
                <c:pt idx="707" formatCode="General">
                  <c:v>0.14751749532940128</c:v>
                </c:pt>
                <c:pt idx="708" formatCode="General">
                  <c:v>0.14777629532940129</c:v>
                </c:pt>
                <c:pt idx="709" formatCode="General">
                  <c:v>0.14808869532940128</c:v>
                </c:pt>
                <c:pt idx="710" formatCode="General">
                  <c:v>0.1483366953294013</c:v>
                </c:pt>
                <c:pt idx="711" formatCode="General">
                  <c:v>0.14864189532940128</c:v>
                </c:pt>
                <c:pt idx="712" formatCode="General">
                  <c:v>0.14891909532940129</c:v>
                </c:pt>
                <c:pt idx="713" formatCode="General">
                  <c:v>0.14919189532940128</c:v>
                </c:pt>
                <c:pt idx="714" formatCode="General">
                  <c:v>0.1494686953294013</c:v>
                </c:pt>
                <c:pt idx="715" formatCode="General">
                  <c:v>0.1497430953294013</c:v>
                </c:pt>
                <c:pt idx="716" formatCode="General">
                  <c:v>0.15003509532940129</c:v>
                </c:pt>
              </c:numCache>
            </c:numRef>
          </c:xVal>
          <c:yVal>
            <c:numRef>
              <c:f>'46NT89'!$I$22:$I$738</c:f>
              <c:numCache>
                <c:formatCode>0.000</c:formatCode>
                <c:ptCount val="717"/>
                <c:pt idx="0">
                  <c:v>6.9500191742729491</c:v>
                </c:pt>
                <c:pt idx="1">
                  <c:v>6.8261217033032215</c:v>
                </c:pt>
                <c:pt idx="2">
                  <c:v>6.9777848889805689</c:v>
                </c:pt>
                <c:pt idx="3">
                  <c:v>7.0312709618795903</c:v>
                </c:pt>
                <c:pt idx="4">
                  <c:v>7.5615807726212507</c:v>
                </c:pt>
                <c:pt idx="5">
                  <c:v>11.624783759908269</c:v>
                </c:pt>
                <c:pt idx="6">
                  <c:v>15.286023057846126</c:v>
                </c:pt>
                <c:pt idx="7">
                  <c:v>19.520729189017775</c:v>
                </c:pt>
                <c:pt idx="8">
                  <c:v>23.832647528676546</c:v>
                </c:pt>
                <c:pt idx="9">
                  <c:v>28.913313114954743</c:v>
                </c:pt>
                <c:pt idx="10">
                  <c:v>33.493531095628029</c:v>
                </c:pt>
                <c:pt idx="11">
                  <c:v>38.67937914075258</c:v>
                </c:pt>
                <c:pt idx="12">
                  <c:v>44.96455517942983</c:v>
                </c:pt>
                <c:pt idx="13">
                  <c:v>51.12358385496951</c:v>
                </c:pt>
                <c:pt idx="14">
                  <c:v>57.789503009140191</c:v>
                </c:pt>
                <c:pt idx="15">
                  <c:v>64.472194086743826</c:v>
                </c:pt>
                <c:pt idx="16">
                  <c:v>71.285276642256179</c:v>
                </c:pt>
                <c:pt idx="17">
                  <c:v>77.549180973164795</c:v>
                </c:pt>
                <c:pt idx="18">
                  <c:v>85.361931525977255</c:v>
                </c:pt>
                <c:pt idx="19">
                  <c:v>93.336265243570693</c:v>
                </c:pt>
                <c:pt idx="20">
                  <c:v>113.47024345006264</c:v>
                </c:pt>
                <c:pt idx="21">
                  <c:v>117.54408229123398</c:v>
                </c:pt>
                <c:pt idx="22">
                  <c:v>126.10543332898115</c:v>
                </c:pt>
                <c:pt idx="23">
                  <c:v>134.61411643643578</c:v>
                </c:pt>
                <c:pt idx="24">
                  <c:v>143.43625043000037</c:v>
                </c:pt>
                <c:pt idx="25">
                  <c:v>151.44535520836948</c:v>
                </c:pt>
                <c:pt idx="26">
                  <c:v>159.65695028184388</c:v>
                </c:pt>
                <c:pt idx="27">
                  <c:v>169.45113995973966</c:v>
                </c:pt>
                <c:pt idx="28">
                  <c:v>179.01676104694843</c:v>
                </c:pt>
                <c:pt idx="29">
                  <c:v>188.51181733434777</c:v>
                </c:pt>
                <c:pt idx="30">
                  <c:v>197.86011929170868</c:v>
                </c:pt>
                <c:pt idx="31">
                  <c:v>207.06166691903118</c:v>
                </c:pt>
                <c:pt idx="32">
                  <c:v>217.41935231714422</c:v>
                </c:pt>
                <c:pt idx="33">
                  <c:v>227.43188380314598</c:v>
                </c:pt>
                <c:pt idx="34">
                  <c:v>235.87869487598508</c:v>
                </c:pt>
                <c:pt idx="35">
                  <c:v>247.22479881055907</c:v>
                </c:pt>
                <c:pt idx="36">
                  <c:v>257.22147878356014</c:v>
                </c:pt>
                <c:pt idx="37">
                  <c:v>266.85152860102971</c:v>
                </c:pt>
                <c:pt idx="38">
                  <c:v>277.31812923363117</c:v>
                </c:pt>
                <c:pt idx="39">
                  <c:v>286.63881887802319</c:v>
                </c:pt>
                <c:pt idx="40">
                  <c:v>297.54926187464338</c:v>
                </c:pt>
                <c:pt idx="41">
                  <c:v>307.38998341328306</c:v>
                </c:pt>
                <c:pt idx="42">
                  <c:v>317.11463096962751</c:v>
                </c:pt>
                <c:pt idx="43">
                  <c:v>327.97956478376187</c:v>
                </c:pt>
                <c:pt idx="44">
                  <c:v>339.04852291038873</c:v>
                </c:pt>
                <c:pt idx="45">
                  <c:v>349.33922288259572</c:v>
                </c:pt>
                <c:pt idx="46">
                  <c:v>360.40511297444823</c:v>
                </c:pt>
                <c:pt idx="47">
                  <c:v>371.90001659557686</c:v>
                </c:pt>
                <c:pt idx="48">
                  <c:v>381.62108477801792</c:v>
                </c:pt>
                <c:pt idx="49">
                  <c:v>393.15894088598708</c:v>
                </c:pt>
                <c:pt idx="50">
                  <c:v>404.0755199521559</c:v>
                </c:pt>
                <c:pt idx="51">
                  <c:v>413.91675282992469</c:v>
                </c:pt>
                <c:pt idx="52">
                  <c:v>423.95638528976622</c:v>
                </c:pt>
                <c:pt idx="53">
                  <c:v>434.79728616483499</c:v>
                </c:pt>
                <c:pt idx="54">
                  <c:v>446.32747218586843</c:v>
                </c:pt>
                <c:pt idx="55">
                  <c:v>458.06832992807182</c:v>
                </c:pt>
                <c:pt idx="56">
                  <c:v>468.11972318788173</c:v>
                </c:pt>
                <c:pt idx="57">
                  <c:v>479.5415053135556</c:v>
                </c:pt>
                <c:pt idx="58">
                  <c:v>489.24467662647982</c:v>
                </c:pt>
                <c:pt idx="59">
                  <c:v>500.20932157077971</c:v>
                </c:pt>
                <c:pt idx="60">
                  <c:v>510.58899455144206</c:v>
                </c:pt>
                <c:pt idx="61">
                  <c:v>519.82735859605646</c:v>
                </c:pt>
                <c:pt idx="62">
                  <c:v>531.19954082621223</c:v>
                </c:pt>
                <c:pt idx="63">
                  <c:v>540.8587369740377</c:v>
                </c:pt>
                <c:pt idx="64">
                  <c:v>551.19290077221433</c:v>
                </c:pt>
                <c:pt idx="65">
                  <c:v>562.40145448107285</c:v>
                </c:pt>
                <c:pt idx="66">
                  <c:v>573.2725243647559</c:v>
                </c:pt>
                <c:pt idx="67">
                  <c:v>583.74986311906741</c:v>
                </c:pt>
                <c:pt idx="68">
                  <c:v>594.30390274273714</c:v>
                </c:pt>
                <c:pt idx="69">
                  <c:v>604.39773715025842</c:v>
                </c:pt>
                <c:pt idx="70">
                  <c:v>615.06427138231993</c:v>
                </c:pt>
                <c:pt idx="71">
                  <c:v>625.62853778857061</c:v>
                </c:pt>
                <c:pt idx="72">
                  <c:v>635.69680523963927</c:v>
                </c:pt>
                <c:pt idx="73">
                  <c:v>646.53719477557911</c:v>
                </c:pt>
                <c:pt idx="74">
                  <c:v>656.05321596726969</c:v>
                </c:pt>
                <c:pt idx="75">
                  <c:v>666.19818428769634</c:v>
                </c:pt>
                <c:pt idx="76">
                  <c:v>675.80624652261656</c:v>
                </c:pt>
                <c:pt idx="77">
                  <c:v>686.88696544921163</c:v>
                </c:pt>
                <c:pt idx="78">
                  <c:v>696.19333759799019</c:v>
                </c:pt>
                <c:pt idx="79">
                  <c:v>707.68824121911871</c:v>
                </c:pt>
                <c:pt idx="80">
                  <c:v>717.60822032276178</c:v>
                </c:pt>
                <c:pt idx="81">
                  <c:v>728.04465194674913</c:v>
                </c:pt>
                <c:pt idx="82">
                  <c:v>739.8821527843437</c:v>
                </c:pt>
                <c:pt idx="83">
                  <c:v>749.61804980152738</c:v>
                </c:pt>
                <c:pt idx="84">
                  <c:v>758.99089603708285</c:v>
                </c:pt>
                <c:pt idx="85">
                  <c:v>769.22279200944877</c:v>
                </c:pt>
                <c:pt idx="86">
                  <c:v>779.77171824182778</c:v>
                </c:pt>
                <c:pt idx="87">
                  <c:v>790.51495334324738</c:v>
                </c:pt>
                <c:pt idx="88">
                  <c:v>800.06165488268118</c:v>
                </c:pt>
                <c:pt idx="89">
                  <c:v>810.23730355085104</c:v>
                </c:pt>
                <c:pt idx="90">
                  <c:v>820.46408613192648</c:v>
                </c:pt>
                <c:pt idx="91">
                  <c:v>830.68575532171121</c:v>
                </c:pt>
                <c:pt idx="92">
                  <c:v>841.70000016152926</c:v>
                </c:pt>
                <c:pt idx="93">
                  <c:v>851.75292743872615</c:v>
                </c:pt>
                <c:pt idx="94">
                  <c:v>861.1717941958965</c:v>
                </c:pt>
                <c:pt idx="95">
                  <c:v>870.79008321339779</c:v>
                </c:pt>
                <c:pt idx="96">
                  <c:v>881.55888527127013</c:v>
                </c:pt>
                <c:pt idx="97">
                  <c:v>891.5504518529807</c:v>
                </c:pt>
                <c:pt idx="98">
                  <c:v>901.84370852083293</c:v>
                </c:pt>
                <c:pt idx="99">
                  <c:v>910.64896832313889</c:v>
                </c:pt>
                <c:pt idx="100">
                  <c:v>920.92688481711946</c:v>
                </c:pt>
                <c:pt idx="101">
                  <c:v>930.72414252978933</c:v>
                </c:pt>
                <c:pt idx="102">
                  <c:v>940.62366806827038</c:v>
                </c:pt>
                <c:pt idx="103">
                  <c:v>952.12879847197996</c:v>
                </c:pt>
                <c:pt idx="104">
                  <c:v>960.53010036233354</c:v>
                </c:pt>
                <c:pt idx="105">
                  <c:v>970.57791424823995</c:v>
                </c:pt>
                <c:pt idx="106">
                  <c:v>981.44387074063229</c:v>
                </c:pt>
                <c:pt idx="107">
                  <c:v>991.49679801782941</c:v>
                </c:pt>
                <c:pt idx="108">
                  <c:v>1000.6957889495064</c:v>
                </c:pt>
                <c:pt idx="109">
                  <c:v>1009.7873986640825</c:v>
                </c:pt>
                <c:pt idx="110">
                  <c:v>1019.2778528993204</c:v>
                </c:pt>
                <c:pt idx="111">
                  <c:v>1029.3052132200646</c:v>
                </c:pt>
                <c:pt idx="112">
                  <c:v>1039.9001599740586</c:v>
                </c:pt>
                <c:pt idx="113">
                  <c:v>1049.1809651663843</c:v>
                </c:pt>
                <c:pt idx="114">
                  <c:v>1058.4771105325817</c:v>
                </c:pt>
                <c:pt idx="115">
                  <c:v>1068.2334611149276</c:v>
                </c:pt>
                <c:pt idx="116">
                  <c:v>1076.7881647439972</c:v>
                </c:pt>
                <c:pt idx="117">
                  <c:v>1087.4240186283155</c:v>
                </c:pt>
                <c:pt idx="118">
                  <c:v>1096.894019298391</c:v>
                </c:pt>
                <c:pt idx="119">
                  <c:v>1105.0805587545419</c:v>
                </c:pt>
                <c:pt idx="120">
                  <c:v>1113.584128470706</c:v>
                </c:pt>
                <c:pt idx="121">
                  <c:v>1122.2053061865527</c:v>
                </c:pt>
                <c:pt idx="122">
                  <c:v>1128.336262343907</c:v>
                </c:pt>
                <c:pt idx="123">
                  <c:v>1133.1172832005598</c:v>
                </c:pt>
                <c:pt idx="124">
                  <c:v>1134.728001457079</c:v>
                </c:pt>
                <c:pt idx="125">
                  <c:v>1134.5899398922347</c:v>
                </c:pt>
                <c:pt idx="126">
                  <c:v>1132.9127475489383</c:v>
                </c:pt>
                <c:pt idx="127">
                  <c:v>1130.3662786862506</c:v>
                </c:pt>
                <c:pt idx="128">
                  <c:v>1128.6941997342446</c:v>
                </c:pt>
                <c:pt idx="129">
                  <c:v>1127.916964258083</c:v>
                </c:pt>
                <c:pt idx="130">
                  <c:v>1127.3800581725766</c:v>
                </c:pt>
                <c:pt idx="131">
                  <c:v>1127.7277687803332</c:v>
                </c:pt>
                <c:pt idx="132">
                  <c:v>1126.7920181741649</c:v>
                </c:pt>
                <c:pt idx="133">
                  <c:v>1127.4618724332252</c:v>
                </c:pt>
                <c:pt idx="134">
                  <c:v>1127.5999339980697</c:v>
                </c:pt>
                <c:pt idx="135">
                  <c:v>1127.5845938241982</c:v>
                </c:pt>
                <c:pt idx="136">
                  <c:v>1127.6561813022656</c:v>
                </c:pt>
                <c:pt idx="137">
                  <c:v>1127.6664080848468</c:v>
                </c:pt>
                <c:pt idx="138">
                  <c:v>1127.6101607806506</c:v>
                </c:pt>
                <c:pt idx="139">
                  <c:v>1127.497666172259</c:v>
                </c:pt>
                <c:pt idx="140">
                  <c:v>1128.1572936487382</c:v>
                </c:pt>
                <c:pt idx="141">
                  <c:v>1127.906737475502</c:v>
                </c:pt>
                <c:pt idx="142">
                  <c:v>1127.7073152151709</c:v>
                </c:pt>
                <c:pt idx="143">
                  <c:v>1128.0447990403466</c:v>
                </c:pt>
                <c:pt idx="144">
                  <c:v>1127.2215430425699</c:v>
                </c:pt>
                <c:pt idx="145">
                  <c:v>1125.738659568314</c:v>
                </c:pt>
                <c:pt idx="146">
                  <c:v>1126.9300797390092</c:v>
                </c:pt>
                <c:pt idx="147">
                  <c:v>1128.5868185171435</c:v>
                </c:pt>
                <c:pt idx="148">
                  <c:v>1129.752671731386</c:v>
                </c:pt>
                <c:pt idx="149">
                  <c:v>1130.039021643656</c:v>
                </c:pt>
                <c:pt idx="150">
                  <c:v>1131.2764623359662</c:v>
                </c:pt>
                <c:pt idx="151">
                  <c:v>1132.120171898905</c:v>
                </c:pt>
                <c:pt idx="152">
                  <c:v>1132.6621913757019</c:v>
                </c:pt>
                <c:pt idx="153">
                  <c:v>1133.347385808634</c:v>
                </c:pt>
                <c:pt idx="154">
                  <c:v>1134.3189301538362</c:v>
                </c:pt>
                <c:pt idx="155">
                  <c:v>1134.7944755438562</c:v>
                </c:pt>
                <c:pt idx="156">
                  <c:v>1135.6739788458287</c:v>
                </c:pt>
                <c:pt idx="157">
                  <c:v>1135.8427207584164</c:v>
                </c:pt>
                <c:pt idx="158">
                  <c:v>1136.2517920616592</c:v>
                </c:pt>
                <c:pt idx="159">
                  <c:v>1136.6404097997402</c:v>
                </c:pt>
                <c:pt idx="160">
                  <c:v>1137.7909228401113</c:v>
                </c:pt>
                <c:pt idx="161">
                  <c:v>1137.6784282317194</c:v>
                </c:pt>
                <c:pt idx="162">
                  <c:v>1138.4710038817527</c:v>
                </c:pt>
                <c:pt idx="163">
                  <c:v>1137.9698915352801</c:v>
                </c:pt>
                <c:pt idx="164">
                  <c:v>1139.1357447495227</c:v>
                </c:pt>
                <c:pt idx="165">
                  <c:v>1139.7084445740627</c:v>
                </c:pt>
                <c:pt idx="166">
                  <c:v>1140.5623809195824</c:v>
                </c:pt>
                <c:pt idx="167">
                  <c:v>1140.6697621366839</c:v>
                </c:pt>
                <c:pt idx="168">
                  <c:v>1140.4294327460289</c:v>
                </c:pt>
                <c:pt idx="169">
                  <c:v>1141.4930181344603</c:v>
                </c:pt>
                <c:pt idx="170">
                  <c:v>1141.4316574389738</c:v>
                </c:pt>
                <c:pt idx="171">
                  <c:v>1142.3418410886898</c:v>
                </c:pt>
                <c:pt idx="172">
                  <c:v>1143.1753238690474</c:v>
                </c:pt>
                <c:pt idx="173">
                  <c:v>1143.4258800422838</c:v>
                </c:pt>
                <c:pt idx="174">
                  <c:v>1143.4923541290607</c:v>
                </c:pt>
                <c:pt idx="175">
                  <c:v>1143.9218789974657</c:v>
                </c:pt>
                <c:pt idx="176">
                  <c:v>1145.138866124614</c:v>
                </c:pt>
                <c:pt idx="177">
                  <c:v>1145.138866124614</c:v>
                </c:pt>
                <c:pt idx="178">
                  <c:v>1145.8036069923837</c:v>
                </c:pt>
                <c:pt idx="179">
                  <c:v>1145.941668557228</c:v>
                </c:pt>
                <c:pt idx="180">
                  <c:v>1146.2893791649849</c:v>
                </c:pt>
                <c:pt idx="181">
                  <c:v>1146.795604902748</c:v>
                </c:pt>
                <c:pt idx="182">
                  <c:v>1147.8029429869839</c:v>
                </c:pt>
                <c:pt idx="183">
                  <c:v>1148.0944062905446</c:v>
                </c:pt>
                <c:pt idx="184">
                  <c:v>1148.2069008989363</c:v>
                </c:pt>
                <c:pt idx="185">
                  <c:v>1149.152878287686</c:v>
                </c:pt>
                <c:pt idx="186">
                  <c:v>1148.6415391586322</c:v>
                </c:pt>
                <c:pt idx="187">
                  <c:v>1149.925000372557</c:v>
                </c:pt>
                <c:pt idx="188">
                  <c:v>1150.8914313264688</c:v>
                </c:pt>
                <c:pt idx="189">
                  <c:v>1150.9834723696983</c:v>
                </c:pt>
                <c:pt idx="190">
                  <c:v>1150.533493936131</c:v>
                </c:pt>
                <c:pt idx="191">
                  <c:v>1151.0908535867995</c:v>
                </c:pt>
                <c:pt idx="192">
                  <c:v>1152.1186452361978</c:v>
                </c:pt>
                <c:pt idx="193">
                  <c:v>1152.3896549745962</c:v>
                </c:pt>
                <c:pt idx="194">
                  <c:v>1153.0595092336566</c:v>
                </c:pt>
                <c:pt idx="195">
                  <c:v>1153.5146010585145</c:v>
                </c:pt>
                <c:pt idx="196">
                  <c:v>1153.5657349714199</c:v>
                </c:pt>
                <c:pt idx="197">
                  <c:v>1154.0617339266021</c:v>
                </c:pt>
                <c:pt idx="198">
                  <c:v>1154.8594229679259</c:v>
                </c:pt>
                <c:pt idx="199">
                  <c:v>1155.0332782718042</c:v>
                </c:pt>
                <c:pt idx="200">
                  <c:v>1155.401442444723</c:v>
                </c:pt>
                <c:pt idx="201">
                  <c:v>1155.6826789657023</c:v>
                </c:pt>
                <c:pt idx="202">
                  <c:v>1155.6468852266687</c:v>
                </c:pt>
                <c:pt idx="203">
                  <c:v>1156.8638723538165</c:v>
                </c:pt>
                <c:pt idx="204">
                  <c:v>1157.4825926999715</c:v>
                </c:pt>
                <c:pt idx="205">
                  <c:v>1158.0757460896741</c:v>
                </c:pt>
                <c:pt idx="206">
                  <c:v>1157.676901569012</c:v>
                </c:pt>
                <c:pt idx="207">
                  <c:v>1157.9837050464444</c:v>
                </c:pt>
                <c:pt idx="208">
                  <c:v>1158.8632083484167</c:v>
                </c:pt>
                <c:pt idx="209">
                  <c:v>1159.568856346511</c:v>
                </c:pt>
                <c:pt idx="210">
                  <c:v>1160.2182570404095</c:v>
                </c:pt>
                <c:pt idx="211">
                  <c:v>1160.519947126551</c:v>
                </c:pt>
                <c:pt idx="212">
                  <c:v>1160.1568963449229</c:v>
                </c:pt>
                <c:pt idx="213">
                  <c:v>1160.7807300823683</c:v>
                </c:pt>
                <c:pt idx="214">
                  <c:v>1161.1437808639964</c:v>
                </c:pt>
                <c:pt idx="215">
                  <c:v>1162.2533867740433</c:v>
                </c:pt>
                <c:pt idx="216">
                  <c:v>1162.4630358169552</c:v>
                </c:pt>
                <c:pt idx="217">
                  <c:v>1162.0999850353273</c:v>
                </c:pt>
                <c:pt idx="218">
                  <c:v>1162.6829116424485</c:v>
                </c:pt>
                <c:pt idx="219">
                  <c:v>1163.250498075698</c:v>
                </c:pt>
                <c:pt idx="220">
                  <c:v>1163.5419613792587</c:v>
                </c:pt>
                <c:pt idx="221">
                  <c:v>1164.8254225931837</c:v>
                </c:pt>
                <c:pt idx="222">
                  <c:v>1164.1504549428328</c:v>
                </c:pt>
                <c:pt idx="223">
                  <c:v>1164.6566806805959</c:v>
                </c:pt>
                <c:pt idx="224">
                  <c:v>1165.3827822438523</c:v>
                </c:pt>
                <c:pt idx="225">
                  <c:v>1165.8123071122575</c:v>
                </c:pt>
                <c:pt idx="226">
                  <c:v>1166.4617078061558</c:v>
                </c:pt>
                <c:pt idx="227">
                  <c:v>1166.8145318052027</c:v>
                </c:pt>
                <c:pt idx="228">
                  <c:v>1166.4975015451894</c:v>
                </c:pt>
                <c:pt idx="229">
                  <c:v>1167.4281387600672</c:v>
                </c:pt>
                <c:pt idx="230">
                  <c:v>1168.1184465842898</c:v>
                </c:pt>
                <c:pt idx="231">
                  <c:v>1167.8934573675062</c:v>
                </c:pt>
                <c:pt idx="232">
                  <c:v>1168.1644671059046</c:v>
                </c:pt>
                <c:pt idx="233">
                  <c:v>1168.6400124959248</c:v>
                </c:pt>
                <c:pt idx="234">
                  <c:v>1168.7678472781881</c:v>
                </c:pt>
                <c:pt idx="235">
                  <c:v>1169.6678041453229</c:v>
                </c:pt>
                <c:pt idx="236">
                  <c:v>1170.6137815340724</c:v>
                </c:pt>
                <c:pt idx="237">
                  <c:v>1170.260957535025</c:v>
                </c:pt>
                <c:pt idx="238">
                  <c:v>1170.9563787505383</c:v>
                </c:pt>
                <c:pt idx="239">
                  <c:v>1170.5728744037481</c:v>
                </c:pt>
                <c:pt idx="240">
                  <c:v>1171.1660277934504</c:v>
                </c:pt>
                <c:pt idx="241">
                  <c:v>1171.5444187489502</c:v>
                </c:pt>
                <c:pt idx="242">
                  <c:v>1172.4546023986659</c:v>
                </c:pt>
                <c:pt idx="243">
                  <c:v>1172.7460657022264</c:v>
                </c:pt>
                <c:pt idx="244">
                  <c:v>1173.1500236141787</c:v>
                </c:pt>
                <c:pt idx="245">
                  <c:v>1173.0119620493344</c:v>
                </c:pt>
                <c:pt idx="246">
                  <c:v>1173.6818163083949</c:v>
                </c:pt>
                <c:pt idx="247">
                  <c:v>1173.8198778732394</c:v>
                </c:pt>
                <c:pt idx="248">
                  <c:v>1174.5152990887525</c:v>
                </c:pt>
                <c:pt idx="249">
                  <c:v>1174.464165175847</c:v>
                </c:pt>
                <c:pt idx="250">
                  <c:v>1174.9090302181239</c:v>
                </c:pt>
                <c:pt idx="251">
                  <c:v>1175.1800399565223</c:v>
                </c:pt>
                <c:pt idx="252">
                  <c:v>1176.2538521275353</c:v>
                </c:pt>
                <c:pt idx="253">
                  <c:v>1176.1413575191436</c:v>
                </c:pt>
                <c:pt idx="254">
                  <c:v>1176.0390896933327</c:v>
                </c:pt>
                <c:pt idx="255">
                  <c:v>1175.8396674330018</c:v>
                </c:pt>
                <c:pt idx="256">
                  <c:v>1176.8214385607851</c:v>
                </c:pt>
                <c:pt idx="257">
                  <c:v>1176.9134796040148</c:v>
                </c:pt>
                <c:pt idx="258">
                  <c:v>1177.6958284714669</c:v>
                </c:pt>
                <c:pt idx="259">
                  <c:v>1177.5679936892034</c:v>
                </c:pt>
                <c:pt idx="260">
                  <c:v>1177.8645703840548</c:v>
                </c:pt>
                <c:pt idx="261">
                  <c:v>1178.2634149047167</c:v>
                </c:pt>
                <c:pt idx="262">
                  <c:v>1178.8719084682907</c:v>
                </c:pt>
                <c:pt idx="263">
                  <c:v>1179.2707529889526</c:v>
                </c:pt>
                <c:pt idx="264">
                  <c:v>1179.475288640574</c:v>
                </c:pt>
                <c:pt idx="265">
                  <c:v>1179.1378048153986</c:v>
                </c:pt>
                <c:pt idx="266">
                  <c:v>1179.3934743799257</c:v>
                </c:pt>
                <c:pt idx="267">
                  <c:v>1180.3496785512559</c:v>
                </c:pt>
                <c:pt idx="268">
                  <c:v>1180.0888955954385</c:v>
                </c:pt>
                <c:pt idx="269">
                  <c:v>1180.758749854499</c:v>
                </c:pt>
                <c:pt idx="270">
                  <c:v>1181.0655533319311</c:v>
                </c:pt>
                <c:pt idx="271">
                  <c:v>1181.6689335042147</c:v>
                </c:pt>
                <c:pt idx="272">
                  <c:v>1181.8172218516404</c:v>
                </c:pt>
                <c:pt idx="273">
                  <c:v>1181.6689335042147</c:v>
                </c:pt>
                <c:pt idx="274">
                  <c:v>1182.4052618500521</c:v>
                </c:pt>
                <c:pt idx="275">
                  <c:v>1182.6916117623223</c:v>
                </c:pt>
                <c:pt idx="276">
                  <c:v>1182.5279832410251</c:v>
                </c:pt>
                <c:pt idx="277">
                  <c:v>1183.3154454997677</c:v>
                </c:pt>
                <c:pt idx="278">
                  <c:v>1182.9933018484639</c:v>
                </c:pt>
                <c:pt idx="279">
                  <c:v>1183.4228267168689</c:v>
                </c:pt>
                <c:pt idx="280">
                  <c:v>1183.6222489772001</c:v>
                </c:pt>
                <c:pt idx="281">
                  <c:v>1183.5608882817135</c:v>
                </c:pt>
                <c:pt idx="282">
                  <c:v>1184.583566539821</c:v>
                </c:pt>
                <c:pt idx="283">
                  <c:v>1185.0693387124222</c:v>
                </c:pt>
                <c:pt idx="284">
                  <c:v>1184.7625352349899</c:v>
                </c:pt>
                <c:pt idx="285">
                  <c:v>1185.0539985385506</c:v>
                </c:pt>
                <c:pt idx="286">
                  <c:v>1184.7420816698277</c:v>
                </c:pt>
                <c:pt idx="287">
                  <c:v>1185.3608020159829</c:v>
                </c:pt>
                <c:pt idx="288">
                  <c:v>1185.8823679276177</c:v>
                </c:pt>
                <c:pt idx="289">
                  <c:v>1185.9999759273001</c:v>
                </c:pt>
                <c:pt idx="290">
                  <c:v>1186.3579133176377</c:v>
                </c:pt>
                <c:pt idx="291">
                  <c:v>1186.2351919266648</c:v>
                </c:pt>
                <c:pt idx="292">
                  <c:v>1186.6135828821646</c:v>
                </c:pt>
                <c:pt idx="293">
                  <c:v>1186.7772114034619</c:v>
                </c:pt>
                <c:pt idx="294">
                  <c:v>1187.0175407941169</c:v>
                </c:pt>
                <c:pt idx="295">
                  <c:v>1187.3908183583264</c:v>
                </c:pt>
                <c:pt idx="296">
                  <c:v>1187.4726326189748</c:v>
                </c:pt>
                <c:pt idx="297">
                  <c:v>1187.6976218357586</c:v>
                </c:pt>
                <c:pt idx="298">
                  <c:v>1187.7896628789883</c:v>
                </c:pt>
                <c:pt idx="299">
                  <c:v>1188.2191877473936</c:v>
                </c:pt>
                <c:pt idx="300">
                  <c:v>1188.8583616587107</c:v>
                </c:pt>
                <c:pt idx="301">
                  <c:v>1188.4748573119205</c:v>
                </c:pt>
                <c:pt idx="302">
                  <c:v>1188.5055376596636</c:v>
                </c:pt>
                <c:pt idx="303">
                  <c:v>1188.6742795722514</c:v>
                </c:pt>
                <c:pt idx="304">
                  <c:v>1189.0833508754943</c:v>
                </c:pt>
                <c:pt idx="305">
                  <c:v>1189.2520927880819</c:v>
                </c:pt>
                <c:pt idx="306">
                  <c:v>1189.185618701305</c:v>
                </c:pt>
                <c:pt idx="307">
                  <c:v>1189.2725463532443</c:v>
                </c:pt>
                <c:pt idx="308">
                  <c:v>1189.5793498306764</c:v>
                </c:pt>
                <c:pt idx="309">
                  <c:v>1189.927060438433</c:v>
                </c:pt>
                <c:pt idx="310">
                  <c:v>1189.9833077426288</c:v>
                </c:pt>
                <c:pt idx="311">
                  <c:v>1190.1315960900545</c:v>
                </c:pt>
                <c:pt idx="312">
                  <c:v>1190.3463585242571</c:v>
                </c:pt>
                <c:pt idx="313">
                  <c:v>1190.172503220379</c:v>
                </c:pt>
                <c:pt idx="314">
                  <c:v>1191.0878002613849</c:v>
                </c:pt>
                <c:pt idx="315">
                  <c:v>1191.2769957391349</c:v>
                </c:pt>
                <c:pt idx="316">
                  <c:v>1190.878151218473</c:v>
                </c:pt>
                <c:pt idx="317">
                  <c:v>1191.0008726094459</c:v>
                </c:pt>
                <c:pt idx="318">
                  <c:v>1191.0008726094459</c:v>
                </c:pt>
                <c:pt idx="319">
                  <c:v>1191.7934482594794</c:v>
                </c:pt>
                <c:pt idx="320">
                  <c:v>1191.5837992165673</c:v>
                </c:pt>
                <c:pt idx="321">
                  <c:v>1191.9417366069047</c:v>
                </c:pt>
                <c:pt idx="322">
                  <c:v>1191.7678813030266</c:v>
                </c:pt>
                <c:pt idx="323">
                  <c:v>1191.8906026939994</c:v>
                </c:pt>
                <c:pt idx="324">
                  <c:v>1191.8957160852899</c:v>
                </c:pt>
                <c:pt idx="325">
                  <c:v>1192.7547658221001</c:v>
                </c:pt>
                <c:pt idx="326">
                  <c:v>1192.3303543449856</c:v>
                </c:pt>
                <c:pt idx="327">
                  <c:v>1192.1769526062697</c:v>
                </c:pt>
                <c:pt idx="328">
                  <c:v>1192.9848684301746</c:v>
                </c:pt>
                <c:pt idx="329">
                  <c:v>1192.637157822418</c:v>
                </c:pt>
                <c:pt idx="330">
                  <c:v>1193.1331567776001</c:v>
                </c:pt>
                <c:pt idx="331">
                  <c:v>1192.8723738217825</c:v>
                </c:pt>
                <c:pt idx="332">
                  <c:v>1193.112703212438</c:v>
                </c:pt>
                <c:pt idx="333">
                  <c:v>1192.8365800827489</c:v>
                </c:pt>
                <c:pt idx="334">
                  <c:v>1192.969528256303</c:v>
                </c:pt>
                <c:pt idx="335">
                  <c:v>1193.5473414721334</c:v>
                </c:pt>
                <c:pt idx="336">
                  <c:v>1193.6138155589106</c:v>
                </c:pt>
                <c:pt idx="337">
                  <c:v>1193.4041665159984</c:v>
                </c:pt>
                <c:pt idx="338">
                  <c:v>1192.9030541695258</c:v>
                </c:pt>
                <c:pt idx="339">
                  <c:v>1193.8030110366603</c:v>
                </c:pt>
                <c:pt idx="340">
                  <c:v>1193.8797119060184</c:v>
                </c:pt>
                <c:pt idx="341">
                  <c:v>1194.1507216444172</c:v>
                </c:pt>
                <c:pt idx="342">
                  <c:v>1193.6087021676201</c:v>
                </c:pt>
                <c:pt idx="343">
                  <c:v>1193.9001654711808</c:v>
                </c:pt>
                <c:pt idx="344">
                  <c:v>1193.7569905150458</c:v>
                </c:pt>
                <c:pt idx="345">
                  <c:v>1193.7723306889172</c:v>
                </c:pt>
                <c:pt idx="346">
                  <c:v>1194.0126600795725</c:v>
                </c:pt>
                <c:pt idx="347">
                  <c:v>1194.0382270360251</c:v>
                </c:pt>
                <c:pt idx="348">
                  <c:v>1193.5729084285863</c:v>
                </c:pt>
                <c:pt idx="349">
                  <c:v>1194.4370715566872</c:v>
                </c:pt>
                <c:pt idx="350">
                  <c:v>1194.7131946863763</c:v>
                </c:pt>
                <c:pt idx="351">
                  <c:v>1194.1916287747413</c:v>
                </c:pt>
                <c:pt idx="352">
                  <c:v>1194.9228437292882</c:v>
                </c:pt>
                <c:pt idx="353">
                  <c:v>1193.9717529492484</c:v>
                </c:pt>
                <c:pt idx="354">
                  <c:v>1194.3859376437817</c:v>
                </c:pt>
                <c:pt idx="355">
                  <c:v>1194.4933188608829</c:v>
                </c:pt>
                <c:pt idx="356">
                  <c:v>1194.4677519044303</c:v>
                </c:pt>
                <c:pt idx="357">
                  <c:v>1194.2990099918427</c:v>
                </c:pt>
                <c:pt idx="358">
                  <c:v>1194.4626385131398</c:v>
                </c:pt>
                <c:pt idx="359">
                  <c:v>1194.8308026860586</c:v>
                </c:pt>
                <c:pt idx="360">
                  <c:v>1194.6416072083086</c:v>
                </c:pt>
                <c:pt idx="361">
                  <c:v>1194.6058134692751</c:v>
                </c:pt>
                <c:pt idx="362">
                  <c:v>1194.9177303379977</c:v>
                </c:pt>
                <c:pt idx="363">
                  <c:v>1194.6774009473424</c:v>
                </c:pt>
                <c:pt idx="364">
                  <c:v>1194.8717098163829</c:v>
                </c:pt>
                <c:pt idx="365">
                  <c:v>1194.5904732954034</c:v>
                </c:pt>
                <c:pt idx="366">
                  <c:v>1194.237649296356</c:v>
                </c:pt>
                <c:pt idx="367">
                  <c:v>1194.6211536431467</c:v>
                </c:pt>
                <c:pt idx="368">
                  <c:v>1194.7796687731532</c:v>
                </c:pt>
                <c:pt idx="369">
                  <c:v>1194.9790910334841</c:v>
                </c:pt>
                <c:pt idx="370">
                  <c:v>1194.9228437292882</c:v>
                </c:pt>
                <c:pt idx="371">
                  <c:v>1194.3705974699103</c:v>
                </c:pt>
                <c:pt idx="372">
                  <c:v>1194.4779786870115</c:v>
                </c:pt>
                <c:pt idx="373">
                  <c:v>1195.1836266851055</c:v>
                </c:pt>
                <c:pt idx="374">
                  <c:v>1195.4290694670512</c:v>
                </c:pt>
                <c:pt idx="375">
                  <c:v>1194.8870499902544</c:v>
                </c:pt>
                <c:pt idx="376">
                  <c:v>1193.8439181669848</c:v>
                </c:pt>
                <c:pt idx="377">
                  <c:v>1194.0535672098968</c:v>
                </c:pt>
                <c:pt idx="378">
                  <c:v>1194.6825143386332</c:v>
                </c:pt>
                <c:pt idx="379">
                  <c:v>1194.7541018167005</c:v>
                </c:pt>
                <c:pt idx="380">
                  <c:v>1194.0740207750591</c:v>
                </c:pt>
                <c:pt idx="381">
                  <c:v>1194.0280002534441</c:v>
                </c:pt>
                <c:pt idx="382">
                  <c:v>1193.8541449495658</c:v>
                </c:pt>
                <c:pt idx="383">
                  <c:v>1194.6109268605655</c:v>
                </c:pt>
                <c:pt idx="384">
                  <c:v>1194.6620607734708</c:v>
                </c:pt>
                <c:pt idx="385">
                  <c:v>1193.721196776012</c:v>
                </c:pt>
                <c:pt idx="386">
                  <c:v>1194.1916287747413</c:v>
                </c:pt>
                <c:pt idx="387">
                  <c:v>1193.3581459943839</c:v>
                </c:pt>
                <c:pt idx="388">
                  <c:v>1193.7416503411741</c:v>
                </c:pt>
                <c:pt idx="389">
                  <c:v>1193.9103922537618</c:v>
                </c:pt>
                <c:pt idx="390">
                  <c:v>1194.1967421660318</c:v>
                </c:pt>
                <c:pt idx="391">
                  <c:v>1193.3581459943839</c:v>
                </c:pt>
                <c:pt idx="392">
                  <c:v>1193.4501870376134</c:v>
                </c:pt>
                <c:pt idx="393">
                  <c:v>1193.0513425169515</c:v>
                </c:pt>
                <c:pt idx="394">
                  <c:v>1193.2251978208296</c:v>
                </c:pt>
                <c:pt idx="395">
                  <c:v>1193.1638371253432</c:v>
                </c:pt>
                <c:pt idx="396">
                  <c:v>1192.3661480840194</c:v>
                </c:pt>
                <c:pt idx="397">
                  <c:v>1192.6115908659651</c:v>
                </c:pt>
                <c:pt idx="398">
                  <c:v>1192.8468068653301</c:v>
                </c:pt>
                <c:pt idx="399">
                  <c:v>1191.7525411291549</c:v>
                </c:pt>
                <c:pt idx="400">
                  <c:v>1191.8854893027089</c:v>
                </c:pt>
                <c:pt idx="401">
                  <c:v>1192.4990962575735</c:v>
                </c:pt>
                <c:pt idx="402">
                  <c:v>1192.1564990411073</c:v>
                </c:pt>
                <c:pt idx="403">
                  <c:v>1191.829241998513</c:v>
                </c:pt>
                <c:pt idx="404">
                  <c:v>1191.0162127833175</c:v>
                </c:pt>
                <c:pt idx="405">
                  <c:v>1191.2463153913918</c:v>
                </c:pt>
                <c:pt idx="406">
                  <c:v>1190.9190583487971</c:v>
                </c:pt>
                <c:pt idx="407">
                  <c:v>1190.9957592181552</c:v>
                </c:pt>
                <c:pt idx="408">
                  <c:v>1190.9139449575066</c:v>
                </c:pt>
                <c:pt idx="409">
                  <c:v>1190.5253272194259</c:v>
                </c:pt>
                <c:pt idx="410">
                  <c:v>1190.1929567855409</c:v>
                </c:pt>
                <c:pt idx="411">
                  <c:v>1189.5537828742238</c:v>
                </c:pt>
                <c:pt idx="412">
                  <c:v>1189.7225247868114</c:v>
                </c:pt>
                <c:pt idx="413">
                  <c:v>1189.7532051345545</c:v>
                </c:pt>
                <c:pt idx="414">
                  <c:v>1188.6947331374133</c:v>
                </c:pt>
                <c:pt idx="415">
                  <c:v>1188.8327947022581</c:v>
                </c:pt>
                <c:pt idx="416">
                  <c:v>1188.8174545283862</c:v>
                </c:pt>
                <c:pt idx="417">
                  <c:v>1188.4237233990148</c:v>
                </c:pt>
                <c:pt idx="418">
                  <c:v>1187.9788583567381</c:v>
                </c:pt>
                <c:pt idx="419">
                  <c:v>1187.3550246192926</c:v>
                </c:pt>
                <c:pt idx="420">
                  <c:v>1186.6596034037796</c:v>
                </c:pt>
                <c:pt idx="421">
                  <c:v>1186.332346361185</c:v>
                </c:pt>
                <c:pt idx="422">
                  <c:v>1186.6596034037796</c:v>
                </c:pt>
                <c:pt idx="423">
                  <c:v>1186.5675623605498</c:v>
                </c:pt>
                <c:pt idx="424">
                  <c:v>1185.8516875798744</c:v>
                </c:pt>
                <c:pt idx="425">
                  <c:v>1185.1409261904898</c:v>
                </c:pt>
                <c:pt idx="426">
                  <c:v>1185.0386583646791</c:v>
                </c:pt>
                <c:pt idx="427">
                  <c:v>1184.4915254965915</c:v>
                </c:pt>
                <c:pt idx="428">
                  <c:v>1183.4790740210651</c:v>
                </c:pt>
                <c:pt idx="429">
                  <c:v>1183.1927241087949</c:v>
                </c:pt>
                <c:pt idx="430">
                  <c:v>1182.4052618500521</c:v>
                </c:pt>
                <c:pt idx="431">
                  <c:v>1182.3387877632749</c:v>
                </c:pt>
                <c:pt idx="432" formatCode="General">
                  <c:v>1181.8172218516404</c:v>
                </c:pt>
                <c:pt idx="433" formatCode="General">
                  <c:v>1180.9479453322488</c:v>
                </c:pt>
                <c:pt idx="434" formatCode="General">
                  <c:v>1180.1655964647964</c:v>
                </c:pt>
                <c:pt idx="435" formatCode="General">
                  <c:v>1179.9712875957562</c:v>
                </c:pt>
                <c:pt idx="436" formatCode="General">
                  <c:v>1179.4394949015402</c:v>
                </c:pt>
                <c:pt idx="437" formatCode="General">
                  <c:v>1178.8207745553852</c:v>
                </c:pt>
                <c:pt idx="438" formatCode="General">
                  <c:v>1178.1867140353586</c:v>
                </c:pt>
                <c:pt idx="439" formatCode="General">
                  <c:v>1177.8134364711491</c:v>
                </c:pt>
                <c:pt idx="440" formatCode="General">
                  <c:v>1176.6782636046501</c:v>
                </c:pt>
                <c:pt idx="441" formatCode="General">
                  <c:v>1176.2436253449544</c:v>
                </c:pt>
                <c:pt idx="442" formatCode="General">
                  <c:v>1175.0112980439346</c:v>
                </c:pt>
                <c:pt idx="443" formatCode="General">
                  <c:v>1174.7760820445699</c:v>
                </c:pt>
                <c:pt idx="444" formatCode="General">
                  <c:v>1174.0039599596987</c:v>
                </c:pt>
                <c:pt idx="445" formatCode="General">
                  <c:v>1173.0630959622399</c:v>
                </c:pt>
                <c:pt idx="446" formatCode="General">
                  <c:v>1172.3216542251118</c:v>
                </c:pt>
                <c:pt idx="447" formatCode="General">
                  <c:v>1171.4626044883016</c:v>
                </c:pt>
                <c:pt idx="448" formatCode="General">
                  <c:v>1171.4268107492678</c:v>
                </c:pt>
                <c:pt idx="449" formatCode="General">
                  <c:v>1170.1433495353428</c:v>
                </c:pt>
                <c:pt idx="450" formatCode="General">
                  <c:v>1169.688257710485</c:v>
                </c:pt>
                <c:pt idx="451" formatCode="General">
                  <c:v>1168.3843429313979</c:v>
                </c:pt>
                <c:pt idx="452" formatCode="General">
                  <c:v>1167.6275610203984</c:v>
                </c:pt>
                <c:pt idx="453" formatCode="General">
                  <c:v>1167.1366754565067</c:v>
                </c:pt>
                <c:pt idx="454" formatCode="General">
                  <c:v>1166.4923881538989</c:v>
                </c:pt>
                <c:pt idx="455" formatCode="General">
                  <c:v>1165.4697098957915</c:v>
                </c:pt>
                <c:pt idx="456" formatCode="General">
                  <c:v>1164.8765565060889</c:v>
                </c:pt>
                <c:pt idx="457" formatCode="General">
                  <c:v>1163.2402712931168</c:v>
                </c:pt>
                <c:pt idx="458" formatCode="General">
                  <c:v>1162.7851794682592</c:v>
                </c:pt>
                <c:pt idx="459" formatCode="General">
                  <c:v>1162.3198608608202</c:v>
                </c:pt>
                <c:pt idx="460" formatCode="General">
                  <c:v>1161.3329763417466</c:v>
                </c:pt>
                <c:pt idx="461" formatCode="General">
                  <c:v>1160.7295961694631</c:v>
                </c:pt>
                <c:pt idx="462" formatCode="General">
                  <c:v>1159.9063401716865</c:v>
                </c:pt>
                <c:pt idx="463" formatCode="General">
                  <c:v>1158.5819718274374</c:v>
                </c:pt>
                <c:pt idx="464" formatCode="General">
                  <c:v>1158.0706326983834</c:v>
                </c:pt>
                <c:pt idx="465" formatCode="General">
                  <c:v>1156.9456866144653</c:v>
                </c:pt>
                <c:pt idx="466" formatCode="General">
                  <c:v>1156.6184295718706</c:v>
                </c:pt>
                <c:pt idx="467" formatCode="General">
                  <c:v>1155.3912156621418</c:v>
                </c:pt>
                <c:pt idx="468" formatCode="General">
                  <c:v>1154.5321659253316</c:v>
                </c:pt>
                <c:pt idx="469" formatCode="General">
                  <c:v>1153.0186021033323</c:v>
                </c:pt>
                <c:pt idx="470" formatCode="General">
                  <c:v>1152.3947683658866</c:v>
                </c:pt>
                <c:pt idx="471" formatCode="General">
                  <c:v>1151.4436775858467</c:v>
                </c:pt>
                <c:pt idx="472" formatCode="General">
                  <c:v>1151.5306052377859</c:v>
                </c:pt>
                <c:pt idx="473" formatCode="General">
                  <c:v>1149.449454982537</c:v>
                </c:pt>
                <c:pt idx="474" formatCode="General">
                  <c:v>1148.8205078538008</c:v>
                </c:pt>
                <c:pt idx="475" formatCode="General">
                  <c:v>1147.9052108127946</c:v>
                </c:pt>
                <c:pt idx="476" formatCode="General">
                  <c:v>1146.7802647288763</c:v>
                </c:pt>
                <c:pt idx="477" formatCode="General">
                  <c:v>1146.1871113391742</c:v>
                </c:pt>
                <c:pt idx="478" formatCode="General">
                  <c:v>1145.1593196897759</c:v>
                </c:pt>
                <c:pt idx="479" formatCode="General">
                  <c:v>1143.9678995190807</c:v>
                </c:pt>
                <c:pt idx="480" formatCode="General">
                  <c:v>1143.1906640429188</c:v>
                </c:pt>
                <c:pt idx="481" formatCode="General">
                  <c:v>1142.0861715241629</c:v>
                </c:pt>
                <c:pt idx="482" formatCode="General">
                  <c:v>1141.2271217873526</c:v>
                </c:pt>
                <c:pt idx="483" formatCode="General">
                  <c:v>1139.8516195301979</c:v>
                </c:pt>
                <c:pt idx="484" formatCode="General">
                  <c:v>1139.6470838785763</c:v>
                </c:pt>
                <c:pt idx="485" formatCode="General">
                  <c:v>1139.2277857927522</c:v>
                </c:pt>
                <c:pt idx="486" formatCode="General">
                  <c:v>1137.6119541449423</c:v>
                </c:pt>
                <c:pt idx="487" formatCode="General">
                  <c:v>1136.5995026694161</c:v>
                </c:pt>
                <c:pt idx="488" formatCode="General">
                  <c:v>1134.7791353699845</c:v>
                </c:pt>
                <c:pt idx="489" formatCode="General">
                  <c:v>1134.5541461532007</c:v>
                </c:pt>
                <c:pt idx="490" formatCode="General">
                  <c:v>1133.4752205908974</c:v>
                </c:pt>
                <c:pt idx="491" formatCode="General">
                  <c:v>1132.3451611156886</c:v>
                </c:pt>
                <c:pt idx="492" formatCode="General">
                  <c:v>1132.0383576382565</c:v>
                </c:pt>
                <c:pt idx="493" formatCode="General">
                  <c:v>1130.5912679030341</c:v>
                </c:pt>
                <c:pt idx="494" formatCode="General">
                  <c:v>1129.4100745149199</c:v>
                </c:pt>
                <c:pt idx="495" formatCode="General">
                  <c:v>1128.1163865184139</c:v>
                </c:pt>
                <c:pt idx="496" formatCode="General">
                  <c:v>1127.487439389678</c:v>
                </c:pt>
                <c:pt idx="497" formatCode="General">
                  <c:v>1126.7459976525499</c:v>
                </c:pt>
                <c:pt idx="498" formatCode="General">
                  <c:v>1125.6517319163747</c:v>
                </c:pt>
                <c:pt idx="499" formatCode="General">
                  <c:v>1124.5063322672943</c:v>
                </c:pt>
                <c:pt idx="500" formatCode="General">
                  <c:v>1123.8313646169436</c:v>
                </c:pt>
                <c:pt idx="501" formatCode="General">
                  <c:v>1122.8649336630317</c:v>
                </c:pt>
                <c:pt idx="502" formatCode="General">
                  <c:v>1121.2235350587694</c:v>
                </c:pt>
                <c:pt idx="503" formatCode="General">
                  <c:v>1120.3951656697022</c:v>
                </c:pt>
                <c:pt idx="504" formatCode="General">
                  <c:v>1119.0554571515813</c:v>
                </c:pt>
                <c:pt idx="505" formatCode="General">
                  <c:v>1118.0532324586359</c:v>
                </c:pt>
                <c:pt idx="506" formatCode="General">
                  <c:v>1117.6083674163592</c:v>
                </c:pt>
                <c:pt idx="507" formatCode="General">
                  <c:v>1116.2072982027519</c:v>
                </c:pt>
                <c:pt idx="508" formatCode="General">
                  <c:v>1115.1948467272252</c:v>
                </c:pt>
                <c:pt idx="509" formatCode="General">
                  <c:v>1114.6937343807526</c:v>
                </c:pt>
                <c:pt idx="510" formatCode="General">
                  <c:v>1112.8682536900308</c:v>
                </c:pt>
                <c:pt idx="511" formatCode="General">
                  <c:v>1111.7535343886937</c:v>
                </c:pt>
                <c:pt idx="512" formatCode="General">
                  <c:v>1111.4416175199708</c:v>
                </c:pt>
                <c:pt idx="513" formatCode="General">
                  <c:v>1110.3524651750863</c:v>
                </c:pt>
                <c:pt idx="514" formatCode="General">
                  <c:v>1108.9667361353506</c:v>
                </c:pt>
                <c:pt idx="515" formatCode="General">
                  <c:v>1107.9798516162766</c:v>
                </c:pt>
                <c:pt idx="516" formatCode="General">
                  <c:v>1107.0850081404328</c:v>
                </c:pt>
                <c:pt idx="517" formatCode="General">
                  <c:v>1106.3895869249195</c:v>
                </c:pt>
                <c:pt idx="518" formatCode="General">
                  <c:v>1105.0907855371231</c:v>
                </c:pt>
                <c:pt idx="519" formatCode="General">
                  <c:v>1104.4822919735491</c:v>
                </c:pt>
                <c:pt idx="520" formatCode="General">
                  <c:v>1102.9840683254215</c:v>
                </c:pt>
                <c:pt idx="521" formatCode="General">
                  <c:v>1102.3039872837801</c:v>
                </c:pt>
                <c:pt idx="522" formatCode="General">
                  <c:v>1100.9438252004968</c:v>
                </c:pt>
                <c:pt idx="523" formatCode="General">
                  <c:v>1099.5069622478559</c:v>
                </c:pt>
                <c:pt idx="524" formatCode="General">
                  <c:v>1098.4740572071673</c:v>
                </c:pt>
                <c:pt idx="525" formatCode="General">
                  <c:v>1097.9933984258566</c:v>
                </c:pt>
                <c:pt idx="526" formatCode="General">
                  <c:v>1096.3059792999793</c:v>
                </c:pt>
                <c:pt idx="527" formatCode="General">
                  <c:v>1095.7179393015676</c:v>
                </c:pt>
                <c:pt idx="528" formatCode="General">
                  <c:v>1094.3833441747372</c:v>
                </c:pt>
                <c:pt idx="529" formatCode="General">
                  <c:v>1093.4629337424403</c:v>
                </c:pt>
                <c:pt idx="530" formatCode="General">
                  <c:v>1092.1334520069006</c:v>
                </c:pt>
                <c:pt idx="531" formatCode="General">
                  <c:v>1091.4584843565497</c:v>
                </c:pt>
                <c:pt idx="532" formatCode="General">
                  <c:v>1090.6147747936111</c:v>
                </c:pt>
                <c:pt idx="533" formatCode="General">
                  <c:v>1089.4029010577535</c:v>
                </c:pt>
                <c:pt idx="534" formatCode="General">
                  <c:v>1088.3955629735176</c:v>
                </c:pt>
                <c:pt idx="535" formatCode="General">
                  <c:v>1086.8513188037753</c:v>
                </c:pt>
                <c:pt idx="536" formatCode="General">
                  <c:v>1086.4831546308567</c:v>
                </c:pt>
                <c:pt idx="537" formatCode="General">
                  <c:v>1085.2610541124182</c:v>
                </c:pt>
                <c:pt idx="538" formatCode="General">
                  <c:v>1083.6094287255744</c:v>
                </c:pt>
                <c:pt idx="539" formatCode="General">
                  <c:v>1082.7861727277977</c:v>
                </c:pt>
                <c:pt idx="540" formatCode="General">
                  <c:v>1081.2265883841837</c:v>
                </c:pt>
                <c:pt idx="541" formatCode="General">
                  <c:v>1080.4391261254409</c:v>
                </c:pt>
                <c:pt idx="542" formatCode="General">
                  <c:v>1079.1300979550633</c:v>
                </c:pt>
                <c:pt idx="543" formatCode="General">
                  <c:v>1078.8284078689217</c:v>
                </c:pt>
                <c:pt idx="544" formatCode="General">
                  <c:v>1077.3046172643415</c:v>
                </c:pt>
                <c:pt idx="545" formatCode="General">
                  <c:v>1075.883094485572</c:v>
                </c:pt>
                <c:pt idx="546" formatCode="General">
                  <c:v>1074.5433859674511</c:v>
                </c:pt>
                <c:pt idx="547" formatCode="General">
                  <c:v>1073.837737969357</c:v>
                </c:pt>
                <c:pt idx="548" formatCode="General">
                  <c:v>1073.459347013857</c:v>
                </c:pt>
                <c:pt idx="549" formatCode="General">
                  <c:v>1071.9713501483106</c:v>
                </c:pt>
                <c:pt idx="550" formatCode="General">
                  <c:v>1071.424217280223</c:v>
                </c:pt>
                <c:pt idx="551" formatCode="General">
                  <c:v>1069.0925108517379</c:v>
                </c:pt>
                <c:pt idx="552" formatCode="General">
                  <c:v>1067.8141630291036</c:v>
                </c:pt>
                <c:pt idx="553" formatCode="General">
                  <c:v>1067.2874837261782</c:v>
                </c:pt>
                <c:pt idx="554" formatCode="General">
                  <c:v>1066.085836772902</c:v>
                </c:pt>
                <c:pt idx="555" formatCode="General">
                  <c:v>1065.1296326015713</c:v>
                </c:pt>
                <c:pt idx="556" formatCode="General">
                  <c:v>1063.8819651266804</c:v>
                </c:pt>
                <c:pt idx="557" formatCode="General">
                  <c:v>1062.8337199121199</c:v>
                </c:pt>
                <c:pt idx="558" formatCode="General">
                  <c:v>1060.9571053084926</c:v>
                </c:pt>
                <c:pt idx="559" formatCode="General">
                  <c:v>1060.7270027004183</c:v>
                </c:pt>
                <c:pt idx="560" formatCode="General">
                  <c:v>1058.7020997493655</c:v>
                </c:pt>
                <c:pt idx="561" formatCode="General">
                  <c:v>1057.4902260135082</c:v>
                </c:pt>
                <c:pt idx="562" formatCode="General">
                  <c:v>1056.8919592325151</c:v>
                </c:pt>
                <c:pt idx="563" formatCode="General">
                  <c:v>1055.7363328008537</c:v>
                </c:pt>
                <c:pt idx="564" formatCode="General">
                  <c:v>1055.5675908882661</c:v>
                </c:pt>
                <c:pt idx="565" formatCode="General">
                  <c:v>1053.3483790681726</c:v>
                </c:pt>
                <c:pt idx="566" formatCode="General">
                  <c:v>1052.2847936797407</c:v>
                </c:pt>
                <c:pt idx="567" formatCode="General">
                  <c:v>1052.1007115932814</c:v>
                </c:pt>
                <c:pt idx="568" formatCode="General">
                  <c:v>1050.1883032506203</c:v>
                </c:pt>
                <c:pt idx="569" formatCode="General">
                  <c:v>1048.3372556034458</c:v>
                </c:pt>
                <c:pt idx="570" formatCode="General">
                  <c:v>1047.5702469098651</c:v>
                </c:pt>
                <c:pt idx="571" formatCode="General">
                  <c:v>1046.552682043048</c:v>
                </c:pt>
                <c:pt idx="572" formatCode="General">
                  <c:v>1044.5277790919952</c:v>
                </c:pt>
                <c:pt idx="573" formatCode="General">
                  <c:v>1044.0675738758468</c:v>
                </c:pt>
                <c:pt idx="574" formatCode="General">
                  <c:v>1042.6102573580436</c:v>
                </c:pt>
                <c:pt idx="575" formatCode="General">
                  <c:v>1041.3319095354091</c:v>
                </c:pt>
                <c:pt idx="576" formatCode="General">
                  <c:v>1040.4063857118217</c:v>
                </c:pt>
                <c:pt idx="577" formatCode="General">
                  <c:v>1038.7752138901405</c:v>
                </c:pt>
                <c:pt idx="578" formatCode="General">
                  <c:v>1038.2792149349582</c:v>
                </c:pt>
                <c:pt idx="579" formatCode="General">
                  <c:v>1036.8679189387699</c:v>
                </c:pt>
                <c:pt idx="580" formatCode="General">
                  <c:v>1035.052665030629</c:v>
                </c:pt>
                <c:pt idx="581" formatCode="General">
                  <c:v>1034.6180267709333</c:v>
                </c:pt>
                <c:pt idx="582" formatCode="General">
                  <c:v>1033.4010396437852</c:v>
                </c:pt>
                <c:pt idx="583" formatCode="General">
                  <c:v>1031.7545276482322</c:v>
                </c:pt>
                <c:pt idx="584" formatCode="General">
                  <c:v>1031.0744466065908</c:v>
                </c:pt>
                <c:pt idx="585" formatCode="General">
                  <c:v>1029.7091711320172</c:v>
                </c:pt>
                <c:pt idx="586" formatCode="General">
                  <c:v>1027.7609690503223</c:v>
                </c:pt>
                <c:pt idx="587" formatCode="General">
                  <c:v>1027.2240629648156</c:v>
                </c:pt>
                <c:pt idx="588" formatCode="General">
                  <c:v>1025.2758608831209</c:v>
                </c:pt>
                <c:pt idx="589" formatCode="General">
                  <c:v>1024.7645217540671</c:v>
                </c:pt>
                <c:pt idx="590" formatCode="General">
                  <c:v>1023.1128963672236</c:v>
                </c:pt>
                <c:pt idx="591" formatCode="General">
                  <c:v>1021.6555798494203</c:v>
                </c:pt>
                <c:pt idx="592" formatCode="General">
                  <c:v>1020.6891488955087</c:v>
                </c:pt>
                <c:pt idx="593" formatCode="General">
                  <c:v>1018.9557092480165</c:v>
                </c:pt>
                <c:pt idx="594" formatCode="General">
                  <c:v>1017.523959686666</c:v>
                </c:pt>
                <c:pt idx="595" formatCode="General">
                  <c:v>1016.3785600375854</c:v>
                </c:pt>
                <c:pt idx="596" formatCode="General">
                  <c:v>1015.5962111701332</c:v>
                </c:pt>
                <c:pt idx="597" formatCode="General">
                  <c:v>1014.461038303634</c:v>
                </c:pt>
                <c:pt idx="598" formatCode="General">
                  <c:v>1013.341205611006</c:v>
                </c:pt>
                <c:pt idx="599" formatCode="General">
                  <c:v>1011.019725965102</c:v>
                </c:pt>
                <c:pt idx="600" formatCode="General">
                  <c:v>1010.002161098285</c:v>
                </c:pt>
                <c:pt idx="601" formatCode="General">
                  <c:v>1008.442576754671</c:v>
                </c:pt>
                <c:pt idx="602" formatCode="General">
                  <c:v>1007.3994449314015</c:v>
                </c:pt>
                <c:pt idx="603" formatCode="General">
                  <c:v>1005.6915722403618</c:v>
                </c:pt>
                <c:pt idx="604" formatCode="General">
                  <c:v>1005.1648929374364</c:v>
                </c:pt>
                <c:pt idx="605" formatCode="General">
                  <c:v>1003.687122854471</c:v>
                </c:pt>
                <c:pt idx="606" formatCode="General">
                  <c:v>1001.8156216421343</c:v>
                </c:pt>
                <c:pt idx="607" formatCode="General">
                  <c:v>1001.0383861659725</c:v>
                </c:pt>
                <c:pt idx="608" formatCode="General">
                  <c:v>999.63731695236515</c:v>
                </c:pt>
                <c:pt idx="609" formatCode="General">
                  <c:v>998.50214408586589</c:v>
                </c:pt>
                <c:pt idx="610" formatCode="General">
                  <c:v>997.40276495840033</c:v>
                </c:pt>
                <c:pt idx="611" formatCode="General">
                  <c:v>995.53637713735407</c:v>
                </c:pt>
                <c:pt idx="612" formatCode="General">
                  <c:v>993.95122583728721</c:v>
                </c:pt>
                <c:pt idx="613" formatCode="General">
                  <c:v>993.09217610047699</c:v>
                </c:pt>
                <c:pt idx="614" formatCode="General">
                  <c:v>991.74224079977512</c:v>
                </c:pt>
                <c:pt idx="615" formatCode="General">
                  <c:v>990.41787245552587</c:v>
                </c:pt>
                <c:pt idx="616" formatCode="General">
                  <c:v>989.28781298031709</c:v>
                </c:pt>
                <c:pt idx="617" formatCode="General">
                  <c:v>987.89185715800033</c:v>
                </c:pt>
                <c:pt idx="618" formatCode="General">
                  <c:v>985.7237792508123</c:v>
                </c:pt>
                <c:pt idx="619" formatCode="General">
                  <c:v>985.12551246981934</c:v>
                </c:pt>
                <c:pt idx="620" formatCode="General">
                  <c:v>983.74489682137437</c:v>
                </c:pt>
                <c:pt idx="621" formatCode="General">
                  <c:v>982.52790969422631</c:v>
                </c:pt>
                <c:pt idx="622" formatCode="General">
                  <c:v>980.68708882963278</c:v>
                </c:pt>
                <c:pt idx="623" formatCode="General">
                  <c:v>979.06614379053224</c:v>
                </c:pt>
                <c:pt idx="624" formatCode="General">
                  <c:v>978.35538240114749</c:v>
                </c:pt>
                <c:pt idx="625" formatCode="General">
                  <c:v>976.8673855356011</c:v>
                </c:pt>
                <c:pt idx="626" formatCode="General">
                  <c:v>975.0214512797171</c:v>
                </c:pt>
                <c:pt idx="627" formatCode="General">
                  <c:v>973.6101552835288</c:v>
                </c:pt>
                <c:pt idx="628" formatCode="General">
                  <c:v>971.80512815796885</c:v>
                </c:pt>
                <c:pt idx="629" formatCode="General">
                  <c:v>971.21197476826649</c:v>
                </c:pt>
                <c:pt idx="630" formatCode="General">
                  <c:v>969.14616468688928</c:v>
                </c:pt>
                <c:pt idx="631" formatCode="General">
                  <c:v>967.9394043423224</c:v>
                </c:pt>
                <c:pt idx="632" formatCode="General">
                  <c:v>967.26443669197147</c:v>
                </c:pt>
                <c:pt idx="633" formatCode="General">
                  <c:v>965.33668817543867</c:v>
                </c:pt>
                <c:pt idx="634" formatCode="General">
                  <c:v>963.6594958321424</c:v>
                </c:pt>
                <c:pt idx="635" formatCode="General">
                  <c:v>962.00787044529875</c:v>
                </c:pt>
                <c:pt idx="636" formatCode="General">
                  <c:v>960.63748157943473</c:v>
                </c:pt>
                <c:pt idx="637" formatCode="General">
                  <c:v>959.47162836519203</c:v>
                </c:pt>
                <c:pt idx="638" formatCode="General">
                  <c:v>958.30066175965896</c:v>
                </c:pt>
                <c:pt idx="639" formatCode="General">
                  <c:v>956.37802663441676</c:v>
                </c:pt>
                <c:pt idx="640" formatCode="General">
                  <c:v>955.46784298470129</c:v>
                </c:pt>
                <c:pt idx="641" formatCode="General">
                  <c:v>953.40203290332397</c:v>
                </c:pt>
                <c:pt idx="642" formatCode="General">
                  <c:v>951.71972716873722</c:v>
                </c:pt>
                <c:pt idx="643" formatCode="General">
                  <c:v>950.62546143256202</c:v>
                </c:pt>
                <c:pt idx="644" formatCode="General">
                  <c:v>949.34200021863705</c:v>
                </c:pt>
                <c:pt idx="645" formatCode="General">
                  <c:v>948.04831222213102</c:v>
                </c:pt>
                <c:pt idx="646" formatCode="General">
                  <c:v>945.79330666300405</c:v>
                </c:pt>
                <c:pt idx="647" formatCode="General">
                  <c:v>944.30530979745765</c:v>
                </c:pt>
                <c:pt idx="648" formatCode="General">
                  <c:v>942.96048788804603</c:v>
                </c:pt>
                <c:pt idx="649" formatCode="General">
                  <c:v>942.3622211070533</c:v>
                </c:pt>
                <c:pt idx="650" formatCode="General">
                  <c:v>939.80552546178433</c:v>
                </c:pt>
                <c:pt idx="651" formatCode="General">
                  <c:v>938.0056117275152</c:v>
                </c:pt>
                <c:pt idx="652" formatCode="General">
                  <c:v>937.00338703456976</c:v>
                </c:pt>
                <c:pt idx="653" formatCode="General">
                  <c:v>935.55629729934742</c:v>
                </c:pt>
                <c:pt idx="654" formatCode="General">
                  <c:v>934.13988791186864</c:v>
                </c:pt>
                <c:pt idx="655" formatCode="General">
                  <c:v>932.58541695954511</c:v>
                </c:pt>
                <c:pt idx="656" formatCode="General">
                  <c:v>931.02071922464063</c:v>
                </c:pt>
                <c:pt idx="657" formatCode="General">
                  <c:v>930.00315435782363</c:v>
                </c:pt>
                <c:pt idx="658" formatCode="General">
                  <c:v>927.30328375641977</c:v>
                </c:pt>
                <c:pt idx="659" formatCode="General">
                  <c:v>926.24992515056908</c:v>
                </c:pt>
                <c:pt idx="660" formatCode="General">
                  <c:v>925.08918532761697</c:v>
                </c:pt>
                <c:pt idx="661" formatCode="General">
                  <c:v>923.04382881140191</c:v>
                </c:pt>
                <c:pt idx="662" formatCode="General">
                  <c:v>922.09785142265252</c:v>
                </c:pt>
                <c:pt idx="663" formatCode="General">
                  <c:v>919.95534047191711</c:v>
                </c:pt>
                <c:pt idx="664" formatCode="General">
                  <c:v>918.64631230153964</c:v>
                </c:pt>
                <c:pt idx="665" formatCode="General">
                  <c:v>917.38841804406718</c:v>
                </c:pt>
                <c:pt idx="666" formatCode="General">
                  <c:v>914.91353665944712</c:v>
                </c:pt>
                <c:pt idx="667" formatCode="General">
                  <c:v>913.82438431456262</c:v>
                </c:pt>
                <c:pt idx="668" formatCode="General">
                  <c:v>911.43131719059102</c:v>
                </c:pt>
                <c:pt idx="669" formatCode="General">
                  <c:v>910.40863893248354</c:v>
                </c:pt>
                <c:pt idx="670" formatCode="General">
                  <c:v>908.85416798016001</c:v>
                </c:pt>
                <c:pt idx="671" formatCode="General">
                  <c:v>906.74745076845852</c:v>
                </c:pt>
                <c:pt idx="672" formatCode="General">
                  <c:v>905.49466990227688</c:v>
                </c:pt>
                <c:pt idx="673" formatCode="General">
                  <c:v>903.62316868994003</c:v>
                </c:pt>
                <c:pt idx="674" formatCode="General">
                  <c:v>901.94086295535305</c:v>
                </c:pt>
                <c:pt idx="675" formatCode="General">
                  <c:v>899.89550643913799</c:v>
                </c:pt>
                <c:pt idx="676" formatCode="General">
                  <c:v>898.15695340035541</c:v>
                </c:pt>
                <c:pt idx="677" formatCode="General">
                  <c:v>896.39794679641045</c:v>
                </c:pt>
                <c:pt idx="678" formatCode="General">
                  <c:v>895.49287653798501</c:v>
                </c:pt>
                <c:pt idx="679" formatCode="General">
                  <c:v>893.82591097726981</c:v>
                </c:pt>
                <c:pt idx="680" formatCode="General">
                  <c:v>892.17939898171687</c:v>
                </c:pt>
                <c:pt idx="681" formatCode="General">
                  <c:v>889.96018716162348</c:v>
                </c:pt>
                <c:pt idx="682" formatCode="General">
                  <c:v>888.27276803574603</c:v>
                </c:pt>
                <c:pt idx="683" formatCode="General">
                  <c:v>886.65182299664559</c:v>
                </c:pt>
                <c:pt idx="684" formatCode="General">
                  <c:v>884.80077534947088</c:v>
                </c:pt>
                <c:pt idx="685" formatCode="General">
                  <c:v>882.93950091971533</c:v>
                </c:pt>
                <c:pt idx="686" formatCode="General">
                  <c:v>881.30832909803371</c:v>
                </c:pt>
                <c:pt idx="687" formatCode="General">
                  <c:v>878.82833432212317</c:v>
                </c:pt>
                <c:pt idx="688" formatCode="General">
                  <c:v>877.68804806433309</c:v>
                </c:pt>
                <c:pt idx="689" formatCode="General">
                  <c:v>876.21539137265825</c:v>
                </c:pt>
                <c:pt idx="690" formatCode="General">
                  <c:v>874.22628216063924</c:v>
                </c:pt>
                <c:pt idx="691" formatCode="General">
                  <c:v>871.89457573215395</c:v>
                </c:pt>
                <c:pt idx="692" formatCode="General">
                  <c:v>870.80030999597909</c:v>
                </c:pt>
                <c:pt idx="693" formatCode="General">
                  <c:v>868.74472669718273</c:v>
                </c:pt>
                <c:pt idx="694" formatCode="General">
                  <c:v>867.4561520919674</c:v>
                </c:pt>
                <c:pt idx="695" formatCode="General">
                  <c:v>864.7307145341108</c:v>
                </c:pt>
                <c:pt idx="696" formatCode="General">
                  <c:v>863.32453192921298</c:v>
                </c:pt>
                <c:pt idx="697" formatCode="General">
                  <c:v>860.60932115393734</c:v>
                </c:pt>
                <c:pt idx="698" formatCode="General">
                  <c:v>859.56618933066761</c:v>
                </c:pt>
                <c:pt idx="699" formatCode="General">
                  <c:v>858.51283072481692</c:v>
                </c:pt>
                <c:pt idx="700" formatCode="General">
                  <c:v>855.62887803695367</c:v>
                </c:pt>
                <c:pt idx="701" formatCode="General">
                  <c:v>854.50393195303536</c:v>
                </c:pt>
                <c:pt idx="702" formatCode="General">
                  <c:v>851.53305161323306</c:v>
                </c:pt>
                <c:pt idx="703" formatCode="General">
                  <c:v>850.0706217041394</c:v>
                </c:pt>
                <c:pt idx="704" formatCode="General">
                  <c:v>848.04571875308659</c:v>
                </c:pt>
                <c:pt idx="705" formatCode="General">
                  <c:v>846.5474951049589</c:v>
                </c:pt>
                <c:pt idx="706" formatCode="General">
                  <c:v>844.4765716322911</c:v>
                </c:pt>
                <c:pt idx="707" formatCode="General">
                  <c:v>841.81760816121152</c:v>
                </c:pt>
                <c:pt idx="708" formatCode="General">
                  <c:v>840.20688990469216</c:v>
                </c:pt>
                <c:pt idx="709" formatCode="General">
                  <c:v>839.10239738593611</c:v>
                </c:pt>
                <c:pt idx="710" formatCode="General">
                  <c:v>836.86784539197106</c:v>
                </c:pt>
                <c:pt idx="711" formatCode="General">
                  <c:v>834.39807739864148</c:v>
                </c:pt>
                <c:pt idx="712" formatCode="General">
                  <c:v>831.83626836208214</c:v>
                </c:pt>
                <c:pt idx="713" formatCode="General">
                  <c:v>830.91585792978537</c:v>
                </c:pt>
                <c:pt idx="714" formatCode="General">
                  <c:v>828.26200784999639</c:v>
                </c:pt>
                <c:pt idx="715" formatCode="General">
                  <c:v>826.17574420345693</c:v>
                </c:pt>
                <c:pt idx="716" formatCode="General">
                  <c:v>824.61615985984292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C0F-4AB6-8304-ACBF21E005ED}"/>
            </c:ext>
          </c:extLst>
        </c:ser>
        <c:ser>
          <c:idx val="10"/>
          <c:order val="10"/>
          <c:tx>
            <c:strRef>
              <c:f>'46NT91'!$B$2</c:f>
              <c:strCache>
                <c:ptCount val="1"/>
                <c:pt idx="0">
                  <c:v>AWA_1_11_Rz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'46NT91'!$H$22:$H$736</c:f>
              <c:numCache>
                <c:formatCode>0.000</c:formatCode>
                <c:ptCount val="715"/>
                <c:pt idx="0">
                  <c:v>4.02355659582243E-5</c:v>
                </c:pt>
                <c:pt idx="1">
                  <c:v>4.2071057958224297E-5</c:v>
                </c:pt>
                <c:pt idx="2">
                  <c:v>3.9527313958224296E-5</c:v>
                </c:pt>
                <c:pt idx="3">
                  <c:v>3.9881439958224305E-5</c:v>
                </c:pt>
                <c:pt idx="4">
                  <c:v>3.9092761958224303E-5</c:v>
                </c:pt>
                <c:pt idx="5">
                  <c:v>3.5676005958224299E-5</c:v>
                </c:pt>
                <c:pt idx="6">
                  <c:v>3.7591941958224298E-5</c:v>
                </c:pt>
                <c:pt idx="7">
                  <c:v>3.9821769958224305E-5</c:v>
                </c:pt>
                <c:pt idx="8">
                  <c:v>4.4224353958224298E-5</c:v>
                </c:pt>
                <c:pt idx="9">
                  <c:v>4.9088725958224295E-5</c:v>
                </c:pt>
                <c:pt idx="10">
                  <c:v>5.4340965958224295E-5</c:v>
                </c:pt>
                <c:pt idx="11">
                  <c:v>6.0857925958224291E-5</c:v>
                </c:pt>
                <c:pt idx="12">
                  <c:v>6.580144595822429E-5</c:v>
                </c:pt>
                <c:pt idx="13">
                  <c:v>6.4368045958224305E-5</c:v>
                </c:pt>
                <c:pt idx="14">
                  <c:v>6.7144005958224304E-5</c:v>
                </c:pt>
                <c:pt idx="15">
                  <c:v>6.6055685958224295E-5</c:v>
                </c:pt>
                <c:pt idx="16">
                  <c:v>6.2693405958224289E-5</c:v>
                </c:pt>
                <c:pt idx="17">
                  <c:v>7.24182859582243E-5</c:v>
                </c:pt>
                <c:pt idx="18">
                  <c:v>7.6709285958224304E-5</c:v>
                </c:pt>
                <c:pt idx="19">
                  <c:v>9.5204365958224301E-5</c:v>
                </c:pt>
                <c:pt idx="20">
                  <c:v>1.079659659582243E-4</c:v>
                </c:pt>
                <c:pt idx="21">
                  <c:v>1.3819116595822429E-4</c:v>
                </c:pt>
                <c:pt idx="22">
                  <c:v>1.6995476595822428E-4</c:v>
                </c:pt>
                <c:pt idx="23">
                  <c:v>1.9806956595822431E-4</c:v>
                </c:pt>
                <c:pt idx="24">
                  <c:v>2.3989036595822432E-4</c:v>
                </c:pt>
                <c:pt idx="25">
                  <c:v>2.6413556595822433E-4</c:v>
                </c:pt>
                <c:pt idx="26">
                  <c:v>3.0085196595822431E-4</c:v>
                </c:pt>
                <c:pt idx="27">
                  <c:v>3.3643596595822432E-4</c:v>
                </c:pt>
                <c:pt idx="28">
                  <c:v>3.7467876595822429E-4</c:v>
                </c:pt>
                <c:pt idx="29">
                  <c:v>4.1257556595822434E-4</c:v>
                </c:pt>
                <c:pt idx="30">
                  <c:v>4.5751156595822426E-4</c:v>
                </c:pt>
                <c:pt idx="31">
                  <c:v>4.9788356595822437E-4</c:v>
                </c:pt>
                <c:pt idx="32">
                  <c:v>5.4637556595822428E-4</c:v>
                </c:pt>
                <c:pt idx="33">
                  <c:v>5.9285556595822428E-4</c:v>
                </c:pt>
                <c:pt idx="34">
                  <c:v>6.3072356595822432E-4</c:v>
                </c:pt>
                <c:pt idx="35">
                  <c:v>6.7947956595822438E-4</c:v>
                </c:pt>
                <c:pt idx="36">
                  <c:v>7.2271156595822431E-4</c:v>
                </c:pt>
                <c:pt idx="37">
                  <c:v>7.8219956595822421E-4</c:v>
                </c:pt>
                <c:pt idx="38">
                  <c:v>8.2246356595822424E-4</c:v>
                </c:pt>
                <c:pt idx="39">
                  <c:v>8.656755659582244E-4</c:v>
                </c:pt>
                <c:pt idx="40">
                  <c:v>9.2027956595822427E-4</c:v>
                </c:pt>
                <c:pt idx="41">
                  <c:v>9.6499956595822432E-4</c:v>
                </c:pt>
                <c:pt idx="42">
                  <c:v>1.0141555659582244E-3</c:v>
                </c:pt>
                <c:pt idx="43">
                  <c:v>1.0643995659582245E-3</c:v>
                </c:pt>
                <c:pt idx="44">
                  <c:v>1.1190035659582242E-3</c:v>
                </c:pt>
                <c:pt idx="45">
                  <c:v>1.1724915659582242E-3</c:v>
                </c:pt>
                <c:pt idx="46">
                  <c:v>1.2209435659582242E-3</c:v>
                </c:pt>
                <c:pt idx="47">
                  <c:v>1.2638075659582243E-3</c:v>
                </c:pt>
                <c:pt idx="48">
                  <c:v>1.3140755659582243E-3</c:v>
                </c:pt>
                <c:pt idx="49">
                  <c:v>1.3712315659582244E-3</c:v>
                </c:pt>
                <c:pt idx="50">
                  <c:v>1.4201515659582242E-3</c:v>
                </c:pt>
                <c:pt idx="51">
                  <c:v>1.4759595659582243E-3</c:v>
                </c:pt>
                <c:pt idx="52">
                  <c:v>1.5271835659582242E-3</c:v>
                </c:pt>
                <c:pt idx="53">
                  <c:v>1.5777515659582241E-3</c:v>
                </c:pt>
                <c:pt idx="54">
                  <c:v>1.6338835659582243E-3</c:v>
                </c:pt>
                <c:pt idx="55">
                  <c:v>1.6821035659582242E-3</c:v>
                </c:pt>
                <c:pt idx="56">
                  <c:v>1.7355795659582244E-3</c:v>
                </c:pt>
                <c:pt idx="57">
                  <c:v>1.7925035659582243E-3</c:v>
                </c:pt>
                <c:pt idx="58">
                  <c:v>1.8464315659582242E-3</c:v>
                </c:pt>
                <c:pt idx="59">
                  <c:v>1.8909395659582242E-3</c:v>
                </c:pt>
                <c:pt idx="60">
                  <c:v>1.9501515659582245E-3</c:v>
                </c:pt>
                <c:pt idx="61">
                  <c:v>2.0113235659582245E-3</c:v>
                </c:pt>
                <c:pt idx="62">
                  <c:v>2.070623565958224E-3</c:v>
                </c:pt>
                <c:pt idx="63">
                  <c:v>2.1157515659582242E-3</c:v>
                </c:pt>
                <c:pt idx="64">
                  <c:v>2.1764915659582243E-3</c:v>
                </c:pt>
                <c:pt idx="65">
                  <c:v>2.2181875659582242E-3</c:v>
                </c:pt>
                <c:pt idx="66">
                  <c:v>2.2834755659582244E-3</c:v>
                </c:pt>
                <c:pt idx="67">
                  <c:v>2.3354755659582243E-3</c:v>
                </c:pt>
                <c:pt idx="68">
                  <c:v>2.3871035659582245E-3</c:v>
                </c:pt>
                <c:pt idx="69">
                  <c:v>2.4454275659582243E-3</c:v>
                </c:pt>
                <c:pt idx="70">
                  <c:v>2.4987155659582246E-3</c:v>
                </c:pt>
                <c:pt idx="71">
                  <c:v>2.553295565958224E-3</c:v>
                </c:pt>
                <c:pt idx="72">
                  <c:v>2.5978675659582245E-3</c:v>
                </c:pt>
                <c:pt idx="73">
                  <c:v>2.6582235659582242E-3</c:v>
                </c:pt>
                <c:pt idx="74">
                  <c:v>2.7115075659582244E-3</c:v>
                </c:pt>
                <c:pt idx="75">
                  <c:v>2.7758275659582245E-3</c:v>
                </c:pt>
                <c:pt idx="76">
                  <c:v>2.8256875659582242E-3</c:v>
                </c:pt>
                <c:pt idx="77">
                  <c:v>2.8741515659582244E-3</c:v>
                </c:pt>
                <c:pt idx="78">
                  <c:v>2.9287835659582246E-3</c:v>
                </c:pt>
                <c:pt idx="79">
                  <c:v>2.9882835659582243E-3</c:v>
                </c:pt>
                <c:pt idx="80">
                  <c:v>3.0441595659582241E-3</c:v>
                </c:pt>
                <c:pt idx="81">
                  <c:v>3.0895475659582245E-3</c:v>
                </c:pt>
                <c:pt idx="82">
                  <c:v>3.1446955659582242E-3</c:v>
                </c:pt>
                <c:pt idx="83">
                  <c:v>3.1962755659582245E-3</c:v>
                </c:pt>
                <c:pt idx="84">
                  <c:v>3.2548435659582242E-3</c:v>
                </c:pt>
                <c:pt idx="85">
                  <c:v>3.309591565958224E-3</c:v>
                </c:pt>
                <c:pt idx="86">
                  <c:v>3.3538155659582243E-3</c:v>
                </c:pt>
                <c:pt idx="87">
                  <c:v>3.4030515659582245E-3</c:v>
                </c:pt>
                <c:pt idx="88">
                  <c:v>3.4633475659582242E-3</c:v>
                </c:pt>
                <c:pt idx="89">
                  <c:v>3.5241915659582246E-3</c:v>
                </c:pt>
                <c:pt idx="90">
                  <c:v>3.5777675659582242E-3</c:v>
                </c:pt>
                <c:pt idx="91">
                  <c:v>3.6350675659582244E-3</c:v>
                </c:pt>
                <c:pt idx="92">
                  <c:v>3.6912035659582244E-3</c:v>
                </c:pt>
                <c:pt idx="93">
                  <c:v>3.7372235659582243E-3</c:v>
                </c:pt>
                <c:pt idx="94">
                  <c:v>3.7852595659582243E-3</c:v>
                </c:pt>
                <c:pt idx="95">
                  <c:v>3.8389395659582243E-3</c:v>
                </c:pt>
                <c:pt idx="96">
                  <c:v>3.8907675659582241E-3</c:v>
                </c:pt>
                <c:pt idx="97">
                  <c:v>3.9505635659582245E-3</c:v>
                </c:pt>
                <c:pt idx="98">
                  <c:v>3.9951835659582241E-3</c:v>
                </c:pt>
                <c:pt idx="99">
                  <c:v>4.0555155659582239E-3</c:v>
                </c:pt>
                <c:pt idx="100">
                  <c:v>4.101635565958224E-3</c:v>
                </c:pt>
                <c:pt idx="101">
                  <c:v>4.161515565958224E-3</c:v>
                </c:pt>
                <c:pt idx="102">
                  <c:v>4.2034355659582249E-3</c:v>
                </c:pt>
                <c:pt idx="103">
                  <c:v>4.2612355659582242E-3</c:v>
                </c:pt>
                <c:pt idx="104">
                  <c:v>4.3101155659582245E-3</c:v>
                </c:pt>
                <c:pt idx="105">
                  <c:v>4.3678755659582241E-3</c:v>
                </c:pt>
                <c:pt idx="106">
                  <c:v>4.4179155659582244E-3</c:v>
                </c:pt>
                <c:pt idx="107">
                  <c:v>4.4709955659582249E-3</c:v>
                </c:pt>
                <c:pt idx="108">
                  <c:v>4.5233955659582242E-3</c:v>
                </c:pt>
                <c:pt idx="109">
                  <c:v>4.5877155659582239E-3</c:v>
                </c:pt>
                <c:pt idx="110">
                  <c:v>4.6354355659582241E-3</c:v>
                </c:pt>
                <c:pt idx="111">
                  <c:v>4.6799155659582245E-3</c:v>
                </c:pt>
                <c:pt idx="112">
                  <c:v>4.7439555659582241E-3</c:v>
                </c:pt>
                <c:pt idx="113">
                  <c:v>4.783835565958224E-3</c:v>
                </c:pt>
                <c:pt idx="114">
                  <c:v>4.8454355659582242E-3</c:v>
                </c:pt>
                <c:pt idx="115">
                  <c:v>4.8967155659582241E-3</c:v>
                </c:pt>
                <c:pt idx="116">
                  <c:v>4.9500755659582238E-3</c:v>
                </c:pt>
                <c:pt idx="117">
                  <c:v>4.9991555659582246E-3</c:v>
                </c:pt>
                <c:pt idx="118">
                  <c:v>5.0507555659582253E-3</c:v>
                </c:pt>
                <c:pt idx="119">
                  <c:v>5.1107555659582237E-3</c:v>
                </c:pt>
                <c:pt idx="120">
                  <c:v>5.1687555659582244E-3</c:v>
                </c:pt>
                <c:pt idx="121">
                  <c:v>5.2231955659582238E-3</c:v>
                </c:pt>
                <c:pt idx="122">
                  <c:v>5.2702355659582246E-3</c:v>
                </c:pt>
                <c:pt idx="123">
                  <c:v>5.3466755659582242E-3</c:v>
                </c:pt>
                <c:pt idx="124">
                  <c:v>5.4103155659582245E-3</c:v>
                </c:pt>
                <c:pt idx="125">
                  <c:v>5.5002755659582245E-3</c:v>
                </c:pt>
                <c:pt idx="126">
                  <c:v>5.5933555659582242E-3</c:v>
                </c:pt>
                <c:pt idx="127">
                  <c:v>5.7044355659582246E-3</c:v>
                </c:pt>
                <c:pt idx="128">
                  <c:v>5.9245955659582242E-3</c:v>
                </c:pt>
                <c:pt idx="129">
                  <c:v>6.173355565958224E-3</c:v>
                </c:pt>
                <c:pt idx="130">
                  <c:v>6.4447555659582247E-3</c:v>
                </c:pt>
                <c:pt idx="131">
                  <c:v>6.6685555659582244E-3</c:v>
                </c:pt>
                <c:pt idx="132">
                  <c:v>6.9111955659582249E-3</c:v>
                </c:pt>
                <c:pt idx="133">
                  <c:v>7.1627555659582245E-3</c:v>
                </c:pt>
                <c:pt idx="134">
                  <c:v>7.4026355659582242E-3</c:v>
                </c:pt>
                <c:pt idx="135">
                  <c:v>7.6657555659582245E-3</c:v>
                </c:pt>
                <c:pt idx="136">
                  <c:v>7.8850355659582233E-3</c:v>
                </c:pt>
                <c:pt idx="137">
                  <c:v>8.1231155659582249E-3</c:v>
                </c:pt>
                <c:pt idx="138">
                  <c:v>8.3646355659582235E-3</c:v>
                </c:pt>
                <c:pt idx="139">
                  <c:v>8.5852355659582248E-3</c:v>
                </c:pt>
                <c:pt idx="140">
                  <c:v>8.849435565958224E-3</c:v>
                </c:pt>
                <c:pt idx="141">
                  <c:v>9.0845555659582241E-3</c:v>
                </c:pt>
                <c:pt idx="142">
                  <c:v>9.3260355659582246E-3</c:v>
                </c:pt>
                <c:pt idx="143">
                  <c:v>9.5615155659582243E-3</c:v>
                </c:pt>
                <c:pt idx="144">
                  <c:v>9.8129955659582244E-3</c:v>
                </c:pt>
                <c:pt idx="145">
                  <c:v>1.0043155565958225E-2</c:v>
                </c:pt>
                <c:pt idx="146">
                  <c:v>1.0298155565958225E-2</c:v>
                </c:pt>
                <c:pt idx="147">
                  <c:v>1.0549075565958223E-2</c:v>
                </c:pt>
                <c:pt idx="148">
                  <c:v>1.0742675565958225E-2</c:v>
                </c:pt>
                <c:pt idx="149">
                  <c:v>1.0997395565958223E-2</c:v>
                </c:pt>
                <c:pt idx="150">
                  <c:v>1.1179915565958225E-2</c:v>
                </c:pt>
                <c:pt idx="151">
                  <c:v>1.1394955565958225E-2</c:v>
                </c:pt>
                <c:pt idx="152">
                  <c:v>1.1594355565958225E-2</c:v>
                </c:pt>
                <c:pt idx="153">
                  <c:v>1.1802035565958224E-2</c:v>
                </c:pt>
                <c:pt idx="154">
                  <c:v>1.2036595565958224E-2</c:v>
                </c:pt>
                <c:pt idx="155">
                  <c:v>1.2208795565958224E-2</c:v>
                </c:pt>
                <c:pt idx="156">
                  <c:v>1.2435475565958224E-2</c:v>
                </c:pt>
                <c:pt idx="157">
                  <c:v>1.2650715565958225E-2</c:v>
                </c:pt>
                <c:pt idx="158">
                  <c:v>1.2884715565958224E-2</c:v>
                </c:pt>
                <c:pt idx="159">
                  <c:v>1.3085995565958224E-2</c:v>
                </c:pt>
                <c:pt idx="160">
                  <c:v>1.3291155565958224E-2</c:v>
                </c:pt>
                <c:pt idx="161">
                  <c:v>1.3499635565958224E-2</c:v>
                </c:pt>
                <c:pt idx="162">
                  <c:v>1.3704795565958224E-2</c:v>
                </c:pt>
                <c:pt idx="163">
                  <c:v>1.3908635565958226E-2</c:v>
                </c:pt>
                <c:pt idx="164">
                  <c:v>1.4160355565958224E-2</c:v>
                </c:pt>
                <c:pt idx="165">
                  <c:v>1.4360315565958223E-2</c:v>
                </c:pt>
                <c:pt idx="166">
                  <c:v>1.4562795565958225E-2</c:v>
                </c:pt>
                <c:pt idx="167">
                  <c:v>1.4766955565958225E-2</c:v>
                </c:pt>
                <c:pt idx="168">
                  <c:v>1.4986555565958223E-2</c:v>
                </c:pt>
                <c:pt idx="169">
                  <c:v>1.5194355565958224E-2</c:v>
                </c:pt>
                <c:pt idx="170">
                  <c:v>1.5421835565958225E-2</c:v>
                </c:pt>
                <c:pt idx="171">
                  <c:v>1.5627395565958224E-2</c:v>
                </c:pt>
                <c:pt idx="172">
                  <c:v>1.5841635565958224E-2</c:v>
                </c:pt>
                <c:pt idx="173">
                  <c:v>1.6039275565958223E-2</c:v>
                </c:pt>
                <c:pt idx="174">
                  <c:v>1.6248915565958224E-2</c:v>
                </c:pt>
                <c:pt idx="175">
                  <c:v>1.6464515565958224E-2</c:v>
                </c:pt>
                <c:pt idx="176">
                  <c:v>1.6680875565958223E-2</c:v>
                </c:pt>
                <c:pt idx="177">
                  <c:v>1.6884955565958225E-2</c:v>
                </c:pt>
                <c:pt idx="178">
                  <c:v>1.7117635565958224E-2</c:v>
                </c:pt>
                <c:pt idx="179">
                  <c:v>1.7336275565958223E-2</c:v>
                </c:pt>
                <c:pt idx="180">
                  <c:v>1.7540275565958222E-2</c:v>
                </c:pt>
                <c:pt idx="181">
                  <c:v>1.7746235565958224E-2</c:v>
                </c:pt>
                <c:pt idx="182">
                  <c:v>1.7953995565958225E-2</c:v>
                </c:pt>
                <c:pt idx="183">
                  <c:v>1.8181195565958222E-2</c:v>
                </c:pt>
                <c:pt idx="184">
                  <c:v>1.8389595565958223E-2</c:v>
                </c:pt>
                <c:pt idx="185">
                  <c:v>1.8623795565958223E-2</c:v>
                </c:pt>
                <c:pt idx="186">
                  <c:v>1.8832315565958224E-2</c:v>
                </c:pt>
                <c:pt idx="187">
                  <c:v>1.9048195565958225E-2</c:v>
                </c:pt>
                <c:pt idx="188">
                  <c:v>1.9248435565958222E-2</c:v>
                </c:pt>
                <c:pt idx="189">
                  <c:v>1.9461995565958224E-2</c:v>
                </c:pt>
                <c:pt idx="190">
                  <c:v>1.9667995565958225E-2</c:v>
                </c:pt>
                <c:pt idx="191">
                  <c:v>1.9879955565958226E-2</c:v>
                </c:pt>
                <c:pt idx="192">
                  <c:v>2.0090155565958227E-2</c:v>
                </c:pt>
                <c:pt idx="193">
                  <c:v>2.0317715565958225E-2</c:v>
                </c:pt>
                <c:pt idx="194">
                  <c:v>2.0535675565958224E-2</c:v>
                </c:pt>
                <c:pt idx="195">
                  <c:v>2.0736195565958227E-2</c:v>
                </c:pt>
                <c:pt idx="196">
                  <c:v>2.0941595565958225E-2</c:v>
                </c:pt>
                <c:pt idx="197">
                  <c:v>2.1154115565958222E-2</c:v>
                </c:pt>
                <c:pt idx="198">
                  <c:v>2.1361875565958224E-2</c:v>
                </c:pt>
                <c:pt idx="199">
                  <c:v>2.1601115565958225E-2</c:v>
                </c:pt>
                <c:pt idx="200">
                  <c:v>2.1813715565958222E-2</c:v>
                </c:pt>
                <c:pt idx="201">
                  <c:v>2.2015515565958224E-2</c:v>
                </c:pt>
                <c:pt idx="202">
                  <c:v>2.2228395565958223E-2</c:v>
                </c:pt>
                <c:pt idx="203">
                  <c:v>2.2439995565958226E-2</c:v>
                </c:pt>
                <c:pt idx="204">
                  <c:v>2.2656435565958227E-2</c:v>
                </c:pt>
                <c:pt idx="205">
                  <c:v>2.2864115565958226E-2</c:v>
                </c:pt>
                <c:pt idx="206">
                  <c:v>2.3072875565958224E-2</c:v>
                </c:pt>
                <c:pt idx="207">
                  <c:v>2.3284235565958222E-2</c:v>
                </c:pt>
                <c:pt idx="208">
                  <c:v>2.3516675565958222E-2</c:v>
                </c:pt>
                <c:pt idx="209">
                  <c:v>2.3730555565958222E-2</c:v>
                </c:pt>
                <c:pt idx="210">
                  <c:v>2.3924115565958224E-2</c:v>
                </c:pt>
                <c:pt idx="211">
                  <c:v>2.4143115565958224E-2</c:v>
                </c:pt>
                <c:pt idx="212">
                  <c:v>2.4350835565958226E-2</c:v>
                </c:pt>
                <c:pt idx="213">
                  <c:v>2.4556275565958227E-2</c:v>
                </c:pt>
                <c:pt idx="214">
                  <c:v>2.4760515565958222E-2</c:v>
                </c:pt>
                <c:pt idx="215">
                  <c:v>2.4994355565958224E-2</c:v>
                </c:pt>
                <c:pt idx="216">
                  <c:v>2.5198835565958224E-2</c:v>
                </c:pt>
                <c:pt idx="217">
                  <c:v>2.5414235565958222E-2</c:v>
                </c:pt>
                <c:pt idx="218">
                  <c:v>2.5629995565958224E-2</c:v>
                </c:pt>
                <c:pt idx="219">
                  <c:v>2.5840035565958222E-2</c:v>
                </c:pt>
                <c:pt idx="220">
                  <c:v>2.6068035565958225E-2</c:v>
                </c:pt>
                <c:pt idx="221">
                  <c:v>2.6287635565958225E-2</c:v>
                </c:pt>
                <c:pt idx="222">
                  <c:v>2.6491595565958224E-2</c:v>
                </c:pt>
                <c:pt idx="223">
                  <c:v>2.6697955565958224E-2</c:v>
                </c:pt>
                <c:pt idx="224">
                  <c:v>2.6904315565958226E-2</c:v>
                </c:pt>
                <c:pt idx="225">
                  <c:v>2.7106755565958224E-2</c:v>
                </c:pt>
                <c:pt idx="226">
                  <c:v>2.7320955565958226E-2</c:v>
                </c:pt>
                <c:pt idx="227">
                  <c:v>2.7530675565958226E-2</c:v>
                </c:pt>
                <c:pt idx="228">
                  <c:v>2.7764555565958221E-2</c:v>
                </c:pt>
                <c:pt idx="229">
                  <c:v>2.7980955565958223E-2</c:v>
                </c:pt>
                <c:pt idx="230">
                  <c:v>2.8188475565958226E-2</c:v>
                </c:pt>
                <c:pt idx="231">
                  <c:v>2.8400595565958225E-2</c:v>
                </c:pt>
                <c:pt idx="232">
                  <c:v>2.8617515565958221E-2</c:v>
                </c:pt>
                <c:pt idx="233">
                  <c:v>2.8822155565958223E-2</c:v>
                </c:pt>
                <c:pt idx="234">
                  <c:v>2.9028555565958226E-2</c:v>
                </c:pt>
                <c:pt idx="235">
                  <c:v>2.9247395565958224E-2</c:v>
                </c:pt>
                <c:pt idx="236">
                  <c:v>2.9455435565958227E-2</c:v>
                </c:pt>
                <c:pt idx="237">
                  <c:v>2.9667795565958225E-2</c:v>
                </c:pt>
                <c:pt idx="238">
                  <c:v>2.9877475565958225E-2</c:v>
                </c:pt>
                <c:pt idx="239">
                  <c:v>3.0090835565958221E-2</c:v>
                </c:pt>
                <c:pt idx="240">
                  <c:v>3.0309715565958226E-2</c:v>
                </c:pt>
                <c:pt idx="241">
                  <c:v>3.0514635565958223E-2</c:v>
                </c:pt>
                <c:pt idx="242">
                  <c:v>3.0728355565958224E-2</c:v>
                </c:pt>
                <c:pt idx="243">
                  <c:v>3.0954115565958222E-2</c:v>
                </c:pt>
                <c:pt idx="244">
                  <c:v>3.1167235565958223E-2</c:v>
                </c:pt>
                <c:pt idx="245">
                  <c:v>3.1370435565958227E-2</c:v>
                </c:pt>
                <c:pt idx="246">
                  <c:v>3.1591075565958221E-2</c:v>
                </c:pt>
                <c:pt idx="247">
                  <c:v>3.1823035565958224E-2</c:v>
                </c:pt>
                <c:pt idx="248">
                  <c:v>3.2067035565958225E-2</c:v>
                </c:pt>
                <c:pt idx="249">
                  <c:v>3.2271275565958227E-2</c:v>
                </c:pt>
                <c:pt idx="250">
                  <c:v>3.2474675565958226E-2</c:v>
                </c:pt>
                <c:pt idx="251">
                  <c:v>3.2675035565958223E-2</c:v>
                </c:pt>
                <c:pt idx="252">
                  <c:v>3.2895435565958225E-2</c:v>
                </c:pt>
                <c:pt idx="253">
                  <c:v>3.3105235565958228E-2</c:v>
                </c:pt>
                <c:pt idx="254">
                  <c:v>3.3334395565958228E-2</c:v>
                </c:pt>
                <c:pt idx="255">
                  <c:v>3.3557715565958227E-2</c:v>
                </c:pt>
                <c:pt idx="256">
                  <c:v>3.3772195565958223E-2</c:v>
                </c:pt>
                <c:pt idx="257">
                  <c:v>3.4012715565958224E-2</c:v>
                </c:pt>
                <c:pt idx="258">
                  <c:v>3.4235675565958225E-2</c:v>
                </c:pt>
                <c:pt idx="259">
                  <c:v>3.4453755565958227E-2</c:v>
                </c:pt>
                <c:pt idx="260">
                  <c:v>3.4660955565958225E-2</c:v>
                </c:pt>
                <c:pt idx="261">
                  <c:v>3.4878395565958224E-2</c:v>
                </c:pt>
                <c:pt idx="262">
                  <c:v>3.5091355565958222E-2</c:v>
                </c:pt>
                <c:pt idx="263">
                  <c:v>3.5301395565958224E-2</c:v>
                </c:pt>
                <c:pt idx="264">
                  <c:v>3.5510435565958225E-2</c:v>
                </c:pt>
                <c:pt idx="265">
                  <c:v>3.5734675565958225E-2</c:v>
                </c:pt>
                <c:pt idx="266">
                  <c:v>3.5953595565958223E-2</c:v>
                </c:pt>
                <c:pt idx="267">
                  <c:v>3.6171195565958228E-2</c:v>
                </c:pt>
                <c:pt idx="268">
                  <c:v>3.6379635565958225E-2</c:v>
                </c:pt>
                <c:pt idx="269">
                  <c:v>3.6601915565958223E-2</c:v>
                </c:pt>
                <c:pt idx="270">
                  <c:v>3.6811435565958221E-2</c:v>
                </c:pt>
                <c:pt idx="271">
                  <c:v>3.7047355565958222E-2</c:v>
                </c:pt>
                <c:pt idx="272">
                  <c:v>3.7269955565958225E-2</c:v>
                </c:pt>
                <c:pt idx="273">
                  <c:v>3.7479235565958224E-2</c:v>
                </c:pt>
                <c:pt idx="274">
                  <c:v>3.7696275565958226E-2</c:v>
                </c:pt>
                <c:pt idx="275">
                  <c:v>3.7896435565958224E-2</c:v>
                </c:pt>
                <c:pt idx="276">
                  <c:v>3.8103715565958221E-2</c:v>
                </c:pt>
                <c:pt idx="277">
                  <c:v>3.8325035565958225E-2</c:v>
                </c:pt>
                <c:pt idx="278">
                  <c:v>3.8553315565958222E-2</c:v>
                </c:pt>
                <c:pt idx="279">
                  <c:v>3.8749995565958227E-2</c:v>
                </c:pt>
                <c:pt idx="280">
                  <c:v>3.8988195565958221E-2</c:v>
                </c:pt>
                <c:pt idx="281">
                  <c:v>3.9200595565958223E-2</c:v>
                </c:pt>
                <c:pt idx="282">
                  <c:v>3.9413795565958226E-2</c:v>
                </c:pt>
                <c:pt idx="283">
                  <c:v>3.9631115565958226E-2</c:v>
                </c:pt>
                <c:pt idx="284">
                  <c:v>3.9843995565958225E-2</c:v>
                </c:pt>
                <c:pt idx="285">
                  <c:v>4.007023556595822E-2</c:v>
                </c:pt>
                <c:pt idx="286">
                  <c:v>4.0311835565958222E-2</c:v>
                </c:pt>
                <c:pt idx="287">
                  <c:v>4.0513435565958218E-2</c:v>
                </c:pt>
                <c:pt idx="288">
                  <c:v>4.0731035565958217E-2</c:v>
                </c:pt>
                <c:pt idx="289">
                  <c:v>4.0950235565958219E-2</c:v>
                </c:pt>
                <c:pt idx="290">
                  <c:v>4.1185435565958217E-2</c:v>
                </c:pt>
                <c:pt idx="291">
                  <c:v>4.139063556595822E-2</c:v>
                </c:pt>
                <c:pt idx="292">
                  <c:v>4.1597035565958222E-2</c:v>
                </c:pt>
                <c:pt idx="293">
                  <c:v>4.1824635565958224E-2</c:v>
                </c:pt>
                <c:pt idx="294">
                  <c:v>4.2063435565958221E-2</c:v>
                </c:pt>
                <c:pt idx="295">
                  <c:v>4.2281435565958224E-2</c:v>
                </c:pt>
                <c:pt idx="296">
                  <c:v>4.2503435565958217E-2</c:v>
                </c:pt>
                <c:pt idx="297">
                  <c:v>4.2719435565958225E-2</c:v>
                </c:pt>
                <c:pt idx="298">
                  <c:v>4.293983556595822E-2</c:v>
                </c:pt>
                <c:pt idx="299">
                  <c:v>4.3153835565958219E-2</c:v>
                </c:pt>
                <c:pt idx="300">
                  <c:v>4.3406235565958219E-2</c:v>
                </c:pt>
                <c:pt idx="301">
                  <c:v>4.3601435565958219E-2</c:v>
                </c:pt>
                <c:pt idx="302">
                  <c:v>4.3806235565958217E-2</c:v>
                </c:pt>
                <c:pt idx="303">
                  <c:v>4.4038635565958224E-2</c:v>
                </c:pt>
                <c:pt idx="304">
                  <c:v>4.4259835565958222E-2</c:v>
                </c:pt>
                <c:pt idx="305">
                  <c:v>4.4481835565958222E-2</c:v>
                </c:pt>
                <c:pt idx="306">
                  <c:v>4.4717435565958218E-2</c:v>
                </c:pt>
                <c:pt idx="307">
                  <c:v>4.4936635565958213E-2</c:v>
                </c:pt>
                <c:pt idx="308">
                  <c:v>4.5153435565958223E-2</c:v>
                </c:pt>
                <c:pt idx="309">
                  <c:v>4.5373835565958219E-2</c:v>
                </c:pt>
                <c:pt idx="310">
                  <c:v>4.5600635565958225E-2</c:v>
                </c:pt>
                <c:pt idx="311">
                  <c:v>4.5841835565958222E-2</c:v>
                </c:pt>
                <c:pt idx="312">
                  <c:v>4.6059835565958218E-2</c:v>
                </c:pt>
                <c:pt idx="313">
                  <c:v>4.6279035565958221E-2</c:v>
                </c:pt>
                <c:pt idx="314">
                  <c:v>4.6495035565958222E-2</c:v>
                </c:pt>
                <c:pt idx="315">
                  <c:v>4.6742635565958215E-2</c:v>
                </c:pt>
                <c:pt idx="316">
                  <c:v>4.6960235565958221E-2</c:v>
                </c:pt>
                <c:pt idx="317">
                  <c:v>4.7209835565958223E-2</c:v>
                </c:pt>
                <c:pt idx="318">
                  <c:v>4.7413835565958219E-2</c:v>
                </c:pt>
                <c:pt idx="319">
                  <c:v>4.7649035565958224E-2</c:v>
                </c:pt>
                <c:pt idx="320">
                  <c:v>4.7862235565958214E-2</c:v>
                </c:pt>
                <c:pt idx="321">
                  <c:v>4.8110635565958217E-2</c:v>
                </c:pt>
                <c:pt idx="322">
                  <c:v>4.8337435565958223E-2</c:v>
                </c:pt>
                <c:pt idx="323">
                  <c:v>4.8549835565958217E-2</c:v>
                </c:pt>
                <c:pt idx="324">
                  <c:v>4.8794235565958216E-2</c:v>
                </c:pt>
                <c:pt idx="325">
                  <c:v>4.9018635565958223E-2</c:v>
                </c:pt>
                <c:pt idx="326">
                  <c:v>4.9242635565958218E-2</c:v>
                </c:pt>
                <c:pt idx="327">
                  <c:v>4.9469835565958221E-2</c:v>
                </c:pt>
                <c:pt idx="328">
                  <c:v>4.968743556595822E-2</c:v>
                </c:pt>
                <c:pt idx="329">
                  <c:v>4.9903435565958221E-2</c:v>
                </c:pt>
                <c:pt idx="330">
                  <c:v>5.0133435565958215E-2</c:v>
                </c:pt>
                <c:pt idx="331">
                  <c:v>5.0362235565958216E-2</c:v>
                </c:pt>
                <c:pt idx="332">
                  <c:v>5.0594635565958217E-2</c:v>
                </c:pt>
                <c:pt idx="333">
                  <c:v>5.0832635565958226E-2</c:v>
                </c:pt>
                <c:pt idx="334">
                  <c:v>5.1070235565958216E-2</c:v>
                </c:pt>
                <c:pt idx="335">
                  <c:v>5.128583556595822E-2</c:v>
                </c:pt>
                <c:pt idx="336">
                  <c:v>5.1498635565958219E-2</c:v>
                </c:pt>
                <c:pt idx="337">
                  <c:v>5.1725835565958223E-2</c:v>
                </c:pt>
                <c:pt idx="338">
                  <c:v>5.1955035565958221E-2</c:v>
                </c:pt>
                <c:pt idx="339">
                  <c:v>5.2211435565958225E-2</c:v>
                </c:pt>
                <c:pt idx="340">
                  <c:v>5.2428235565958221E-2</c:v>
                </c:pt>
                <c:pt idx="341">
                  <c:v>5.2649035565958222E-2</c:v>
                </c:pt>
                <c:pt idx="342">
                  <c:v>5.2869435565958217E-2</c:v>
                </c:pt>
                <c:pt idx="343">
                  <c:v>5.3105435565958217E-2</c:v>
                </c:pt>
                <c:pt idx="344">
                  <c:v>5.3354635565958215E-2</c:v>
                </c:pt>
                <c:pt idx="345">
                  <c:v>5.360743556595822E-2</c:v>
                </c:pt>
                <c:pt idx="346">
                  <c:v>5.3830635565958219E-2</c:v>
                </c:pt>
                <c:pt idx="347">
                  <c:v>5.4062235565958218E-2</c:v>
                </c:pt>
                <c:pt idx="348">
                  <c:v>5.4283435565958216E-2</c:v>
                </c:pt>
                <c:pt idx="349">
                  <c:v>5.4533435565958223E-2</c:v>
                </c:pt>
                <c:pt idx="350">
                  <c:v>5.475823556595822E-2</c:v>
                </c:pt>
                <c:pt idx="351">
                  <c:v>5.5004635565958221E-2</c:v>
                </c:pt>
                <c:pt idx="352">
                  <c:v>5.5221835565958222E-2</c:v>
                </c:pt>
                <c:pt idx="353">
                  <c:v>5.5450635565958216E-2</c:v>
                </c:pt>
                <c:pt idx="354">
                  <c:v>5.5684635565958221E-2</c:v>
                </c:pt>
                <c:pt idx="355">
                  <c:v>5.5915835565958222E-2</c:v>
                </c:pt>
                <c:pt idx="356">
                  <c:v>5.6156635565958221E-2</c:v>
                </c:pt>
                <c:pt idx="357">
                  <c:v>5.6387435565958217E-2</c:v>
                </c:pt>
                <c:pt idx="358">
                  <c:v>5.6617435565958225E-2</c:v>
                </c:pt>
                <c:pt idx="359">
                  <c:v>5.6859035565958213E-2</c:v>
                </c:pt>
                <c:pt idx="360">
                  <c:v>5.708343556595822E-2</c:v>
                </c:pt>
                <c:pt idx="361">
                  <c:v>5.7302235565958225E-2</c:v>
                </c:pt>
                <c:pt idx="362">
                  <c:v>5.7530235565958217E-2</c:v>
                </c:pt>
                <c:pt idx="363">
                  <c:v>5.7764635565958213E-2</c:v>
                </c:pt>
                <c:pt idx="364">
                  <c:v>5.802983556595822E-2</c:v>
                </c:pt>
                <c:pt idx="365">
                  <c:v>5.8253835565958222E-2</c:v>
                </c:pt>
                <c:pt idx="366">
                  <c:v>5.8483435565958218E-2</c:v>
                </c:pt>
                <c:pt idx="367">
                  <c:v>5.8731435565958216E-2</c:v>
                </c:pt>
                <c:pt idx="368">
                  <c:v>5.8957035565958223E-2</c:v>
                </c:pt>
                <c:pt idx="369">
                  <c:v>5.9181035565958225E-2</c:v>
                </c:pt>
                <c:pt idx="370">
                  <c:v>5.9413035565958221E-2</c:v>
                </c:pt>
                <c:pt idx="371">
                  <c:v>5.966783556595822E-2</c:v>
                </c:pt>
                <c:pt idx="372">
                  <c:v>5.9907835565958224E-2</c:v>
                </c:pt>
                <c:pt idx="373">
                  <c:v>6.0144235565958215E-2</c:v>
                </c:pt>
                <c:pt idx="374">
                  <c:v>6.0382635565958215E-2</c:v>
                </c:pt>
                <c:pt idx="375">
                  <c:v>6.0610235565958223E-2</c:v>
                </c:pt>
                <c:pt idx="376">
                  <c:v>6.0852235565958222E-2</c:v>
                </c:pt>
                <c:pt idx="377">
                  <c:v>6.1108235565958215E-2</c:v>
                </c:pt>
                <c:pt idx="378">
                  <c:v>6.135263556595822E-2</c:v>
                </c:pt>
                <c:pt idx="379">
                  <c:v>6.1586235565958221E-2</c:v>
                </c:pt>
                <c:pt idx="380">
                  <c:v>6.1812235565958218E-2</c:v>
                </c:pt>
                <c:pt idx="381">
                  <c:v>6.2047435565958216E-2</c:v>
                </c:pt>
                <c:pt idx="382">
                  <c:v>6.2285835565958222E-2</c:v>
                </c:pt>
                <c:pt idx="383">
                  <c:v>6.2516635565958212E-2</c:v>
                </c:pt>
                <c:pt idx="384">
                  <c:v>6.2780235565958215E-2</c:v>
                </c:pt>
                <c:pt idx="385">
                  <c:v>6.3018235565958217E-2</c:v>
                </c:pt>
                <c:pt idx="386">
                  <c:v>6.3250235565958213E-2</c:v>
                </c:pt>
                <c:pt idx="387">
                  <c:v>6.349663556595822E-2</c:v>
                </c:pt>
                <c:pt idx="388">
                  <c:v>6.3733035565958218E-2</c:v>
                </c:pt>
                <c:pt idx="389">
                  <c:v>6.3975435565958222E-2</c:v>
                </c:pt>
                <c:pt idx="390">
                  <c:v>6.4211435565958222E-2</c:v>
                </c:pt>
                <c:pt idx="391">
                  <c:v>6.4458635565958225E-2</c:v>
                </c:pt>
                <c:pt idx="392">
                  <c:v>6.4709035565958223E-2</c:v>
                </c:pt>
                <c:pt idx="393">
                  <c:v>6.4960235565958216E-2</c:v>
                </c:pt>
                <c:pt idx="394">
                  <c:v>6.5196235565958216E-2</c:v>
                </c:pt>
                <c:pt idx="395">
                  <c:v>6.5439035565958217E-2</c:v>
                </c:pt>
                <c:pt idx="396">
                  <c:v>6.5676235565958224E-2</c:v>
                </c:pt>
                <c:pt idx="397">
                  <c:v>6.5911435565958215E-2</c:v>
                </c:pt>
                <c:pt idx="398">
                  <c:v>6.6158635565958218E-2</c:v>
                </c:pt>
                <c:pt idx="399">
                  <c:v>6.6409035565958216E-2</c:v>
                </c:pt>
                <c:pt idx="400">
                  <c:v>6.6670635565958217E-2</c:v>
                </c:pt>
                <c:pt idx="401">
                  <c:v>6.6940635565958223E-2</c:v>
                </c:pt>
                <c:pt idx="402">
                  <c:v>6.7173435565958228E-2</c:v>
                </c:pt>
                <c:pt idx="403">
                  <c:v>6.742183556595821E-2</c:v>
                </c:pt>
                <c:pt idx="404">
                  <c:v>6.7650635565958225E-2</c:v>
                </c:pt>
                <c:pt idx="405">
                  <c:v>6.7928235565958228E-2</c:v>
                </c:pt>
                <c:pt idx="406">
                  <c:v>6.8199435565958227E-2</c:v>
                </c:pt>
                <c:pt idx="407">
                  <c:v>6.8435035565958216E-2</c:v>
                </c:pt>
                <c:pt idx="408">
                  <c:v>6.867263556595822E-2</c:v>
                </c:pt>
                <c:pt idx="409">
                  <c:v>6.8926235565958227E-2</c:v>
                </c:pt>
                <c:pt idx="410">
                  <c:v>6.9166635565958215E-2</c:v>
                </c:pt>
                <c:pt idx="411">
                  <c:v>6.9445435565958225E-2</c:v>
                </c:pt>
                <c:pt idx="412">
                  <c:v>6.9711035565958215E-2</c:v>
                </c:pt>
                <c:pt idx="413">
                  <c:v>6.9945035565958213E-2</c:v>
                </c:pt>
                <c:pt idx="414">
                  <c:v>7.0197035565958216E-2</c:v>
                </c:pt>
                <c:pt idx="415">
                  <c:v>7.0429835565958221E-2</c:v>
                </c:pt>
                <c:pt idx="416">
                  <c:v>7.0676635565958226E-2</c:v>
                </c:pt>
                <c:pt idx="417">
                  <c:v>7.0949035565958218E-2</c:v>
                </c:pt>
                <c:pt idx="418">
                  <c:v>7.1194635565958231E-2</c:v>
                </c:pt>
                <c:pt idx="419">
                  <c:v>7.1444635565958217E-2</c:v>
                </c:pt>
                <c:pt idx="420">
                  <c:v>7.1682635565958219E-2</c:v>
                </c:pt>
                <c:pt idx="421">
                  <c:v>7.1935035565958219E-2</c:v>
                </c:pt>
                <c:pt idx="422">
                  <c:v>7.2200235565958226E-2</c:v>
                </c:pt>
                <c:pt idx="423">
                  <c:v>7.2452635565958226E-2</c:v>
                </c:pt>
                <c:pt idx="424">
                  <c:v>7.271303556595822E-2</c:v>
                </c:pt>
                <c:pt idx="425">
                  <c:v>7.2965035565958222E-2</c:v>
                </c:pt>
                <c:pt idx="426">
                  <c:v>7.322943556595822E-2</c:v>
                </c:pt>
                <c:pt idx="427">
                  <c:v>7.3483835565958222E-2</c:v>
                </c:pt>
                <c:pt idx="428">
                  <c:v>7.3735835565958224E-2</c:v>
                </c:pt>
                <c:pt idx="429">
                  <c:v>7.3988235565958224E-2</c:v>
                </c:pt>
                <c:pt idx="430">
                  <c:v>7.4236235565958222E-2</c:v>
                </c:pt>
                <c:pt idx="431">
                  <c:v>7.448503556595823E-2</c:v>
                </c:pt>
                <c:pt idx="432" formatCode="General">
                  <c:v>7.4776235565958221E-2</c:v>
                </c:pt>
                <c:pt idx="433" formatCode="General">
                  <c:v>7.5019835565958218E-2</c:v>
                </c:pt>
                <c:pt idx="434" formatCode="General">
                  <c:v>7.5262635565958219E-2</c:v>
                </c:pt>
                <c:pt idx="435" formatCode="General">
                  <c:v>7.5517435565958219E-2</c:v>
                </c:pt>
                <c:pt idx="436" formatCode="General">
                  <c:v>7.5785435565958223E-2</c:v>
                </c:pt>
                <c:pt idx="437" formatCode="General">
                  <c:v>7.6040235565958222E-2</c:v>
                </c:pt>
                <c:pt idx="438" formatCode="General">
                  <c:v>7.6283435565958221E-2</c:v>
                </c:pt>
                <c:pt idx="439" formatCode="General">
                  <c:v>7.6529435565958218E-2</c:v>
                </c:pt>
                <c:pt idx="440" formatCode="General">
                  <c:v>7.6829835565958224E-2</c:v>
                </c:pt>
                <c:pt idx="441" formatCode="General">
                  <c:v>7.7095035565958217E-2</c:v>
                </c:pt>
                <c:pt idx="442" formatCode="General">
                  <c:v>7.7381435565958223E-2</c:v>
                </c:pt>
                <c:pt idx="443" formatCode="General">
                  <c:v>7.7627835565958217E-2</c:v>
                </c:pt>
                <c:pt idx="444" formatCode="General">
                  <c:v>7.7887435565958216E-2</c:v>
                </c:pt>
                <c:pt idx="445" formatCode="General">
                  <c:v>7.8142635565958227E-2</c:v>
                </c:pt>
                <c:pt idx="446" formatCode="General">
                  <c:v>7.8399435565958214E-2</c:v>
                </c:pt>
                <c:pt idx="447" formatCode="General">
                  <c:v>7.8660635565958217E-2</c:v>
                </c:pt>
                <c:pt idx="448" formatCode="General">
                  <c:v>7.8917835565958216E-2</c:v>
                </c:pt>
                <c:pt idx="449" formatCode="General">
                  <c:v>7.9205835565958213E-2</c:v>
                </c:pt>
                <c:pt idx="450" formatCode="General">
                  <c:v>7.9469835565958227E-2</c:v>
                </c:pt>
                <c:pt idx="451" formatCode="General">
                  <c:v>7.9715835565958224E-2</c:v>
                </c:pt>
                <c:pt idx="452" formatCode="General">
                  <c:v>7.9973035565958223E-2</c:v>
                </c:pt>
                <c:pt idx="453" formatCode="General">
                  <c:v>8.0233835565958228E-2</c:v>
                </c:pt>
                <c:pt idx="454" formatCode="General">
                  <c:v>8.0505035565958227E-2</c:v>
                </c:pt>
                <c:pt idx="455" formatCode="General">
                  <c:v>8.0753435565958223E-2</c:v>
                </c:pt>
                <c:pt idx="456" formatCode="General">
                  <c:v>8.1035835565958225E-2</c:v>
                </c:pt>
                <c:pt idx="457" formatCode="General">
                  <c:v>8.1324635565958217E-2</c:v>
                </c:pt>
                <c:pt idx="458" formatCode="General">
                  <c:v>8.1587835565958222E-2</c:v>
                </c:pt>
                <c:pt idx="459" formatCode="General">
                  <c:v>8.1847835565958219E-2</c:v>
                </c:pt>
                <c:pt idx="460" formatCode="General">
                  <c:v>8.210863556595821E-2</c:v>
                </c:pt>
                <c:pt idx="461" formatCode="General">
                  <c:v>8.2383035565958218E-2</c:v>
                </c:pt>
                <c:pt idx="462" formatCode="General">
                  <c:v>8.2635435565958218E-2</c:v>
                </c:pt>
                <c:pt idx="463" formatCode="General">
                  <c:v>8.2882235565958223E-2</c:v>
                </c:pt>
                <c:pt idx="464" formatCode="General">
                  <c:v>8.3144235565958222E-2</c:v>
                </c:pt>
                <c:pt idx="465" formatCode="General">
                  <c:v>8.3433035565958227E-2</c:v>
                </c:pt>
                <c:pt idx="466" formatCode="General">
                  <c:v>8.369663556595823E-2</c:v>
                </c:pt>
                <c:pt idx="467" formatCode="General">
                  <c:v>8.3965435565958216E-2</c:v>
                </c:pt>
                <c:pt idx="468" formatCode="General">
                  <c:v>8.4226635565958219E-2</c:v>
                </c:pt>
                <c:pt idx="469" formatCode="General">
                  <c:v>8.4491435565958214E-2</c:v>
                </c:pt>
                <c:pt idx="470" formatCode="General">
                  <c:v>8.4778635565958216E-2</c:v>
                </c:pt>
                <c:pt idx="471" formatCode="General">
                  <c:v>8.5033835565958213E-2</c:v>
                </c:pt>
                <c:pt idx="472" formatCode="General">
                  <c:v>8.5296235565958223E-2</c:v>
                </c:pt>
                <c:pt idx="473" formatCode="General">
                  <c:v>8.554903556595822E-2</c:v>
                </c:pt>
                <c:pt idx="474" formatCode="General">
                  <c:v>8.5804635565958215E-2</c:v>
                </c:pt>
                <c:pt idx="475" formatCode="General">
                  <c:v>8.6075435565958217E-2</c:v>
                </c:pt>
                <c:pt idx="476" formatCode="General">
                  <c:v>8.6333035565958213E-2</c:v>
                </c:pt>
                <c:pt idx="477" formatCode="General">
                  <c:v>8.6623835565958221E-2</c:v>
                </c:pt>
                <c:pt idx="478" formatCode="General">
                  <c:v>8.6861435565958212E-2</c:v>
                </c:pt>
                <c:pt idx="479" formatCode="General">
                  <c:v>8.714503556595822E-2</c:v>
                </c:pt>
                <c:pt idx="480" formatCode="General">
                  <c:v>8.7400635565958215E-2</c:v>
                </c:pt>
                <c:pt idx="481" formatCode="General">
                  <c:v>8.7671835565958214E-2</c:v>
                </c:pt>
                <c:pt idx="482" formatCode="General">
                  <c:v>8.7919435565958215E-2</c:v>
                </c:pt>
                <c:pt idx="483" formatCode="General">
                  <c:v>8.818263556595822E-2</c:v>
                </c:pt>
                <c:pt idx="484" formatCode="General">
                  <c:v>8.8433835565958213E-2</c:v>
                </c:pt>
                <c:pt idx="485" formatCode="General">
                  <c:v>8.8697835565958213E-2</c:v>
                </c:pt>
                <c:pt idx="486" formatCode="General">
                  <c:v>8.8954635565958215E-2</c:v>
                </c:pt>
                <c:pt idx="487" formatCode="General">
                  <c:v>8.9211835565958228E-2</c:v>
                </c:pt>
                <c:pt idx="488" formatCode="General">
                  <c:v>8.9498635565958218E-2</c:v>
                </c:pt>
                <c:pt idx="489" formatCode="General">
                  <c:v>8.9774235565958219E-2</c:v>
                </c:pt>
                <c:pt idx="490" formatCode="General">
                  <c:v>9.0019835565958231E-2</c:v>
                </c:pt>
                <c:pt idx="491" formatCode="General">
                  <c:v>9.031383556595822E-2</c:v>
                </c:pt>
                <c:pt idx="492" formatCode="General">
                  <c:v>9.0569035565958217E-2</c:v>
                </c:pt>
                <c:pt idx="493" formatCode="General">
                  <c:v>9.0835035565958219E-2</c:v>
                </c:pt>
                <c:pt idx="494" formatCode="General">
                  <c:v>9.1088635565958212E-2</c:v>
                </c:pt>
                <c:pt idx="495" formatCode="General">
                  <c:v>9.1371035565958214E-2</c:v>
                </c:pt>
                <c:pt idx="496" formatCode="General">
                  <c:v>9.162943556595822E-2</c:v>
                </c:pt>
                <c:pt idx="497" formatCode="General">
                  <c:v>9.1884635565958217E-2</c:v>
                </c:pt>
                <c:pt idx="498" formatCode="General">
                  <c:v>9.2175035565958227E-2</c:v>
                </c:pt>
                <c:pt idx="499" formatCode="General">
                  <c:v>9.2438235565958232E-2</c:v>
                </c:pt>
                <c:pt idx="500" formatCode="General">
                  <c:v>9.2707035565958218E-2</c:v>
                </c:pt>
                <c:pt idx="501" formatCode="General">
                  <c:v>9.2952235565958219E-2</c:v>
                </c:pt>
                <c:pt idx="502" formatCode="General">
                  <c:v>9.3211835565958218E-2</c:v>
                </c:pt>
                <c:pt idx="503" formatCode="General">
                  <c:v>9.3473035565958221E-2</c:v>
                </c:pt>
                <c:pt idx="504" formatCode="General">
                  <c:v>9.3757435565958225E-2</c:v>
                </c:pt>
                <c:pt idx="505" formatCode="General">
                  <c:v>9.4054235565958225E-2</c:v>
                </c:pt>
                <c:pt idx="506" formatCode="General">
                  <c:v>9.4292635565958224E-2</c:v>
                </c:pt>
                <c:pt idx="507" formatCode="General">
                  <c:v>9.4577435565958226E-2</c:v>
                </c:pt>
                <c:pt idx="508" formatCode="General">
                  <c:v>9.484023556595822E-2</c:v>
                </c:pt>
                <c:pt idx="509" formatCode="General">
                  <c:v>9.5085835565958218E-2</c:v>
                </c:pt>
                <c:pt idx="510" formatCode="General">
                  <c:v>9.5346635565958224E-2</c:v>
                </c:pt>
                <c:pt idx="511" formatCode="General">
                  <c:v>9.5615035565958226E-2</c:v>
                </c:pt>
                <c:pt idx="512" formatCode="General">
                  <c:v>9.5874635565958211E-2</c:v>
                </c:pt>
                <c:pt idx="513" formatCode="General">
                  <c:v>9.6132635565958219E-2</c:v>
                </c:pt>
                <c:pt idx="514" formatCode="General">
                  <c:v>9.6429435565958233E-2</c:v>
                </c:pt>
                <c:pt idx="515" formatCode="General">
                  <c:v>9.6701035565958215E-2</c:v>
                </c:pt>
                <c:pt idx="516" formatCode="General">
                  <c:v>9.6962235565958219E-2</c:v>
                </c:pt>
                <c:pt idx="517" formatCode="General">
                  <c:v>9.7214235565958221E-2</c:v>
                </c:pt>
                <c:pt idx="518" formatCode="General">
                  <c:v>9.7487035565958224E-2</c:v>
                </c:pt>
                <c:pt idx="519" formatCode="General">
                  <c:v>9.7753035565958227E-2</c:v>
                </c:pt>
                <c:pt idx="520" formatCode="General">
                  <c:v>9.801823556595822E-2</c:v>
                </c:pt>
                <c:pt idx="521" formatCode="General">
                  <c:v>9.8274635565958224E-2</c:v>
                </c:pt>
                <c:pt idx="522" formatCode="General">
                  <c:v>9.8572235565958219E-2</c:v>
                </c:pt>
                <c:pt idx="523" formatCode="General">
                  <c:v>9.8827835565958214E-2</c:v>
                </c:pt>
                <c:pt idx="524" formatCode="General">
                  <c:v>9.9099035565958213E-2</c:v>
                </c:pt>
                <c:pt idx="525" formatCode="General">
                  <c:v>9.9351835565958224E-2</c:v>
                </c:pt>
                <c:pt idx="526" formatCode="General">
                  <c:v>9.964223556595822E-2</c:v>
                </c:pt>
                <c:pt idx="527" formatCode="General">
                  <c:v>9.9881035565958232E-2</c:v>
                </c:pt>
                <c:pt idx="528" formatCode="General">
                  <c:v>0.10016903556595821</c:v>
                </c:pt>
                <c:pt idx="529" formatCode="General">
                  <c:v>0.10038463556595822</c:v>
                </c:pt>
                <c:pt idx="530" formatCode="General">
                  <c:v>0.10067223556595822</c:v>
                </c:pt>
                <c:pt idx="531" formatCode="General">
                  <c:v>0.10095103556595822</c:v>
                </c:pt>
                <c:pt idx="532" formatCode="General">
                  <c:v>0.10122823556595822</c:v>
                </c:pt>
                <c:pt idx="533" formatCode="General">
                  <c:v>0.10149903556595823</c:v>
                </c:pt>
                <c:pt idx="534" formatCode="General">
                  <c:v>0.10171383556595823</c:v>
                </c:pt>
                <c:pt idx="535" formatCode="General">
                  <c:v>0.10200983556595823</c:v>
                </c:pt>
                <c:pt idx="536" formatCode="General">
                  <c:v>0.10226823556595821</c:v>
                </c:pt>
                <c:pt idx="537" formatCode="General">
                  <c:v>0.10249743556595822</c:v>
                </c:pt>
                <c:pt idx="538" formatCode="General">
                  <c:v>0.10279583556595823</c:v>
                </c:pt>
                <c:pt idx="539" formatCode="General">
                  <c:v>0.10305103556595822</c:v>
                </c:pt>
                <c:pt idx="540" formatCode="General">
                  <c:v>0.10331703556595823</c:v>
                </c:pt>
                <c:pt idx="541" formatCode="General">
                  <c:v>0.10358103556595821</c:v>
                </c:pt>
                <c:pt idx="542" formatCode="General">
                  <c:v>0.10387663556595822</c:v>
                </c:pt>
                <c:pt idx="543" formatCode="General">
                  <c:v>0.10410663556595821</c:v>
                </c:pt>
                <c:pt idx="544" formatCode="General">
                  <c:v>0.10438743556595823</c:v>
                </c:pt>
                <c:pt idx="545" formatCode="General">
                  <c:v>0.10465143556595821</c:v>
                </c:pt>
                <c:pt idx="546" formatCode="General">
                  <c:v>0.10491503556595821</c:v>
                </c:pt>
                <c:pt idx="547" formatCode="General">
                  <c:v>0.10517143556595823</c:v>
                </c:pt>
                <c:pt idx="548" formatCode="General">
                  <c:v>0.10542663556595822</c:v>
                </c:pt>
                <c:pt idx="549" formatCode="General">
                  <c:v>0.10572023556595822</c:v>
                </c:pt>
                <c:pt idx="550" formatCode="General">
                  <c:v>0.10597343556595823</c:v>
                </c:pt>
                <c:pt idx="551" formatCode="General">
                  <c:v>0.10624143556595822</c:v>
                </c:pt>
                <c:pt idx="552" formatCode="General">
                  <c:v>0.10649343556595822</c:v>
                </c:pt>
                <c:pt idx="553" formatCode="General">
                  <c:v>0.10678943556595823</c:v>
                </c:pt>
                <c:pt idx="554" formatCode="General">
                  <c:v>0.10709543556595821</c:v>
                </c:pt>
                <c:pt idx="555" formatCode="General">
                  <c:v>0.10735143556595822</c:v>
                </c:pt>
                <c:pt idx="556" formatCode="General">
                  <c:v>0.10761383556595822</c:v>
                </c:pt>
                <c:pt idx="557" formatCode="General">
                  <c:v>0.10788503556595823</c:v>
                </c:pt>
                <c:pt idx="558" formatCode="General">
                  <c:v>0.10816543556595822</c:v>
                </c:pt>
                <c:pt idx="559" formatCode="General">
                  <c:v>0.10841943556595822</c:v>
                </c:pt>
                <c:pt idx="560" formatCode="General">
                  <c:v>0.10868423556595821</c:v>
                </c:pt>
                <c:pt idx="561" formatCode="General">
                  <c:v>0.10893943556595823</c:v>
                </c:pt>
                <c:pt idx="562" formatCode="General">
                  <c:v>0.10919503556595822</c:v>
                </c:pt>
                <c:pt idx="563" formatCode="General">
                  <c:v>0.10945783556595823</c:v>
                </c:pt>
                <c:pt idx="564" formatCode="General">
                  <c:v>0.10972063556595822</c:v>
                </c:pt>
                <c:pt idx="565" formatCode="General">
                  <c:v>0.10999463556595822</c:v>
                </c:pt>
                <c:pt idx="566" formatCode="General">
                  <c:v>0.11028663556595822</c:v>
                </c:pt>
                <c:pt idx="567" formatCode="General">
                  <c:v>0.11055783556595822</c:v>
                </c:pt>
                <c:pt idx="568" formatCode="General">
                  <c:v>0.11080703556595822</c:v>
                </c:pt>
                <c:pt idx="569" formatCode="General">
                  <c:v>0.11107583556595822</c:v>
                </c:pt>
                <c:pt idx="570" formatCode="General">
                  <c:v>0.11134383556595821</c:v>
                </c:pt>
                <c:pt idx="571" formatCode="General">
                  <c:v>0.11159063556595822</c:v>
                </c:pt>
                <c:pt idx="572" formatCode="General">
                  <c:v>0.11185663556595822</c:v>
                </c:pt>
                <c:pt idx="573" formatCode="General">
                  <c:v>0.11213863556595821</c:v>
                </c:pt>
                <c:pt idx="574" formatCode="General">
                  <c:v>0.11239903556595822</c:v>
                </c:pt>
                <c:pt idx="575" formatCode="General">
                  <c:v>0.11267543556595822</c:v>
                </c:pt>
                <c:pt idx="576" formatCode="General">
                  <c:v>0.11294543556595822</c:v>
                </c:pt>
                <c:pt idx="577" formatCode="General">
                  <c:v>0.11321583556595823</c:v>
                </c:pt>
                <c:pt idx="578" formatCode="General">
                  <c:v>0.11347983556595821</c:v>
                </c:pt>
                <c:pt idx="579" formatCode="General">
                  <c:v>0.11374063556595822</c:v>
                </c:pt>
                <c:pt idx="580" formatCode="General">
                  <c:v>0.11399703556595822</c:v>
                </c:pt>
                <c:pt idx="581" formatCode="General">
                  <c:v>0.11429063556595821</c:v>
                </c:pt>
                <c:pt idx="582" formatCode="General">
                  <c:v>0.11455943556595821</c:v>
                </c:pt>
                <c:pt idx="583" formatCode="General">
                  <c:v>0.11480823556595823</c:v>
                </c:pt>
                <c:pt idx="584" formatCode="General">
                  <c:v>0.11506143556595821</c:v>
                </c:pt>
                <c:pt idx="585" formatCode="General">
                  <c:v>0.11532943556595822</c:v>
                </c:pt>
                <c:pt idx="586" formatCode="General">
                  <c:v>0.11559343556595822</c:v>
                </c:pt>
                <c:pt idx="587" formatCode="General">
                  <c:v>0.11584703556595821</c:v>
                </c:pt>
                <c:pt idx="588" formatCode="General">
                  <c:v>0.11616503556595821</c:v>
                </c:pt>
                <c:pt idx="589" formatCode="General">
                  <c:v>0.11641583556595822</c:v>
                </c:pt>
                <c:pt idx="590" formatCode="General">
                  <c:v>0.11669463556595822</c:v>
                </c:pt>
                <c:pt idx="591" formatCode="General">
                  <c:v>0.11695743556595822</c:v>
                </c:pt>
                <c:pt idx="592" formatCode="General">
                  <c:v>0.11721663556595821</c:v>
                </c:pt>
                <c:pt idx="593" formatCode="General">
                  <c:v>0.11747223556595822</c:v>
                </c:pt>
                <c:pt idx="594" formatCode="General">
                  <c:v>0.11775263556595822</c:v>
                </c:pt>
                <c:pt idx="595" formatCode="General">
                  <c:v>0.11803703556595822</c:v>
                </c:pt>
                <c:pt idx="596" formatCode="General">
                  <c:v>0.11829143556595823</c:v>
                </c:pt>
                <c:pt idx="597" formatCode="General">
                  <c:v>0.11855703556595822</c:v>
                </c:pt>
                <c:pt idx="598" formatCode="General">
                  <c:v>0.11881583556595823</c:v>
                </c:pt>
                <c:pt idx="599" formatCode="General">
                  <c:v>0.11908663556595822</c:v>
                </c:pt>
                <c:pt idx="600" formatCode="General">
                  <c:v>0.11935423556595821</c:v>
                </c:pt>
                <c:pt idx="601" formatCode="General">
                  <c:v>0.11964343556595822</c:v>
                </c:pt>
                <c:pt idx="602" formatCode="General">
                  <c:v>0.11992103556595822</c:v>
                </c:pt>
                <c:pt idx="603" formatCode="General">
                  <c:v>0.12017743556595821</c:v>
                </c:pt>
                <c:pt idx="604" formatCode="General">
                  <c:v>0.12044023556595822</c:v>
                </c:pt>
                <c:pt idx="605" formatCode="General">
                  <c:v>0.12070623556595822</c:v>
                </c:pt>
                <c:pt idx="606" formatCode="General">
                  <c:v>0.12095823556595821</c:v>
                </c:pt>
                <c:pt idx="607" formatCode="General">
                  <c:v>0.12123143556595822</c:v>
                </c:pt>
                <c:pt idx="608" formatCode="General">
                  <c:v>0.12151383556595823</c:v>
                </c:pt>
                <c:pt idx="609" formatCode="General">
                  <c:v>0.12178143556595822</c:v>
                </c:pt>
                <c:pt idx="610" formatCode="General">
                  <c:v>0.1220454355659582</c:v>
                </c:pt>
                <c:pt idx="611" formatCode="General">
                  <c:v>0.12232103556595822</c:v>
                </c:pt>
                <c:pt idx="612" formatCode="General">
                  <c:v>0.12258783556595822</c:v>
                </c:pt>
                <c:pt idx="613" formatCode="General">
                  <c:v>0.12285223556595821</c:v>
                </c:pt>
                <c:pt idx="614" formatCode="General">
                  <c:v>0.12312423556595822</c:v>
                </c:pt>
                <c:pt idx="615" formatCode="General">
                  <c:v>0.12338423556595822</c:v>
                </c:pt>
                <c:pt idx="616" formatCode="General">
                  <c:v>0.12368703556595823</c:v>
                </c:pt>
                <c:pt idx="617" formatCode="General">
                  <c:v>0.12394903556595821</c:v>
                </c:pt>
                <c:pt idx="618" formatCode="General">
                  <c:v>0.12421863556595822</c:v>
                </c:pt>
                <c:pt idx="619" formatCode="General">
                  <c:v>0.12448343556595821</c:v>
                </c:pt>
                <c:pt idx="620" formatCode="General">
                  <c:v>0.12474783556595823</c:v>
                </c:pt>
                <c:pt idx="621" formatCode="General">
                  <c:v>0.12500783556595821</c:v>
                </c:pt>
                <c:pt idx="622" formatCode="General">
                  <c:v>0.12527703556595823</c:v>
                </c:pt>
                <c:pt idx="623" formatCode="General">
                  <c:v>0.12556903556595822</c:v>
                </c:pt>
                <c:pt idx="624" formatCode="General">
                  <c:v>0.12584703556595822</c:v>
                </c:pt>
                <c:pt idx="625" formatCode="General">
                  <c:v>0.12611343556595822</c:v>
                </c:pt>
                <c:pt idx="626" formatCode="General">
                  <c:v>0.12637863556595821</c:v>
                </c:pt>
                <c:pt idx="627" formatCode="General">
                  <c:v>0.12664423556595822</c:v>
                </c:pt>
                <c:pt idx="628" formatCode="General">
                  <c:v>0.12691023556595821</c:v>
                </c:pt>
                <c:pt idx="629" formatCode="General">
                  <c:v>0.12716543556595822</c:v>
                </c:pt>
                <c:pt idx="630" formatCode="General">
                  <c:v>0.12744543556595822</c:v>
                </c:pt>
                <c:pt idx="631" formatCode="General">
                  <c:v>0.12774103556595823</c:v>
                </c:pt>
                <c:pt idx="632" formatCode="General">
                  <c:v>0.12799783556595823</c:v>
                </c:pt>
                <c:pt idx="633" formatCode="General">
                  <c:v>0.12826543556595824</c:v>
                </c:pt>
                <c:pt idx="634" formatCode="General">
                  <c:v>0.12852943556595822</c:v>
                </c:pt>
                <c:pt idx="635" formatCode="General">
                  <c:v>0.12878423556595822</c:v>
                </c:pt>
                <c:pt idx="636" formatCode="General">
                  <c:v>0.12904383556595822</c:v>
                </c:pt>
                <c:pt idx="637" formatCode="General">
                  <c:v>0.12932983556595823</c:v>
                </c:pt>
                <c:pt idx="638" formatCode="General">
                  <c:v>0.12962023556595823</c:v>
                </c:pt>
                <c:pt idx="639" formatCode="General">
                  <c:v>0.12989103556595821</c:v>
                </c:pt>
                <c:pt idx="640" formatCode="General">
                  <c:v>0.13016223556595821</c:v>
                </c:pt>
                <c:pt idx="641" formatCode="General">
                  <c:v>0.13042863556595821</c:v>
                </c:pt>
                <c:pt idx="642" formatCode="General">
                  <c:v>0.13070543556595823</c:v>
                </c:pt>
                <c:pt idx="643" formatCode="General">
                  <c:v>0.13100943556595823</c:v>
                </c:pt>
                <c:pt idx="644" formatCode="General">
                  <c:v>0.13127383556595823</c:v>
                </c:pt>
                <c:pt idx="645" formatCode="General">
                  <c:v>0.13153983556595822</c:v>
                </c:pt>
                <c:pt idx="646" formatCode="General">
                  <c:v>0.13181943556595821</c:v>
                </c:pt>
                <c:pt idx="647" formatCode="General">
                  <c:v>0.13208303556595824</c:v>
                </c:pt>
                <c:pt idx="648" formatCode="General">
                  <c:v>0.13234623556595823</c:v>
                </c:pt>
                <c:pt idx="649" formatCode="General">
                  <c:v>0.13261943556595823</c:v>
                </c:pt>
                <c:pt idx="650" formatCode="General">
                  <c:v>0.13289903556595822</c:v>
                </c:pt>
                <c:pt idx="651" formatCode="General">
                  <c:v>0.13317943556595821</c:v>
                </c:pt>
                <c:pt idx="652" formatCode="General">
                  <c:v>0.13343423556595821</c:v>
                </c:pt>
                <c:pt idx="653" formatCode="General">
                  <c:v>0.13369863556595823</c:v>
                </c:pt>
                <c:pt idx="654" formatCode="General">
                  <c:v>0.13398983556595823</c:v>
                </c:pt>
                <c:pt idx="655" formatCode="General">
                  <c:v>0.13428903556595823</c:v>
                </c:pt>
                <c:pt idx="656" formatCode="General">
                  <c:v>0.1345758355659582</c:v>
                </c:pt>
                <c:pt idx="657" formatCode="General">
                  <c:v>0.13486183556595821</c:v>
                </c:pt>
                <c:pt idx="658" formatCode="General">
                  <c:v>0.13514463556595821</c:v>
                </c:pt>
                <c:pt idx="659" formatCode="General">
                  <c:v>0.13541143556595822</c:v>
                </c:pt>
                <c:pt idx="660" formatCode="General">
                  <c:v>0.13568623556595821</c:v>
                </c:pt>
                <c:pt idx="661" formatCode="General">
                  <c:v>0.13594463556595821</c:v>
                </c:pt>
                <c:pt idx="662" formatCode="General">
                  <c:v>0.13621383556595823</c:v>
                </c:pt>
                <c:pt idx="663" formatCode="General">
                  <c:v>0.13648543556595821</c:v>
                </c:pt>
                <c:pt idx="664" formatCode="General">
                  <c:v>0.13679463556595822</c:v>
                </c:pt>
                <c:pt idx="665" formatCode="General">
                  <c:v>0.13706103556595822</c:v>
                </c:pt>
                <c:pt idx="666" formatCode="General">
                  <c:v>0.13737263556595822</c:v>
                </c:pt>
                <c:pt idx="667" formatCode="General">
                  <c:v>0.13764223556595823</c:v>
                </c:pt>
                <c:pt idx="668" formatCode="General">
                  <c:v>0.13790023556595821</c:v>
                </c:pt>
                <c:pt idx="669" formatCode="General">
                  <c:v>0.13817143556595821</c:v>
                </c:pt>
                <c:pt idx="670" formatCode="General">
                  <c:v>0.13844383556595821</c:v>
                </c:pt>
                <c:pt idx="671" formatCode="General">
                  <c:v>0.13870823556595821</c:v>
                </c:pt>
                <c:pt idx="672" formatCode="General">
                  <c:v>0.1389686355659582</c:v>
                </c:pt>
                <c:pt idx="673" formatCode="General">
                  <c:v>0.13926303556595823</c:v>
                </c:pt>
                <c:pt idx="674" formatCode="General">
                  <c:v>0.1395410355659582</c:v>
                </c:pt>
                <c:pt idx="675" formatCode="General">
                  <c:v>0.13982303556595821</c:v>
                </c:pt>
                <c:pt idx="676" formatCode="General">
                  <c:v>0.14009823556595824</c:v>
                </c:pt>
                <c:pt idx="677" formatCode="General">
                  <c:v>0.14036623556595823</c:v>
                </c:pt>
                <c:pt idx="678" formatCode="General">
                  <c:v>0.14064383556595822</c:v>
                </c:pt>
                <c:pt idx="679" formatCode="General">
                  <c:v>0.14087903556595824</c:v>
                </c:pt>
                <c:pt idx="680" formatCode="General">
                  <c:v>0.14117463556595822</c:v>
                </c:pt>
                <c:pt idx="681" formatCode="General">
                  <c:v>0.14145943556595822</c:v>
                </c:pt>
                <c:pt idx="682" formatCode="General">
                  <c:v>0.14178263556595821</c:v>
                </c:pt>
                <c:pt idx="683" formatCode="General">
                  <c:v>0.14205023556595822</c:v>
                </c:pt>
                <c:pt idx="684" formatCode="General">
                  <c:v>0.14231263556595822</c:v>
                </c:pt>
                <c:pt idx="685" formatCode="General">
                  <c:v>0.14258303556595822</c:v>
                </c:pt>
                <c:pt idx="686" formatCode="General">
                  <c:v>0.14286303556595822</c:v>
                </c:pt>
                <c:pt idx="687" formatCode="General">
                  <c:v>0.14313583556595821</c:v>
                </c:pt>
                <c:pt idx="688" formatCode="General">
                  <c:v>0.14341223556595822</c:v>
                </c:pt>
                <c:pt idx="689" formatCode="General">
                  <c:v>0.14371143556595822</c:v>
                </c:pt>
                <c:pt idx="690" formatCode="General">
                  <c:v>0.14399303556595822</c:v>
                </c:pt>
                <c:pt idx="691" formatCode="General">
                  <c:v>0.14426303556595824</c:v>
                </c:pt>
                <c:pt idx="692" formatCode="General">
                  <c:v>0.14452383556595821</c:v>
                </c:pt>
                <c:pt idx="693" formatCode="General">
                  <c:v>0.14481143556595821</c:v>
                </c:pt>
                <c:pt idx="694" formatCode="General">
                  <c:v>0.14511303556595823</c:v>
                </c:pt>
                <c:pt idx="695" formatCode="General">
                  <c:v>0.14538103556595822</c:v>
                </c:pt>
                <c:pt idx="696" formatCode="General">
                  <c:v>0.14564503556595823</c:v>
                </c:pt>
                <c:pt idx="697" formatCode="General">
                  <c:v>0.14591423556595823</c:v>
                </c:pt>
                <c:pt idx="698" formatCode="General">
                  <c:v>0.14619223556595823</c:v>
                </c:pt>
                <c:pt idx="699" formatCode="General">
                  <c:v>0.14647943556595822</c:v>
                </c:pt>
                <c:pt idx="700" formatCode="General">
                  <c:v>0.14677503556595822</c:v>
                </c:pt>
                <c:pt idx="701" formatCode="General">
                  <c:v>0.14704663556595821</c:v>
                </c:pt>
                <c:pt idx="702" formatCode="General">
                  <c:v>0.14731503556595821</c:v>
                </c:pt>
                <c:pt idx="703" formatCode="General">
                  <c:v>0.14759743556595822</c:v>
                </c:pt>
                <c:pt idx="704" formatCode="General">
                  <c:v>0.14790183556595823</c:v>
                </c:pt>
                <c:pt idx="705" formatCode="General">
                  <c:v>0.14817343556595822</c:v>
                </c:pt>
                <c:pt idx="706" formatCode="General">
                  <c:v>0.14848463556595823</c:v>
                </c:pt>
                <c:pt idx="707" formatCode="General">
                  <c:v>0.14876863556595821</c:v>
                </c:pt>
                <c:pt idx="708" formatCode="General">
                  <c:v>0.14903623556595821</c:v>
                </c:pt>
                <c:pt idx="709" formatCode="General">
                  <c:v>0.14930183556595822</c:v>
                </c:pt>
                <c:pt idx="710" formatCode="General">
                  <c:v>0.14957743556595823</c:v>
                </c:pt>
                <c:pt idx="711" formatCode="General">
                  <c:v>0.14988303556595822</c:v>
                </c:pt>
                <c:pt idx="712" formatCode="General">
                  <c:v>0.15016623556595823</c:v>
                </c:pt>
                <c:pt idx="713" formatCode="General">
                  <c:v>0.15045063556595822</c:v>
                </c:pt>
                <c:pt idx="714" formatCode="General">
                  <c:v>0.15075103556595823</c:v>
                </c:pt>
              </c:numCache>
            </c:numRef>
          </c:xVal>
          <c:yVal>
            <c:numRef>
              <c:f>'46NT91'!$I$22:$I$736</c:f>
              <c:numCache>
                <c:formatCode>0.000</c:formatCode>
                <c:ptCount val="715"/>
                <c:pt idx="0">
                  <c:v>8.4494688512271026</c:v>
                </c:pt>
                <c:pt idx="1">
                  <c:v>8.5715853145315872</c:v>
                </c:pt>
                <c:pt idx="2">
                  <c:v>8.5088934178184168</c:v>
                </c:pt>
                <c:pt idx="3">
                  <c:v>8.1237568797042723</c:v>
                </c:pt>
                <c:pt idx="4">
                  <c:v>8.2663962603366858</c:v>
                </c:pt>
                <c:pt idx="5">
                  <c:v>8.3444548190292256</c:v>
                </c:pt>
                <c:pt idx="6">
                  <c:v>8.100426100552875</c:v>
                </c:pt>
                <c:pt idx="7">
                  <c:v>8.5980813197385384</c:v>
                </c:pt>
                <c:pt idx="8">
                  <c:v>12.857148237648188</c:v>
                </c:pt>
                <c:pt idx="9">
                  <c:v>17.307149759553976</c:v>
                </c:pt>
                <c:pt idx="10">
                  <c:v>21.27659849338071</c:v>
                </c:pt>
                <c:pt idx="11">
                  <c:v>25.002171664830552</c:v>
                </c:pt>
                <c:pt idx="12">
                  <c:v>29.618041242453845</c:v>
                </c:pt>
                <c:pt idx="13">
                  <c:v>33.626851093842347</c:v>
                </c:pt>
                <c:pt idx="14">
                  <c:v>38.318175576467333</c:v>
                </c:pt>
                <c:pt idx="15">
                  <c:v>42.222686124122113</c:v>
                </c:pt>
                <c:pt idx="16">
                  <c:v>46.455563349023734</c:v>
                </c:pt>
                <c:pt idx="17">
                  <c:v>51.504354167793366</c:v>
                </c:pt>
                <c:pt idx="18">
                  <c:v>56.337450146487129</c:v>
                </c:pt>
                <c:pt idx="19">
                  <c:v>62.919588781038598</c:v>
                </c:pt>
                <c:pt idx="20">
                  <c:v>68.143743333692385</c:v>
                </c:pt>
                <c:pt idx="21">
                  <c:v>75.059251744739797</c:v>
                </c:pt>
                <c:pt idx="22">
                  <c:v>82.55726385407489</c:v>
                </c:pt>
                <c:pt idx="23">
                  <c:v>89.949598254781108</c:v>
                </c:pt>
                <c:pt idx="24">
                  <c:v>98.254232487950176</c:v>
                </c:pt>
                <c:pt idx="25">
                  <c:v>105.77623905286768</c:v>
                </c:pt>
                <c:pt idx="26">
                  <c:v>114.01042148028418</c:v>
                </c:pt>
                <c:pt idx="27">
                  <c:v>121.28993088771993</c:v>
                </c:pt>
                <c:pt idx="28">
                  <c:v>130.56710635247362</c:v>
                </c:pt>
                <c:pt idx="29">
                  <c:v>139.48793862581206</c:v>
                </c:pt>
                <c:pt idx="30">
                  <c:v>148.13921616409712</c:v>
                </c:pt>
                <c:pt idx="31">
                  <c:v>157.76456649496143</c:v>
                </c:pt>
                <c:pt idx="32">
                  <c:v>167.57217258418567</c:v>
                </c:pt>
                <c:pt idx="33">
                  <c:v>177.16331805283676</c:v>
                </c:pt>
                <c:pt idx="34">
                  <c:v>186.46550901383594</c:v>
                </c:pt>
                <c:pt idx="35">
                  <c:v>195.93821376556966</c:v>
                </c:pt>
                <c:pt idx="36">
                  <c:v>204.8427093882988</c:v>
                </c:pt>
                <c:pt idx="37">
                  <c:v>216.17881335015522</c:v>
                </c:pt>
                <c:pt idx="38">
                  <c:v>225.23135986903114</c:v>
                </c:pt>
                <c:pt idx="39">
                  <c:v>235.27176322943779</c:v>
                </c:pt>
                <c:pt idx="40">
                  <c:v>245.69403579783682</c:v>
                </c:pt>
                <c:pt idx="41">
                  <c:v>255.1289620450365</c:v>
                </c:pt>
                <c:pt idx="42">
                  <c:v>265.20612286931413</c:v>
                </c:pt>
                <c:pt idx="43">
                  <c:v>275.41755054078698</c:v>
                </c:pt>
                <c:pt idx="44">
                  <c:v>287.57916587874439</c:v>
                </c:pt>
                <c:pt idx="45">
                  <c:v>298.33787134562857</c:v>
                </c:pt>
                <c:pt idx="46">
                  <c:v>308.59830896892925</c:v>
                </c:pt>
                <c:pt idx="47">
                  <c:v>317.50893083563682</c:v>
                </c:pt>
                <c:pt idx="48">
                  <c:v>327.74588452368664</c:v>
                </c:pt>
                <c:pt idx="49">
                  <c:v>338.69807719622469</c:v>
                </c:pt>
                <c:pt idx="50">
                  <c:v>349.78504723628936</c:v>
                </c:pt>
                <c:pt idx="51">
                  <c:v>360.1286996736311</c:v>
                </c:pt>
                <c:pt idx="52">
                  <c:v>370.80623240780039</c:v>
                </c:pt>
                <c:pt idx="53">
                  <c:v>382.01674836809792</c:v>
                </c:pt>
                <c:pt idx="54">
                  <c:v>392.35529560212422</c:v>
                </c:pt>
                <c:pt idx="55">
                  <c:v>402.76991036555017</c:v>
                </c:pt>
                <c:pt idx="56">
                  <c:v>414.27448603681501</c:v>
                </c:pt>
                <c:pt idx="57">
                  <c:v>424.81928348478374</c:v>
                </c:pt>
                <c:pt idx="58">
                  <c:v>435.39267007131866</c:v>
                </c:pt>
                <c:pt idx="59">
                  <c:v>445.69343880081107</c:v>
                </c:pt>
                <c:pt idx="60">
                  <c:v>458.00769971789902</c:v>
                </c:pt>
                <c:pt idx="61">
                  <c:v>469.35554564738089</c:v>
                </c:pt>
                <c:pt idx="62">
                  <c:v>480.88871045721203</c:v>
                </c:pt>
                <c:pt idx="63">
                  <c:v>490.77799979948276</c:v>
                </c:pt>
                <c:pt idx="64">
                  <c:v>502.85486876240452</c:v>
                </c:pt>
                <c:pt idx="65">
                  <c:v>511.94468326548292</c:v>
                </c:pt>
                <c:pt idx="66">
                  <c:v>524.94253090650363</c:v>
                </c:pt>
                <c:pt idx="67">
                  <c:v>535.0559386743206</c:v>
                </c:pt>
                <c:pt idx="68">
                  <c:v>545.51139506426966</c:v>
                </c:pt>
                <c:pt idx="69">
                  <c:v>557.10020659023871</c:v>
                </c:pt>
                <c:pt idx="70">
                  <c:v>567.55055777687244</c:v>
                </c:pt>
                <c:pt idx="71">
                  <c:v>577.82222684746705</c:v>
                </c:pt>
                <c:pt idx="72">
                  <c:v>587.34343103069705</c:v>
                </c:pt>
                <c:pt idx="73">
                  <c:v>599.51934093793761</c:v>
                </c:pt>
                <c:pt idx="74">
                  <c:v>610.70994660530505</c:v>
                </c:pt>
                <c:pt idx="75">
                  <c:v>622.59996512688292</c:v>
                </c:pt>
                <c:pt idx="76">
                  <c:v>632.38153467919858</c:v>
                </c:pt>
                <c:pt idx="77">
                  <c:v>642.43368000723081</c:v>
                </c:pt>
                <c:pt idx="78">
                  <c:v>653.41497233866664</c:v>
                </c:pt>
                <c:pt idx="79">
                  <c:v>664.39115946678703</c:v>
                </c:pt>
                <c:pt idx="80">
                  <c:v>675.60218594741605</c:v>
                </c:pt>
                <c:pt idx="81">
                  <c:v>684.55160735932077</c:v>
                </c:pt>
                <c:pt idx="82">
                  <c:v>696.42120506763717</c:v>
                </c:pt>
                <c:pt idx="83">
                  <c:v>706.26403705973757</c:v>
                </c:pt>
                <c:pt idx="84">
                  <c:v>717.82732256912959</c:v>
                </c:pt>
                <c:pt idx="85">
                  <c:v>727.62420773139138</c:v>
                </c:pt>
                <c:pt idx="86">
                  <c:v>737.44151370691498</c:v>
                </c:pt>
                <c:pt idx="87">
                  <c:v>748.14201985600357</c:v>
                </c:pt>
                <c:pt idx="88">
                  <c:v>759.02631332444662</c:v>
                </c:pt>
                <c:pt idx="89">
                  <c:v>769.85444955642049</c:v>
                </c:pt>
                <c:pt idx="90">
                  <c:v>780.79490026133305</c:v>
                </c:pt>
                <c:pt idx="91">
                  <c:v>793.24138594428996</c:v>
                </c:pt>
                <c:pt idx="92">
                  <c:v>803.42116135520723</c:v>
                </c:pt>
                <c:pt idx="93">
                  <c:v>813.48862229318559</c:v>
                </c:pt>
                <c:pt idx="94">
                  <c:v>822.90261720679212</c:v>
                </c:pt>
                <c:pt idx="95">
                  <c:v>833.54696611941131</c:v>
                </c:pt>
                <c:pt idx="96">
                  <c:v>844.10452657566839</c:v>
                </c:pt>
                <c:pt idx="97">
                  <c:v>855.16750216015089</c:v>
                </c:pt>
                <c:pt idx="98">
                  <c:v>863.2898806349599</c:v>
                </c:pt>
                <c:pt idx="99">
                  <c:v>875.34326566263087</c:v>
                </c:pt>
                <c:pt idx="100">
                  <c:v>884.93594269227651</c:v>
                </c:pt>
                <c:pt idx="101">
                  <c:v>895.65176445131135</c:v>
                </c:pt>
                <c:pt idx="102">
                  <c:v>905.34654554726501</c:v>
                </c:pt>
                <c:pt idx="103">
                  <c:v>915.34763884214317</c:v>
                </c:pt>
                <c:pt idx="104">
                  <c:v>926.17066987080148</c:v>
                </c:pt>
                <c:pt idx="105">
                  <c:v>936.11560592921012</c:v>
                </c:pt>
                <c:pt idx="106">
                  <c:v>946.31069695007363</c:v>
                </c:pt>
                <c:pt idx="107">
                  <c:v>956.55684000409099</c:v>
                </c:pt>
                <c:pt idx="108">
                  <c:v>967.36966062611839</c:v>
                </c:pt>
                <c:pt idx="109">
                  <c:v>978.72363279957892</c:v>
                </c:pt>
                <c:pt idx="110">
                  <c:v>988.55114918173342</c:v>
                </c:pt>
                <c:pt idx="111">
                  <c:v>997.59756945663071</c:v>
                </c:pt>
                <c:pt idx="112">
                  <c:v>1008.3695484521348</c:v>
                </c:pt>
                <c:pt idx="113">
                  <c:v>1017.4057583204014</c:v>
                </c:pt>
                <c:pt idx="114">
                  <c:v>1028.0245812164435</c:v>
                </c:pt>
                <c:pt idx="115">
                  <c:v>1038.4851428097081</c:v>
                </c:pt>
                <c:pt idx="116">
                  <c:v>1048.8844419631878</c:v>
                </c:pt>
                <c:pt idx="117">
                  <c:v>1057.599024022584</c:v>
                </c:pt>
                <c:pt idx="118">
                  <c:v>1067.309120728484</c:v>
                </c:pt>
                <c:pt idx="119">
                  <c:v>1077.9330488278415</c:v>
                </c:pt>
                <c:pt idx="120">
                  <c:v>1087.6533559403722</c:v>
                </c:pt>
                <c:pt idx="121">
                  <c:v>1097.2460329700179</c:v>
                </c:pt>
                <c:pt idx="122">
                  <c:v>1105.0978356691105</c:v>
                </c:pt>
                <c:pt idx="123">
                  <c:v>1114.1595715539543</c:v>
                </c:pt>
                <c:pt idx="124">
                  <c:v>1122.5729466177415</c:v>
                </c:pt>
                <c:pt idx="125">
                  <c:v>1131.119056967729</c:v>
                </c:pt>
                <c:pt idx="126">
                  <c:v>1136.5305724820582</c:v>
                </c:pt>
                <c:pt idx="127">
                  <c:v>1140.0225315497953</c:v>
                </c:pt>
                <c:pt idx="128">
                  <c:v>1139.3741707287388</c:v>
                </c:pt>
                <c:pt idx="129">
                  <c:v>1137.056408423545</c:v>
                </c:pt>
                <c:pt idx="130">
                  <c:v>1134.5344379857349</c:v>
                </c:pt>
                <c:pt idx="131">
                  <c:v>1132.9262989413826</c:v>
                </c:pt>
                <c:pt idx="132">
                  <c:v>1131.7725229921009</c:v>
                </c:pt>
                <c:pt idx="133">
                  <c:v>1130.7974291588584</c:v>
                </c:pt>
                <c:pt idx="134">
                  <c:v>1130.853586395328</c:v>
                </c:pt>
                <c:pt idx="135">
                  <c:v>1131.6499981125312</c:v>
                </c:pt>
                <c:pt idx="136">
                  <c:v>1131.0475841213135</c:v>
                </c:pt>
                <c:pt idx="137">
                  <c:v>1131.6857345357389</c:v>
                </c:pt>
                <c:pt idx="138">
                  <c:v>1131.0986361544674</c:v>
                </c:pt>
                <c:pt idx="139">
                  <c:v>1131.3487911169223</c:v>
                </c:pt>
                <c:pt idx="140">
                  <c:v>1131.3998431500763</c:v>
                </c:pt>
                <c:pt idx="141">
                  <c:v>1130.7923239555432</c:v>
                </c:pt>
                <c:pt idx="142">
                  <c:v>1129.8478613421933</c:v>
                </c:pt>
                <c:pt idx="143">
                  <c:v>1129.9142289852934</c:v>
                </c:pt>
                <c:pt idx="144">
                  <c:v>1129.6079167863693</c:v>
                </c:pt>
                <c:pt idx="145">
                  <c:v>1129.755967682516</c:v>
                </c:pt>
                <c:pt idx="146">
                  <c:v>1128.4439304304569</c:v>
                </c:pt>
                <c:pt idx="147">
                  <c:v>1129.1739745045597</c:v>
                </c:pt>
                <c:pt idx="148">
                  <c:v>1129.9652810184477</c:v>
                </c:pt>
                <c:pt idx="149">
                  <c:v>1131.3743171334993</c:v>
                </c:pt>
                <c:pt idx="150">
                  <c:v>1132.4361994231035</c:v>
                </c:pt>
                <c:pt idx="151">
                  <c:v>1133.5695545591234</c:v>
                </c:pt>
                <c:pt idx="152">
                  <c:v>1134.0749696873484</c:v>
                </c:pt>
                <c:pt idx="153">
                  <c:v>1134.9275386410211</c:v>
                </c:pt>
                <c:pt idx="154">
                  <c:v>1135.4329537692463</c:v>
                </c:pt>
                <c:pt idx="155">
                  <c:v>1135.5503734455006</c:v>
                </c:pt>
                <c:pt idx="156">
                  <c:v>1136.9696199671832</c:v>
                </c:pt>
                <c:pt idx="157">
                  <c:v>1137.2861425727381</c:v>
                </c:pt>
                <c:pt idx="158">
                  <c:v>1137.8834513606405</c:v>
                </c:pt>
                <c:pt idx="159">
                  <c:v>1138.4756549452275</c:v>
                </c:pt>
                <c:pt idx="160">
                  <c:v>1139.4252227618927</c:v>
                </c:pt>
                <c:pt idx="161">
                  <c:v>1139.9306378901181</c:v>
                </c:pt>
                <c:pt idx="162">
                  <c:v>1140.0480575663721</c:v>
                </c:pt>
                <c:pt idx="163">
                  <c:v>1140.5228414747048</c:v>
                </c:pt>
                <c:pt idx="164">
                  <c:v>1141.8757203532873</c:v>
                </c:pt>
                <c:pt idx="165">
                  <c:v>1142.0186660461186</c:v>
                </c:pt>
                <c:pt idx="166">
                  <c:v>1142.3964510914584</c:v>
                </c:pt>
                <c:pt idx="167">
                  <c:v>1142.6721320704903</c:v>
                </c:pt>
                <c:pt idx="168">
                  <c:v>1142.9886546760454</c:v>
                </c:pt>
                <c:pt idx="169">
                  <c:v>1143.7340143600945</c:v>
                </c:pt>
                <c:pt idx="170">
                  <c:v>1144.0709577789112</c:v>
                </c:pt>
                <c:pt idx="171">
                  <c:v>1145.1328400685154</c:v>
                </c:pt>
                <c:pt idx="172">
                  <c:v>1144.8214226662758</c:v>
                </c:pt>
                <c:pt idx="173">
                  <c:v>1145.4238366574934</c:v>
                </c:pt>
                <c:pt idx="174">
                  <c:v>1145.7863060928873</c:v>
                </c:pt>
                <c:pt idx="175">
                  <c:v>1146.6950322830294</c:v>
                </c:pt>
                <c:pt idx="176">
                  <c:v>1147.3689191206627</c:v>
                </c:pt>
                <c:pt idx="177">
                  <c:v>1147.3536035107165</c:v>
                </c:pt>
                <c:pt idx="178">
                  <c:v>1148.1295944146582</c:v>
                </c:pt>
                <c:pt idx="179">
                  <c:v>1148.21638287102</c:v>
                </c:pt>
                <c:pt idx="180">
                  <c:v>1149.1914767042624</c:v>
                </c:pt>
                <c:pt idx="181">
                  <c:v>1149.4824732932402</c:v>
                </c:pt>
                <c:pt idx="182">
                  <c:v>1149.7071022391181</c:v>
                </c:pt>
                <c:pt idx="183">
                  <c:v>1149.8857843551575</c:v>
                </c:pt>
                <c:pt idx="184">
                  <c:v>1150.978297864654</c:v>
                </c:pt>
                <c:pt idx="185">
                  <c:v>1151.6726055155491</c:v>
                </c:pt>
                <c:pt idx="186">
                  <c:v>1151.8666032415344</c:v>
                </c:pt>
                <c:pt idx="187">
                  <c:v>1152.1627050338279</c:v>
                </c:pt>
                <c:pt idx="188">
                  <c:v>1152.1831258470895</c:v>
                </c:pt>
                <c:pt idx="189">
                  <c:v>1152.857012684723</c:v>
                </c:pt>
                <c:pt idx="190">
                  <c:v>1153.6687400118722</c:v>
                </c:pt>
                <c:pt idx="191">
                  <c:v>1153.5462151323027</c:v>
                </c:pt>
                <c:pt idx="192">
                  <c:v>1153.7759492814957</c:v>
                </c:pt>
                <c:pt idx="193">
                  <c:v>1154.8327263677847</c:v>
                </c:pt>
                <c:pt idx="194">
                  <c:v>1155.4198247490563</c:v>
                </c:pt>
                <c:pt idx="195">
                  <c:v>1155.2870894628556</c:v>
                </c:pt>
                <c:pt idx="196">
                  <c:v>1155.9252398772812</c:v>
                </c:pt>
                <c:pt idx="197">
                  <c:v>1156.1907104496825</c:v>
                </c:pt>
                <c:pt idx="198">
                  <c:v>1157.0841210298781</c:v>
                </c:pt>
                <c:pt idx="199">
                  <c:v>1157.4568008719027</c:v>
                </c:pt>
                <c:pt idx="200">
                  <c:v>1158.1613189294287</c:v>
                </c:pt>
                <c:pt idx="201">
                  <c:v>1158.0438992531742</c:v>
                </c:pt>
                <c:pt idx="202">
                  <c:v>1158.6565236510228</c:v>
                </c:pt>
                <c:pt idx="203">
                  <c:v>1158.9730462565778</c:v>
                </c:pt>
                <c:pt idx="204">
                  <c:v>1159.6775643141038</c:v>
                </c:pt>
                <c:pt idx="205">
                  <c:v>1159.8919828533508</c:v>
                </c:pt>
                <c:pt idx="206">
                  <c:v>1160.4790812346223</c:v>
                </c:pt>
                <c:pt idx="207">
                  <c:v>1160.9232339230625</c:v>
                </c:pt>
                <c:pt idx="208">
                  <c:v>1161.0814952258402</c:v>
                </c:pt>
                <c:pt idx="209">
                  <c:v>1161.8421705198355</c:v>
                </c:pt>
                <c:pt idx="210">
                  <c:v>1162.163798328706</c:v>
                </c:pt>
                <c:pt idx="211">
                  <c:v>1162.6130562204617</c:v>
                </c:pt>
                <c:pt idx="212">
                  <c:v>1162.9857360624862</c:v>
                </c:pt>
                <c:pt idx="213">
                  <c:v>1163.6851489166966</c:v>
                </c:pt>
                <c:pt idx="214">
                  <c:v>1163.6851489166966</c:v>
                </c:pt>
                <c:pt idx="215">
                  <c:v>1164.5938751068388</c:v>
                </c:pt>
                <c:pt idx="216">
                  <c:v>1164.4968762438459</c:v>
                </c:pt>
                <c:pt idx="217">
                  <c:v>1165.0788694218022</c:v>
                </c:pt>
                <c:pt idx="218">
                  <c:v>1165.8191239025357</c:v>
                </c:pt>
                <c:pt idx="219">
                  <c:v>1166.3602754539688</c:v>
                </c:pt>
                <c:pt idx="220">
                  <c:v>1166.2990130141841</c:v>
                </c:pt>
                <c:pt idx="221">
                  <c:v>1167.0392674949176</c:v>
                </c:pt>
                <c:pt idx="222">
                  <c:v>1167.1005299347025</c:v>
                </c:pt>
                <c:pt idx="223">
                  <c:v>1167.4323681502037</c:v>
                </c:pt>
                <c:pt idx="224">
                  <c:v>1168.279831900561</c:v>
                </c:pt>
                <c:pt idx="225">
                  <c:v>1168.3666203569228</c:v>
                </c:pt>
                <c:pt idx="226">
                  <c:v>1168.95882394151</c:v>
                </c:pt>
                <c:pt idx="227">
                  <c:v>1168.7699314188399</c:v>
                </c:pt>
                <c:pt idx="228">
                  <c:v>1169.9288125714368</c:v>
                </c:pt>
                <c:pt idx="229">
                  <c:v>1170.2861768035152</c:v>
                </c:pt>
                <c:pt idx="230">
                  <c:v>1170.4189120897156</c:v>
                </c:pt>
                <c:pt idx="231">
                  <c:v>1170.7609607118477</c:v>
                </c:pt>
                <c:pt idx="232">
                  <c:v>1171.2510602301265</c:v>
                </c:pt>
                <c:pt idx="233">
                  <c:v>1171.2765862467036</c:v>
                </c:pt>
                <c:pt idx="234">
                  <c:v>1171.6850025119361</c:v>
                </c:pt>
                <c:pt idx="235">
                  <c:v>1172.49162463577</c:v>
                </c:pt>
                <c:pt idx="236">
                  <c:v>1172.2057332501074</c:v>
                </c:pt>
                <c:pt idx="237">
                  <c:v>1172.9357773242102</c:v>
                </c:pt>
                <c:pt idx="238">
                  <c:v>1173.6607161949978</c:v>
                </c:pt>
                <c:pt idx="239">
                  <c:v>1173.7321890414134</c:v>
                </c:pt>
                <c:pt idx="240">
                  <c:v>1174.0078700204454</c:v>
                </c:pt>
                <c:pt idx="241">
                  <c:v>1174.232498966323</c:v>
                </c:pt>
                <c:pt idx="242">
                  <c:v>1175.1820667829886</c:v>
                </c:pt>
                <c:pt idx="243">
                  <c:v>1175.3658541023431</c:v>
                </c:pt>
                <c:pt idx="244">
                  <c:v>1176.3919999687394</c:v>
                </c:pt>
                <c:pt idx="245">
                  <c:v>1176.1163189897075</c:v>
                </c:pt>
                <c:pt idx="246">
                  <c:v>1176.5911028980402</c:v>
                </c:pt>
                <c:pt idx="247">
                  <c:v>1176.4481572052086</c:v>
                </c:pt>
                <c:pt idx="248">
                  <c:v>1177.4691978682897</c:v>
                </c:pt>
                <c:pt idx="249">
                  <c:v>1177.9695077931992</c:v>
                </c:pt>
                <c:pt idx="250">
                  <c:v>1177.9235609633608</c:v>
                </c:pt>
                <c:pt idx="251">
                  <c:v>1177.8163516937373</c:v>
                </c:pt>
                <c:pt idx="252">
                  <c:v>1178.7812351203488</c:v>
                </c:pt>
                <c:pt idx="253">
                  <c:v>1178.7863403236643</c:v>
                </c:pt>
                <c:pt idx="254">
                  <c:v>1179.6797509038599</c:v>
                </c:pt>
                <c:pt idx="255">
                  <c:v>1179.4091751281435</c:v>
                </c:pt>
                <c:pt idx="256">
                  <c:v>1179.3428074850433</c:v>
                </c:pt>
                <c:pt idx="257">
                  <c:v>1180.2617440818162</c:v>
                </c:pt>
                <c:pt idx="258">
                  <c:v>1180.7569488034105</c:v>
                </c:pt>
                <c:pt idx="259">
                  <c:v>1181.3491523879973</c:v>
                </c:pt>
                <c:pt idx="260">
                  <c:v>1180.9254205128188</c:v>
                </c:pt>
                <c:pt idx="261">
                  <c:v>1181.7014114167603</c:v>
                </c:pt>
                <c:pt idx="262">
                  <c:v>1181.8596727195379</c:v>
                </c:pt>
                <c:pt idx="263">
                  <c:v>1182.2476681715086</c:v>
                </c:pt>
                <c:pt idx="264">
                  <c:v>1182.3701930510783</c:v>
                </c:pt>
                <c:pt idx="265">
                  <c:v>1182.7888197229415</c:v>
                </c:pt>
                <c:pt idx="266">
                  <c:v>1183.6720198965068</c:v>
                </c:pt>
                <c:pt idx="267">
                  <c:v>1183.5086533904137</c:v>
                </c:pt>
                <c:pt idx="268">
                  <c:v>1183.8251759959689</c:v>
                </c:pt>
                <c:pt idx="269">
                  <c:v>1184.1876454313624</c:v>
                </c:pt>
                <c:pt idx="270">
                  <c:v>1184.2386974645167</c:v>
                </c:pt>
                <c:pt idx="271">
                  <c:v>1184.7951646258957</c:v>
                </c:pt>
                <c:pt idx="272">
                  <c:v>1185.0402143850349</c:v>
                </c:pt>
                <c:pt idx="273">
                  <c:v>1185.2954745508055</c:v>
                </c:pt>
                <c:pt idx="274">
                  <c:v>1185.7243116292993</c:v>
                </c:pt>
                <c:pt idx="275">
                  <c:v>1185.0300039784045</c:v>
                </c:pt>
                <c:pt idx="276">
                  <c:v>1185.5047878867369</c:v>
                </c:pt>
                <c:pt idx="277">
                  <c:v>1186.3777776536713</c:v>
                </c:pt>
                <c:pt idx="278">
                  <c:v>1186.4339348901408</c:v>
                </c:pt>
                <c:pt idx="279">
                  <c:v>1186.6024065995491</c:v>
                </c:pt>
                <c:pt idx="280">
                  <c:v>1187.1129269310895</c:v>
                </c:pt>
                <c:pt idx="281">
                  <c:v>1187.409028723383</c:v>
                </c:pt>
                <c:pt idx="282">
                  <c:v>1186.8474563586885</c:v>
                </c:pt>
                <c:pt idx="283">
                  <c:v>1187.4651859598523</c:v>
                </c:pt>
                <c:pt idx="284">
                  <c:v>1188.1390727974858</c:v>
                </c:pt>
                <c:pt idx="285">
                  <c:v>1188.9559053279509</c:v>
                </c:pt>
                <c:pt idx="286">
                  <c:v>1187.562184822845</c:v>
                </c:pt>
                <c:pt idx="287">
                  <c:v>1188.6751191456033</c:v>
                </c:pt>
                <c:pt idx="288">
                  <c:v>1188.7772232119114</c:v>
                </c:pt>
                <c:pt idx="289">
                  <c:v>1189.5991609456917</c:v>
                </c:pt>
                <c:pt idx="290">
                  <c:v>1189.7318962318923</c:v>
                </c:pt>
                <c:pt idx="291">
                  <c:v>1188.9405897180045</c:v>
                </c:pt>
                <c:pt idx="292">
                  <c:v>1189.5685297257994</c:v>
                </c:pt>
                <c:pt idx="293">
                  <c:v>1190.0892604639705</c:v>
                </c:pt>
                <c:pt idx="294">
                  <c:v>1190.0484188374473</c:v>
                </c:pt>
                <c:pt idx="295">
                  <c:v>1190.6559380319804</c:v>
                </c:pt>
                <c:pt idx="296">
                  <c:v>1190.6048859988264</c:v>
                </c:pt>
                <c:pt idx="297">
                  <c:v>1191.0745647038439</c:v>
                </c:pt>
                <c:pt idx="298">
                  <c:v>1191.1460375502593</c:v>
                </c:pt>
                <c:pt idx="299">
                  <c:v>1191.1715635668363</c:v>
                </c:pt>
                <c:pt idx="300">
                  <c:v>1192.1109209768708</c:v>
                </c:pt>
                <c:pt idx="301">
                  <c:v>1191.4676653591298</c:v>
                </c:pt>
                <c:pt idx="302">
                  <c:v>1191.3502456828755</c:v>
                </c:pt>
                <c:pt idx="303">
                  <c:v>1192.2589718730176</c:v>
                </c:pt>
                <c:pt idx="304">
                  <c:v>1192.0292377238243</c:v>
                </c:pt>
                <c:pt idx="305">
                  <c:v>1193.1779084697905</c:v>
                </c:pt>
                <c:pt idx="306">
                  <c:v>1192.7184401714039</c:v>
                </c:pt>
                <c:pt idx="307">
                  <c:v>1191.8913972343084</c:v>
                </c:pt>
                <c:pt idx="308">
                  <c:v>1193.147277249898</c:v>
                </c:pt>
                <c:pt idx="309">
                  <c:v>1193.3157489593063</c:v>
                </c:pt>
                <c:pt idx="310">
                  <c:v>1193.5454831084996</c:v>
                </c:pt>
                <c:pt idx="311">
                  <c:v>1193.3974322123529</c:v>
                </c:pt>
                <c:pt idx="312">
                  <c:v>1193.5914299383383</c:v>
                </c:pt>
                <c:pt idx="313">
                  <c:v>1193.9436889671013</c:v>
                </c:pt>
                <c:pt idx="314">
                  <c:v>1194.0151618135169</c:v>
                </c:pt>
                <c:pt idx="315">
                  <c:v>1193.9487941704167</c:v>
                </c:pt>
                <c:pt idx="316">
                  <c:v>1194.030477423463</c:v>
                </c:pt>
                <c:pt idx="317">
                  <c:v>1194.7452058876197</c:v>
                </c:pt>
                <c:pt idx="318">
                  <c:v>1194.5307873483728</c:v>
                </c:pt>
                <c:pt idx="319">
                  <c:v>1194.8830463771358</c:v>
                </c:pt>
                <c:pt idx="320">
                  <c:v>1194.2040543361868</c:v>
                </c:pt>
                <c:pt idx="321">
                  <c:v>1195.0055712567053</c:v>
                </c:pt>
                <c:pt idx="322">
                  <c:v>1194.9289932069742</c:v>
                </c:pt>
                <c:pt idx="323">
                  <c:v>1194.6941538544656</c:v>
                </c:pt>
                <c:pt idx="324">
                  <c:v>1195.5875644346615</c:v>
                </c:pt>
                <c:pt idx="325">
                  <c:v>1195.7917725672778</c:v>
                </c:pt>
                <c:pt idx="326">
                  <c:v>1195.8938766335859</c:v>
                </c:pt>
                <c:pt idx="327">
                  <c:v>1195.8121933805394</c:v>
                </c:pt>
                <c:pt idx="328">
                  <c:v>1195.832614193801</c:v>
                </c:pt>
                <c:pt idx="329">
                  <c:v>1195.6130904512386</c:v>
                </c:pt>
                <c:pt idx="330">
                  <c:v>1196.7004987574198</c:v>
                </c:pt>
                <c:pt idx="331">
                  <c:v>1196.6800779441583</c:v>
                </c:pt>
                <c:pt idx="332">
                  <c:v>1196.0061911065247</c:v>
                </c:pt>
                <c:pt idx="333">
                  <c:v>1197.0476525828674</c:v>
                </c:pt>
                <c:pt idx="334">
                  <c:v>1196.7770768071509</c:v>
                </c:pt>
                <c:pt idx="335">
                  <c:v>1196.3227137120798</c:v>
                </c:pt>
                <c:pt idx="336">
                  <c:v>1196.3227137120798</c:v>
                </c:pt>
                <c:pt idx="337">
                  <c:v>1196.6902883507889</c:v>
                </c:pt>
                <c:pt idx="338">
                  <c:v>1197.1293358359139</c:v>
                </c:pt>
                <c:pt idx="339">
                  <c:v>1197.7011186072393</c:v>
                </c:pt>
                <c:pt idx="340">
                  <c:v>1196.5575530645885</c:v>
                </c:pt>
                <c:pt idx="341">
                  <c:v>1196.5575530645885</c:v>
                </c:pt>
                <c:pt idx="342">
                  <c:v>1196.9098120933515</c:v>
                </c:pt>
                <c:pt idx="343">
                  <c:v>1197.2978075453223</c:v>
                </c:pt>
                <c:pt idx="344">
                  <c:v>1197.445858441469</c:v>
                </c:pt>
                <c:pt idx="345">
                  <c:v>1197.4254376282072</c:v>
                </c:pt>
                <c:pt idx="346">
                  <c:v>1197.4356480348381</c:v>
                </c:pt>
                <c:pt idx="347">
                  <c:v>1197.4918052713076</c:v>
                </c:pt>
                <c:pt idx="348">
                  <c:v>1197.2773867320607</c:v>
                </c:pt>
                <c:pt idx="349">
                  <c:v>1197.9104319431708</c:v>
                </c:pt>
                <c:pt idx="350">
                  <c:v>1197.4356480348381</c:v>
                </c:pt>
                <c:pt idx="351">
                  <c:v>1197.864485113332</c:v>
                </c:pt>
                <c:pt idx="352">
                  <c:v>1197.4662792547306</c:v>
                </c:pt>
                <c:pt idx="353">
                  <c:v>1198.1197452791023</c:v>
                </c:pt>
                <c:pt idx="354">
                  <c:v>1198.216744142095</c:v>
                </c:pt>
                <c:pt idx="355">
                  <c:v>1197.7879070636009</c:v>
                </c:pt>
                <c:pt idx="356">
                  <c:v>1197.2927023420068</c:v>
                </c:pt>
                <c:pt idx="357">
                  <c:v>1197.5632781177233</c:v>
                </c:pt>
                <c:pt idx="358">
                  <c:v>1198.2371649553568</c:v>
                </c:pt>
                <c:pt idx="359">
                  <c:v>1197.9002215365401</c:v>
                </c:pt>
                <c:pt idx="360">
                  <c:v>1197.6092249475619</c:v>
                </c:pt>
                <c:pt idx="361">
                  <c:v>1197.7521706403934</c:v>
                </c:pt>
                <c:pt idx="362">
                  <c:v>1197.8798007232783</c:v>
                </c:pt>
                <c:pt idx="363">
                  <c:v>1198.0584828393175</c:v>
                </c:pt>
                <c:pt idx="364">
                  <c:v>1198.329058615034</c:v>
                </c:pt>
                <c:pt idx="365">
                  <c:v>1197.5530677110924</c:v>
                </c:pt>
                <c:pt idx="366">
                  <c:v>1196.981284939767</c:v>
                </c:pt>
                <c:pt idx="367">
                  <c:v>1197.9359579597478</c:v>
                </c:pt>
                <c:pt idx="368">
                  <c:v>1197.1803878690678</c:v>
                </c:pt>
                <c:pt idx="369">
                  <c:v>1197.9665891796401</c:v>
                </c:pt>
                <c:pt idx="370">
                  <c:v>1197.7215394205007</c:v>
                </c:pt>
                <c:pt idx="371">
                  <c:v>1197.4662792547306</c:v>
                </c:pt>
                <c:pt idx="372">
                  <c:v>1198.3596898349263</c:v>
                </c:pt>
                <c:pt idx="373">
                  <c:v>1197.7062238105545</c:v>
                </c:pt>
                <c:pt idx="374">
                  <c:v>1197.6041197442464</c:v>
                </c:pt>
                <c:pt idx="375">
                  <c:v>1197.5173312878846</c:v>
                </c:pt>
                <c:pt idx="376">
                  <c:v>1197.7011186072393</c:v>
                </c:pt>
                <c:pt idx="377">
                  <c:v>1197.7776966569702</c:v>
                </c:pt>
                <c:pt idx="378">
                  <c:v>1197.2722815287452</c:v>
                </c:pt>
                <c:pt idx="379">
                  <c:v>1197.2773867320607</c:v>
                </c:pt>
                <c:pt idx="380">
                  <c:v>1197.0578629894981</c:v>
                </c:pt>
                <c:pt idx="381">
                  <c:v>1197.1344410392292</c:v>
                </c:pt>
                <c:pt idx="382">
                  <c:v>1197.5224364912001</c:v>
                </c:pt>
                <c:pt idx="383">
                  <c:v>1197.0221265662901</c:v>
                </c:pt>
                <c:pt idx="384">
                  <c:v>1197.1293358359139</c:v>
                </c:pt>
                <c:pt idx="385">
                  <c:v>1196.8944964834052</c:v>
                </c:pt>
                <c:pt idx="386">
                  <c:v>1196.7617611972046</c:v>
                </c:pt>
                <c:pt idx="387">
                  <c:v>1197.3386491718454</c:v>
                </c:pt>
                <c:pt idx="388">
                  <c:v>1196.9863901430826</c:v>
                </c:pt>
                <c:pt idx="389">
                  <c:v>1196.9557589231899</c:v>
                </c:pt>
                <c:pt idx="390">
                  <c:v>1196.6596571308967</c:v>
                </c:pt>
                <c:pt idx="391">
                  <c:v>1197.0629681928135</c:v>
                </c:pt>
                <c:pt idx="392">
                  <c:v>1196.210399239141</c:v>
                </c:pt>
                <c:pt idx="393">
                  <c:v>1196.8179184336743</c:v>
                </c:pt>
                <c:pt idx="394">
                  <c:v>1196.1185055794638</c:v>
                </c:pt>
                <c:pt idx="395">
                  <c:v>1195.832614193801</c:v>
                </c:pt>
                <c:pt idx="396">
                  <c:v>1195.9245078534782</c:v>
                </c:pt>
                <c:pt idx="397">
                  <c:v>1195.8734558203244</c:v>
                </c:pt>
                <c:pt idx="398">
                  <c:v>1196.1593472059869</c:v>
                </c:pt>
                <c:pt idx="399">
                  <c:v>1195.8172985838548</c:v>
                </c:pt>
                <c:pt idx="400">
                  <c:v>1195.3374094722069</c:v>
                </c:pt>
                <c:pt idx="401">
                  <c:v>1195.3833563020453</c:v>
                </c:pt>
                <c:pt idx="402">
                  <c:v>1194.8677307671896</c:v>
                </c:pt>
                <c:pt idx="403">
                  <c:v>1194.9647296301821</c:v>
                </c:pt>
                <c:pt idx="404">
                  <c:v>1194.8217839373508</c:v>
                </c:pt>
                <c:pt idx="405">
                  <c:v>1194.8677307671896</c:v>
                </c:pt>
                <c:pt idx="406">
                  <c:v>1194.4235780787492</c:v>
                </c:pt>
                <c:pt idx="407">
                  <c:v>1194.3929468588569</c:v>
                </c:pt>
                <c:pt idx="408">
                  <c:v>1194.1223710831403</c:v>
                </c:pt>
                <c:pt idx="409">
                  <c:v>1194.1274762864559</c:v>
                </c:pt>
                <c:pt idx="410">
                  <c:v>1193.9641097803628</c:v>
                </c:pt>
                <c:pt idx="411">
                  <c:v>1194.0713190499862</c:v>
                </c:pt>
                <c:pt idx="412">
                  <c:v>1193.9487941704167</c:v>
                </c:pt>
                <c:pt idx="413">
                  <c:v>1192.4836008188954</c:v>
                </c:pt>
                <c:pt idx="414">
                  <c:v>1192.7643870012428</c:v>
                </c:pt>
                <c:pt idx="415">
                  <c:v>1192.238551059756</c:v>
                </c:pt>
                <c:pt idx="416">
                  <c:v>1191.9271336575162</c:v>
                </c:pt>
                <c:pt idx="417">
                  <c:v>1191.9832908939859</c:v>
                </c:pt>
                <c:pt idx="418">
                  <c:v>1191.6667682884304</c:v>
                </c:pt>
                <c:pt idx="419">
                  <c:v>1191.3247196662985</c:v>
                </c:pt>
                <c:pt idx="420">
                  <c:v>1190.3292050197945</c:v>
                </c:pt>
                <c:pt idx="421">
                  <c:v>1190.8244097413888</c:v>
                </c:pt>
                <c:pt idx="422">
                  <c:v>1190.7733577082347</c:v>
                </c:pt>
                <c:pt idx="423">
                  <c:v>1190.1658385137016</c:v>
                </c:pt>
                <c:pt idx="424">
                  <c:v>1189.5889505390608</c:v>
                </c:pt>
                <c:pt idx="425">
                  <c:v>1189.6348973688994</c:v>
                </c:pt>
                <c:pt idx="426">
                  <c:v>1188.8793272782198</c:v>
                </c:pt>
                <c:pt idx="427">
                  <c:v>1188.5883306892415</c:v>
                </c:pt>
                <c:pt idx="428">
                  <c:v>1188.2003352372708</c:v>
                </c:pt>
                <c:pt idx="429">
                  <c:v>1187.7561825488303</c:v>
                </c:pt>
                <c:pt idx="430">
                  <c:v>1186.8831927818962</c:v>
                </c:pt>
                <c:pt idx="431">
                  <c:v>1186.6126170061798</c:v>
                </c:pt>
                <c:pt idx="432" formatCode="General">
                  <c:v>1187.0261384747275</c:v>
                </c:pt>
                <c:pt idx="433" formatCode="General">
                  <c:v>1185.3005797541207</c:v>
                </c:pt>
                <c:pt idx="434" formatCode="General">
                  <c:v>1184.4275899871864</c:v>
                </c:pt>
                <c:pt idx="435" formatCode="General">
                  <c:v>1184.5399044601254</c:v>
                </c:pt>
                <c:pt idx="436" formatCode="General">
                  <c:v>1184.0089633153234</c:v>
                </c:pt>
                <c:pt idx="437" formatCode="General">
                  <c:v>1183.4218649340519</c:v>
                </c:pt>
                <c:pt idx="438" formatCode="General">
                  <c:v>1183.1002371251811</c:v>
                </c:pt>
                <c:pt idx="439" formatCode="General">
                  <c:v>1181.9464611758999</c:v>
                </c:pt>
                <c:pt idx="440" formatCode="General">
                  <c:v>1182.1098276819928</c:v>
                </c:pt>
                <c:pt idx="441" formatCode="General">
                  <c:v>1181.4563616576211</c:v>
                </c:pt>
                <c:pt idx="442" formatCode="General">
                  <c:v>1180.5629510774252</c:v>
                </c:pt>
                <c:pt idx="443" formatCode="General">
                  <c:v>1179.7103821237524</c:v>
                </c:pt>
                <c:pt idx="444" formatCode="General">
                  <c:v>1178.9701276430187</c:v>
                </c:pt>
                <c:pt idx="445" formatCode="General">
                  <c:v>1178.1481899092387</c:v>
                </c:pt>
                <c:pt idx="446" formatCode="General">
                  <c:v>1177.9797181998304</c:v>
                </c:pt>
                <c:pt idx="447" formatCode="General">
                  <c:v>1176.9127307069107</c:v>
                </c:pt>
                <c:pt idx="448" formatCode="General">
                  <c:v>1175.9937941101377</c:v>
                </c:pt>
                <c:pt idx="449" formatCode="General">
                  <c:v>1175.7946911808372</c:v>
                </c:pt>
                <c:pt idx="450" formatCode="General">
                  <c:v>1174.9063858039565</c:v>
                </c:pt>
                <c:pt idx="451" formatCode="General">
                  <c:v>1173.9312919707143</c:v>
                </c:pt>
                <c:pt idx="452" formatCode="General">
                  <c:v>1173.3033519629194</c:v>
                </c:pt>
                <c:pt idx="453" formatCode="General">
                  <c:v>1172.1444708103227</c:v>
                </c:pt>
                <c:pt idx="454" formatCode="General">
                  <c:v>1171.8228430014519</c:v>
                </c:pt>
                <c:pt idx="455" formatCode="General">
                  <c:v>1170.5669629858623</c:v>
                </c:pt>
                <c:pt idx="456" formatCode="General">
                  <c:v>1170.0309166377447</c:v>
                </c:pt>
                <c:pt idx="457" formatCode="General">
                  <c:v>1169.2549257338032</c:v>
                </c:pt>
                <c:pt idx="458" formatCode="General">
                  <c:v>1168.4125671867616</c:v>
                </c:pt>
                <c:pt idx="459" formatCode="General">
                  <c:v>1167.4681045734117</c:v>
                </c:pt>
                <c:pt idx="460" formatCode="General">
                  <c:v>1166.4828003335385</c:v>
                </c:pt>
                <c:pt idx="461" formatCode="General">
                  <c:v>1166.2785922009223</c:v>
                </c:pt>
                <c:pt idx="462" formatCode="General">
                  <c:v>1165.4107076373036</c:v>
                </c:pt>
                <c:pt idx="463" formatCode="General">
                  <c:v>1163.6800437133813</c:v>
                </c:pt>
                <c:pt idx="464" formatCode="General">
                  <c:v>1163.1695233818407</c:v>
                </c:pt>
                <c:pt idx="465" formatCode="General">
                  <c:v>1162.3935324778993</c:v>
                </c:pt>
                <c:pt idx="466" formatCode="General">
                  <c:v>1161.9749058060358</c:v>
                </c:pt>
                <c:pt idx="467" formatCode="General">
                  <c:v>1160.4025031848912</c:v>
                </c:pt>
                <c:pt idx="468" formatCode="General">
                  <c:v>1160.1268222058593</c:v>
                </c:pt>
                <c:pt idx="469" formatCode="General">
                  <c:v>1158.2532125891059</c:v>
                </c:pt>
                <c:pt idx="470" formatCode="General">
                  <c:v>1157.8754275437659</c:v>
                </c:pt>
                <c:pt idx="471" formatCode="General">
                  <c:v>1157.1606990796092</c:v>
                </c:pt>
                <c:pt idx="472" formatCode="General">
                  <c:v>1155.9354502839121</c:v>
                </c:pt>
                <c:pt idx="473" formatCode="General">
                  <c:v>1155.0267240937701</c:v>
                </c:pt>
                <c:pt idx="474" formatCode="General">
                  <c:v>1154.5008881522833</c:v>
                </c:pt>
                <c:pt idx="475" formatCode="General">
                  <c:v>1153.6125827754031</c:v>
                </c:pt>
                <c:pt idx="476" formatCode="General">
                  <c:v>1152.3822287763903</c:v>
                </c:pt>
                <c:pt idx="477" formatCode="General">
                  <c:v>1151.5245546194024</c:v>
                </c:pt>
                <c:pt idx="478" formatCode="General">
                  <c:v>1150.8251417651918</c:v>
                </c:pt>
                <c:pt idx="479" formatCode="General">
                  <c:v>1149.4314212600864</c:v>
                </c:pt>
                <c:pt idx="480" formatCode="General">
                  <c:v>1148.5584314931523</c:v>
                </c:pt>
                <c:pt idx="481" formatCode="General">
                  <c:v>1147.1238693615232</c:v>
                </c:pt>
                <c:pt idx="482" formatCode="General">
                  <c:v>1146.475508540467</c:v>
                </c:pt>
                <c:pt idx="483" formatCode="General">
                  <c:v>1145.6944124332099</c:v>
                </c:pt>
                <c:pt idx="484" formatCode="General">
                  <c:v>1144.9388423425301</c:v>
                </c:pt>
                <c:pt idx="485" formatCode="General">
                  <c:v>1144.0709577789112</c:v>
                </c:pt>
                <c:pt idx="486" formatCode="General">
                  <c:v>1143.1060743522996</c:v>
                </c:pt>
                <c:pt idx="487" formatCode="General">
                  <c:v>1142.151401332319</c:v>
                </c:pt>
                <c:pt idx="488" formatCode="General">
                  <c:v>1140.8904161134139</c:v>
                </c:pt>
                <c:pt idx="489" formatCode="General">
                  <c:v>1140.4564738316044</c:v>
                </c:pt>
                <c:pt idx="490" formatCode="General">
                  <c:v>1138.5164965717508</c:v>
                </c:pt>
                <c:pt idx="491" formatCode="General">
                  <c:v>1138.3837612855502</c:v>
                </c:pt>
                <c:pt idx="492" formatCode="General">
                  <c:v>1137.0359876102832</c:v>
                </c:pt>
                <c:pt idx="493" formatCode="General">
                  <c:v>1136.0813145903026</c:v>
                </c:pt>
                <c:pt idx="494" formatCode="General">
                  <c:v>1135.4584797858233</c:v>
                </c:pt>
                <c:pt idx="495" formatCode="General">
                  <c:v>1133.8860771646787</c:v>
                </c:pt>
                <c:pt idx="496" formatCode="General">
                  <c:v>1133.0896654474755</c:v>
                </c:pt>
                <c:pt idx="497" formatCode="General">
                  <c:v>1132.2983589335877</c:v>
                </c:pt>
                <c:pt idx="498" formatCode="General">
                  <c:v>1131.2773182705068</c:v>
                </c:pt>
                <c:pt idx="499" formatCode="General">
                  <c:v>1129.7406520725699</c:v>
                </c:pt>
                <c:pt idx="500" formatCode="General">
                  <c:v>1129.8938081720321</c:v>
                </c:pt>
                <c:pt idx="501" formatCode="General">
                  <c:v>1127.8670424558163</c:v>
                </c:pt>
                <c:pt idx="502" formatCode="General">
                  <c:v>1127.28504927786</c:v>
                </c:pt>
                <c:pt idx="503" formatCode="General">
                  <c:v>1125.8606975528621</c:v>
                </c:pt>
                <c:pt idx="504" formatCode="General">
                  <c:v>1125.6360686069843</c:v>
                </c:pt>
                <c:pt idx="505" formatCode="General">
                  <c:v>1123.9309306996392</c:v>
                </c:pt>
                <c:pt idx="506" formatCode="General">
                  <c:v>1123.6858809404996</c:v>
                </c:pt>
                <c:pt idx="507" formatCode="General">
                  <c:v>1121.5008539215064</c:v>
                </c:pt>
                <c:pt idx="508" formatCode="General">
                  <c:v>1120.903545133604</c:v>
                </c:pt>
                <c:pt idx="509" formatCode="General">
                  <c:v>1120.1326594329778</c:v>
                </c:pt>
                <c:pt idx="510" formatCode="General">
                  <c:v>1118.8972002306498</c:v>
                </c:pt>
                <c:pt idx="511" formatCode="General">
                  <c:v>1117.7383190780531</c:v>
                </c:pt>
                <c:pt idx="512" formatCode="General">
                  <c:v>1116.8244876845956</c:v>
                </c:pt>
                <c:pt idx="513" formatCode="General">
                  <c:v>1115.987234340869</c:v>
                </c:pt>
                <c:pt idx="514" formatCode="General">
                  <c:v>1114.5935138357636</c:v>
                </c:pt>
                <c:pt idx="515" formatCode="General">
                  <c:v>1114.0625726909614</c:v>
                </c:pt>
                <c:pt idx="516" formatCode="General">
                  <c:v>1113.1640569074502</c:v>
                </c:pt>
                <c:pt idx="517" formatCode="General">
                  <c:v>1111.6988635559289</c:v>
                </c:pt>
                <c:pt idx="518" formatCode="General">
                  <c:v>1110.5859292331709</c:v>
                </c:pt>
                <c:pt idx="519" formatCode="General">
                  <c:v>1110.1162505281536</c:v>
                </c:pt>
                <c:pt idx="520" formatCode="General">
                  <c:v>1108.9114225457181</c:v>
                </c:pt>
                <c:pt idx="521" formatCode="General">
                  <c:v>1107.599385293659</c:v>
                </c:pt>
                <c:pt idx="522" formatCode="General">
                  <c:v>1107.0224973190182</c:v>
                </c:pt>
                <c:pt idx="523" formatCode="General">
                  <c:v>1105.0467836359564</c:v>
                </c:pt>
                <c:pt idx="524" formatCode="General">
                  <c:v>1104.5260528977851</c:v>
                </c:pt>
                <c:pt idx="525" formatCode="General">
                  <c:v>1103.3110145087189</c:v>
                </c:pt>
                <c:pt idx="526" formatCode="General">
                  <c:v>1101.8713471737749</c:v>
                </c:pt>
                <c:pt idx="527" formatCode="General">
                  <c:v>1101.5344037549578</c:v>
                </c:pt>
                <c:pt idx="528" formatCode="General">
                  <c:v>1100.212156096268</c:v>
                </c:pt>
                <c:pt idx="529" formatCode="General">
                  <c:v>1098.6244378651772</c:v>
                </c:pt>
                <c:pt idx="530" formatCode="General">
                  <c:v>1098.1700747701061</c:v>
                </c:pt>
                <c:pt idx="531" formatCode="General">
                  <c:v>1097.3787682562183</c:v>
                </c:pt>
                <c:pt idx="532" formatCode="General">
                  <c:v>1096.4036744229759</c:v>
                </c:pt>
                <c:pt idx="533" formatCode="General">
                  <c:v>1094.6679052957386</c:v>
                </c:pt>
                <c:pt idx="534" formatCode="General">
                  <c:v>1093.3609732469947</c:v>
                </c:pt>
                <c:pt idx="535" formatCode="General">
                  <c:v>1092.8045060856157</c:v>
                </c:pt>
                <c:pt idx="536" formatCode="General">
                  <c:v>1091.711992576119</c:v>
                </c:pt>
                <c:pt idx="537" formatCode="General">
                  <c:v>1090.9206860622312</c:v>
                </c:pt>
                <c:pt idx="538" formatCode="General">
                  <c:v>1089.7362788930575</c:v>
                </c:pt>
                <c:pt idx="539" formatCode="General">
                  <c:v>1088.6131341636683</c:v>
                </c:pt>
                <c:pt idx="540" formatCode="General">
                  <c:v>1087.8575640729887</c:v>
                </c:pt>
                <c:pt idx="541" formatCode="General">
                  <c:v>1086.3668447048901</c:v>
                </c:pt>
                <c:pt idx="542" formatCode="General">
                  <c:v>1085.0139658263079</c:v>
                </c:pt>
                <c:pt idx="543" formatCode="General">
                  <c:v>1084.1103448394811</c:v>
                </c:pt>
                <c:pt idx="544" formatCode="General">
                  <c:v>1082.9616740935153</c:v>
                </c:pt>
                <c:pt idx="545" formatCode="General">
                  <c:v>1082.1039999365273</c:v>
                </c:pt>
                <c:pt idx="546" formatCode="General">
                  <c:v>1081.0727488668153</c:v>
                </c:pt>
                <c:pt idx="547" formatCode="General">
                  <c:v>1079.6228711252404</c:v>
                </c:pt>
                <c:pt idx="548" formatCode="General">
                  <c:v>1078.5048315991667</c:v>
                </c:pt>
                <c:pt idx="549" formatCode="General">
                  <c:v>1077.6114210189708</c:v>
                </c:pt>
                <c:pt idx="550" formatCode="General">
                  <c:v>1075.5897605060707</c:v>
                </c:pt>
                <c:pt idx="551" formatCode="General">
                  <c:v>1075.4263939999776</c:v>
                </c:pt>
                <c:pt idx="552" formatCode="General">
                  <c:v>1074.1551983744419</c:v>
                </c:pt>
                <c:pt idx="553" formatCode="General">
                  <c:v>1073.4506803169159</c:v>
                </c:pt>
                <c:pt idx="554" formatCode="General">
                  <c:v>1071.2962845178151</c:v>
                </c:pt>
                <c:pt idx="555" formatCode="General">
                  <c:v>1070.5917664602894</c:v>
                </c:pt>
                <c:pt idx="556" formatCode="General">
                  <c:v>1070.1016669420103</c:v>
                </c:pt>
                <c:pt idx="557" formatCode="General">
                  <c:v>1069.014258635829</c:v>
                </c:pt>
                <c:pt idx="558" formatCode="General">
                  <c:v>1066.8343368201513</c:v>
                </c:pt>
                <c:pt idx="559" formatCode="General">
                  <c:v>1066.5637610444348</c:v>
                </c:pt>
                <c:pt idx="560" formatCode="General">
                  <c:v>1064.7412034608353</c:v>
                </c:pt>
                <c:pt idx="561" formatCode="General">
                  <c:v>1063.6333743413925</c:v>
                </c:pt>
                <c:pt idx="562" formatCode="General">
                  <c:v>1062.7501741678275</c:v>
                </c:pt>
                <c:pt idx="563" formatCode="General">
                  <c:v>1061.9946040771474</c:v>
                </c:pt>
                <c:pt idx="564" formatCode="General">
                  <c:v>1060.5702523521495</c:v>
                </c:pt>
                <c:pt idx="565" formatCode="General">
                  <c:v>1059.7942614482079</c:v>
                </c:pt>
                <c:pt idx="566" formatCode="General">
                  <c:v>1058.3392785033175</c:v>
                </c:pt>
                <c:pt idx="567" formatCode="General">
                  <c:v>1056.955768404843</c:v>
                </c:pt>
                <c:pt idx="568" formatCode="General">
                  <c:v>1055.4293126135369</c:v>
                </c:pt>
                <c:pt idx="569" formatCode="General">
                  <c:v>1054.9085818753654</c:v>
                </c:pt>
                <c:pt idx="570" formatCode="General">
                  <c:v>1053.7599111293994</c:v>
                </c:pt>
                <c:pt idx="571" formatCode="General">
                  <c:v>1052.2794021679319</c:v>
                </c:pt>
                <c:pt idx="572" formatCode="General">
                  <c:v>1051.4625696374674</c:v>
                </c:pt>
                <c:pt idx="573" formatCode="General">
                  <c:v>1049.6910640870219</c:v>
                </c:pt>
                <c:pt idx="574" formatCode="General">
                  <c:v>1048.8742315565571</c:v>
                </c:pt>
                <c:pt idx="575" formatCode="General">
                  <c:v>1047.9961365863073</c:v>
                </c:pt>
                <c:pt idx="576" formatCode="General">
                  <c:v>1046.4339443717934</c:v>
                </c:pt>
                <c:pt idx="577" formatCode="General">
                  <c:v>1045.2035903727808</c:v>
                </c:pt>
                <c:pt idx="578" formatCode="General">
                  <c:v>1043.6465033615823</c:v>
                </c:pt>
                <c:pt idx="579" formatCode="General">
                  <c:v>1043.0287737604185</c:v>
                </c:pt>
                <c:pt idx="580" formatCode="General">
                  <c:v>1041.1092173138263</c:v>
                </c:pt>
                <c:pt idx="581" formatCode="General">
                  <c:v>1040.7722738950094</c:v>
                </c:pt>
                <c:pt idx="582" formatCode="General">
                  <c:v>1039.1896608672339</c:v>
                </c:pt>
                <c:pt idx="583" formatCode="General">
                  <c:v>1037.7142571090819</c:v>
                </c:pt>
                <c:pt idx="584" formatCode="General">
                  <c:v>1036.6983216493165</c:v>
                </c:pt>
                <c:pt idx="585" formatCode="General">
                  <c:v>1035.7895954591745</c:v>
                </c:pt>
                <c:pt idx="586" formatCode="General">
                  <c:v>1034.8145016259321</c:v>
                </c:pt>
                <c:pt idx="587" formatCode="General">
                  <c:v>1033.2420990047874</c:v>
                </c:pt>
                <c:pt idx="588" formatCode="General">
                  <c:v>1032.558001760523</c:v>
                </c:pt>
                <c:pt idx="589" formatCode="General">
                  <c:v>1030.7303389736082</c:v>
                </c:pt>
                <c:pt idx="590" formatCode="General">
                  <c:v>1030.0819781525518</c:v>
                </c:pt>
                <c:pt idx="591" formatCode="General">
                  <c:v>1028.233894552375</c:v>
                </c:pt>
                <c:pt idx="592" formatCode="General">
                  <c:v>1026.7074387610692</c:v>
                </c:pt>
                <c:pt idx="593" formatCode="General">
                  <c:v>1026.4725994085607</c:v>
                </c:pt>
                <c:pt idx="594" formatCode="General">
                  <c:v>1024.838934347631</c:v>
                </c:pt>
                <c:pt idx="595" formatCode="General">
                  <c:v>1022.6794333452146</c:v>
                </c:pt>
                <c:pt idx="596" formatCode="General">
                  <c:v>1021.9851256943197</c:v>
                </c:pt>
                <c:pt idx="597" formatCode="General">
                  <c:v>1020.969190234554</c:v>
                </c:pt>
                <c:pt idx="598" formatCode="General">
                  <c:v>1019.7286258289107</c:v>
                </c:pt>
                <c:pt idx="599" formatCode="General">
                  <c:v>1018.3859573569592</c:v>
                </c:pt>
                <c:pt idx="600" formatCode="General">
                  <c:v>1017.2526022209394</c:v>
                </c:pt>
                <c:pt idx="601" formatCode="General">
                  <c:v>1016.0937210683423</c:v>
                </c:pt>
                <c:pt idx="602" formatCode="General">
                  <c:v>1014.7153161731833</c:v>
                </c:pt>
                <c:pt idx="603" formatCode="General">
                  <c:v>1013.1429135520386</c:v>
                </c:pt>
                <c:pt idx="604" formatCode="General">
                  <c:v>1011.8053502834023</c:v>
                </c:pt>
                <c:pt idx="605" formatCode="General">
                  <c:v>1010.7689940103752</c:v>
                </c:pt>
                <c:pt idx="606" formatCode="General">
                  <c:v>1009.0587508997146</c:v>
                </c:pt>
                <c:pt idx="607" formatCode="General">
                  <c:v>1008.1704455228343</c:v>
                </c:pt>
                <c:pt idx="608" formatCode="General">
                  <c:v>1006.0160497237333</c:v>
                </c:pt>
                <c:pt idx="609" formatCode="General">
                  <c:v>1005.6791063049167</c:v>
                </c:pt>
                <c:pt idx="610" formatCode="General">
                  <c:v>1004.3058066130727</c:v>
                </c:pt>
                <c:pt idx="611" formatCode="General">
                  <c:v>1002.9325069212288</c:v>
                </c:pt>
                <c:pt idx="612" formatCode="General">
                  <c:v>1001.0435816945289</c:v>
                </c:pt>
                <c:pt idx="613" formatCode="General">
                  <c:v>1000.6606914458736</c:v>
                </c:pt>
                <c:pt idx="614" formatCode="General">
                  <c:v>999.09339402804426</c:v>
                </c:pt>
                <c:pt idx="615" formatCode="General">
                  <c:v>997.27594164776019</c:v>
                </c:pt>
                <c:pt idx="616" formatCode="General">
                  <c:v>996.52547676039569</c:v>
                </c:pt>
                <c:pt idx="617" formatCode="General">
                  <c:v>994.71823478674241</c:v>
                </c:pt>
                <c:pt idx="618" formatCode="General">
                  <c:v>993.4266183479449</c:v>
                </c:pt>
                <c:pt idx="619" formatCode="General">
                  <c:v>991.89505735332341</c:v>
                </c:pt>
                <c:pt idx="620" formatCode="General">
                  <c:v>990.61875652447225</c:v>
                </c:pt>
                <c:pt idx="621" formatCode="General">
                  <c:v>990.08271017635468</c:v>
                </c:pt>
                <c:pt idx="622" formatCode="General">
                  <c:v>987.92320917393852</c:v>
                </c:pt>
                <c:pt idx="623" formatCode="General">
                  <c:v>986.39675338263248</c:v>
                </c:pt>
                <c:pt idx="624" formatCode="General">
                  <c:v>985.54418442895985</c:v>
                </c:pt>
                <c:pt idx="625" formatCode="General">
                  <c:v>983.47147188290546</c:v>
                </c:pt>
                <c:pt idx="626" formatCode="General">
                  <c:v>982.70058618227938</c:v>
                </c:pt>
                <c:pt idx="627" formatCode="General">
                  <c:v>980.89334420862599</c:v>
                </c:pt>
                <c:pt idx="628" formatCode="General">
                  <c:v>980.06630127153039</c:v>
                </c:pt>
                <c:pt idx="629" formatCode="General">
                  <c:v>978.16206043488432</c:v>
                </c:pt>
                <c:pt idx="630" formatCode="General">
                  <c:v>977.35543831105065</c:v>
                </c:pt>
                <c:pt idx="631" formatCode="General">
                  <c:v>975.32867259483487</c:v>
                </c:pt>
                <c:pt idx="632" formatCode="General">
                  <c:v>973.83284802342109</c:v>
                </c:pt>
                <c:pt idx="633" formatCode="General">
                  <c:v>972.81180736034014</c:v>
                </c:pt>
                <c:pt idx="634" formatCode="General">
                  <c:v>970.92798733695588</c:v>
                </c:pt>
                <c:pt idx="635" formatCode="General">
                  <c:v>969.8507894374053</c:v>
                </c:pt>
                <c:pt idx="636" formatCode="General">
                  <c:v>968.83485397763968</c:v>
                </c:pt>
                <c:pt idx="637" formatCode="General">
                  <c:v>967.2573461531797</c:v>
                </c:pt>
                <c:pt idx="638" formatCode="General">
                  <c:v>965.15910759054839</c:v>
                </c:pt>
                <c:pt idx="639" formatCode="General">
                  <c:v>964.52606237943803</c:v>
                </c:pt>
                <c:pt idx="640" formatCode="General">
                  <c:v>962.50440186653782</c:v>
                </c:pt>
                <c:pt idx="641" formatCode="General">
                  <c:v>961.13110217469386</c:v>
                </c:pt>
                <c:pt idx="642" formatCode="General">
                  <c:v>960.30916444091372</c:v>
                </c:pt>
                <c:pt idx="643" formatCode="General">
                  <c:v>958.31302994459031</c:v>
                </c:pt>
                <c:pt idx="644" formatCode="General">
                  <c:v>956.40368390462891</c:v>
                </c:pt>
                <c:pt idx="645" formatCode="General">
                  <c:v>954.83128128348426</c:v>
                </c:pt>
                <c:pt idx="646" formatCode="General">
                  <c:v>954.07060598948885</c:v>
                </c:pt>
                <c:pt idx="647" formatCode="General">
                  <c:v>952.40120450535153</c:v>
                </c:pt>
                <c:pt idx="648" formatCode="General">
                  <c:v>950.29786073940477</c:v>
                </c:pt>
                <c:pt idx="649" formatCode="General">
                  <c:v>949.07261194370756</c:v>
                </c:pt>
                <c:pt idx="650" formatCode="General">
                  <c:v>948.04646607731127</c:v>
                </c:pt>
                <c:pt idx="651" formatCode="General">
                  <c:v>946.32601256001976</c:v>
                </c:pt>
                <c:pt idx="652" formatCode="General">
                  <c:v>944.23287920070379</c:v>
                </c:pt>
                <c:pt idx="653" formatCode="General">
                  <c:v>943.22715414756897</c:v>
                </c:pt>
                <c:pt idx="654" formatCode="General">
                  <c:v>941.38417575070775</c:v>
                </c:pt>
                <c:pt idx="655" formatCode="General">
                  <c:v>940.36824029094225</c:v>
                </c:pt>
                <c:pt idx="656" formatCode="General">
                  <c:v>938.01984676585607</c:v>
                </c:pt>
                <c:pt idx="657" formatCode="General">
                  <c:v>936.95285927293662</c:v>
                </c:pt>
                <c:pt idx="658" formatCode="General">
                  <c:v>935.19666933243718</c:v>
                </c:pt>
                <c:pt idx="659" formatCode="General">
                  <c:v>933.35369093557597</c:v>
                </c:pt>
                <c:pt idx="660" formatCode="General">
                  <c:v>932.03144327688619</c:v>
                </c:pt>
                <c:pt idx="661" formatCode="General">
                  <c:v>929.86173186783913</c:v>
                </c:pt>
                <c:pt idx="662" formatCode="General">
                  <c:v>928.97342649095867</c:v>
                </c:pt>
                <c:pt idx="663" formatCode="General">
                  <c:v>927.91664940466978</c:v>
                </c:pt>
                <c:pt idx="664" formatCode="General">
                  <c:v>925.98688255144702</c:v>
                </c:pt>
                <c:pt idx="665" formatCode="General">
                  <c:v>923.68954105951468</c:v>
                </c:pt>
                <c:pt idx="666" formatCode="General">
                  <c:v>922.19371648810102</c:v>
                </c:pt>
                <c:pt idx="667" formatCode="General">
                  <c:v>920.67747110342577</c:v>
                </c:pt>
                <c:pt idx="668" formatCode="General">
                  <c:v>918.81407189330298</c:v>
                </c:pt>
                <c:pt idx="669" formatCode="General">
                  <c:v>917.13446000253487</c:v>
                </c:pt>
                <c:pt idx="670" formatCode="General">
                  <c:v>916.35846909859333</c:v>
                </c:pt>
                <c:pt idx="671" formatCode="General">
                  <c:v>914.16323167296923</c:v>
                </c:pt>
                <c:pt idx="672" formatCode="General">
                  <c:v>912.65719669492478</c:v>
                </c:pt>
                <c:pt idx="673" formatCode="General">
                  <c:v>911.09500448041081</c:v>
                </c:pt>
                <c:pt idx="674" formatCode="General">
                  <c:v>910.07396381732985</c:v>
                </c:pt>
                <c:pt idx="675" formatCode="General">
                  <c:v>908.01146167790637</c:v>
                </c:pt>
                <c:pt idx="676" formatCode="General">
                  <c:v>905.76517221912832</c:v>
                </c:pt>
                <c:pt idx="677" formatCode="General">
                  <c:v>904.03450829520614</c:v>
                </c:pt>
                <c:pt idx="678" formatCode="General">
                  <c:v>902.15068827182154</c:v>
                </c:pt>
                <c:pt idx="679" formatCode="General">
                  <c:v>901.15517362531773</c:v>
                </c:pt>
                <c:pt idx="680" formatCode="General">
                  <c:v>899.51640336107266</c:v>
                </c:pt>
                <c:pt idx="681" formatCode="General">
                  <c:v>898.10226204270543</c:v>
                </c:pt>
                <c:pt idx="682" formatCode="General">
                  <c:v>896.18270559611358</c:v>
                </c:pt>
                <c:pt idx="683" formatCode="General">
                  <c:v>893.99257337380459</c:v>
                </c:pt>
                <c:pt idx="684" formatCode="General">
                  <c:v>891.99643887748141</c:v>
                </c:pt>
                <c:pt idx="685" formatCode="General">
                  <c:v>890.81713691162292</c:v>
                </c:pt>
                <c:pt idx="686" formatCode="General">
                  <c:v>889.52041526951007</c:v>
                </c:pt>
                <c:pt idx="687" formatCode="General">
                  <c:v>887.09544369469268</c:v>
                </c:pt>
                <c:pt idx="688" formatCode="General">
                  <c:v>885.45667343044784</c:v>
                </c:pt>
                <c:pt idx="689" formatCode="General">
                  <c:v>883.46564413743988</c:v>
                </c:pt>
                <c:pt idx="690" formatCode="General">
                  <c:v>882.04639761575743</c:v>
                </c:pt>
                <c:pt idx="691" formatCode="General">
                  <c:v>879.89710701997183</c:v>
                </c:pt>
                <c:pt idx="692" formatCode="General">
                  <c:v>877.77844764407882</c:v>
                </c:pt>
                <c:pt idx="693" formatCode="General">
                  <c:v>877.02287755339898</c:v>
                </c:pt>
                <c:pt idx="694" formatCode="General">
                  <c:v>875.1696887499071</c:v>
                </c:pt>
                <c:pt idx="695" formatCode="General">
                  <c:v>873.02039815412149</c:v>
                </c:pt>
                <c:pt idx="696" formatCode="General">
                  <c:v>871.0804208942676</c:v>
                </c:pt>
                <c:pt idx="697" formatCode="General">
                  <c:v>869.13533843109849</c:v>
                </c:pt>
                <c:pt idx="698" formatCode="General">
                  <c:v>867.94582605860921</c:v>
                </c:pt>
                <c:pt idx="699" formatCode="General">
                  <c:v>865.39322440090677</c:v>
                </c:pt>
                <c:pt idx="700" formatCode="General">
                  <c:v>863.06525168908206</c:v>
                </c:pt>
                <c:pt idx="701" formatCode="General">
                  <c:v>861.71237281049991</c:v>
                </c:pt>
                <c:pt idx="702" formatCode="General">
                  <c:v>860.08891815620109</c:v>
                </c:pt>
                <c:pt idx="703" formatCode="General">
                  <c:v>858.88409017376546</c:v>
                </c:pt>
                <c:pt idx="704" formatCode="General">
                  <c:v>855.87202021767678</c:v>
                </c:pt>
                <c:pt idx="705" formatCode="General">
                  <c:v>853.97288458434605</c:v>
                </c:pt>
                <c:pt idx="706" formatCode="General">
                  <c:v>853.06926359751958</c:v>
                </c:pt>
                <c:pt idx="707" formatCode="General">
                  <c:v>850.36861104367028</c:v>
                </c:pt>
                <c:pt idx="708" formatCode="General">
                  <c:v>847.91811345227586</c:v>
                </c:pt>
                <c:pt idx="709" formatCode="General">
                  <c:v>846.64181262342481</c:v>
                </c:pt>
                <c:pt idx="710" formatCode="General">
                  <c:v>845.02856837575678</c:v>
                </c:pt>
                <c:pt idx="711" formatCode="General">
                  <c:v>842.73633208714011</c:v>
                </c:pt>
                <c:pt idx="712" formatCode="General">
                  <c:v>840.87293287701732</c:v>
                </c:pt>
                <c:pt idx="713" formatCode="General">
                  <c:v>838.95337643042501</c:v>
                </c:pt>
                <c:pt idx="714" formatCode="General">
                  <c:v>835.31336646654131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EC0F-4AB6-8304-ACBF21E005ED}"/>
            </c:ext>
          </c:extLst>
        </c:ser>
        <c:ser>
          <c:idx val="11"/>
          <c:order val="11"/>
          <c:tx>
            <c:strRef>
              <c:f>'46NT93'!$B$2</c:f>
              <c:strCache>
                <c:ptCount val="1"/>
                <c:pt idx="0">
                  <c:v>AWA_1_12_Rz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'46NT93'!$H$22:$H$730</c:f>
              <c:numCache>
                <c:formatCode>0.000</c:formatCode>
                <c:ptCount val="709"/>
                <c:pt idx="0">
                  <c:v>1.6784220695969567E-5</c:v>
                </c:pt>
                <c:pt idx="1">
                  <c:v>2.0215232695969568E-5</c:v>
                </c:pt>
                <c:pt idx="2">
                  <c:v>1.8697548695969568E-5</c:v>
                </c:pt>
                <c:pt idx="3">
                  <c:v>2.1197180695969567E-5</c:v>
                </c:pt>
                <c:pt idx="4">
                  <c:v>1.7095543095969565E-5</c:v>
                </c:pt>
                <c:pt idx="5">
                  <c:v>1.7532688695969567E-5</c:v>
                </c:pt>
                <c:pt idx="6">
                  <c:v>1.8825968695969566E-5</c:v>
                </c:pt>
                <c:pt idx="7">
                  <c:v>2.5536220695969567E-5</c:v>
                </c:pt>
                <c:pt idx="8">
                  <c:v>2.3670900695969568E-5</c:v>
                </c:pt>
                <c:pt idx="9">
                  <c:v>3.3988540695969565E-5</c:v>
                </c:pt>
                <c:pt idx="10">
                  <c:v>3.7732180695969564E-5</c:v>
                </c:pt>
                <c:pt idx="11">
                  <c:v>4.8717860695969568E-5</c:v>
                </c:pt>
                <c:pt idx="12">
                  <c:v>6.1322620695969564E-5</c:v>
                </c:pt>
                <c:pt idx="13">
                  <c:v>7.2501420695969559E-5</c:v>
                </c:pt>
                <c:pt idx="14">
                  <c:v>9.0707020695969567E-5</c:v>
                </c:pt>
                <c:pt idx="15">
                  <c:v>1.0728222069596958E-4</c:v>
                </c:pt>
                <c:pt idx="16">
                  <c:v>1.2373942069596959E-4</c:v>
                </c:pt>
                <c:pt idx="17">
                  <c:v>1.4012142069596957E-4</c:v>
                </c:pt>
                <c:pt idx="18">
                  <c:v>1.5433462069596956E-4</c:v>
                </c:pt>
                <c:pt idx="19">
                  <c:v>1.8523822069596956E-4</c:v>
                </c:pt>
                <c:pt idx="20">
                  <c:v>2.0723422069596954E-4</c:v>
                </c:pt>
                <c:pt idx="21">
                  <c:v>2.3402742069596953E-4</c:v>
                </c:pt>
                <c:pt idx="22">
                  <c:v>2.6958902069596955E-4</c:v>
                </c:pt>
                <c:pt idx="23">
                  <c:v>2.9990902069596957E-4</c:v>
                </c:pt>
                <c:pt idx="24">
                  <c:v>3.346926206959696E-4</c:v>
                </c:pt>
                <c:pt idx="25">
                  <c:v>3.6320302069596961E-4</c:v>
                </c:pt>
                <c:pt idx="26">
                  <c:v>4.0612622069596962E-4</c:v>
                </c:pt>
                <c:pt idx="27">
                  <c:v>4.5069222069596957E-4</c:v>
                </c:pt>
                <c:pt idx="28">
                  <c:v>4.785202206959696E-4</c:v>
                </c:pt>
                <c:pt idx="29">
                  <c:v>5.1552822069596954E-4</c:v>
                </c:pt>
                <c:pt idx="30">
                  <c:v>5.6114822069596967E-4</c:v>
                </c:pt>
                <c:pt idx="31">
                  <c:v>6.0449222069596962E-4</c:v>
                </c:pt>
                <c:pt idx="32">
                  <c:v>6.4890822069596954E-4</c:v>
                </c:pt>
                <c:pt idx="33">
                  <c:v>6.8736422069596962E-4</c:v>
                </c:pt>
                <c:pt idx="34">
                  <c:v>7.3601622069596956E-4</c:v>
                </c:pt>
                <c:pt idx="35">
                  <c:v>7.7662422069596948E-4</c:v>
                </c:pt>
                <c:pt idx="36">
                  <c:v>8.2220022069596956E-4</c:v>
                </c:pt>
                <c:pt idx="37">
                  <c:v>8.634562206959695E-4</c:v>
                </c:pt>
                <c:pt idx="38">
                  <c:v>9.1258422069596956E-4</c:v>
                </c:pt>
                <c:pt idx="39">
                  <c:v>9.5924822069596942E-4</c:v>
                </c:pt>
                <c:pt idx="40">
                  <c:v>1.0028482206959695E-3</c:v>
                </c:pt>
                <c:pt idx="41">
                  <c:v>1.0613522206959695E-3</c:v>
                </c:pt>
                <c:pt idx="42">
                  <c:v>1.0993722206959695E-3</c:v>
                </c:pt>
                <c:pt idx="43">
                  <c:v>1.1493202206959694E-3</c:v>
                </c:pt>
                <c:pt idx="44">
                  <c:v>1.1917082206959694E-3</c:v>
                </c:pt>
                <c:pt idx="45">
                  <c:v>1.2454802206959695E-3</c:v>
                </c:pt>
                <c:pt idx="46">
                  <c:v>1.2900962206959697E-3</c:v>
                </c:pt>
                <c:pt idx="47">
                  <c:v>1.3426042206959696E-3</c:v>
                </c:pt>
                <c:pt idx="48">
                  <c:v>1.3943402206959695E-3</c:v>
                </c:pt>
                <c:pt idx="49">
                  <c:v>1.4398962206959695E-3</c:v>
                </c:pt>
                <c:pt idx="50">
                  <c:v>1.4833482206959695E-3</c:v>
                </c:pt>
                <c:pt idx="51">
                  <c:v>1.5425322206959696E-3</c:v>
                </c:pt>
                <c:pt idx="52">
                  <c:v>1.5907362206959697E-3</c:v>
                </c:pt>
                <c:pt idx="53">
                  <c:v>1.6326282206959694E-3</c:v>
                </c:pt>
                <c:pt idx="54">
                  <c:v>1.6801002206959694E-3</c:v>
                </c:pt>
                <c:pt idx="55">
                  <c:v>1.7355322206959694E-3</c:v>
                </c:pt>
                <c:pt idx="56">
                  <c:v>1.7837762206959695E-3</c:v>
                </c:pt>
                <c:pt idx="57">
                  <c:v>1.8322602206959696E-3</c:v>
                </c:pt>
                <c:pt idx="58">
                  <c:v>1.8839962206959695E-3</c:v>
                </c:pt>
                <c:pt idx="59">
                  <c:v>1.9383202206959696E-3</c:v>
                </c:pt>
                <c:pt idx="60">
                  <c:v>1.9867842206959694E-3</c:v>
                </c:pt>
                <c:pt idx="61">
                  <c:v>2.0422562206959694E-3</c:v>
                </c:pt>
                <c:pt idx="62">
                  <c:v>2.0903562206959696E-3</c:v>
                </c:pt>
                <c:pt idx="63">
                  <c:v>2.1433322206959697E-3</c:v>
                </c:pt>
                <c:pt idx="64">
                  <c:v>2.1923082206959698E-3</c:v>
                </c:pt>
                <c:pt idx="65">
                  <c:v>2.2443442206959694E-3</c:v>
                </c:pt>
                <c:pt idx="66">
                  <c:v>2.3037882206959695E-3</c:v>
                </c:pt>
                <c:pt idx="67">
                  <c:v>2.3535842206959695E-3</c:v>
                </c:pt>
                <c:pt idx="68">
                  <c:v>2.4098562206959695E-3</c:v>
                </c:pt>
                <c:pt idx="69">
                  <c:v>2.4665322206959693E-3</c:v>
                </c:pt>
                <c:pt idx="70">
                  <c:v>2.50907222069597E-3</c:v>
                </c:pt>
                <c:pt idx="71">
                  <c:v>2.5652922206959696E-3</c:v>
                </c:pt>
                <c:pt idx="72">
                  <c:v>2.6135042206959697E-3</c:v>
                </c:pt>
                <c:pt idx="73">
                  <c:v>2.6655842206959697E-3</c:v>
                </c:pt>
                <c:pt idx="74">
                  <c:v>2.7211322206959691E-3</c:v>
                </c:pt>
                <c:pt idx="75">
                  <c:v>2.7661602206959695E-3</c:v>
                </c:pt>
                <c:pt idx="76">
                  <c:v>2.8239202206959695E-3</c:v>
                </c:pt>
                <c:pt idx="77">
                  <c:v>2.8733842206959698E-3</c:v>
                </c:pt>
                <c:pt idx="78">
                  <c:v>2.9305802206959696E-3</c:v>
                </c:pt>
                <c:pt idx="79">
                  <c:v>2.9833082206959694E-3</c:v>
                </c:pt>
                <c:pt idx="80">
                  <c:v>3.0343522206959695E-3</c:v>
                </c:pt>
                <c:pt idx="81">
                  <c:v>3.0955962206959697E-3</c:v>
                </c:pt>
                <c:pt idx="82">
                  <c:v>3.1480522206959695E-3</c:v>
                </c:pt>
                <c:pt idx="83">
                  <c:v>3.1908282206959695E-3</c:v>
                </c:pt>
                <c:pt idx="84">
                  <c:v>3.2601322206959691E-3</c:v>
                </c:pt>
                <c:pt idx="85">
                  <c:v>3.3061242206959694E-3</c:v>
                </c:pt>
                <c:pt idx="86">
                  <c:v>3.3539962206959695E-3</c:v>
                </c:pt>
                <c:pt idx="87">
                  <c:v>3.4123802206959698E-3</c:v>
                </c:pt>
                <c:pt idx="88">
                  <c:v>3.4621602206959695E-3</c:v>
                </c:pt>
                <c:pt idx="89">
                  <c:v>3.5192882206959695E-3</c:v>
                </c:pt>
                <c:pt idx="90">
                  <c:v>3.5743322206959693E-3</c:v>
                </c:pt>
                <c:pt idx="91">
                  <c:v>3.6216362206959694E-3</c:v>
                </c:pt>
                <c:pt idx="92">
                  <c:v>3.67747222069597E-3</c:v>
                </c:pt>
                <c:pt idx="93">
                  <c:v>3.7347282206959698E-3</c:v>
                </c:pt>
                <c:pt idx="94">
                  <c:v>3.7787042206959697E-3</c:v>
                </c:pt>
                <c:pt idx="95">
                  <c:v>3.8400802206959694E-3</c:v>
                </c:pt>
                <c:pt idx="96">
                  <c:v>3.8926922206959699E-3</c:v>
                </c:pt>
                <c:pt idx="97">
                  <c:v>3.9462842206959697E-3</c:v>
                </c:pt>
                <c:pt idx="98">
                  <c:v>3.9935882206959695E-3</c:v>
                </c:pt>
                <c:pt idx="99">
                  <c:v>4.0554242206959695E-3</c:v>
                </c:pt>
                <c:pt idx="100">
                  <c:v>4.0991442206959692E-3</c:v>
                </c:pt>
                <c:pt idx="101">
                  <c:v>4.1531842206959692E-3</c:v>
                </c:pt>
                <c:pt idx="102">
                  <c:v>4.2027442206959698E-3</c:v>
                </c:pt>
                <c:pt idx="103">
                  <c:v>4.2719842206959697E-3</c:v>
                </c:pt>
                <c:pt idx="104">
                  <c:v>4.323944220695969E-3</c:v>
                </c:pt>
                <c:pt idx="105">
                  <c:v>4.3650242206959696E-3</c:v>
                </c:pt>
                <c:pt idx="106">
                  <c:v>4.4217042206959696E-3</c:v>
                </c:pt>
                <c:pt idx="107">
                  <c:v>4.4677042206959696E-3</c:v>
                </c:pt>
                <c:pt idx="108">
                  <c:v>4.5171042206959694E-3</c:v>
                </c:pt>
                <c:pt idx="109">
                  <c:v>4.5738242206959691E-3</c:v>
                </c:pt>
                <c:pt idx="110">
                  <c:v>4.6217042206959692E-3</c:v>
                </c:pt>
                <c:pt idx="111">
                  <c:v>4.6800242206959698E-3</c:v>
                </c:pt>
                <c:pt idx="112">
                  <c:v>4.7331442206959692E-3</c:v>
                </c:pt>
                <c:pt idx="113">
                  <c:v>4.7796642206959696E-3</c:v>
                </c:pt>
                <c:pt idx="114">
                  <c:v>4.8313042206959691E-3</c:v>
                </c:pt>
                <c:pt idx="115">
                  <c:v>4.8821042206959701E-3</c:v>
                </c:pt>
                <c:pt idx="116">
                  <c:v>4.9369842206959695E-3</c:v>
                </c:pt>
                <c:pt idx="117">
                  <c:v>4.9883842206959695E-3</c:v>
                </c:pt>
                <c:pt idx="118">
                  <c:v>5.0388242206959701E-3</c:v>
                </c:pt>
                <c:pt idx="119">
                  <c:v>5.09126422069597E-3</c:v>
                </c:pt>
                <c:pt idx="120">
                  <c:v>5.1354242206959697E-3</c:v>
                </c:pt>
                <c:pt idx="121">
                  <c:v>5.1985842206959702E-3</c:v>
                </c:pt>
                <c:pt idx="122">
                  <c:v>5.2497042206959702E-3</c:v>
                </c:pt>
                <c:pt idx="123">
                  <c:v>5.2980242206959703E-3</c:v>
                </c:pt>
                <c:pt idx="124">
                  <c:v>5.3529442206959703E-3</c:v>
                </c:pt>
                <c:pt idx="125">
                  <c:v>5.4035442206959708E-3</c:v>
                </c:pt>
                <c:pt idx="126">
                  <c:v>5.4628642206959697E-3</c:v>
                </c:pt>
                <c:pt idx="127">
                  <c:v>5.5242642206959703E-3</c:v>
                </c:pt>
                <c:pt idx="128">
                  <c:v>5.5891442206959692E-3</c:v>
                </c:pt>
                <c:pt idx="129">
                  <c:v>5.6649442206959701E-3</c:v>
                </c:pt>
                <c:pt idx="130">
                  <c:v>5.748904220695971E-3</c:v>
                </c:pt>
                <c:pt idx="131">
                  <c:v>5.8717042206959703E-3</c:v>
                </c:pt>
                <c:pt idx="132">
                  <c:v>6.02890422069597E-3</c:v>
                </c:pt>
                <c:pt idx="133">
                  <c:v>6.2187842206959699E-3</c:v>
                </c:pt>
                <c:pt idx="134">
                  <c:v>6.4342242206959699E-3</c:v>
                </c:pt>
                <c:pt idx="135">
                  <c:v>6.6870242206959699E-3</c:v>
                </c:pt>
                <c:pt idx="136">
                  <c:v>6.9445042206959708E-3</c:v>
                </c:pt>
                <c:pt idx="137">
                  <c:v>7.1874642206959704E-3</c:v>
                </c:pt>
                <c:pt idx="138">
                  <c:v>7.4562242206959702E-3</c:v>
                </c:pt>
                <c:pt idx="139">
                  <c:v>7.6765842206959704E-3</c:v>
                </c:pt>
                <c:pt idx="140">
                  <c:v>7.924464220695971E-3</c:v>
                </c:pt>
                <c:pt idx="141">
                  <c:v>8.1351442206959706E-3</c:v>
                </c:pt>
                <c:pt idx="142">
                  <c:v>8.3483442206959708E-3</c:v>
                </c:pt>
                <c:pt idx="143">
                  <c:v>8.5660642206959701E-3</c:v>
                </c:pt>
                <c:pt idx="144">
                  <c:v>8.7968242206959701E-3</c:v>
                </c:pt>
                <c:pt idx="145">
                  <c:v>8.9991842206959705E-3</c:v>
                </c:pt>
                <c:pt idx="146">
                  <c:v>9.2251442206959695E-3</c:v>
                </c:pt>
                <c:pt idx="147">
                  <c:v>9.4460242206959692E-3</c:v>
                </c:pt>
                <c:pt idx="148">
                  <c:v>9.6523842206959701E-3</c:v>
                </c:pt>
                <c:pt idx="149">
                  <c:v>9.8832642206959694E-3</c:v>
                </c:pt>
                <c:pt idx="150">
                  <c:v>1.0093864220695969E-2</c:v>
                </c:pt>
                <c:pt idx="151">
                  <c:v>1.0314304220695968E-2</c:v>
                </c:pt>
                <c:pt idx="152">
                  <c:v>1.0581904220695968E-2</c:v>
                </c:pt>
                <c:pt idx="153">
                  <c:v>1.0786544220695969E-2</c:v>
                </c:pt>
                <c:pt idx="154">
                  <c:v>1.1023144220695969E-2</c:v>
                </c:pt>
                <c:pt idx="155">
                  <c:v>1.1201144220695968E-2</c:v>
                </c:pt>
                <c:pt idx="156">
                  <c:v>1.141638422069597E-2</c:v>
                </c:pt>
                <c:pt idx="157">
                  <c:v>1.1631584220695969E-2</c:v>
                </c:pt>
                <c:pt idx="158">
                  <c:v>1.1838384220695971E-2</c:v>
                </c:pt>
                <c:pt idx="159">
                  <c:v>1.2040704220695968E-2</c:v>
                </c:pt>
                <c:pt idx="160">
                  <c:v>1.2250464220695969E-2</c:v>
                </c:pt>
                <c:pt idx="161">
                  <c:v>1.2473944220695969E-2</c:v>
                </c:pt>
                <c:pt idx="162">
                  <c:v>1.2658264220695969E-2</c:v>
                </c:pt>
                <c:pt idx="163">
                  <c:v>1.288414422069597E-2</c:v>
                </c:pt>
                <c:pt idx="164">
                  <c:v>1.3088624220695969E-2</c:v>
                </c:pt>
                <c:pt idx="165">
                  <c:v>1.3303144220695968E-2</c:v>
                </c:pt>
                <c:pt idx="166">
                  <c:v>1.3515984220695968E-2</c:v>
                </c:pt>
                <c:pt idx="167">
                  <c:v>1.3714504220695969E-2</c:v>
                </c:pt>
                <c:pt idx="168">
                  <c:v>1.3928024220695969E-2</c:v>
                </c:pt>
                <c:pt idx="169">
                  <c:v>1.4136864220695967E-2</c:v>
                </c:pt>
                <c:pt idx="170">
                  <c:v>1.436198422069597E-2</c:v>
                </c:pt>
                <c:pt idx="171">
                  <c:v>1.4567264220695968E-2</c:v>
                </c:pt>
                <c:pt idx="172">
                  <c:v>1.4762184220695968E-2</c:v>
                </c:pt>
                <c:pt idx="173">
                  <c:v>1.4969664220695969E-2</c:v>
                </c:pt>
                <c:pt idx="174">
                  <c:v>1.5203464220695968E-2</c:v>
                </c:pt>
                <c:pt idx="175">
                  <c:v>1.5402624220695969E-2</c:v>
                </c:pt>
                <c:pt idx="176">
                  <c:v>1.560574422069597E-2</c:v>
                </c:pt>
                <c:pt idx="177">
                  <c:v>1.582834422069597E-2</c:v>
                </c:pt>
                <c:pt idx="178">
                  <c:v>1.6045104220695969E-2</c:v>
                </c:pt>
                <c:pt idx="179">
                  <c:v>1.6232184220695969E-2</c:v>
                </c:pt>
                <c:pt idx="180">
                  <c:v>1.6441264220695969E-2</c:v>
                </c:pt>
                <c:pt idx="181">
                  <c:v>1.6639904220695969E-2</c:v>
                </c:pt>
                <c:pt idx="182">
                  <c:v>1.6874664220695969E-2</c:v>
                </c:pt>
                <c:pt idx="183">
                  <c:v>1.7083344220695969E-2</c:v>
                </c:pt>
                <c:pt idx="184">
                  <c:v>1.7284784220695969E-2</c:v>
                </c:pt>
                <c:pt idx="185">
                  <c:v>1.7521144220695971E-2</c:v>
                </c:pt>
                <c:pt idx="186">
                  <c:v>1.7723864220695967E-2</c:v>
                </c:pt>
                <c:pt idx="187">
                  <c:v>1.7919944220695969E-2</c:v>
                </c:pt>
                <c:pt idx="188">
                  <c:v>1.8113504220695967E-2</c:v>
                </c:pt>
                <c:pt idx="189">
                  <c:v>1.8337784220695971E-2</c:v>
                </c:pt>
                <c:pt idx="190">
                  <c:v>1.8549864220695968E-2</c:v>
                </c:pt>
                <c:pt idx="191">
                  <c:v>1.8754144220695969E-2</c:v>
                </c:pt>
                <c:pt idx="192">
                  <c:v>1.8968664220695972E-2</c:v>
                </c:pt>
                <c:pt idx="193">
                  <c:v>1.9174184220695969E-2</c:v>
                </c:pt>
                <c:pt idx="194">
                  <c:v>1.9378104220695969E-2</c:v>
                </c:pt>
                <c:pt idx="195">
                  <c:v>1.9592424220695969E-2</c:v>
                </c:pt>
                <c:pt idx="196">
                  <c:v>1.9821984220695969E-2</c:v>
                </c:pt>
                <c:pt idx="197">
                  <c:v>2.0026264220695974E-2</c:v>
                </c:pt>
                <c:pt idx="198">
                  <c:v>2.0235984220695974E-2</c:v>
                </c:pt>
                <c:pt idx="199">
                  <c:v>2.0450744220695972E-2</c:v>
                </c:pt>
                <c:pt idx="200">
                  <c:v>2.0647384220695973E-2</c:v>
                </c:pt>
                <c:pt idx="201">
                  <c:v>2.0874064220695973E-2</c:v>
                </c:pt>
                <c:pt idx="202">
                  <c:v>2.1079184220695973E-2</c:v>
                </c:pt>
                <c:pt idx="203">
                  <c:v>2.1283104220695969E-2</c:v>
                </c:pt>
                <c:pt idx="204">
                  <c:v>2.1499344220695972E-2</c:v>
                </c:pt>
                <c:pt idx="205">
                  <c:v>2.1712784220695971E-2</c:v>
                </c:pt>
                <c:pt idx="206">
                  <c:v>2.1910384220695973E-2</c:v>
                </c:pt>
                <c:pt idx="207">
                  <c:v>2.2110064220695974E-2</c:v>
                </c:pt>
                <c:pt idx="208">
                  <c:v>2.233854422069597E-2</c:v>
                </c:pt>
                <c:pt idx="209">
                  <c:v>2.2536904220695972E-2</c:v>
                </c:pt>
                <c:pt idx="210">
                  <c:v>2.274050422069597E-2</c:v>
                </c:pt>
                <c:pt idx="211">
                  <c:v>2.2939704220695974E-2</c:v>
                </c:pt>
                <c:pt idx="212">
                  <c:v>2.3154504220695971E-2</c:v>
                </c:pt>
                <c:pt idx="213">
                  <c:v>2.3359264220695973E-2</c:v>
                </c:pt>
                <c:pt idx="214">
                  <c:v>2.3570464220695971E-2</c:v>
                </c:pt>
                <c:pt idx="215">
                  <c:v>2.3784384220695971E-2</c:v>
                </c:pt>
                <c:pt idx="216">
                  <c:v>2.400182422069597E-2</c:v>
                </c:pt>
                <c:pt idx="217">
                  <c:v>2.4194744220695973E-2</c:v>
                </c:pt>
                <c:pt idx="218">
                  <c:v>2.4391984220695974E-2</c:v>
                </c:pt>
                <c:pt idx="219">
                  <c:v>2.4612464220695972E-2</c:v>
                </c:pt>
                <c:pt idx="220">
                  <c:v>2.4821144220695972E-2</c:v>
                </c:pt>
                <c:pt idx="221">
                  <c:v>2.5017304220695973E-2</c:v>
                </c:pt>
                <c:pt idx="222">
                  <c:v>2.5229304220695973E-2</c:v>
                </c:pt>
                <c:pt idx="223">
                  <c:v>2.5442104220695972E-2</c:v>
                </c:pt>
                <c:pt idx="224">
                  <c:v>2.5644384220695971E-2</c:v>
                </c:pt>
                <c:pt idx="225">
                  <c:v>2.5846024220695974E-2</c:v>
                </c:pt>
                <c:pt idx="226">
                  <c:v>2.6059104220695972E-2</c:v>
                </c:pt>
                <c:pt idx="227">
                  <c:v>2.6256784220695974E-2</c:v>
                </c:pt>
                <c:pt idx="228">
                  <c:v>2.6453224220695973E-2</c:v>
                </c:pt>
                <c:pt idx="229">
                  <c:v>2.666398422069597E-2</c:v>
                </c:pt>
                <c:pt idx="230">
                  <c:v>2.6879784220695972E-2</c:v>
                </c:pt>
                <c:pt idx="231">
                  <c:v>2.7087344220695971E-2</c:v>
                </c:pt>
                <c:pt idx="232">
                  <c:v>2.7292864220695972E-2</c:v>
                </c:pt>
                <c:pt idx="233">
                  <c:v>2.7501704220695974E-2</c:v>
                </c:pt>
                <c:pt idx="234">
                  <c:v>2.7700824220695971E-2</c:v>
                </c:pt>
                <c:pt idx="235">
                  <c:v>2.7917344220695969E-2</c:v>
                </c:pt>
                <c:pt idx="236">
                  <c:v>2.8125824220695969E-2</c:v>
                </c:pt>
                <c:pt idx="237">
                  <c:v>2.8322504220695974E-2</c:v>
                </c:pt>
                <c:pt idx="238">
                  <c:v>2.854870422069597E-2</c:v>
                </c:pt>
                <c:pt idx="239">
                  <c:v>2.8744704220695971E-2</c:v>
                </c:pt>
                <c:pt idx="240">
                  <c:v>2.8942624220695969E-2</c:v>
                </c:pt>
                <c:pt idx="241">
                  <c:v>2.9147064220695972E-2</c:v>
                </c:pt>
                <c:pt idx="242">
                  <c:v>2.9354544220695972E-2</c:v>
                </c:pt>
                <c:pt idx="243">
                  <c:v>2.956862422069597E-2</c:v>
                </c:pt>
                <c:pt idx="244">
                  <c:v>2.9775264220695971E-2</c:v>
                </c:pt>
                <c:pt idx="245">
                  <c:v>2.9976704220695972E-2</c:v>
                </c:pt>
                <c:pt idx="246">
                  <c:v>3.0181584220695973E-2</c:v>
                </c:pt>
                <c:pt idx="247">
                  <c:v>3.0375824220695971E-2</c:v>
                </c:pt>
                <c:pt idx="248">
                  <c:v>3.0593344220695973E-2</c:v>
                </c:pt>
                <c:pt idx="249">
                  <c:v>3.0805184220695971E-2</c:v>
                </c:pt>
                <c:pt idx="250">
                  <c:v>3.1012584220695971E-2</c:v>
                </c:pt>
                <c:pt idx="251">
                  <c:v>3.121266422069597E-2</c:v>
                </c:pt>
                <c:pt idx="252">
                  <c:v>3.1403384220695968E-2</c:v>
                </c:pt>
                <c:pt idx="253">
                  <c:v>3.1632264220695969E-2</c:v>
                </c:pt>
                <c:pt idx="254">
                  <c:v>3.1845704220695971E-2</c:v>
                </c:pt>
                <c:pt idx="255">
                  <c:v>3.2049304220695969E-2</c:v>
                </c:pt>
                <c:pt idx="256">
                  <c:v>3.2253184220695973E-2</c:v>
                </c:pt>
                <c:pt idx="257">
                  <c:v>3.2457144220695969E-2</c:v>
                </c:pt>
                <c:pt idx="258">
                  <c:v>3.2642064220695974E-2</c:v>
                </c:pt>
                <c:pt idx="259">
                  <c:v>3.2881864220695972E-2</c:v>
                </c:pt>
                <c:pt idx="260">
                  <c:v>3.308790422069597E-2</c:v>
                </c:pt>
                <c:pt idx="261">
                  <c:v>3.3295464220695972E-2</c:v>
                </c:pt>
                <c:pt idx="262">
                  <c:v>3.3509304220695972E-2</c:v>
                </c:pt>
                <c:pt idx="263">
                  <c:v>3.3711144220695967E-2</c:v>
                </c:pt>
                <c:pt idx="264">
                  <c:v>3.3922744220695973E-2</c:v>
                </c:pt>
                <c:pt idx="265">
                  <c:v>3.413702422069597E-2</c:v>
                </c:pt>
                <c:pt idx="266">
                  <c:v>3.4324544220695967E-2</c:v>
                </c:pt>
                <c:pt idx="267">
                  <c:v>3.4526384220695969E-2</c:v>
                </c:pt>
                <c:pt idx="268">
                  <c:v>3.475290422069597E-2</c:v>
                </c:pt>
                <c:pt idx="269">
                  <c:v>3.4956984220695972E-2</c:v>
                </c:pt>
                <c:pt idx="270">
                  <c:v>3.5181224220695972E-2</c:v>
                </c:pt>
                <c:pt idx="271">
                  <c:v>3.5407624220695967E-2</c:v>
                </c:pt>
                <c:pt idx="272">
                  <c:v>3.5608784220695973E-2</c:v>
                </c:pt>
                <c:pt idx="273">
                  <c:v>3.5802144220695969E-2</c:v>
                </c:pt>
                <c:pt idx="274">
                  <c:v>3.6010984220695971E-2</c:v>
                </c:pt>
                <c:pt idx="275">
                  <c:v>3.6214944220695974E-2</c:v>
                </c:pt>
                <c:pt idx="276">
                  <c:v>3.6422664220695976E-2</c:v>
                </c:pt>
                <c:pt idx="277">
                  <c:v>3.6621344220695969E-2</c:v>
                </c:pt>
                <c:pt idx="278">
                  <c:v>3.6855024220695969E-2</c:v>
                </c:pt>
                <c:pt idx="279">
                  <c:v>3.7063784220695971E-2</c:v>
                </c:pt>
                <c:pt idx="280">
                  <c:v>3.729986422069597E-2</c:v>
                </c:pt>
                <c:pt idx="281">
                  <c:v>3.7496664220695967E-2</c:v>
                </c:pt>
                <c:pt idx="282">
                  <c:v>3.7693024220695974E-2</c:v>
                </c:pt>
                <c:pt idx="283">
                  <c:v>3.7896824220695971E-2</c:v>
                </c:pt>
                <c:pt idx="284">
                  <c:v>3.8107824220695974E-2</c:v>
                </c:pt>
                <c:pt idx="285">
                  <c:v>3.8326344220695974E-2</c:v>
                </c:pt>
                <c:pt idx="286">
                  <c:v>3.8535984220695971E-2</c:v>
                </c:pt>
                <c:pt idx="287">
                  <c:v>3.8749064220695975E-2</c:v>
                </c:pt>
                <c:pt idx="288">
                  <c:v>3.896022422069597E-2</c:v>
                </c:pt>
                <c:pt idx="289">
                  <c:v>3.9171904220695969E-2</c:v>
                </c:pt>
                <c:pt idx="290">
                  <c:v>3.9403264220695976E-2</c:v>
                </c:pt>
                <c:pt idx="291">
                  <c:v>3.9611824220695972E-2</c:v>
                </c:pt>
                <c:pt idx="292">
                  <c:v>3.9817504220695972E-2</c:v>
                </c:pt>
                <c:pt idx="293">
                  <c:v>4.0030384220695971E-2</c:v>
                </c:pt>
                <c:pt idx="294">
                  <c:v>4.022678422069597E-2</c:v>
                </c:pt>
                <c:pt idx="295">
                  <c:v>4.0444784220695966E-2</c:v>
                </c:pt>
                <c:pt idx="296">
                  <c:v>4.0671584220695972E-2</c:v>
                </c:pt>
                <c:pt idx="297">
                  <c:v>4.0884384220695971E-2</c:v>
                </c:pt>
                <c:pt idx="298">
                  <c:v>4.1088384220695974E-2</c:v>
                </c:pt>
                <c:pt idx="299">
                  <c:v>4.1282784220695971E-2</c:v>
                </c:pt>
                <c:pt idx="300">
                  <c:v>4.1505984220695978E-2</c:v>
                </c:pt>
                <c:pt idx="301">
                  <c:v>4.1702784220695968E-2</c:v>
                </c:pt>
                <c:pt idx="302">
                  <c:v>4.1942384220695975E-2</c:v>
                </c:pt>
                <c:pt idx="303">
                  <c:v>4.214638422069597E-2</c:v>
                </c:pt>
                <c:pt idx="304">
                  <c:v>4.2377584220695971E-2</c:v>
                </c:pt>
                <c:pt idx="305">
                  <c:v>4.2608384220695968E-2</c:v>
                </c:pt>
                <c:pt idx="306">
                  <c:v>4.2822784220695971E-2</c:v>
                </c:pt>
                <c:pt idx="307">
                  <c:v>4.3056784220695976E-2</c:v>
                </c:pt>
                <c:pt idx="308">
                  <c:v>4.327038422069597E-2</c:v>
                </c:pt>
                <c:pt idx="309">
                  <c:v>4.3503184220695969E-2</c:v>
                </c:pt>
                <c:pt idx="310">
                  <c:v>4.369918422069597E-2</c:v>
                </c:pt>
                <c:pt idx="311">
                  <c:v>4.3936784220695975E-2</c:v>
                </c:pt>
                <c:pt idx="312">
                  <c:v>4.4170384220695968E-2</c:v>
                </c:pt>
                <c:pt idx="313">
                  <c:v>4.4387584220695969E-2</c:v>
                </c:pt>
                <c:pt idx="314">
                  <c:v>4.4601984220695973E-2</c:v>
                </c:pt>
                <c:pt idx="315">
                  <c:v>4.4802384220695969E-2</c:v>
                </c:pt>
                <c:pt idx="316">
                  <c:v>4.5011184220695971E-2</c:v>
                </c:pt>
                <c:pt idx="317">
                  <c:v>4.5215184220695974E-2</c:v>
                </c:pt>
                <c:pt idx="318">
                  <c:v>4.5457184220695973E-2</c:v>
                </c:pt>
                <c:pt idx="319">
                  <c:v>4.5675984220695971E-2</c:v>
                </c:pt>
                <c:pt idx="320">
                  <c:v>4.590878422069597E-2</c:v>
                </c:pt>
                <c:pt idx="321">
                  <c:v>4.6132784220695972E-2</c:v>
                </c:pt>
                <c:pt idx="322">
                  <c:v>4.636318422069597E-2</c:v>
                </c:pt>
                <c:pt idx="323">
                  <c:v>4.6567984220695975E-2</c:v>
                </c:pt>
                <c:pt idx="324">
                  <c:v>4.6778784220695965E-2</c:v>
                </c:pt>
                <c:pt idx="325">
                  <c:v>4.6983184220695973E-2</c:v>
                </c:pt>
                <c:pt idx="326">
                  <c:v>4.7215184220695969E-2</c:v>
                </c:pt>
                <c:pt idx="327">
                  <c:v>4.745558422069597E-2</c:v>
                </c:pt>
                <c:pt idx="328">
                  <c:v>4.7671184220695967E-2</c:v>
                </c:pt>
                <c:pt idx="329">
                  <c:v>4.7890784220695967E-2</c:v>
                </c:pt>
                <c:pt idx="330">
                  <c:v>4.8096384220695967E-2</c:v>
                </c:pt>
                <c:pt idx="331">
                  <c:v>4.8323984220695976E-2</c:v>
                </c:pt>
                <c:pt idx="332">
                  <c:v>4.853878422069597E-2</c:v>
                </c:pt>
                <c:pt idx="333">
                  <c:v>4.8765184220695972E-2</c:v>
                </c:pt>
                <c:pt idx="334">
                  <c:v>4.8983184220695968E-2</c:v>
                </c:pt>
                <c:pt idx="335">
                  <c:v>4.9198384220695973E-2</c:v>
                </c:pt>
                <c:pt idx="336">
                  <c:v>4.9433984220695976E-2</c:v>
                </c:pt>
                <c:pt idx="337">
                  <c:v>4.9647184220695972E-2</c:v>
                </c:pt>
                <c:pt idx="338">
                  <c:v>4.9893584220695973E-2</c:v>
                </c:pt>
                <c:pt idx="339">
                  <c:v>5.0106784220695977E-2</c:v>
                </c:pt>
                <c:pt idx="340">
                  <c:v>5.0321584220695971E-2</c:v>
                </c:pt>
                <c:pt idx="341">
                  <c:v>5.0547984220695973E-2</c:v>
                </c:pt>
                <c:pt idx="342">
                  <c:v>5.0777584220695976E-2</c:v>
                </c:pt>
                <c:pt idx="343">
                  <c:v>5.1011984220695972E-2</c:v>
                </c:pt>
                <c:pt idx="344">
                  <c:v>5.1226384220695975E-2</c:v>
                </c:pt>
                <c:pt idx="345">
                  <c:v>5.143998422069597E-2</c:v>
                </c:pt>
                <c:pt idx="346">
                  <c:v>5.1667184220695973E-2</c:v>
                </c:pt>
                <c:pt idx="347">
                  <c:v>5.1909184220695972E-2</c:v>
                </c:pt>
                <c:pt idx="348">
                  <c:v>5.2122384220695969E-2</c:v>
                </c:pt>
                <c:pt idx="349">
                  <c:v>5.235118422069597E-2</c:v>
                </c:pt>
                <c:pt idx="350">
                  <c:v>5.2576384220695972E-2</c:v>
                </c:pt>
                <c:pt idx="351">
                  <c:v>5.2797184220695972E-2</c:v>
                </c:pt>
                <c:pt idx="352">
                  <c:v>5.3021184220695974E-2</c:v>
                </c:pt>
                <c:pt idx="353">
                  <c:v>5.3263584220695971E-2</c:v>
                </c:pt>
                <c:pt idx="354">
                  <c:v>5.3467984220695965E-2</c:v>
                </c:pt>
                <c:pt idx="355">
                  <c:v>5.3695584220695973E-2</c:v>
                </c:pt>
                <c:pt idx="356">
                  <c:v>5.3921184220695972E-2</c:v>
                </c:pt>
                <c:pt idx="357">
                  <c:v>5.4149984220695967E-2</c:v>
                </c:pt>
                <c:pt idx="358">
                  <c:v>5.4387584220695971E-2</c:v>
                </c:pt>
                <c:pt idx="359">
                  <c:v>5.4611184220695969E-2</c:v>
                </c:pt>
                <c:pt idx="360">
                  <c:v>5.4825984220695977E-2</c:v>
                </c:pt>
                <c:pt idx="361">
                  <c:v>5.5056784220695966E-2</c:v>
                </c:pt>
                <c:pt idx="362">
                  <c:v>5.5263184220695968E-2</c:v>
                </c:pt>
                <c:pt idx="363">
                  <c:v>5.5495584220695976E-2</c:v>
                </c:pt>
                <c:pt idx="364">
                  <c:v>5.5728784220695972E-2</c:v>
                </c:pt>
                <c:pt idx="365">
                  <c:v>5.5953184220695971E-2</c:v>
                </c:pt>
                <c:pt idx="366">
                  <c:v>5.6169584220695977E-2</c:v>
                </c:pt>
                <c:pt idx="367">
                  <c:v>5.6425984220695974E-2</c:v>
                </c:pt>
                <c:pt idx="368">
                  <c:v>5.6650384220695973E-2</c:v>
                </c:pt>
                <c:pt idx="369">
                  <c:v>5.6873184220695976E-2</c:v>
                </c:pt>
                <c:pt idx="370">
                  <c:v>5.7094384220695973E-2</c:v>
                </c:pt>
                <c:pt idx="371">
                  <c:v>5.732158422069597E-2</c:v>
                </c:pt>
                <c:pt idx="372">
                  <c:v>5.7529984220695968E-2</c:v>
                </c:pt>
                <c:pt idx="373">
                  <c:v>5.7773184220695974E-2</c:v>
                </c:pt>
                <c:pt idx="374">
                  <c:v>5.8001184220695973E-2</c:v>
                </c:pt>
                <c:pt idx="375">
                  <c:v>5.8257184220695972E-2</c:v>
                </c:pt>
                <c:pt idx="376">
                  <c:v>5.8474384220695973E-2</c:v>
                </c:pt>
                <c:pt idx="377">
                  <c:v>5.8704384220695974E-2</c:v>
                </c:pt>
                <c:pt idx="378">
                  <c:v>5.8938784220695969E-2</c:v>
                </c:pt>
                <c:pt idx="379">
                  <c:v>5.9169184220695968E-2</c:v>
                </c:pt>
                <c:pt idx="380">
                  <c:v>5.9389184220695973E-2</c:v>
                </c:pt>
                <c:pt idx="381">
                  <c:v>5.962798422069597E-2</c:v>
                </c:pt>
                <c:pt idx="382">
                  <c:v>5.9859584220695969E-2</c:v>
                </c:pt>
                <c:pt idx="383">
                  <c:v>6.0087984220695966E-2</c:v>
                </c:pt>
                <c:pt idx="384">
                  <c:v>6.0318384220695978E-2</c:v>
                </c:pt>
                <c:pt idx="385">
                  <c:v>6.0566784220695967E-2</c:v>
                </c:pt>
                <c:pt idx="386">
                  <c:v>6.0810784220695968E-2</c:v>
                </c:pt>
                <c:pt idx="387">
                  <c:v>6.1071984220695971E-2</c:v>
                </c:pt>
                <c:pt idx="388">
                  <c:v>6.1303984220695974E-2</c:v>
                </c:pt>
                <c:pt idx="389">
                  <c:v>6.1528784220695971E-2</c:v>
                </c:pt>
                <c:pt idx="390">
                  <c:v>6.176158422069597E-2</c:v>
                </c:pt>
                <c:pt idx="391">
                  <c:v>6.2025184220695972E-2</c:v>
                </c:pt>
                <c:pt idx="392">
                  <c:v>6.2255984220695969E-2</c:v>
                </c:pt>
                <c:pt idx="393">
                  <c:v>6.2473984220695972E-2</c:v>
                </c:pt>
                <c:pt idx="394">
                  <c:v>6.2704384220695977E-2</c:v>
                </c:pt>
                <c:pt idx="395">
                  <c:v>6.2959584220695974E-2</c:v>
                </c:pt>
                <c:pt idx="396">
                  <c:v>6.3188784220695973E-2</c:v>
                </c:pt>
                <c:pt idx="397">
                  <c:v>6.3441584220695971E-2</c:v>
                </c:pt>
                <c:pt idx="398">
                  <c:v>6.367998422069597E-2</c:v>
                </c:pt>
                <c:pt idx="399">
                  <c:v>6.3935984220695963E-2</c:v>
                </c:pt>
                <c:pt idx="400">
                  <c:v>6.4167584220695961E-2</c:v>
                </c:pt>
                <c:pt idx="401">
                  <c:v>6.4406384220695972E-2</c:v>
                </c:pt>
                <c:pt idx="402">
                  <c:v>6.4630784220695972E-2</c:v>
                </c:pt>
                <c:pt idx="403">
                  <c:v>6.4870784220695976E-2</c:v>
                </c:pt>
                <c:pt idx="404">
                  <c:v>6.5125984220695973E-2</c:v>
                </c:pt>
                <c:pt idx="405">
                  <c:v>6.5360784220695967E-2</c:v>
                </c:pt>
                <c:pt idx="406">
                  <c:v>6.5613184220695966E-2</c:v>
                </c:pt>
                <c:pt idx="407">
                  <c:v>6.5863584220695964E-2</c:v>
                </c:pt>
                <c:pt idx="408">
                  <c:v>6.6111584220695963E-2</c:v>
                </c:pt>
                <c:pt idx="409">
                  <c:v>6.6341184220695973E-2</c:v>
                </c:pt>
                <c:pt idx="410">
                  <c:v>6.6597184220695965E-2</c:v>
                </c:pt>
                <c:pt idx="411">
                  <c:v>6.6823584220695967E-2</c:v>
                </c:pt>
                <c:pt idx="412">
                  <c:v>6.7061584220695969E-2</c:v>
                </c:pt>
                <c:pt idx="413">
                  <c:v>6.7307984220695977E-2</c:v>
                </c:pt>
                <c:pt idx="414">
                  <c:v>6.7583584220695977E-2</c:v>
                </c:pt>
                <c:pt idx="415">
                  <c:v>6.7817984220695973E-2</c:v>
                </c:pt>
                <c:pt idx="416">
                  <c:v>6.8084784220695971E-2</c:v>
                </c:pt>
                <c:pt idx="417">
                  <c:v>6.8313584220695972E-2</c:v>
                </c:pt>
                <c:pt idx="418">
                  <c:v>6.8553184220695979E-2</c:v>
                </c:pt>
                <c:pt idx="419">
                  <c:v>6.8814784220695979E-2</c:v>
                </c:pt>
                <c:pt idx="420">
                  <c:v>6.9061184220695973E-2</c:v>
                </c:pt>
                <c:pt idx="421">
                  <c:v>6.9291584220695979E-2</c:v>
                </c:pt>
                <c:pt idx="422">
                  <c:v>6.9567984220695975E-2</c:v>
                </c:pt>
                <c:pt idx="423">
                  <c:v>6.9809184220695972E-2</c:v>
                </c:pt>
                <c:pt idx="424">
                  <c:v>7.0057984220695979E-2</c:v>
                </c:pt>
                <c:pt idx="425">
                  <c:v>7.0294784220695974E-2</c:v>
                </c:pt>
                <c:pt idx="426">
                  <c:v>7.0564384220695969E-2</c:v>
                </c:pt>
                <c:pt idx="427">
                  <c:v>7.0810784220695963E-2</c:v>
                </c:pt>
                <c:pt idx="428">
                  <c:v>7.1057984220695966E-2</c:v>
                </c:pt>
                <c:pt idx="429">
                  <c:v>7.1327584220695975E-2</c:v>
                </c:pt>
                <c:pt idx="430">
                  <c:v>7.1579584220695963E-2</c:v>
                </c:pt>
                <c:pt idx="431">
                  <c:v>7.1825984220695971E-2</c:v>
                </c:pt>
                <c:pt idx="432" formatCode="General">
                  <c:v>7.2098784220695974E-2</c:v>
                </c:pt>
                <c:pt idx="433" formatCode="General">
                  <c:v>7.2338384220695981E-2</c:v>
                </c:pt>
                <c:pt idx="434" formatCode="General">
                  <c:v>7.2586784220695963E-2</c:v>
                </c:pt>
                <c:pt idx="435" formatCode="General">
                  <c:v>7.2833584220695968E-2</c:v>
                </c:pt>
                <c:pt idx="436" formatCode="General">
                  <c:v>7.3078384220695972E-2</c:v>
                </c:pt>
                <c:pt idx="437" formatCode="General">
                  <c:v>7.3353984220695972E-2</c:v>
                </c:pt>
                <c:pt idx="438" formatCode="General">
                  <c:v>7.3606384220695972E-2</c:v>
                </c:pt>
                <c:pt idx="439" formatCode="General">
                  <c:v>7.3857984220695977E-2</c:v>
                </c:pt>
                <c:pt idx="440" formatCode="General">
                  <c:v>7.4111984220695967E-2</c:v>
                </c:pt>
                <c:pt idx="441" formatCode="General">
                  <c:v>7.4386384220695975E-2</c:v>
                </c:pt>
                <c:pt idx="442" formatCode="General">
                  <c:v>7.4624384220695963E-2</c:v>
                </c:pt>
                <c:pt idx="443" formatCode="General">
                  <c:v>7.4869584220695978E-2</c:v>
                </c:pt>
                <c:pt idx="444" formatCode="General">
                  <c:v>7.5114784220695979E-2</c:v>
                </c:pt>
                <c:pt idx="445" formatCode="General">
                  <c:v>7.5371984220695964E-2</c:v>
                </c:pt>
                <c:pt idx="446" formatCode="General">
                  <c:v>7.5650384220695976E-2</c:v>
                </c:pt>
                <c:pt idx="447" formatCode="General">
                  <c:v>7.5901984220695967E-2</c:v>
                </c:pt>
                <c:pt idx="448" formatCode="General">
                  <c:v>7.6143984220695973E-2</c:v>
                </c:pt>
                <c:pt idx="449" formatCode="General">
                  <c:v>7.6430384220695965E-2</c:v>
                </c:pt>
                <c:pt idx="450" formatCode="General">
                  <c:v>7.668438422069597E-2</c:v>
                </c:pt>
                <c:pt idx="451" formatCode="General">
                  <c:v>7.6939584220695967E-2</c:v>
                </c:pt>
                <c:pt idx="452" formatCode="General">
                  <c:v>7.7193184220695973E-2</c:v>
                </c:pt>
                <c:pt idx="453" formatCode="General">
                  <c:v>7.743038422069598E-2</c:v>
                </c:pt>
                <c:pt idx="454" formatCode="General">
                  <c:v>7.7681984220695971E-2</c:v>
                </c:pt>
                <c:pt idx="455" formatCode="General">
                  <c:v>7.7959984220695971E-2</c:v>
                </c:pt>
                <c:pt idx="456" formatCode="General">
                  <c:v>7.8214384220695973E-2</c:v>
                </c:pt>
                <c:pt idx="457" formatCode="General">
                  <c:v>7.8469984220695968E-2</c:v>
                </c:pt>
                <c:pt idx="458" formatCode="General">
                  <c:v>7.8715984220695964E-2</c:v>
                </c:pt>
                <c:pt idx="459" formatCode="General">
                  <c:v>7.8967584220695969E-2</c:v>
                </c:pt>
                <c:pt idx="460" formatCode="General">
                  <c:v>7.9206784220695964E-2</c:v>
                </c:pt>
                <c:pt idx="461" formatCode="General">
                  <c:v>7.9467984220695967E-2</c:v>
                </c:pt>
                <c:pt idx="462" formatCode="General">
                  <c:v>7.9727984220695977E-2</c:v>
                </c:pt>
                <c:pt idx="463" formatCode="General">
                  <c:v>8.0009984220695968E-2</c:v>
                </c:pt>
                <c:pt idx="464" formatCode="General">
                  <c:v>8.0245184220695973E-2</c:v>
                </c:pt>
                <c:pt idx="465" formatCode="General">
                  <c:v>8.0501584220695963E-2</c:v>
                </c:pt>
                <c:pt idx="466" formatCode="General">
                  <c:v>8.076278422069598E-2</c:v>
                </c:pt>
                <c:pt idx="467" formatCode="General">
                  <c:v>8.1038384220695966E-2</c:v>
                </c:pt>
                <c:pt idx="468" formatCode="General">
                  <c:v>8.1293984220695975E-2</c:v>
                </c:pt>
                <c:pt idx="469" formatCode="General">
                  <c:v>8.1547184220695984E-2</c:v>
                </c:pt>
                <c:pt idx="470" formatCode="General">
                  <c:v>8.1801584220695972E-2</c:v>
                </c:pt>
                <c:pt idx="471" formatCode="General">
                  <c:v>8.2098384220695972E-2</c:v>
                </c:pt>
                <c:pt idx="472" formatCode="General">
                  <c:v>8.2350784220695972E-2</c:v>
                </c:pt>
                <c:pt idx="473" formatCode="General">
                  <c:v>8.2607984220695971E-2</c:v>
                </c:pt>
                <c:pt idx="474" formatCode="General">
                  <c:v>8.2851584220695981E-2</c:v>
                </c:pt>
                <c:pt idx="475" formatCode="General">
                  <c:v>8.3105584220695972E-2</c:v>
                </c:pt>
                <c:pt idx="476" formatCode="General">
                  <c:v>8.3355584220695972E-2</c:v>
                </c:pt>
                <c:pt idx="477" formatCode="General">
                  <c:v>8.3621584220695974E-2</c:v>
                </c:pt>
                <c:pt idx="478" formatCode="General">
                  <c:v>8.3908784220695976E-2</c:v>
                </c:pt>
                <c:pt idx="479" formatCode="General">
                  <c:v>8.4115984220695966E-2</c:v>
                </c:pt>
                <c:pt idx="480" formatCode="General">
                  <c:v>8.4385184220695977E-2</c:v>
                </c:pt>
                <c:pt idx="481" formatCode="General">
                  <c:v>8.4649984220695973E-2</c:v>
                </c:pt>
                <c:pt idx="482" formatCode="General">
                  <c:v>8.4913184220695964E-2</c:v>
                </c:pt>
                <c:pt idx="483" formatCode="General">
                  <c:v>8.5167184220695982E-2</c:v>
                </c:pt>
                <c:pt idx="484" formatCode="General">
                  <c:v>8.5412784220695967E-2</c:v>
                </c:pt>
                <c:pt idx="485" formatCode="General">
                  <c:v>8.566238422069597E-2</c:v>
                </c:pt>
                <c:pt idx="486" formatCode="General">
                  <c:v>8.5924384220695968E-2</c:v>
                </c:pt>
                <c:pt idx="487" formatCode="General">
                  <c:v>8.6211984220695967E-2</c:v>
                </c:pt>
                <c:pt idx="488" formatCode="General">
                  <c:v>8.6468384220695971E-2</c:v>
                </c:pt>
                <c:pt idx="489" formatCode="General">
                  <c:v>8.6704784220695968E-2</c:v>
                </c:pt>
                <c:pt idx="490" formatCode="General">
                  <c:v>8.6993984220695972E-2</c:v>
                </c:pt>
                <c:pt idx="491" formatCode="General">
                  <c:v>8.7246784220695983E-2</c:v>
                </c:pt>
                <c:pt idx="492" formatCode="General">
                  <c:v>8.7502384220695964E-2</c:v>
                </c:pt>
                <c:pt idx="493" formatCode="General">
                  <c:v>8.7752784220695976E-2</c:v>
                </c:pt>
                <c:pt idx="494" formatCode="General">
                  <c:v>8.8039984220695977E-2</c:v>
                </c:pt>
                <c:pt idx="495" formatCode="General">
                  <c:v>8.8295984220695983E-2</c:v>
                </c:pt>
                <c:pt idx="496" formatCode="General">
                  <c:v>8.8544384220695965E-2</c:v>
                </c:pt>
                <c:pt idx="497" formatCode="General">
                  <c:v>8.8805184220695971E-2</c:v>
                </c:pt>
                <c:pt idx="498" formatCode="General">
                  <c:v>8.9067984220695978E-2</c:v>
                </c:pt>
                <c:pt idx="499" formatCode="General">
                  <c:v>8.931638422069596E-2</c:v>
                </c:pt>
                <c:pt idx="500" formatCode="General">
                  <c:v>8.9565584220695965E-2</c:v>
                </c:pt>
                <c:pt idx="501" formatCode="General">
                  <c:v>8.9810384220695968E-2</c:v>
                </c:pt>
                <c:pt idx="502" formatCode="General">
                  <c:v>9.0076784220695968E-2</c:v>
                </c:pt>
                <c:pt idx="503" formatCode="General">
                  <c:v>9.0364784220695979E-2</c:v>
                </c:pt>
                <c:pt idx="504" formatCode="General">
                  <c:v>9.0632384220695972E-2</c:v>
                </c:pt>
                <c:pt idx="505" formatCode="General">
                  <c:v>9.086878422069597E-2</c:v>
                </c:pt>
                <c:pt idx="506" formatCode="General">
                  <c:v>9.1124784220695962E-2</c:v>
                </c:pt>
                <c:pt idx="507" formatCode="General">
                  <c:v>9.1406784220695966E-2</c:v>
                </c:pt>
                <c:pt idx="508" formatCode="General">
                  <c:v>9.1666784220695963E-2</c:v>
                </c:pt>
                <c:pt idx="509" formatCode="General">
                  <c:v>9.1922784220695969E-2</c:v>
                </c:pt>
                <c:pt idx="510" formatCode="General">
                  <c:v>9.2200784220695983E-2</c:v>
                </c:pt>
                <c:pt idx="511" formatCode="General">
                  <c:v>9.2446784220695979E-2</c:v>
                </c:pt>
                <c:pt idx="512" formatCode="General">
                  <c:v>9.2703184220695969E-2</c:v>
                </c:pt>
                <c:pt idx="513" formatCode="General">
                  <c:v>9.298518422069596E-2</c:v>
                </c:pt>
                <c:pt idx="514" formatCode="General">
                  <c:v>9.3249184220695974E-2</c:v>
                </c:pt>
                <c:pt idx="515" formatCode="General">
                  <c:v>9.3500384220695967E-2</c:v>
                </c:pt>
                <c:pt idx="516" formatCode="General">
                  <c:v>9.3793984220695972E-2</c:v>
                </c:pt>
                <c:pt idx="517" formatCode="General">
                  <c:v>9.4058784220695968E-2</c:v>
                </c:pt>
                <c:pt idx="518" formatCode="General">
                  <c:v>9.4318784220695964E-2</c:v>
                </c:pt>
                <c:pt idx="519" formatCode="General">
                  <c:v>9.4609584220695972E-2</c:v>
                </c:pt>
                <c:pt idx="520" formatCode="General">
                  <c:v>9.4847184220695976E-2</c:v>
                </c:pt>
                <c:pt idx="521" formatCode="General">
                  <c:v>9.5104384220695976E-2</c:v>
                </c:pt>
                <c:pt idx="522" formatCode="General">
                  <c:v>9.535998422069597E-2</c:v>
                </c:pt>
                <c:pt idx="523" formatCode="General">
                  <c:v>9.561238422069597E-2</c:v>
                </c:pt>
                <c:pt idx="524" formatCode="General">
                  <c:v>9.5857584220695971E-2</c:v>
                </c:pt>
                <c:pt idx="525" formatCode="General">
                  <c:v>9.6138784220695966E-2</c:v>
                </c:pt>
                <c:pt idx="526" formatCode="General">
                  <c:v>9.6396784220695975E-2</c:v>
                </c:pt>
                <c:pt idx="527" formatCode="General">
                  <c:v>9.6661184220695973E-2</c:v>
                </c:pt>
                <c:pt idx="528" formatCode="General">
                  <c:v>9.6918784220695983E-2</c:v>
                </c:pt>
                <c:pt idx="529" formatCode="General">
                  <c:v>9.7180784220695968E-2</c:v>
                </c:pt>
                <c:pt idx="530" formatCode="General">
                  <c:v>9.7461984220695963E-2</c:v>
                </c:pt>
                <c:pt idx="531" formatCode="General">
                  <c:v>9.7719184220695962E-2</c:v>
                </c:pt>
                <c:pt idx="532" formatCode="General">
                  <c:v>9.7973584220695978E-2</c:v>
                </c:pt>
                <c:pt idx="533" formatCode="General">
                  <c:v>9.8227584220695968E-2</c:v>
                </c:pt>
                <c:pt idx="534" formatCode="General">
                  <c:v>9.8493984220695982E-2</c:v>
                </c:pt>
                <c:pt idx="535" formatCode="General">
                  <c:v>9.8753984220695978E-2</c:v>
                </c:pt>
                <c:pt idx="536" formatCode="General">
                  <c:v>9.9013584220695977E-2</c:v>
                </c:pt>
                <c:pt idx="537" formatCode="General">
                  <c:v>9.9261984220695959E-2</c:v>
                </c:pt>
                <c:pt idx="538" formatCode="General">
                  <c:v>9.9537584220695974E-2</c:v>
                </c:pt>
                <c:pt idx="539" formatCode="General">
                  <c:v>9.9792384220695973E-2</c:v>
                </c:pt>
                <c:pt idx="540" formatCode="General">
                  <c:v>0.10005678422069597</c:v>
                </c:pt>
                <c:pt idx="541" formatCode="General">
                  <c:v>0.10033558422069597</c:v>
                </c:pt>
                <c:pt idx="542" formatCode="General">
                  <c:v>0.10061398422069598</c:v>
                </c:pt>
                <c:pt idx="543" formatCode="General">
                  <c:v>0.10088038422069598</c:v>
                </c:pt>
                <c:pt idx="544" formatCode="General">
                  <c:v>0.10112558422069597</c:v>
                </c:pt>
                <c:pt idx="545" formatCode="General">
                  <c:v>0.10139038422069596</c:v>
                </c:pt>
                <c:pt idx="546" formatCode="General">
                  <c:v>0.10166318422069598</c:v>
                </c:pt>
                <c:pt idx="547" formatCode="General">
                  <c:v>0.10192598422069597</c:v>
                </c:pt>
                <c:pt idx="548" formatCode="General">
                  <c:v>0.10222718422069597</c:v>
                </c:pt>
                <c:pt idx="549" formatCode="General">
                  <c:v>0.10247158422069598</c:v>
                </c:pt>
                <c:pt idx="550" formatCode="General">
                  <c:v>0.10273838422069596</c:v>
                </c:pt>
                <c:pt idx="551" formatCode="General">
                  <c:v>0.10299958422069597</c:v>
                </c:pt>
                <c:pt idx="552" formatCode="General">
                  <c:v>0.10328558422069596</c:v>
                </c:pt>
                <c:pt idx="553" formatCode="General">
                  <c:v>0.10353678422069597</c:v>
                </c:pt>
                <c:pt idx="554" formatCode="General">
                  <c:v>0.10382798422069596</c:v>
                </c:pt>
                <c:pt idx="555" formatCode="General">
                  <c:v>0.10409318422069598</c:v>
                </c:pt>
                <c:pt idx="556" formatCode="General">
                  <c:v>0.10434838422069598</c:v>
                </c:pt>
                <c:pt idx="557" formatCode="General">
                  <c:v>0.10460318422069598</c:v>
                </c:pt>
                <c:pt idx="558" formatCode="General">
                  <c:v>0.10486198422069597</c:v>
                </c:pt>
                <c:pt idx="559" formatCode="General">
                  <c:v>0.10511958422069596</c:v>
                </c:pt>
                <c:pt idx="560" formatCode="General">
                  <c:v>0.10540238422069598</c:v>
                </c:pt>
                <c:pt idx="561" formatCode="General">
                  <c:v>0.10567438422069596</c:v>
                </c:pt>
                <c:pt idx="562" formatCode="General">
                  <c:v>0.10592398422069596</c:v>
                </c:pt>
                <c:pt idx="563" formatCode="General">
                  <c:v>0.10619638422069597</c:v>
                </c:pt>
                <c:pt idx="564" formatCode="General">
                  <c:v>0.10645438422069597</c:v>
                </c:pt>
                <c:pt idx="565" formatCode="General">
                  <c:v>0.10669998422069597</c:v>
                </c:pt>
                <c:pt idx="566" formatCode="General">
                  <c:v>0.10696238422069597</c:v>
                </c:pt>
                <c:pt idx="567" formatCode="General">
                  <c:v>0.10722038422069596</c:v>
                </c:pt>
                <c:pt idx="568" formatCode="General">
                  <c:v>0.10750118422069598</c:v>
                </c:pt>
                <c:pt idx="569" formatCode="General">
                  <c:v>0.10777438422069598</c:v>
                </c:pt>
                <c:pt idx="570" formatCode="General">
                  <c:v>0.10802958422069597</c:v>
                </c:pt>
                <c:pt idx="571" formatCode="General">
                  <c:v>0.10829438422069597</c:v>
                </c:pt>
                <c:pt idx="572" formatCode="General">
                  <c:v>0.10856678422069597</c:v>
                </c:pt>
                <c:pt idx="573" formatCode="General">
                  <c:v>0.10882398422069597</c:v>
                </c:pt>
                <c:pt idx="574" formatCode="General">
                  <c:v>0.10909798422069597</c:v>
                </c:pt>
                <c:pt idx="575" formatCode="General">
                  <c:v>0.10937438422069597</c:v>
                </c:pt>
                <c:pt idx="576" formatCode="General">
                  <c:v>0.10962838422069597</c:v>
                </c:pt>
                <c:pt idx="577" formatCode="General">
                  <c:v>0.10987998422069596</c:v>
                </c:pt>
                <c:pt idx="578" formatCode="General">
                  <c:v>0.11014478422069597</c:v>
                </c:pt>
                <c:pt idx="579" formatCode="General">
                  <c:v>0.11043638422069596</c:v>
                </c:pt>
                <c:pt idx="580" formatCode="General">
                  <c:v>0.11070438422069596</c:v>
                </c:pt>
                <c:pt idx="581" formatCode="General">
                  <c:v>0.11096158422069598</c:v>
                </c:pt>
                <c:pt idx="582" formatCode="General">
                  <c:v>0.11123438422069597</c:v>
                </c:pt>
                <c:pt idx="583" formatCode="General">
                  <c:v>0.11149118422069597</c:v>
                </c:pt>
                <c:pt idx="584" formatCode="General">
                  <c:v>0.11176638422069597</c:v>
                </c:pt>
                <c:pt idx="585" formatCode="General">
                  <c:v>0.11205078422069598</c:v>
                </c:pt>
                <c:pt idx="586" formatCode="General">
                  <c:v>0.11230838422069597</c:v>
                </c:pt>
                <c:pt idx="587" formatCode="General">
                  <c:v>0.11258358422069596</c:v>
                </c:pt>
                <c:pt idx="588" formatCode="General">
                  <c:v>0.11283158422069597</c:v>
                </c:pt>
                <c:pt idx="589" formatCode="General">
                  <c:v>0.11312718422069597</c:v>
                </c:pt>
                <c:pt idx="590" formatCode="General">
                  <c:v>0.11338798422069597</c:v>
                </c:pt>
                <c:pt idx="591" formatCode="General">
                  <c:v>0.11366878422069597</c:v>
                </c:pt>
                <c:pt idx="592" formatCode="General">
                  <c:v>0.11393238422069597</c:v>
                </c:pt>
                <c:pt idx="593" formatCode="General">
                  <c:v>0.11419998422069597</c:v>
                </c:pt>
                <c:pt idx="594" formatCode="General">
                  <c:v>0.11446838422069597</c:v>
                </c:pt>
                <c:pt idx="595" formatCode="General">
                  <c:v>0.11472678422069597</c:v>
                </c:pt>
                <c:pt idx="596" formatCode="General">
                  <c:v>0.11501278422069597</c:v>
                </c:pt>
                <c:pt idx="597" formatCode="General">
                  <c:v>0.11524598422069596</c:v>
                </c:pt>
                <c:pt idx="598" formatCode="General">
                  <c:v>0.11552398422069597</c:v>
                </c:pt>
                <c:pt idx="599" formatCode="General">
                  <c:v>0.11579838422069598</c:v>
                </c:pt>
                <c:pt idx="600" formatCode="General">
                  <c:v>0.11605758422069597</c:v>
                </c:pt>
                <c:pt idx="601" formatCode="General">
                  <c:v>0.11632558422069597</c:v>
                </c:pt>
                <c:pt idx="602" formatCode="General">
                  <c:v>0.11657918422069598</c:v>
                </c:pt>
                <c:pt idx="603" formatCode="General">
                  <c:v>0.11687118422069596</c:v>
                </c:pt>
                <c:pt idx="604" formatCode="General">
                  <c:v>0.11712918422069597</c:v>
                </c:pt>
                <c:pt idx="605" formatCode="General">
                  <c:v>0.11739078422069596</c:v>
                </c:pt>
                <c:pt idx="606" formatCode="General">
                  <c:v>0.11765078422069598</c:v>
                </c:pt>
                <c:pt idx="607" formatCode="General">
                  <c:v>0.11792838422069597</c:v>
                </c:pt>
                <c:pt idx="608" formatCode="General">
                  <c:v>0.11819998422069597</c:v>
                </c:pt>
                <c:pt idx="609" formatCode="General">
                  <c:v>0.11847398422069597</c:v>
                </c:pt>
                <c:pt idx="610" formatCode="General">
                  <c:v>0.11873958422069597</c:v>
                </c:pt>
                <c:pt idx="611" formatCode="General">
                  <c:v>0.11903318422069598</c:v>
                </c:pt>
                <c:pt idx="612" formatCode="General">
                  <c:v>0.11929558422069597</c:v>
                </c:pt>
                <c:pt idx="613" formatCode="General">
                  <c:v>0.11953998422069598</c:v>
                </c:pt>
                <c:pt idx="614" formatCode="General">
                  <c:v>0.11982558422069597</c:v>
                </c:pt>
                <c:pt idx="615" formatCode="General">
                  <c:v>0.12009678422069596</c:v>
                </c:pt>
                <c:pt idx="616" formatCode="General">
                  <c:v>0.12035278422069597</c:v>
                </c:pt>
                <c:pt idx="617" formatCode="General">
                  <c:v>0.12064998422069596</c:v>
                </c:pt>
                <c:pt idx="618" formatCode="General">
                  <c:v>0.12090958422069598</c:v>
                </c:pt>
                <c:pt idx="619" formatCode="General">
                  <c:v>0.12117358422069596</c:v>
                </c:pt>
                <c:pt idx="620" formatCode="General">
                  <c:v>0.12143958422069596</c:v>
                </c:pt>
                <c:pt idx="621" formatCode="General">
                  <c:v>0.12170638422069598</c:v>
                </c:pt>
                <c:pt idx="622" formatCode="General">
                  <c:v>0.12198318422069597</c:v>
                </c:pt>
                <c:pt idx="623" formatCode="General">
                  <c:v>0.12223598422069598</c:v>
                </c:pt>
                <c:pt idx="624" formatCode="General">
                  <c:v>0.12252958422069597</c:v>
                </c:pt>
                <c:pt idx="625" formatCode="General">
                  <c:v>0.12279278422069596</c:v>
                </c:pt>
                <c:pt idx="626" formatCode="General">
                  <c:v>0.12305998422069597</c:v>
                </c:pt>
                <c:pt idx="627" formatCode="General">
                  <c:v>0.12333078422069597</c:v>
                </c:pt>
                <c:pt idx="628" formatCode="General">
                  <c:v>0.12359358422069597</c:v>
                </c:pt>
                <c:pt idx="629" formatCode="General">
                  <c:v>0.12388158422069598</c:v>
                </c:pt>
                <c:pt idx="630" formatCode="General">
                  <c:v>0.12414838422069596</c:v>
                </c:pt>
                <c:pt idx="631" formatCode="General">
                  <c:v>0.12439998422069597</c:v>
                </c:pt>
                <c:pt idx="632" formatCode="General">
                  <c:v>0.12466238422069598</c:v>
                </c:pt>
                <c:pt idx="633" formatCode="General">
                  <c:v>0.12495518422069597</c:v>
                </c:pt>
                <c:pt idx="634" formatCode="General">
                  <c:v>0.12521558422069598</c:v>
                </c:pt>
                <c:pt idx="635" formatCode="General">
                  <c:v>0.12549358422069598</c:v>
                </c:pt>
                <c:pt idx="636" formatCode="General">
                  <c:v>0.12576238422069597</c:v>
                </c:pt>
                <c:pt idx="637" formatCode="General">
                  <c:v>0.12601758422069598</c:v>
                </c:pt>
                <c:pt idx="638" formatCode="General">
                  <c:v>0.12628638422069596</c:v>
                </c:pt>
                <c:pt idx="639" formatCode="General">
                  <c:v>0.12655078422069596</c:v>
                </c:pt>
                <c:pt idx="640" formatCode="General">
                  <c:v>0.12684118422069596</c:v>
                </c:pt>
                <c:pt idx="641" formatCode="General">
                  <c:v>0.12712878422069596</c:v>
                </c:pt>
                <c:pt idx="642" formatCode="General">
                  <c:v>0.12740238422069597</c:v>
                </c:pt>
                <c:pt idx="643" formatCode="General">
                  <c:v>0.12766998422069598</c:v>
                </c:pt>
                <c:pt idx="644" formatCode="General">
                  <c:v>0.12795278422069598</c:v>
                </c:pt>
                <c:pt idx="645" formatCode="General">
                  <c:v>0.12820118422069599</c:v>
                </c:pt>
                <c:pt idx="646" formatCode="General">
                  <c:v>0.12850238422069599</c:v>
                </c:pt>
                <c:pt idx="647" formatCode="General">
                  <c:v>0.12876678422069598</c:v>
                </c:pt>
                <c:pt idx="648" formatCode="General">
                  <c:v>0.12902278422069599</c:v>
                </c:pt>
                <c:pt idx="649" formatCode="General">
                  <c:v>0.12931558422069597</c:v>
                </c:pt>
                <c:pt idx="650" formatCode="General">
                  <c:v>0.12959518422069596</c:v>
                </c:pt>
                <c:pt idx="651" formatCode="General">
                  <c:v>0.12985078422069596</c:v>
                </c:pt>
                <c:pt idx="652" formatCode="General">
                  <c:v>0.13012758422069598</c:v>
                </c:pt>
                <c:pt idx="653" formatCode="General">
                  <c:v>0.13039478422069598</c:v>
                </c:pt>
                <c:pt idx="654" formatCode="General">
                  <c:v>0.13067958422069598</c:v>
                </c:pt>
                <c:pt idx="655" formatCode="General">
                  <c:v>0.13095198422069598</c:v>
                </c:pt>
                <c:pt idx="656" formatCode="General">
                  <c:v>0.13122878422069598</c:v>
                </c:pt>
                <c:pt idx="657" formatCode="General">
                  <c:v>0.13152038422069595</c:v>
                </c:pt>
                <c:pt idx="658" formatCode="General">
                  <c:v>0.13178598422069598</c:v>
                </c:pt>
                <c:pt idx="659" formatCode="General">
                  <c:v>0.13206238422069597</c:v>
                </c:pt>
                <c:pt idx="660" formatCode="General">
                  <c:v>0.13235318422069597</c:v>
                </c:pt>
                <c:pt idx="661" formatCode="General">
                  <c:v>0.13262958422069596</c:v>
                </c:pt>
                <c:pt idx="662" formatCode="General">
                  <c:v>0.13289758422069597</c:v>
                </c:pt>
                <c:pt idx="663" formatCode="General">
                  <c:v>0.13315318422069597</c:v>
                </c:pt>
                <c:pt idx="664" formatCode="General">
                  <c:v>0.13340798422069597</c:v>
                </c:pt>
                <c:pt idx="665" formatCode="General">
                  <c:v>0.13367758422069598</c:v>
                </c:pt>
                <c:pt idx="666" formatCode="General">
                  <c:v>0.13395078422069598</c:v>
                </c:pt>
                <c:pt idx="667" formatCode="General">
                  <c:v>0.13424878422069597</c:v>
                </c:pt>
                <c:pt idx="668" formatCode="General">
                  <c:v>0.13452918422069599</c:v>
                </c:pt>
                <c:pt idx="669" formatCode="General">
                  <c:v>0.13480118422069598</c:v>
                </c:pt>
                <c:pt idx="670" formatCode="General">
                  <c:v>0.13507118422069597</c:v>
                </c:pt>
                <c:pt idx="671" formatCode="General">
                  <c:v>0.13535278422069597</c:v>
                </c:pt>
                <c:pt idx="672" formatCode="General">
                  <c:v>0.13562638422069598</c:v>
                </c:pt>
                <c:pt idx="673" formatCode="General">
                  <c:v>0.13589078422069598</c:v>
                </c:pt>
                <c:pt idx="674" formatCode="General">
                  <c:v>0.13620318422069597</c:v>
                </c:pt>
                <c:pt idx="675" formatCode="General">
                  <c:v>0.13644078422069597</c:v>
                </c:pt>
                <c:pt idx="676" formatCode="General">
                  <c:v>0.13674238422069598</c:v>
                </c:pt>
                <c:pt idx="677" formatCode="General">
                  <c:v>0.13700678422069598</c:v>
                </c:pt>
                <c:pt idx="678" formatCode="General">
                  <c:v>0.13730798422069598</c:v>
                </c:pt>
                <c:pt idx="679" formatCode="General">
                  <c:v>0.13760918422069598</c:v>
                </c:pt>
                <c:pt idx="680" formatCode="General">
                  <c:v>0.13787398422069597</c:v>
                </c:pt>
                <c:pt idx="681" formatCode="General">
                  <c:v>0.13813238422069596</c:v>
                </c:pt>
                <c:pt idx="682" formatCode="General">
                  <c:v>0.13839518422069597</c:v>
                </c:pt>
                <c:pt idx="683" formatCode="General">
                  <c:v>0.13867118422069596</c:v>
                </c:pt>
                <c:pt idx="684" formatCode="General">
                  <c:v>0.13896638422069596</c:v>
                </c:pt>
                <c:pt idx="685" formatCode="General">
                  <c:v>0.13923558422069596</c:v>
                </c:pt>
                <c:pt idx="686" formatCode="General">
                  <c:v>0.13953078422069598</c:v>
                </c:pt>
                <c:pt idx="687" formatCode="General">
                  <c:v>0.13980438422069597</c:v>
                </c:pt>
                <c:pt idx="688" formatCode="General">
                  <c:v>0.14008118422069596</c:v>
                </c:pt>
                <c:pt idx="689" formatCode="General">
                  <c:v>0.14034838422069598</c:v>
                </c:pt>
                <c:pt idx="690" formatCode="General">
                  <c:v>0.14064878422069596</c:v>
                </c:pt>
                <c:pt idx="691" formatCode="General">
                  <c:v>0.14091998422069596</c:v>
                </c:pt>
                <c:pt idx="692" formatCode="General">
                  <c:v>0.14118198422069597</c:v>
                </c:pt>
                <c:pt idx="693" formatCode="General">
                  <c:v>0.14145518422069597</c:v>
                </c:pt>
                <c:pt idx="694" formatCode="General">
                  <c:v>0.14172958422069595</c:v>
                </c:pt>
                <c:pt idx="695" formatCode="General">
                  <c:v>0.14203998422069597</c:v>
                </c:pt>
                <c:pt idx="696" formatCode="General">
                  <c:v>0.14229518422069598</c:v>
                </c:pt>
                <c:pt idx="697" formatCode="General">
                  <c:v>0.14255918422069597</c:v>
                </c:pt>
                <c:pt idx="698" formatCode="General">
                  <c:v>0.14285918422069599</c:v>
                </c:pt>
                <c:pt idx="699" formatCode="General">
                  <c:v>0.14313678422069598</c:v>
                </c:pt>
                <c:pt idx="700" formatCode="General">
                  <c:v>0.14340398422069597</c:v>
                </c:pt>
                <c:pt idx="701" formatCode="General">
                  <c:v>0.14366478422069598</c:v>
                </c:pt>
                <c:pt idx="702" formatCode="General">
                  <c:v>0.14394238422069597</c:v>
                </c:pt>
                <c:pt idx="703" formatCode="General">
                  <c:v>0.14424998422069599</c:v>
                </c:pt>
                <c:pt idx="704" formatCode="General">
                  <c:v>0.14452678422069598</c:v>
                </c:pt>
                <c:pt idx="705" formatCode="General">
                  <c:v>0.14478878422069597</c:v>
                </c:pt>
                <c:pt idx="706" formatCode="General">
                  <c:v>0.14508198422069596</c:v>
                </c:pt>
                <c:pt idx="707" formatCode="General">
                  <c:v>0.14535798422069596</c:v>
                </c:pt>
                <c:pt idx="708" formatCode="General">
                  <c:v>0.14564798422069597</c:v>
                </c:pt>
              </c:numCache>
            </c:numRef>
          </c:xVal>
          <c:yVal>
            <c:numRef>
              <c:f>'46NT93'!$I$22:$I$730</c:f>
              <c:numCache>
                <c:formatCode>0.000</c:formatCode>
                <c:ptCount val="709"/>
                <c:pt idx="0">
                  <c:v>3.5246863461536093</c:v>
                </c:pt>
                <c:pt idx="1">
                  <c:v>3.4907095109008819</c:v>
                </c:pt>
                <c:pt idx="2">
                  <c:v>3.67142488652126</c:v>
                </c:pt>
                <c:pt idx="3">
                  <c:v>3.7502454356283956</c:v>
                </c:pt>
                <c:pt idx="4">
                  <c:v>3.6714860509411569</c:v>
                </c:pt>
                <c:pt idx="5">
                  <c:v>3.4827428452093119</c:v>
                </c:pt>
                <c:pt idx="6">
                  <c:v>4.3730215590186123</c:v>
                </c:pt>
                <c:pt idx="7">
                  <c:v>6.6674314722610388</c:v>
                </c:pt>
                <c:pt idx="8">
                  <c:v>9.6084206623035584</c:v>
                </c:pt>
                <c:pt idx="9">
                  <c:v>13.380583348395009</c:v>
                </c:pt>
                <c:pt idx="10">
                  <c:v>16.90635536300179</c:v>
                </c:pt>
                <c:pt idx="11">
                  <c:v>21.146986535153562</c:v>
                </c:pt>
                <c:pt idx="12">
                  <c:v>25.532628352810907</c:v>
                </c:pt>
                <c:pt idx="13">
                  <c:v>30.480778952120051</c:v>
                </c:pt>
                <c:pt idx="14">
                  <c:v>36.102859517993188</c:v>
                </c:pt>
                <c:pt idx="15">
                  <c:v>41.33797318731861</c:v>
                </c:pt>
                <c:pt idx="16">
                  <c:v>46.708260224616183</c:v>
                </c:pt>
                <c:pt idx="17">
                  <c:v>51.696167696858311</c:v>
                </c:pt>
                <c:pt idx="18">
                  <c:v>57.613315618384078</c:v>
                </c:pt>
                <c:pt idx="19">
                  <c:v>64.250674584195792</c:v>
                </c:pt>
                <c:pt idx="20">
                  <c:v>71.237180446918998</c:v>
                </c:pt>
                <c:pt idx="21">
                  <c:v>77.432626478975621</c:v>
                </c:pt>
                <c:pt idx="22">
                  <c:v>84.692333417238288</c:v>
                </c:pt>
                <c:pt idx="23">
                  <c:v>92.185484558107476</c:v>
                </c:pt>
                <c:pt idx="24">
                  <c:v>99.259149719183725</c:v>
                </c:pt>
                <c:pt idx="25">
                  <c:v>106.70285962063625</c:v>
                </c:pt>
                <c:pt idx="26">
                  <c:v>114.39071749817721</c:v>
                </c:pt>
                <c:pt idx="27">
                  <c:v>122.78400501852903</c:v>
                </c:pt>
                <c:pt idx="28">
                  <c:v>129.56000333610706</c:v>
                </c:pt>
                <c:pt idx="29">
                  <c:v>137.75042886380086</c:v>
                </c:pt>
                <c:pt idx="30">
                  <c:v>147.00970262919296</c:v>
                </c:pt>
                <c:pt idx="31">
                  <c:v>155.14253166148384</c:v>
                </c:pt>
                <c:pt idx="32">
                  <c:v>163.36099088163041</c:v>
                </c:pt>
                <c:pt idx="33">
                  <c:v>172.11718729337053</c:v>
                </c:pt>
                <c:pt idx="34">
                  <c:v>180.99367373090786</c:v>
                </c:pt>
                <c:pt idx="35">
                  <c:v>189.78962701558095</c:v>
                </c:pt>
                <c:pt idx="36">
                  <c:v>198.85929107929269</c:v>
                </c:pt>
                <c:pt idx="37">
                  <c:v>207.00537240256119</c:v>
                </c:pt>
                <c:pt idx="38">
                  <c:v>216.76364589361216</c:v>
                </c:pt>
                <c:pt idx="39">
                  <c:v>226.59582639203859</c:v>
                </c:pt>
                <c:pt idx="40">
                  <c:v>235.24396566196083</c:v>
                </c:pt>
                <c:pt idx="41">
                  <c:v>244.71119845500237</c:v>
                </c:pt>
                <c:pt idx="42">
                  <c:v>254.43990914310316</c:v>
                </c:pt>
                <c:pt idx="43">
                  <c:v>264.66812926036198</c:v>
                </c:pt>
                <c:pt idx="44">
                  <c:v>274.18888092081329</c:v>
                </c:pt>
                <c:pt idx="45">
                  <c:v>283.75040886119592</c:v>
                </c:pt>
                <c:pt idx="46">
                  <c:v>292.78694219746342</c:v>
                </c:pt>
                <c:pt idx="47">
                  <c:v>303.47644398144467</c:v>
                </c:pt>
                <c:pt idx="48">
                  <c:v>312.91054604704209</c:v>
                </c:pt>
                <c:pt idx="49">
                  <c:v>322.26003733178209</c:v>
                </c:pt>
                <c:pt idx="50">
                  <c:v>331.57792699957537</c:v>
                </c:pt>
                <c:pt idx="51">
                  <c:v>342.01563525498108</c:v>
                </c:pt>
                <c:pt idx="52">
                  <c:v>351.80041332798731</c:v>
                </c:pt>
                <c:pt idx="53">
                  <c:v>361.47560514867837</c:v>
                </c:pt>
                <c:pt idx="54">
                  <c:v>371.19004413880322</c:v>
                </c:pt>
                <c:pt idx="55">
                  <c:v>381.2021499724263</c:v>
                </c:pt>
                <c:pt idx="56">
                  <c:v>391.19539677658111</c:v>
                </c:pt>
                <c:pt idx="57">
                  <c:v>401.67235220142067</c:v>
                </c:pt>
                <c:pt idx="58">
                  <c:v>411.27363701473627</c:v>
                </c:pt>
                <c:pt idx="59">
                  <c:v>421.51358031247531</c:v>
                </c:pt>
                <c:pt idx="60">
                  <c:v>432.05119045371259</c:v>
                </c:pt>
                <c:pt idx="61">
                  <c:v>442.30795396692326</c:v>
                </c:pt>
                <c:pt idx="62">
                  <c:v>452.03462584102749</c:v>
                </c:pt>
                <c:pt idx="63">
                  <c:v>463.12373516833509</c:v>
                </c:pt>
                <c:pt idx="64">
                  <c:v>473.53340973128797</c:v>
                </c:pt>
                <c:pt idx="65">
                  <c:v>483.09340856117319</c:v>
                </c:pt>
                <c:pt idx="66">
                  <c:v>494.57244106532352</c:v>
                </c:pt>
                <c:pt idx="67">
                  <c:v>504.26955013647762</c:v>
                </c:pt>
                <c:pt idx="68">
                  <c:v>515.06048291678792</c:v>
                </c:pt>
                <c:pt idx="69">
                  <c:v>526.2484747229289</c:v>
                </c:pt>
                <c:pt idx="70">
                  <c:v>535.24983851775573</c:v>
                </c:pt>
                <c:pt idx="71">
                  <c:v>545.53565513041735</c:v>
                </c:pt>
                <c:pt idx="72">
                  <c:v>555.17924533416169</c:v>
                </c:pt>
                <c:pt idx="73">
                  <c:v>565.47015898181473</c:v>
                </c:pt>
                <c:pt idx="74">
                  <c:v>576.32174647852275</c:v>
                </c:pt>
                <c:pt idx="75">
                  <c:v>586.15902401194057</c:v>
                </c:pt>
                <c:pt idx="76">
                  <c:v>596.21037701499756</c:v>
                </c:pt>
                <c:pt idx="77">
                  <c:v>606.23624484309732</c:v>
                </c:pt>
                <c:pt idx="78">
                  <c:v>616.89924204512329</c:v>
                </c:pt>
                <c:pt idx="79">
                  <c:v>626.99646836310285</c:v>
                </c:pt>
                <c:pt idx="80">
                  <c:v>637.56262190029202</c:v>
                </c:pt>
                <c:pt idx="81">
                  <c:v>649.10740615583154</c:v>
                </c:pt>
                <c:pt idx="82">
                  <c:v>658.90900444430952</c:v>
                </c:pt>
                <c:pt idx="83">
                  <c:v>667.79823346932528</c:v>
                </c:pt>
                <c:pt idx="84">
                  <c:v>680.22480477837848</c:v>
                </c:pt>
                <c:pt idx="85">
                  <c:v>689.47592328778433</c:v>
                </c:pt>
                <c:pt idx="86">
                  <c:v>699.08383424658882</c:v>
                </c:pt>
                <c:pt idx="87">
                  <c:v>709.14538131962854</c:v>
                </c:pt>
                <c:pt idx="88">
                  <c:v>719.8593488715685</c:v>
                </c:pt>
                <c:pt idx="89">
                  <c:v>730.48666682865462</c:v>
                </c:pt>
                <c:pt idx="90">
                  <c:v>740.74699826635924</c:v>
                </c:pt>
                <c:pt idx="91">
                  <c:v>749.70248874626338</c:v>
                </c:pt>
                <c:pt idx="92">
                  <c:v>760.9720331122669</c:v>
                </c:pt>
                <c:pt idx="93">
                  <c:v>771.04887129028077</c:v>
                </c:pt>
                <c:pt idx="94">
                  <c:v>780.35605718459215</c:v>
                </c:pt>
                <c:pt idx="95">
                  <c:v>791.70715411045819</c:v>
                </c:pt>
                <c:pt idx="96">
                  <c:v>801.93180630322297</c:v>
                </c:pt>
                <c:pt idx="97">
                  <c:v>810.99943155293806</c:v>
                </c:pt>
                <c:pt idx="98">
                  <c:v>821.56048805513592</c:v>
                </c:pt>
                <c:pt idx="99">
                  <c:v>831.87688687774596</c:v>
                </c:pt>
                <c:pt idx="100">
                  <c:v>842.75395954941098</c:v>
                </c:pt>
                <c:pt idx="101">
                  <c:v>851.96430177888578</c:v>
                </c:pt>
                <c:pt idx="102">
                  <c:v>861.58750384266432</c:v>
                </c:pt>
                <c:pt idx="103">
                  <c:v>873.84587299700104</c:v>
                </c:pt>
                <c:pt idx="104">
                  <c:v>883.36203732596016</c:v>
                </c:pt>
                <c:pt idx="105">
                  <c:v>892.26655745595031</c:v>
                </c:pt>
                <c:pt idx="106">
                  <c:v>903.28634710737481</c:v>
                </c:pt>
                <c:pt idx="107">
                  <c:v>911.83407478796619</c:v>
                </c:pt>
                <c:pt idx="108">
                  <c:v>922.47668385002635</c:v>
                </c:pt>
                <c:pt idx="109">
                  <c:v>932.2731851035129</c:v>
                </c:pt>
                <c:pt idx="110">
                  <c:v>942.5997779961059</c:v>
                </c:pt>
                <c:pt idx="111">
                  <c:v>953.59917950756483</c:v>
                </c:pt>
                <c:pt idx="112">
                  <c:v>962.6107373723745</c:v>
                </c:pt>
                <c:pt idx="113">
                  <c:v>972.72325479532822</c:v>
                </c:pt>
                <c:pt idx="114">
                  <c:v>983.14159431776659</c:v>
                </c:pt>
                <c:pt idx="115">
                  <c:v>992.71892306662266</c:v>
                </c:pt>
                <c:pt idx="116">
                  <c:v>1003.0098367142756</c:v>
                </c:pt>
                <c:pt idx="117">
                  <c:v>1013.3466236768513</c:v>
                </c:pt>
                <c:pt idx="118">
                  <c:v>1023.7496720943155</c:v>
                </c:pt>
                <c:pt idx="119">
                  <c:v>1033.1537016534637</c:v>
                </c:pt>
                <c:pt idx="120">
                  <c:v>1042.6902541223885</c:v>
                </c:pt>
                <c:pt idx="121">
                  <c:v>1053.3175720794743</c:v>
                </c:pt>
                <c:pt idx="122">
                  <c:v>1063.1395585079179</c:v>
                </c:pt>
                <c:pt idx="123">
                  <c:v>1071.9319438680971</c:v>
                </c:pt>
                <c:pt idx="124">
                  <c:v>1082.4267389154065</c:v>
                </c:pt>
                <c:pt idx="125">
                  <c:v>1091.4688789901645</c:v>
                </c:pt>
                <c:pt idx="126">
                  <c:v>1100.2459732453694</c:v>
                </c:pt>
                <c:pt idx="127">
                  <c:v>1110.1291240937101</c:v>
                </c:pt>
                <c:pt idx="128">
                  <c:v>1118.0957897852809</c:v>
                </c:pt>
                <c:pt idx="129">
                  <c:v>1126.5364797310529</c:v>
                </c:pt>
                <c:pt idx="130">
                  <c:v>1133.1728192898663</c:v>
                </c:pt>
                <c:pt idx="131">
                  <c:v>1139.3912019793843</c:v>
                </c:pt>
                <c:pt idx="132">
                  <c:v>1142.2812208195126</c:v>
                </c:pt>
                <c:pt idx="133">
                  <c:v>1141.8224876702861</c:v>
                </c:pt>
                <c:pt idx="134">
                  <c:v>1140.7368192171161</c:v>
                </c:pt>
                <c:pt idx="135">
                  <c:v>1137.9793232867642</c:v>
                </c:pt>
                <c:pt idx="136">
                  <c:v>1136.3227869145564</c:v>
                </c:pt>
                <c:pt idx="137">
                  <c:v>1134.1718381481824</c:v>
                </c:pt>
                <c:pt idx="138">
                  <c:v>1132.494913636009</c:v>
                </c:pt>
                <c:pt idx="139">
                  <c:v>1131.6793880373837</c:v>
                </c:pt>
                <c:pt idx="140">
                  <c:v>1132.041277521774</c:v>
                </c:pt>
                <c:pt idx="141">
                  <c:v>1131.7660376322378</c:v>
                </c:pt>
                <c:pt idx="142">
                  <c:v>1132.5560780559058</c:v>
                </c:pt>
                <c:pt idx="143">
                  <c:v>1133.1065578349778</c:v>
                </c:pt>
                <c:pt idx="144">
                  <c:v>1134.2075173931223</c:v>
                </c:pt>
                <c:pt idx="145">
                  <c:v>1133.6366494740844</c:v>
                </c:pt>
                <c:pt idx="146">
                  <c:v>1134.528630597581</c:v>
                </c:pt>
                <c:pt idx="147">
                  <c:v>1134.2686818130192</c:v>
                </c:pt>
                <c:pt idx="148">
                  <c:v>1134.5031454226237</c:v>
                </c:pt>
                <c:pt idx="149">
                  <c:v>1135.5684257358282</c:v>
                </c:pt>
                <c:pt idx="150">
                  <c:v>1135.028140026739</c:v>
                </c:pt>
                <c:pt idx="151">
                  <c:v>1134.2279055330878</c:v>
                </c:pt>
                <c:pt idx="152">
                  <c:v>1133.442962144411</c:v>
                </c:pt>
                <c:pt idx="153">
                  <c:v>1133.7334931389212</c:v>
                </c:pt>
                <c:pt idx="154">
                  <c:v>1135.50216428094</c:v>
                </c:pt>
                <c:pt idx="155">
                  <c:v>1136.1087114449174</c:v>
                </c:pt>
                <c:pt idx="156">
                  <c:v>1137.5154931025461</c:v>
                </c:pt>
                <c:pt idx="157">
                  <c:v>1137.9079647968845</c:v>
                </c:pt>
                <c:pt idx="158">
                  <c:v>1138.8662073752691</c:v>
                </c:pt>
                <c:pt idx="159">
                  <c:v>1140.0385254232931</c:v>
                </c:pt>
                <c:pt idx="160">
                  <c:v>1140.660363692245</c:v>
                </c:pt>
                <c:pt idx="161">
                  <c:v>1141.1343879464459</c:v>
                </c:pt>
                <c:pt idx="162">
                  <c:v>1141.098708701506</c:v>
                </c:pt>
                <c:pt idx="163">
                  <c:v>1141.8071965653116</c:v>
                </c:pt>
                <c:pt idx="164">
                  <c:v>1142.0314661049338</c:v>
                </c:pt>
                <c:pt idx="165">
                  <c:v>1142.734856933748</c:v>
                </c:pt>
                <c:pt idx="166">
                  <c:v>1143.8409135268837</c:v>
                </c:pt>
                <c:pt idx="167">
                  <c:v>1143.6676143371756</c:v>
                </c:pt>
                <c:pt idx="168">
                  <c:v>1143.7644580020126</c:v>
                </c:pt>
                <c:pt idx="169">
                  <c:v>1144.4321695858871</c:v>
                </c:pt>
                <c:pt idx="170">
                  <c:v>1145.3190536743921</c:v>
                </c:pt>
                <c:pt idx="171">
                  <c:v>1146.18045258794</c:v>
                </c:pt>
                <c:pt idx="172">
                  <c:v>1146.6952531220722</c:v>
                </c:pt>
                <c:pt idx="173">
                  <c:v>1145.9765711882837</c:v>
                </c:pt>
                <c:pt idx="174">
                  <c:v>1147.5362638956544</c:v>
                </c:pt>
                <c:pt idx="175">
                  <c:v>1147.8879593100617</c:v>
                </c:pt>
                <c:pt idx="176">
                  <c:v>1148.1886843745547</c:v>
                </c:pt>
                <c:pt idx="177">
                  <c:v>1149.0296951481371</c:v>
                </c:pt>
                <c:pt idx="178">
                  <c:v>1149.5088164373296</c:v>
                </c:pt>
                <c:pt idx="179">
                  <c:v>1149.065374393077</c:v>
                </c:pt>
                <c:pt idx="180">
                  <c:v>1150.2325954061096</c:v>
                </c:pt>
                <c:pt idx="181">
                  <c:v>1150.5486115755768</c:v>
                </c:pt>
                <c:pt idx="182">
                  <c:v>1151.3284579292622</c:v>
                </c:pt>
                <c:pt idx="183">
                  <c:v>1151.6495711337209</c:v>
                </c:pt>
                <c:pt idx="184">
                  <c:v>1151.7871910784891</c:v>
                </c:pt>
                <c:pt idx="185">
                  <c:v>1152.5007759772861</c:v>
                </c:pt>
                <c:pt idx="186">
                  <c:v>1152.312185682604</c:v>
                </c:pt>
                <c:pt idx="187">
                  <c:v>1153.2245549460661</c:v>
                </c:pt>
                <c:pt idx="188">
                  <c:v>1153.5201829755679</c:v>
                </c:pt>
                <c:pt idx="189">
                  <c:v>1154.1369242095282</c:v>
                </c:pt>
                <c:pt idx="190">
                  <c:v>1154.0451775796828</c:v>
                </c:pt>
                <c:pt idx="191">
                  <c:v>1155.3806007474318</c:v>
                </c:pt>
                <c:pt idx="192">
                  <c:v>1155.4111829573801</c:v>
                </c:pt>
                <c:pt idx="193">
                  <c:v>1155.9973419813921</c:v>
                </c:pt>
                <c:pt idx="194">
                  <c:v>1156.354134430791</c:v>
                </c:pt>
                <c:pt idx="195">
                  <c:v>1157.0320400846479</c:v>
                </c:pt>
                <c:pt idx="196">
                  <c:v>1157.169660029416</c:v>
                </c:pt>
                <c:pt idx="197">
                  <c:v>1158.0106708029984</c:v>
                </c:pt>
                <c:pt idx="198">
                  <c:v>1158.4184336023111</c:v>
                </c:pt>
                <c:pt idx="199">
                  <c:v>1158.4694039522251</c:v>
                </c:pt>
                <c:pt idx="200">
                  <c:v>1158.979107451366</c:v>
                </c:pt>
                <c:pt idx="201">
                  <c:v>1159.6264308952748</c:v>
                </c:pt>
                <c:pt idx="202">
                  <c:v>1159.815021189957</c:v>
                </c:pt>
                <c:pt idx="203">
                  <c:v>1159.9475440997335</c:v>
                </c:pt>
                <c:pt idx="204">
                  <c:v>1160.9057866781181</c:v>
                </c:pt>
                <c:pt idx="205">
                  <c:v>1161.614274541924</c:v>
                </c:pt>
                <c:pt idx="206">
                  <c:v>1161.3900050023019</c:v>
                </c:pt>
                <c:pt idx="207">
                  <c:v>1161.6907300667951</c:v>
                </c:pt>
                <c:pt idx="208">
                  <c:v>1163.0159591645613</c:v>
                </c:pt>
                <c:pt idx="209">
                  <c:v>1163.8161936582123</c:v>
                </c:pt>
                <c:pt idx="210">
                  <c:v>1163.5409537686762</c:v>
                </c:pt>
                <c:pt idx="211">
                  <c:v>1163.3217812640457</c:v>
                </c:pt>
                <c:pt idx="212">
                  <c:v>1164.1271127926884</c:v>
                </c:pt>
                <c:pt idx="213">
                  <c:v>1164.8763769364252</c:v>
                </c:pt>
                <c:pt idx="214">
                  <c:v>1165.3554982256173</c:v>
                </c:pt>
                <c:pt idx="215">
                  <c:v>1165.4778270654112</c:v>
                </c:pt>
                <c:pt idx="216">
                  <c:v>1165.962045389595</c:v>
                </c:pt>
                <c:pt idx="217">
                  <c:v>1165.8142313748442</c:v>
                </c:pt>
                <c:pt idx="218">
                  <c:v>1166.5787866235555</c:v>
                </c:pt>
                <c:pt idx="219">
                  <c:v>1166.9610642479113</c:v>
                </c:pt>
                <c:pt idx="220">
                  <c:v>1167.3943122221808</c:v>
                </c:pt>
                <c:pt idx="221">
                  <c:v>1167.746007636588</c:v>
                </c:pt>
                <c:pt idx="222">
                  <c:v>1168.220031890789</c:v>
                </c:pt>
                <c:pt idx="223">
                  <c:v>1168.882646439672</c:v>
                </c:pt>
                <c:pt idx="224">
                  <c:v>1169.2649240640278</c:v>
                </c:pt>
                <c:pt idx="225">
                  <c:v>1169.7644334931856</c:v>
                </c:pt>
                <c:pt idx="226">
                  <c:v>1170.2537488523608</c:v>
                </c:pt>
                <c:pt idx="227">
                  <c:v>1169.7542394232028</c:v>
                </c:pt>
                <c:pt idx="228">
                  <c:v>1170.5595709518452</c:v>
                </c:pt>
                <c:pt idx="229">
                  <c:v>1171.1610210808315</c:v>
                </c:pt>
                <c:pt idx="230">
                  <c:v>1171.9714496444653</c:v>
                </c:pt>
                <c:pt idx="231">
                  <c:v>1172.6238701233656</c:v>
                </c:pt>
                <c:pt idx="232">
                  <c:v>1172.3435331988383</c:v>
                </c:pt>
                <c:pt idx="233">
                  <c:v>1172.5983849484087</c:v>
                </c:pt>
                <c:pt idx="234">
                  <c:v>1172.6238701233656</c:v>
                </c:pt>
                <c:pt idx="235">
                  <c:v>1173.4699779319394</c:v>
                </c:pt>
                <c:pt idx="236">
                  <c:v>1174.1427865508051</c:v>
                </c:pt>
                <c:pt idx="237">
                  <c:v>1174.2243391106679</c:v>
                </c:pt>
                <c:pt idx="238">
                  <c:v>1174.3058916705304</c:v>
                </c:pt>
                <c:pt idx="239">
                  <c:v>1174.1173013758482</c:v>
                </c:pt>
                <c:pt idx="240">
                  <c:v>1175.1774846540613</c:v>
                </c:pt>
                <c:pt idx="241">
                  <c:v>1175.8604873429099</c:v>
                </c:pt>
                <c:pt idx="242">
                  <c:v>1176.8187299212946</c:v>
                </c:pt>
                <c:pt idx="243">
                  <c:v>1176.237667932274</c:v>
                </c:pt>
                <c:pt idx="244">
                  <c:v>1176.6148485216381</c:v>
                </c:pt>
                <c:pt idx="245">
                  <c:v>1176.7422743964235</c:v>
                </c:pt>
                <c:pt idx="246">
                  <c:v>1178.0420183192327</c:v>
                </c:pt>
                <c:pt idx="247">
                  <c:v>1177.5577999950488</c:v>
                </c:pt>
                <c:pt idx="248">
                  <c:v>1178.5058485034508</c:v>
                </c:pt>
                <c:pt idx="249">
                  <c:v>1178.6179832732616</c:v>
                </c:pt>
                <c:pt idx="250">
                  <c:v>1179.4335088718872</c:v>
                </c:pt>
                <c:pt idx="251">
                  <c:v>1179.1939482272905</c:v>
                </c:pt>
                <c:pt idx="252">
                  <c:v>1178.9543875826944</c:v>
                </c:pt>
                <c:pt idx="253">
                  <c:v>1180.4325277302028</c:v>
                </c:pt>
                <c:pt idx="254">
                  <c:v>1180.4580129051601</c:v>
                </c:pt>
                <c:pt idx="255">
                  <c:v>1180.78422314461</c:v>
                </c:pt>
                <c:pt idx="256">
                  <c:v>1181.3296058886908</c:v>
                </c:pt>
                <c:pt idx="257">
                  <c:v>1181.5538754283127</c:v>
                </c:pt>
                <c:pt idx="258">
                  <c:v>1180.6873794797734</c:v>
                </c:pt>
                <c:pt idx="259">
                  <c:v>1182.26746032711</c:v>
                </c:pt>
                <c:pt idx="260">
                  <c:v>1182.1604225922904</c:v>
                </c:pt>
                <c:pt idx="261">
                  <c:v>1183.2868673253915</c:v>
                </c:pt>
                <c:pt idx="262">
                  <c:v>1183.3633228502626</c:v>
                </c:pt>
                <c:pt idx="263">
                  <c:v>1183.1135681356836</c:v>
                </c:pt>
                <c:pt idx="264">
                  <c:v>1184.1482662389394</c:v>
                </c:pt>
                <c:pt idx="265">
                  <c:v>1184.0361314691286</c:v>
                </c:pt>
                <c:pt idx="266">
                  <c:v>1183.6895330897128</c:v>
                </c:pt>
                <c:pt idx="267">
                  <c:v>1184.5866112482006</c:v>
                </c:pt>
                <c:pt idx="268">
                  <c:v>1184.4591853734155</c:v>
                </c:pt>
                <c:pt idx="269">
                  <c:v>1185.1523821322469</c:v>
                </c:pt>
                <c:pt idx="270">
                  <c:v>1185.8353848210957</c:v>
                </c:pt>
                <c:pt idx="271">
                  <c:v>1185.4887864416798</c:v>
                </c:pt>
                <c:pt idx="272">
                  <c:v>1186.3196031452794</c:v>
                </c:pt>
                <c:pt idx="273">
                  <c:v>1186.3399912852449</c:v>
                </c:pt>
                <c:pt idx="274">
                  <c:v>1187.0586732190336</c:v>
                </c:pt>
                <c:pt idx="275">
                  <c:v>1186.2482446553997</c:v>
                </c:pt>
                <c:pt idx="276">
                  <c:v>1187.313524968604</c:v>
                </c:pt>
                <c:pt idx="277">
                  <c:v>1187.4307567734063</c:v>
                </c:pt>
                <c:pt idx="278">
                  <c:v>1188.5215222615677</c:v>
                </c:pt>
                <c:pt idx="279">
                  <c:v>1188.2258942320661</c:v>
                </c:pt>
                <c:pt idx="280">
                  <c:v>1188.4603578416709</c:v>
                </c:pt>
                <c:pt idx="281">
                  <c:v>1188.7050155212585</c:v>
                </c:pt>
                <c:pt idx="282">
                  <c:v>1188.6387540663702</c:v>
                </c:pt>
                <c:pt idx="283">
                  <c:v>1188.7763740111382</c:v>
                </c:pt>
                <c:pt idx="284">
                  <c:v>1190.0455357239987</c:v>
                </c:pt>
                <c:pt idx="285">
                  <c:v>1189.2453012303479</c:v>
                </c:pt>
                <c:pt idx="286">
                  <c:v>1189.7397136245143</c:v>
                </c:pt>
                <c:pt idx="287">
                  <c:v>1190.2545141586465</c:v>
                </c:pt>
                <c:pt idx="288">
                  <c:v>1190.8712553926068</c:v>
                </c:pt>
                <c:pt idx="289">
                  <c:v>1191.1668834221086</c:v>
                </c:pt>
                <c:pt idx="290">
                  <c:v>1191.0751367922633</c:v>
                </c:pt>
                <c:pt idx="291">
                  <c:v>1190.7285384128475</c:v>
                </c:pt>
                <c:pt idx="292">
                  <c:v>1191.1821745270829</c:v>
                </c:pt>
                <c:pt idx="293">
                  <c:v>1192.1913874553818</c:v>
                </c:pt>
                <c:pt idx="294">
                  <c:v>1192.0231853006653</c:v>
                </c:pt>
                <c:pt idx="295">
                  <c:v>1191.8855653558971</c:v>
                </c:pt>
                <c:pt idx="296">
                  <c:v>1192.058864545605</c:v>
                </c:pt>
                <c:pt idx="297">
                  <c:v>1193.2006003836805</c:v>
                </c:pt>
                <c:pt idx="298">
                  <c:v>1193.0680774739037</c:v>
                </c:pt>
                <c:pt idx="299">
                  <c:v>1192.695993919531</c:v>
                </c:pt>
                <c:pt idx="300">
                  <c:v>1193.3484143984315</c:v>
                </c:pt>
                <c:pt idx="301">
                  <c:v>1193.1649211387405</c:v>
                </c:pt>
                <c:pt idx="302">
                  <c:v>1193.5166165531477</c:v>
                </c:pt>
                <c:pt idx="303">
                  <c:v>1194.3984036066613</c:v>
                </c:pt>
                <c:pt idx="304">
                  <c:v>1194.2913658718419</c:v>
                </c:pt>
                <c:pt idx="305">
                  <c:v>1194.8367486159225</c:v>
                </c:pt>
                <c:pt idx="306">
                  <c:v>1195.1833469953381</c:v>
                </c:pt>
                <c:pt idx="307">
                  <c:v>1194.5767998313604</c:v>
                </c:pt>
                <c:pt idx="308">
                  <c:v>1195.168055890364</c:v>
                </c:pt>
                <c:pt idx="309">
                  <c:v>1195.2750936251834</c:v>
                </c:pt>
                <c:pt idx="310">
                  <c:v>1194.8214575109482</c:v>
                </c:pt>
                <c:pt idx="311">
                  <c:v>1195.6624682845306</c:v>
                </c:pt>
                <c:pt idx="312">
                  <c:v>1196.2078510286112</c:v>
                </c:pt>
                <c:pt idx="313">
                  <c:v>1196.0141636989379</c:v>
                </c:pt>
                <c:pt idx="314">
                  <c:v>1196.0090666639462</c:v>
                </c:pt>
                <c:pt idx="315">
                  <c:v>1195.8000882292986</c:v>
                </c:pt>
                <c:pt idx="316">
                  <c:v>1196.2639184135166</c:v>
                </c:pt>
                <c:pt idx="317">
                  <c:v>1195.9173200341011</c:v>
                </c:pt>
                <c:pt idx="318">
                  <c:v>1197.1049291870991</c:v>
                </c:pt>
                <c:pt idx="319">
                  <c:v>1196.9112418574257</c:v>
                </c:pt>
                <c:pt idx="320">
                  <c:v>1197.1609965720047</c:v>
                </c:pt>
                <c:pt idx="321">
                  <c:v>1198.0223954855526</c:v>
                </c:pt>
                <c:pt idx="322">
                  <c:v>1197.390363146618</c:v>
                </c:pt>
                <c:pt idx="323">
                  <c:v>1197.4158483215751</c:v>
                </c:pt>
                <c:pt idx="324">
                  <c:v>1197.2680343068241</c:v>
                </c:pt>
                <c:pt idx="325">
                  <c:v>1197.3597809366695</c:v>
                </c:pt>
                <c:pt idx="326">
                  <c:v>1198.0427836255183</c:v>
                </c:pt>
                <c:pt idx="327">
                  <c:v>1198.4913227047621</c:v>
                </c:pt>
                <c:pt idx="328">
                  <c:v>1198.1956946752605</c:v>
                </c:pt>
                <c:pt idx="329">
                  <c:v>1198.4811286347792</c:v>
                </c:pt>
                <c:pt idx="330">
                  <c:v>1198.4301582848652</c:v>
                </c:pt>
                <c:pt idx="331">
                  <c:v>1199.0468995188257</c:v>
                </c:pt>
                <c:pt idx="332">
                  <c:v>1198.9908321339201</c:v>
                </c:pt>
                <c:pt idx="333">
                  <c:v>1198.7920477692553</c:v>
                </c:pt>
                <c:pt idx="334">
                  <c:v>1198.965346958963</c:v>
                </c:pt>
                <c:pt idx="335">
                  <c:v>1198.9551528889804</c:v>
                </c:pt>
                <c:pt idx="336">
                  <c:v>1198.8124359092208</c:v>
                </c:pt>
                <c:pt idx="337">
                  <c:v>1199.7451933126486</c:v>
                </c:pt>
                <c:pt idx="338">
                  <c:v>1199.6789318577603</c:v>
                </c:pt>
                <c:pt idx="339">
                  <c:v>1200.2396057068152</c:v>
                </c:pt>
                <c:pt idx="340">
                  <c:v>1198.766562594298</c:v>
                </c:pt>
                <c:pt idx="341">
                  <c:v>1198.9092795740576</c:v>
                </c:pt>
                <c:pt idx="342">
                  <c:v>1199.8471340124765</c:v>
                </c:pt>
                <c:pt idx="343">
                  <c:v>1200.1784412869183</c:v>
                </c:pt>
                <c:pt idx="344">
                  <c:v>1200.0204332021847</c:v>
                </c:pt>
                <c:pt idx="345">
                  <c:v>1199.9133954673648</c:v>
                </c:pt>
                <c:pt idx="346">
                  <c:v>1199.7553873826314</c:v>
                </c:pt>
                <c:pt idx="347">
                  <c:v>1200.0714035520987</c:v>
                </c:pt>
                <c:pt idx="348">
                  <c:v>1200.1019857620472</c:v>
                </c:pt>
                <c:pt idx="349">
                  <c:v>1201.4272148598134</c:v>
                </c:pt>
                <c:pt idx="350">
                  <c:v>1200.3415464066434</c:v>
                </c:pt>
                <c:pt idx="351">
                  <c:v>1200.6167862961793</c:v>
                </c:pt>
                <c:pt idx="352">
                  <c:v>1200.7900854858872</c:v>
                </c:pt>
                <c:pt idx="353">
                  <c:v>1200.2294116368323</c:v>
                </c:pt>
                <c:pt idx="354">
                  <c:v>1200.2294116368323</c:v>
                </c:pt>
                <c:pt idx="355">
                  <c:v>1201.7228428893147</c:v>
                </c:pt>
                <c:pt idx="356">
                  <c:v>1200.7442121709646</c:v>
                </c:pt>
                <c:pt idx="357">
                  <c:v>1200.7900854858872</c:v>
                </c:pt>
                <c:pt idx="358">
                  <c:v>1200.3466434416348</c:v>
                </c:pt>
                <c:pt idx="359">
                  <c:v>1201.1162957253373</c:v>
                </c:pt>
                <c:pt idx="360">
                  <c:v>1200.8410558358012</c:v>
                </c:pt>
                <c:pt idx="361">
                  <c:v>1201.299788985028</c:v>
                </c:pt>
                <c:pt idx="362">
                  <c:v>1200.6983388560418</c:v>
                </c:pt>
                <c:pt idx="363">
                  <c:v>1201.0755194454061</c:v>
                </c:pt>
                <c:pt idx="364">
                  <c:v>1201.1315868303116</c:v>
                </c:pt>
                <c:pt idx="365">
                  <c:v>1201.1876542152172</c:v>
                </c:pt>
                <c:pt idx="366">
                  <c:v>1201.3048860200195</c:v>
                </c:pt>
                <c:pt idx="367">
                  <c:v>1201.6209021894867</c:v>
                </c:pt>
                <c:pt idx="368">
                  <c:v>1200.7900854858872</c:v>
                </c:pt>
                <c:pt idx="369">
                  <c:v>1201.1417809002944</c:v>
                </c:pt>
                <c:pt idx="370">
                  <c:v>1201.5954170145299</c:v>
                </c:pt>
                <c:pt idx="371">
                  <c:v>1201.6922606793664</c:v>
                </c:pt>
                <c:pt idx="372">
                  <c:v>1200.8104736258529</c:v>
                </c:pt>
                <c:pt idx="373">
                  <c:v>1201.2029453201912</c:v>
                </c:pt>
                <c:pt idx="374">
                  <c:v>1201.0092579905177</c:v>
                </c:pt>
                <c:pt idx="375">
                  <c:v>1200.9582876406037</c:v>
                </c:pt>
                <c:pt idx="376">
                  <c:v>1201.7738132392292</c:v>
                </c:pt>
                <c:pt idx="377">
                  <c:v>1201.386438579882</c:v>
                </c:pt>
                <c:pt idx="378">
                  <c:v>1201.3150800900021</c:v>
                </c:pt>
                <c:pt idx="379">
                  <c:v>1200.6320774011535</c:v>
                </c:pt>
                <c:pt idx="380">
                  <c:v>1201.0296461304836</c:v>
                </c:pt>
                <c:pt idx="381">
                  <c:v>1200.8818321157325</c:v>
                </c:pt>
                <c:pt idx="382">
                  <c:v>1201.2437216001226</c:v>
                </c:pt>
                <c:pt idx="383">
                  <c:v>1200.7238240309991</c:v>
                </c:pt>
                <c:pt idx="384">
                  <c:v>1200.4281960014973</c:v>
                </c:pt>
                <c:pt idx="385">
                  <c:v>1200.637174436145</c:v>
                </c:pt>
                <c:pt idx="386">
                  <c:v>1200.7951825208786</c:v>
                </c:pt>
                <c:pt idx="387">
                  <c:v>1201.050034270449</c:v>
                </c:pt>
                <c:pt idx="388">
                  <c:v>1200.5250396663341</c:v>
                </c:pt>
                <c:pt idx="389">
                  <c:v>1199.949074712305</c:v>
                </c:pt>
                <c:pt idx="390">
                  <c:v>1200.3568375116176</c:v>
                </c:pt>
                <c:pt idx="391">
                  <c:v>1200.6830477510678</c:v>
                </c:pt>
                <c:pt idx="392">
                  <c:v>1200.6014951912052</c:v>
                </c:pt>
                <c:pt idx="393">
                  <c:v>1199.9643658172793</c:v>
                </c:pt>
                <c:pt idx="394">
                  <c:v>1199.9133954673648</c:v>
                </c:pt>
                <c:pt idx="395">
                  <c:v>1199.5617000529578</c:v>
                </c:pt>
                <c:pt idx="396">
                  <c:v>1199.6024763328892</c:v>
                </c:pt>
                <c:pt idx="397">
                  <c:v>1199.3884008632499</c:v>
                </c:pt>
                <c:pt idx="398">
                  <c:v>1199.7349992426657</c:v>
                </c:pt>
                <c:pt idx="399">
                  <c:v>1200.1172768670215</c:v>
                </c:pt>
                <c:pt idx="400">
                  <c:v>1199.3934978982413</c:v>
                </c:pt>
                <c:pt idx="401">
                  <c:v>1198.8583092241436</c:v>
                </c:pt>
                <c:pt idx="402">
                  <c:v>1198.2364709551916</c:v>
                </c:pt>
                <c:pt idx="403">
                  <c:v>1199.0418024838341</c:v>
                </c:pt>
                <c:pt idx="404">
                  <c:v>1198.6442337545043</c:v>
                </c:pt>
                <c:pt idx="405">
                  <c:v>1198.7206892793754</c:v>
                </c:pt>
                <c:pt idx="406">
                  <c:v>1198.0886569404411</c:v>
                </c:pt>
                <c:pt idx="407">
                  <c:v>1198.8786973641093</c:v>
                </c:pt>
                <c:pt idx="408">
                  <c:v>1198.3486057250027</c:v>
                </c:pt>
                <c:pt idx="409">
                  <c:v>1197.5534682663431</c:v>
                </c:pt>
                <c:pt idx="410">
                  <c:v>1197.227258026893</c:v>
                </c:pt>
                <c:pt idx="411">
                  <c:v>1196.9265329623997</c:v>
                </c:pt>
                <c:pt idx="412">
                  <c:v>1196.0651340488519</c:v>
                </c:pt>
                <c:pt idx="413">
                  <c:v>1197.1813847119702</c:v>
                </c:pt>
                <c:pt idx="414">
                  <c:v>1196.5901286529668</c:v>
                </c:pt>
                <c:pt idx="415">
                  <c:v>1195.8153793342728</c:v>
                </c:pt>
                <c:pt idx="416">
                  <c:v>1195.5095572347884</c:v>
                </c:pt>
                <c:pt idx="417">
                  <c:v>1194.3576273267302</c:v>
                </c:pt>
                <c:pt idx="418">
                  <c:v>1194.3576273267302</c:v>
                </c:pt>
                <c:pt idx="419">
                  <c:v>1194.4035006416527</c:v>
                </c:pt>
                <c:pt idx="420">
                  <c:v>1194.4646650615496</c:v>
                </c:pt>
                <c:pt idx="421">
                  <c:v>1194.0619992972286</c:v>
                </c:pt>
                <c:pt idx="422">
                  <c:v>1192.9100693891701</c:v>
                </c:pt>
                <c:pt idx="423">
                  <c:v>1192.4054629250209</c:v>
                </c:pt>
                <c:pt idx="424">
                  <c:v>1192.3290074001497</c:v>
                </c:pt>
                <c:pt idx="425">
                  <c:v>1192.0945437905448</c:v>
                </c:pt>
                <c:pt idx="426">
                  <c:v>1192.0384764056394</c:v>
                </c:pt>
                <c:pt idx="427">
                  <c:v>1191.0751367922633</c:v>
                </c:pt>
                <c:pt idx="428">
                  <c:v>1189.8875276392653</c:v>
                </c:pt>
                <c:pt idx="429">
                  <c:v>1189.6071907147377</c:v>
                </c:pt>
                <c:pt idx="430">
                  <c:v>1189.4695707699696</c:v>
                </c:pt>
                <c:pt idx="431">
                  <c:v>1188.9955465157686</c:v>
                </c:pt>
                <c:pt idx="432" formatCode="General">
                  <c:v>1187.9812365524785</c:v>
                </c:pt>
                <c:pt idx="433" formatCode="General">
                  <c:v>1187.1351287439047</c:v>
                </c:pt>
                <c:pt idx="434" formatCode="General">
                  <c:v>1186.4929023349871</c:v>
                </c:pt>
                <c:pt idx="435" formatCode="General">
                  <c:v>1186.1921772704943</c:v>
                </c:pt>
                <c:pt idx="436" formatCode="General">
                  <c:v>1186.3196031452794</c:v>
                </c:pt>
                <c:pt idx="437" formatCode="General">
                  <c:v>1185.2237406221266</c:v>
                </c:pt>
                <c:pt idx="438" formatCode="General">
                  <c:v>1184.6069993881663</c:v>
                </c:pt>
                <c:pt idx="439" formatCode="General">
                  <c:v>1183.0269185408299</c:v>
                </c:pt>
                <c:pt idx="440" formatCode="General">
                  <c:v>1183.0625977857696</c:v>
                </c:pt>
                <c:pt idx="441" formatCode="General">
                  <c:v>1182.2368781171615</c:v>
                </c:pt>
                <c:pt idx="442" formatCode="General">
                  <c:v>1181.4774199034416</c:v>
                </c:pt>
                <c:pt idx="443" formatCode="General">
                  <c:v>1180.7383498296872</c:v>
                </c:pt>
                <c:pt idx="444" formatCode="General">
                  <c:v>1179.2856948571361</c:v>
                </c:pt>
                <c:pt idx="445" formatCode="General">
                  <c:v>1179.346859277033</c:v>
                </c:pt>
                <c:pt idx="446" formatCode="General">
                  <c:v>1178.7301180430727</c:v>
                </c:pt>
                <c:pt idx="447" formatCode="General">
                  <c:v>1178.0063390742926</c:v>
                </c:pt>
                <c:pt idx="448" formatCode="General">
                  <c:v>1176.9818350410196</c:v>
                </c:pt>
                <c:pt idx="449" formatCode="General">
                  <c:v>1176.8900884111742</c:v>
                </c:pt>
                <c:pt idx="450" formatCode="General">
                  <c:v>1174.8767595895681</c:v>
                </c:pt>
                <c:pt idx="451" formatCode="General">
                  <c:v>1174.2906005655559</c:v>
                </c:pt>
                <c:pt idx="452" formatCode="General">
                  <c:v>1173.9898755010631</c:v>
                </c:pt>
                <c:pt idx="453" formatCode="General">
                  <c:v>1173.1539617624721</c:v>
                </c:pt>
                <c:pt idx="454" formatCode="General">
                  <c:v>1172.1345547641906</c:v>
                </c:pt>
                <c:pt idx="455" formatCode="General">
                  <c:v>1171.7318889998692</c:v>
                </c:pt>
                <c:pt idx="456" formatCode="General">
                  <c:v>1170.9622367161667</c:v>
                </c:pt>
                <c:pt idx="457" formatCode="General">
                  <c:v>1169.6115224434434</c:v>
                </c:pt>
                <c:pt idx="458" formatCode="General">
                  <c:v>1169.2241477840964</c:v>
                </c:pt>
                <c:pt idx="459" formatCode="General">
                  <c:v>1167.0222286678081</c:v>
                </c:pt>
                <c:pt idx="460" formatCode="General">
                  <c:v>1167.1598486125763</c:v>
                </c:pt>
                <c:pt idx="461" formatCode="General">
                  <c:v>1166.5227192386501</c:v>
                </c:pt>
                <c:pt idx="462" formatCode="General">
                  <c:v>1165.5899618352223</c:v>
                </c:pt>
                <c:pt idx="463" formatCode="General">
                  <c:v>1164.4533230321383</c:v>
                </c:pt>
                <c:pt idx="464" formatCode="General">
                  <c:v>1162.6846518901198</c:v>
                </c:pt>
                <c:pt idx="465" formatCode="General">
                  <c:v>1161.813058906589</c:v>
                </c:pt>
                <c:pt idx="466" formatCode="General">
                  <c:v>1161.4154901772592</c:v>
                </c:pt>
                <c:pt idx="467" formatCode="General">
                  <c:v>1160.6815171384962</c:v>
                </c:pt>
                <c:pt idx="468" formatCode="General">
                  <c:v>1160.3502098640547</c:v>
                </c:pt>
                <c:pt idx="469" formatCode="General">
                  <c:v>1158.7089645968213</c:v>
                </c:pt>
                <c:pt idx="470" formatCode="General">
                  <c:v>1157.6895575985397</c:v>
                </c:pt>
                <c:pt idx="471" formatCode="General">
                  <c:v>1156.8434497899659</c:v>
                </c:pt>
                <c:pt idx="472" formatCode="General">
                  <c:v>1155.7475872668133</c:v>
                </c:pt>
                <c:pt idx="473" formatCode="General">
                  <c:v>1155.2429808026636</c:v>
                </c:pt>
                <c:pt idx="474" formatCode="General">
                  <c:v>1154.1522153145022</c:v>
                </c:pt>
                <c:pt idx="475" formatCode="General">
                  <c:v>1153.4896007656193</c:v>
                </c:pt>
                <c:pt idx="476" formatCode="General">
                  <c:v>1152.1083042829478</c:v>
                </c:pt>
                <c:pt idx="477" formatCode="General">
                  <c:v>1152.0420428280595</c:v>
                </c:pt>
                <c:pt idx="478" formatCode="General">
                  <c:v>1150.4976412256626</c:v>
                </c:pt>
                <c:pt idx="479" formatCode="General">
                  <c:v>1149.5903689971919</c:v>
                </c:pt>
                <c:pt idx="480" formatCode="General">
                  <c:v>1148.9889188682059</c:v>
                </c:pt>
                <c:pt idx="481" formatCode="General">
                  <c:v>1148.1224229196666</c:v>
                </c:pt>
                <c:pt idx="482" formatCode="General">
                  <c:v>1147.1539862712989</c:v>
                </c:pt>
                <c:pt idx="483" formatCode="General">
                  <c:v>1145.6146817038937</c:v>
                </c:pt>
                <c:pt idx="484" formatCode="General">
                  <c:v>1144.7481857553541</c:v>
                </c:pt>
                <c:pt idx="485" formatCode="General">
                  <c:v>1143.8765927718234</c:v>
                </c:pt>
                <c:pt idx="486" formatCode="General">
                  <c:v>1142.6074310589629</c:v>
                </c:pt>
                <c:pt idx="487" formatCode="General">
                  <c:v>1141.5982181306642</c:v>
                </c:pt>
                <c:pt idx="488" formatCode="General">
                  <c:v>1141.297493066171</c:v>
                </c:pt>
                <c:pt idx="489" formatCode="General">
                  <c:v>1139.8091588486798</c:v>
                </c:pt>
                <c:pt idx="490" formatCode="General">
                  <c:v>1138.9222747601748</c:v>
                </c:pt>
                <c:pt idx="491" formatCode="General">
                  <c:v>1137.1026332682422</c:v>
                </c:pt>
                <c:pt idx="492" formatCode="General">
                  <c:v>1136.8070052387402</c:v>
                </c:pt>
                <c:pt idx="493" formatCode="General">
                  <c:v>1136.2463313896853</c:v>
                </c:pt>
                <c:pt idx="494" formatCode="General">
                  <c:v>1135.4919702109571</c:v>
                </c:pt>
                <c:pt idx="495" formatCode="General">
                  <c:v>1133.5398058092478</c:v>
                </c:pt>
                <c:pt idx="496" formatCode="General">
                  <c:v>1132.6223395107943</c:v>
                </c:pt>
                <c:pt idx="497" formatCode="General">
                  <c:v>1131.658999897418</c:v>
                </c:pt>
                <c:pt idx="498" formatCode="General">
                  <c:v>1131.409245182839</c:v>
                </c:pt>
                <c:pt idx="499" formatCode="General">
                  <c:v>1129.9107168953651</c:v>
                </c:pt>
                <c:pt idx="500" formatCode="General">
                  <c:v>1128.7995632672382</c:v>
                </c:pt>
                <c:pt idx="501" formatCode="General">
                  <c:v>1127.2653557348242</c:v>
                </c:pt>
                <c:pt idx="502" formatCode="General">
                  <c:v>1126.9493395653569</c:v>
                </c:pt>
                <c:pt idx="503" formatCode="General">
                  <c:v>1125.7923126223072</c:v>
                </c:pt>
                <c:pt idx="504" formatCode="General">
                  <c:v>1125.6648867475221</c:v>
                </c:pt>
                <c:pt idx="505" formatCode="General">
                  <c:v>1123.7636926957268</c:v>
                </c:pt>
                <c:pt idx="506" formatCode="General">
                  <c:v>1122.3059406881841</c:v>
                </c:pt>
                <c:pt idx="507" formatCode="General">
                  <c:v>1121.3069218298679</c:v>
                </c:pt>
                <c:pt idx="508" formatCode="General">
                  <c:v>1120.0326630820161</c:v>
                </c:pt>
                <c:pt idx="509" formatCode="General">
                  <c:v>1119.4668921979699</c:v>
                </c:pt>
                <c:pt idx="510" formatCode="General">
                  <c:v>1118.8144717190694</c:v>
                </c:pt>
                <c:pt idx="511" formatCode="General">
                  <c:v>1117.7288032658996</c:v>
                </c:pt>
                <c:pt idx="512" formatCode="General">
                  <c:v>1116.1691105585285</c:v>
                </c:pt>
                <c:pt idx="513" formatCode="General">
                  <c:v>1115.2669353650494</c:v>
                </c:pt>
                <c:pt idx="514" formatCode="General">
                  <c:v>1114.5023801163381</c:v>
                </c:pt>
                <c:pt idx="515" formatCode="General">
                  <c:v>1113.4472938731167</c:v>
                </c:pt>
                <c:pt idx="516" formatCode="General">
                  <c:v>1113.4727790480738</c:v>
                </c:pt>
                <c:pt idx="517" formatCode="General">
                  <c:v>1111.2096955118886</c:v>
                </c:pt>
                <c:pt idx="518" formatCode="General">
                  <c:v>1109.5123828597498</c:v>
                </c:pt>
                <c:pt idx="519" formatCode="General">
                  <c:v>1109.0077763956001</c:v>
                </c:pt>
                <c:pt idx="520" formatCode="General">
                  <c:v>1107.6213828779369</c:v>
                </c:pt>
                <c:pt idx="521" formatCode="General">
                  <c:v>1107.2391052535813</c:v>
                </c:pt>
                <c:pt idx="522" formatCode="General">
                  <c:v>1105.7813532460389</c:v>
                </c:pt>
                <c:pt idx="523" formatCode="General">
                  <c:v>1104.3796686234016</c:v>
                </c:pt>
                <c:pt idx="524" formatCode="General">
                  <c:v>1103.6456955846388</c:v>
                </c:pt>
                <c:pt idx="525" formatCode="General">
                  <c:v>1103.3092912752059</c:v>
                </c:pt>
                <c:pt idx="526" formatCode="General">
                  <c:v>1101.9279947925343</c:v>
                </c:pt>
                <c:pt idx="527" formatCode="General">
                  <c:v>1100.4804368549742</c:v>
                </c:pt>
                <c:pt idx="528" formatCode="General">
                  <c:v>1099.4253506117529</c:v>
                </c:pt>
                <c:pt idx="529" formatCode="General">
                  <c:v>1098.752541992887</c:v>
                </c:pt>
                <c:pt idx="530" formatCode="General">
                  <c:v>1097.7739112745364</c:v>
                </c:pt>
                <c:pt idx="531" formatCode="General">
                  <c:v>1096.2295096721398</c:v>
                </c:pt>
                <c:pt idx="532" formatCode="General">
                  <c:v>1095.4547603534459</c:v>
                </c:pt>
                <c:pt idx="533" formatCode="General">
                  <c:v>1093.7319625263499</c:v>
                </c:pt>
                <c:pt idx="534" formatCode="General">
                  <c:v>1092.8909517527675</c:v>
                </c:pt>
                <c:pt idx="535" formatCode="General">
                  <c:v>1092.6157118632314</c:v>
                </c:pt>
                <c:pt idx="536" formatCode="General">
                  <c:v>1090.7247118814191</c:v>
                </c:pt>
                <c:pt idx="537" formatCode="General">
                  <c:v>1089.1752132440308</c:v>
                </c:pt>
                <c:pt idx="538" formatCode="General">
                  <c:v>1088.4514342752511</c:v>
                </c:pt>
                <c:pt idx="539" formatCode="General">
                  <c:v>1087.8194019363161</c:v>
                </c:pt>
                <c:pt idx="540" formatCode="General">
                  <c:v>1086.9529059877768</c:v>
                </c:pt>
                <c:pt idx="541" formatCode="General">
                  <c:v>1084.9395771661705</c:v>
                </c:pt>
                <c:pt idx="542" formatCode="General">
                  <c:v>1083.9915286577686</c:v>
                </c:pt>
                <c:pt idx="543" formatCode="General">
                  <c:v>1083.1301297442208</c:v>
                </c:pt>
                <c:pt idx="544" formatCode="General">
                  <c:v>1081.259517902374</c:v>
                </c:pt>
                <c:pt idx="545" formatCode="General">
                  <c:v>1080.7498144032331</c:v>
                </c:pt>
                <c:pt idx="546" formatCode="General">
                  <c:v>1080.3675367788776</c:v>
                </c:pt>
                <c:pt idx="547" formatCode="General">
                  <c:v>1078.4765367970651</c:v>
                </c:pt>
                <c:pt idx="548" formatCode="General">
                  <c:v>1077.599846778543</c:v>
                </c:pt>
                <c:pt idx="549" formatCode="General">
                  <c:v>1075.326569172375</c:v>
                </c:pt>
                <c:pt idx="550" formatCode="General">
                  <c:v>1074.7811864282944</c:v>
                </c:pt>
                <c:pt idx="551" formatCode="General">
                  <c:v>1073.6853239051416</c:v>
                </c:pt>
                <c:pt idx="552" formatCode="General">
                  <c:v>1073.1450381960524</c:v>
                </c:pt>
                <c:pt idx="553" formatCode="General">
                  <c:v>1071.9115557281316</c:v>
                </c:pt>
                <c:pt idx="554" formatCode="General">
                  <c:v>1069.995070571362</c:v>
                </c:pt>
                <c:pt idx="555" formatCode="General">
                  <c:v>1068.7666851384324</c:v>
                </c:pt>
                <c:pt idx="556" formatCode="General">
                  <c:v>1067.3955827257437</c:v>
                </c:pt>
                <c:pt idx="557" formatCode="General">
                  <c:v>1066.9164614365513</c:v>
                </c:pt>
                <c:pt idx="558" formatCode="General">
                  <c:v>1066.4169520073933</c:v>
                </c:pt>
                <c:pt idx="559" formatCode="General">
                  <c:v>1064.7094452852716</c:v>
                </c:pt>
                <c:pt idx="560" formatCode="General">
                  <c:v>1062.9203860032874</c:v>
                </c:pt>
                <c:pt idx="561" formatCode="General">
                  <c:v>1062.3444210492582</c:v>
                </c:pt>
                <c:pt idx="562" formatCode="General">
                  <c:v>1061.1975881761914</c:v>
                </c:pt>
                <c:pt idx="563" formatCode="General">
                  <c:v>1060.2801218777381</c:v>
                </c:pt>
                <c:pt idx="564" formatCode="General">
                  <c:v>1058.8427580101609</c:v>
                </c:pt>
                <c:pt idx="565" formatCode="General">
                  <c:v>1057.4818496674548</c:v>
                </c:pt>
                <c:pt idx="566" formatCode="General">
                  <c:v>1056.2636583045082</c:v>
                </c:pt>
                <c:pt idx="567" formatCode="General">
                  <c:v>1055.7335666654019</c:v>
                </c:pt>
                <c:pt idx="568" formatCode="General">
                  <c:v>1054.5357634424211</c:v>
                </c:pt>
                <c:pt idx="569" formatCode="General">
                  <c:v>1053.9088281384777</c:v>
                </c:pt>
                <c:pt idx="570" formatCode="General">
                  <c:v>1051.5590950074386</c:v>
                </c:pt>
                <c:pt idx="571" formatCode="General">
                  <c:v>1050.2695451546124</c:v>
                </c:pt>
                <c:pt idx="572" formatCode="General">
                  <c:v>1049.341884786176</c:v>
                </c:pt>
                <c:pt idx="573" formatCode="General">
                  <c:v>1048.1797608081349</c:v>
                </c:pt>
                <c:pt idx="574" formatCode="General">
                  <c:v>1048.0523349333498</c:v>
                </c:pt>
                <c:pt idx="575" formatCode="General">
                  <c:v>1045.3661974928775</c:v>
                </c:pt>
                <c:pt idx="576" formatCode="General">
                  <c:v>1043.847281065438</c:v>
                </c:pt>
                <c:pt idx="577" formatCode="General">
                  <c:v>1042.9349118019761</c:v>
                </c:pt>
                <c:pt idx="578" formatCode="General">
                  <c:v>1042.4150142328522</c:v>
                </c:pt>
                <c:pt idx="579" formatCode="General">
                  <c:v>1041.17643472994</c:v>
                </c:pt>
                <c:pt idx="580" formatCode="General">
                  <c:v>1040.0092137169077</c:v>
                </c:pt>
                <c:pt idx="581" formatCode="General">
                  <c:v>1037.7359361107394</c:v>
                </c:pt>
                <c:pt idx="582" formatCode="General">
                  <c:v>1036.6043943426469</c:v>
                </c:pt>
                <c:pt idx="583" formatCode="General">
                  <c:v>1035.7684806040561</c:v>
                </c:pt>
                <c:pt idx="584" formatCode="General">
                  <c:v>1035.4830466445371</c:v>
                </c:pt>
                <c:pt idx="585" formatCode="General">
                  <c:v>1033.5410763128107</c:v>
                </c:pt>
                <c:pt idx="586" formatCode="General">
                  <c:v>1032.0680332002937</c:v>
                </c:pt>
                <c:pt idx="587" formatCode="General">
                  <c:v>1031.0486262020122</c:v>
                </c:pt>
                <c:pt idx="588" formatCode="General">
                  <c:v>1028.7600574908697</c:v>
                </c:pt>
                <c:pt idx="589" formatCode="General">
                  <c:v>1028.6428256860675</c:v>
                </c:pt>
                <c:pt idx="590" formatCode="General">
                  <c:v>1026.8537664040832</c:v>
                </c:pt>
                <c:pt idx="591" formatCode="General">
                  <c:v>1025.701836496025</c:v>
                </c:pt>
                <c:pt idx="592" formatCode="General">
                  <c:v>1024.1829200685852</c:v>
                </c:pt>
                <c:pt idx="593" formatCode="General">
                  <c:v>1023.0106020205612</c:v>
                </c:pt>
                <c:pt idx="594" formatCode="General">
                  <c:v>1022.1593971769962</c:v>
                </c:pt>
                <c:pt idx="595" formatCode="General">
                  <c:v>1021.3693567533279</c:v>
                </c:pt>
                <c:pt idx="596" formatCode="General">
                  <c:v>1019.1623406020482</c:v>
                </c:pt>
                <c:pt idx="597" formatCode="General">
                  <c:v>1017.9390522041102</c:v>
                </c:pt>
                <c:pt idx="598" formatCode="General">
                  <c:v>1016.6240171763268</c:v>
                </c:pt>
                <c:pt idx="599" formatCode="General">
                  <c:v>1015.5995131430539</c:v>
                </c:pt>
                <c:pt idx="600" formatCode="General">
                  <c:v>1014.1417611355112</c:v>
                </c:pt>
                <c:pt idx="601" formatCode="General">
                  <c:v>1013.4638554816539</c:v>
                </c:pt>
                <c:pt idx="602" formatCode="General">
                  <c:v>1010.645195131405</c:v>
                </c:pt>
                <c:pt idx="603" formatCode="General">
                  <c:v>1010.008065757479</c:v>
                </c:pt>
                <c:pt idx="604" formatCode="General">
                  <c:v>1008.3770145602284</c:v>
                </c:pt>
                <c:pt idx="605" formatCode="General">
                  <c:v>1007.9743487959073</c:v>
                </c:pt>
                <c:pt idx="606" formatCode="General">
                  <c:v>1006.4911116134076</c:v>
                </c:pt>
                <c:pt idx="607" formatCode="General">
                  <c:v>1003.9986615026089</c:v>
                </c:pt>
                <c:pt idx="608" formatCode="General">
                  <c:v>1002.9741574693359</c:v>
                </c:pt>
                <c:pt idx="609" formatCode="General">
                  <c:v>1002.0923704158222</c:v>
                </c:pt>
                <c:pt idx="610" formatCode="General">
                  <c:v>1001.0117989976436</c:v>
                </c:pt>
                <c:pt idx="611" formatCode="General">
                  <c:v>999.4011359403587</c:v>
                </c:pt>
                <c:pt idx="612" formatCode="General">
                  <c:v>998.18804161240359</c:v>
                </c:pt>
                <c:pt idx="613" formatCode="General">
                  <c:v>995.98102546112386</c:v>
                </c:pt>
                <c:pt idx="614" formatCode="General">
                  <c:v>994.75773706318591</c:v>
                </c:pt>
                <c:pt idx="615" formatCode="General">
                  <c:v>994.02886105941434</c:v>
                </c:pt>
                <c:pt idx="616" formatCode="General">
                  <c:v>992.61698236679422</c:v>
                </c:pt>
                <c:pt idx="617" formatCode="General">
                  <c:v>991.58228426353867</c:v>
                </c:pt>
                <c:pt idx="618" formatCode="General">
                  <c:v>989.20706595754234</c:v>
                </c:pt>
                <c:pt idx="619" formatCode="General">
                  <c:v>987.66776139013723</c:v>
                </c:pt>
                <c:pt idx="620" formatCode="General">
                  <c:v>987.17844603096194</c:v>
                </c:pt>
                <c:pt idx="621" formatCode="General">
                  <c:v>986.08768054280051</c:v>
                </c:pt>
                <c:pt idx="622" formatCode="General">
                  <c:v>984.5738611503524</c:v>
                </c:pt>
                <c:pt idx="623" formatCode="General">
                  <c:v>982.55543529375461</c:v>
                </c:pt>
                <c:pt idx="624" formatCode="General">
                  <c:v>980.93457816648686</c:v>
                </c:pt>
                <c:pt idx="625" formatCode="General">
                  <c:v>980.25667251262939</c:v>
                </c:pt>
                <c:pt idx="626" formatCode="General">
                  <c:v>978.81421161006119</c:v>
                </c:pt>
                <c:pt idx="627" formatCode="General">
                  <c:v>977.63169949205417</c:v>
                </c:pt>
                <c:pt idx="628" formatCode="General">
                  <c:v>975.37371299086044</c:v>
                </c:pt>
                <c:pt idx="629" formatCode="General">
                  <c:v>973.39606341419415</c:v>
                </c:pt>
                <c:pt idx="630" formatCode="General">
                  <c:v>972.48879118572347</c:v>
                </c:pt>
                <c:pt idx="631" formatCode="General">
                  <c:v>971.46428715245054</c:v>
                </c:pt>
                <c:pt idx="632" formatCode="General">
                  <c:v>970.23590171952105</c:v>
                </c:pt>
                <c:pt idx="633" formatCode="General">
                  <c:v>968.04927370820701</c:v>
                </c:pt>
                <c:pt idx="634" formatCode="General">
                  <c:v>966.63229798059558</c:v>
                </c:pt>
                <c:pt idx="635" formatCode="General">
                  <c:v>965.42939772262321</c:v>
                </c:pt>
                <c:pt idx="636" formatCode="General">
                  <c:v>963.53330070581933</c:v>
                </c:pt>
                <c:pt idx="637" formatCode="General">
                  <c:v>963.06947052160126</c:v>
                </c:pt>
                <c:pt idx="638" formatCode="General">
                  <c:v>960.91342472023541</c:v>
                </c:pt>
                <c:pt idx="639" formatCode="General">
                  <c:v>958.02850291509844</c:v>
                </c:pt>
                <c:pt idx="640" formatCode="General">
                  <c:v>957.63093418576864</c:v>
                </c:pt>
                <c:pt idx="641" formatCode="General">
                  <c:v>955.88265118371544</c:v>
                </c:pt>
                <c:pt idx="642" formatCode="General">
                  <c:v>954.72562424066598</c:v>
                </c:pt>
                <c:pt idx="643" formatCode="General">
                  <c:v>953.9916512019031</c:v>
                </c:pt>
                <c:pt idx="644" formatCode="General">
                  <c:v>951.53488033604435</c:v>
                </c:pt>
                <c:pt idx="645" formatCode="General">
                  <c:v>949.8375676839056</c:v>
                </c:pt>
                <c:pt idx="646" formatCode="General">
                  <c:v>948.44607713125106</c:v>
                </c:pt>
                <c:pt idx="647" formatCode="General">
                  <c:v>947.47764048288354</c:v>
                </c:pt>
                <c:pt idx="648" formatCode="General">
                  <c:v>945.64780492096804</c:v>
                </c:pt>
                <c:pt idx="649" formatCode="General">
                  <c:v>943.70073755425017</c:v>
                </c:pt>
                <c:pt idx="650" formatCode="General">
                  <c:v>942.53861357620906</c:v>
                </c:pt>
                <c:pt idx="651" formatCode="General">
                  <c:v>940.93814458890688</c:v>
                </c:pt>
                <c:pt idx="652" formatCode="General">
                  <c:v>939.5823332811924</c:v>
                </c:pt>
                <c:pt idx="653" formatCode="General">
                  <c:v>938.37943302321992</c:v>
                </c:pt>
                <c:pt idx="654" formatCode="General">
                  <c:v>936.55469449629584</c:v>
                </c:pt>
                <c:pt idx="655" formatCode="General">
                  <c:v>935.09184545376161</c:v>
                </c:pt>
                <c:pt idx="656" formatCode="General">
                  <c:v>933.14477808704385</c:v>
                </c:pt>
                <c:pt idx="657" formatCode="General">
                  <c:v>931.34042770008534</c:v>
                </c:pt>
                <c:pt idx="658" formatCode="General">
                  <c:v>929.48000992822131</c:v>
                </c:pt>
                <c:pt idx="659" formatCode="General">
                  <c:v>928.42492368499973</c:v>
                </c:pt>
                <c:pt idx="660" formatCode="General">
                  <c:v>926.32494526853952</c:v>
                </c:pt>
                <c:pt idx="661" formatCode="General">
                  <c:v>924.32690755190754</c:v>
                </c:pt>
                <c:pt idx="662" formatCode="General">
                  <c:v>922.9048347893048</c:v>
                </c:pt>
                <c:pt idx="663" formatCode="General">
                  <c:v>921.74780784625511</c:v>
                </c:pt>
                <c:pt idx="664" formatCode="General">
                  <c:v>919.66312053476906</c:v>
                </c:pt>
                <c:pt idx="665" formatCode="General">
                  <c:v>918.04226340750131</c:v>
                </c:pt>
                <c:pt idx="666" formatCode="General">
                  <c:v>916.43669738520771</c:v>
                </c:pt>
                <c:pt idx="667" formatCode="General">
                  <c:v>915.12166235742438</c:v>
                </c:pt>
                <c:pt idx="668" formatCode="General">
                  <c:v>913.49061116017378</c:v>
                </c:pt>
                <c:pt idx="669" formatCode="General">
                  <c:v>912.08892653753651</c:v>
                </c:pt>
                <c:pt idx="670" formatCode="General">
                  <c:v>910.44258423531176</c:v>
                </c:pt>
                <c:pt idx="671" formatCode="General">
                  <c:v>907.54746836019171</c:v>
                </c:pt>
                <c:pt idx="672" formatCode="General">
                  <c:v>906.53315839690163</c:v>
                </c:pt>
                <c:pt idx="673" formatCode="General">
                  <c:v>904.97856272452213</c:v>
                </c:pt>
                <c:pt idx="674" formatCode="General">
                  <c:v>904.12735788095699</c:v>
                </c:pt>
                <c:pt idx="675" formatCode="General">
                  <c:v>901.64510184014114</c:v>
                </c:pt>
                <c:pt idx="676" formatCode="General">
                  <c:v>899.95288622299381</c:v>
                </c:pt>
                <c:pt idx="677" formatCode="General">
                  <c:v>897.82232559658496</c:v>
                </c:pt>
                <c:pt idx="678" formatCode="General">
                  <c:v>895.49298060551143</c:v>
                </c:pt>
                <c:pt idx="679" formatCode="General">
                  <c:v>894.69784314685182</c:v>
                </c:pt>
                <c:pt idx="680" formatCode="General">
                  <c:v>892.91388089985901</c:v>
                </c:pt>
                <c:pt idx="681" formatCode="General">
                  <c:v>891.07385126796055</c:v>
                </c:pt>
                <c:pt idx="682" formatCode="General">
                  <c:v>888.81586476676671</c:v>
                </c:pt>
                <c:pt idx="683" formatCode="General">
                  <c:v>887.77606962851951</c:v>
                </c:pt>
                <c:pt idx="684" formatCode="General">
                  <c:v>885.4212394624891</c:v>
                </c:pt>
                <c:pt idx="685" formatCode="General">
                  <c:v>884.18265995957677</c:v>
                </c:pt>
                <c:pt idx="686" formatCode="General">
                  <c:v>881.9909349132713</c:v>
                </c:pt>
                <c:pt idx="687" formatCode="General">
                  <c:v>879.77372469200873</c:v>
                </c:pt>
                <c:pt idx="688" formatCode="General">
                  <c:v>878.10699424981817</c:v>
                </c:pt>
                <c:pt idx="689" formatCode="General">
                  <c:v>876.45045787761057</c:v>
                </c:pt>
                <c:pt idx="690" formatCode="General">
                  <c:v>875.03857918499045</c:v>
                </c:pt>
                <c:pt idx="691" formatCode="General">
                  <c:v>873.46359537264539</c:v>
                </c:pt>
                <c:pt idx="692" formatCode="General">
                  <c:v>870.30853071296372</c:v>
                </c:pt>
                <c:pt idx="693" formatCode="General">
                  <c:v>869.27383260970782</c:v>
                </c:pt>
                <c:pt idx="694" formatCode="General">
                  <c:v>867.36244448792979</c:v>
                </c:pt>
                <c:pt idx="695" formatCode="General">
                  <c:v>865.59377334591113</c:v>
                </c:pt>
                <c:pt idx="696" formatCode="General">
                  <c:v>864.2022827932567</c:v>
                </c:pt>
                <c:pt idx="697" formatCode="General">
                  <c:v>861.79648227731218</c:v>
                </c:pt>
                <c:pt idx="698" formatCode="General">
                  <c:v>859.62514537097218</c:v>
                </c:pt>
                <c:pt idx="699" formatCode="General">
                  <c:v>857.75963056411695</c:v>
                </c:pt>
                <c:pt idx="700" formatCode="General">
                  <c:v>855.74120470751916</c:v>
                </c:pt>
                <c:pt idx="701" formatCode="General">
                  <c:v>853.93175728556923</c:v>
                </c:pt>
                <c:pt idx="702" formatCode="General">
                  <c:v>852.64220743274302</c:v>
                </c:pt>
                <c:pt idx="703" formatCode="General">
                  <c:v>850.51674384132571</c:v>
                </c:pt>
                <c:pt idx="704" formatCode="General">
                  <c:v>848.30972769004609</c:v>
                </c:pt>
                <c:pt idx="705" formatCode="General">
                  <c:v>846.26581665849142</c:v>
                </c:pt>
                <c:pt idx="706" formatCode="General">
                  <c:v>843.97215091235762</c:v>
                </c:pt>
                <c:pt idx="707" formatCode="General">
                  <c:v>842.04547168560532</c:v>
                </c:pt>
                <c:pt idx="708" formatCode="General">
                  <c:v>840.22583019367255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EC0F-4AB6-8304-ACBF21E005ED}"/>
            </c:ext>
          </c:extLst>
        </c:ser>
        <c:ser>
          <c:idx val="12"/>
          <c:order val="12"/>
          <c:tx>
            <c:strRef>
              <c:f>'46NT95'!$B$2</c:f>
              <c:strCache>
                <c:ptCount val="1"/>
                <c:pt idx="0">
                  <c:v>AWA_1_13_Rz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'46NT95'!$H$22:$H$754</c:f>
              <c:numCache>
                <c:formatCode>0.000</c:formatCode>
                <c:ptCount val="733"/>
                <c:pt idx="0">
                  <c:v>4.7820532071699355E-5</c:v>
                </c:pt>
                <c:pt idx="1">
                  <c:v>4.2259572071699355E-5</c:v>
                </c:pt>
                <c:pt idx="2">
                  <c:v>4.3808412071699359E-5</c:v>
                </c:pt>
                <c:pt idx="3">
                  <c:v>4.4769592071699357E-5</c:v>
                </c:pt>
                <c:pt idx="4">
                  <c:v>4.6640108071699356E-5</c:v>
                </c:pt>
                <c:pt idx="5">
                  <c:v>5.3893852071699358E-5</c:v>
                </c:pt>
                <c:pt idx="6">
                  <c:v>9.4645732071699348E-5</c:v>
                </c:pt>
                <c:pt idx="7">
                  <c:v>1.3601733207169934E-4</c:v>
                </c:pt>
                <c:pt idx="8">
                  <c:v>1.7027053207169934E-4</c:v>
                </c:pt>
                <c:pt idx="9">
                  <c:v>2.0598533207169935E-4</c:v>
                </c:pt>
                <c:pt idx="10">
                  <c:v>2.4983853207169936E-4</c:v>
                </c:pt>
                <c:pt idx="11">
                  <c:v>2.9042333207169934E-4</c:v>
                </c:pt>
                <c:pt idx="12">
                  <c:v>3.2818093207169941E-4</c:v>
                </c:pt>
                <c:pt idx="13">
                  <c:v>3.6783013207169937E-4</c:v>
                </c:pt>
                <c:pt idx="14">
                  <c:v>4.0523653207169932E-4</c:v>
                </c:pt>
                <c:pt idx="15">
                  <c:v>4.444745320716994E-4</c:v>
                </c:pt>
                <c:pt idx="16">
                  <c:v>4.8857653207169931E-4</c:v>
                </c:pt>
                <c:pt idx="17">
                  <c:v>5.3532053207169935E-4</c:v>
                </c:pt>
                <c:pt idx="18">
                  <c:v>5.7741653207169939E-4</c:v>
                </c:pt>
                <c:pt idx="19">
                  <c:v>6.2290853207169934E-4</c:v>
                </c:pt>
                <c:pt idx="20">
                  <c:v>6.6579653207169938E-4</c:v>
                </c:pt>
                <c:pt idx="21">
                  <c:v>7.0854453207169928E-4</c:v>
                </c:pt>
                <c:pt idx="22">
                  <c:v>7.5172053207169941E-4</c:v>
                </c:pt>
                <c:pt idx="23">
                  <c:v>7.8959653207169936E-4</c:v>
                </c:pt>
                <c:pt idx="24">
                  <c:v>8.2991653207169951E-4</c:v>
                </c:pt>
                <c:pt idx="25">
                  <c:v>8.8163653207169929E-4</c:v>
                </c:pt>
                <c:pt idx="26">
                  <c:v>9.2426853207169921E-4</c:v>
                </c:pt>
                <c:pt idx="27">
                  <c:v>9.676765320716993E-4</c:v>
                </c:pt>
                <c:pt idx="28">
                  <c:v>1.0120565320716993E-3</c:v>
                </c:pt>
                <c:pt idx="29">
                  <c:v>1.0542365320716993E-3</c:v>
                </c:pt>
                <c:pt idx="30">
                  <c:v>1.0948765320716995E-3</c:v>
                </c:pt>
                <c:pt idx="31">
                  <c:v>1.1467565320716993E-3</c:v>
                </c:pt>
                <c:pt idx="32">
                  <c:v>1.1916845320716993E-3</c:v>
                </c:pt>
                <c:pt idx="33">
                  <c:v>1.2386845320716993E-3</c:v>
                </c:pt>
                <c:pt idx="34">
                  <c:v>1.2774685320716993E-3</c:v>
                </c:pt>
                <c:pt idx="35">
                  <c:v>1.3218365320716993E-3</c:v>
                </c:pt>
                <c:pt idx="36">
                  <c:v>1.3672485320716994E-3</c:v>
                </c:pt>
                <c:pt idx="37">
                  <c:v>1.4138845320716992E-3</c:v>
                </c:pt>
                <c:pt idx="38">
                  <c:v>1.4562965320716991E-3</c:v>
                </c:pt>
                <c:pt idx="39">
                  <c:v>1.5011845320716992E-3</c:v>
                </c:pt>
                <c:pt idx="40">
                  <c:v>1.5386805320716992E-3</c:v>
                </c:pt>
                <c:pt idx="41">
                  <c:v>1.5856805320716993E-3</c:v>
                </c:pt>
                <c:pt idx="42">
                  <c:v>1.6404205320716995E-3</c:v>
                </c:pt>
                <c:pt idx="43">
                  <c:v>1.6821005320716992E-3</c:v>
                </c:pt>
                <c:pt idx="44">
                  <c:v>1.7249045320716994E-3</c:v>
                </c:pt>
                <c:pt idx="45">
                  <c:v>1.7731045320716994E-3</c:v>
                </c:pt>
                <c:pt idx="46">
                  <c:v>1.8195005320716991E-3</c:v>
                </c:pt>
                <c:pt idx="47">
                  <c:v>1.8732085320716993E-3</c:v>
                </c:pt>
                <c:pt idx="48">
                  <c:v>1.9132725320716991E-3</c:v>
                </c:pt>
                <c:pt idx="49">
                  <c:v>1.9736405320716992E-3</c:v>
                </c:pt>
                <c:pt idx="50">
                  <c:v>2.0111165320716991E-3</c:v>
                </c:pt>
                <c:pt idx="51">
                  <c:v>2.0620245320716992E-3</c:v>
                </c:pt>
                <c:pt idx="52">
                  <c:v>2.1125205320716993E-3</c:v>
                </c:pt>
                <c:pt idx="53">
                  <c:v>2.1656405320716991E-3</c:v>
                </c:pt>
                <c:pt idx="54">
                  <c:v>2.2132725320716993E-3</c:v>
                </c:pt>
                <c:pt idx="55">
                  <c:v>2.2596845320716993E-3</c:v>
                </c:pt>
                <c:pt idx="56">
                  <c:v>2.3128045320716991E-3</c:v>
                </c:pt>
                <c:pt idx="57">
                  <c:v>2.3560365320716994E-3</c:v>
                </c:pt>
                <c:pt idx="58">
                  <c:v>2.4129525320716995E-3</c:v>
                </c:pt>
                <c:pt idx="59">
                  <c:v>2.4628885320716991E-3</c:v>
                </c:pt>
                <c:pt idx="60">
                  <c:v>2.5162285320716993E-3</c:v>
                </c:pt>
                <c:pt idx="61">
                  <c:v>2.5635645320716991E-3</c:v>
                </c:pt>
                <c:pt idx="62">
                  <c:v>2.6049805320716994E-3</c:v>
                </c:pt>
                <c:pt idx="63">
                  <c:v>2.6583725320716996E-3</c:v>
                </c:pt>
                <c:pt idx="64">
                  <c:v>2.7109445320716995E-3</c:v>
                </c:pt>
                <c:pt idx="65">
                  <c:v>2.7538725320716993E-3</c:v>
                </c:pt>
                <c:pt idx="66">
                  <c:v>2.8084805320716996E-3</c:v>
                </c:pt>
                <c:pt idx="67">
                  <c:v>2.8582445320716999E-3</c:v>
                </c:pt>
                <c:pt idx="68">
                  <c:v>2.9016125320716997E-3</c:v>
                </c:pt>
                <c:pt idx="69">
                  <c:v>2.9477805320716993E-3</c:v>
                </c:pt>
                <c:pt idx="70">
                  <c:v>3.0000925320716998E-3</c:v>
                </c:pt>
                <c:pt idx="71">
                  <c:v>3.0505685320716997E-3</c:v>
                </c:pt>
                <c:pt idx="72">
                  <c:v>3.0998885320716995E-3</c:v>
                </c:pt>
                <c:pt idx="73">
                  <c:v>3.1446005320716996E-3</c:v>
                </c:pt>
                <c:pt idx="74">
                  <c:v>3.1942805320716995E-3</c:v>
                </c:pt>
                <c:pt idx="75">
                  <c:v>3.2544045320716999E-3</c:v>
                </c:pt>
                <c:pt idx="76">
                  <c:v>3.3082205320716994E-3</c:v>
                </c:pt>
                <c:pt idx="77">
                  <c:v>3.3515525320716995E-3</c:v>
                </c:pt>
                <c:pt idx="78">
                  <c:v>3.3951445320716993E-3</c:v>
                </c:pt>
                <c:pt idx="79">
                  <c:v>3.4527525320716995E-3</c:v>
                </c:pt>
                <c:pt idx="80">
                  <c:v>3.4973005320716993E-3</c:v>
                </c:pt>
                <c:pt idx="81">
                  <c:v>3.5499925320716997E-3</c:v>
                </c:pt>
                <c:pt idx="82">
                  <c:v>3.6013285320716996E-3</c:v>
                </c:pt>
                <c:pt idx="83">
                  <c:v>3.6479005320716996E-3</c:v>
                </c:pt>
                <c:pt idx="84">
                  <c:v>3.6961725320716998E-3</c:v>
                </c:pt>
                <c:pt idx="85">
                  <c:v>3.7437805320716996E-3</c:v>
                </c:pt>
                <c:pt idx="86">
                  <c:v>3.7965045320716997E-3</c:v>
                </c:pt>
                <c:pt idx="87">
                  <c:v>3.8465525320716997E-3</c:v>
                </c:pt>
                <c:pt idx="88">
                  <c:v>3.8928325320716993E-3</c:v>
                </c:pt>
                <c:pt idx="89">
                  <c:v>3.9499765320716992E-3</c:v>
                </c:pt>
                <c:pt idx="90">
                  <c:v>3.9920605320716996E-3</c:v>
                </c:pt>
                <c:pt idx="91">
                  <c:v>4.0468805320716993E-3</c:v>
                </c:pt>
                <c:pt idx="92">
                  <c:v>4.1000205320716994E-3</c:v>
                </c:pt>
                <c:pt idx="93">
                  <c:v>4.1411805320716996E-3</c:v>
                </c:pt>
                <c:pt idx="94">
                  <c:v>4.1931005320717E-3</c:v>
                </c:pt>
                <c:pt idx="95">
                  <c:v>4.2479805320716994E-3</c:v>
                </c:pt>
                <c:pt idx="96">
                  <c:v>4.2975805320716997E-3</c:v>
                </c:pt>
                <c:pt idx="97">
                  <c:v>4.3507405320716997E-3</c:v>
                </c:pt>
                <c:pt idx="98">
                  <c:v>4.3967005320716991E-3</c:v>
                </c:pt>
                <c:pt idx="99">
                  <c:v>4.4412205320716993E-3</c:v>
                </c:pt>
                <c:pt idx="100">
                  <c:v>4.4985805320716995E-3</c:v>
                </c:pt>
                <c:pt idx="101">
                  <c:v>4.5527405320716996E-3</c:v>
                </c:pt>
                <c:pt idx="102">
                  <c:v>4.6094605320716993E-3</c:v>
                </c:pt>
                <c:pt idx="103">
                  <c:v>4.6541005320716996E-3</c:v>
                </c:pt>
                <c:pt idx="104">
                  <c:v>4.7053805320716995E-3</c:v>
                </c:pt>
                <c:pt idx="105">
                  <c:v>4.7506605320716995E-3</c:v>
                </c:pt>
                <c:pt idx="106">
                  <c:v>4.8005805320716997E-3</c:v>
                </c:pt>
                <c:pt idx="107">
                  <c:v>4.8501405320716994E-3</c:v>
                </c:pt>
                <c:pt idx="108">
                  <c:v>4.9060605320716995E-3</c:v>
                </c:pt>
                <c:pt idx="109">
                  <c:v>4.9621405320716995E-3</c:v>
                </c:pt>
                <c:pt idx="110">
                  <c:v>5.010860532071699E-3</c:v>
                </c:pt>
                <c:pt idx="111">
                  <c:v>5.0597005320716995E-3</c:v>
                </c:pt>
                <c:pt idx="112">
                  <c:v>5.1114205320717003E-3</c:v>
                </c:pt>
                <c:pt idx="113">
                  <c:v>5.1618605320716991E-3</c:v>
                </c:pt>
                <c:pt idx="114">
                  <c:v>5.2156605320716996E-3</c:v>
                </c:pt>
                <c:pt idx="115">
                  <c:v>5.2573805320716991E-3</c:v>
                </c:pt>
                <c:pt idx="116">
                  <c:v>5.3071005320716987E-3</c:v>
                </c:pt>
                <c:pt idx="117">
                  <c:v>5.3686205320716994E-3</c:v>
                </c:pt>
                <c:pt idx="118">
                  <c:v>5.4163405320716996E-3</c:v>
                </c:pt>
                <c:pt idx="119">
                  <c:v>5.4722605320716997E-3</c:v>
                </c:pt>
                <c:pt idx="120">
                  <c:v>5.523780532071699E-3</c:v>
                </c:pt>
                <c:pt idx="121">
                  <c:v>5.5801805320716989E-3</c:v>
                </c:pt>
                <c:pt idx="122">
                  <c:v>5.6470205320716992E-3</c:v>
                </c:pt>
                <c:pt idx="123">
                  <c:v>5.7061005320716996E-3</c:v>
                </c:pt>
                <c:pt idx="124">
                  <c:v>5.7794605320716994E-3</c:v>
                </c:pt>
                <c:pt idx="125">
                  <c:v>5.8716605320717E-3</c:v>
                </c:pt>
                <c:pt idx="126">
                  <c:v>5.9847805320716995E-3</c:v>
                </c:pt>
                <c:pt idx="127">
                  <c:v>6.1149405320717002E-3</c:v>
                </c:pt>
                <c:pt idx="128">
                  <c:v>6.2507405320716995E-3</c:v>
                </c:pt>
                <c:pt idx="129">
                  <c:v>6.4123005320716993E-3</c:v>
                </c:pt>
                <c:pt idx="130">
                  <c:v>6.6093405320716992E-3</c:v>
                </c:pt>
                <c:pt idx="131">
                  <c:v>6.7857805320716991E-3</c:v>
                </c:pt>
                <c:pt idx="132">
                  <c:v>6.9897405320716996E-3</c:v>
                </c:pt>
                <c:pt idx="133">
                  <c:v>7.2091805320716991E-3</c:v>
                </c:pt>
                <c:pt idx="134">
                  <c:v>7.4229405320716986E-3</c:v>
                </c:pt>
                <c:pt idx="135">
                  <c:v>7.6305805320716989E-3</c:v>
                </c:pt>
                <c:pt idx="136">
                  <c:v>7.8764205320716995E-3</c:v>
                </c:pt>
                <c:pt idx="137">
                  <c:v>8.0857005320716987E-3</c:v>
                </c:pt>
                <c:pt idx="138">
                  <c:v>8.3134205320716994E-3</c:v>
                </c:pt>
                <c:pt idx="139">
                  <c:v>8.5681805320716991E-3</c:v>
                </c:pt>
                <c:pt idx="140">
                  <c:v>8.8103805320717005E-3</c:v>
                </c:pt>
                <c:pt idx="141">
                  <c:v>9.0677405320717004E-3</c:v>
                </c:pt>
                <c:pt idx="142">
                  <c:v>9.2974205320716999E-3</c:v>
                </c:pt>
                <c:pt idx="143">
                  <c:v>9.5173405320717001E-3</c:v>
                </c:pt>
                <c:pt idx="144">
                  <c:v>9.7793805320716999E-3</c:v>
                </c:pt>
                <c:pt idx="145">
                  <c:v>1.0012940532071699E-2</c:v>
                </c:pt>
                <c:pt idx="146">
                  <c:v>1.0245260532071698E-2</c:v>
                </c:pt>
                <c:pt idx="147">
                  <c:v>1.04771805320717E-2</c:v>
                </c:pt>
                <c:pt idx="148">
                  <c:v>1.0719180532071699E-2</c:v>
                </c:pt>
                <c:pt idx="149">
                  <c:v>1.0979580532071698E-2</c:v>
                </c:pt>
                <c:pt idx="150">
                  <c:v>1.1197100532071697E-2</c:v>
                </c:pt>
                <c:pt idx="151">
                  <c:v>1.1430260532071699E-2</c:v>
                </c:pt>
                <c:pt idx="152">
                  <c:v>1.1634860532071698E-2</c:v>
                </c:pt>
                <c:pt idx="153">
                  <c:v>1.1834380532071698E-2</c:v>
                </c:pt>
                <c:pt idx="154">
                  <c:v>1.2074980532071698E-2</c:v>
                </c:pt>
                <c:pt idx="155">
                  <c:v>1.2281980532071699E-2</c:v>
                </c:pt>
                <c:pt idx="156">
                  <c:v>1.2509220532071699E-2</c:v>
                </c:pt>
                <c:pt idx="157">
                  <c:v>1.2719540532071699E-2</c:v>
                </c:pt>
                <c:pt idx="158">
                  <c:v>1.2944300532071698E-2</c:v>
                </c:pt>
                <c:pt idx="159">
                  <c:v>1.3162260532071699E-2</c:v>
                </c:pt>
                <c:pt idx="160">
                  <c:v>1.3388020532071698E-2</c:v>
                </c:pt>
                <c:pt idx="161">
                  <c:v>1.3611620532071697E-2</c:v>
                </c:pt>
                <c:pt idx="162">
                  <c:v>1.3793060532071699E-2</c:v>
                </c:pt>
                <c:pt idx="163">
                  <c:v>1.4018100532071698E-2</c:v>
                </c:pt>
                <c:pt idx="164">
                  <c:v>1.4230820532071697E-2</c:v>
                </c:pt>
                <c:pt idx="165">
                  <c:v>1.44394605320717E-2</c:v>
                </c:pt>
                <c:pt idx="166">
                  <c:v>1.4671500532071698E-2</c:v>
                </c:pt>
                <c:pt idx="167">
                  <c:v>1.4883020532071698E-2</c:v>
                </c:pt>
                <c:pt idx="168">
                  <c:v>1.5088940532071698E-2</c:v>
                </c:pt>
                <c:pt idx="169">
                  <c:v>1.5297100532071698E-2</c:v>
                </c:pt>
                <c:pt idx="170">
                  <c:v>1.55095405320717E-2</c:v>
                </c:pt>
                <c:pt idx="171">
                  <c:v>1.5735620532071698E-2</c:v>
                </c:pt>
                <c:pt idx="172">
                  <c:v>1.5932340532071699E-2</c:v>
                </c:pt>
                <c:pt idx="173">
                  <c:v>1.6135740532071698E-2</c:v>
                </c:pt>
                <c:pt idx="174">
                  <c:v>1.6343100532071698E-2</c:v>
                </c:pt>
                <c:pt idx="175">
                  <c:v>1.6570900532071699E-2</c:v>
                </c:pt>
                <c:pt idx="176">
                  <c:v>1.6778980532071698E-2</c:v>
                </c:pt>
                <c:pt idx="177">
                  <c:v>1.7003420532071697E-2</c:v>
                </c:pt>
                <c:pt idx="178">
                  <c:v>1.7221820532071698E-2</c:v>
                </c:pt>
                <c:pt idx="179">
                  <c:v>1.7422540532071696E-2</c:v>
                </c:pt>
                <c:pt idx="180">
                  <c:v>1.7625460532071698E-2</c:v>
                </c:pt>
                <c:pt idx="181">
                  <c:v>1.7846820532071699E-2</c:v>
                </c:pt>
                <c:pt idx="182">
                  <c:v>1.8045940532071699E-2</c:v>
                </c:pt>
                <c:pt idx="183">
                  <c:v>1.8257940532071699E-2</c:v>
                </c:pt>
                <c:pt idx="184">
                  <c:v>1.8455020532071698E-2</c:v>
                </c:pt>
                <c:pt idx="185">
                  <c:v>1.86791405320717E-2</c:v>
                </c:pt>
                <c:pt idx="186">
                  <c:v>1.8906220532071697E-2</c:v>
                </c:pt>
                <c:pt idx="187">
                  <c:v>1.9116940532071698E-2</c:v>
                </c:pt>
                <c:pt idx="188">
                  <c:v>1.9310060532071696E-2</c:v>
                </c:pt>
                <c:pt idx="189">
                  <c:v>1.9539980532071698E-2</c:v>
                </c:pt>
                <c:pt idx="190">
                  <c:v>1.97405805320717E-2</c:v>
                </c:pt>
                <c:pt idx="191">
                  <c:v>1.9953500532071698E-2</c:v>
                </c:pt>
                <c:pt idx="192">
                  <c:v>2.0176540532071699E-2</c:v>
                </c:pt>
                <c:pt idx="193">
                  <c:v>2.0364340532071697E-2</c:v>
                </c:pt>
                <c:pt idx="194">
                  <c:v>2.0595060532071701E-2</c:v>
                </c:pt>
                <c:pt idx="195">
                  <c:v>2.08009005320717E-2</c:v>
                </c:pt>
                <c:pt idx="196">
                  <c:v>2.1008540532071698E-2</c:v>
                </c:pt>
                <c:pt idx="197">
                  <c:v>2.1199460532071699E-2</c:v>
                </c:pt>
                <c:pt idx="198">
                  <c:v>2.13967005320717E-2</c:v>
                </c:pt>
                <c:pt idx="199">
                  <c:v>2.1626420532071696E-2</c:v>
                </c:pt>
                <c:pt idx="200">
                  <c:v>2.18262205320717E-2</c:v>
                </c:pt>
                <c:pt idx="201">
                  <c:v>2.2032500532071699E-2</c:v>
                </c:pt>
                <c:pt idx="202">
                  <c:v>2.22654205320717E-2</c:v>
                </c:pt>
                <c:pt idx="203">
                  <c:v>2.2455700532071698E-2</c:v>
                </c:pt>
                <c:pt idx="204">
                  <c:v>2.2663540532071699E-2</c:v>
                </c:pt>
                <c:pt idx="205">
                  <c:v>2.2869340532071698E-2</c:v>
                </c:pt>
                <c:pt idx="206">
                  <c:v>2.3069620532071698E-2</c:v>
                </c:pt>
                <c:pt idx="207">
                  <c:v>2.3289060532071696E-2</c:v>
                </c:pt>
                <c:pt idx="208">
                  <c:v>2.34899405320717E-2</c:v>
                </c:pt>
                <c:pt idx="209">
                  <c:v>2.3698340532071697E-2</c:v>
                </c:pt>
                <c:pt idx="210">
                  <c:v>2.39129405320717E-2</c:v>
                </c:pt>
                <c:pt idx="211">
                  <c:v>2.4119460532071698E-2</c:v>
                </c:pt>
                <c:pt idx="212">
                  <c:v>2.4333420532071701E-2</c:v>
                </c:pt>
                <c:pt idx="213">
                  <c:v>2.4510300532071701E-2</c:v>
                </c:pt>
                <c:pt idx="214">
                  <c:v>2.4741540532071699E-2</c:v>
                </c:pt>
                <c:pt idx="215">
                  <c:v>2.4939100532071698E-2</c:v>
                </c:pt>
                <c:pt idx="216">
                  <c:v>2.51625805320717E-2</c:v>
                </c:pt>
                <c:pt idx="217">
                  <c:v>2.5375460532071695E-2</c:v>
                </c:pt>
                <c:pt idx="218">
                  <c:v>2.5586140532071696E-2</c:v>
                </c:pt>
                <c:pt idx="219">
                  <c:v>2.5796780532071698E-2</c:v>
                </c:pt>
                <c:pt idx="220">
                  <c:v>2.6003860532071696E-2</c:v>
                </c:pt>
                <c:pt idx="221">
                  <c:v>2.6202220532071697E-2</c:v>
                </c:pt>
                <c:pt idx="222">
                  <c:v>2.63969805320717E-2</c:v>
                </c:pt>
                <c:pt idx="223">
                  <c:v>2.6603340532071699E-2</c:v>
                </c:pt>
                <c:pt idx="224">
                  <c:v>2.6806740532071702E-2</c:v>
                </c:pt>
                <c:pt idx="225">
                  <c:v>2.7018140532071699E-2</c:v>
                </c:pt>
                <c:pt idx="226">
                  <c:v>2.7222180532071701E-2</c:v>
                </c:pt>
                <c:pt idx="227">
                  <c:v>2.7450460532071695E-2</c:v>
                </c:pt>
                <c:pt idx="228">
                  <c:v>2.7669780532071697E-2</c:v>
                </c:pt>
                <c:pt idx="229">
                  <c:v>2.7875140532071699E-2</c:v>
                </c:pt>
                <c:pt idx="230">
                  <c:v>2.8081860532071699E-2</c:v>
                </c:pt>
                <c:pt idx="231">
                  <c:v>2.8294260532071701E-2</c:v>
                </c:pt>
                <c:pt idx="232">
                  <c:v>2.8508540532071698E-2</c:v>
                </c:pt>
                <c:pt idx="233">
                  <c:v>2.8707660532071699E-2</c:v>
                </c:pt>
                <c:pt idx="234">
                  <c:v>2.8905180532071698E-2</c:v>
                </c:pt>
                <c:pt idx="235">
                  <c:v>2.9100020532071696E-2</c:v>
                </c:pt>
                <c:pt idx="236">
                  <c:v>2.9316020532071701E-2</c:v>
                </c:pt>
                <c:pt idx="237">
                  <c:v>2.9541940532071698E-2</c:v>
                </c:pt>
                <c:pt idx="238">
                  <c:v>2.9752100532071699E-2</c:v>
                </c:pt>
                <c:pt idx="239">
                  <c:v>2.9957140532071699E-2</c:v>
                </c:pt>
                <c:pt idx="240">
                  <c:v>3.0160660532071698E-2</c:v>
                </c:pt>
                <c:pt idx="241">
                  <c:v>3.0361420532071696E-2</c:v>
                </c:pt>
                <c:pt idx="242">
                  <c:v>3.0566460532071699E-2</c:v>
                </c:pt>
                <c:pt idx="243">
                  <c:v>3.0772420532071697E-2</c:v>
                </c:pt>
                <c:pt idx="244">
                  <c:v>3.1001740532071699E-2</c:v>
                </c:pt>
                <c:pt idx="245">
                  <c:v>3.1187260532071701E-2</c:v>
                </c:pt>
                <c:pt idx="246">
                  <c:v>3.1392660532071702E-2</c:v>
                </c:pt>
                <c:pt idx="247">
                  <c:v>3.1598820532071699E-2</c:v>
                </c:pt>
                <c:pt idx="248">
                  <c:v>3.1816580532071696E-2</c:v>
                </c:pt>
                <c:pt idx="249">
                  <c:v>3.20133405320717E-2</c:v>
                </c:pt>
                <c:pt idx="250">
                  <c:v>3.22225005320717E-2</c:v>
                </c:pt>
                <c:pt idx="251">
                  <c:v>3.2444980532071697E-2</c:v>
                </c:pt>
                <c:pt idx="252">
                  <c:v>3.26572205320717E-2</c:v>
                </c:pt>
                <c:pt idx="253">
                  <c:v>3.2865740532071697E-2</c:v>
                </c:pt>
                <c:pt idx="254">
                  <c:v>3.3076900532071699E-2</c:v>
                </c:pt>
                <c:pt idx="255">
                  <c:v>3.3284540532071701E-2</c:v>
                </c:pt>
                <c:pt idx="256">
                  <c:v>3.3486500532071702E-2</c:v>
                </c:pt>
                <c:pt idx="257">
                  <c:v>3.3693180532071702E-2</c:v>
                </c:pt>
                <c:pt idx="258">
                  <c:v>3.3892540532071698E-2</c:v>
                </c:pt>
                <c:pt idx="259">
                  <c:v>3.4095660532071699E-2</c:v>
                </c:pt>
                <c:pt idx="260">
                  <c:v>3.4328620532071696E-2</c:v>
                </c:pt>
                <c:pt idx="261">
                  <c:v>3.4532300532071701E-2</c:v>
                </c:pt>
                <c:pt idx="262">
                  <c:v>3.47661805320717E-2</c:v>
                </c:pt>
                <c:pt idx="263">
                  <c:v>3.4953620532071697E-2</c:v>
                </c:pt>
                <c:pt idx="264">
                  <c:v>3.5167620532071696E-2</c:v>
                </c:pt>
                <c:pt idx="265">
                  <c:v>3.5374100532071698E-2</c:v>
                </c:pt>
                <c:pt idx="266">
                  <c:v>3.5579820532071697E-2</c:v>
                </c:pt>
                <c:pt idx="267">
                  <c:v>3.5802420532071701E-2</c:v>
                </c:pt>
                <c:pt idx="268">
                  <c:v>3.5999020532071699E-2</c:v>
                </c:pt>
                <c:pt idx="269">
                  <c:v>3.6223500532071698E-2</c:v>
                </c:pt>
                <c:pt idx="270">
                  <c:v>3.6429820532071694E-2</c:v>
                </c:pt>
                <c:pt idx="271">
                  <c:v>3.6635780532071699E-2</c:v>
                </c:pt>
                <c:pt idx="272">
                  <c:v>3.6853420532071697E-2</c:v>
                </c:pt>
                <c:pt idx="273">
                  <c:v>3.70597005320717E-2</c:v>
                </c:pt>
                <c:pt idx="274">
                  <c:v>3.7283300532071698E-2</c:v>
                </c:pt>
                <c:pt idx="275">
                  <c:v>3.7485420532071698E-2</c:v>
                </c:pt>
                <c:pt idx="276">
                  <c:v>3.7687820532071696E-2</c:v>
                </c:pt>
                <c:pt idx="277">
                  <c:v>3.7935540532071696E-2</c:v>
                </c:pt>
                <c:pt idx="278">
                  <c:v>3.8132420532071699E-2</c:v>
                </c:pt>
                <c:pt idx="279">
                  <c:v>3.8347700532071698E-2</c:v>
                </c:pt>
                <c:pt idx="280">
                  <c:v>3.8554220532071699E-2</c:v>
                </c:pt>
                <c:pt idx="281">
                  <c:v>3.87586605320717E-2</c:v>
                </c:pt>
                <c:pt idx="282">
                  <c:v>3.8952660532071699E-2</c:v>
                </c:pt>
                <c:pt idx="283">
                  <c:v>3.9169380532071696E-2</c:v>
                </c:pt>
                <c:pt idx="284">
                  <c:v>3.9369980532071698E-2</c:v>
                </c:pt>
                <c:pt idx="285">
                  <c:v>3.9587300532071698E-2</c:v>
                </c:pt>
                <c:pt idx="286">
                  <c:v>3.9815540532071696E-2</c:v>
                </c:pt>
                <c:pt idx="287">
                  <c:v>4.0022260532071703E-2</c:v>
                </c:pt>
                <c:pt idx="288">
                  <c:v>4.0232220532071698E-2</c:v>
                </c:pt>
                <c:pt idx="289">
                  <c:v>4.0526220532071694E-2</c:v>
                </c:pt>
                <c:pt idx="290">
                  <c:v>4.0651020532071695E-2</c:v>
                </c:pt>
                <c:pt idx="291">
                  <c:v>4.0857820532071702E-2</c:v>
                </c:pt>
                <c:pt idx="292">
                  <c:v>4.10662205320717E-2</c:v>
                </c:pt>
                <c:pt idx="293">
                  <c:v>4.1297420532071694E-2</c:v>
                </c:pt>
                <c:pt idx="294">
                  <c:v>4.1519020532071703E-2</c:v>
                </c:pt>
                <c:pt idx="295">
                  <c:v>4.1721420532071701E-2</c:v>
                </c:pt>
                <c:pt idx="296">
                  <c:v>4.1930620532071694E-2</c:v>
                </c:pt>
                <c:pt idx="297">
                  <c:v>4.2137020532071696E-2</c:v>
                </c:pt>
                <c:pt idx="298">
                  <c:v>4.2360220532071696E-2</c:v>
                </c:pt>
                <c:pt idx="299">
                  <c:v>4.2568220532071696E-2</c:v>
                </c:pt>
                <c:pt idx="300">
                  <c:v>4.2803420532071694E-2</c:v>
                </c:pt>
                <c:pt idx="301">
                  <c:v>4.3026220532071696E-2</c:v>
                </c:pt>
                <c:pt idx="302">
                  <c:v>4.3229420532071697E-2</c:v>
                </c:pt>
                <c:pt idx="303">
                  <c:v>4.3439820532071696E-2</c:v>
                </c:pt>
                <c:pt idx="304">
                  <c:v>4.3665820532071693E-2</c:v>
                </c:pt>
                <c:pt idx="305">
                  <c:v>4.3884620532071698E-2</c:v>
                </c:pt>
                <c:pt idx="306">
                  <c:v>4.4104220532071699E-2</c:v>
                </c:pt>
                <c:pt idx="307">
                  <c:v>4.4326220532071699E-2</c:v>
                </c:pt>
                <c:pt idx="308">
                  <c:v>4.4531020532071697E-2</c:v>
                </c:pt>
                <c:pt idx="309">
                  <c:v>4.4747420532071702E-2</c:v>
                </c:pt>
                <c:pt idx="310">
                  <c:v>4.49570205320717E-2</c:v>
                </c:pt>
                <c:pt idx="311">
                  <c:v>4.5175020532071695E-2</c:v>
                </c:pt>
                <c:pt idx="312">
                  <c:v>4.5390620532071699E-2</c:v>
                </c:pt>
                <c:pt idx="313">
                  <c:v>4.5593020532071697E-2</c:v>
                </c:pt>
                <c:pt idx="314">
                  <c:v>4.5827820532071704E-2</c:v>
                </c:pt>
                <c:pt idx="315">
                  <c:v>4.6045020532071691E-2</c:v>
                </c:pt>
                <c:pt idx="316">
                  <c:v>4.62550205320717E-2</c:v>
                </c:pt>
                <c:pt idx="317">
                  <c:v>4.64746205320717E-2</c:v>
                </c:pt>
                <c:pt idx="318">
                  <c:v>4.6687020532071702E-2</c:v>
                </c:pt>
                <c:pt idx="319">
                  <c:v>4.6909020532071695E-2</c:v>
                </c:pt>
                <c:pt idx="320">
                  <c:v>4.7128220532071691E-2</c:v>
                </c:pt>
                <c:pt idx="321">
                  <c:v>4.7363420532071696E-2</c:v>
                </c:pt>
                <c:pt idx="322">
                  <c:v>4.7582220532071701E-2</c:v>
                </c:pt>
                <c:pt idx="323">
                  <c:v>4.7793420532071702E-2</c:v>
                </c:pt>
                <c:pt idx="324">
                  <c:v>4.8015020532071698E-2</c:v>
                </c:pt>
                <c:pt idx="325">
                  <c:v>4.8243020532071697E-2</c:v>
                </c:pt>
                <c:pt idx="326">
                  <c:v>4.8448220532071699E-2</c:v>
                </c:pt>
                <c:pt idx="327">
                  <c:v>4.8674620532071701E-2</c:v>
                </c:pt>
                <c:pt idx="328">
                  <c:v>4.8903020532071698E-2</c:v>
                </c:pt>
                <c:pt idx="329">
                  <c:v>4.9129020532071702E-2</c:v>
                </c:pt>
                <c:pt idx="330">
                  <c:v>4.9340220532071696E-2</c:v>
                </c:pt>
                <c:pt idx="331">
                  <c:v>4.9546620532071699E-2</c:v>
                </c:pt>
                <c:pt idx="332">
                  <c:v>4.97918205320717E-2</c:v>
                </c:pt>
                <c:pt idx="333">
                  <c:v>4.9993020532071691E-2</c:v>
                </c:pt>
                <c:pt idx="334">
                  <c:v>5.0216620532071696E-2</c:v>
                </c:pt>
                <c:pt idx="335">
                  <c:v>5.0439420532071698E-2</c:v>
                </c:pt>
                <c:pt idx="336">
                  <c:v>5.0665020532071697E-2</c:v>
                </c:pt>
                <c:pt idx="337">
                  <c:v>5.0879020532071696E-2</c:v>
                </c:pt>
                <c:pt idx="338">
                  <c:v>5.1086220532071701E-2</c:v>
                </c:pt>
                <c:pt idx="339">
                  <c:v>5.1316220532071695E-2</c:v>
                </c:pt>
                <c:pt idx="340">
                  <c:v>5.1536620532071697E-2</c:v>
                </c:pt>
                <c:pt idx="341">
                  <c:v>5.17594205320717E-2</c:v>
                </c:pt>
                <c:pt idx="342">
                  <c:v>5.1982220532071695E-2</c:v>
                </c:pt>
                <c:pt idx="343">
                  <c:v>5.21986205320717E-2</c:v>
                </c:pt>
                <c:pt idx="344">
                  <c:v>5.2407420532071702E-2</c:v>
                </c:pt>
                <c:pt idx="345">
                  <c:v>5.2630220532071698E-2</c:v>
                </c:pt>
                <c:pt idx="346">
                  <c:v>5.2874220532071699E-2</c:v>
                </c:pt>
                <c:pt idx="347">
                  <c:v>5.3093020532071697E-2</c:v>
                </c:pt>
                <c:pt idx="348">
                  <c:v>5.3304220532071699E-2</c:v>
                </c:pt>
                <c:pt idx="349">
                  <c:v>5.3542620532071698E-2</c:v>
                </c:pt>
                <c:pt idx="350">
                  <c:v>5.3748220532071705E-2</c:v>
                </c:pt>
                <c:pt idx="351">
                  <c:v>5.3988220532071703E-2</c:v>
                </c:pt>
                <c:pt idx="352">
                  <c:v>5.4218220532071697E-2</c:v>
                </c:pt>
                <c:pt idx="353">
                  <c:v>5.4425420532071694E-2</c:v>
                </c:pt>
                <c:pt idx="354">
                  <c:v>5.4659020532071702E-2</c:v>
                </c:pt>
                <c:pt idx="355">
                  <c:v>5.4861420532071693E-2</c:v>
                </c:pt>
                <c:pt idx="356">
                  <c:v>5.5097020532071703E-2</c:v>
                </c:pt>
                <c:pt idx="357">
                  <c:v>5.5325020532071702E-2</c:v>
                </c:pt>
                <c:pt idx="358">
                  <c:v>5.5549820532071699E-2</c:v>
                </c:pt>
                <c:pt idx="359">
                  <c:v>5.5785020532071697E-2</c:v>
                </c:pt>
                <c:pt idx="360">
                  <c:v>5.6003820532071702E-2</c:v>
                </c:pt>
                <c:pt idx="361">
                  <c:v>5.6216220532071697E-2</c:v>
                </c:pt>
                <c:pt idx="362">
                  <c:v>5.6458620532071693E-2</c:v>
                </c:pt>
                <c:pt idx="363">
                  <c:v>5.6648220532071705E-2</c:v>
                </c:pt>
                <c:pt idx="364">
                  <c:v>5.6891420532071697E-2</c:v>
                </c:pt>
                <c:pt idx="365">
                  <c:v>5.7114220532071699E-2</c:v>
                </c:pt>
                <c:pt idx="366">
                  <c:v>5.7346620532071693E-2</c:v>
                </c:pt>
                <c:pt idx="367">
                  <c:v>5.7609820532071698E-2</c:v>
                </c:pt>
                <c:pt idx="368">
                  <c:v>5.7820220532071698E-2</c:v>
                </c:pt>
                <c:pt idx="369">
                  <c:v>5.8046220532071695E-2</c:v>
                </c:pt>
                <c:pt idx="370">
                  <c:v>5.8264620532071695E-2</c:v>
                </c:pt>
                <c:pt idx="371">
                  <c:v>5.8488620532071697E-2</c:v>
                </c:pt>
                <c:pt idx="372">
                  <c:v>5.87346205320717E-2</c:v>
                </c:pt>
                <c:pt idx="373">
                  <c:v>5.89590205320717E-2</c:v>
                </c:pt>
                <c:pt idx="374">
                  <c:v>5.9183020532071702E-2</c:v>
                </c:pt>
                <c:pt idx="375">
                  <c:v>5.9405020532071695E-2</c:v>
                </c:pt>
                <c:pt idx="376">
                  <c:v>5.9671820532071693E-2</c:v>
                </c:pt>
                <c:pt idx="377">
                  <c:v>5.9883820532071697E-2</c:v>
                </c:pt>
                <c:pt idx="378">
                  <c:v>6.0116220532071704E-2</c:v>
                </c:pt>
                <c:pt idx="379">
                  <c:v>6.0341020532071701E-2</c:v>
                </c:pt>
                <c:pt idx="380">
                  <c:v>6.0585420532071693E-2</c:v>
                </c:pt>
                <c:pt idx="381">
                  <c:v>6.0816620532071701E-2</c:v>
                </c:pt>
                <c:pt idx="382">
                  <c:v>6.1038220532071696E-2</c:v>
                </c:pt>
                <c:pt idx="383">
                  <c:v>6.1295420532071702E-2</c:v>
                </c:pt>
                <c:pt idx="384">
                  <c:v>6.1520620532071704E-2</c:v>
                </c:pt>
                <c:pt idx="385">
                  <c:v>6.1742620532071697E-2</c:v>
                </c:pt>
                <c:pt idx="386">
                  <c:v>6.1977420532071698E-2</c:v>
                </c:pt>
                <c:pt idx="387">
                  <c:v>6.2200220532071693E-2</c:v>
                </c:pt>
                <c:pt idx="388">
                  <c:v>6.24490205320717E-2</c:v>
                </c:pt>
                <c:pt idx="389">
                  <c:v>6.2683020532071698E-2</c:v>
                </c:pt>
                <c:pt idx="390">
                  <c:v>6.2908620532071705E-2</c:v>
                </c:pt>
                <c:pt idx="391">
                  <c:v>6.3131020532071702E-2</c:v>
                </c:pt>
                <c:pt idx="392">
                  <c:v>6.3356220532071697E-2</c:v>
                </c:pt>
                <c:pt idx="393">
                  <c:v>6.3589020532071702E-2</c:v>
                </c:pt>
                <c:pt idx="394">
                  <c:v>6.3813420532071688E-2</c:v>
                </c:pt>
                <c:pt idx="395">
                  <c:v>6.4050220532071697E-2</c:v>
                </c:pt>
                <c:pt idx="396">
                  <c:v>6.4287820532071702E-2</c:v>
                </c:pt>
                <c:pt idx="397">
                  <c:v>6.4539020532071695E-2</c:v>
                </c:pt>
                <c:pt idx="398">
                  <c:v>6.4769820532071698E-2</c:v>
                </c:pt>
                <c:pt idx="399">
                  <c:v>6.4998220532071702E-2</c:v>
                </c:pt>
                <c:pt idx="400">
                  <c:v>6.5243420532071703E-2</c:v>
                </c:pt>
                <c:pt idx="401">
                  <c:v>6.5485420532071695E-2</c:v>
                </c:pt>
                <c:pt idx="402">
                  <c:v>6.5724220532071692E-2</c:v>
                </c:pt>
                <c:pt idx="403">
                  <c:v>6.5943420532071695E-2</c:v>
                </c:pt>
                <c:pt idx="404">
                  <c:v>6.61738205320717E-2</c:v>
                </c:pt>
                <c:pt idx="405">
                  <c:v>6.6421020532071703E-2</c:v>
                </c:pt>
                <c:pt idx="406">
                  <c:v>6.6662620532071698E-2</c:v>
                </c:pt>
                <c:pt idx="407">
                  <c:v>6.6900220532071702E-2</c:v>
                </c:pt>
                <c:pt idx="408">
                  <c:v>6.7135820532071705E-2</c:v>
                </c:pt>
                <c:pt idx="409">
                  <c:v>6.7389820532071709E-2</c:v>
                </c:pt>
                <c:pt idx="410">
                  <c:v>6.7632620532071697E-2</c:v>
                </c:pt>
                <c:pt idx="411">
                  <c:v>6.7882620532071697E-2</c:v>
                </c:pt>
                <c:pt idx="412">
                  <c:v>6.8116620532071695E-2</c:v>
                </c:pt>
                <c:pt idx="413">
                  <c:v>6.8360220532071705E-2</c:v>
                </c:pt>
                <c:pt idx="414">
                  <c:v>6.8579820532071706E-2</c:v>
                </c:pt>
                <c:pt idx="415">
                  <c:v>6.8845820532071708E-2</c:v>
                </c:pt>
                <c:pt idx="416">
                  <c:v>6.90786205320717E-2</c:v>
                </c:pt>
                <c:pt idx="417">
                  <c:v>6.9306620532071705E-2</c:v>
                </c:pt>
                <c:pt idx="418">
                  <c:v>6.9541020532071701E-2</c:v>
                </c:pt>
                <c:pt idx="419">
                  <c:v>6.9810620532071696E-2</c:v>
                </c:pt>
                <c:pt idx="420">
                  <c:v>7.0044220532071697E-2</c:v>
                </c:pt>
                <c:pt idx="421">
                  <c:v>7.0277420532071699E-2</c:v>
                </c:pt>
                <c:pt idx="422">
                  <c:v>7.0519420532071692E-2</c:v>
                </c:pt>
                <c:pt idx="423">
                  <c:v>7.0745820532071693E-2</c:v>
                </c:pt>
                <c:pt idx="424">
                  <c:v>7.0994620532071701E-2</c:v>
                </c:pt>
                <c:pt idx="425">
                  <c:v>7.1265020532071691E-2</c:v>
                </c:pt>
                <c:pt idx="426">
                  <c:v>7.1506220532071701E-2</c:v>
                </c:pt>
                <c:pt idx="427">
                  <c:v>7.1739820532071702E-2</c:v>
                </c:pt>
                <c:pt idx="428">
                  <c:v>7.19714205320717E-2</c:v>
                </c:pt>
                <c:pt idx="429">
                  <c:v>7.2210220532071698E-2</c:v>
                </c:pt>
                <c:pt idx="430">
                  <c:v>7.2468220532071706E-2</c:v>
                </c:pt>
                <c:pt idx="431">
                  <c:v>7.2711420532071691E-2</c:v>
                </c:pt>
                <c:pt idx="432" formatCode="General">
                  <c:v>7.2982220532071707E-2</c:v>
                </c:pt>
                <c:pt idx="433" formatCode="General">
                  <c:v>7.322102053207169E-2</c:v>
                </c:pt>
                <c:pt idx="434" formatCode="General">
                  <c:v>7.3461020532071694E-2</c:v>
                </c:pt>
                <c:pt idx="435" formatCode="General">
                  <c:v>7.3705820532071697E-2</c:v>
                </c:pt>
                <c:pt idx="436" formatCode="General">
                  <c:v>7.3945020532071692E-2</c:v>
                </c:pt>
                <c:pt idx="437" formatCode="General">
                  <c:v>7.4189420532071698E-2</c:v>
                </c:pt>
                <c:pt idx="438" formatCode="General">
                  <c:v>7.4447820532071704E-2</c:v>
                </c:pt>
                <c:pt idx="439" formatCode="General">
                  <c:v>7.4691420532071701E-2</c:v>
                </c:pt>
                <c:pt idx="440" formatCode="General">
                  <c:v>7.4940220532071694E-2</c:v>
                </c:pt>
                <c:pt idx="441" formatCode="General">
                  <c:v>7.5180620532071696E-2</c:v>
                </c:pt>
                <c:pt idx="442" formatCode="General">
                  <c:v>7.54230205320717E-2</c:v>
                </c:pt>
                <c:pt idx="443" formatCode="General">
                  <c:v>7.5665020532071706E-2</c:v>
                </c:pt>
                <c:pt idx="444" formatCode="General">
                  <c:v>7.5900620532071694E-2</c:v>
                </c:pt>
                <c:pt idx="445" formatCode="General">
                  <c:v>7.6158220532071705E-2</c:v>
                </c:pt>
                <c:pt idx="446" formatCode="General">
                  <c:v>7.63950205320717E-2</c:v>
                </c:pt>
                <c:pt idx="447" formatCode="General">
                  <c:v>7.6668220532071701E-2</c:v>
                </c:pt>
                <c:pt idx="448" formatCode="General">
                  <c:v>7.6911820532071698E-2</c:v>
                </c:pt>
                <c:pt idx="449" formatCode="General">
                  <c:v>7.7164220532071698E-2</c:v>
                </c:pt>
                <c:pt idx="450" formatCode="General">
                  <c:v>7.7394220532071692E-2</c:v>
                </c:pt>
                <c:pt idx="451" formatCode="General">
                  <c:v>7.7679020532071694E-2</c:v>
                </c:pt>
                <c:pt idx="452" formatCode="General">
                  <c:v>7.7929820532071703E-2</c:v>
                </c:pt>
                <c:pt idx="453" formatCode="General">
                  <c:v>7.8163420532071703E-2</c:v>
                </c:pt>
                <c:pt idx="454" formatCode="General">
                  <c:v>7.8423820532071697E-2</c:v>
                </c:pt>
                <c:pt idx="455" formatCode="General">
                  <c:v>7.8697020532071699E-2</c:v>
                </c:pt>
                <c:pt idx="456" formatCode="General">
                  <c:v>7.8947020532071699E-2</c:v>
                </c:pt>
                <c:pt idx="457" formatCode="General">
                  <c:v>7.9197420532071697E-2</c:v>
                </c:pt>
                <c:pt idx="458" formatCode="General">
                  <c:v>7.9440220532071698E-2</c:v>
                </c:pt>
                <c:pt idx="459" formatCode="General">
                  <c:v>7.9692620532071698E-2</c:v>
                </c:pt>
                <c:pt idx="460" formatCode="General">
                  <c:v>7.9942220532071701E-2</c:v>
                </c:pt>
                <c:pt idx="461" formatCode="General">
                  <c:v>8.0183820532071709E-2</c:v>
                </c:pt>
                <c:pt idx="462" formatCode="General">
                  <c:v>8.0453820532071701E-2</c:v>
                </c:pt>
                <c:pt idx="463" formatCode="General">
                  <c:v>8.0695020532071698E-2</c:v>
                </c:pt>
                <c:pt idx="464" formatCode="General">
                  <c:v>8.0953420532071704E-2</c:v>
                </c:pt>
                <c:pt idx="465" formatCode="General">
                  <c:v>8.1241420532071715E-2</c:v>
                </c:pt>
                <c:pt idx="466" formatCode="General">
                  <c:v>8.1462620532071706E-2</c:v>
                </c:pt>
                <c:pt idx="467" formatCode="General">
                  <c:v>8.174462053207171E-2</c:v>
                </c:pt>
                <c:pt idx="468" formatCode="General">
                  <c:v>8.1998220532071717E-2</c:v>
                </c:pt>
                <c:pt idx="469" formatCode="General">
                  <c:v>8.2232620532071699E-2</c:v>
                </c:pt>
                <c:pt idx="470" formatCode="General">
                  <c:v>8.2509420532071706E-2</c:v>
                </c:pt>
                <c:pt idx="471" formatCode="General">
                  <c:v>8.27722205320717E-2</c:v>
                </c:pt>
                <c:pt idx="472" formatCode="General">
                  <c:v>8.3011420532071709E-2</c:v>
                </c:pt>
                <c:pt idx="473" formatCode="General">
                  <c:v>8.3271820532071703E-2</c:v>
                </c:pt>
                <c:pt idx="474" formatCode="General">
                  <c:v>8.3521820532071717E-2</c:v>
                </c:pt>
                <c:pt idx="475" formatCode="General">
                  <c:v>8.3781820532071713E-2</c:v>
                </c:pt>
                <c:pt idx="476" formatCode="General">
                  <c:v>8.4028620532071704E-2</c:v>
                </c:pt>
                <c:pt idx="477" formatCode="General">
                  <c:v>8.4311420532071718E-2</c:v>
                </c:pt>
                <c:pt idx="478" formatCode="General">
                  <c:v>8.4561420532071704E-2</c:v>
                </c:pt>
                <c:pt idx="479" formatCode="General">
                  <c:v>8.4809420532071703E-2</c:v>
                </c:pt>
                <c:pt idx="480" formatCode="General">
                  <c:v>8.5071420532071701E-2</c:v>
                </c:pt>
                <c:pt idx="481" formatCode="General">
                  <c:v>8.5338220532071712E-2</c:v>
                </c:pt>
                <c:pt idx="482" formatCode="General">
                  <c:v>8.55810205320717E-2</c:v>
                </c:pt>
                <c:pt idx="483" formatCode="General">
                  <c:v>8.5840220532071715E-2</c:v>
                </c:pt>
                <c:pt idx="484" formatCode="General">
                  <c:v>8.6108620532071717E-2</c:v>
                </c:pt>
                <c:pt idx="485" formatCode="General">
                  <c:v>8.636222053207171E-2</c:v>
                </c:pt>
                <c:pt idx="486" formatCode="General">
                  <c:v>8.6623420532071713E-2</c:v>
                </c:pt>
                <c:pt idx="487" formatCode="General">
                  <c:v>8.6889820532071713E-2</c:v>
                </c:pt>
                <c:pt idx="488" formatCode="General">
                  <c:v>8.7165820532071711E-2</c:v>
                </c:pt>
                <c:pt idx="489" formatCode="General">
                  <c:v>8.7415020532071702E-2</c:v>
                </c:pt>
                <c:pt idx="490" formatCode="General">
                  <c:v>8.7661820532071708E-2</c:v>
                </c:pt>
                <c:pt idx="491" formatCode="General">
                  <c:v>8.7923820532071706E-2</c:v>
                </c:pt>
                <c:pt idx="492" formatCode="General">
                  <c:v>8.8179820532071712E-2</c:v>
                </c:pt>
                <c:pt idx="493" formatCode="General">
                  <c:v>8.8465420532071709E-2</c:v>
                </c:pt>
                <c:pt idx="494" formatCode="General">
                  <c:v>8.8703820532071709E-2</c:v>
                </c:pt>
                <c:pt idx="495" formatCode="General">
                  <c:v>8.8965020532071698E-2</c:v>
                </c:pt>
                <c:pt idx="496" formatCode="General">
                  <c:v>8.9212620532071712E-2</c:v>
                </c:pt>
                <c:pt idx="497" formatCode="General">
                  <c:v>8.948182053207171E-2</c:v>
                </c:pt>
                <c:pt idx="498" formatCode="General">
                  <c:v>8.9722220532071711E-2</c:v>
                </c:pt>
                <c:pt idx="499" formatCode="General">
                  <c:v>8.9980220532071706E-2</c:v>
                </c:pt>
                <c:pt idx="500" formatCode="General">
                  <c:v>9.0254620532071714E-2</c:v>
                </c:pt>
                <c:pt idx="501" formatCode="General">
                  <c:v>9.0511020532071704E-2</c:v>
                </c:pt>
                <c:pt idx="502" formatCode="General">
                  <c:v>9.0795820532071705E-2</c:v>
                </c:pt>
                <c:pt idx="503" formatCode="General">
                  <c:v>9.1087420532071708E-2</c:v>
                </c:pt>
                <c:pt idx="504" formatCode="General">
                  <c:v>9.1337420532071695E-2</c:v>
                </c:pt>
                <c:pt idx="505" formatCode="General">
                  <c:v>9.1592620532071706E-2</c:v>
                </c:pt>
                <c:pt idx="506" formatCode="General">
                  <c:v>9.1838220532071718E-2</c:v>
                </c:pt>
                <c:pt idx="507" formatCode="General">
                  <c:v>9.2112620532071712E-2</c:v>
                </c:pt>
                <c:pt idx="508" formatCode="General">
                  <c:v>9.2365020532071698E-2</c:v>
                </c:pt>
                <c:pt idx="509" formatCode="General">
                  <c:v>9.2612620532071699E-2</c:v>
                </c:pt>
                <c:pt idx="510" formatCode="General">
                  <c:v>9.285142053207171E-2</c:v>
                </c:pt>
                <c:pt idx="511" formatCode="General">
                  <c:v>9.3143420532071697E-2</c:v>
                </c:pt>
                <c:pt idx="512" formatCode="General">
                  <c:v>9.3399820532071715E-2</c:v>
                </c:pt>
                <c:pt idx="513" formatCode="General">
                  <c:v>9.3669420532071695E-2</c:v>
                </c:pt>
                <c:pt idx="514" formatCode="General">
                  <c:v>9.3927020532071706E-2</c:v>
                </c:pt>
                <c:pt idx="515" formatCode="General">
                  <c:v>9.4159820532071697E-2</c:v>
                </c:pt>
                <c:pt idx="516" formatCode="General">
                  <c:v>9.4404620532071701E-2</c:v>
                </c:pt>
                <c:pt idx="517" formatCode="General">
                  <c:v>9.4666220532071715E-2</c:v>
                </c:pt>
                <c:pt idx="518" formatCode="General">
                  <c:v>9.4953820532071714E-2</c:v>
                </c:pt>
                <c:pt idx="519" formatCode="General">
                  <c:v>9.5223820532071707E-2</c:v>
                </c:pt>
                <c:pt idx="520" formatCode="General">
                  <c:v>9.5468220532071713E-2</c:v>
                </c:pt>
                <c:pt idx="521" formatCode="General">
                  <c:v>9.5715820532071713E-2</c:v>
                </c:pt>
                <c:pt idx="522" formatCode="General">
                  <c:v>9.5980220532071711E-2</c:v>
                </c:pt>
                <c:pt idx="523" formatCode="General">
                  <c:v>9.6255420532071714E-2</c:v>
                </c:pt>
                <c:pt idx="524" formatCode="General">
                  <c:v>9.6505020532071717E-2</c:v>
                </c:pt>
                <c:pt idx="525" formatCode="General">
                  <c:v>9.6783020532071704E-2</c:v>
                </c:pt>
                <c:pt idx="526" formatCode="General">
                  <c:v>9.7070620532071702E-2</c:v>
                </c:pt>
                <c:pt idx="527" formatCode="General">
                  <c:v>9.7349420532071698E-2</c:v>
                </c:pt>
                <c:pt idx="528" formatCode="General">
                  <c:v>9.7596620532071701E-2</c:v>
                </c:pt>
                <c:pt idx="529" formatCode="General">
                  <c:v>9.7860220532071718E-2</c:v>
                </c:pt>
                <c:pt idx="530" formatCode="General">
                  <c:v>9.8113820532071697E-2</c:v>
                </c:pt>
                <c:pt idx="531" formatCode="General">
                  <c:v>9.836622053207171E-2</c:v>
                </c:pt>
                <c:pt idx="532" formatCode="General">
                  <c:v>9.8615020532071704E-2</c:v>
                </c:pt>
                <c:pt idx="533" formatCode="General">
                  <c:v>9.8876620532071705E-2</c:v>
                </c:pt>
                <c:pt idx="534" formatCode="General">
                  <c:v>9.9144620532071709E-2</c:v>
                </c:pt>
                <c:pt idx="535" formatCode="General">
                  <c:v>9.9425020532071709E-2</c:v>
                </c:pt>
                <c:pt idx="536" formatCode="General">
                  <c:v>9.9699420532071703E-2</c:v>
                </c:pt>
                <c:pt idx="537" formatCode="General">
                  <c:v>9.99686205320717E-2</c:v>
                </c:pt>
                <c:pt idx="538" formatCode="General">
                  <c:v>0.1002262205320717</c:v>
                </c:pt>
                <c:pt idx="539" formatCode="General">
                  <c:v>0.10048182053207171</c:v>
                </c:pt>
                <c:pt idx="540" formatCode="General">
                  <c:v>0.10073862053207171</c:v>
                </c:pt>
                <c:pt idx="541" formatCode="General">
                  <c:v>0.10099102053207171</c:v>
                </c:pt>
                <c:pt idx="542" formatCode="General">
                  <c:v>0.10124742053207171</c:v>
                </c:pt>
                <c:pt idx="543" formatCode="General">
                  <c:v>0.10151302053207172</c:v>
                </c:pt>
                <c:pt idx="544" formatCode="General">
                  <c:v>0.1018022205320717</c:v>
                </c:pt>
                <c:pt idx="545" formatCode="General">
                  <c:v>0.1020410205320717</c:v>
                </c:pt>
                <c:pt idx="546" formatCode="General">
                  <c:v>0.10230102053207171</c:v>
                </c:pt>
                <c:pt idx="547" formatCode="General">
                  <c:v>0.1025666205320717</c:v>
                </c:pt>
                <c:pt idx="548" formatCode="General">
                  <c:v>0.10283822053207171</c:v>
                </c:pt>
                <c:pt idx="549" formatCode="General">
                  <c:v>0.1031202205320717</c:v>
                </c:pt>
                <c:pt idx="550" formatCode="General">
                  <c:v>0.1034102205320717</c:v>
                </c:pt>
                <c:pt idx="551" formatCode="General">
                  <c:v>0.1036674205320717</c:v>
                </c:pt>
                <c:pt idx="552" formatCode="General">
                  <c:v>0.1039186205320717</c:v>
                </c:pt>
                <c:pt idx="553" formatCode="General">
                  <c:v>0.1041978205320717</c:v>
                </c:pt>
                <c:pt idx="554" formatCode="General">
                  <c:v>0.1044534205320717</c:v>
                </c:pt>
                <c:pt idx="555" formatCode="General">
                  <c:v>0.1047166205320717</c:v>
                </c:pt>
                <c:pt idx="556" formatCode="General">
                  <c:v>0.10500702053207171</c:v>
                </c:pt>
                <c:pt idx="557" formatCode="General">
                  <c:v>0.10525742053207171</c:v>
                </c:pt>
                <c:pt idx="558" formatCode="General">
                  <c:v>0.10551502053207171</c:v>
                </c:pt>
                <c:pt idx="559" formatCode="General">
                  <c:v>0.1057658205320717</c:v>
                </c:pt>
                <c:pt idx="560" formatCode="General">
                  <c:v>0.1060390205320717</c:v>
                </c:pt>
                <c:pt idx="561" formatCode="General">
                  <c:v>0.1063054205320717</c:v>
                </c:pt>
                <c:pt idx="562" formatCode="General">
                  <c:v>0.10657382053207171</c:v>
                </c:pt>
                <c:pt idx="563" formatCode="General">
                  <c:v>0.10684062053207172</c:v>
                </c:pt>
                <c:pt idx="564" formatCode="General">
                  <c:v>0.10710582053207171</c:v>
                </c:pt>
                <c:pt idx="565" formatCode="General">
                  <c:v>0.10736742053207171</c:v>
                </c:pt>
                <c:pt idx="566" formatCode="General">
                  <c:v>0.10761942053207171</c:v>
                </c:pt>
                <c:pt idx="567" formatCode="General">
                  <c:v>0.1078622205320717</c:v>
                </c:pt>
                <c:pt idx="568" formatCode="General">
                  <c:v>0.10813462053207172</c:v>
                </c:pt>
                <c:pt idx="569" formatCode="General">
                  <c:v>0.1084006205320717</c:v>
                </c:pt>
                <c:pt idx="570" formatCode="General">
                  <c:v>0.10866742053207171</c:v>
                </c:pt>
                <c:pt idx="571" formatCode="General">
                  <c:v>0.10893982053207171</c:v>
                </c:pt>
                <c:pt idx="572" formatCode="General">
                  <c:v>0.1091986205320717</c:v>
                </c:pt>
                <c:pt idx="573" formatCode="General">
                  <c:v>0.10945462053207171</c:v>
                </c:pt>
                <c:pt idx="574" formatCode="General">
                  <c:v>0.10970422053207171</c:v>
                </c:pt>
                <c:pt idx="575" formatCode="General">
                  <c:v>0.1099602205320717</c:v>
                </c:pt>
                <c:pt idx="576" formatCode="General">
                  <c:v>0.11023102053207171</c:v>
                </c:pt>
                <c:pt idx="577" formatCode="General">
                  <c:v>0.11053982053207172</c:v>
                </c:pt>
                <c:pt idx="578" formatCode="General">
                  <c:v>0.11080022053207171</c:v>
                </c:pt>
                <c:pt idx="579" formatCode="General">
                  <c:v>0.11107822053207171</c:v>
                </c:pt>
                <c:pt idx="580" formatCode="General">
                  <c:v>0.1113374205320717</c:v>
                </c:pt>
                <c:pt idx="581" formatCode="General">
                  <c:v>0.1115950205320717</c:v>
                </c:pt>
                <c:pt idx="582" formatCode="General">
                  <c:v>0.1118398205320717</c:v>
                </c:pt>
                <c:pt idx="583" formatCode="General">
                  <c:v>0.1120942205320717</c:v>
                </c:pt>
                <c:pt idx="584" formatCode="General">
                  <c:v>0.1123626205320717</c:v>
                </c:pt>
                <c:pt idx="585" formatCode="General">
                  <c:v>0.11262742053207171</c:v>
                </c:pt>
                <c:pt idx="586" formatCode="General">
                  <c:v>0.1128814205320717</c:v>
                </c:pt>
                <c:pt idx="587" formatCode="General">
                  <c:v>0.1131574205320717</c:v>
                </c:pt>
                <c:pt idx="588" formatCode="General">
                  <c:v>0.1134118205320717</c:v>
                </c:pt>
                <c:pt idx="589" formatCode="General">
                  <c:v>0.11367902053207171</c:v>
                </c:pt>
                <c:pt idx="590" formatCode="General">
                  <c:v>0.1139382205320717</c:v>
                </c:pt>
                <c:pt idx="591" formatCode="General">
                  <c:v>0.11421662053207171</c:v>
                </c:pt>
                <c:pt idx="592" formatCode="General">
                  <c:v>0.11448622053207171</c:v>
                </c:pt>
                <c:pt idx="593" formatCode="General">
                  <c:v>0.1147514205320717</c:v>
                </c:pt>
                <c:pt idx="594" formatCode="General">
                  <c:v>0.1150126205320717</c:v>
                </c:pt>
                <c:pt idx="595" formatCode="General">
                  <c:v>0.11530382053207172</c:v>
                </c:pt>
                <c:pt idx="596" formatCode="General">
                  <c:v>0.1155574205320717</c:v>
                </c:pt>
                <c:pt idx="597" formatCode="General">
                  <c:v>0.1158166205320717</c:v>
                </c:pt>
                <c:pt idx="598" formatCode="General">
                  <c:v>0.11607062053207171</c:v>
                </c:pt>
                <c:pt idx="599" formatCode="General">
                  <c:v>0.11633622053207171</c:v>
                </c:pt>
                <c:pt idx="600" formatCode="General">
                  <c:v>0.1165990205320717</c:v>
                </c:pt>
                <c:pt idx="601" formatCode="General">
                  <c:v>0.11686502053207171</c:v>
                </c:pt>
                <c:pt idx="602" formatCode="General">
                  <c:v>0.1171486205320717</c:v>
                </c:pt>
                <c:pt idx="603" formatCode="General">
                  <c:v>0.11753542053207172</c:v>
                </c:pt>
                <c:pt idx="604" formatCode="General">
                  <c:v>0.1176934205320717</c:v>
                </c:pt>
                <c:pt idx="605" formatCode="General">
                  <c:v>0.1179506205320717</c:v>
                </c:pt>
                <c:pt idx="606" formatCode="General">
                  <c:v>0.11822142053207171</c:v>
                </c:pt>
                <c:pt idx="607" formatCode="General">
                  <c:v>0.11847982053207171</c:v>
                </c:pt>
                <c:pt idx="608" formatCode="General">
                  <c:v>0.11876022053207171</c:v>
                </c:pt>
                <c:pt idx="609" formatCode="General">
                  <c:v>0.11904262053207171</c:v>
                </c:pt>
                <c:pt idx="610" formatCode="General">
                  <c:v>0.11928702053207171</c:v>
                </c:pt>
                <c:pt idx="611" formatCode="General">
                  <c:v>0.11959222053207171</c:v>
                </c:pt>
                <c:pt idx="612" formatCode="General">
                  <c:v>0.1198382205320717</c:v>
                </c:pt>
                <c:pt idx="613" formatCode="General">
                  <c:v>0.12012222053207172</c:v>
                </c:pt>
                <c:pt idx="614" formatCode="General">
                  <c:v>0.1204022205320717</c:v>
                </c:pt>
                <c:pt idx="615" formatCode="General">
                  <c:v>0.12064502053207171</c:v>
                </c:pt>
                <c:pt idx="616" formatCode="General">
                  <c:v>0.1209062205320717</c:v>
                </c:pt>
                <c:pt idx="617" formatCode="General">
                  <c:v>0.12117182053207171</c:v>
                </c:pt>
                <c:pt idx="618" formatCode="General">
                  <c:v>0.1214650205320717</c:v>
                </c:pt>
                <c:pt idx="619" formatCode="General">
                  <c:v>0.12171902053207172</c:v>
                </c:pt>
                <c:pt idx="620" formatCode="General">
                  <c:v>0.12197022053207171</c:v>
                </c:pt>
                <c:pt idx="621" formatCode="General">
                  <c:v>0.12223502053207171</c:v>
                </c:pt>
                <c:pt idx="622" formatCode="General">
                  <c:v>0.1225358205320717</c:v>
                </c:pt>
                <c:pt idx="623" formatCode="General">
                  <c:v>0.1228042205320717</c:v>
                </c:pt>
                <c:pt idx="624" formatCode="General">
                  <c:v>0.12309262053207171</c:v>
                </c:pt>
                <c:pt idx="625" formatCode="General">
                  <c:v>0.12334902053207171</c:v>
                </c:pt>
                <c:pt idx="626" formatCode="General">
                  <c:v>0.12359222053207171</c:v>
                </c:pt>
                <c:pt idx="627" formatCode="General">
                  <c:v>0.1238626205320717</c:v>
                </c:pt>
                <c:pt idx="628" formatCode="General">
                  <c:v>0.12414422053207171</c:v>
                </c:pt>
                <c:pt idx="629" formatCode="General">
                  <c:v>0.12441062053207171</c:v>
                </c:pt>
                <c:pt idx="630" formatCode="General">
                  <c:v>0.1247006205320717</c:v>
                </c:pt>
                <c:pt idx="631" formatCode="General">
                  <c:v>0.12494862053207172</c:v>
                </c:pt>
                <c:pt idx="632" formatCode="General">
                  <c:v>0.12520702053207169</c:v>
                </c:pt>
                <c:pt idx="633" formatCode="General">
                  <c:v>0.1254834205320717</c:v>
                </c:pt>
                <c:pt idx="634" formatCode="General">
                  <c:v>0.1257478205320717</c:v>
                </c:pt>
                <c:pt idx="635" formatCode="General">
                  <c:v>0.12601142053207171</c:v>
                </c:pt>
                <c:pt idx="636" formatCode="General">
                  <c:v>0.12626542053207171</c:v>
                </c:pt>
                <c:pt idx="637" formatCode="General">
                  <c:v>0.1265574205320717</c:v>
                </c:pt>
                <c:pt idx="638" formatCode="General">
                  <c:v>0.12683502053207171</c:v>
                </c:pt>
                <c:pt idx="639" formatCode="General">
                  <c:v>0.12711142053207169</c:v>
                </c:pt>
                <c:pt idx="640" formatCode="General">
                  <c:v>0.12736422053207172</c:v>
                </c:pt>
                <c:pt idx="641" formatCode="General">
                  <c:v>0.12761582053207171</c:v>
                </c:pt>
                <c:pt idx="642" formatCode="General">
                  <c:v>0.12786862053207171</c:v>
                </c:pt>
                <c:pt idx="643" formatCode="General">
                  <c:v>0.12814182053207171</c:v>
                </c:pt>
                <c:pt idx="644" formatCode="General">
                  <c:v>0.1284522205320717</c:v>
                </c:pt>
                <c:pt idx="645" formatCode="General">
                  <c:v>0.12870102053207172</c:v>
                </c:pt>
                <c:pt idx="646" formatCode="General">
                  <c:v>0.12898182053207172</c:v>
                </c:pt>
                <c:pt idx="647" formatCode="General">
                  <c:v>0.1292390205320717</c:v>
                </c:pt>
                <c:pt idx="648" formatCode="General">
                  <c:v>0.1295158205320717</c:v>
                </c:pt>
                <c:pt idx="649" formatCode="General">
                  <c:v>0.12978502053207172</c:v>
                </c:pt>
                <c:pt idx="650" formatCode="General">
                  <c:v>0.13005142053207172</c:v>
                </c:pt>
                <c:pt idx="651" formatCode="General">
                  <c:v>0.13035502053207171</c:v>
                </c:pt>
                <c:pt idx="652" formatCode="General">
                  <c:v>0.1305922205320717</c:v>
                </c:pt>
                <c:pt idx="653" formatCode="General">
                  <c:v>0.13085982053207171</c:v>
                </c:pt>
                <c:pt idx="654" formatCode="General">
                  <c:v>0.13111662053207171</c:v>
                </c:pt>
                <c:pt idx="655" formatCode="General">
                  <c:v>0.13142582053207172</c:v>
                </c:pt>
                <c:pt idx="656" formatCode="General">
                  <c:v>0.13165942053207172</c:v>
                </c:pt>
                <c:pt idx="657" formatCode="General">
                  <c:v>0.13194662053207171</c:v>
                </c:pt>
                <c:pt idx="658" formatCode="General">
                  <c:v>0.13218902053207171</c:v>
                </c:pt>
                <c:pt idx="659" formatCode="General">
                  <c:v>0.13248462053207169</c:v>
                </c:pt>
                <c:pt idx="660" formatCode="General">
                  <c:v>0.13274702053207171</c:v>
                </c:pt>
                <c:pt idx="661" formatCode="General">
                  <c:v>0.13300742053207171</c:v>
                </c:pt>
                <c:pt idx="662" formatCode="General">
                  <c:v>0.13330182053207171</c:v>
                </c:pt>
                <c:pt idx="663" formatCode="General">
                  <c:v>0.13357022053207171</c:v>
                </c:pt>
                <c:pt idx="664" formatCode="General">
                  <c:v>0.1338546205320717</c:v>
                </c:pt>
                <c:pt idx="665" formatCode="General">
                  <c:v>0.1341278205320717</c:v>
                </c:pt>
                <c:pt idx="666" formatCode="General">
                  <c:v>0.13441382053207171</c:v>
                </c:pt>
                <c:pt idx="667" formatCode="General">
                  <c:v>0.13467622053207171</c:v>
                </c:pt>
                <c:pt idx="668" formatCode="General">
                  <c:v>0.13492062053207171</c:v>
                </c:pt>
                <c:pt idx="669" formatCode="General">
                  <c:v>0.1352070205320717</c:v>
                </c:pt>
                <c:pt idx="670" formatCode="General">
                  <c:v>0.1354838205320717</c:v>
                </c:pt>
                <c:pt idx="671" formatCode="General">
                  <c:v>0.13574582053207171</c:v>
                </c:pt>
                <c:pt idx="672" formatCode="General">
                  <c:v>0.1360302205320717</c:v>
                </c:pt>
                <c:pt idx="673" formatCode="General">
                  <c:v>0.13627302053207171</c:v>
                </c:pt>
                <c:pt idx="674" formatCode="General">
                  <c:v>0.1365766205320717</c:v>
                </c:pt>
                <c:pt idx="675" formatCode="General">
                  <c:v>0.13687942053207172</c:v>
                </c:pt>
                <c:pt idx="676" formatCode="General">
                  <c:v>0.1371082205320717</c:v>
                </c:pt>
                <c:pt idx="677" formatCode="General">
                  <c:v>0.1373942205320717</c:v>
                </c:pt>
                <c:pt idx="678" formatCode="General">
                  <c:v>0.13768422053207172</c:v>
                </c:pt>
                <c:pt idx="679" formatCode="General">
                  <c:v>0.13795942053207169</c:v>
                </c:pt>
                <c:pt idx="680" formatCode="General">
                  <c:v>0.13822422053207173</c:v>
                </c:pt>
                <c:pt idx="681" formatCode="General">
                  <c:v>0.1384914205320717</c:v>
                </c:pt>
                <c:pt idx="682" formatCode="General">
                  <c:v>0.1387822205320717</c:v>
                </c:pt>
                <c:pt idx="683" formatCode="General">
                  <c:v>0.13905542053207171</c:v>
                </c:pt>
                <c:pt idx="684" formatCode="General">
                  <c:v>0.1393314205320717</c:v>
                </c:pt>
                <c:pt idx="685" formatCode="General">
                  <c:v>0.13959222053207171</c:v>
                </c:pt>
                <c:pt idx="686" formatCode="General">
                  <c:v>0.13986062053207171</c:v>
                </c:pt>
                <c:pt idx="687" formatCode="General">
                  <c:v>0.14013022053207172</c:v>
                </c:pt>
                <c:pt idx="688" formatCode="General">
                  <c:v>0.1403910205320717</c:v>
                </c:pt>
                <c:pt idx="689" formatCode="General">
                  <c:v>0.14065902053207172</c:v>
                </c:pt>
                <c:pt idx="690" formatCode="General">
                  <c:v>0.1409366205320717</c:v>
                </c:pt>
                <c:pt idx="691" formatCode="General">
                  <c:v>0.14122662053207169</c:v>
                </c:pt>
                <c:pt idx="692" formatCode="General">
                  <c:v>0.14150342053207171</c:v>
                </c:pt>
                <c:pt idx="693" formatCode="General">
                  <c:v>0.1417570205320717</c:v>
                </c:pt>
                <c:pt idx="694" formatCode="General">
                  <c:v>0.14201102053207171</c:v>
                </c:pt>
                <c:pt idx="695" formatCode="General">
                  <c:v>0.14230102053207172</c:v>
                </c:pt>
                <c:pt idx="696" formatCode="General">
                  <c:v>0.1426034205320717</c:v>
                </c:pt>
                <c:pt idx="697" formatCode="General">
                  <c:v>0.14291302053207169</c:v>
                </c:pt>
                <c:pt idx="698" formatCode="General">
                  <c:v>0.1431894205320717</c:v>
                </c:pt>
                <c:pt idx="699" formatCode="General">
                  <c:v>0.14347622053207171</c:v>
                </c:pt>
                <c:pt idx="700" formatCode="General">
                  <c:v>0.14374982053207172</c:v>
                </c:pt>
                <c:pt idx="701" formatCode="General">
                  <c:v>0.14400462053207172</c:v>
                </c:pt>
                <c:pt idx="702" formatCode="General">
                  <c:v>0.14429782053207171</c:v>
                </c:pt>
                <c:pt idx="703" formatCode="General">
                  <c:v>0.14453062053207172</c:v>
                </c:pt>
                <c:pt idx="704" formatCode="General">
                  <c:v>0.14483662053207172</c:v>
                </c:pt>
                <c:pt idx="705" formatCode="General">
                  <c:v>0.14511222053207171</c:v>
                </c:pt>
                <c:pt idx="706" formatCode="General">
                  <c:v>0.14540902053207172</c:v>
                </c:pt>
                <c:pt idx="707" formatCode="General">
                  <c:v>0.1456786205320717</c:v>
                </c:pt>
                <c:pt idx="708" formatCode="General">
                  <c:v>0.14595462053207173</c:v>
                </c:pt>
                <c:pt idx="709" formatCode="General">
                  <c:v>0.14620902053207172</c:v>
                </c:pt>
                <c:pt idx="710" formatCode="General">
                  <c:v>0.14650422053207171</c:v>
                </c:pt>
                <c:pt idx="711" formatCode="General">
                  <c:v>0.14679462053207171</c:v>
                </c:pt>
                <c:pt idx="712" formatCode="General">
                  <c:v>0.14706422053207169</c:v>
                </c:pt>
                <c:pt idx="713" formatCode="General">
                  <c:v>0.14733422053207171</c:v>
                </c:pt>
                <c:pt idx="714" formatCode="General">
                  <c:v>0.1476246205320717</c:v>
                </c:pt>
                <c:pt idx="715" formatCode="General">
                  <c:v>0.14790862053207171</c:v>
                </c:pt>
                <c:pt idx="716" formatCode="General">
                  <c:v>0.1481842205320717</c:v>
                </c:pt>
                <c:pt idx="717" formatCode="General">
                  <c:v>0.1484634205320717</c:v>
                </c:pt>
                <c:pt idx="718" formatCode="General">
                  <c:v>0.14875422053207171</c:v>
                </c:pt>
                <c:pt idx="719" formatCode="General">
                  <c:v>0.1490386205320717</c:v>
                </c:pt>
                <c:pt idx="720" formatCode="General">
                  <c:v>0.14931822053207169</c:v>
                </c:pt>
                <c:pt idx="721" formatCode="General">
                  <c:v>0.14960702053207173</c:v>
                </c:pt>
                <c:pt idx="722" formatCode="General">
                  <c:v>0.14989142053207172</c:v>
                </c:pt>
                <c:pt idx="723" formatCode="General">
                  <c:v>0.1501562205320717</c:v>
                </c:pt>
                <c:pt idx="724" formatCode="General">
                  <c:v>0.15040262053207171</c:v>
                </c:pt>
                <c:pt idx="725" formatCode="General">
                  <c:v>0.15071742053207171</c:v>
                </c:pt>
                <c:pt idx="726" formatCode="General">
                  <c:v>0.15099942053207172</c:v>
                </c:pt>
                <c:pt idx="727" formatCode="General">
                  <c:v>0.15128302053207171</c:v>
                </c:pt>
                <c:pt idx="728" formatCode="General">
                  <c:v>0.15159862053207171</c:v>
                </c:pt>
                <c:pt idx="729" formatCode="General">
                  <c:v>0.1518878205320717</c:v>
                </c:pt>
                <c:pt idx="730" formatCode="General">
                  <c:v>0.1521486205320717</c:v>
                </c:pt>
                <c:pt idx="731" formatCode="General">
                  <c:v>0.15240942053207171</c:v>
                </c:pt>
                <c:pt idx="732" formatCode="General">
                  <c:v>0.1527054205320717</c:v>
                </c:pt>
              </c:numCache>
            </c:numRef>
          </c:xVal>
          <c:yVal>
            <c:numRef>
              <c:f>'46NT95'!$I$22:$I$754</c:f>
              <c:numCache>
                <c:formatCode>0.000</c:formatCode>
                <c:ptCount val="733"/>
                <c:pt idx="0">
                  <c:v>10.042311735056863</c:v>
                </c:pt>
                <c:pt idx="1">
                  <c:v>9.9763472545794354</c:v>
                </c:pt>
                <c:pt idx="2">
                  <c:v>10.137343573882763</c:v>
                </c:pt>
                <c:pt idx="3">
                  <c:v>10.141846967429711</c:v>
                </c:pt>
                <c:pt idx="4">
                  <c:v>10.174394220791731</c:v>
                </c:pt>
                <c:pt idx="5">
                  <c:v>11.338163228190657</c:v>
                </c:pt>
                <c:pt idx="6">
                  <c:v>16.204949929419506</c:v>
                </c:pt>
                <c:pt idx="7">
                  <c:v>21.134835315232269</c:v>
                </c:pt>
                <c:pt idx="8">
                  <c:v>26.08299014986617</c:v>
                </c:pt>
                <c:pt idx="9">
                  <c:v>31.379799759901715</c:v>
                </c:pt>
                <c:pt idx="10">
                  <c:v>37.65005882505104</c:v>
                </c:pt>
                <c:pt idx="11">
                  <c:v>43.739926273689157</c:v>
                </c:pt>
                <c:pt idx="12">
                  <c:v>49.802363961632246</c:v>
                </c:pt>
                <c:pt idx="13">
                  <c:v>56.058549921947353</c:v>
                </c:pt>
                <c:pt idx="14">
                  <c:v>62.290120742534285</c:v>
                </c:pt>
                <c:pt idx="15">
                  <c:v>68.348208561710422</c:v>
                </c:pt>
                <c:pt idx="16">
                  <c:v>75.033700981858871</c:v>
                </c:pt>
                <c:pt idx="17">
                  <c:v>82.887005228613148</c:v>
                </c:pt>
                <c:pt idx="18">
                  <c:v>90.055077207258222</c:v>
                </c:pt>
                <c:pt idx="19">
                  <c:v>98.207243025764384</c:v>
                </c:pt>
                <c:pt idx="20">
                  <c:v>105.13991034172817</c:v>
                </c:pt>
                <c:pt idx="21">
                  <c:v>113.06895347995382</c:v>
                </c:pt>
                <c:pt idx="22">
                  <c:v>121.77073801089412</c:v>
                </c:pt>
                <c:pt idx="23">
                  <c:v>129.21310759648955</c:v>
                </c:pt>
                <c:pt idx="24">
                  <c:v>137.16978519511693</c:v>
                </c:pt>
                <c:pt idx="25">
                  <c:v>146.88380977558674</c:v>
                </c:pt>
                <c:pt idx="26">
                  <c:v>155.31590244297695</c:v>
                </c:pt>
                <c:pt idx="27">
                  <c:v>163.84318047397309</c:v>
                </c:pt>
                <c:pt idx="28">
                  <c:v>172.8642965473332</c:v>
                </c:pt>
                <c:pt idx="29">
                  <c:v>181.42893227479831</c:v>
                </c:pt>
                <c:pt idx="30">
                  <c:v>190.13532254913889</c:v>
                </c:pt>
                <c:pt idx="31">
                  <c:v>199.48088765758584</c:v>
                </c:pt>
                <c:pt idx="32">
                  <c:v>209.03268772051226</c:v>
                </c:pt>
                <c:pt idx="33">
                  <c:v>218.41151653129461</c:v>
                </c:pt>
                <c:pt idx="34">
                  <c:v>227.60150986266515</c:v>
                </c:pt>
                <c:pt idx="35">
                  <c:v>236.54893404162073</c:v>
                </c:pt>
                <c:pt idx="36">
                  <c:v>245.73585687739117</c:v>
                </c:pt>
                <c:pt idx="37">
                  <c:v>255.05736977030327</c:v>
                </c:pt>
                <c:pt idx="38">
                  <c:v>264.55850665582653</c:v>
                </c:pt>
                <c:pt idx="39">
                  <c:v>273.92351823640797</c:v>
                </c:pt>
                <c:pt idx="40">
                  <c:v>282.28754825132734</c:v>
                </c:pt>
                <c:pt idx="41">
                  <c:v>292.21548402527708</c:v>
                </c:pt>
                <c:pt idx="42">
                  <c:v>303.24623946896202</c:v>
                </c:pt>
                <c:pt idx="43">
                  <c:v>312.81697425475625</c:v>
                </c:pt>
                <c:pt idx="44">
                  <c:v>321.80585012431442</c:v>
                </c:pt>
                <c:pt idx="45">
                  <c:v>330.50047016552088</c:v>
                </c:pt>
                <c:pt idx="46">
                  <c:v>341.12080269731365</c:v>
                </c:pt>
                <c:pt idx="47">
                  <c:v>351.52722403562643</c:v>
                </c:pt>
                <c:pt idx="48">
                  <c:v>360.36820436710872</c:v>
                </c:pt>
                <c:pt idx="49">
                  <c:v>372.16402496450775</c:v>
                </c:pt>
                <c:pt idx="50">
                  <c:v>381.13294261266469</c:v>
                </c:pt>
                <c:pt idx="51">
                  <c:v>390.8510611872681</c:v>
                </c:pt>
                <c:pt idx="52">
                  <c:v>401.0962815065709</c:v>
                </c:pt>
                <c:pt idx="53">
                  <c:v>412.46120922140983</c:v>
                </c:pt>
                <c:pt idx="54">
                  <c:v>422.48688910529904</c:v>
                </c:pt>
                <c:pt idx="55">
                  <c:v>430.54386956019931</c:v>
                </c:pt>
                <c:pt idx="56">
                  <c:v>441.80440042463175</c:v>
                </c:pt>
                <c:pt idx="57">
                  <c:v>451.74922392438265</c:v>
                </c:pt>
                <c:pt idx="58">
                  <c:v>462.5087522567174</c:v>
                </c:pt>
                <c:pt idx="59">
                  <c:v>473.6259933264742</c:v>
                </c:pt>
                <c:pt idx="60">
                  <c:v>483.83078545370785</c:v>
                </c:pt>
                <c:pt idx="61">
                  <c:v>493.24850720875929</c:v>
                </c:pt>
                <c:pt idx="62">
                  <c:v>502.76090257814997</c:v>
                </c:pt>
                <c:pt idx="63">
                  <c:v>513.26916202053576</c:v>
                </c:pt>
                <c:pt idx="64">
                  <c:v>523.23292024315435</c:v>
                </c:pt>
                <c:pt idx="65">
                  <c:v>532.43417205839228</c:v>
                </c:pt>
                <c:pt idx="66">
                  <c:v>543.47260374107771</c:v>
                </c:pt>
                <c:pt idx="67">
                  <c:v>553.47730190503228</c:v>
                </c:pt>
                <c:pt idx="68">
                  <c:v>562.75019861760802</c:v>
                </c:pt>
                <c:pt idx="69">
                  <c:v>572.99030144424387</c:v>
                </c:pt>
                <c:pt idx="70">
                  <c:v>583.95197073692441</c:v>
                </c:pt>
                <c:pt idx="71">
                  <c:v>593.57797444352218</c:v>
                </c:pt>
                <c:pt idx="72">
                  <c:v>603.54173266614077</c:v>
                </c:pt>
                <c:pt idx="73">
                  <c:v>613.39802354275275</c:v>
                </c:pt>
                <c:pt idx="74">
                  <c:v>623.66371383272349</c:v>
                </c:pt>
                <c:pt idx="75">
                  <c:v>635.31624463544699</c:v>
                </c:pt>
                <c:pt idx="76">
                  <c:v>644.28720928067071</c:v>
                </c:pt>
                <c:pt idx="77">
                  <c:v>654.72689432131892</c:v>
                </c:pt>
                <c:pt idx="78">
                  <c:v>664.12772835056933</c:v>
                </c:pt>
                <c:pt idx="79">
                  <c:v>675.06381017991487</c:v>
                </c:pt>
                <c:pt idx="80">
                  <c:v>684.74098881318241</c:v>
                </c:pt>
                <c:pt idx="81">
                  <c:v>695.08344149315792</c:v>
                </c:pt>
                <c:pt idx="82">
                  <c:v>705.77388367448839</c:v>
                </c:pt>
                <c:pt idx="83">
                  <c:v>715.80416930177785</c:v>
                </c:pt>
                <c:pt idx="84">
                  <c:v>725.05659604368577</c:v>
                </c:pt>
                <c:pt idx="85">
                  <c:v>734.55977992627572</c:v>
                </c:pt>
                <c:pt idx="86">
                  <c:v>745.31674951227694</c:v>
                </c:pt>
                <c:pt idx="87">
                  <c:v>755.84854942093091</c:v>
                </c:pt>
                <c:pt idx="88">
                  <c:v>765.28008840618327</c:v>
                </c:pt>
                <c:pt idx="89">
                  <c:v>775.32060901880652</c:v>
                </c:pt>
                <c:pt idx="90">
                  <c:v>785.07455004207884</c:v>
                </c:pt>
                <c:pt idx="91">
                  <c:v>795.57564499473096</c:v>
                </c:pt>
                <c:pt idx="92">
                  <c:v>805.79527785069888</c:v>
                </c:pt>
                <c:pt idx="93">
                  <c:v>815.08352704127549</c:v>
                </c:pt>
                <c:pt idx="94">
                  <c:v>824.55088847519676</c:v>
                </c:pt>
                <c:pt idx="95">
                  <c:v>834.93428109650813</c:v>
                </c:pt>
                <c:pt idx="96">
                  <c:v>845.0208591431342</c:v>
                </c:pt>
                <c:pt idx="97">
                  <c:v>855.60383397845817</c:v>
                </c:pt>
                <c:pt idx="98">
                  <c:v>864.87161319836696</c:v>
                </c:pt>
                <c:pt idx="99">
                  <c:v>875.25500581967822</c:v>
                </c:pt>
                <c:pt idx="100">
                  <c:v>885.78680572833218</c:v>
                </c:pt>
                <c:pt idx="101">
                  <c:v>897.33186918504907</c:v>
                </c:pt>
                <c:pt idx="102">
                  <c:v>907.15233761299203</c:v>
                </c:pt>
                <c:pt idx="103">
                  <c:v>915.70366785952297</c:v>
                </c:pt>
                <c:pt idx="104">
                  <c:v>926.46063744552418</c:v>
                </c:pt>
                <c:pt idx="105">
                  <c:v>935.35483970074313</c:v>
                </c:pt>
                <c:pt idx="106">
                  <c:v>946.2039241547501</c:v>
                </c:pt>
                <c:pt idx="107">
                  <c:v>955.02136401996415</c:v>
                </c:pt>
                <c:pt idx="108">
                  <c:v>966.45896013067454</c:v>
                </c:pt>
                <c:pt idx="109">
                  <c:v>976.47901077262998</c:v>
                </c:pt>
                <c:pt idx="110">
                  <c:v>986.19712934723339</c:v>
                </c:pt>
                <c:pt idx="111">
                  <c:v>996.23253246718957</c:v>
                </c:pt>
                <c:pt idx="112">
                  <c:v>1005.9148285931243</c:v>
                </c:pt>
                <c:pt idx="113">
                  <c:v>1016.7025031351275</c:v>
                </c:pt>
                <c:pt idx="114">
                  <c:v>1025.5557654490103</c:v>
                </c:pt>
                <c:pt idx="115">
                  <c:v>1035.5399936422971</c:v>
                </c:pt>
                <c:pt idx="116">
                  <c:v>1044.9203577008795</c:v>
                </c:pt>
                <c:pt idx="117">
                  <c:v>1054.9967007621717</c:v>
                </c:pt>
                <c:pt idx="118">
                  <c:v>1065.3289184568132</c:v>
                </c:pt>
                <c:pt idx="119">
                  <c:v>1074.8883947587403</c:v>
                </c:pt>
                <c:pt idx="120">
                  <c:v>1083.531839873277</c:v>
                </c:pt>
                <c:pt idx="121">
                  <c:v>1092.3851021871599</c:v>
                </c:pt>
                <c:pt idx="122">
                  <c:v>1101.842228635747</c:v>
                </c:pt>
                <c:pt idx="123">
                  <c:v>1109.5133501435569</c:v>
                </c:pt>
                <c:pt idx="124">
                  <c:v>1117.2100591147014</c:v>
                </c:pt>
                <c:pt idx="125">
                  <c:v>1124.3745488484794</c:v>
                </c:pt>
                <c:pt idx="126">
                  <c:v>1129.0877595947723</c:v>
                </c:pt>
                <c:pt idx="127">
                  <c:v>1131.0989342128969</c:v>
                </c:pt>
                <c:pt idx="128">
                  <c:v>1132.3373674383072</c:v>
                </c:pt>
                <c:pt idx="129">
                  <c:v>1134.8398213524626</c:v>
                </c:pt>
                <c:pt idx="130">
                  <c:v>1135.5306828625055</c:v>
                </c:pt>
                <c:pt idx="131">
                  <c:v>1135.4180980238318</c:v>
                </c:pt>
                <c:pt idx="132">
                  <c:v>1134.6914140651199</c:v>
                </c:pt>
                <c:pt idx="133">
                  <c:v>1134.2154872470906</c:v>
                </c:pt>
                <c:pt idx="134">
                  <c:v>1133.4325108690418</c:v>
                </c:pt>
                <c:pt idx="135">
                  <c:v>1133.3352785083691</c:v>
                </c:pt>
                <c:pt idx="136">
                  <c:v>1133.3403960010362</c:v>
                </c:pt>
                <c:pt idx="137">
                  <c:v>1133.3148085377013</c:v>
                </c:pt>
                <c:pt idx="138">
                  <c:v>1132.9975239923483</c:v>
                </c:pt>
                <c:pt idx="139">
                  <c:v>1132.8798216610076</c:v>
                </c:pt>
                <c:pt idx="140">
                  <c:v>1132.8081767636697</c:v>
                </c:pt>
                <c:pt idx="141">
                  <c:v>1132.342484930974</c:v>
                </c:pt>
                <c:pt idx="142">
                  <c:v>1132.3476024236411</c:v>
                </c:pt>
                <c:pt idx="143">
                  <c:v>1132.7007094176631</c:v>
                </c:pt>
                <c:pt idx="144">
                  <c:v>1132.6188295349914</c:v>
                </c:pt>
                <c:pt idx="145">
                  <c:v>1132.1582551949627</c:v>
                </c:pt>
                <c:pt idx="146">
                  <c:v>1132.7007094176631</c:v>
                </c:pt>
                <c:pt idx="147">
                  <c:v>1132.444834784314</c:v>
                </c:pt>
                <c:pt idx="148">
                  <c:v>1132.1991951362986</c:v>
                </c:pt>
                <c:pt idx="149">
                  <c:v>1130.5513624975295</c:v>
                </c:pt>
                <c:pt idx="150">
                  <c:v>1130.8737645355495</c:v>
                </c:pt>
                <c:pt idx="151">
                  <c:v>1132.5778895936555</c:v>
                </c:pt>
                <c:pt idx="152">
                  <c:v>1133.8419102824005</c:v>
                </c:pt>
                <c:pt idx="153">
                  <c:v>1134.7425889917899</c:v>
                </c:pt>
                <c:pt idx="154">
                  <c:v>1136.4057741085599</c:v>
                </c:pt>
                <c:pt idx="155">
                  <c:v>1136.94822833126</c:v>
                </c:pt>
                <c:pt idx="156">
                  <c:v>1137.1375755599388</c:v>
                </c:pt>
                <c:pt idx="157">
                  <c:v>1138.0536067473288</c:v>
                </c:pt>
                <c:pt idx="158">
                  <c:v>1138.8928755447141</c:v>
                </c:pt>
                <c:pt idx="159">
                  <c:v>1140.0443113947858</c:v>
                </c:pt>
                <c:pt idx="160">
                  <c:v>1140.2183061454632</c:v>
                </c:pt>
                <c:pt idx="161">
                  <c:v>1140.2438936087983</c:v>
                </c:pt>
                <c:pt idx="162">
                  <c:v>1140.7658778608306</c:v>
                </c:pt>
                <c:pt idx="163">
                  <c:v>1141.7023790188887</c:v>
                </c:pt>
                <c:pt idx="164">
                  <c:v>1142.4034755142657</c:v>
                </c:pt>
                <c:pt idx="165">
                  <c:v>1142.3523005875957</c:v>
                </c:pt>
                <c:pt idx="166">
                  <c:v>1142.4597679336023</c:v>
                </c:pt>
                <c:pt idx="167">
                  <c:v>1143.3143892089888</c:v>
                </c:pt>
                <c:pt idx="168">
                  <c:v>1143.7186711296806</c:v>
                </c:pt>
                <c:pt idx="169">
                  <c:v>1144.5221174783969</c:v>
                </c:pt>
                <c:pt idx="170">
                  <c:v>1145.0389842377626</c:v>
                </c:pt>
                <c:pt idx="171">
                  <c:v>1144.8394020237502</c:v>
                </c:pt>
                <c:pt idx="172">
                  <c:v>1145.26415391511</c:v>
                </c:pt>
                <c:pt idx="173">
                  <c:v>1145.9908378738216</c:v>
                </c:pt>
                <c:pt idx="174">
                  <c:v>1146.9836314512165</c:v>
                </c:pt>
                <c:pt idx="175">
                  <c:v>1147.3111509819034</c:v>
                </c:pt>
                <c:pt idx="176">
                  <c:v>1147.6182005419228</c:v>
                </c:pt>
                <c:pt idx="177">
                  <c:v>1147.7410203659304</c:v>
                </c:pt>
                <c:pt idx="178">
                  <c:v>1148.8719862453338</c:v>
                </c:pt>
                <c:pt idx="179">
                  <c:v>1148.5598191926479</c:v>
                </c:pt>
                <c:pt idx="180">
                  <c:v>1149.5628477553769</c:v>
                </c:pt>
                <c:pt idx="181">
                  <c:v>1150.2178868167507</c:v>
                </c:pt>
                <c:pt idx="182">
                  <c:v>1150.1871818607488</c:v>
                </c:pt>
                <c:pt idx="183">
                  <c:v>1150.4225865234303</c:v>
                </c:pt>
                <c:pt idx="184">
                  <c:v>1150.8575734001238</c:v>
                </c:pt>
                <c:pt idx="185">
                  <c:v>1151.8247795141838</c:v>
                </c:pt>
                <c:pt idx="186">
                  <c:v>1151.8350144995179</c:v>
                </c:pt>
                <c:pt idx="187">
                  <c:v>1153.0939176955958</c:v>
                </c:pt>
                <c:pt idx="188">
                  <c:v>1152.126711581536</c:v>
                </c:pt>
                <c:pt idx="189">
                  <c:v>1153.5186695869556</c:v>
                </c:pt>
                <c:pt idx="190">
                  <c:v>1153.9178340149806</c:v>
                </c:pt>
                <c:pt idx="191">
                  <c:v>1154.429583281679</c:v>
                </c:pt>
                <c:pt idx="192">
                  <c:v>1154.9003926070413</c:v>
                </c:pt>
                <c:pt idx="193">
                  <c:v>1154.7980427537018</c:v>
                </c:pt>
                <c:pt idx="194">
                  <c:v>1155.9597135891074</c:v>
                </c:pt>
                <c:pt idx="195">
                  <c:v>1156.1234733544507</c:v>
                </c:pt>
                <c:pt idx="196">
                  <c:v>1156.4509928851378</c:v>
                </c:pt>
                <c:pt idx="197">
                  <c:v>1156.8655097911637</c:v>
                </c:pt>
                <c:pt idx="198">
                  <c:v>1157.1367369025138</c:v>
                </c:pt>
                <c:pt idx="199">
                  <c:v>1157.4693739258676</c:v>
                </c:pt>
                <c:pt idx="200">
                  <c:v>1157.8531858758913</c:v>
                </c:pt>
                <c:pt idx="201">
                  <c:v>1158.6003398052712</c:v>
                </c:pt>
                <c:pt idx="202">
                  <c:v>1159.1069715793026</c:v>
                </c:pt>
                <c:pt idx="203">
                  <c:v>1159.1479115206387</c:v>
                </c:pt>
                <c:pt idx="204">
                  <c:v>1159.9053004353523</c:v>
                </c:pt>
                <c:pt idx="205">
                  <c:v>1160.2123499953714</c:v>
                </c:pt>
                <c:pt idx="206">
                  <c:v>1160.8366841007435</c:v>
                </c:pt>
                <c:pt idx="207">
                  <c:v>1160.8878590274132</c:v>
                </c:pt>
                <c:pt idx="208">
                  <c:v>1161.7578327808005</c:v>
                </c:pt>
                <c:pt idx="209">
                  <c:v>1162.0444123701518</c:v>
                </c:pt>
                <c:pt idx="210">
                  <c:v>1162.4231068275087</c:v>
                </c:pt>
                <c:pt idx="211">
                  <c:v>1162.6738639681907</c:v>
                </c:pt>
                <c:pt idx="212">
                  <c:v>1163.3903129415685</c:v>
                </c:pt>
                <c:pt idx="213">
                  <c:v>1163.1395558008865</c:v>
                </c:pt>
                <c:pt idx="214">
                  <c:v>1164.3216966069597</c:v>
                </c:pt>
                <c:pt idx="215">
                  <c:v>1163.994177076273</c:v>
                </c:pt>
                <c:pt idx="216">
                  <c:v>1165.0330280876706</c:v>
                </c:pt>
                <c:pt idx="217">
                  <c:v>1165.4526624863634</c:v>
                </c:pt>
                <c:pt idx="218">
                  <c:v>1166.3942811370885</c:v>
                </c:pt>
                <c:pt idx="219">
                  <c:v>1166.179346445075</c:v>
                </c:pt>
                <c:pt idx="220">
                  <c:v>1166.1537589817403</c:v>
                </c:pt>
                <c:pt idx="221">
                  <c:v>1166.946970345123</c:v>
                </c:pt>
                <c:pt idx="222">
                  <c:v>1166.9213828817881</c:v>
                </c:pt>
                <c:pt idx="223">
                  <c:v>1167.847649054512</c:v>
                </c:pt>
                <c:pt idx="224">
                  <c:v>1168.251930975204</c:v>
                </c:pt>
                <c:pt idx="225">
                  <c:v>1168.4771006525511</c:v>
                </c:pt>
                <c:pt idx="226">
                  <c:v>1168.8813825732429</c:v>
                </c:pt>
                <c:pt idx="227">
                  <c:v>1169.0144373825844</c:v>
                </c:pt>
                <c:pt idx="228">
                  <c:v>1169.9714085113105</c:v>
                </c:pt>
                <c:pt idx="229">
                  <c:v>1170.3552204613345</c:v>
                </c:pt>
                <c:pt idx="230">
                  <c:v>1170.5855076313485</c:v>
                </c:pt>
                <c:pt idx="231">
                  <c:v>1171.138196839383</c:v>
                </c:pt>
                <c:pt idx="232">
                  <c:v>1170.841382264698</c:v>
                </c:pt>
                <c:pt idx="233">
                  <c:v>1171.107491883381</c:v>
                </c:pt>
                <c:pt idx="234">
                  <c:v>1172.0286405634383</c:v>
                </c:pt>
                <c:pt idx="235">
                  <c:v>1172.0030531001034</c:v>
                </c:pt>
                <c:pt idx="236">
                  <c:v>1172.6120347274746</c:v>
                </c:pt>
                <c:pt idx="237">
                  <c:v>1172.9497892434956</c:v>
                </c:pt>
                <c:pt idx="238">
                  <c:v>1173.7430006068782</c:v>
                </c:pt>
                <c:pt idx="239">
                  <c:v>1173.6918256802082</c:v>
                </c:pt>
                <c:pt idx="240">
                  <c:v>1174.1728699909047</c:v>
                </c:pt>
                <c:pt idx="241">
                  <c:v>1174.4389796095879</c:v>
                </c:pt>
                <c:pt idx="242">
                  <c:v>1175.0274912662912</c:v>
                </c:pt>
                <c:pt idx="243">
                  <c:v>1175.4778306209857</c:v>
                </c:pt>
                <c:pt idx="244">
                  <c:v>1175.6518253716631</c:v>
                </c:pt>
                <c:pt idx="245">
                  <c:v>1175.6927653129992</c:v>
                </c:pt>
                <c:pt idx="246">
                  <c:v>1176.1175172043588</c:v>
                </c:pt>
                <c:pt idx="247">
                  <c:v>1176.4552717203799</c:v>
                </c:pt>
                <c:pt idx="248">
                  <c:v>1176.9311985384095</c:v>
                </c:pt>
                <c:pt idx="249">
                  <c:v>1177.4429478051077</c:v>
                </c:pt>
                <c:pt idx="250">
                  <c:v>1177.8369947404656</c:v>
                </c:pt>
                <c:pt idx="251">
                  <c:v>1178.0723994031468</c:v>
                </c:pt>
                <c:pt idx="252">
                  <c:v>1177.8523472184665</c:v>
                </c:pt>
                <c:pt idx="253">
                  <c:v>1178.6506760745162</c:v>
                </c:pt>
                <c:pt idx="254">
                  <c:v>1179.5667072619065</c:v>
                </c:pt>
                <c:pt idx="255">
                  <c:v>1179.8584043439243</c:v>
                </c:pt>
                <c:pt idx="256">
                  <c:v>1179.8276993879226</c:v>
                </c:pt>
                <c:pt idx="257">
                  <c:v>1179.9044617779273</c:v>
                </c:pt>
                <c:pt idx="258">
                  <c:v>1180.2780387426174</c:v>
                </c:pt>
                <c:pt idx="259">
                  <c:v>1180.8563154139863</c:v>
                </c:pt>
                <c:pt idx="260">
                  <c:v>1181.1377775106707</c:v>
                </c:pt>
                <c:pt idx="261">
                  <c:v>1181.8081690500455</c:v>
                </c:pt>
                <c:pt idx="262">
                  <c:v>1181.8900489327173</c:v>
                </c:pt>
                <c:pt idx="263">
                  <c:v>1181.3629471880181</c:v>
                </c:pt>
                <c:pt idx="264">
                  <c:v>1182.7702576714387</c:v>
                </c:pt>
                <c:pt idx="265">
                  <c:v>1182.9288999441153</c:v>
                </c:pt>
                <c:pt idx="266">
                  <c:v>1183.1438346361283</c:v>
                </c:pt>
                <c:pt idx="267">
                  <c:v>1183.0977772021256</c:v>
                </c:pt>
                <c:pt idx="268">
                  <c:v>1183.7579337561665</c:v>
                </c:pt>
                <c:pt idx="269">
                  <c:v>1183.8295786535043</c:v>
                </c:pt>
                <c:pt idx="270">
                  <c:v>1184.2645655301981</c:v>
                </c:pt>
                <c:pt idx="271">
                  <c:v>1184.0752183015195</c:v>
                </c:pt>
                <c:pt idx="272">
                  <c:v>1184.4897352075454</c:v>
                </c:pt>
                <c:pt idx="273">
                  <c:v>1184.894017128237</c:v>
                </c:pt>
                <c:pt idx="274">
                  <c:v>1185.1038343275836</c:v>
                </c:pt>
                <c:pt idx="275">
                  <c:v>1185.3545914682657</c:v>
                </c:pt>
                <c:pt idx="276">
                  <c:v>1185.8254007936282</c:v>
                </c:pt>
                <c:pt idx="277">
                  <c:v>1186.915426731696</c:v>
                </c:pt>
                <c:pt idx="278">
                  <c:v>1186.0249830076407</c:v>
                </c:pt>
                <c:pt idx="279">
                  <c:v>1186.7721369370204</c:v>
                </c:pt>
                <c:pt idx="280">
                  <c:v>1187.0126590923687</c:v>
                </c:pt>
                <c:pt idx="281">
                  <c:v>1187.1150089457083</c:v>
                </c:pt>
                <c:pt idx="282">
                  <c:v>1187.2020063210471</c:v>
                </c:pt>
                <c:pt idx="283">
                  <c:v>1187.9798652064287</c:v>
                </c:pt>
                <c:pt idx="284">
                  <c:v>1187.580700778404</c:v>
                </c:pt>
                <c:pt idx="285">
                  <c:v>1188.1794474204412</c:v>
                </c:pt>
                <c:pt idx="286">
                  <c:v>1188.7014316724735</c:v>
                </c:pt>
                <c:pt idx="287">
                  <c:v>1188.9573063058228</c:v>
                </c:pt>
                <c:pt idx="288">
                  <c:v>1188.7986640331462</c:v>
                </c:pt>
                <c:pt idx="289">
                  <c:v>1189.0289512031604</c:v>
                </c:pt>
                <c:pt idx="290">
                  <c:v>1189.2694733585088</c:v>
                </c:pt>
                <c:pt idx="291">
                  <c:v>1189.5918753965288</c:v>
                </c:pt>
                <c:pt idx="292">
                  <c:v>1189.8477500298779</c:v>
                </c:pt>
                <c:pt idx="293">
                  <c:v>1189.9859223318865</c:v>
                </c:pt>
                <c:pt idx="294">
                  <c:v>1190.2366794725688</c:v>
                </c:pt>
                <c:pt idx="295">
                  <c:v>1189.888689971214</c:v>
                </c:pt>
                <c:pt idx="296">
                  <c:v>1190.6204914225927</c:v>
                </c:pt>
                <c:pt idx="297">
                  <c:v>1190.8200736366052</c:v>
                </c:pt>
                <c:pt idx="298">
                  <c:v>1191.2755304839668</c:v>
                </c:pt>
                <c:pt idx="299">
                  <c:v>1191.2960004546346</c:v>
                </c:pt>
                <c:pt idx="300">
                  <c:v>1191.2397080352978</c:v>
                </c:pt>
                <c:pt idx="301">
                  <c:v>1191.7923972433321</c:v>
                </c:pt>
                <c:pt idx="302">
                  <c:v>1191.7207523459942</c:v>
                </c:pt>
                <c:pt idx="303">
                  <c:v>1192.3911438853693</c:v>
                </c:pt>
                <c:pt idx="304">
                  <c:v>1192.539551172712</c:v>
                </c:pt>
                <c:pt idx="305">
                  <c:v>1192.171091700689</c:v>
                </c:pt>
                <c:pt idx="306">
                  <c:v>1192.6777234747206</c:v>
                </c:pt>
                <c:pt idx="307">
                  <c:v>1192.4986112313759</c:v>
                </c:pt>
                <c:pt idx="308">
                  <c:v>1193.1382978147492</c:v>
                </c:pt>
                <c:pt idx="309">
                  <c:v>1193.8905692367957</c:v>
                </c:pt>
                <c:pt idx="310">
                  <c:v>1193.2867051020914</c:v>
                </c:pt>
                <c:pt idx="311">
                  <c:v>1193.440229882101</c:v>
                </c:pt>
                <c:pt idx="312">
                  <c:v>1193.9008042221296</c:v>
                </c:pt>
                <c:pt idx="313">
                  <c:v>1193.5732846914425</c:v>
                </c:pt>
                <c:pt idx="314">
                  <c:v>1194.0799164654743</c:v>
                </c:pt>
                <c:pt idx="315">
                  <c:v>1194.4381409521629</c:v>
                </c:pt>
                <c:pt idx="316">
                  <c:v>1194.2129712748156</c:v>
                </c:pt>
                <c:pt idx="317">
                  <c:v>1194.5916657321725</c:v>
                </c:pt>
                <c:pt idx="318">
                  <c:v>1194.8219529021869</c:v>
                </c:pt>
                <c:pt idx="319">
                  <c:v>1194.7247205415142</c:v>
                </c:pt>
                <c:pt idx="320">
                  <c:v>1195.0880625208702</c:v>
                </c:pt>
                <c:pt idx="321">
                  <c:v>1194.862892843523</c:v>
                </c:pt>
                <c:pt idx="322">
                  <c:v>1195.3439371542192</c:v>
                </c:pt>
                <c:pt idx="323">
                  <c:v>1194.9089502775257</c:v>
                </c:pt>
                <c:pt idx="324">
                  <c:v>1196.2292633856075</c:v>
                </c:pt>
                <c:pt idx="325">
                  <c:v>1195.6305167435705</c:v>
                </c:pt>
                <c:pt idx="326">
                  <c:v>1195.4514045002259</c:v>
                </c:pt>
                <c:pt idx="327">
                  <c:v>1195.6765741775732</c:v>
                </c:pt>
                <c:pt idx="328">
                  <c:v>1195.7482190749113</c:v>
                </c:pt>
                <c:pt idx="329">
                  <c:v>1196.5465479309607</c:v>
                </c:pt>
                <c:pt idx="330">
                  <c:v>1196.1217960396009</c:v>
                </c:pt>
                <c:pt idx="331">
                  <c:v>1196.4902555116239</c:v>
                </c:pt>
                <c:pt idx="332">
                  <c:v>1196.3213782536134</c:v>
                </c:pt>
                <c:pt idx="333">
                  <c:v>1196.1525009956028</c:v>
                </c:pt>
                <c:pt idx="334">
                  <c:v>1197.3295243090092</c:v>
                </c:pt>
                <c:pt idx="335">
                  <c:v>1197.2783493823397</c:v>
                </c:pt>
                <c:pt idx="336">
                  <c:v>1196.9764173149874</c:v>
                </c:pt>
                <c:pt idx="337">
                  <c:v>1196.9508298516523</c:v>
                </c:pt>
                <c:pt idx="338">
                  <c:v>1197.2629969043385</c:v>
                </c:pt>
                <c:pt idx="339">
                  <c:v>1197.129942094997</c:v>
                </c:pt>
                <c:pt idx="340">
                  <c:v>1197.5495764936895</c:v>
                </c:pt>
                <c:pt idx="341">
                  <c:v>1197.380699235679</c:v>
                </c:pt>
                <c:pt idx="342">
                  <c:v>1197.8924485023776</c:v>
                </c:pt>
                <c:pt idx="343">
                  <c:v>1196.9252423883174</c:v>
                </c:pt>
                <c:pt idx="344">
                  <c:v>1197.4830490890188</c:v>
                </c:pt>
                <c:pt idx="345">
                  <c:v>1197.6058689130264</c:v>
                </c:pt>
                <c:pt idx="346">
                  <c:v>1198.0306208043862</c:v>
                </c:pt>
                <c:pt idx="347">
                  <c:v>1197.3141718310083</c:v>
                </c:pt>
                <c:pt idx="348">
                  <c:v>1197.831038590374</c:v>
                </c:pt>
                <c:pt idx="349">
                  <c:v>1198.5116651150827</c:v>
                </c:pt>
                <c:pt idx="350">
                  <c:v>1197.8668610390425</c:v>
                </c:pt>
                <c:pt idx="351">
                  <c:v>1197.9385059363804</c:v>
                </c:pt>
                <c:pt idx="352">
                  <c:v>1198.2046155550636</c:v>
                </c:pt>
                <c:pt idx="353">
                  <c:v>1197.7389237223681</c:v>
                </c:pt>
                <c:pt idx="354">
                  <c:v>1197.9180359657125</c:v>
                </c:pt>
                <c:pt idx="355">
                  <c:v>1198.4963126370817</c:v>
                </c:pt>
                <c:pt idx="356">
                  <c:v>1198.2455554963994</c:v>
                </c:pt>
                <c:pt idx="357">
                  <c:v>1198.7419522850969</c:v>
                </c:pt>
                <c:pt idx="358">
                  <c:v>1198.2967304230694</c:v>
                </c:pt>
                <c:pt idx="359">
                  <c:v>1198.4911951444146</c:v>
                </c:pt>
                <c:pt idx="360">
                  <c:v>1198.3530228424061</c:v>
                </c:pt>
                <c:pt idx="361">
                  <c:v>1198.3939627837419</c:v>
                </c:pt>
                <c:pt idx="362">
                  <c:v>1198.8647721091045</c:v>
                </c:pt>
                <c:pt idx="363">
                  <c:v>1198.3427878570722</c:v>
                </c:pt>
                <c:pt idx="364">
                  <c:v>1198.4656076810797</c:v>
                </c:pt>
                <c:pt idx="365">
                  <c:v>1198.9261820211084</c:v>
                </c:pt>
                <c:pt idx="366">
                  <c:v>1199.1769391617906</c:v>
                </c:pt>
                <c:pt idx="367">
                  <c:v>1198.5628400417525</c:v>
                </c:pt>
                <c:pt idx="368">
                  <c:v>1198.1585581210607</c:v>
                </c:pt>
                <c:pt idx="369">
                  <c:v>1198.6498374170912</c:v>
                </c:pt>
                <c:pt idx="370">
                  <c:v>1198.4349027250778</c:v>
                </c:pt>
                <c:pt idx="371">
                  <c:v>1199.1257642351206</c:v>
                </c:pt>
                <c:pt idx="372">
                  <c:v>1199.0592368304499</c:v>
                </c:pt>
                <c:pt idx="373">
                  <c:v>1198.7982447044337</c:v>
                </c:pt>
                <c:pt idx="374">
                  <c:v>1198.4451377104119</c:v>
                </c:pt>
                <c:pt idx="375">
                  <c:v>1198.8340671531028</c:v>
                </c:pt>
                <c:pt idx="376">
                  <c:v>1199.4379312878068</c:v>
                </c:pt>
                <c:pt idx="377">
                  <c:v>1198.3530228424061</c:v>
                </c:pt>
                <c:pt idx="378">
                  <c:v>1198.4093152617429</c:v>
                </c:pt>
                <c:pt idx="379">
                  <c:v>1198.7726572410988</c:v>
                </c:pt>
                <c:pt idx="380">
                  <c:v>1198.6191324610893</c:v>
                </c:pt>
                <c:pt idx="381">
                  <c:v>1199.0387668597821</c:v>
                </c:pt>
                <c:pt idx="382">
                  <c:v>1198.5781925197534</c:v>
                </c:pt>
                <c:pt idx="383">
                  <c:v>1198.8391846457698</c:v>
                </c:pt>
                <c:pt idx="384">
                  <c:v>1198.4451377104119</c:v>
                </c:pt>
                <c:pt idx="385">
                  <c:v>1197.9896808630504</c:v>
                </c:pt>
                <c:pt idx="386">
                  <c:v>1199.0234143817811</c:v>
                </c:pt>
                <c:pt idx="387">
                  <c:v>1198.7010123437612</c:v>
                </c:pt>
                <c:pt idx="388">
                  <c:v>1198.6242499537564</c:v>
                </c:pt>
                <c:pt idx="389">
                  <c:v>1198.7214823144291</c:v>
                </c:pt>
                <c:pt idx="390">
                  <c:v>1198.6498374170912</c:v>
                </c:pt>
                <c:pt idx="391">
                  <c:v>1197.9999158483843</c:v>
                </c:pt>
                <c:pt idx="392">
                  <c:v>1198.399080276409</c:v>
                </c:pt>
                <c:pt idx="393">
                  <c:v>1198.081795731056</c:v>
                </c:pt>
                <c:pt idx="394">
                  <c:v>1197.8668610390425</c:v>
                </c:pt>
                <c:pt idx="395">
                  <c:v>1198.2302030183987</c:v>
                </c:pt>
                <c:pt idx="396">
                  <c:v>1198.332552871738</c:v>
                </c:pt>
                <c:pt idx="397">
                  <c:v>1198.1483231357267</c:v>
                </c:pt>
                <c:pt idx="398">
                  <c:v>1197.815686112373</c:v>
                </c:pt>
                <c:pt idx="399">
                  <c:v>1198.0050333410513</c:v>
                </c:pt>
                <c:pt idx="400">
                  <c:v>1196.9610648369865</c:v>
                </c:pt>
                <c:pt idx="401">
                  <c:v>1197.8208036050398</c:v>
                </c:pt>
                <c:pt idx="402">
                  <c:v>1198.2250855257314</c:v>
                </c:pt>
                <c:pt idx="403">
                  <c:v>1197.0890021536609</c:v>
                </c:pt>
                <c:pt idx="404">
                  <c:v>1197.1913520070009</c:v>
                </c:pt>
                <c:pt idx="405">
                  <c:v>1197.114589616996</c:v>
                </c:pt>
                <c:pt idx="406">
                  <c:v>1197.2374094410036</c:v>
                </c:pt>
                <c:pt idx="407">
                  <c:v>1197.114589616996</c:v>
                </c:pt>
                <c:pt idx="408">
                  <c:v>1197.0173572563233</c:v>
                </c:pt>
                <c:pt idx="409">
                  <c:v>1197.2578794116714</c:v>
                </c:pt>
                <c:pt idx="410">
                  <c:v>1197.0173572563233</c:v>
                </c:pt>
                <c:pt idx="411">
                  <c:v>1196.3572007022822</c:v>
                </c:pt>
                <c:pt idx="412">
                  <c:v>1196.178088458938</c:v>
                </c:pt>
                <c:pt idx="413">
                  <c:v>1196.4493155702878</c:v>
                </c:pt>
                <c:pt idx="414">
                  <c:v>1196.178088458938</c:v>
                </c:pt>
                <c:pt idx="415">
                  <c:v>1196.1166785469341</c:v>
                </c:pt>
                <c:pt idx="416">
                  <c:v>1195.7021616409083</c:v>
                </c:pt>
                <c:pt idx="417">
                  <c:v>1195.6816916702403</c:v>
                </c:pt>
                <c:pt idx="418">
                  <c:v>1195.6612216995725</c:v>
                </c:pt>
                <c:pt idx="419">
                  <c:v>1195.9631537669245</c:v>
                </c:pt>
                <c:pt idx="420">
                  <c:v>1195.425817036891</c:v>
                </c:pt>
                <c:pt idx="421">
                  <c:v>1195.3695246175541</c:v>
                </c:pt>
                <c:pt idx="422">
                  <c:v>1194.9908301601972</c:v>
                </c:pt>
                <c:pt idx="423">
                  <c:v>1194.6633106295105</c:v>
                </c:pt>
                <c:pt idx="424">
                  <c:v>1195.2159998375448</c:v>
                </c:pt>
                <c:pt idx="425">
                  <c:v>1194.8424228728547</c:v>
                </c:pt>
                <c:pt idx="426">
                  <c:v>1193.7779843981223</c:v>
                </c:pt>
                <c:pt idx="427">
                  <c:v>1193.3992899407654</c:v>
                </c:pt>
                <c:pt idx="428">
                  <c:v>1193.3685849847634</c:v>
                </c:pt>
                <c:pt idx="429">
                  <c:v>1193.839394310126</c:v>
                </c:pt>
                <c:pt idx="430">
                  <c:v>1193.0052430054075</c:v>
                </c:pt>
                <c:pt idx="431">
                  <c:v>1193.4811698234369</c:v>
                </c:pt>
                <c:pt idx="432" formatCode="General">
                  <c:v>1192.9847730347396</c:v>
                </c:pt>
                <c:pt idx="433" formatCode="General">
                  <c:v>1192.4116138560373</c:v>
                </c:pt>
                <c:pt idx="434" formatCode="General">
                  <c:v>1192.0124494280124</c:v>
                </c:pt>
                <c:pt idx="435" formatCode="General">
                  <c:v>1192.1301517593531</c:v>
                </c:pt>
                <c:pt idx="436" formatCode="General">
                  <c:v>1192.0124494280124</c:v>
                </c:pt>
                <c:pt idx="437" formatCode="General">
                  <c:v>1191.2499430206317</c:v>
                </c:pt>
                <c:pt idx="438" formatCode="General">
                  <c:v>1190.5386115399208</c:v>
                </c:pt>
                <c:pt idx="439" formatCode="General">
                  <c:v>1190.5744339885898</c:v>
                </c:pt>
                <c:pt idx="440" formatCode="General">
                  <c:v>1189.7454001765384</c:v>
                </c:pt>
                <c:pt idx="441" formatCode="General">
                  <c:v>1189.8989249565479</c:v>
                </c:pt>
                <c:pt idx="442" formatCode="General">
                  <c:v>1189.5867579038618</c:v>
                </c:pt>
                <c:pt idx="443" formatCode="General">
                  <c:v>1188.7321366284755</c:v>
                </c:pt>
                <c:pt idx="444" formatCode="General">
                  <c:v>1189.0135987251597</c:v>
                </c:pt>
                <c:pt idx="445" formatCode="General">
                  <c:v>1188.6809617018055</c:v>
                </c:pt>
                <c:pt idx="446" formatCode="General">
                  <c:v>1187.0894214823736</c:v>
                </c:pt>
                <c:pt idx="447" formatCode="General">
                  <c:v>1187.6984031097447</c:v>
                </c:pt>
                <c:pt idx="448" formatCode="General">
                  <c:v>1186.2910926263239</c:v>
                </c:pt>
                <c:pt idx="449" formatCode="General">
                  <c:v>1186.6083771716769</c:v>
                </c:pt>
                <c:pt idx="450" formatCode="General">
                  <c:v>1185.5081162482752</c:v>
                </c:pt>
                <c:pt idx="451" formatCode="General">
                  <c:v>1186.0403354856417</c:v>
                </c:pt>
                <c:pt idx="452" formatCode="General">
                  <c:v>1185.0117194595778</c:v>
                </c:pt>
                <c:pt idx="453" formatCode="General">
                  <c:v>1184.0342783601839</c:v>
                </c:pt>
                <c:pt idx="454" formatCode="General">
                  <c:v>1183.6197614541582</c:v>
                </c:pt>
                <c:pt idx="455" formatCode="General">
                  <c:v>1183.2359495041342</c:v>
                </c:pt>
                <c:pt idx="456" formatCode="General">
                  <c:v>1183.0517197681227</c:v>
                </c:pt>
                <c:pt idx="457" formatCode="General">
                  <c:v>1182.1408060733995</c:v>
                </c:pt>
                <c:pt idx="458" formatCode="General">
                  <c:v>1180.6106757659711</c:v>
                </c:pt>
                <c:pt idx="459" formatCode="General">
                  <c:v>1180.5902057953033</c:v>
                </c:pt>
                <c:pt idx="460" formatCode="General">
                  <c:v>1180.4469160006279</c:v>
                </c:pt>
                <c:pt idx="461" formatCode="General">
                  <c:v>1179.3773600332279</c:v>
                </c:pt>
                <c:pt idx="462" formatCode="General">
                  <c:v>1178.399918933834</c:v>
                </c:pt>
                <c:pt idx="463" formatCode="General">
                  <c:v>1177.6322950337862</c:v>
                </c:pt>
                <c:pt idx="464" formatCode="General">
                  <c:v>1177.6732349751219</c:v>
                </c:pt>
                <c:pt idx="465" formatCode="General">
                  <c:v>1177.2075431424264</c:v>
                </c:pt>
                <c:pt idx="466" formatCode="General">
                  <c:v>1175.7337052543351</c:v>
                </c:pt>
                <c:pt idx="467" formatCode="General">
                  <c:v>1176.1482221603608</c:v>
                </c:pt>
                <c:pt idx="468" formatCode="General">
                  <c:v>1174.4543320875889</c:v>
                </c:pt>
                <c:pt idx="469" formatCode="General">
                  <c:v>1173.3438361788535</c:v>
                </c:pt>
                <c:pt idx="470" formatCode="General">
                  <c:v>1172.7195020734814</c:v>
                </c:pt>
                <c:pt idx="471" formatCode="General">
                  <c:v>1172.422687498796</c:v>
                </c:pt>
                <c:pt idx="472" formatCode="General">
                  <c:v>1171.2251942147218</c:v>
                </c:pt>
                <c:pt idx="473" formatCode="General">
                  <c:v>1171.0972568980471</c:v>
                </c:pt>
                <c:pt idx="474" formatCode="General">
                  <c:v>1169.515951663949</c:v>
                </c:pt>
                <c:pt idx="475" formatCode="General">
                  <c:v>1168.9069700365778</c:v>
                </c:pt>
                <c:pt idx="476" formatCode="General">
                  <c:v>1168.6715653738966</c:v>
                </c:pt>
                <c:pt idx="477" formatCode="General">
                  <c:v>1168.1291111511962</c:v>
                </c:pt>
                <c:pt idx="478" formatCode="General">
                  <c:v>1166.4249860930902</c:v>
                </c:pt>
                <c:pt idx="479" formatCode="General">
                  <c:v>1165.1200254630094</c:v>
                </c:pt>
                <c:pt idx="480" formatCode="General">
                  <c:v>1164.275639172957</c:v>
                </c:pt>
                <c:pt idx="481" formatCode="General">
                  <c:v>1164.5929237183102</c:v>
                </c:pt>
                <c:pt idx="482" formatCode="General">
                  <c:v>1163.646187574918</c:v>
                </c:pt>
                <c:pt idx="483" formatCode="General">
                  <c:v>1162.4128718421746</c:v>
                </c:pt>
                <c:pt idx="484" formatCode="General">
                  <c:v>1161.0618537780906</c:v>
                </c:pt>
                <c:pt idx="485" formatCode="General">
                  <c:v>1160.6115144233963</c:v>
                </c:pt>
                <c:pt idx="486" formatCode="General">
                  <c:v>1160.1304701126994</c:v>
                </c:pt>
                <c:pt idx="487" formatCode="General">
                  <c:v>1159.8745954793503</c:v>
                </c:pt>
                <c:pt idx="488" formatCode="General">
                  <c:v>1157.5870762572083</c:v>
                </c:pt>
                <c:pt idx="489" formatCode="General">
                  <c:v>1156.7785124158247</c:v>
                </c:pt>
                <c:pt idx="490" formatCode="General">
                  <c:v>1155.744778897094</c:v>
                </c:pt>
                <c:pt idx="491" formatCode="General">
                  <c:v>1155.729426419093</c:v>
                </c:pt>
                <c:pt idx="492" formatCode="General">
                  <c:v>1154.7673377977001</c:v>
                </c:pt>
                <c:pt idx="493" formatCode="General">
                  <c:v>1154.1992961116646</c:v>
                </c:pt>
                <c:pt idx="494" formatCode="General">
                  <c:v>1152.4798185755578</c:v>
                </c:pt>
                <c:pt idx="495" formatCode="General">
                  <c:v>1151.1799754381439</c:v>
                </c:pt>
                <c:pt idx="496" formatCode="General">
                  <c:v>1150.3611766114263</c:v>
                </c:pt>
                <c:pt idx="497" formatCode="General">
                  <c:v>1150.6221687374427</c:v>
                </c:pt>
                <c:pt idx="498" formatCode="General">
                  <c:v>1149.1790358053529</c:v>
                </c:pt>
                <c:pt idx="499" formatCode="General">
                  <c:v>1147.9917775066126</c:v>
                </c:pt>
                <c:pt idx="500" formatCode="General">
                  <c:v>1146.8556941345421</c:v>
                </c:pt>
                <c:pt idx="501" formatCode="General">
                  <c:v>1145.8270781084782</c:v>
                </c:pt>
                <c:pt idx="502" formatCode="General">
                  <c:v>1145.5967909384638</c:v>
                </c:pt>
                <c:pt idx="503" formatCode="General">
                  <c:v>1144.5886448830679</c:v>
                </c:pt>
                <c:pt idx="504" formatCode="General">
                  <c:v>1143.2785667603198</c:v>
                </c:pt>
                <c:pt idx="505" formatCode="General">
                  <c:v>1141.6256166288838</c:v>
                </c:pt>
                <c:pt idx="506" formatCode="General">
                  <c:v>1141.7074965115555</c:v>
                </c:pt>
                <c:pt idx="507" formatCode="General">
                  <c:v>1140.1927186821283</c:v>
                </c:pt>
                <c:pt idx="508" formatCode="General">
                  <c:v>1139.4813872014176</c:v>
                </c:pt>
                <c:pt idx="509" formatCode="General">
                  <c:v>1138.4783586386884</c:v>
                </c:pt>
                <c:pt idx="510" formatCode="General">
                  <c:v>1137.4241551492896</c:v>
                </c:pt>
                <c:pt idx="511" formatCode="General">
                  <c:v>1137.2092204572764</c:v>
                </c:pt>
                <c:pt idx="512" formatCode="General">
                  <c:v>1135.7251475838509</c:v>
                </c:pt>
                <c:pt idx="513" formatCode="General">
                  <c:v>1135.0598735371429</c:v>
                </c:pt>
                <c:pt idx="514" formatCode="General">
                  <c:v>1133.99543506241</c:v>
                </c:pt>
                <c:pt idx="515" formatCode="General">
                  <c:v>1131.8870280836127</c:v>
                </c:pt>
                <c:pt idx="516" formatCode="General">
                  <c:v>1131.4980986409216</c:v>
                </c:pt>
                <c:pt idx="517" formatCode="General">
                  <c:v>1131.3241038902443</c:v>
                </c:pt>
                <c:pt idx="518" formatCode="General">
                  <c:v>1130.6895347995383</c:v>
                </c:pt>
                <c:pt idx="519" formatCode="General">
                  <c:v>1129.7939735828161</c:v>
                </c:pt>
                <c:pt idx="520" formatCode="General">
                  <c:v>1127.2659322053257</c:v>
                </c:pt>
                <c:pt idx="521" formatCode="General">
                  <c:v>1126.4113109299392</c:v>
                </c:pt>
                <c:pt idx="522" formatCode="General">
                  <c:v>1126.0889088919193</c:v>
                </c:pt>
                <c:pt idx="523" formatCode="General">
                  <c:v>1125.8688567072388</c:v>
                </c:pt>
                <c:pt idx="524" formatCode="General">
                  <c:v>1123.6939223237705</c:v>
                </c:pt>
                <c:pt idx="525" formatCode="General">
                  <c:v>1123.2794054177448</c:v>
                </c:pt>
                <c:pt idx="526" formatCode="General">
                  <c:v>1122.0409721923345</c:v>
                </c:pt>
                <c:pt idx="527" formatCode="General">
                  <c:v>1120.7871864889232</c:v>
                </c:pt>
                <c:pt idx="528" formatCode="General">
                  <c:v>1119.3645235275017</c:v>
                </c:pt>
                <c:pt idx="529" formatCode="General">
                  <c:v>1119.1137663868196</c:v>
                </c:pt>
                <c:pt idx="530" formatCode="General">
                  <c:v>1118.0135054634179</c:v>
                </c:pt>
                <c:pt idx="531" formatCode="General">
                  <c:v>1116.9183620326833</c:v>
                </c:pt>
                <c:pt idx="532" formatCode="General">
                  <c:v>1115.4138191885897</c:v>
                </c:pt>
                <c:pt idx="533" formatCode="General">
                  <c:v>1114.6359603032081</c:v>
                </c:pt>
                <c:pt idx="534" formatCode="General">
                  <c:v>1114.4159081185278</c:v>
                </c:pt>
                <c:pt idx="535" formatCode="General">
                  <c:v>1112.7373705237569</c:v>
                </c:pt>
                <c:pt idx="536" formatCode="General">
                  <c:v>1111.9850991017101</c:v>
                </c:pt>
                <c:pt idx="537" formatCode="General">
                  <c:v>1110.8131932809708</c:v>
                </c:pt>
                <c:pt idx="538" formatCode="General">
                  <c:v>1109.022070847526</c:v>
                </c:pt>
                <c:pt idx="539" formatCode="General">
                  <c:v>1108.3056218741485</c:v>
                </c:pt>
                <c:pt idx="540" formatCode="General">
                  <c:v>1108.4796166248259</c:v>
                </c:pt>
                <c:pt idx="541" formatCode="General">
                  <c:v>1106.6987291767155</c:v>
                </c:pt>
                <c:pt idx="542" formatCode="General">
                  <c:v>1105.3323586346305</c:v>
                </c:pt>
                <c:pt idx="543" formatCode="General">
                  <c:v>1104.7796694265962</c:v>
                </c:pt>
                <c:pt idx="544" formatCode="General">
                  <c:v>1103.1881292071641</c:v>
                </c:pt>
                <c:pt idx="545" formatCode="General">
                  <c:v>1102.7019674038006</c:v>
                </c:pt>
                <c:pt idx="546" formatCode="General">
                  <c:v>1101.4840041490584</c:v>
                </c:pt>
                <c:pt idx="547" formatCode="General">
                  <c:v>1100.0818111583044</c:v>
                </c:pt>
                <c:pt idx="548" formatCode="General">
                  <c:v>1099.4677120382664</c:v>
                </c:pt>
                <c:pt idx="549" formatCode="General">
                  <c:v>1098.3367461588628</c:v>
                </c:pt>
                <c:pt idx="550" formatCode="General">
                  <c:v>1097.1494878601225</c:v>
                </c:pt>
                <c:pt idx="551" formatCode="General">
                  <c:v>1095.7933523033716</c:v>
                </c:pt>
                <c:pt idx="552" formatCode="General">
                  <c:v>1095.3276604706762</c:v>
                </c:pt>
                <c:pt idx="553" formatCode="General">
                  <c:v>1093.7719426999126</c:v>
                </c:pt>
                <c:pt idx="554" formatCode="General">
                  <c:v>1093.2039010138776</c:v>
                </c:pt>
                <c:pt idx="555" formatCode="General">
                  <c:v>1091.5509508824414</c:v>
                </c:pt>
                <c:pt idx="556" formatCode="General">
                  <c:v>1091.1466689617496</c:v>
                </c:pt>
                <c:pt idx="557" formatCode="General">
                  <c:v>1089.790533404999</c:v>
                </c:pt>
                <c:pt idx="558" formatCode="General">
                  <c:v>1088.7363299156</c:v>
                </c:pt>
                <c:pt idx="559" formatCode="General">
                  <c:v>1086.6688628781385</c:v>
                </c:pt>
                <c:pt idx="560" formatCode="General">
                  <c:v>1086.6688628781385</c:v>
                </c:pt>
                <c:pt idx="561" formatCode="General">
                  <c:v>1086.100821192103</c:v>
                </c:pt>
                <c:pt idx="562" formatCode="General">
                  <c:v>1084.2124663979857</c:v>
                </c:pt>
                <c:pt idx="563" formatCode="General">
                  <c:v>1083.5676623219458</c:v>
                </c:pt>
                <c:pt idx="564" formatCode="General">
                  <c:v>1082.1501168531911</c:v>
                </c:pt>
                <c:pt idx="565" formatCode="General">
                  <c:v>1081.0447384371225</c:v>
                </c:pt>
                <c:pt idx="566" formatCode="General">
                  <c:v>1080.0980022937304</c:v>
                </c:pt>
                <c:pt idx="567" formatCode="General">
                  <c:v>1079.0182113409967</c:v>
                </c:pt>
                <c:pt idx="568" formatCode="General">
                  <c:v>1078.0561227196035</c:v>
                </c:pt>
                <c:pt idx="569" formatCode="General">
                  <c:v>1076.618107280181</c:v>
                </c:pt>
                <c:pt idx="570" formatCode="General">
                  <c:v>1075.569021283449</c:v>
                </c:pt>
                <c:pt idx="571" formatCode="General">
                  <c:v>1073.9621285860162</c:v>
                </c:pt>
                <c:pt idx="572" formatCode="General">
                  <c:v>1073.3377944806441</c:v>
                </c:pt>
                <c:pt idx="573" formatCode="General">
                  <c:v>1072.5548181025954</c:v>
                </c:pt>
                <c:pt idx="574" formatCode="General">
                  <c:v>1070.5334084991364</c:v>
                </c:pt>
                <c:pt idx="575" formatCode="General">
                  <c:v>1069.7146096724189</c:v>
                </c:pt>
                <c:pt idx="576" formatCode="General">
                  <c:v>1069.7146096724189</c:v>
                </c:pt>
                <c:pt idx="577" formatCode="General">
                  <c:v>1068.5529388370135</c:v>
                </c:pt>
                <c:pt idx="578" formatCode="General">
                  <c:v>1066.9716336029153</c:v>
                </c:pt>
                <c:pt idx="579" formatCode="General">
                  <c:v>1064.8478741461167</c:v>
                </c:pt>
                <c:pt idx="580" formatCode="General">
                  <c:v>1063.8294931053867</c:v>
                </c:pt>
                <c:pt idx="581" formatCode="General">
                  <c:v>1063.6759683253772</c:v>
                </c:pt>
                <c:pt idx="582" formatCode="General">
                  <c:v>1061.9001983699336</c:v>
                </c:pt>
                <c:pt idx="583" formatCode="General">
                  <c:v>1061.1683969185551</c:v>
                </c:pt>
                <c:pt idx="584" formatCode="General">
                  <c:v>1060.2677182091657</c:v>
                </c:pt>
                <c:pt idx="585" formatCode="General">
                  <c:v>1058.9371701157497</c:v>
                </c:pt>
                <c:pt idx="586" formatCode="General">
                  <c:v>1057.4684497203252</c:v>
                </c:pt>
                <c:pt idx="587" formatCode="General">
                  <c:v>1056.0150818029017</c:v>
                </c:pt>
                <c:pt idx="588" formatCode="General">
                  <c:v>1055.2576928881879</c:v>
                </c:pt>
                <c:pt idx="589" formatCode="General">
                  <c:v>1054.0397296334459</c:v>
                </c:pt>
                <c:pt idx="590" formatCode="General">
                  <c:v>1052.663124106027</c:v>
                </c:pt>
                <c:pt idx="591" formatCode="General">
                  <c:v>1051.6140381092951</c:v>
                </c:pt>
                <c:pt idx="592" formatCode="General">
                  <c:v>1050.6980069219048</c:v>
                </c:pt>
                <c:pt idx="593" formatCode="General">
                  <c:v>1050.1811401625396</c:v>
                </c:pt>
                <c:pt idx="594" formatCode="General">
                  <c:v>1048.7942996497866</c:v>
                </c:pt>
                <c:pt idx="595" formatCode="General">
                  <c:v>1046.8087124949968</c:v>
                </c:pt>
                <c:pt idx="596" formatCode="General">
                  <c:v>1044.9459451642142</c:v>
                </c:pt>
                <c:pt idx="597" formatCode="General">
                  <c:v>1044.6542480821961</c:v>
                </c:pt>
                <c:pt idx="598" formatCode="General">
                  <c:v>1043.8661542114808</c:v>
                </c:pt>
                <c:pt idx="599" formatCode="General">
                  <c:v>1043.0268854140952</c:v>
                </c:pt>
                <c:pt idx="600" formatCode="General">
                  <c:v>1041.2152930099828</c:v>
                </c:pt>
                <c:pt idx="601" formatCode="General">
                  <c:v>1039.6902801952215</c:v>
                </c:pt>
                <c:pt idx="602" formatCode="General">
                  <c:v>1039.2194708698589</c:v>
                </c:pt>
                <c:pt idx="603" formatCode="General">
                  <c:v>1036.7937793457081</c:v>
                </c:pt>
                <c:pt idx="604" formatCode="General">
                  <c:v>1036.7323694337044</c:v>
                </c:pt>
                <c:pt idx="605" formatCode="General">
                  <c:v>1034.56767003557</c:v>
                </c:pt>
                <c:pt idx="606" formatCode="General">
                  <c:v>1033.5595239801739</c:v>
                </c:pt>
                <c:pt idx="607" formatCode="General">
                  <c:v>1032.6332578074498</c:v>
                </c:pt>
                <c:pt idx="608" formatCode="General">
                  <c:v>1032.2187409014243</c:v>
                </c:pt>
                <c:pt idx="609" formatCode="General">
                  <c:v>1030.4839108873164</c:v>
                </c:pt>
                <c:pt idx="610" formatCode="General">
                  <c:v>1029.0970703745638</c:v>
                </c:pt>
                <c:pt idx="611" formatCode="General">
                  <c:v>1027.9968094511621</c:v>
                </c:pt>
                <c:pt idx="612" formatCode="General">
                  <c:v>1026.7737287037528</c:v>
                </c:pt>
                <c:pt idx="613" formatCode="General">
                  <c:v>1025.1463660356517</c:v>
                </c:pt>
                <c:pt idx="614" formatCode="General">
                  <c:v>1024.4708570036098</c:v>
                </c:pt>
                <c:pt idx="615" formatCode="General">
                  <c:v>1022.4443299074838</c:v>
                </c:pt>
                <c:pt idx="616" formatCode="General">
                  <c:v>1021.0165494533953</c:v>
                </c:pt>
                <c:pt idx="617" formatCode="General">
                  <c:v>1020.090283280671</c:v>
                </c:pt>
                <c:pt idx="618" formatCode="General">
                  <c:v>1018.3093958325604</c:v>
                </c:pt>
                <c:pt idx="619" formatCode="General">
                  <c:v>1017.5366544398458</c:v>
                </c:pt>
                <c:pt idx="620" formatCode="General">
                  <c:v>1016.7383255837962</c:v>
                </c:pt>
                <c:pt idx="621" formatCode="General">
                  <c:v>1015.8478818597411</c:v>
                </c:pt>
                <c:pt idx="622" formatCode="General">
                  <c:v>1013.9441745876229</c:v>
                </c:pt>
                <c:pt idx="623" formatCode="General">
                  <c:v>1012.577804045538</c:v>
                </c:pt>
                <c:pt idx="624" formatCode="General">
                  <c:v>1011.1756110547843</c:v>
                </c:pt>
                <c:pt idx="625" formatCode="General">
                  <c:v>1009.5789533426852</c:v>
                </c:pt>
                <c:pt idx="626" formatCode="General">
                  <c:v>1008.8369169059723</c:v>
                </c:pt>
                <c:pt idx="627" formatCode="General">
                  <c:v>1007.5114863052233</c:v>
                </c:pt>
                <c:pt idx="628" formatCode="General">
                  <c:v>1006.8871521998514</c:v>
                </c:pt>
                <c:pt idx="629" formatCode="General">
                  <c:v>1005.0192673764019</c:v>
                </c:pt>
                <c:pt idx="630" formatCode="General">
                  <c:v>1003.7552466876568</c:v>
                </c:pt>
                <c:pt idx="631" formatCode="General">
                  <c:v>1002.5219309549135</c:v>
                </c:pt>
                <c:pt idx="632" formatCode="General">
                  <c:v>1000.8485108528098</c:v>
                </c:pt>
                <c:pt idx="633" formatCode="General">
                  <c:v>999.49237529605875</c:v>
                </c:pt>
                <c:pt idx="634" formatCode="General">
                  <c:v>998.41258434332508</c:v>
                </c:pt>
                <c:pt idx="635" formatCode="General">
                  <c:v>997.44537822926509</c:v>
                </c:pt>
                <c:pt idx="636" formatCode="General">
                  <c:v>995.24997387512872</c:v>
                </c:pt>
                <c:pt idx="637" formatCode="General">
                  <c:v>994.43117504841121</c:v>
                </c:pt>
                <c:pt idx="638" formatCode="General">
                  <c:v>993.01362957965648</c:v>
                </c:pt>
                <c:pt idx="639" formatCode="General">
                  <c:v>991.38114941888841</c:v>
                </c:pt>
                <c:pt idx="640" formatCode="General">
                  <c:v>989.13457013808238</c:v>
                </c:pt>
                <c:pt idx="641" formatCode="General">
                  <c:v>988.88893049006697</c:v>
                </c:pt>
                <c:pt idx="642" formatCode="General">
                  <c:v>987.25645032929901</c:v>
                </c:pt>
                <c:pt idx="643" formatCode="General">
                  <c:v>986.32506666390782</c:v>
                </c:pt>
                <c:pt idx="644" formatCode="General">
                  <c:v>985.00987104849298</c:v>
                </c:pt>
                <c:pt idx="645" formatCode="General">
                  <c:v>983.58720808707119</c:v>
                </c:pt>
                <c:pt idx="646" formatCode="General">
                  <c:v>982.10313521364571</c:v>
                </c:pt>
                <c:pt idx="647" formatCode="General">
                  <c:v>980.84934951023456</c:v>
                </c:pt>
                <c:pt idx="648" formatCode="General">
                  <c:v>979.5239189094857</c:v>
                </c:pt>
                <c:pt idx="649" formatCode="General">
                  <c:v>977.80444137337884</c:v>
                </c:pt>
                <c:pt idx="650" formatCode="General">
                  <c:v>976.50971572863193</c:v>
                </c:pt>
                <c:pt idx="651" formatCode="General">
                  <c:v>974.66230087585052</c:v>
                </c:pt>
                <c:pt idx="652" formatCode="General">
                  <c:v>973.62856735711955</c:v>
                </c:pt>
                <c:pt idx="653" formatCode="General">
                  <c:v>972.06773209368941</c:v>
                </c:pt>
                <c:pt idx="654" formatCode="General">
                  <c:v>970.6860090736036</c:v>
                </c:pt>
                <c:pt idx="655" formatCode="General">
                  <c:v>969.5448082088659</c:v>
                </c:pt>
                <c:pt idx="656" formatCode="General">
                  <c:v>967.33916886939573</c:v>
                </c:pt>
                <c:pt idx="657" formatCode="General">
                  <c:v>966.20820298999217</c:v>
                </c:pt>
                <c:pt idx="658" formatCode="General">
                  <c:v>965.62992631862301</c:v>
                </c:pt>
                <c:pt idx="659" formatCode="General">
                  <c:v>964.02303362119005</c:v>
                </c:pt>
                <c:pt idx="660" formatCode="General">
                  <c:v>962.032328973733</c:v>
                </c:pt>
                <c:pt idx="661" formatCode="General">
                  <c:v>960.44590624696787</c:v>
                </c:pt>
                <c:pt idx="662" formatCode="General">
                  <c:v>959.6578123762522</c:v>
                </c:pt>
                <c:pt idx="663" formatCode="General">
                  <c:v>957.68757769946319</c:v>
                </c:pt>
                <c:pt idx="664" formatCode="General">
                  <c:v>956.10115497269794</c:v>
                </c:pt>
                <c:pt idx="665" formatCode="General">
                  <c:v>954.54031970926769</c:v>
                </c:pt>
                <c:pt idx="666" formatCode="General">
                  <c:v>953.18418415251688</c:v>
                </c:pt>
                <c:pt idx="667" formatCode="General">
                  <c:v>951.36235676307035</c:v>
                </c:pt>
                <c:pt idx="668" formatCode="General">
                  <c:v>949.71964161696837</c:v>
                </c:pt>
                <c:pt idx="669" formatCode="General">
                  <c:v>948.65008564956872</c:v>
                </c:pt>
                <c:pt idx="670" formatCode="General">
                  <c:v>948.03086903686369</c:v>
                </c:pt>
                <c:pt idx="671" formatCode="General">
                  <c:v>946.00434194073773</c:v>
                </c:pt>
                <c:pt idx="672" formatCode="General">
                  <c:v>944.14157460995534</c:v>
                </c:pt>
                <c:pt idx="673" formatCode="General">
                  <c:v>942.40674459584773</c:v>
                </c:pt>
                <c:pt idx="674" formatCode="General">
                  <c:v>940.71797201574293</c:v>
                </c:pt>
                <c:pt idx="675" formatCode="General">
                  <c:v>939.32089651765602</c:v>
                </c:pt>
                <c:pt idx="676" formatCode="General">
                  <c:v>937.80100119556164</c:v>
                </c:pt>
                <c:pt idx="677" formatCode="General">
                  <c:v>935.94335135744655</c:v>
                </c:pt>
                <c:pt idx="678" formatCode="General">
                  <c:v>934.67933066870114</c:v>
                </c:pt>
                <c:pt idx="679" formatCode="General">
                  <c:v>933.44089744329108</c:v>
                </c:pt>
                <c:pt idx="680" formatCode="General">
                  <c:v>931.51672020050478</c:v>
                </c:pt>
                <c:pt idx="681" formatCode="General">
                  <c:v>930.28340446776167</c:v>
                </c:pt>
                <c:pt idx="682" formatCode="General">
                  <c:v>928.36434471764244</c:v>
                </c:pt>
                <c:pt idx="683" formatCode="General">
                  <c:v>927.76048058293838</c:v>
                </c:pt>
                <c:pt idx="684" formatCode="General">
                  <c:v>925.43713891212735</c:v>
                </c:pt>
                <c:pt idx="685" formatCode="General">
                  <c:v>923.4003768306676</c:v>
                </c:pt>
                <c:pt idx="686" formatCode="General">
                  <c:v>922.36152581926979</c:v>
                </c:pt>
                <c:pt idx="687" formatCode="General">
                  <c:v>921.09750513052461</c:v>
                </c:pt>
                <c:pt idx="688" formatCode="General">
                  <c:v>919.16821039507158</c:v>
                </c:pt>
                <c:pt idx="689" formatCode="General">
                  <c:v>916.24100458955627</c:v>
                </c:pt>
                <c:pt idx="690" formatCode="General">
                  <c:v>916.45082178890277</c:v>
                </c:pt>
                <c:pt idx="691" formatCode="General">
                  <c:v>914.32706233210422</c:v>
                </c:pt>
                <c:pt idx="692" formatCode="General">
                  <c:v>913.32915126204227</c:v>
                </c:pt>
                <c:pt idx="693" formatCode="General">
                  <c:v>911.10304195190406</c:v>
                </c:pt>
                <c:pt idx="694" formatCode="General">
                  <c:v>908.86158016376476</c:v>
                </c:pt>
                <c:pt idx="695" formatCode="General">
                  <c:v>908.16560116105518</c:v>
                </c:pt>
                <c:pt idx="696" formatCode="General">
                  <c:v>906.52288601495297</c:v>
                </c:pt>
                <c:pt idx="697" formatCode="General">
                  <c:v>904.92111081018697</c:v>
                </c:pt>
                <c:pt idx="698" formatCode="General">
                  <c:v>902.53635922737215</c:v>
                </c:pt>
                <c:pt idx="699" formatCode="General">
                  <c:v>900.34095487323566</c:v>
                </c:pt>
                <c:pt idx="700" formatCode="General">
                  <c:v>899.09228666249157</c:v>
                </c:pt>
                <c:pt idx="701" formatCode="General">
                  <c:v>897.13228697103659</c:v>
                </c:pt>
                <c:pt idx="702" formatCode="General">
                  <c:v>895.84267881895653</c:v>
                </c:pt>
                <c:pt idx="703" formatCode="General">
                  <c:v>893.98502898084121</c:v>
                </c:pt>
                <c:pt idx="704" formatCode="General">
                  <c:v>892.56236601941964</c:v>
                </c:pt>
                <c:pt idx="705" formatCode="General">
                  <c:v>890.53072143062673</c:v>
                </c:pt>
                <c:pt idx="706" formatCode="General">
                  <c:v>888.58095672450577</c:v>
                </c:pt>
                <c:pt idx="707" formatCode="General">
                  <c:v>886.91265411506868</c:v>
                </c:pt>
                <c:pt idx="708" formatCode="General">
                  <c:v>885.36205383697245</c:v>
                </c:pt>
                <c:pt idx="709" formatCode="General">
                  <c:v>883.26388184350867</c:v>
                </c:pt>
                <c:pt idx="710" formatCode="General">
                  <c:v>881.55463929273606</c:v>
                </c:pt>
                <c:pt idx="711" formatCode="General">
                  <c:v>880.23432618465404</c:v>
                </c:pt>
                <c:pt idx="712" formatCode="General">
                  <c:v>877.70116731449673</c:v>
                </c:pt>
                <c:pt idx="713" formatCode="General">
                  <c:v>876.75443117110467</c:v>
                </c:pt>
                <c:pt idx="714" formatCode="General">
                  <c:v>874.56926180230232</c:v>
                </c:pt>
                <c:pt idx="715" formatCode="General">
                  <c:v>872.34315249216411</c:v>
                </c:pt>
                <c:pt idx="716" formatCode="General">
                  <c:v>871.0944842814198</c:v>
                </c:pt>
                <c:pt idx="717" formatCode="General">
                  <c:v>869.41594668664914</c:v>
                </c:pt>
                <c:pt idx="718" formatCode="General">
                  <c:v>866.39662601312818</c:v>
                </c:pt>
                <c:pt idx="719" formatCode="General">
                  <c:v>865.95140415110041</c:v>
                </c:pt>
                <c:pt idx="720" formatCode="General">
                  <c:v>863.15213566226009</c:v>
                </c:pt>
                <c:pt idx="721" formatCode="General">
                  <c:v>861.59641789149703</c:v>
                </c:pt>
                <c:pt idx="722" formatCode="General">
                  <c:v>859.62106572204084</c:v>
                </c:pt>
                <c:pt idx="723" formatCode="General">
                  <c:v>857.51265874324326</c:v>
                </c:pt>
                <c:pt idx="724" formatCode="General">
                  <c:v>856.07464330382072</c:v>
                </c:pt>
                <c:pt idx="725" formatCode="General">
                  <c:v>854.81062261507554</c:v>
                </c:pt>
                <c:pt idx="726" formatCode="General">
                  <c:v>852.56916082693635</c:v>
                </c:pt>
                <c:pt idx="727" formatCode="General">
                  <c:v>850.44540137013792</c:v>
                </c:pt>
                <c:pt idx="728" formatCode="General">
                  <c:v>848.05041480198906</c:v>
                </c:pt>
                <c:pt idx="729" formatCode="General">
                  <c:v>846.61239936256641</c:v>
                </c:pt>
                <c:pt idx="730" formatCode="General">
                  <c:v>843.74148597638828</c:v>
                </c:pt>
                <c:pt idx="731" formatCode="General">
                  <c:v>841.82242622626893</c:v>
                </c:pt>
                <c:pt idx="732" formatCode="General">
                  <c:v>840.56864052285789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EC0F-4AB6-8304-ACBF21E005ED}"/>
            </c:ext>
          </c:extLst>
        </c:ser>
        <c:ser>
          <c:idx val="13"/>
          <c:order val="13"/>
          <c:tx>
            <c:strRef>
              <c:f>'46NT97'!$B$2</c:f>
              <c:strCache>
                <c:ptCount val="1"/>
                <c:pt idx="0">
                  <c:v>AWA_1_14_Rz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'46NT97'!$H$22:$H$736</c:f>
              <c:numCache>
                <c:formatCode>0.000</c:formatCode>
                <c:ptCount val="715"/>
                <c:pt idx="0">
                  <c:v>4.4903418410706493E-5</c:v>
                </c:pt>
                <c:pt idx="1">
                  <c:v>4.0179138410706483E-5</c:v>
                </c:pt>
                <c:pt idx="2">
                  <c:v>4.3991510410706491E-5</c:v>
                </c:pt>
                <c:pt idx="3">
                  <c:v>4.6149994410706483E-5</c:v>
                </c:pt>
                <c:pt idx="4">
                  <c:v>4.4787970410706493E-5</c:v>
                </c:pt>
                <c:pt idx="5">
                  <c:v>7.9498858410706493E-5</c:v>
                </c:pt>
                <c:pt idx="6">
                  <c:v>1.0926101841070648E-4</c:v>
                </c:pt>
                <c:pt idx="7">
                  <c:v>1.4357501841070648E-4</c:v>
                </c:pt>
                <c:pt idx="8">
                  <c:v>1.8340061841070647E-4</c:v>
                </c:pt>
                <c:pt idx="9">
                  <c:v>2.1422261841070648E-4</c:v>
                </c:pt>
                <c:pt idx="10">
                  <c:v>2.4487341841070653E-4</c:v>
                </c:pt>
                <c:pt idx="11">
                  <c:v>2.9065181841070651E-4</c:v>
                </c:pt>
                <c:pt idx="12">
                  <c:v>3.3017621841070646E-4</c:v>
                </c:pt>
                <c:pt idx="13">
                  <c:v>3.6720781841070654E-4</c:v>
                </c:pt>
                <c:pt idx="14">
                  <c:v>4.055730184107065E-4</c:v>
                </c:pt>
                <c:pt idx="15">
                  <c:v>4.3899821841070647E-4</c:v>
                </c:pt>
                <c:pt idx="16">
                  <c:v>4.7641141841070657E-4</c:v>
                </c:pt>
                <c:pt idx="17">
                  <c:v>5.1831541841070657E-4</c:v>
                </c:pt>
                <c:pt idx="18">
                  <c:v>5.5368341841070649E-4</c:v>
                </c:pt>
                <c:pt idx="19">
                  <c:v>6.051354184107065E-4</c:v>
                </c:pt>
                <c:pt idx="20">
                  <c:v>6.373754184107065E-4</c:v>
                </c:pt>
                <c:pt idx="21">
                  <c:v>6.8492341841070651E-4</c:v>
                </c:pt>
                <c:pt idx="22">
                  <c:v>7.2902741841070651E-4</c:v>
                </c:pt>
                <c:pt idx="23">
                  <c:v>7.6854341841070648E-4</c:v>
                </c:pt>
                <c:pt idx="24">
                  <c:v>8.0906341841070653E-4</c:v>
                </c:pt>
                <c:pt idx="25">
                  <c:v>8.4911941841070643E-4</c:v>
                </c:pt>
                <c:pt idx="26">
                  <c:v>9.0138741841070649E-4</c:v>
                </c:pt>
                <c:pt idx="27">
                  <c:v>9.5019941841070657E-4</c:v>
                </c:pt>
                <c:pt idx="28">
                  <c:v>9.8536741841070649E-4</c:v>
                </c:pt>
                <c:pt idx="29">
                  <c:v>1.0379194184107065E-3</c:v>
                </c:pt>
                <c:pt idx="30">
                  <c:v>1.0806034184107065E-3</c:v>
                </c:pt>
                <c:pt idx="31">
                  <c:v>1.1274274184107065E-3</c:v>
                </c:pt>
                <c:pt idx="32">
                  <c:v>1.1673954184107064E-3</c:v>
                </c:pt>
                <c:pt idx="33">
                  <c:v>1.2092554184107065E-3</c:v>
                </c:pt>
                <c:pt idx="34">
                  <c:v>1.2608794184107064E-3</c:v>
                </c:pt>
                <c:pt idx="35">
                  <c:v>1.3049794184107064E-3</c:v>
                </c:pt>
                <c:pt idx="36">
                  <c:v>1.3545234184107063E-3</c:v>
                </c:pt>
                <c:pt idx="37">
                  <c:v>1.3997234184107063E-3</c:v>
                </c:pt>
                <c:pt idx="38">
                  <c:v>1.4433354184107065E-3</c:v>
                </c:pt>
                <c:pt idx="39">
                  <c:v>1.4782314184107065E-3</c:v>
                </c:pt>
                <c:pt idx="40">
                  <c:v>1.5334194184107063E-3</c:v>
                </c:pt>
                <c:pt idx="41">
                  <c:v>1.5696434184107064E-3</c:v>
                </c:pt>
                <c:pt idx="42">
                  <c:v>1.6178074184107064E-3</c:v>
                </c:pt>
                <c:pt idx="43">
                  <c:v>1.6739114184107064E-3</c:v>
                </c:pt>
                <c:pt idx="44">
                  <c:v>1.7181434184107064E-3</c:v>
                </c:pt>
                <c:pt idx="45">
                  <c:v>1.7738674184107064E-3</c:v>
                </c:pt>
                <c:pt idx="46">
                  <c:v>1.8156874184107063E-3</c:v>
                </c:pt>
                <c:pt idx="47">
                  <c:v>1.8667914184107065E-3</c:v>
                </c:pt>
                <c:pt idx="48">
                  <c:v>1.9097994184107065E-3</c:v>
                </c:pt>
                <c:pt idx="49">
                  <c:v>1.9598234184107065E-3</c:v>
                </c:pt>
                <c:pt idx="50">
                  <c:v>2.0150594184107067E-3</c:v>
                </c:pt>
                <c:pt idx="51">
                  <c:v>2.0534234184107062E-3</c:v>
                </c:pt>
                <c:pt idx="52">
                  <c:v>2.1112114184107062E-3</c:v>
                </c:pt>
                <c:pt idx="53">
                  <c:v>2.1549074184107064E-3</c:v>
                </c:pt>
                <c:pt idx="54">
                  <c:v>2.2027954184107063E-3</c:v>
                </c:pt>
                <c:pt idx="55">
                  <c:v>2.2578194184107066E-3</c:v>
                </c:pt>
                <c:pt idx="56">
                  <c:v>2.3070274184107064E-3</c:v>
                </c:pt>
                <c:pt idx="57">
                  <c:v>2.3550634184107064E-3</c:v>
                </c:pt>
                <c:pt idx="58">
                  <c:v>2.3969074184107065E-3</c:v>
                </c:pt>
                <c:pt idx="59">
                  <c:v>2.4499434184107063E-3</c:v>
                </c:pt>
                <c:pt idx="60">
                  <c:v>2.4995794184107063E-3</c:v>
                </c:pt>
                <c:pt idx="61">
                  <c:v>2.5452434184107062E-3</c:v>
                </c:pt>
                <c:pt idx="62">
                  <c:v>2.605007418410707E-3</c:v>
                </c:pt>
                <c:pt idx="63">
                  <c:v>2.6476834184107068E-3</c:v>
                </c:pt>
                <c:pt idx="64">
                  <c:v>2.7015834184107067E-3</c:v>
                </c:pt>
                <c:pt idx="65">
                  <c:v>2.7460994184107068E-3</c:v>
                </c:pt>
                <c:pt idx="66">
                  <c:v>2.7957994184107065E-3</c:v>
                </c:pt>
                <c:pt idx="67">
                  <c:v>2.8493034184107068E-3</c:v>
                </c:pt>
                <c:pt idx="68">
                  <c:v>2.8946754184107065E-3</c:v>
                </c:pt>
                <c:pt idx="69">
                  <c:v>2.9392834184107063E-3</c:v>
                </c:pt>
                <c:pt idx="70">
                  <c:v>2.9853994184107068E-3</c:v>
                </c:pt>
                <c:pt idx="71">
                  <c:v>3.0421914184107068E-3</c:v>
                </c:pt>
                <c:pt idx="72">
                  <c:v>3.0954194184107066E-3</c:v>
                </c:pt>
                <c:pt idx="73">
                  <c:v>3.1456594184107066E-3</c:v>
                </c:pt>
                <c:pt idx="74">
                  <c:v>3.2052754184107067E-3</c:v>
                </c:pt>
                <c:pt idx="75">
                  <c:v>3.2517874184107066E-3</c:v>
                </c:pt>
                <c:pt idx="76">
                  <c:v>3.2927034184107068E-3</c:v>
                </c:pt>
                <c:pt idx="77">
                  <c:v>3.3464834184107066E-3</c:v>
                </c:pt>
                <c:pt idx="78">
                  <c:v>3.3902194184107066E-3</c:v>
                </c:pt>
                <c:pt idx="79">
                  <c:v>3.4397154184107066E-3</c:v>
                </c:pt>
                <c:pt idx="80">
                  <c:v>3.4989394184107066E-3</c:v>
                </c:pt>
                <c:pt idx="81">
                  <c:v>3.5480154184107065E-3</c:v>
                </c:pt>
                <c:pt idx="82">
                  <c:v>3.6020954184107067E-3</c:v>
                </c:pt>
                <c:pt idx="83">
                  <c:v>3.6455074184107068E-3</c:v>
                </c:pt>
                <c:pt idx="84">
                  <c:v>3.6954114184107067E-3</c:v>
                </c:pt>
                <c:pt idx="85">
                  <c:v>3.7408434184107065E-3</c:v>
                </c:pt>
                <c:pt idx="86">
                  <c:v>3.7875954184107071E-3</c:v>
                </c:pt>
                <c:pt idx="87">
                  <c:v>3.8302954184107067E-3</c:v>
                </c:pt>
                <c:pt idx="88">
                  <c:v>3.8826394184107065E-3</c:v>
                </c:pt>
                <c:pt idx="89">
                  <c:v>3.9444874184107062E-3</c:v>
                </c:pt>
                <c:pt idx="90">
                  <c:v>3.9985274184107071E-3</c:v>
                </c:pt>
                <c:pt idx="91">
                  <c:v>4.0433554184107065E-3</c:v>
                </c:pt>
                <c:pt idx="92">
                  <c:v>4.0947834184107065E-3</c:v>
                </c:pt>
                <c:pt idx="93">
                  <c:v>4.1450234184107065E-3</c:v>
                </c:pt>
                <c:pt idx="94">
                  <c:v>4.1989434184107064E-3</c:v>
                </c:pt>
                <c:pt idx="95">
                  <c:v>4.248063418410707E-3</c:v>
                </c:pt>
                <c:pt idx="96">
                  <c:v>4.2936634184107068E-3</c:v>
                </c:pt>
                <c:pt idx="97">
                  <c:v>4.3367834184107066E-3</c:v>
                </c:pt>
                <c:pt idx="98">
                  <c:v>4.3957034184107071E-3</c:v>
                </c:pt>
                <c:pt idx="99">
                  <c:v>4.4539034184107066E-3</c:v>
                </c:pt>
                <c:pt idx="100">
                  <c:v>4.4955434184107065E-3</c:v>
                </c:pt>
                <c:pt idx="101">
                  <c:v>4.5434234184107067E-3</c:v>
                </c:pt>
                <c:pt idx="102">
                  <c:v>4.6091434184107067E-3</c:v>
                </c:pt>
                <c:pt idx="103">
                  <c:v>4.6505834184107061E-3</c:v>
                </c:pt>
                <c:pt idx="104">
                  <c:v>4.6939834184107068E-3</c:v>
                </c:pt>
                <c:pt idx="105">
                  <c:v>4.7371834184107061E-3</c:v>
                </c:pt>
                <c:pt idx="106">
                  <c:v>4.791223418410707E-3</c:v>
                </c:pt>
                <c:pt idx="107">
                  <c:v>4.8404234184107062E-3</c:v>
                </c:pt>
                <c:pt idx="108">
                  <c:v>4.8880234184107071E-3</c:v>
                </c:pt>
                <c:pt idx="109">
                  <c:v>4.9362634184107069E-3</c:v>
                </c:pt>
                <c:pt idx="110">
                  <c:v>4.9858634184107064E-3</c:v>
                </c:pt>
                <c:pt idx="111">
                  <c:v>5.0373834184107066E-3</c:v>
                </c:pt>
                <c:pt idx="112">
                  <c:v>5.0853034184107073E-3</c:v>
                </c:pt>
                <c:pt idx="113">
                  <c:v>5.1368634184107064E-3</c:v>
                </c:pt>
                <c:pt idx="114">
                  <c:v>5.1839034184107072E-3</c:v>
                </c:pt>
                <c:pt idx="115">
                  <c:v>5.2335034184107067E-3</c:v>
                </c:pt>
                <c:pt idx="116">
                  <c:v>5.2886634184107061E-3</c:v>
                </c:pt>
                <c:pt idx="117">
                  <c:v>5.3353834184107062E-3</c:v>
                </c:pt>
                <c:pt idx="118">
                  <c:v>5.382423418410707E-3</c:v>
                </c:pt>
                <c:pt idx="119">
                  <c:v>5.4363834184107066E-3</c:v>
                </c:pt>
                <c:pt idx="120">
                  <c:v>5.498703418410706E-3</c:v>
                </c:pt>
                <c:pt idx="121">
                  <c:v>5.5358234184107067E-3</c:v>
                </c:pt>
                <c:pt idx="122">
                  <c:v>5.5919034184107068E-3</c:v>
                </c:pt>
                <c:pt idx="123">
                  <c:v>5.644023418410706E-3</c:v>
                </c:pt>
                <c:pt idx="124">
                  <c:v>5.6963434184107067E-3</c:v>
                </c:pt>
                <c:pt idx="125">
                  <c:v>5.7594634184107065E-3</c:v>
                </c:pt>
                <c:pt idx="126">
                  <c:v>5.8155434184107065E-3</c:v>
                </c:pt>
                <c:pt idx="127">
                  <c:v>5.8881834184107062E-3</c:v>
                </c:pt>
                <c:pt idx="128">
                  <c:v>5.9758634184107059E-3</c:v>
                </c:pt>
                <c:pt idx="129">
                  <c:v>6.0677434184107067E-3</c:v>
                </c:pt>
                <c:pt idx="130">
                  <c:v>6.2069834184107064E-3</c:v>
                </c:pt>
                <c:pt idx="131">
                  <c:v>6.3997034184107068E-3</c:v>
                </c:pt>
                <c:pt idx="132">
                  <c:v>6.6660234184107072E-3</c:v>
                </c:pt>
                <c:pt idx="133">
                  <c:v>6.9411434184107066E-3</c:v>
                </c:pt>
                <c:pt idx="134">
                  <c:v>7.1635434184107068E-3</c:v>
                </c:pt>
                <c:pt idx="135">
                  <c:v>7.4009034184107066E-3</c:v>
                </c:pt>
                <c:pt idx="136">
                  <c:v>7.6259434184107067E-3</c:v>
                </c:pt>
                <c:pt idx="137">
                  <c:v>7.8860234184107078E-3</c:v>
                </c:pt>
                <c:pt idx="138">
                  <c:v>8.1089834184107073E-3</c:v>
                </c:pt>
                <c:pt idx="139">
                  <c:v>8.3330234184107073E-3</c:v>
                </c:pt>
                <c:pt idx="140">
                  <c:v>8.5600634184107068E-3</c:v>
                </c:pt>
                <c:pt idx="141">
                  <c:v>8.8005434184107063E-3</c:v>
                </c:pt>
                <c:pt idx="142">
                  <c:v>9.0275434184107061E-3</c:v>
                </c:pt>
                <c:pt idx="143">
                  <c:v>9.2697834184107056E-3</c:v>
                </c:pt>
                <c:pt idx="144">
                  <c:v>9.4870634184107076E-3</c:v>
                </c:pt>
                <c:pt idx="145">
                  <c:v>9.7073034184107058E-3</c:v>
                </c:pt>
                <c:pt idx="146">
                  <c:v>9.9342634184107076E-3</c:v>
                </c:pt>
                <c:pt idx="147">
                  <c:v>1.0144063418410707E-2</c:v>
                </c:pt>
                <c:pt idx="148">
                  <c:v>1.0389023418410708E-2</c:v>
                </c:pt>
                <c:pt idx="149">
                  <c:v>1.0614663418410705E-2</c:v>
                </c:pt>
                <c:pt idx="150">
                  <c:v>1.0816743418410706E-2</c:v>
                </c:pt>
                <c:pt idx="151">
                  <c:v>1.1054223418410707E-2</c:v>
                </c:pt>
                <c:pt idx="152">
                  <c:v>1.1257023418410707E-2</c:v>
                </c:pt>
                <c:pt idx="153">
                  <c:v>1.1477543418410707E-2</c:v>
                </c:pt>
                <c:pt idx="154">
                  <c:v>1.1685783418410707E-2</c:v>
                </c:pt>
                <c:pt idx="155">
                  <c:v>1.1918983418410706E-2</c:v>
                </c:pt>
                <c:pt idx="156">
                  <c:v>1.2131783418410707E-2</c:v>
                </c:pt>
                <c:pt idx="157">
                  <c:v>1.2334183418410707E-2</c:v>
                </c:pt>
                <c:pt idx="158">
                  <c:v>1.2545583418410706E-2</c:v>
                </c:pt>
                <c:pt idx="159">
                  <c:v>1.2750543418410707E-2</c:v>
                </c:pt>
                <c:pt idx="160">
                  <c:v>1.2977983418410706E-2</c:v>
                </c:pt>
                <c:pt idx="161">
                  <c:v>1.3165983418410708E-2</c:v>
                </c:pt>
                <c:pt idx="162">
                  <c:v>1.3380743418410708E-2</c:v>
                </c:pt>
                <c:pt idx="163">
                  <c:v>1.3579343418410708E-2</c:v>
                </c:pt>
                <c:pt idx="164">
                  <c:v>1.3776943418410707E-2</c:v>
                </c:pt>
                <c:pt idx="165">
                  <c:v>1.3973183418410706E-2</c:v>
                </c:pt>
                <c:pt idx="166">
                  <c:v>1.4199743418410706E-2</c:v>
                </c:pt>
                <c:pt idx="167">
                  <c:v>1.4399183418410707E-2</c:v>
                </c:pt>
                <c:pt idx="168">
                  <c:v>1.4599263418410707E-2</c:v>
                </c:pt>
                <c:pt idx="169">
                  <c:v>1.4802943418410706E-2</c:v>
                </c:pt>
                <c:pt idx="170">
                  <c:v>1.4998783418410705E-2</c:v>
                </c:pt>
                <c:pt idx="171">
                  <c:v>1.5220143418410707E-2</c:v>
                </c:pt>
                <c:pt idx="172">
                  <c:v>1.5418303418410707E-2</c:v>
                </c:pt>
                <c:pt idx="173">
                  <c:v>1.5636343418410706E-2</c:v>
                </c:pt>
                <c:pt idx="174">
                  <c:v>1.5824863418410707E-2</c:v>
                </c:pt>
                <c:pt idx="175">
                  <c:v>1.6041263418410709E-2</c:v>
                </c:pt>
                <c:pt idx="176">
                  <c:v>1.6272023418410705E-2</c:v>
                </c:pt>
                <c:pt idx="177">
                  <c:v>1.6486743418410707E-2</c:v>
                </c:pt>
                <c:pt idx="178">
                  <c:v>1.6700343418410705E-2</c:v>
                </c:pt>
                <c:pt idx="179">
                  <c:v>1.6895663418410707E-2</c:v>
                </c:pt>
                <c:pt idx="180">
                  <c:v>1.7096503418410708E-2</c:v>
                </c:pt>
                <c:pt idx="181">
                  <c:v>1.7327663418410705E-2</c:v>
                </c:pt>
                <c:pt idx="182">
                  <c:v>1.7510143418410708E-2</c:v>
                </c:pt>
                <c:pt idx="183">
                  <c:v>1.7753183418410708E-2</c:v>
                </c:pt>
                <c:pt idx="184">
                  <c:v>1.7947263418410707E-2</c:v>
                </c:pt>
                <c:pt idx="185">
                  <c:v>1.8149743418410705E-2</c:v>
                </c:pt>
                <c:pt idx="186">
                  <c:v>1.8348543418410707E-2</c:v>
                </c:pt>
                <c:pt idx="187">
                  <c:v>1.8562503418410706E-2</c:v>
                </c:pt>
                <c:pt idx="188">
                  <c:v>1.8797023418410708E-2</c:v>
                </c:pt>
                <c:pt idx="189">
                  <c:v>1.9002503418410706E-2</c:v>
                </c:pt>
                <c:pt idx="190">
                  <c:v>1.9209823418410706E-2</c:v>
                </c:pt>
                <c:pt idx="191">
                  <c:v>1.9414983418410706E-2</c:v>
                </c:pt>
                <c:pt idx="192">
                  <c:v>1.9619183418410707E-2</c:v>
                </c:pt>
                <c:pt idx="193">
                  <c:v>1.9838903418410707E-2</c:v>
                </c:pt>
                <c:pt idx="194">
                  <c:v>2.0049103418410708E-2</c:v>
                </c:pt>
                <c:pt idx="195">
                  <c:v>2.0248343418410707E-2</c:v>
                </c:pt>
                <c:pt idx="196">
                  <c:v>2.0480743418410708E-2</c:v>
                </c:pt>
                <c:pt idx="197">
                  <c:v>2.0686583418410707E-2</c:v>
                </c:pt>
                <c:pt idx="198">
                  <c:v>2.0903103418410708E-2</c:v>
                </c:pt>
                <c:pt idx="199">
                  <c:v>2.1115463418410706E-2</c:v>
                </c:pt>
                <c:pt idx="200">
                  <c:v>2.1316503418410706E-2</c:v>
                </c:pt>
                <c:pt idx="201">
                  <c:v>2.1536823418410709E-2</c:v>
                </c:pt>
                <c:pt idx="202">
                  <c:v>2.1741303418410705E-2</c:v>
                </c:pt>
                <c:pt idx="203">
                  <c:v>2.1947903418410707E-2</c:v>
                </c:pt>
                <c:pt idx="204">
                  <c:v>2.2139343418410708E-2</c:v>
                </c:pt>
                <c:pt idx="205">
                  <c:v>2.2357023418410709E-2</c:v>
                </c:pt>
                <c:pt idx="206">
                  <c:v>2.2559103418410706E-2</c:v>
                </c:pt>
                <c:pt idx="207">
                  <c:v>2.2755863418410707E-2</c:v>
                </c:pt>
                <c:pt idx="208">
                  <c:v>2.2967063418410705E-2</c:v>
                </c:pt>
                <c:pt idx="209">
                  <c:v>2.3170623418410707E-2</c:v>
                </c:pt>
                <c:pt idx="210">
                  <c:v>2.3397183418410704E-2</c:v>
                </c:pt>
                <c:pt idx="211">
                  <c:v>2.3635543418410707E-2</c:v>
                </c:pt>
                <c:pt idx="212">
                  <c:v>2.3851503418410708E-2</c:v>
                </c:pt>
                <c:pt idx="213">
                  <c:v>2.4074023418410709E-2</c:v>
                </c:pt>
                <c:pt idx="214">
                  <c:v>2.4265423418410707E-2</c:v>
                </c:pt>
                <c:pt idx="215">
                  <c:v>2.4479303418410706E-2</c:v>
                </c:pt>
                <c:pt idx="216">
                  <c:v>2.4689703418410706E-2</c:v>
                </c:pt>
                <c:pt idx="217">
                  <c:v>2.4892983418410709E-2</c:v>
                </c:pt>
                <c:pt idx="218">
                  <c:v>2.5089223418410706E-2</c:v>
                </c:pt>
                <c:pt idx="219">
                  <c:v>2.5304743418410703E-2</c:v>
                </c:pt>
                <c:pt idx="220">
                  <c:v>2.5530063418410704E-2</c:v>
                </c:pt>
                <c:pt idx="221">
                  <c:v>2.573298341841071E-2</c:v>
                </c:pt>
                <c:pt idx="222">
                  <c:v>2.5947143418410708E-2</c:v>
                </c:pt>
                <c:pt idx="223">
                  <c:v>2.6143783418410709E-2</c:v>
                </c:pt>
                <c:pt idx="224">
                  <c:v>2.6348823418410706E-2</c:v>
                </c:pt>
                <c:pt idx="225">
                  <c:v>2.6553303418410709E-2</c:v>
                </c:pt>
                <c:pt idx="226">
                  <c:v>2.6775463418410705E-2</c:v>
                </c:pt>
                <c:pt idx="227">
                  <c:v>2.6988623418410705E-2</c:v>
                </c:pt>
                <c:pt idx="228">
                  <c:v>2.7189703418410708E-2</c:v>
                </c:pt>
                <c:pt idx="229">
                  <c:v>2.7400703418410707E-2</c:v>
                </c:pt>
                <c:pt idx="230">
                  <c:v>2.7610423418410707E-2</c:v>
                </c:pt>
                <c:pt idx="231">
                  <c:v>2.7808463418410704E-2</c:v>
                </c:pt>
                <c:pt idx="232">
                  <c:v>2.8048663418410707E-2</c:v>
                </c:pt>
                <c:pt idx="233">
                  <c:v>2.8257863418410703E-2</c:v>
                </c:pt>
                <c:pt idx="234">
                  <c:v>2.8452103418410708E-2</c:v>
                </c:pt>
                <c:pt idx="235">
                  <c:v>2.8659663418410707E-2</c:v>
                </c:pt>
                <c:pt idx="236">
                  <c:v>2.8879743418410708E-2</c:v>
                </c:pt>
                <c:pt idx="237">
                  <c:v>2.9100223418410707E-2</c:v>
                </c:pt>
                <c:pt idx="238">
                  <c:v>2.9329143418410707E-2</c:v>
                </c:pt>
                <c:pt idx="239">
                  <c:v>2.9528583418410706E-2</c:v>
                </c:pt>
                <c:pt idx="240">
                  <c:v>2.9743623418410706E-2</c:v>
                </c:pt>
                <c:pt idx="241">
                  <c:v>2.9931863418410708E-2</c:v>
                </c:pt>
                <c:pt idx="242">
                  <c:v>3.0141103418410708E-2</c:v>
                </c:pt>
                <c:pt idx="243">
                  <c:v>3.0335943418410706E-2</c:v>
                </c:pt>
                <c:pt idx="244">
                  <c:v>3.0550623418410704E-2</c:v>
                </c:pt>
                <c:pt idx="245">
                  <c:v>3.0776943418410706E-2</c:v>
                </c:pt>
                <c:pt idx="246">
                  <c:v>3.1001543418410708E-2</c:v>
                </c:pt>
                <c:pt idx="247">
                  <c:v>3.120338341841071E-2</c:v>
                </c:pt>
                <c:pt idx="248">
                  <c:v>3.1443663418410706E-2</c:v>
                </c:pt>
                <c:pt idx="249">
                  <c:v>3.1642023418410707E-2</c:v>
                </c:pt>
                <c:pt idx="250">
                  <c:v>3.1856183418410705E-2</c:v>
                </c:pt>
                <c:pt idx="251">
                  <c:v>3.2063743418410708E-2</c:v>
                </c:pt>
                <c:pt idx="252">
                  <c:v>3.2267623418410704E-2</c:v>
                </c:pt>
                <c:pt idx="253">
                  <c:v>3.2492063418410704E-2</c:v>
                </c:pt>
                <c:pt idx="254">
                  <c:v>3.2689463418410704E-2</c:v>
                </c:pt>
                <c:pt idx="255">
                  <c:v>3.2921983418410704E-2</c:v>
                </c:pt>
                <c:pt idx="256">
                  <c:v>3.3125823418410708E-2</c:v>
                </c:pt>
                <c:pt idx="257">
                  <c:v>3.3336343418410706E-2</c:v>
                </c:pt>
                <c:pt idx="258">
                  <c:v>3.3539183418410709E-2</c:v>
                </c:pt>
                <c:pt idx="259">
                  <c:v>3.3765303418410705E-2</c:v>
                </c:pt>
                <c:pt idx="260">
                  <c:v>3.3992983418410706E-2</c:v>
                </c:pt>
                <c:pt idx="261">
                  <c:v>3.4194143418410705E-2</c:v>
                </c:pt>
                <c:pt idx="262">
                  <c:v>3.4425343418410706E-2</c:v>
                </c:pt>
                <c:pt idx="263">
                  <c:v>3.4625503418410711E-2</c:v>
                </c:pt>
                <c:pt idx="264">
                  <c:v>3.4828583418410705E-2</c:v>
                </c:pt>
                <c:pt idx="265">
                  <c:v>3.5038223418410702E-2</c:v>
                </c:pt>
                <c:pt idx="266">
                  <c:v>3.5263143418410706E-2</c:v>
                </c:pt>
                <c:pt idx="267">
                  <c:v>3.5481223418410708E-2</c:v>
                </c:pt>
                <c:pt idx="268">
                  <c:v>3.5679183418410705E-2</c:v>
                </c:pt>
                <c:pt idx="269">
                  <c:v>3.5889743418410704E-2</c:v>
                </c:pt>
                <c:pt idx="270">
                  <c:v>3.6128423418410709E-2</c:v>
                </c:pt>
                <c:pt idx="271">
                  <c:v>3.6332903418410709E-2</c:v>
                </c:pt>
                <c:pt idx="272">
                  <c:v>3.6547503418410704E-2</c:v>
                </c:pt>
                <c:pt idx="273">
                  <c:v>3.6748423418410704E-2</c:v>
                </c:pt>
                <c:pt idx="274">
                  <c:v>3.6993543418410706E-2</c:v>
                </c:pt>
                <c:pt idx="275">
                  <c:v>3.7203023418410711E-2</c:v>
                </c:pt>
                <c:pt idx="276">
                  <c:v>3.7401063418410707E-2</c:v>
                </c:pt>
                <c:pt idx="277">
                  <c:v>3.7609903418410709E-2</c:v>
                </c:pt>
                <c:pt idx="278">
                  <c:v>3.7819703418410705E-2</c:v>
                </c:pt>
                <c:pt idx="279">
                  <c:v>3.8051383418410703E-2</c:v>
                </c:pt>
                <c:pt idx="280">
                  <c:v>3.8266823418410707E-2</c:v>
                </c:pt>
                <c:pt idx="281">
                  <c:v>3.8468383418410704E-2</c:v>
                </c:pt>
                <c:pt idx="282">
                  <c:v>3.8682623418410708E-2</c:v>
                </c:pt>
                <c:pt idx="283">
                  <c:v>3.8895223418410702E-2</c:v>
                </c:pt>
                <c:pt idx="284">
                  <c:v>3.9126823418410707E-2</c:v>
                </c:pt>
                <c:pt idx="285">
                  <c:v>3.9336703418410709E-2</c:v>
                </c:pt>
                <c:pt idx="286">
                  <c:v>3.9555823418410706E-2</c:v>
                </c:pt>
                <c:pt idx="287">
                  <c:v>3.9766503418410711E-2</c:v>
                </c:pt>
                <c:pt idx="288">
                  <c:v>3.9981103418410706E-2</c:v>
                </c:pt>
                <c:pt idx="289">
                  <c:v>4.0190503418410711E-2</c:v>
                </c:pt>
                <c:pt idx="290">
                  <c:v>4.040330341841071E-2</c:v>
                </c:pt>
                <c:pt idx="291">
                  <c:v>4.0625703418410708E-2</c:v>
                </c:pt>
                <c:pt idx="292">
                  <c:v>4.0840903418410707E-2</c:v>
                </c:pt>
                <c:pt idx="293">
                  <c:v>4.1066103418410708E-2</c:v>
                </c:pt>
                <c:pt idx="294">
                  <c:v>4.1302503418410706E-2</c:v>
                </c:pt>
                <c:pt idx="295">
                  <c:v>4.1511303418410701E-2</c:v>
                </c:pt>
                <c:pt idx="296">
                  <c:v>4.1729303418410711E-2</c:v>
                </c:pt>
                <c:pt idx="297">
                  <c:v>4.1939303418410706E-2</c:v>
                </c:pt>
                <c:pt idx="298">
                  <c:v>4.2148103418410708E-2</c:v>
                </c:pt>
                <c:pt idx="299">
                  <c:v>4.235690341841071E-2</c:v>
                </c:pt>
                <c:pt idx="300">
                  <c:v>4.259290341841071E-2</c:v>
                </c:pt>
                <c:pt idx="301">
                  <c:v>4.2780503418410706E-2</c:v>
                </c:pt>
                <c:pt idx="302">
                  <c:v>4.3005303418410704E-2</c:v>
                </c:pt>
                <c:pt idx="303">
                  <c:v>4.3209303418410706E-2</c:v>
                </c:pt>
                <c:pt idx="304">
                  <c:v>4.3424503418410705E-2</c:v>
                </c:pt>
                <c:pt idx="305">
                  <c:v>4.3654503418410713E-2</c:v>
                </c:pt>
                <c:pt idx="306">
                  <c:v>4.3857703418410707E-2</c:v>
                </c:pt>
                <c:pt idx="307">
                  <c:v>4.407210341841071E-2</c:v>
                </c:pt>
                <c:pt idx="308">
                  <c:v>4.4293703418410706E-2</c:v>
                </c:pt>
                <c:pt idx="309">
                  <c:v>4.453130341841071E-2</c:v>
                </c:pt>
                <c:pt idx="310">
                  <c:v>4.4744103418410709E-2</c:v>
                </c:pt>
                <c:pt idx="311">
                  <c:v>4.4956503418410704E-2</c:v>
                </c:pt>
                <c:pt idx="312">
                  <c:v>4.518090341841071E-2</c:v>
                </c:pt>
                <c:pt idx="313">
                  <c:v>4.5400903418410701E-2</c:v>
                </c:pt>
                <c:pt idx="314">
                  <c:v>4.5606503418410708E-2</c:v>
                </c:pt>
                <c:pt idx="315">
                  <c:v>4.583290341841071E-2</c:v>
                </c:pt>
                <c:pt idx="316">
                  <c:v>4.6057303418410703E-2</c:v>
                </c:pt>
                <c:pt idx="317">
                  <c:v>4.627930341841071E-2</c:v>
                </c:pt>
                <c:pt idx="318">
                  <c:v>4.6491703418410711E-2</c:v>
                </c:pt>
                <c:pt idx="319">
                  <c:v>4.6726903418410702E-2</c:v>
                </c:pt>
                <c:pt idx="320">
                  <c:v>4.694050341841071E-2</c:v>
                </c:pt>
                <c:pt idx="321">
                  <c:v>4.7179703418410705E-2</c:v>
                </c:pt>
                <c:pt idx="322">
                  <c:v>4.738810341841071E-2</c:v>
                </c:pt>
                <c:pt idx="323">
                  <c:v>4.7598103418410712E-2</c:v>
                </c:pt>
                <c:pt idx="324">
                  <c:v>4.782730341841071E-2</c:v>
                </c:pt>
                <c:pt idx="325">
                  <c:v>4.8062103418410711E-2</c:v>
                </c:pt>
                <c:pt idx="326">
                  <c:v>4.8281303418410706E-2</c:v>
                </c:pt>
                <c:pt idx="327">
                  <c:v>4.8500503418410702E-2</c:v>
                </c:pt>
                <c:pt idx="328">
                  <c:v>4.8733303418410701E-2</c:v>
                </c:pt>
                <c:pt idx="329">
                  <c:v>4.8938503418410703E-2</c:v>
                </c:pt>
                <c:pt idx="330">
                  <c:v>4.918970341841071E-2</c:v>
                </c:pt>
                <c:pt idx="331">
                  <c:v>4.9404903418410709E-2</c:v>
                </c:pt>
                <c:pt idx="332">
                  <c:v>4.962090341841071E-2</c:v>
                </c:pt>
                <c:pt idx="333">
                  <c:v>4.9848903418410709E-2</c:v>
                </c:pt>
                <c:pt idx="334">
                  <c:v>5.0049703418410703E-2</c:v>
                </c:pt>
                <c:pt idx="335">
                  <c:v>5.0293703418410704E-2</c:v>
                </c:pt>
                <c:pt idx="336">
                  <c:v>5.0520503418410703E-2</c:v>
                </c:pt>
                <c:pt idx="337">
                  <c:v>5.074370341841071E-2</c:v>
                </c:pt>
                <c:pt idx="338">
                  <c:v>5.0950503418410703E-2</c:v>
                </c:pt>
                <c:pt idx="339">
                  <c:v>5.1175303418410707E-2</c:v>
                </c:pt>
                <c:pt idx="340">
                  <c:v>5.1392103418410703E-2</c:v>
                </c:pt>
                <c:pt idx="341">
                  <c:v>5.1605303418410707E-2</c:v>
                </c:pt>
                <c:pt idx="342">
                  <c:v>5.1845303418410704E-2</c:v>
                </c:pt>
                <c:pt idx="343">
                  <c:v>5.2072503418410701E-2</c:v>
                </c:pt>
                <c:pt idx="344">
                  <c:v>5.2290103418410706E-2</c:v>
                </c:pt>
                <c:pt idx="345">
                  <c:v>5.2508503418410707E-2</c:v>
                </c:pt>
                <c:pt idx="346">
                  <c:v>5.2737303418410708E-2</c:v>
                </c:pt>
                <c:pt idx="347">
                  <c:v>5.2978503418410705E-2</c:v>
                </c:pt>
                <c:pt idx="348">
                  <c:v>5.3221303418410706E-2</c:v>
                </c:pt>
                <c:pt idx="349">
                  <c:v>5.3423303418410707E-2</c:v>
                </c:pt>
                <c:pt idx="350">
                  <c:v>5.3644503418410705E-2</c:v>
                </c:pt>
                <c:pt idx="351">
                  <c:v>5.3867303418410707E-2</c:v>
                </c:pt>
                <c:pt idx="352">
                  <c:v>5.4098103418410703E-2</c:v>
                </c:pt>
                <c:pt idx="353">
                  <c:v>5.4310903418410703E-2</c:v>
                </c:pt>
                <c:pt idx="354">
                  <c:v>5.4562903418410712E-2</c:v>
                </c:pt>
                <c:pt idx="355">
                  <c:v>5.4786103418410705E-2</c:v>
                </c:pt>
                <c:pt idx="356">
                  <c:v>5.5002103418410712E-2</c:v>
                </c:pt>
                <c:pt idx="357">
                  <c:v>5.5237303418410703E-2</c:v>
                </c:pt>
                <c:pt idx="358">
                  <c:v>5.5484903418410704E-2</c:v>
                </c:pt>
                <c:pt idx="359">
                  <c:v>5.572450341841071E-2</c:v>
                </c:pt>
                <c:pt idx="360">
                  <c:v>5.5945303418410711E-2</c:v>
                </c:pt>
                <c:pt idx="361">
                  <c:v>5.6180903418410706E-2</c:v>
                </c:pt>
                <c:pt idx="362">
                  <c:v>5.6423303418410703E-2</c:v>
                </c:pt>
                <c:pt idx="363">
                  <c:v>5.662770341841071E-2</c:v>
                </c:pt>
                <c:pt idx="364">
                  <c:v>5.6875303418410711E-2</c:v>
                </c:pt>
                <c:pt idx="365">
                  <c:v>5.7078903418410709E-2</c:v>
                </c:pt>
                <c:pt idx="366">
                  <c:v>5.7309303418410708E-2</c:v>
                </c:pt>
                <c:pt idx="367">
                  <c:v>5.7545703418410706E-2</c:v>
                </c:pt>
                <c:pt idx="368">
                  <c:v>5.7785703418410703E-2</c:v>
                </c:pt>
                <c:pt idx="369">
                  <c:v>5.8006903418410707E-2</c:v>
                </c:pt>
                <c:pt idx="370">
                  <c:v>5.8260103418410703E-2</c:v>
                </c:pt>
                <c:pt idx="371">
                  <c:v>5.8490503418410708E-2</c:v>
                </c:pt>
                <c:pt idx="372">
                  <c:v>5.871810341841071E-2</c:v>
                </c:pt>
                <c:pt idx="373">
                  <c:v>5.8959703418410704E-2</c:v>
                </c:pt>
                <c:pt idx="374">
                  <c:v>5.9191703418410707E-2</c:v>
                </c:pt>
                <c:pt idx="375">
                  <c:v>5.9416503418410711E-2</c:v>
                </c:pt>
                <c:pt idx="376">
                  <c:v>5.96485034184107E-2</c:v>
                </c:pt>
                <c:pt idx="377">
                  <c:v>5.9868503418410705E-2</c:v>
                </c:pt>
                <c:pt idx="378">
                  <c:v>6.010730341841071E-2</c:v>
                </c:pt>
                <c:pt idx="379">
                  <c:v>6.0349303418410702E-2</c:v>
                </c:pt>
                <c:pt idx="380">
                  <c:v>6.0556903418410704E-2</c:v>
                </c:pt>
                <c:pt idx="381">
                  <c:v>6.0776903418410709E-2</c:v>
                </c:pt>
                <c:pt idx="382">
                  <c:v>6.1060503418410711E-2</c:v>
                </c:pt>
                <c:pt idx="383">
                  <c:v>6.1284503418410713E-2</c:v>
                </c:pt>
                <c:pt idx="384">
                  <c:v>6.1522903418410706E-2</c:v>
                </c:pt>
                <c:pt idx="385">
                  <c:v>6.1757303418410708E-2</c:v>
                </c:pt>
                <c:pt idx="386">
                  <c:v>6.1985703418410705E-2</c:v>
                </c:pt>
                <c:pt idx="387">
                  <c:v>6.2224503418410702E-2</c:v>
                </c:pt>
                <c:pt idx="388">
                  <c:v>6.2452903418410706E-2</c:v>
                </c:pt>
                <c:pt idx="389">
                  <c:v>6.2715303418410709E-2</c:v>
                </c:pt>
                <c:pt idx="390">
                  <c:v>6.2945703418410701E-2</c:v>
                </c:pt>
                <c:pt idx="391">
                  <c:v>6.3173703418410707E-2</c:v>
                </c:pt>
                <c:pt idx="392">
                  <c:v>6.34085034184107E-2</c:v>
                </c:pt>
                <c:pt idx="393">
                  <c:v>6.3643703418410705E-2</c:v>
                </c:pt>
                <c:pt idx="394">
                  <c:v>6.3890103418410712E-2</c:v>
                </c:pt>
                <c:pt idx="395">
                  <c:v>6.4126903418410708E-2</c:v>
                </c:pt>
                <c:pt idx="396">
                  <c:v>6.4379303418410708E-2</c:v>
                </c:pt>
                <c:pt idx="397">
                  <c:v>6.4640503418410711E-2</c:v>
                </c:pt>
                <c:pt idx="398">
                  <c:v>6.4878503418410713E-2</c:v>
                </c:pt>
                <c:pt idx="399">
                  <c:v>6.5095303418410702E-2</c:v>
                </c:pt>
                <c:pt idx="400">
                  <c:v>6.5326103418410705E-2</c:v>
                </c:pt>
                <c:pt idx="401">
                  <c:v>6.5595703418410714E-2</c:v>
                </c:pt>
                <c:pt idx="402">
                  <c:v>6.584650341841071E-2</c:v>
                </c:pt>
                <c:pt idx="403">
                  <c:v>6.6078503418410706E-2</c:v>
                </c:pt>
                <c:pt idx="404">
                  <c:v>6.6328503418410706E-2</c:v>
                </c:pt>
                <c:pt idx="405">
                  <c:v>6.6587703418410707E-2</c:v>
                </c:pt>
                <c:pt idx="406">
                  <c:v>6.6793303418410707E-2</c:v>
                </c:pt>
                <c:pt idx="407">
                  <c:v>6.7047703418410709E-2</c:v>
                </c:pt>
                <c:pt idx="408">
                  <c:v>6.730690341841071E-2</c:v>
                </c:pt>
                <c:pt idx="409">
                  <c:v>6.7565303418410702E-2</c:v>
                </c:pt>
                <c:pt idx="410">
                  <c:v>6.7813703418410712E-2</c:v>
                </c:pt>
                <c:pt idx="411">
                  <c:v>6.8053303418410704E-2</c:v>
                </c:pt>
                <c:pt idx="412">
                  <c:v>6.82901034184107E-2</c:v>
                </c:pt>
                <c:pt idx="413">
                  <c:v>6.8531703418410708E-2</c:v>
                </c:pt>
                <c:pt idx="414">
                  <c:v>6.8767703418410708E-2</c:v>
                </c:pt>
                <c:pt idx="415">
                  <c:v>6.9002503418410702E-2</c:v>
                </c:pt>
                <c:pt idx="416">
                  <c:v>6.9241303418410713E-2</c:v>
                </c:pt>
                <c:pt idx="417">
                  <c:v>6.9510103418410699E-2</c:v>
                </c:pt>
                <c:pt idx="418">
                  <c:v>6.9772903418410706E-2</c:v>
                </c:pt>
                <c:pt idx="419">
                  <c:v>7.0016103418410705E-2</c:v>
                </c:pt>
                <c:pt idx="420">
                  <c:v>7.02857034184107E-2</c:v>
                </c:pt>
                <c:pt idx="421">
                  <c:v>7.0526103418410702E-2</c:v>
                </c:pt>
                <c:pt idx="422">
                  <c:v>7.0762503418410713E-2</c:v>
                </c:pt>
                <c:pt idx="423">
                  <c:v>7.0993303418410703E-2</c:v>
                </c:pt>
                <c:pt idx="424">
                  <c:v>7.1239303418410713E-2</c:v>
                </c:pt>
                <c:pt idx="425">
                  <c:v>7.1489703418410711E-2</c:v>
                </c:pt>
                <c:pt idx="426">
                  <c:v>7.1740103418410708E-2</c:v>
                </c:pt>
                <c:pt idx="427">
                  <c:v>7.2018103418410709E-2</c:v>
                </c:pt>
                <c:pt idx="428">
                  <c:v>7.224690341841071E-2</c:v>
                </c:pt>
                <c:pt idx="429">
                  <c:v>7.2521703418410702E-2</c:v>
                </c:pt>
                <c:pt idx="430">
                  <c:v>7.2763703418410708E-2</c:v>
                </c:pt>
                <c:pt idx="431">
                  <c:v>7.3011303418410708E-2</c:v>
                </c:pt>
                <c:pt idx="432" formatCode="General">
                  <c:v>7.3301703418410705E-2</c:v>
                </c:pt>
                <c:pt idx="433" formatCode="General">
                  <c:v>7.3542903418410702E-2</c:v>
                </c:pt>
                <c:pt idx="434" formatCode="General">
                  <c:v>7.3788903418410698E-2</c:v>
                </c:pt>
                <c:pt idx="435" formatCode="General">
                  <c:v>7.4035303418410706E-2</c:v>
                </c:pt>
                <c:pt idx="436" formatCode="General">
                  <c:v>7.4301303418410708E-2</c:v>
                </c:pt>
                <c:pt idx="437" formatCode="General">
                  <c:v>7.4558503418410707E-2</c:v>
                </c:pt>
                <c:pt idx="438" formatCode="General">
                  <c:v>7.4783303418410704E-2</c:v>
                </c:pt>
                <c:pt idx="439" formatCode="General">
                  <c:v>7.504410341841071E-2</c:v>
                </c:pt>
                <c:pt idx="440" formatCode="General">
                  <c:v>7.5280903418410705E-2</c:v>
                </c:pt>
                <c:pt idx="441" formatCode="General">
                  <c:v>7.5548503418410712E-2</c:v>
                </c:pt>
                <c:pt idx="442" formatCode="General">
                  <c:v>7.5793703418410713E-2</c:v>
                </c:pt>
                <c:pt idx="443" formatCode="General">
                  <c:v>7.6038503418410702E-2</c:v>
                </c:pt>
                <c:pt idx="444" formatCode="General">
                  <c:v>7.6295703418410701E-2</c:v>
                </c:pt>
                <c:pt idx="445" formatCode="General">
                  <c:v>7.6572103418410711E-2</c:v>
                </c:pt>
                <c:pt idx="446" formatCode="General">
                  <c:v>7.6849303418410703E-2</c:v>
                </c:pt>
                <c:pt idx="447" formatCode="General">
                  <c:v>7.7102903418410709E-2</c:v>
                </c:pt>
                <c:pt idx="448" formatCode="General">
                  <c:v>7.7363303418410703E-2</c:v>
                </c:pt>
                <c:pt idx="449" formatCode="General">
                  <c:v>7.7604103418410703E-2</c:v>
                </c:pt>
                <c:pt idx="450" formatCode="General">
                  <c:v>7.7864903418410708E-2</c:v>
                </c:pt>
                <c:pt idx="451" formatCode="General">
                  <c:v>7.8124503418410707E-2</c:v>
                </c:pt>
                <c:pt idx="452" formatCode="General">
                  <c:v>7.8374903418410705E-2</c:v>
                </c:pt>
                <c:pt idx="453" formatCode="General">
                  <c:v>7.8653303418410703E-2</c:v>
                </c:pt>
                <c:pt idx="454" formatCode="General">
                  <c:v>7.8904103418410698E-2</c:v>
                </c:pt>
                <c:pt idx="455" formatCode="General">
                  <c:v>7.9175303418410697E-2</c:v>
                </c:pt>
                <c:pt idx="456" formatCode="General">
                  <c:v>7.9453303418410698E-2</c:v>
                </c:pt>
                <c:pt idx="457" formatCode="General">
                  <c:v>7.969890341841071E-2</c:v>
                </c:pt>
                <c:pt idx="458" formatCode="General">
                  <c:v>7.9980903418410701E-2</c:v>
                </c:pt>
                <c:pt idx="459" formatCode="General">
                  <c:v>8.02241034184107E-2</c:v>
                </c:pt>
                <c:pt idx="460" formatCode="General">
                  <c:v>8.0495303418410699E-2</c:v>
                </c:pt>
                <c:pt idx="461" formatCode="General">
                  <c:v>8.0746103418410695E-2</c:v>
                </c:pt>
                <c:pt idx="462" formatCode="General">
                  <c:v>8.0997703418410699E-2</c:v>
                </c:pt>
                <c:pt idx="463" formatCode="General">
                  <c:v>8.12569034184107E-2</c:v>
                </c:pt>
                <c:pt idx="464" formatCode="General">
                  <c:v>8.1542503418410697E-2</c:v>
                </c:pt>
                <c:pt idx="465" formatCode="General">
                  <c:v>8.17921034184107E-2</c:v>
                </c:pt>
                <c:pt idx="466" formatCode="General">
                  <c:v>8.2051703418410699E-2</c:v>
                </c:pt>
                <c:pt idx="467" formatCode="General">
                  <c:v>8.2309303418410695E-2</c:v>
                </c:pt>
                <c:pt idx="468" formatCode="General">
                  <c:v>8.2554903418410694E-2</c:v>
                </c:pt>
                <c:pt idx="469" formatCode="General">
                  <c:v>8.282890341841069E-2</c:v>
                </c:pt>
                <c:pt idx="470" formatCode="General">
                  <c:v>8.3122503418410695E-2</c:v>
                </c:pt>
                <c:pt idx="471" formatCode="General">
                  <c:v>8.3374503418410698E-2</c:v>
                </c:pt>
                <c:pt idx="472" formatCode="General">
                  <c:v>8.3639303418410693E-2</c:v>
                </c:pt>
                <c:pt idx="473" formatCode="General">
                  <c:v>8.3888103418410701E-2</c:v>
                </c:pt>
                <c:pt idx="474" formatCode="General">
                  <c:v>8.4136503418410696E-2</c:v>
                </c:pt>
                <c:pt idx="475" formatCode="General">
                  <c:v>8.4420503418410689E-2</c:v>
                </c:pt>
                <c:pt idx="476" formatCode="General">
                  <c:v>8.4662503418410695E-2</c:v>
                </c:pt>
                <c:pt idx="477" formatCode="General">
                  <c:v>8.4958103418410702E-2</c:v>
                </c:pt>
                <c:pt idx="478" formatCode="General">
                  <c:v>8.5217703418410687E-2</c:v>
                </c:pt>
                <c:pt idx="479" formatCode="General">
                  <c:v>8.5465303418410701E-2</c:v>
                </c:pt>
                <c:pt idx="480" formatCode="General">
                  <c:v>8.5713703418410697E-2</c:v>
                </c:pt>
                <c:pt idx="481" formatCode="General">
                  <c:v>8.6002903418410701E-2</c:v>
                </c:pt>
                <c:pt idx="482" formatCode="General">
                  <c:v>8.6290103418410702E-2</c:v>
                </c:pt>
                <c:pt idx="483" formatCode="General">
                  <c:v>8.6549303418410689E-2</c:v>
                </c:pt>
                <c:pt idx="484" formatCode="General">
                  <c:v>8.6815303418410691E-2</c:v>
                </c:pt>
                <c:pt idx="485" formatCode="General">
                  <c:v>8.706090341841069E-2</c:v>
                </c:pt>
                <c:pt idx="486" formatCode="General">
                  <c:v>8.7322103418410693E-2</c:v>
                </c:pt>
                <c:pt idx="487" formatCode="General">
                  <c:v>8.7599703418410696E-2</c:v>
                </c:pt>
                <c:pt idx="488" formatCode="General">
                  <c:v>8.7859703418410706E-2</c:v>
                </c:pt>
                <c:pt idx="489" formatCode="General">
                  <c:v>8.8114903418410703E-2</c:v>
                </c:pt>
                <c:pt idx="490" formatCode="General">
                  <c:v>8.8366103418410696E-2</c:v>
                </c:pt>
                <c:pt idx="491" formatCode="General">
                  <c:v>8.8644503418410694E-2</c:v>
                </c:pt>
                <c:pt idx="492" formatCode="General">
                  <c:v>8.8944503418410703E-2</c:v>
                </c:pt>
                <c:pt idx="493" formatCode="General">
                  <c:v>8.9196903418410703E-2</c:v>
                </c:pt>
                <c:pt idx="494" formatCode="General">
                  <c:v>8.94497034184107E-2</c:v>
                </c:pt>
                <c:pt idx="495" formatCode="General">
                  <c:v>8.9705703418410693E-2</c:v>
                </c:pt>
                <c:pt idx="496" formatCode="General">
                  <c:v>8.9990903418410706E-2</c:v>
                </c:pt>
                <c:pt idx="497" formatCode="General">
                  <c:v>9.0258503418410699E-2</c:v>
                </c:pt>
                <c:pt idx="498" formatCode="General">
                  <c:v>9.05037034184107E-2</c:v>
                </c:pt>
                <c:pt idx="499" formatCode="General">
                  <c:v>9.0764503418410705E-2</c:v>
                </c:pt>
                <c:pt idx="500" formatCode="General">
                  <c:v>9.1022103418410702E-2</c:v>
                </c:pt>
                <c:pt idx="501" formatCode="General">
                  <c:v>9.1270903418410695E-2</c:v>
                </c:pt>
                <c:pt idx="502" formatCode="General">
                  <c:v>9.1544903418410706E-2</c:v>
                </c:pt>
                <c:pt idx="503" formatCode="General">
                  <c:v>9.1794903418410706E-2</c:v>
                </c:pt>
                <c:pt idx="504" formatCode="General">
                  <c:v>9.2066103418410705E-2</c:v>
                </c:pt>
                <c:pt idx="505" formatCode="General">
                  <c:v>9.2347303418410701E-2</c:v>
                </c:pt>
                <c:pt idx="506" formatCode="General">
                  <c:v>9.26349034184107E-2</c:v>
                </c:pt>
                <c:pt idx="507" formatCode="General">
                  <c:v>9.2882903418410698E-2</c:v>
                </c:pt>
                <c:pt idx="508" formatCode="General">
                  <c:v>9.3164503418410691E-2</c:v>
                </c:pt>
                <c:pt idx="509" formatCode="General">
                  <c:v>9.3458503418410693E-2</c:v>
                </c:pt>
                <c:pt idx="510" formatCode="General">
                  <c:v>9.3743303418410695E-2</c:v>
                </c:pt>
                <c:pt idx="511" formatCode="General">
                  <c:v>9.4010103418410706E-2</c:v>
                </c:pt>
                <c:pt idx="512" formatCode="General">
                  <c:v>9.4258503418410702E-2</c:v>
                </c:pt>
                <c:pt idx="513" formatCode="General">
                  <c:v>9.4526503418410693E-2</c:v>
                </c:pt>
                <c:pt idx="514" formatCode="General">
                  <c:v>9.4762903418410704E-2</c:v>
                </c:pt>
                <c:pt idx="515" formatCode="General">
                  <c:v>9.5022903418410701E-2</c:v>
                </c:pt>
                <c:pt idx="516" formatCode="General">
                  <c:v>9.5288503418410692E-2</c:v>
                </c:pt>
                <c:pt idx="517" formatCode="General">
                  <c:v>9.5536503418410704E-2</c:v>
                </c:pt>
                <c:pt idx="518" formatCode="General">
                  <c:v>9.5828503418410704E-2</c:v>
                </c:pt>
                <c:pt idx="519" formatCode="General">
                  <c:v>9.6091303418410698E-2</c:v>
                </c:pt>
                <c:pt idx="520" formatCode="General">
                  <c:v>9.6374103418410698E-2</c:v>
                </c:pt>
                <c:pt idx="521" formatCode="General">
                  <c:v>9.6622103418410696E-2</c:v>
                </c:pt>
                <c:pt idx="522" formatCode="General">
                  <c:v>9.6893703418410693E-2</c:v>
                </c:pt>
                <c:pt idx="523" formatCode="General">
                  <c:v>9.7161303418410686E-2</c:v>
                </c:pt>
                <c:pt idx="524" formatCode="General">
                  <c:v>9.7426503418410706E-2</c:v>
                </c:pt>
                <c:pt idx="525" formatCode="General">
                  <c:v>9.7683703418410706E-2</c:v>
                </c:pt>
                <c:pt idx="526" formatCode="General">
                  <c:v>9.7964503418410689E-2</c:v>
                </c:pt>
                <c:pt idx="527" formatCode="General">
                  <c:v>9.8215303418410699E-2</c:v>
                </c:pt>
                <c:pt idx="528" formatCode="General">
                  <c:v>9.8484503418410696E-2</c:v>
                </c:pt>
                <c:pt idx="529" formatCode="General">
                  <c:v>9.8743303418410699E-2</c:v>
                </c:pt>
                <c:pt idx="530" formatCode="General">
                  <c:v>9.9042103418410701E-2</c:v>
                </c:pt>
                <c:pt idx="531" formatCode="General">
                  <c:v>9.929770341841071E-2</c:v>
                </c:pt>
                <c:pt idx="532" formatCode="General">
                  <c:v>9.9546903418410701E-2</c:v>
                </c:pt>
                <c:pt idx="533" formatCode="General">
                  <c:v>9.9799303418410701E-2</c:v>
                </c:pt>
                <c:pt idx="534" formatCode="General">
                  <c:v>0.10006050341841069</c:v>
                </c:pt>
                <c:pt idx="535" formatCode="General">
                  <c:v>0.1003509034184107</c:v>
                </c:pt>
                <c:pt idx="536" formatCode="General">
                  <c:v>0.10060010341841069</c:v>
                </c:pt>
                <c:pt idx="537" formatCode="General">
                  <c:v>0.10087050341841071</c:v>
                </c:pt>
                <c:pt idx="538" formatCode="General">
                  <c:v>0.10111650341841071</c:v>
                </c:pt>
                <c:pt idx="539" formatCode="General">
                  <c:v>0.10137770341841069</c:v>
                </c:pt>
                <c:pt idx="540" formatCode="General">
                  <c:v>0.10165690341841069</c:v>
                </c:pt>
                <c:pt idx="541" formatCode="General">
                  <c:v>0.10192490341841071</c:v>
                </c:pt>
                <c:pt idx="542" formatCode="General">
                  <c:v>0.1021949034184107</c:v>
                </c:pt>
                <c:pt idx="543" formatCode="General">
                  <c:v>0.10244570341841071</c:v>
                </c:pt>
                <c:pt idx="544" formatCode="General">
                  <c:v>0.1027321034184107</c:v>
                </c:pt>
                <c:pt idx="545" formatCode="General">
                  <c:v>0.1030281034184107</c:v>
                </c:pt>
                <c:pt idx="546" formatCode="General">
                  <c:v>0.1032993034184107</c:v>
                </c:pt>
                <c:pt idx="547" formatCode="General">
                  <c:v>0.1035545034184107</c:v>
                </c:pt>
                <c:pt idx="548" formatCode="General">
                  <c:v>0.10381490341841071</c:v>
                </c:pt>
                <c:pt idx="549" formatCode="General">
                  <c:v>0.1040961034184107</c:v>
                </c:pt>
                <c:pt idx="550" formatCode="General">
                  <c:v>0.10435210341841071</c:v>
                </c:pt>
                <c:pt idx="551" formatCode="General">
                  <c:v>0.1046221034184107</c:v>
                </c:pt>
                <c:pt idx="552" formatCode="General">
                  <c:v>0.10488770341841069</c:v>
                </c:pt>
                <c:pt idx="553" formatCode="General">
                  <c:v>0.1051505034184107</c:v>
                </c:pt>
                <c:pt idx="554" formatCode="General">
                  <c:v>0.10540410341841071</c:v>
                </c:pt>
                <c:pt idx="555" formatCode="General">
                  <c:v>0.10568690341841069</c:v>
                </c:pt>
                <c:pt idx="556" formatCode="General">
                  <c:v>0.1059705034184107</c:v>
                </c:pt>
                <c:pt idx="557" formatCode="General">
                  <c:v>0.10625850341841069</c:v>
                </c:pt>
                <c:pt idx="558" formatCode="General">
                  <c:v>0.10652850341841071</c:v>
                </c:pt>
                <c:pt idx="559" formatCode="General">
                  <c:v>0.10679450341841071</c:v>
                </c:pt>
                <c:pt idx="560" formatCode="General">
                  <c:v>0.10705050341841069</c:v>
                </c:pt>
                <c:pt idx="561" formatCode="General">
                  <c:v>0.10730610341841069</c:v>
                </c:pt>
                <c:pt idx="562" formatCode="General">
                  <c:v>0.1076025034184107</c:v>
                </c:pt>
                <c:pt idx="563" formatCode="General">
                  <c:v>0.10784610341841069</c:v>
                </c:pt>
                <c:pt idx="564" formatCode="General">
                  <c:v>0.1081137034184107</c:v>
                </c:pt>
                <c:pt idx="565" formatCode="General">
                  <c:v>0.1083753034184107</c:v>
                </c:pt>
                <c:pt idx="566" formatCode="General">
                  <c:v>0.10867330341841069</c:v>
                </c:pt>
                <c:pt idx="567" formatCode="General">
                  <c:v>0.1089161034184107</c:v>
                </c:pt>
                <c:pt idx="568" formatCode="General">
                  <c:v>0.10919690341841071</c:v>
                </c:pt>
                <c:pt idx="569" formatCode="General">
                  <c:v>0.10945410341841071</c:v>
                </c:pt>
                <c:pt idx="570" formatCode="General">
                  <c:v>0.10972250341841069</c:v>
                </c:pt>
                <c:pt idx="571" formatCode="General">
                  <c:v>0.11001690341841069</c:v>
                </c:pt>
                <c:pt idx="572" formatCode="General">
                  <c:v>0.1102641034184107</c:v>
                </c:pt>
                <c:pt idx="573" formatCode="General">
                  <c:v>0.1105325034184107</c:v>
                </c:pt>
                <c:pt idx="574" formatCode="General">
                  <c:v>0.11078650341841069</c:v>
                </c:pt>
                <c:pt idx="575" formatCode="General">
                  <c:v>0.1110489034184107</c:v>
                </c:pt>
                <c:pt idx="576" formatCode="General">
                  <c:v>0.1113097034184107</c:v>
                </c:pt>
                <c:pt idx="577" formatCode="General">
                  <c:v>0.1115717034184107</c:v>
                </c:pt>
                <c:pt idx="578" formatCode="General">
                  <c:v>0.1118533034184107</c:v>
                </c:pt>
                <c:pt idx="579" formatCode="General">
                  <c:v>0.1121213034184107</c:v>
                </c:pt>
                <c:pt idx="580" formatCode="General">
                  <c:v>0.1123613034184107</c:v>
                </c:pt>
                <c:pt idx="581" formatCode="General">
                  <c:v>0.1126541034184107</c:v>
                </c:pt>
                <c:pt idx="582" formatCode="General">
                  <c:v>0.1129189034184107</c:v>
                </c:pt>
                <c:pt idx="583" formatCode="General">
                  <c:v>0.11316730341841069</c:v>
                </c:pt>
                <c:pt idx="584" formatCode="General">
                  <c:v>0.1134625034184107</c:v>
                </c:pt>
                <c:pt idx="585" formatCode="General">
                  <c:v>0.1136965034184107</c:v>
                </c:pt>
                <c:pt idx="586" formatCode="General">
                  <c:v>0.1139753034184107</c:v>
                </c:pt>
                <c:pt idx="587" formatCode="General">
                  <c:v>0.11424930341841069</c:v>
                </c:pt>
                <c:pt idx="588" formatCode="General">
                  <c:v>0.11450170341841069</c:v>
                </c:pt>
                <c:pt idx="589" formatCode="General">
                  <c:v>0.1147881034184107</c:v>
                </c:pt>
                <c:pt idx="590" formatCode="General">
                  <c:v>0.11504370341841069</c:v>
                </c:pt>
                <c:pt idx="591" formatCode="General">
                  <c:v>0.1153345034184107</c:v>
                </c:pt>
                <c:pt idx="592" formatCode="General">
                  <c:v>0.11559130341841069</c:v>
                </c:pt>
                <c:pt idx="593" formatCode="General">
                  <c:v>0.1158745034184107</c:v>
                </c:pt>
                <c:pt idx="594" formatCode="General">
                  <c:v>0.11617690341841071</c:v>
                </c:pt>
                <c:pt idx="595" formatCode="General">
                  <c:v>0.1164473034184107</c:v>
                </c:pt>
                <c:pt idx="596" formatCode="General">
                  <c:v>0.1166993034184107</c:v>
                </c:pt>
                <c:pt idx="597" formatCode="General">
                  <c:v>0.1169593034184107</c:v>
                </c:pt>
                <c:pt idx="598" formatCode="General">
                  <c:v>0.1172281034184107</c:v>
                </c:pt>
                <c:pt idx="599" formatCode="General">
                  <c:v>0.1174753034184107</c:v>
                </c:pt>
                <c:pt idx="600" formatCode="General">
                  <c:v>0.1177465034184107</c:v>
                </c:pt>
                <c:pt idx="601" formatCode="General">
                  <c:v>0.1179985034184107</c:v>
                </c:pt>
                <c:pt idx="602" formatCode="General">
                  <c:v>0.1183017034184107</c:v>
                </c:pt>
                <c:pt idx="603" formatCode="General">
                  <c:v>0.11856010341841071</c:v>
                </c:pt>
                <c:pt idx="604" formatCode="General">
                  <c:v>0.1188389034184107</c:v>
                </c:pt>
                <c:pt idx="605" formatCode="General">
                  <c:v>0.1191153034184107</c:v>
                </c:pt>
                <c:pt idx="606" formatCode="General">
                  <c:v>0.1193749034184107</c:v>
                </c:pt>
                <c:pt idx="607" formatCode="General">
                  <c:v>0.11962650341841069</c:v>
                </c:pt>
                <c:pt idx="608" formatCode="General">
                  <c:v>0.1199013034184107</c:v>
                </c:pt>
                <c:pt idx="609" formatCode="General">
                  <c:v>0.12019130341841069</c:v>
                </c:pt>
                <c:pt idx="610" formatCode="General">
                  <c:v>0.1204645034184107</c:v>
                </c:pt>
                <c:pt idx="611" formatCode="General">
                  <c:v>0.12073370341841069</c:v>
                </c:pt>
                <c:pt idx="612" formatCode="General">
                  <c:v>0.12100250341841071</c:v>
                </c:pt>
                <c:pt idx="613" formatCode="General">
                  <c:v>0.12126170341841069</c:v>
                </c:pt>
                <c:pt idx="614" formatCode="General">
                  <c:v>0.12153290341841069</c:v>
                </c:pt>
                <c:pt idx="615" formatCode="General">
                  <c:v>0.12179530341841069</c:v>
                </c:pt>
                <c:pt idx="616" formatCode="General">
                  <c:v>0.1220345034184107</c:v>
                </c:pt>
                <c:pt idx="617" formatCode="General">
                  <c:v>0.1222893034184107</c:v>
                </c:pt>
                <c:pt idx="618" formatCode="General">
                  <c:v>0.1225933034184107</c:v>
                </c:pt>
                <c:pt idx="619" formatCode="General">
                  <c:v>0.1228873034184107</c:v>
                </c:pt>
                <c:pt idx="620" formatCode="General">
                  <c:v>0.1231541034184107</c:v>
                </c:pt>
                <c:pt idx="621" formatCode="General">
                  <c:v>0.1234057034184107</c:v>
                </c:pt>
                <c:pt idx="622" formatCode="General">
                  <c:v>0.12366170341841069</c:v>
                </c:pt>
                <c:pt idx="623" formatCode="General">
                  <c:v>0.12394210341841071</c:v>
                </c:pt>
                <c:pt idx="624" formatCode="General">
                  <c:v>0.12421690341841068</c:v>
                </c:pt>
                <c:pt idx="625" formatCode="General">
                  <c:v>0.12448450341841071</c:v>
                </c:pt>
                <c:pt idx="626" formatCode="General">
                  <c:v>0.1247937034184107</c:v>
                </c:pt>
                <c:pt idx="627" formatCode="General">
                  <c:v>0.12504810341841069</c:v>
                </c:pt>
                <c:pt idx="628" formatCode="General">
                  <c:v>0.1253321034184107</c:v>
                </c:pt>
                <c:pt idx="629" formatCode="General">
                  <c:v>0.1256169034184107</c:v>
                </c:pt>
                <c:pt idx="630" formatCode="General">
                  <c:v>0.1258881034184107</c:v>
                </c:pt>
                <c:pt idx="631" formatCode="General">
                  <c:v>0.1261789034184107</c:v>
                </c:pt>
                <c:pt idx="632" formatCode="General">
                  <c:v>0.12643210341841069</c:v>
                </c:pt>
                <c:pt idx="633" formatCode="General">
                  <c:v>0.1267125034184107</c:v>
                </c:pt>
                <c:pt idx="634" formatCode="General">
                  <c:v>0.12696770341841071</c:v>
                </c:pt>
                <c:pt idx="635" formatCode="General">
                  <c:v>0.12723490341841071</c:v>
                </c:pt>
                <c:pt idx="636" formatCode="General">
                  <c:v>0.12749410341841069</c:v>
                </c:pt>
                <c:pt idx="637" formatCode="General">
                  <c:v>0.12775730341841071</c:v>
                </c:pt>
                <c:pt idx="638" formatCode="General">
                  <c:v>0.12805250341841071</c:v>
                </c:pt>
                <c:pt idx="639" formatCode="General">
                  <c:v>0.12831810341841071</c:v>
                </c:pt>
                <c:pt idx="640" formatCode="General">
                  <c:v>0.1286161034184107</c:v>
                </c:pt>
                <c:pt idx="641" formatCode="General">
                  <c:v>0.12888690341841069</c:v>
                </c:pt>
                <c:pt idx="642" formatCode="General">
                  <c:v>0.1291457034184107</c:v>
                </c:pt>
                <c:pt idx="643" formatCode="General">
                  <c:v>0.12943490341841069</c:v>
                </c:pt>
                <c:pt idx="644" formatCode="General">
                  <c:v>0.12970890341841071</c:v>
                </c:pt>
                <c:pt idx="645" formatCode="General">
                  <c:v>0.12996210341841072</c:v>
                </c:pt>
                <c:pt idx="646" formatCode="General">
                  <c:v>0.13023690341841068</c:v>
                </c:pt>
                <c:pt idx="647" formatCode="General">
                  <c:v>0.13050250341841069</c:v>
                </c:pt>
                <c:pt idx="648" formatCode="General">
                  <c:v>0.1308001034184107</c:v>
                </c:pt>
                <c:pt idx="649" formatCode="General">
                  <c:v>0.1310773034184107</c:v>
                </c:pt>
                <c:pt idx="650" formatCode="General">
                  <c:v>0.13137010341841068</c:v>
                </c:pt>
                <c:pt idx="651" formatCode="General">
                  <c:v>0.13163530341841068</c:v>
                </c:pt>
                <c:pt idx="652" formatCode="General">
                  <c:v>0.13188650341841071</c:v>
                </c:pt>
                <c:pt idx="653" formatCode="General">
                  <c:v>0.13215090341841068</c:v>
                </c:pt>
                <c:pt idx="654" formatCode="General">
                  <c:v>0.1324401034184107</c:v>
                </c:pt>
                <c:pt idx="655" formatCode="General">
                  <c:v>0.1327133034184107</c:v>
                </c:pt>
                <c:pt idx="656" formatCode="General">
                  <c:v>0.13301890341841069</c:v>
                </c:pt>
                <c:pt idx="657" formatCode="General">
                  <c:v>0.13329610341841069</c:v>
                </c:pt>
                <c:pt idx="658" formatCode="General">
                  <c:v>0.1335733034184107</c:v>
                </c:pt>
                <c:pt idx="659" formatCode="General">
                  <c:v>0.1338493034184107</c:v>
                </c:pt>
                <c:pt idx="660" formatCode="General">
                  <c:v>0.13410730341841071</c:v>
                </c:pt>
                <c:pt idx="661" formatCode="General">
                  <c:v>0.1344025034184107</c:v>
                </c:pt>
                <c:pt idx="662" formatCode="General">
                  <c:v>0.13466810341841071</c:v>
                </c:pt>
                <c:pt idx="663" formatCode="General">
                  <c:v>0.13495410341841069</c:v>
                </c:pt>
                <c:pt idx="664" formatCode="General">
                  <c:v>0.13520490341841071</c:v>
                </c:pt>
                <c:pt idx="665" formatCode="General">
                  <c:v>0.13549370341841069</c:v>
                </c:pt>
                <c:pt idx="666" formatCode="General">
                  <c:v>0.13577530341841071</c:v>
                </c:pt>
                <c:pt idx="667" formatCode="General">
                  <c:v>0.1360741034184107</c:v>
                </c:pt>
                <c:pt idx="668" formatCode="General">
                  <c:v>0.1363561034184107</c:v>
                </c:pt>
                <c:pt idx="669" formatCode="General">
                  <c:v>0.13662770341841068</c:v>
                </c:pt>
                <c:pt idx="670" formatCode="General">
                  <c:v>0.13688170341841072</c:v>
                </c:pt>
                <c:pt idx="671" formatCode="General">
                  <c:v>0.13717090341841071</c:v>
                </c:pt>
                <c:pt idx="672" formatCode="General">
                  <c:v>0.13744610341841068</c:v>
                </c:pt>
                <c:pt idx="673" formatCode="General">
                  <c:v>0.13770810341841069</c:v>
                </c:pt>
                <c:pt idx="674" formatCode="General">
                  <c:v>0.1379969034184107</c:v>
                </c:pt>
                <c:pt idx="675" formatCode="General">
                  <c:v>0.1382721034184107</c:v>
                </c:pt>
                <c:pt idx="676" formatCode="General">
                  <c:v>0.13854690341841069</c:v>
                </c:pt>
                <c:pt idx="677" formatCode="General">
                  <c:v>0.13886210341841068</c:v>
                </c:pt>
                <c:pt idx="678" formatCode="General">
                  <c:v>0.13911890341841071</c:v>
                </c:pt>
                <c:pt idx="679" formatCode="General">
                  <c:v>0.1394089034184107</c:v>
                </c:pt>
                <c:pt idx="680" formatCode="General">
                  <c:v>0.13966930341841072</c:v>
                </c:pt>
                <c:pt idx="681" formatCode="General">
                  <c:v>0.13994890341841068</c:v>
                </c:pt>
                <c:pt idx="682" formatCode="General">
                  <c:v>0.14022010341841068</c:v>
                </c:pt>
                <c:pt idx="683" formatCode="General">
                  <c:v>0.1405277034184107</c:v>
                </c:pt>
                <c:pt idx="684" formatCode="General">
                  <c:v>0.1407853034184107</c:v>
                </c:pt>
                <c:pt idx="685" formatCode="General">
                  <c:v>0.14105930341841069</c:v>
                </c:pt>
                <c:pt idx="686" formatCode="General">
                  <c:v>0.14133130341841071</c:v>
                </c:pt>
                <c:pt idx="687" formatCode="General">
                  <c:v>0.14162370341841071</c:v>
                </c:pt>
                <c:pt idx="688" formatCode="General">
                  <c:v>0.14188890341841071</c:v>
                </c:pt>
                <c:pt idx="689" formatCode="General">
                  <c:v>0.14216210341841071</c:v>
                </c:pt>
                <c:pt idx="690" formatCode="General">
                  <c:v>0.14245210341841069</c:v>
                </c:pt>
                <c:pt idx="691" formatCode="General">
                  <c:v>0.1427197034184107</c:v>
                </c:pt>
                <c:pt idx="692" formatCode="General">
                  <c:v>0.14299730341841069</c:v>
                </c:pt>
                <c:pt idx="693" formatCode="General">
                  <c:v>0.1433105034184107</c:v>
                </c:pt>
                <c:pt idx="694" formatCode="General">
                  <c:v>0.1435741034184107</c:v>
                </c:pt>
                <c:pt idx="695" formatCode="General">
                  <c:v>0.14383210341841068</c:v>
                </c:pt>
                <c:pt idx="696" formatCode="General">
                  <c:v>0.14408530341841069</c:v>
                </c:pt>
                <c:pt idx="697" formatCode="General">
                  <c:v>0.1443577034184107</c:v>
                </c:pt>
                <c:pt idx="698" formatCode="General">
                  <c:v>0.14462330341841068</c:v>
                </c:pt>
                <c:pt idx="699" formatCode="General">
                  <c:v>0.1449445034184107</c:v>
                </c:pt>
                <c:pt idx="700" formatCode="General">
                  <c:v>0.1453009034184107</c:v>
                </c:pt>
                <c:pt idx="701" formatCode="General">
                  <c:v>0.14548450341841071</c:v>
                </c:pt>
                <c:pt idx="702" formatCode="General">
                  <c:v>0.14575850341841071</c:v>
                </c:pt>
                <c:pt idx="703" formatCode="General">
                  <c:v>0.14603650341841068</c:v>
                </c:pt>
                <c:pt idx="704" formatCode="General">
                  <c:v>0.14629090341841069</c:v>
                </c:pt>
                <c:pt idx="705" formatCode="General">
                  <c:v>0.1465969034184107</c:v>
                </c:pt>
                <c:pt idx="706" formatCode="General">
                  <c:v>0.14687370341841072</c:v>
                </c:pt>
                <c:pt idx="707" formatCode="General">
                  <c:v>0.1471609034184107</c:v>
                </c:pt>
                <c:pt idx="708" formatCode="General">
                  <c:v>0.14745090341841072</c:v>
                </c:pt>
                <c:pt idx="709" formatCode="General">
                  <c:v>0.1477137034184107</c:v>
                </c:pt>
                <c:pt idx="710" formatCode="General">
                  <c:v>0.1479937034184107</c:v>
                </c:pt>
                <c:pt idx="711" formatCode="General">
                  <c:v>0.1482581034184107</c:v>
                </c:pt>
                <c:pt idx="712" formatCode="General">
                  <c:v>0.1485313034184107</c:v>
                </c:pt>
                <c:pt idx="713" formatCode="General">
                  <c:v>0.14880090341841071</c:v>
                </c:pt>
                <c:pt idx="714" formatCode="General">
                  <c:v>0.14910050341841069</c:v>
                </c:pt>
              </c:numCache>
            </c:numRef>
          </c:xVal>
          <c:yVal>
            <c:numRef>
              <c:f>'46NT97'!$I$22:$I$736</c:f>
              <c:numCache>
                <c:formatCode>0.000</c:formatCode>
                <c:ptCount val="715"/>
                <c:pt idx="0">
                  <c:v>9.4297178662483638</c:v>
                </c:pt>
                <c:pt idx="1">
                  <c:v>9.2887608347257551</c:v>
                </c:pt>
                <c:pt idx="2">
                  <c:v>9.0879355076328139</c:v>
                </c:pt>
                <c:pt idx="3">
                  <c:v>9.3918901246979338</c:v>
                </c:pt>
                <c:pt idx="4">
                  <c:v>9.3053168787918654</c:v>
                </c:pt>
                <c:pt idx="5">
                  <c:v>13.781292086312002</c:v>
                </c:pt>
                <c:pt idx="6">
                  <c:v>18.223027549447739</c:v>
                </c:pt>
                <c:pt idx="7">
                  <c:v>23.367292857692163</c:v>
                </c:pt>
                <c:pt idx="8">
                  <c:v>28.674555751479094</c:v>
                </c:pt>
                <c:pt idx="9">
                  <c:v>33.537983395828114</c:v>
                </c:pt>
                <c:pt idx="10">
                  <c:v>39.248537171076826</c:v>
                </c:pt>
                <c:pt idx="11">
                  <c:v>45.834716026143987</c:v>
                </c:pt>
                <c:pt idx="12">
                  <c:v>52.052612600669349</c:v>
                </c:pt>
                <c:pt idx="13">
                  <c:v>57.91129940177273</c:v>
                </c:pt>
                <c:pt idx="14">
                  <c:v>64.072915677893789</c:v>
                </c:pt>
                <c:pt idx="15">
                  <c:v>70.220692536374443</c:v>
                </c:pt>
                <c:pt idx="16">
                  <c:v>76.496099579761037</c:v>
                </c:pt>
                <c:pt idx="17">
                  <c:v>83.354812448139384</c:v>
                </c:pt>
                <c:pt idx="18">
                  <c:v>90.135101949888764</c:v>
                </c:pt>
                <c:pt idx="19">
                  <c:v>97.598648626255027</c:v>
                </c:pt>
                <c:pt idx="20">
                  <c:v>104.6731538956189</c:v>
                </c:pt>
                <c:pt idx="21">
                  <c:v>111.4180759967317</c:v>
                </c:pt>
                <c:pt idx="22">
                  <c:v>118.86265754522039</c:v>
                </c:pt>
                <c:pt idx="23">
                  <c:v>126.12630152233638</c:v>
                </c:pt>
                <c:pt idx="24">
                  <c:v>134.1905814385008</c:v>
                </c:pt>
                <c:pt idx="25">
                  <c:v>140.7827573745455</c:v>
                </c:pt>
                <c:pt idx="26">
                  <c:v>149.47801222090752</c:v>
                </c:pt>
                <c:pt idx="27">
                  <c:v>157.56792068825786</c:v>
                </c:pt>
                <c:pt idx="28">
                  <c:v>164.63986310250311</c:v>
                </c:pt>
                <c:pt idx="29">
                  <c:v>174.18649841926171</c:v>
                </c:pt>
                <c:pt idx="30">
                  <c:v>181.72488046509088</c:v>
                </c:pt>
                <c:pt idx="31">
                  <c:v>190.00597792428829</c:v>
                </c:pt>
                <c:pt idx="32">
                  <c:v>197.65148731407461</c:v>
                </c:pt>
                <c:pt idx="33">
                  <c:v>206.64608363828827</c:v>
                </c:pt>
                <c:pt idx="34">
                  <c:v>215.6288908289564</c:v>
                </c:pt>
                <c:pt idx="35">
                  <c:v>225.03200625907377</c:v>
                </c:pt>
                <c:pt idx="36">
                  <c:v>233.9143495290931</c:v>
                </c:pt>
                <c:pt idx="37">
                  <c:v>243.62859557060762</c:v>
                </c:pt>
                <c:pt idx="38">
                  <c:v>252.27925673790614</c:v>
                </c:pt>
                <c:pt idx="39">
                  <c:v>260.30663154036284</c:v>
                </c:pt>
                <c:pt idx="40">
                  <c:v>270.88045918865345</c:v>
                </c:pt>
                <c:pt idx="41">
                  <c:v>279.33941879308122</c:v>
                </c:pt>
                <c:pt idx="42">
                  <c:v>288.41346362597125</c:v>
                </c:pt>
                <c:pt idx="43">
                  <c:v>299.73974553708069</c:v>
                </c:pt>
                <c:pt idx="44">
                  <c:v>308.88093717407787</c:v>
                </c:pt>
                <c:pt idx="45">
                  <c:v>319.91351588859658</c:v>
                </c:pt>
                <c:pt idx="46">
                  <c:v>329.15824687238495</c:v>
                </c:pt>
                <c:pt idx="47">
                  <c:v>338.52599490186577</c:v>
                </c:pt>
                <c:pt idx="48">
                  <c:v>348.40990195223117</c:v>
                </c:pt>
                <c:pt idx="49">
                  <c:v>358.48961113365704</c:v>
                </c:pt>
                <c:pt idx="50">
                  <c:v>367.83993174833142</c:v>
                </c:pt>
                <c:pt idx="51">
                  <c:v>378.16464987909472</c:v>
                </c:pt>
                <c:pt idx="52">
                  <c:v>389.05217099390114</c:v>
                </c:pt>
                <c:pt idx="53">
                  <c:v>398.72233592737592</c:v>
                </c:pt>
                <c:pt idx="54">
                  <c:v>409.12137685657848</c:v>
                </c:pt>
                <c:pt idx="55">
                  <c:v>418.62905677553442</c:v>
                </c:pt>
                <c:pt idx="56">
                  <c:v>428.06753960628845</c:v>
                </c:pt>
                <c:pt idx="57">
                  <c:v>438.57114502432961</c:v>
                </c:pt>
                <c:pt idx="58">
                  <c:v>448.00962785508347</c:v>
                </c:pt>
                <c:pt idx="59">
                  <c:v>457.8474035133143</c:v>
                </c:pt>
                <c:pt idx="60">
                  <c:v>468.49145339185424</c:v>
                </c:pt>
                <c:pt idx="61">
                  <c:v>478.66034993140721</c:v>
                </c:pt>
                <c:pt idx="62">
                  <c:v>489.452532835802</c:v>
                </c:pt>
                <c:pt idx="63">
                  <c:v>499.98740508628993</c:v>
                </c:pt>
                <c:pt idx="64">
                  <c:v>509.84312073035085</c:v>
                </c:pt>
                <c:pt idx="65">
                  <c:v>519.40359546474986</c:v>
                </c:pt>
                <c:pt idx="66">
                  <c:v>529.76265585410226</c:v>
                </c:pt>
                <c:pt idx="67">
                  <c:v>539.05556851412018</c:v>
                </c:pt>
                <c:pt idx="68">
                  <c:v>549.19934907351092</c:v>
                </c:pt>
                <c:pt idx="69">
                  <c:v>558.64090733040712</c:v>
                </c:pt>
                <c:pt idx="70">
                  <c:v>567.70316302975175</c:v>
                </c:pt>
                <c:pt idx="71">
                  <c:v>579.5333022571765</c:v>
                </c:pt>
                <c:pt idx="72">
                  <c:v>589.1747632133231</c:v>
                </c:pt>
                <c:pt idx="73">
                  <c:v>599.5697035743359</c:v>
                </c:pt>
                <c:pt idx="74">
                  <c:v>611.8047739104984</c:v>
                </c:pt>
                <c:pt idx="75">
                  <c:v>620.64662406964396</c:v>
                </c:pt>
                <c:pt idx="76">
                  <c:v>631.01593587947093</c:v>
                </c:pt>
                <c:pt idx="77">
                  <c:v>640.39085990328374</c:v>
                </c:pt>
                <c:pt idx="78">
                  <c:v>650.10920651298795</c:v>
                </c:pt>
                <c:pt idx="79">
                  <c:v>659.90443877625</c:v>
                </c:pt>
                <c:pt idx="80">
                  <c:v>671.24763553114235</c:v>
                </c:pt>
                <c:pt idx="81">
                  <c:v>680.98135927155818</c:v>
                </c:pt>
                <c:pt idx="82">
                  <c:v>691.37117392233381</c:v>
                </c:pt>
                <c:pt idx="83">
                  <c:v>700.79735504851851</c:v>
                </c:pt>
                <c:pt idx="84">
                  <c:v>710.43369029442783</c:v>
                </c:pt>
                <c:pt idx="85">
                  <c:v>720.04439698915121</c:v>
                </c:pt>
                <c:pt idx="86">
                  <c:v>730.25481178162534</c:v>
                </c:pt>
                <c:pt idx="87">
                  <c:v>739.25555895812363</c:v>
                </c:pt>
                <c:pt idx="88">
                  <c:v>749.19431110802691</c:v>
                </c:pt>
                <c:pt idx="89">
                  <c:v>761.14746738114422</c:v>
                </c:pt>
                <c:pt idx="90">
                  <c:v>770.87093970108572</c:v>
                </c:pt>
                <c:pt idx="91">
                  <c:v>780.1689780713408</c:v>
                </c:pt>
                <c:pt idx="92">
                  <c:v>790.08210167005814</c:v>
                </c:pt>
                <c:pt idx="93">
                  <c:v>800.11311660423075</c:v>
                </c:pt>
                <c:pt idx="94">
                  <c:v>811.62546179695005</c:v>
                </c:pt>
                <c:pt idx="95">
                  <c:v>820.51856905846739</c:v>
                </c:pt>
                <c:pt idx="96">
                  <c:v>830.58033825406324</c:v>
                </c:pt>
                <c:pt idx="97">
                  <c:v>840.12441071570322</c:v>
                </c:pt>
                <c:pt idx="98">
                  <c:v>851.13443630517838</c:v>
                </c:pt>
                <c:pt idx="99">
                  <c:v>862.52889016244239</c:v>
                </c:pt>
                <c:pt idx="100">
                  <c:v>871.05294628688239</c:v>
                </c:pt>
                <c:pt idx="101">
                  <c:v>880.39199033903492</c:v>
                </c:pt>
                <c:pt idx="102">
                  <c:v>890.14109121016236</c:v>
                </c:pt>
                <c:pt idx="103">
                  <c:v>900.0900947805402</c:v>
                </c:pt>
                <c:pt idx="104">
                  <c:v>909.19335616178205</c:v>
                </c:pt>
                <c:pt idx="105">
                  <c:v>918.96295987385815</c:v>
                </c:pt>
                <c:pt idx="106">
                  <c:v>928.8760834725756</c:v>
                </c:pt>
                <c:pt idx="107">
                  <c:v>938.91222411698516</c:v>
                </c:pt>
                <c:pt idx="108">
                  <c:v>947.91297129348379</c:v>
                </c:pt>
                <c:pt idx="109">
                  <c:v>958.09263182453469</c:v>
                </c:pt>
                <c:pt idx="110">
                  <c:v>968.29279519653426</c:v>
                </c:pt>
                <c:pt idx="111">
                  <c:v>977.60108498726379</c:v>
                </c:pt>
                <c:pt idx="112">
                  <c:v>986.8632433858586</c:v>
                </c:pt>
                <c:pt idx="113">
                  <c:v>997.00189823501216</c:v>
                </c:pt>
                <c:pt idx="114">
                  <c:v>1006.3204394462159</c:v>
                </c:pt>
                <c:pt idx="115">
                  <c:v>1016.6846255458056</c:v>
                </c:pt>
                <c:pt idx="116">
                  <c:v>1027.0283088044466</c:v>
                </c:pt>
                <c:pt idx="117">
                  <c:v>1035.2191937634695</c:v>
                </c:pt>
                <c:pt idx="118">
                  <c:v>1045.132317362187</c:v>
                </c:pt>
                <c:pt idx="119">
                  <c:v>1055.3324807341867</c:v>
                </c:pt>
                <c:pt idx="120">
                  <c:v>1065.9734551865845</c:v>
                </c:pt>
                <c:pt idx="121">
                  <c:v>1073.9900659975431</c:v>
                </c:pt>
                <c:pt idx="122">
                  <c:v>1083.7289154481959</c:v>
                </c:pt>
                <c:pt idx="123">
                  <c:v>1093.3806278248169</c:v>
                </c:pt>
                <c:pt idx="124">
                  <c:v>1102.2173522737251</c:v>
                </c:pt>
                <c:pt idx="125">
                  <c:v>1110.541505698915</c:v>
                </c:pt>
                <c:pt idx="126">
                  <c:v>1118.9732990390858</c:v>
                </c:pt>
                <c:pt idx="127">
                  <c:v>1127.0719212138395</c:v>
                </c:pt>
                <c:pt idx="128">
                  <c:v>1134.7553608593807</c:v>
                </c:pt>
                <c:pt idx="129">
                  <c:v>1140.7883218085485</c:v>
                </c:pt>
                <c:pt idx="130">
                  <c:v>1146.0267976709522</c:v>
                </c:pt>
                <c:pt idx="131">
                  <c:v>1148.0514532146408</c:v>
                </c:pt>
                <c:pt idx="132">
                  <c:v>1143.4331882909364</c:v>
                </c:pt>
                <c:pt idx="133">
                  <c:v>1138.5381350144239</c:v>
                </c:pt>
                <c:pt idx="134">
                  <c:v>1137.6257585922049</c:v>
                </c:pt>
                <c:pt idx="135">
                  <c:v>1136.6313708061909</c:v>
                </c:pt>
                <c:pt idx="136">
                  <c:v>1135.2371776216764</c:v>
                </c:pt>
                <c:pt idx="137">
                  <c:v>1135.0731548940864</c:v>
                </c:pt>
                <c:pt idx="138">
                  <c:v>1135.5908516280422</c:v>
                </c:pt>
                <c:pt idx="139">
                  <c:v>1134.9091321664964</c:v>
                </c:pt>
                <c:pt idx="140">
                  <c:v>1135.283309013811</c:v>
                </c:pt>
                <c:pt idx="141">
                  <c:v>1135.1141605759838</c:v>
                </c:pt>
                <c:pt idx="142">
                  <c:v>1135.2884347240481</c:v>
                </c:pt>
                <c:pt idx="143">
                  <c:v>1135.4217031902149</c:v>
                </c:pt>
                <c:pt idx="144">
                  <c:v>1134.3658068813547</c:v>
                </c:pt>
                <c:pt idx="145">
                  <c:v>1133.7660987836039</c:v>
                </c:pt>
                <c:pt idx="146">
                  <c:v>1135.3960746390289</c:v>
                </c:pt>
                <c:pt idx="147">
                  <c:v>1135.754874355632</c:v>
                </c:pt>
                <c:pt idx="148">
                  <c:v>1136.9747933920821</c:v>
                </c:pt>
                <c:pt idx="149">
                  <c:v>1137.2874617165505</c:v>
                </c:pt>
                <c:pt idx="150">
                  <c:v>1138.1895867182952</c:v>
                </c:pt>
                <c:pt idx="151">
                  <c:v>1138.8046719467575</c:v>
                </c:pt>
                <c:pt idx="152">
                  <c:v>1138.8046719467575</c:v>
                </c:pt>
                <c:pt idx="153">
                  <c:v>1139.363374362611</c:v>
                </c:pt>
                <c:pt idx="154">
                  <c:v>1139.8759453863292</c:v>
                </c:pt>
                <c:pt idx="155">
                  <c:v>1140.2244936824582</c:v>
                </c:pt>
                <c:pt idx="156">
                  <c:v>1140.8036989392601</c:v>
                </c:pt>
                <c:pt idx="157">
                  <c:v>1140.6448019219072</c:v>
                </c:pt>
                <c:pt idx="158">
                  <c:v>1142.182514993063</c:v>
                </c:pt>
                <c:pt idx="159">
                  <c:v>1141.8390924071716</c:v>
                </c:pt>
                <c:pt idx="160">
                  <c:v>1142.8181030624739</c:v>
                </c:pt>
                <c:pt idx="161">
                  <c:v>1142.9411201081666</c:v>
                </c:pt>
                <c:pt idx="162">
                  <c:v>1143.7458566154048</c:v>
                </c:pt>
                <c:pt idx="163">
                  <c:v>1144.6018502250149</c:v>
                </c:pt>
                <c:pt idx="164">
                  <c:v>1145.0529127258872</c:v>
                </c:pt>
                <c:pt idx="165">
                  <c:v>1144.9298956801947</c:v>
                </c:pt>
                <c:pt idx="166">
                  <c:v>1145.7192550567211</c:v>
                </c:pt>
                <c:pt idx="167">
                  <c:v>1146.4522316206389</c:v>
                </c:pt>
                <c:pt idx="168">
                  <c:v>1146.8725398600882</c:v>
                </c:pt>
                <c:pt idx="169">
                  <c:v>1147.5132536397361</c:v>
                </c:pt>
                <c:pt idx="170">
                  <c:v>1147.4209908554669</c:v>
                </c:pt>
                <c:pt idx="171">
                  <c:v>1148.3333672776862</c:v>
                </c:pt>
                <c:pt idx="172">
                  <c:v>1148.5845270793081</c:v>
                </c:pt>
                <c:pt idx="173">
                  <c:v>1149.2098637282447</c:v>
                </c:pt>
                <c:pt idx="174">
                  <c:v>1148.9228239549623</c:v>
                </c:pt>
                <c:pt idx="175">
                  <c:v>1150.1119887299894</c:v>
                </c:pt>
                <c:pt idx="176">
                  <c:v>1150.537422679676</c:v>
                </c:pt>
                <c:pt idx="177">
                  <c:v>1150.7014454072657</c:v>
                </c:pt>
                <c:pt idx="178">
                  <c:v>1151.5779418578247</c:v>
                </c:pt>
                <c:pt idx="179">
                  <c:v>1152.05975862012</c:v>
                </c:pt>
                <c:pt idx="180">
                  <c:v>1152.3109184217421</c:v>
                </c:pt>
                <c:pt idx="181">
                  <c:v>1152.8644951273584</c:v>
                </c:pt>
                <c:pt idx="182">
                  <c:v>1153.0746492470828</c:v>
                </c:pt>
                <c:pt idx="183">
                  <c:v>1154.7405050741684</c:v>
                </c:pt>
                <c:pt idx="184">
                  <c:v>1154.1100427149945</c:v>
                </c:pt>
                <c:pt idx="185">
                  <c:v>1154.6123623182386</c:v>
                </c:pt>
                <c:pt idx="186">
                  <c:v>1154.761007915117</c:v>
                </c:pt>
                <c:pt idx="187">
                  <c:v>1155.8117785137401</c:v>
                </c:pt>
                <c:pt idx="188">
                  <c:v>1155.9655498208556</c:v>
                </c:pt>
                <c:pt idx="189">
                  <c:v>1156.4524922933886</c:v>
                </c:pt>
                <c:pt idx="190">
                  <c:v>1156.6165150209783</c:v>
                </c:pt>
                <c:pt idx="191">
                  <c:v>1157.6262799377039</c:v>
                </c:pt>
                <c:pt idx="192">
                  <c:v>1157.769799824345</c:v>
                </c:pt>
                <c:pt idx="193">
                  <c:v>1157.9697025235955</c:v>
                </c:pt>
                <c:pt idx="194">
                  <c:v>1158.8308218434427</c:v>
                </c:pt>
                <c:pt idx="195">
                  <c:v>1158.4925249677883</c:v>
                </c:pt>
                <c:pt idx="196">
                  <c:v>1159.225501531706</c:v>
                </c:pt>
                <c:pt idx="197">
                  <c:v>1160.0302380389439</c:v>
                </c:pt>
                <c:pt idx="198">
                  <c:v>1160.3275292327007</c:v>
                </c:pt>
                <c:pt idx="199">
                  <c:v>1160.7119575004899</c:v>
                </c:pt>
                <c:pt idx="200">
                  <c:v>1161.4654369053562</c:v>
                </c:pt>
                <c:pt idx="201">
                  <c:v>1161.4859397463049</c:v>
                </c:pt>
                <c:pt idx="202">
                  <c:v>1162.0395164519209</c:v>
                </c:pt>
                <c:pt idx="203">
                  <c:v>1162.4598246913702</c:v>
                </c:pt>
                <c:pt idx="204">
                  <c:v>1162.1625334976134</c:v>
                </c:pt>
                <c:pt idx="205">
                  <c:v>1162.757115885127</c:v>
                </c:pt>
                <c:pt idx="206">
                  <c:v>1162.7007330725178</c:v>
                </c:pt>
                <c:pt idx="207">
                  <c:v>1164.1769376208274</c:v>
                </c:pt>
                <c:pt idx="208">
                  <c:v>1164.4844802350585</c:v>
                </c:pt>
                <c:pt idx="209">
                  <c:v>1164.6023715705137</c:v>
                </c:pt>
                <c:pt idx="210">
                  <c:v>1165.3455995549057</c:v>
                </c:pt>
                <c:pt idx="211">
                  <c:v>1166.2784788180736</c:v>
                </c:pt>
                <c:pt idx="212">
                  <c:v>1166.6987870575228</c:v>
                </c:pt>
                <c:pt idx="213">
                  <c:v>1166.3809930228172</c:v>
                </c:pt>
                <c:pt idx="214">
                  <c:v>1166.3399873409198</c:v>
                </c:pt>
                <c:pt idx="215">
                  <c:v>1167.0268325127029</c:v>
                </c:pt>
                <c:pt idx="216">
                  <c:v>1168.3287629129479</c:v>
                </c:pt>
                <c:pt idx="217">
                  <c:v>1168.4312771176915</c:v>
                </c:pt>
                <c:pt idx="218">
                  <c:v>1168.4466542484031</c:v>
                </c:pt>
                <c:pt idx="219">
                  <c:v>1169.5281791084494</c:v>
                </c:pt>
                <c:pt idx="220">
                  <c:v>1169.2718935965902</c:v>
                </c:pt>
                <c:pt idx="221">
                  <c:v>1169.7280818076995</c:v>
                </c:pt>
                <c:pt idx="222">
                  <c:v>1170.9480008441496</c:v>
                </c:pt>
                <c:pt idx="223">
                  <c:v>1170.4098012692452</c:v>
                </c:pt>
                <c:pt idx="224">
                  <c:v>1171.2247891969578</c:v>
                </c:pt>
                <c:pt idx="225">
                  <c:v>1171.2401663276694</c:v>
                </c:pt>
                <c:pt idx="226">
                  <c:v>1171.6963545387789</c:v>
                </c:pt>
                <c:pt idx="227">
                  <c:v>1172.2345541136835</c:v>
                </c:pt>
                <c:pt idx="228">
                  <c:v>1173.1520562461396</c:v>
                </c:pt>
                <c:pt idx="229">
                  <c:v>1172.5472224381519</c:v>
                </c:pt>
                <c:pt idx="230">
                  <c:v>1172.9162735752291</c:v>
                </c:pt>
                <c:pt idx="231">
                  <c:v>1173.6133701674864</c:v>
                </c:pt>
                <c:pt idx="232">
                  <c:v>1174.5052437487568</c:v>
                </c:pt>
                <c:pt idx="233">
                  <c:v>1174.9409291189177</c:v>
                </c:pt>
                <c:pt idx="234">
                  <c:v>1174.4334838054363</c:v>
                </c:pt>
                <c:pt idx="235">
                  <c:v>1175.5098829552451</c:v>
                </c:pt>
                <c:pt idx="236">
                  <c:v>1175.4278715914502</c:v>
                </c:pt>
                <c:pt idx="237">
                  <c:v>1176.6170363664774</c:v>
                </c:pt>
                <c:pt idx="238">
                  <c:v>1176.4632650593617</c:v>
                </c:pt>
                <c:pt idx="239">
                  <c:v>1176.7041734405095</c:v>
                </c:pt>
                <c:pt idx="240">
                  <c:v>1177.0424703161636</c:v>
                </c:pt>
                <c:pt idx="241">
                  <c:v>1177.7293154879467</c:v>
                </c:pt>
                <c:pt idx="242">
                  <c:v>1177.8369554029275</c:v>
                </c:pt>
                <c:pt idx="243">
                  <c:v>1178.1906294092935</c:v>
                </c:pt>
                <c:pt idx="244">
                  <c:v>1178.4776691825757</c:v>
                </c:pt>
                <c:pt idx="245">
                  <c:v>1178.8518460298903</c:v>
                </c:pt>
                <c:pt idx="246">
                  <c:v>1179.4002970252693</c:v>
                </c:pt>
                <c:pt idx="247">
                  <c:v>1179.6053254347567</c:v>
                </c:pt>
                <c:pt idx="248">
                  <c:v>1180.6202160617195</c:v>
                </c:pt>
                <c:pt idx="249">
                  <c:v>1180.3075477372511</c:v>
                </c:pt>
                <c:pt idx="250">
                  <c:v>1181.6453581091566</c:v>
                </c:pt>
                <c:pt idx="251">
                  <c:v>1181.0456500114058</c:v>
                </c:pt>
                <c:pt idx="252">
                  <c:v>1181.7376208934259</c:v>
                </c:pt>
                <c:pt idx="253">
                  <c:v>1182.5116031392411</c:v>
                </c:pt>
                <c:pt idx="254">
                  <c:v>1181.7735008650864</c:v>
                </c:pt>
                <c:pt idx="255">
                  <c:v>1182.5884887927989</c:v>
                </c:pt>
                <c:pt idx="256">
                  <c:v>1183.06005413462</c:v>
                </c:pt>
                <c:pt idx="257">
                  <c:v>1183.5674994481014</c:v>
                </c:pt>
                <c:pt idx="258">
                  <c:v>1183.6136308402361</c:v>
                </c:pt>
                <c:pt idx="259">
                  <c:v>1184.218464648224</c:v>
                </c:pt>
                <c:pt idx="260">
                  <c:v>1184.6233957569616</c:v>
                </c:pt>
                <c:pt idx="261">
                  <c:v>1183.8289106701977</c:v>
                </c:pt>
                <c:pt idx="262">
                  <c:v>1184.6849042798078</c:v>
                </c:pt>
                <c:pt idx="263">
                  <c:v>1184.9821954735646</c:v>
                </c:pt>
                <c:pt idx="264">
                  <c:v>1184.5618872341154</c:v>
                </c:pt>
                <c:pt idx="265">
                  <c:v>1185.8125605319885</c:v>
                </c:pt>
                <c:pt idx="266">
                  <c:v>1185.9253261572067</c:v>
                </c:pt>
                <c:pt idx="267">
                  <c:v>1186.5352856754319</c:v>
                </c:pt>
                <c:pt idx="268">
                  <c:v>1185.9817089698156</c:v>
                </c:pt>
                <c:pt idx="269">
                  <c:v>1187.7449532914077</c:v>
                </c:pt>
                <c:pt idx="270">
                  <c:v>1187.6014334047666</c:v>
                </c:pt>
                <c:pt idx="271">
                  <c:v>1187.8218389449655</c:v>
                </c:pt>
                <c:pt idx="272">
                  <c:v>1188.1652615308569</c:v>
                </c:pt>
                <c:pt idx="273">
                  <c:v>1188.3292842584469</c:v>
                </c:pt>
                <c:pt idx="274">
                  <c:v>1188.8674838333513</c:v>
                </c:pt>
                <c:pt idx="275">
                  <c:v>1188.8316038616911</c:v>
                </c:pt>
                <c:pt idx="276">
                  <c:v>1189.2929177830379</c:v>
                </c:pt>
                <c:pt idx="277">
                  <c:v>1189.2724149420892</c:v>
                </c:pt>
                <c:pt idx="278">
                  <c:v>1189.928505852449</c:v>
                </c:pt>
                <c:pt idx="279">
                  <c:v>1190.1437856824107</c:v>
                </c:pt>
                <c:pt idx="280">
                  <c:v>1190.2052942052571</c:v>
                </c:pt>
                <c:pt idx="281">
                  <c:v>1190.312934120238</c:v>
                </c:pt>
                <c:pt idx="282">
                  <c:v>1190.6256024447061</c:v>
                </c:pt>
                <c:pt idx="283">
                  <c:v>1191.450841792893</c:v>
                </c:pt>
                <c:pt idx="284">
                  <c:v>1191.8660243221052</c:v>
                </c:pt>
                <c:pt idx="285">
                  <c:v>1190.7844994620589</c:v>
                </c:pt>
                <c:pt idx="286">
                  <c:v>1191.9787899473231</c:v>
                </c:pt>
                <c:pt idx="287">
                  <c:v>1192.0710527315923</c:v>
                </c:pt>
                <c:pt idx="288">
                  <c:v>1192.6092523064972</c:v>
                </c:pt>
                <c:pt idx="289">
                  <c:v>1193.0039319947603</c:v>
                </c:pt>
                <c:pt idx="290">
                  <c:v>1192.7322693521896</c:v>
                </c:pt>
                <c:pt idx="291">
                  <c:v>1193.3934859727865</c:v>
                </c:pt>
                <c:pt idx="292">
                  <c:v>1193.4652459161071</c:v>
                </c:pt>
                <c:pt idx="293">
                  <c:v>1193.4447430751584</c:v>
                </c:pt>
                <c:pt idx="294">
                  <c:v>1194.264856713108</c:v>
                </c:pt>
                <c:pt idx="295">
                  <c:v>1194.2853595540569</c:v>
                </c:pt>
                <c:pt idx="296">
                  <c:v>1194.6287821399483</c:v>
                </c:pt>
                <c:pt idx="297">
                  <c:v>1194.6902906627945</c:v>
                </c:pt>
                <c:pt idx="298">
                  <c:v>1194.2494795823966</c:v>
                </c:pt>
                <c:pt idx="299">
                  <c:v>1194.8235591289615</c:v>
                </c:pt>
                <c:pt idx="300">
                  <c:v>1195.2592444991219</c:v>
                </c:pt>
                <c:pt idx="301">
                  <c:v>1195.1105989022437</c:v>
                </c:pt>
                <c:pt idx="302">
                  <c:v>1195.4130158062376</c:v>
                </c:pt>
                <c:pt idx="303">
                  <c:v>1195.2489930786478</c:v>
                </c:pt>
                <c:pt idx="304">
                  <c:v>1195.7564383921292</c:v>
                </c:pt>
                <c:pt idx="305">
                  <c:v>1196.499666376521</c:v>
                </c:pt>
                <c:pt idx="306">
                  <c:v>1195.5411585621673</c:v>
                </c:pt>
                <c:pt idx="307">
                  <c:v>1196.4637864048609</c:v>
                </c:pt>
                <c:pt idx="308">
                  <c:v>1196.4279064332004</c:v>
                </c:pt>
                <c:pt idx="309">
                  <c:v>1196.802083280515</c:v>
                </c:pt>
                <c:pt idx="310">
                  <c:v>1197.0019859797653</c:v>
                </c:pt>
                <c:pt idx="311">
                  <c:v>1196.8174604112266</c:v>
                </c:pt>
                <c:pt idx="312">
                  <c:v>1197.5606883956186</c:v>
                </c:pt>
                <c:pt idx="313">
                  <c:v>1197.7862196460549</c:v>
                </c:pt>
                <c:pt idx="314">
                  <c:v>1197.4427970601632</c:v>
                </c:pt>
                <c:pt idx="315">
                  <c:v>1197.7195854129714</c:v>
                </c:pt>
                <c:pt idx="316">
                  <c:v>1197.7810939358174</c:v>
                </c:pt>
                <c:pt idx="317">
                  <c:v>1198.124516521709</c:v>
                </c:pt>
                <c:pt idx="318">
                  <c:v>1198.0527565783884</c:v>
                </c:pt>
                <c:pt idx="319">
                  <c:v>1199.0830243360626</c:v>
                </c:pt>
                <c:pt idx="320">
                  <c:v>1198.7806074320688</c:v>
                </c:pt>
                <c:pt idx="321">
                  <c:v>1198.4935676587863</c:v>
                </c:pt>
                <c:pt idx="322">
                  <c:v>1198.9497558698959</c:v>
                </c:pt>
                <c:pt idx="323">
                  <c:v>1199.0266415234535</c:v>
                </c:pt>
                <c:pt idx="324">
                  <c:v>1199.0010129722677</c:v>
                </c:pt>
                <c:pt idx="325">
                  <c:v>1199.5545896778838</c:v>
                </c:pt>
                <c:pt idx="326">
                  <c:v>1199.4110697912424</c:v>
                </c:pt>
                <c:pt idx="327">
                  <c:v>1199.7032352747622</c:v>
                </c:pt>
                <c:pt idx="328">
                  <c:v>1200.5848574355582</c:v>
                </c:pt>
                <c:pt idx="329">
                  <c:v>1199.9236408149613</c:v>
                </c:pt>
                <c:pt idx="330">
                  <c:v>1200.2465605599039</c:v>
                </c:pt>
                <c:pt idx="331">
                  <c:v>1200.3490747646474</c:v>
                </c:pt>
                <c:pt idx="332">
                  <c:v>1200.7950115552828</c:v>
                </c:pt>
                <c:pt idx="333">
                  <c:v>1199.8160008999805</c:v>
                </c:pt>
                <c:pt idx="334">
                  <c:v>1199.8928865535383</c:v>
                </c:pt>
                <c:pt idx="335">
                  <c:v>1200.523348912712</c:v>
                </c:pt>
                <c:pt idx="336">
                  <c:v>1200.5028460717631</c:v>
                </c:pt>
                <c:pt idx="337">
                  <c:v>1201.3639653916105</c:v>
                </c:pt>
                <c:pt idx="338">
                  <c:v>1200.6566173788788</c:v>
                </c:pt>
                <c:pt idx="339">
                  <c:v>1201.1128055899883</c:v>
                </c:pt>
                <c:pt idx="340">
                  <c:v>1201.1486855616488</c:v>
                </c:pt>
                <c:pt idx="341">
                  <c:v>1201.3332111301875</c:v>
                </c:pt>
                <c:pt idx="342">
                  <c:v>1201.1076798797512</c:v>
                </c:pt>
                <c:pt idx="343">
                  <c:v>1200.9436571521612</c:v>
                </c:pt>
                <c:pt idx="344">
                  <c:v>1201.1076798797512</c:v>
                </c:pt>
                <c:pt idx="345">
                  <c:v>1201.0871770388026</c:v>
                </c:pt>
                <c:pt idx="346">
                  <c:v>1201.9380449381752</c:v>
                </c:pt>
                <c:pt idx="347">
                  <c:v>1201.7278908184505</c:v>
                </c:pt>
                <c:pt idx="348">
                  <c:v>1202.3327246264387</c:v>
                </c:pt>
                <c:pt idx="349">
                  <c:v>1200.8821486293148</c:v>
                </c:pt>
                <c:pt idx="350">
                  <c:v>1202.0969419555279</c:v>
                </c:pt>
                <c:pt idx="351">
                  <c:v>1201.625376613707</c:v>
                </c:pt>
                <c:pt idx="352">
                  <c:v>1201.7688965003481</c:v>
                </c:pt>
                <c:pt idx="353">
                  <c:v>1201.630502323944</c:v>
                </c:pt>
                <c:pt idx="354">
                  <c:v>1202.1943304500346</c:v>
                </c:pt>
                <c:pt idx="355">
                  <c:v>1202.2455875524065</c:v>
                </c:pt>
                <c:pt idx="356">
                  <c:v>1201.7842736310597</c:v>
                </c:pt>
                <c:pt idx="357">
                  <c:v>1202.0661876941047</c:v>
                </c:pt>
                <c:pt idx="358">
                  <c:v>1202.5480044564003</c:v>
                </c:pt>
                <c:pt idx="359">
                  <c:v>1202.4608673823682</c:v>
                </c:pt>
                <c:pt idx="360">
                  <c:v>1202.2507132626438</c:v>
                </c:pt>
                <c:pt idx="361">
                  <c:v>1202.7889128375482</c:v>
                </c:pt>
                <c:pt idx="362">
                  <c:v>1202.6197643997209</c:v>
                </c:pt>
                <c:pt idx="363">
                  <c:v>1202.8094156784969</c:v>
                </c:pt>
                <c:pt idx="364">
                  <c:v>1202.6812729225671</c:v>
                </c:pt>
                <c:pt idx="365">
                  <c:v>1202.3788560185731</c:v>
                </c:pt>
                <c:pt idx="366">
                  <c:v>1202.1225705067138</c:v>
                </c:pt>
                <c:pt idx="367">
                  <c:v>1202.5736330075863</c:v>
                </c:pt>
                <c:pt idx="368">
                  <c:v>1202.2763418138295</c:v>
                </c:pt>
                <c:pt idx="369">
                  <c:v>1202.4352388311822</c:v>
                </c:pt>
                <c:pt idx="370">
                  <c:v>1202.2302104216947</c:v>
                </c:pt>
                <c:pt idx="371">
                  <c:v>1202.4813702233171</c:v>
                </c:pt>
                <c:pt idx="372">
                  <c:v>1203.0400726391701</c:v>
                </c:pt>
                <c:pt idx="373">
                  <c:v>1202.3891074390476</c:v>
                </c:pt>
                <c:pt idx="374">
                  <c:v>1202.758158576125</c:v>
                </c:pt>
                <c:pt idx="375">
                  <c:v>1202.430113120945</c:v>
                </c:pt>
                <c:pt idx="376">
                  <c:v>1202.5582558768749</c:v>
                </c:pt>
                <c:pt idx="377">
                  <c:v>1202.2917189445409</c:v>
                </c:pt>
                <c:pt idx="378">
                  <c:v>1203.2297239179459</c:v>
                </c:pt>
                <c:pt idx="379">
                  <c:v>1202.4813702233171</c:v>
                </c:pt>
                <c:pt idx="380">
                  <c:v>1202.3070960752525</c:v>
                </c:pt>
                <c:pt idx="381">
                  <c:v>1202.0405591429189</c:v>
                </c:pt>
                <c:pt idx="382">
                  <c:v>1202.7837871273107</c:v>
                </c:pt>
                <c:pt idx="383">
                  <c:v>1201.3485882608989</c:v>
                </c:pt>
                <c:pt idx="384">
                  <c:v>1202.9888155367983</c:v>
                </c:pt>
                <c:pt idx="385">
                  <c:v>1202.4916216437914</c:v>
                </c:pt>
                <c:pt idx="386">
                  <c:v>1201.3947196530337</c:v>
                </c:pt>
                <c:pt idx="387">
                  <c:v>1202.9375584344264</c:v>
                </c:pt>
                <c:pt idx="388">
                  <c:v>1202.0661876941047</c:v>
                </c:pt>
                <c:pt idx="389">
                  <c:v>1202.4659930926055</c:v>
                </c:pt>
                <c:pt idx="390">
                  <c:v>1201.9841763303098</c:v>
                </c:pt>
                <c:pt idx="391">
                  <c:v>1201.8201536027198</c:v>
                </c:pt>
                <c:pt idx="392">
                  <c:v>1202.0866905350538</c:v>
                </c:pt>
                <c:pt idx="393">
                  <c:v>1201.7278908184505</c:v>
                </c:pt>
                <c:pt idx="394">
                  <c:v>1201.5946223522837</c:v>
                </c:pt>
                <c:pt idx="395">
                  <c:v>1201.3127082892386</c:v>
                </c:pt>
                <c:pt idx="396">
                  <c:v>1201.1538112718858</c:v>
                </c:pt>
                <c:pt idx="397">
                  <c:v>1201.5228624089632</c:v>
                </c:pt>
                <c:pt idx="398">
                  <c:v>1201.2153197947318</c:v>
                </c:pt>
                <c:pt idx="399">
                  <c:v>1200.6207374072185</c:v>
                </c:pt>
                <c:pt idx="400">
                  <c:v>1201.3024568687642</c:v>
                </c:pt>
                <c:pt idx="401">
                  <c:v>1201.3332111301875</c:v>
                </c:pt>
                <c:pt idx="402">
                  <c:v>1201.6151251932326</c:v>
                </c:pt>
                <c:pt idx="403">
                  <c:v>1200.5694803048466</c:v>
                </c:pt>
                <c:pt idx="404">
                  <c:v>1200.302943372513</c:v>
                </c:pt>
                <c:pt idx="405">
                  <c:v>1200.6361145379301</c:v>
                </c:pt>
                <c:pt idx="406">
                  <c:v>1199.4930811550375</c:v>
                </c:pt>
                <c:pt idx="407">
                  <c:v>1199.9390179456727</c:v>
                </c:pt>
                <c:pt idx="408">
                  <c:v>1199.7903723487943</c:v>
                </c:pt>
                <c:pt idx="409">
                  <c:v>1200.0312807299422</c:v>
                </c:pt>
                <c:pt idx="410">
                  <c:v>1199.5494639676465</c:v>
                </c:pt>
                <c:pt idx="411">
                  <c:v>1199.4469497629029</c:v>
                </c:pt>
                <c:pt idx="412">
                  <c:v>1199.3341841376848</c:v>
                </c:pt>
                <c:pt idx="413">
                  <c:v>1199.2316699329413</c:v>
                </c:pt>
                <c:pt idx="414">
                  <c:v>1199.0368929439283</c:v>
                </c:pt>
                <c:pt idx="415">
                  <c:v>1197.8169739074779</c:v>
                </c:pt>
                <c:pt idx="416">
                  <c:v>1198.5396990509209</c:v>
                </c:pt>
                <c:pt idx="417">
                  <c:v>1198.2680364083503</c:v>
                </c:pt>
                <c:pt idx="418">
                  <c:v>1197.4120427987402</c:v>
                </c:pt>
                <c:pt idx="419">
                  <c:v>1197.7554653846316</c:v>
                </c:pt>
                <c:pt idx="420">
                  <c:v>1197.4632999011119</c:v>
                </c:pt>
                <c:pt idx="421">
                  <c:v>1196.5868034505531</c:v>
                </c:pt>
                <c:pt idx="422">
                  <c:v>1196.1664952111041</c:v>
                </c:pt>
                <c:pt idx="423">
                  <c:v>1196.2997636772709</c:v>
                </c:pt>
                <c:pt idx="424">
                  <c:v>1195.341255862917</c:v>
                </c:pt>
                <c:pt idx="425">
                  <c:v>1196.0229753244628</c:v>
                </c:pt>
                <c:pt idx="426">
                  <c:v>1195.8743297275844</c:v>
                </c:pt>
                <c:pt idx="427">
                  <c:v>1195.2131131069875</c:v>
                </c:pt>
                <c:pt idx="428">
                  <c:v>1194.2699824233453</c:v>
                </c:pt>
                <c:pt idx="429">
                  <c:v>1194.0085712012487</c:v>
                </c:pt>
                <c:pt idx="430">
                  <c:v>1193.3166003192287</c:v>
                </c:pt>
                <c:pt idx="431">
                  <c:v>1193.3729831318376</c:v>
                </c:pt>
                <c:pt idx="432" formatCode="General">
                  <c:v>1192.8450349774075</c:v>
                </c:pt>
                <c:pt idx="433" formatCode="General">
                  <c:v>1191.4918474747906</c:v>
                </c:pt>
                <c:pt idx="434" formatCode="General">
                  <c:v>1191.4559675031303</c:v>
                </c:pt>
                <c:pt idx="435" formatCode="General">
                  <c:v>1191.8301443504447</c:v>
                </c:pt>
                <c:pt idx="436" formatCode="General">
                  <c:v>1190.318059830475</c:v>
                </c:pt>
                <c:pt idx="437" formatCode="General">
                  <c:v>1189.9490086933977</c:v>
                </c:pt>
                <c:pt idx="438" formatCode="General">
                  <c:v>1188.8008496002681</c:v>
                </c:pt>
                <c:pt idx="439" formatCode="General">
                  <c:v>1189.3646777263584</c:v>
                </c:pt>
                <c:pt idx="440" formatCode="General">
                  <c:v>1188.278027156075</c:v>
                </c:pt>
                <c:pt idx="441" formatCode="General">
                  <c:v>1188.2318957639404</c:v>
                </c:pt>
                <c:pt idx="442" formatCode="General">
                  <c:v>1186.8633311306119</c:v>
                </c:pt>
                <c:pt idx="443" formatCode="General">
                  <c:v>1186.4020172092651</c:v>
                </c:pt>
                <c:pt idx="444" formatCode="General">
                  <c:v>1185.8638176343604</c:v>
                </c:pt>
                <c:pt idx="445" formatCode="General">
                  <c:v>1185.130841070443</c:v>
                </c:pt>
                <c:pt idx="446" formatCode="General">
                  <c:v>1184.2338417789354</c:v>
                </c:pt>
                <c:pt idx="447" formatCode="General">
                  <c:v>1183.8852934828069</c:v>
                </c:pt>
                <c:pt idx="448" formatCode="General">
                  <c:v>1183.4906137945436</c:v>
                </c:pt>
                <c:pt idx="449" formatCode="General">
                  <c:v>1182.0246606667083</c:v>
                </c:pt>
                <c:pt idx="450" formatCode="General">
                  <c:v>1182.4705974573435</c:v>
                </c:pt>
                <c:pt idx="451" formatCode="General">
                  <c:v>1180.9380100964249</c:v>
                </c:pt>
                <c:pt idx="452" formatCode="General">
                  <c:v>1179.4720569685896</c:v>
                </c:pt>
                <c:pt idx="453" formatCode="General">
                  <c:v>1179.3849198945577</c:v>
                </c:pt>
                <c:pt idx="454" formatCode="General">
                  <c:v>1178.3341492959346</c:v>
                </c:pt>
                <c:pt idx="455" formatCode="General">
                  <c:v>1177.9702238690943</c:v>
                </c:pt>
                <c:pt idx="456" formatCode="General">
                  <c:v>1177.350012930395</c:v>
                </c:pt>
                <c:pt idx="457" formatCode="General">
                  <c:v>1176.3761279853295</c:v>
                </c:pt>
                <c:pt idx="458" formatCode="General">
                  <c:v>1174.4693637770965</c:v>
                </c:pt>
                <c:pt idx="459" formatCode="General">
                  <c:v>1174.8947977267831</c:v>
                </c:pt>
                <c:pt idx="460" formatCode="General">
                  <c:v>1175.0485690338985</c:v>
                </c:pt>
                <c:pt idx="461" formatCode="General">
                  <c:v>1172.7112451657417</c:v>
                </c:pt>
                <c:pt idx="462" formatCode="General">
                  <c:v>1171.4144404757337</c:v>
                </c:pt>
                <c:pt idx="463" formatCode="General">
                  <c:v>1171.3324291119386</c:v>
                </c:pt>
                <c:pt idx="464" formatCode="General">
                  <c:v>1170.3995498487709</c:v>
                </c:pt>
                <c:pt idx="465" formatCode="General">
                  <c:v>1169.2923964375389</c:v>
                </c:pt>
                <c:pt idx="466" formatCode="General">
                  <c:v>1168.4466542484031</c:v>
                </c:pt>
                <c:pt idx="467" formatCode="General">
                  <c:v>1167.9545860656333</c:v>
                </c:pt>
                <c:pt idx="468" formatCode="General">
                  <c:v>1166.8474326544012</c:v>
                </c:pt>
                <c:pt idx="469" formatCode="General">
                  <c:v>1166.0631989881119</c:v>
                </c:pt>
                <c:pt idx="470" formatCode="General">
                  <c:v>1165.3199710037197</c:v>
                </c:pt>
                <c:pt idx="471" formatCode="General">
                  <c:v>1163.7771322223268</c:v>
                </c:pt>
                <c:pt idx="472" formatCode="General">
                  <c:v>1164.2384461436736</c:v>
                </c:pt>
                <c:pt idx="473" formatCode="General">
                  <c:v>1162.2752991228315</c:v>
                </c:pt>
                <c:pt idx="474" formatCode="General">
                  <c:v>1161.6909681557922</c:v>
                </c:pt>
                <c:pt idx="475" formatCode="General">
                  <c:v>1161.0963857682787</c:v>
                </c:pt>
                <c:pt idx="476" formatCode="General">
                  <c:v>1159.8047067885077</c:v>
                </c:pt>
                <c:pt idx="477" formatCode="General">
                  <c:v>1159.6714383223411</c:v>
                </c:pt>
                <c:pt idx="478" formatCode="General">
                  <c:v>1157.9850796543069</c:v>
                </c:pt>
                <c:pt idx="479" formatCode="General">
                  <c:v>1155.8015270932656</c:v>
                </c:pt>
                <c:pt idx="480" formatCode="General">
                  <c:v>1155.5708701325923</c:v>
                </c:pt>
                <c:pt idx="481" formatCode="General">
                  <c:v>1155.7451442806566</c:v>
                </c:pt>
                <c:pt idx="482" formatCode="General">
                  <c:v>1153.6999858960194</c:v>
                </c:pt>
                <c:pt idx="483" formatCode="General">
                  <c:v>1152.3724269445884</c:v>
                </c:pt>
                <c:pt idx="484" formatCode="General">
                  <c:v>1152.9516322013903</c:v>
                </c:pt>
                <c:pt idx="485" formatCode="General">
                  <c:v>1151.0551194136317</c:v>
                </c:pt>
                <c:pt idx="486" formatCode="General">
                  <c:v>1150.51179412849</c:v>
                </c:pt>
                <c:pt idx="487" formatCode="General">
                  <c:v>1149.3431321944117</c:v>
                </c:pt>
                <c:pt idx="488" formatCode="General">
                  <c:v>1148.6050299202568</c:v>
                </c:pt>
                <c:pt idx="489" formatCode="General">
                  <c:v>1146.7033914222611</c:v>
                </c:pt>
                <c:pt idx="490" formatCode="General">
                  <c:v>1146.1446890064078</c:v>
                </c:pt>
                <c:pt idx="491" formatCode="General">
                  <c:v>1145.2066840330028</c:v>
                </c:pt>
                <c:pt idx="492" formatCode="General">
                  <c:v>1144.7197415604699</c:v>
                </c:pt>
                <c:pt idx="493" formatCode="General">
                  <c:v>1142.9718743695896</c:v>
                </c:pt>
                <c:pt idx="494" formatCode="General">
                  <c:v>1142.3004063285182</c:v>
                </c:pt>
                <c:pt idx="495" formatCode="General">
                  <c:v>1141.1214929739654</c:v>
                </c:pt>
                <c:pt idx="496" formatCode="General">
                  <c:v>1140.2706250745928</c:v>
                </c:pt>
                <c:pt idx="497" formatCode="General">
                  <c:v>1139.035328907431</c:v>
                </c:pt>
                <c:pt idx="498" formatCode="General">
                  <c:v>1137.9179240757244</c:v>
                </c:pt>
                <c:pt idx="499" formatCode="General">
                  <c:v>1136.7287593006974</c:v>
                </c:pt>
                <c:pt idx="500" formatCode="General">
                  <c:v>1136.7646392723577</c:v>
                </c:pt>
                <c:pt idx="501" formatCode="General">
                  <c:v>1135.5447202359076</c:v>
                </c:pt>
                <c:pt idx="502" formatCode="General">
                  <c:v>1134.9142578767337</c:v>
                </c:pt>
                <c:pt idx="503" formatCode="General">
                  <c:v>1133.4534304591355</c:v>
                </c:pt>
                <c:pt idx="504" formatCode="General">
                  <c:v>1132.5102997754934</c:v>
                </c:pt>
                <c:pt idx="505" formatCode="General">
                  <c:v>1130.9520838633889</c:v>
                </c:pt>
                <c:pt idx="506" formatCode="General">
                  <c:v>1130.347250055401</c:v>
                </c:pt>
                <c:pt idx="507" formatCode="General">
                  <c:v>1128.7070227795016</c:v>
                </c:pt>
                <c:pt idx="508" formatCode="General">
                  <c:v>1127.8715320108404</c:v>
                </c:pt>
                <c:pt idx="509" formatCode="General">
                  <c:v>1126.9745327193327</c:v>
                </c:pt>
                <c:pt idx="510" formatCode="General">
                  <c:v>1125.9801449333188</c:v>
                </c:pt>
                <c:pt idx="511" formatCode="General">
                  <c:v>1124.8832429425611</c:v>
                </c:pt>
                <c:pt idx="512" formatCode="General">
                  <c:v>1123.2583927973731</c:v>
                </c:pt>
                <c:pt idx="513" formatCode="General">
                  <c:v>1122.5202905232181</c:v>
                </c:pt>
                <c:pt idx="514" formatCode="General">
                  <c:v>1121.2542400946334</c:v>
                </c:pt>
                <c:pt idx="515" formatCode="General">
                  <c:v>1120.5622692126133</c:v>
                </c:pt>
                <c:pt idx="516" formatCode="General">
                  <c:v>1119.8395440691702</c:v>
                </c:pt>
                <c:pt idx="517" formatCode="General">
                  <c:v>1118.3018309980143</c:v>
                </c:pt>
                <c:pt idx="518" formatCode="General">
                  <c:v>1116.8973863930253</c:v>
                </c:pt>
                <c:pt idx="519" formatCode="General">
                  <c:v>1117.0870376718012</c:v>
                </c:pt>
                <c:pt idx="520" formatCode="General">
                  <c:v>1114.9906221847923</c:v>
                </c:pt>
                <c:pt idx="521" formatCode="General">
                  <c:v>1114.1500057058938</c:v>
                </c:pt>
                <c:pt idx="522" formatCode="General">
                  <c:v>1113.6630632333613</c:v>
                </c:pt>
                <c:pt idx="523" formatCode="General">
                  <c:v>1112.2022358157633</c:v>
                </c:pt>
                <c:pt idx="524" formatCode="General">
                  <c:v>1110.4799971760688</c:v>
                </c:pt>
                <c:pt idx="525" formatCode="General">
                  <c:v>1110.3108487382417</c:v>
                </c:pt>
                <c:pt idx="526" formatCode="General">
                  <c:v>1108.8346441899321</c:v>
                </c:pt>
                <c:pt idx="527" formatCode="General">
                  <c:v>1108.1016676260147</c:v>
                </c:pt>
                <c:pt idx="528" formatCode="General">
                  <c:v>1106.625463077705</c:v>
                </c:pt>
                <c:pt idx="529" formatCode="General">
                  <c:v>1106.4511889296409</c:v>
                </c:pt>
                <c:pt idx="530" formatCode="General">
                  <c:v>1105.1441328191584</c:v>
                </c:pt>
                <c:pt idx="531" formatCode="General">
                  <c:v>1103.3193799747203</c:v>
                </c:pt>
                <c:pt idx="532" formatCode="General">
                  <c:v>1102.9964602297773</c:v>
                </c:pt>
                <c:pt idx="533" formatCode="General">
                  <c:v>1101.6842784090582</c:v>
                </c:pt>
                <c:pt idx="534" formatCode="General">
                  <c:v>1100.8692904813454</c:v>
                </c:pt>
                <c:pt idx="535" formatCode="General">
                  <c:v>1099.0547890573816</c:v>
                </c:pt>
                <c:pt idx="536" formatCode="General">
                  <c:v>1097.8810014130661</c:v>
                </c:pt>
                <c:pt idx="537" formatCode="General">
                  <c:v>1097.7118529752388</c:v>
                </c:pt>
                <c:pt idx="538" formatCode="General">
                  <c:v>1095.9127286819867</c:v>
                </c:pt>
                <c:pt idx="539" formatCode="General">
                  <c:v>1095.4155347889798</c:v>
                </c:pt>
                <c:pt idx="540" formatCode="General">
                  <c:v>1094.6723068045878</c:v>
                </c:pt>
                <c:pt idx="541" formatCode="General">
                  <c:v>1093.272987909836</c:v>
                </c:pt>
                <c:pt idx="542" formatCode="General">
                  <c:v>1091.6993948670199</c:v>
                </c:pt>
                <c:pt idx="543" formatCode="General">
                  <c:v>1090.7152585014803</c:v>
                </c:pt>
                <c:pt idx="544" formatCode="General">
                  <c:v>1089.6952421642802</c:v>
                </c:pt>
                <c:pt idx="545" formatCode="General">
                  <c:v>1088.3881860537979</c:v>
                </c:pt>
                <c:pt idx="546" formatCode="General">
                  <c:v>1087.7064665922524</c:v>
                </c:pt>
                <c:pt idx="547" formatCode="General">
                  <c:v>1086.1790049415708</c:v>
                </c:pt>
                <c:pt idx="548" formatCode="General">
                  <c:v>1085.2768799398261</c:v>
                </c:pt>
                <c:pt idx="549" formatCode="General">
                  <c:v>1083.8878124655489</c:v>
                </c:pt>
                <c:pt idx="550" formatCode="General">
                  <c:v>1082.6986476905217</c:v>
                </c:pt>
                <c:pt idx="551" formatCode="General">
                  <c:v>1082.3039680022584</c:v>
                </c:pt>
                <c:pt idx="552" formatCode="General">
                  <c:v>1080.8072606130002</c:v>
                </c:pt>
                <c:pt idx="553" formatCode="General">
                  <c:v>1079.4745759513319</c:v>
                </c:pt>
                <c:pt idx="554" formatCode="General">
                  <c:v>1077.7010802092657</c:v>
                </c:pt>
                <c:pt idx="555" formatCode="General">
                  <c:v>1077.3064005210022</c:v>
                </c:pt>
                <c:pt idx="556" formatCode="General">
                  <c:v>1075.4098877332433</c:v>
                </c:pt>
                <c:pt idx="557" formatCode="General">
                  <c:v>1075.0049566245057</c:v>
                </c:pt>
                <c:pt idx="558" formatCode="General">
                  <c:v>1074.400122816518</c:v>
                </c:pt>
                <c:pt idx="559" formatCode="General">
                  <c:v>1072.9546725296314</c:v>
                </c:pt>
                <c:pt idx="560" formatCode="General">
                  <c:v>1070.8633827528597</c:v>
                </c:pt>
                <c:pt idx="561" formatCode="General">
                  <c:v>1069.9561320408779</c:v>
                </c:pt>
                <c:pt idx="562" formatCode="General">
                  <c:v>1069.5665780628517</c:v>
                </c:pt>
                <c:pt idx="563" formatCode="General">
                  <c:v>1067.7982080310226</c:v>
                </c:pt>
                <c:pt idx="564" formatCode="General">
                  <c:v>1066.0554665503794</c:v>
                </c:pt>
                <c:pt idx="565" formatCode="General">
                  <c:v>1065.4967641345261</c:v>
                </c:pt>
                <c:pt idx="566" formatCode="General">
                  <c:v>1064.445993535903</c:v>
                </c:pt>
                <c:pt idx="567" formatCode="General">
                  <c:v>1062.8672747828498</c:v>
                </c:pt>
                <c:pt idx="568" formatCode="General">
                  <c:v>1062.6519949528879</c:v>
                </c:pt>
                <c:pt idx="569" formatCode="General">
                  <c:v>1060.5709565965903</c:v>
                </c:pt>
                <c:pt idx="570" formatCode="General">
                  <c:v>1060.2839168233083</c:v>
                </c:pt>
                <c:pt idx="571" formatCode="General">
                  <c:v>1058.7769580135753</c:v>
                </c:pt>
                <c:pt idx="572" formatCode="General">
                  <c:v>1056.5370226399252</c:v>
                </c:pt>
                <c:pt idx="573" formatCode="General">
                  <c:v>1056.3422456509122</c:v>
                </c:pt>
                <c:pt idx="574" formatCode="General">
                  <c:v>1055.1530808758851</c:v>
                </c:pt>
                <c:pt idx="575" formatCode="General">
                  <c:v>1054.1330645386852</c:v>
                </c:pt>
                <c:pt idx="576" formatCode="General">
                  <c:v>1053.1899338550431</c:v>
                </c:pt>
                <c:pt idx="577" formatCode="General">
                  <c:v>1051.6522207838873</c:v>
                </c:pt>
                <c:pt idx="578" formatCode="General">
                  <c:v>1050.1760162355777</c:v>
                </c:pt>
                <c:pt idx="579" formatCode="General">
                  <c:v>1049.7300794449427</c:v>
                </c:pt>
                <c:pt idx="580" formatCode="General">
                  <c:v>1048.1667378226009</c:v>
                </c:pt>
                <c:pt idx="581" formatCode="General">
                  <c:v>1046.680281853817</c:v>
                </c:pt>
                <c:pt idx="582" formatCode="General">
                  <c:v>1045.3322200614371</c:v>
                </c:pt>
                <c:pt idx="583" formatCode="General">
                  <c:v>1043.5689757398452</c:v>
                </c:pt>
                <c:pt idx="584" formatCode="General">
                  <c:v>1043.7586270186212</c:v>
                </c:pt>
                <c:pt idx="585" formatCode="General">
                  <c:v>1041.5648230371055</c:v>
                </c:pt>
                <c:pt idx="586" formatCode="General">
                  <c:v>1040.1296241706937</c:v>
                </c:pt>
                <c:pt idx="587" formatCode="General">
                  <c:v>1039.6119274367377</c:v>
                </c:pt>
                <c:pt idx="588" formatCode="General">
                  <c:v>1038.8994537137689</c:v>
                </c:pt>
                <c:pt idx="589" formatCode="General">
                  <c:v>1037.0695751590936</c:v>
                </c:pt>
                <c:pt idx="590" formatCode="General">
                  <c:v>1035.0602967461168</c:v>
                </c:pt>
                <c:pt idx="591" formatCode="General">
                  <c:v>1035.0654224563539</c:v>
                </c:pt>
                <c:pt idx="592" formatCode="General">
                  <c:v>1032.6204586732165</c:v>
                </c:pt>
                <c:pt idx="593" formatCode="General">
                  <c:v>1031.3851625060545</c:v>
                </c:pt>
                <c:pt idx="594" formatCode="General">
                  <c:v>1030.5599231578674</c:v>
                </c:pt>
                <c:pt idx="595" formatCode="General">
                  <c:v>1029.3092498599942</c:v>
                </c:pt>
                <c:pt idx="596" formatCode="General">
                  <c:v>1027.6895254250437</c:v>
                </c:pt>
                <c:pt idx="597" formatCode="General">
                  <c:v>1026.0954295412787</c:v>
                </c:pt>
                <c:pt idx="598" formatCode="General">
                  <c:v>1025.4547157616305</c:v>
                </c:pt>
                <c:pt idx="599" formatCode="General">
                  <c:v>1023.6402143376669</c:v>
                </c:pt>
                <c:pt idx="600" formatCode="General">
                  <c:v>1023.2660374903523</c:v>
                </c:pt>
                <c:pt idx="601" formatCode="General">
                  <c:v>1021.2260048159524</c:v>
                </c:pt>
                <c:pt idx="602" formatCode="General">
                  <c:v>1020.3136283937332</c:v>
                </c:pt>
                <c:pt idx="603" formatCode="General">
                  <c:v>1019.3807491305653</c:v>
                </c:pt>
                <c:pt idx="604" formatCode="General">
                  <c:v>1017.8071560877493</c:v>
                </c:pt>
                <c:pt idx="605" formatCode="General">
                  <c:v>1016.0387860559201</c:v>
                </c:pt>
                <c:pt idx="606" formatCode="General">
                  <c:v>1014.7829870478096</c:v>
                </c:pt>
                <c:pt idx="607" formatCode="General">
                  <c:v>1013.5118109089875</c:v>
                </c:pt>
                <c:pt idx="608" formatCode="General">
                  <c:v>1012.8454685781536</c:v>
                </c:pt>
                <c:pt idx="609" formatCode="General">
                  <c:v>1011.010464313241</c:v>
                </c:pt>
                <c:pt idx="610" formatCode="General">
                  <c:v>1010.072459339836</c:v>
                </c:pt>
                <c:pt idx="611" formatCode="General">
                  <c:v>1008.5039920072571</c:v>
                </c:pt>
                <c:pt idx="612" formatCode="General">
                  <c:v>1006.792004788037</c:v>
                </c:pt>
                <c:pt idx="613" formatCode="General">
                  <c:v>1005.9667654398502</c:v>
                </c:pt>
                <c:pt idx="614" formatCode="General">
                  <c:v>1004.2188982489697</c:v>
                </c:pt>
                <c:pt idx="615" formatCode="General">
                  <c:v>1003.6704472535907</c:v>
                </c:pt>
                <c:pt idx="616" formatCode="General">
                  <c:v>1000.9538208278823</c:v>
                </c:pt>
                <c:pt idx="617" formatCode="General">
                  <c:v>1000.8513066231386</c:v>
                </c:pt>
                <c:pt idx="618" formatCode="General">
                  <c:v>999.19570221652759</c:v>
                </c:pt>
                <c:pt idx="619" formatCode="General">
                  <c:v>997.51446925873074</c:v>
                </c:pt>
                <c:pt idx="620" formatCode="General">
                  <c:v>996.59184141603725</c:v>
                </c:pt>
                <c:pt idx="621" formatCode="General">
                  <c:v>994.82347138420812</c:v>
                </c:pt>
                <c:pt idx="622" formatCode="General">
                  <c:v>993.83420930843113</c:v>
                </c:pt>
                <c:pt idx="623" formatCode="General">
                  <c:v>992.46564467510268</c:v>
                </c:pt>
                <c:pt idx="624" formatCode="General">
                  <c:v>990.19495504002941</c:v>
                </c:pt>
                <c:pt idx="625" formatCode="General">
                  <c:v>989.33896143041932</c:v>
                </c:pt>
                <c:pt idx="626" formatCode="General">
                  <c:v>988.08828813254615</c:v>
                </c:pt>
                <c:pt idx="627" formatCode="General">
                  <c:v>986.02775261719717</c:v>
                </c:pt>
                <c:pt idx="628" formatCode="General">
                  <c:v>984.81295929098428</c:v>
                </c:pt>
                <c:pt idx="629" formatCode="General">
                  <c:v>983.1317263331872</c:v>
                </c:pt>
                <c:pt idx="630" formatCode="General">
                  <c:v>982.64478386065457</c:v>
                </c:pt>
                <c:pt idx="631" formatCode="General">
                  <c:v>981.05068797688989</c:v>
                </c:pt>
                <c:pt idx="632" formatCode="General">
                  <c:v>978.84663257490013</c:v>
                </c:pt>
                <c:pt idx="633" formatCode="General">
                  <c:v>978.48270714805983</c:v>
                </c:pt>
                <c:pt idx="634" formatCode="General">
                  <c:v>975.6943207790307</c:v>
                </c:pt>
                <c:pt idx="635" formatCode="General">
                  <c:v>974.70505870325383</c:v>
                </c:pt>
                <c:pt idx="636" formatCode="General">
                  <c:v>973.28011125731621</c:v>
                </c:pt>
                <c:pt idx="637" formatCode="General">
                  <c:v>971.56812403809613</c:v>
                </c:pt>
                <c:pt idx="638" formatCode="General">
                  <c:v>970.61474193397964</c:v>
                </c:pt>
                <c:pt idx="639" formatCode="General">
                  <c:v>968.99501749902879</c:v>
                </c:pt>
                <c:pt idx="640" formatCode="General">
                  <c:v>967.64182999641184</c:v>
                </c:pt>
                <c:pt idx="641" formatCode="General">
                  <c:v>965.67355726533242</c:v>
                </c:pt>
                <c:pt idx="642" formatCode="General">
                  <c:v>964.06408425085601</c:v>
                </c:pt>
                <c:pt idx="643" formatCode="General">
                  <c:v>962.94155370891247</c:v>
                </c:pt>
                <c:pt idx="644" formatCode="General">
                  <c:v>961.49097771178867</c:v>
                </c:pt>
                <c:pt idx="645" formatCode="General">
                  <c:v>959.68160199806209</c:v>
                </c:pt>
                <c:pt idx="646" formatCode="General">
                  <c:v>958.02087188121402</c:v>
                </c:pt>
                <c:pt idx="647" formatCode="General">
                  <c:v>957.13924972041821</c:v>
                </c:pt>
                <c:pt idx="648" formatCode="General">
                  <c:v>955.48364531380707</c:v>
                </c:pt>
                <c:pt idx="649" formatCode="General">
                  <c:v>953.85879516861917</c:v>
                </c:pt>
                <c:pt idx="650" formatCode="General">
                  <c:v>951.38307712405845</c:v>
                </c:pt>
                <c:pt idx="651" formatCode="General">
                  <c:v>951.00890027674393</c:v>
                </c:pt>
                <c:pt idx="652" formatCode="General">
                  <c:v>948.92273621020922</c:v>
                </c:pt>
                <c:pt idx="653" formatCode="General">
                  <c:v>947.73357143518206</c:v>
                </c:pt>
                <c:pt idx="654" formatCode="General">
                  <c:v>945.87806432932098</c:v>
                </c:pt>
                <c:pt idx="655" formatCode="General">
                  <c:v>944.42748833219719</c:v>
                </c:pt>
                <c:pt idx="656" formatCode="General">
                  <c:v>943.18194074456108</c:v>
                </c:pt>
                <c:pt idx="657" formatCode="General">
                  <c:v>940.83436545593008</c:v>
                </c:pt>
                <c:pt idx="658" formatCode="General">
                  <c:v>939.88610906205065</c:v>
                </c:pt>
                <c:pt idx="659" formatCode="General">
                  <c:v>938.03060195618934</c:v>
                </c:pt>
                <c:pt idx="660" formatCode="General">
                  <c:v>936.53389456693105</c:v>
                </c:pt>
                <c:pt idx="661" formatCode="General">
                  <c:v>934.33496487517846</c:v>
                </c:pt>
                <c:pt idx="662" formatCode="General">
                  <c:v>932.92026884971506</c:v>
                </c:pt>
                <c:pt idx="663" formatCode="General">
                  <c:v>931.61321273923272</c:v>
                </c:pt>
                <c:pt idx="664" formatCode="General">
                  <c:v>930.27027665709011</c:v>
                </c:pt>
                <c:pt idx="665" formatCode="General">
                  <c:v>929.137494694672</c:v>
                </c:pt>
                <c:pt idx="666" formatCode="General">
                  <c:v>926.84117650841279</c:v>
                </c:pt>
                <c:pt idx="667" formatCode="General">
                  <c:v>924.88315519780781</c:v>
                </c:pt>
                <c:pt idx="668" formatCode="General">
                  <c:v>923.96052735511432</c:v>
                </c:pt>
                <c:pt idx="669" formatCode="General">
                  <c:v>921.99225462403513</c:v>
                </c:pt>
                <c:pt idx="670" formatCode="General">
                  <c:v>919.59854794326907</c:v>
                </c:pt>
                <c:pt idx="671" formatCode="General">
                  <c:v>917.84555504215166</c:v>
                </c:pt>
                <c:pt idx="672" formatCode="General">
                  <c:v>916.51287038048338</c:v>
                </c:pt>
                <c:pt idx="673" formatCode="General">
                  <c:v>914.72399750770546</c:v>
                </c:pt>
                <c:pt idx="674" formatCode="General">
                  <c:v>913.7449868524028</c:v>
                </c:pt>
                <c:pt idx="675" formatCode="General">
                  <c:v>912.19702236077285</c:v>
                </c:pt>
                <c:pt idx="676" formatCode="General">
                  <c:v>910.45428088012966</c:v>
                </c:pt>
                <c:pt idx="677" formatCode="General">
                  <c:v>908.50138527976185</c:v>
                </c:pt>
                <c:pt idx="678" formatCode="General">
                  <c:v>906.35371269038103</c:v>
                </c:pt>
                <c:pt idx="679" formatCode="General">
                  <c:v>904.55971410736606</c:v>
                </c:pt>
                <c:pt idx="680" formatCode="General">
                  <c:v>903.65758910562124</c:v>
                </c:pt>
                <c:pt idx="681" formatCode="General">
                  <c:v>901.86871623284344</c:v>
                </c:pt>
                <c:pt idx="682" formatCode="General">
                  <c:v>899.27510685282732</c:v>
                </c:pt>
                <c:pt idx="683" formatCode="General">
                  <c:v>898.20383341325567</c:v>
                </c:pt>
                <c:pt idx="684" formatCode="General">
                  <c:v>895.9638980396054</c:v>
                </c:pt>
                <c:pt idx="685" formatCode="General">
                  <c:v>894.73885329291807</c:v>
                </c:pt>
                <c:pt idx="686" formatCode="General">
                  <c:v>893.14988311939044</c:v>
                </c:pt>
                <c:pt idx="687" formatCode="General">
                  <c:v>890.53577089842554</c:v>
                </c:pt>
                <c:pt idx="688" formatCode="General">
                  <c:v>888.91092075323763</c:v>
                </c:pt>
                <c:pt idx="689" formatCode="General">
                  <c:v>887.64487032465286</c:v>
                </c:pt>
                <c:pt idx="690" formatCode="General">
                  <c:v>885.85599745187494</c:v>
                </c:pt>
                <c:pt idx="691" formatCode="General">
                  <c:v>883.76983338534046</c:v>
                </c:pt>
                <c:pt idx="692" formatCode="General">
                  <c:v>881.87844630781876</c:v>
                </c:pt>
                <c:pt idx="693" formatCode="General">
                  <c:v>880.3099789752398</c:v>
                </c:pt>
                <c:pt idx="694" formatCode="General">
                  <c:v>878.75688877337279</c:v>
                </c:pt>
                <c:pt idx="695" formatCode="General">
                  <c:v>875.65583407987538</c:v>
                </c:pt>
                <c:pt idx="696" formatCode="General">
                  <c:v>874.54355495840593</c:v>
                </c:pt>
                <c:pt idx="697" formatCode="General">
                  <c:v>873.39539586527633</c:v>
                </c:pt>
                <c:pt idx="698" formatCode="General">
                  <c:v>871.28360324755567</c:v>
                </c:pt>
                <c:pt idx="699" formatCode="General">
                  <c:v>869.08467355580308</c:v>
                </c:pt>
                <c:pt idx="700" formatCode="General">
                  <c:v>867.06514372235176</c:v>
                </c:pt>
                <c:pt idx="701" formatCode="General">
                  <c:v>864.48691147304737</c:v>
                </c:pt>
                <c:pt idx="702" formatCode="General">
                  <c:v>863.81544343197595</c:v>
                </c:pt>
                <c:pt idx="703" formatCode="General">
                  <c:v>862.4468787986475</c:v>
                </c:pt>
                <c:pt idx="704" formatCode="General">
                  <c:v>859.81226373673394</c:v>
                </c:pt>
                <c:pt idx="705" formatCode="General">
                  <c:v>858.26942495534081</c:v>
                </c:pt>
                <c:pt idx="706" formatCode="General">
                  <c:v>855.83983830291493</c:v>
                </c:pt>
                <c:pt idx="707" formatCode="General">
                  <c:v>854.40976514673991</c:v>
                </c:pt>
                <c:pt idx="708" formatCode="General">
                  <c:v>852.45686954637222</c:v>
                </c:pt>
                <c:pt idx="709" formatCode="General">
                  <c:v>849.66335746710604</c:v>
                </c:pt>
                <c:pt idx="710" formatCode="General">
                  <c:v>848.42806129994415</c:v>
                </c:pt>
                <c:pt idx="711" formatCode="General">
                  <c:v>845.64992635138958</c:v>
                </c:pt>
                <c:pt idx="712" formatCode="General">
                  <c:v>844.17372180308007</c:v>
                </c:pt>
                <c:pt idx="713" formatCode="General">
                  <c:v>842.11318628773131</c:v>
                </c:pt>
                <c:pt idx="714" formatCode="General">
                  <c:v>839.57595972032425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EC0F-4AB6-8304-ACBF21E00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97888"/>
        <c:axId val="47529984"/>
      </c:scatterChart>
      <c:valAx>
        <c:axId val="47397888"/>
        <c:scaling>
          <c:orientation val="minMax"/>
          <c:max val="0.2"/>
          <c:min val="0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c:spPr>
        </c:majorGridlines>
        <c:title>
          <c:tx>
            <c:rich>
              <a:bodyPr/>
              <a:lstStyle/>
              <a:p>
                <a:pPr algn="ctr" rtl="0">
                  <a:defRPr sz="1800" b="1" i="0" u="none" strike="noStrike" baseline="0">
                    <a:solidFill>
                      <a:srgbClr val="000000"/>
                    </a:solidFill>
                    <a:latin typeface="Symbol"/>
                    <a:ea typeface="Symbol"/>
                    <a:cs typeface="Symbol"/>
                  </a:defRPr>
                </a:pPr>
                <a:r>
                  <a:rPr lang="de-DE" sz="1800" b="1" i="0" u="none" strike="noStrike" kern="1200" baseline="0">
                    <a:solidFill>
                      <a:srgbClr val="000000"/>
                    </a:solidFill>
                    <a:latin typeface="Symbol"/>
                  </a:rPr>
                  <a:t>e</a:t>
                </a:r>
                <a:r>
                  <a:rPr lang="de-DE" sz="1800" b="1" i="0" u="none" strike="noStrike" kern="1200" baseline="-25000">
                    <a:solidFill>
                      <a:srgbClr val="000000"/>
                    </a:solidFill>
                    <a:latin typeface="Frutiger LT Com 45 Light"/>
                  </a:rPr>
                  <a:t>tech </a:t>
                </a:r>
                <a:r>
                  <a:rPr lang="de-DE" sz="1800" b="1" i="0" u="none" strike="noStrike" kern="1200" baseline="0">
                    <a:solidFill>
                      <a:srgbClr val="000000"/>
                    </a:solidFill>
                    <a:latin typeface="Frutiger LT Com 45 Light"/>
                  </a:rPr>
                  <a:t>[-]</a:t>
                </a:r>
              </a:p>
            </c:rich>
          </c:tx>
          <c:layout>
            <c:manualLayout>
              <c:xMode val="edge"/>
              <c:yMode val="edge"/>
              <c:x val="0.43906976744186049"/>
              <c:y val="0.93155555555555558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Frutiger 45 Light"/>
                <a:ea typeface="Frutiger 45 Light"/>
                <a:cs typeface="Frutiger 45 Light"/>
              </a:defRPr>
            </a:pPr>
            <a:endParaRPr lang="de-DE"/>
          </a:p>
        </c:txPr>
        <c:crossAx val="47529984"/>
        <c:crosses val="autoZero"/>
        <c:crossBetween val="midCat"/>
      </c:valAx>
      <c:valAx>
        <c:axId val="47529984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 algn="ctr" rtl="0">
                  <a:defRPr sz="1800" b="1" i="0" u="none" strike="noStrike" baseline="0">
                    <a:solidFill>
                      <a:srgbClr val="000000"/>
                    </a:solidFill>
                    <a:latin typeface="Symbol"/>
                    <a:ea typeface="Symbol"/>
                    <a:cs typeface="Symbol"/>
                  </a:defRPr>
                </a:pPr>
                <a:r>
                  <a:rPr lang="en-US" sz="1800" b="1" i="0" u="none" strike="noStrike" kern="1200" baseline="0">
                    <a:solidFill>
                      <a:srgbClr val="000000"/>
                    </a:solidFill>
                    <a:latin typeface="Symbol"/>
                  </a:rPr>
                  <a:t>s</a:t>
                </a:r>
                <a:r>
                  <a:rPr lang="en-US" sz="1800" b="1" i="0" u="none" strike="noStrike" kern="1200" baseline="-25000">
                    <a:solidFill>
                      <a:srgbClr val="000000"/>
                    </a:solidFill>
                    <a:latin typeface="Frutiger 45 Light"/>
                  </a:rPr>
                  <a:t>tech</a:t>
                </a:r>
                <a:r>
                  <a:rPr lang="en-US" sz="1800" b="1" i="0" u="none" strike="noStrike" kern="1200" baseline="0">
                    <a:solidFill>
                      <a:srgbClr val="000000"/>
                    </a:solidFill>
                    <a:latin typeface="Frutiger 45 Light"/>
                  </a:rPr>
                  <a:t> [MPa]</a:t>
                </a:r>
              </a:p>
            </c:rich>
          </c:tx>
          <c:layout>
            <c:manualLayout>
              <c:xMode val="edge"/>
              <c:yMode val="edge"/>
              <c:x val="1.7364341085271316E-2"/>
              <c:y val="0.4337777777777777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Frutiger 45 Light"/>
                <a:ea typeface="Frutiger 45 Light"/>
                <a:cs typeface="Frutiger 45 Light"/>
              </a:defRPr>
            </a:pPr>
            <a:endParaRPr lang="de-DE"/>
          </a:p>
        </c:txPr>
        <c:crossAx val="47397888"/>
        <c:crosses val="autoZero"/>
        <c:crossBetween val="midCat"/>
      </c:valAx>
      <c:spPr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c:spPr>
    </c:plotArea>
    <c:legend>
      <c:legendPos val="r"/>
      <c:layout>
        <c:manualLayout>
          <c:xMode val="edge"/>
          <c:yMode val="edge"/>
          <c:x val="0.78588654833215521"/>
          <c:y val="8.3301672492732126E-2"/>
          <c:w val="0.14275567359918695"/>
          <c:h val="0.51934418511587399"/>
        </c:manualLayout>
      </c:layout>
      <c:overlay val="0"/>
      <c:spPr>
        <a:solidFill>
          <a:sysClr val="window" lastClr="FFFFFF">
            <a:lumMod val="100000"/>
          </a:sysClr>
        </a:solidFill>
        <a:ln w="9525" cap="flat" cmpd="sng" algn="ctr">
          <a:solidFill>
            <a:sysClr val="windowText" lastClr="000000">
              <a:lumMod val="100000"/>
            </a:sys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>
            <a:defRPr sz="800" b="1">
              <a:latin typeface="Frutiger LT Com 45 Light" panose="020B0303030504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  <a:headEnd type="none" w="med" len="med"/>
      <a:tailEnd type="none" w="med" len="med"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Frutiger 45 Light"/>
          <a:ea typeface="Frutiger 45 Light"/>
          <a:cs typeface="Frutiger 45 Light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5.4573643410852711E-2"/>
          <c:y val="4.2666666666666665E-2"/>
          <c:w val="0.91782945736434107"/>
          <c:h val="0.88888888888888884"/>
        </c:manualLayout>
      </c:layout>
      <c:scatterChart>
        <c:scatterStyle val="lineMarker"/>
        <c:varyColors val="0"/>
        <c:ser>
          <c:idx val="0"/>
          <c:order val="0"/>
          <c:tx>
            <c:strRef>
              <c:f>'46NT71'!$B$2</c:f>
              <c:strCache>
                <c:ptCount val="1"/>
                <c:pt idx="0">
                  <c:v>AWA_1_01_Rz</c:v>
                </c:pt>
              </c:strCache>
            </c:strRef>
          </c:tx>
          <c:spPr>
            <a:ln w="28575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'46NT71'!$H$22:$H$789</c:f>
              <c:numCache>
                <c:formatCode>0.000</c:formatCode>
                <c:ptCount val="768"/>
                <c:pt idx="0">
                  <c:v>2.857527069735581E-5</c:v>
                </c:pt>
                <c:pt idx="1">
                  <c:v>2.7769726697355809E-5</c:v>
                </c:pt>
                <c:pt idx="2">
                  <c:v>2.5652750697355808E-5</c:v>
                </c:pt>
                <c:pt idx="3">
                  <c:v>2.7895554697355807E-5</c:v>
                </c:pt>
                <c:pt idx="4">
                  <c:v>2.5523038697355808E-5</c:v>
                </c:pt>
                <c:pt idx="5">
                  <c:v>2.809142669735581E-5</c:v>
                </c:pt>
                <c:pt idx="6">
                  <c:v>8.2521670697355813E-5</c:v>
                </c:pt>
                <c:pt idx="7">
                  <c:v>1.078712706973558E-4</c:v>
                </c:pt>
                <c:pt idx="8">
                  <c:v>1.2732207069735582E-4</c:v>
                </c:pt>
                <c:pt idx="9">
                  <c:v>1.3922487069735582E-4</c:v>
                </c:pt>
                <c:pt idx="10">
                  <c:v>1.6119647069735583E-4</c:v>
                </c:pt>
                <c:pt idx="11">
                  <c:v>1.8676847069735582E-4</c:v>
                </c:pt>
                <c:pt idx="12">
                  <c:v>2.2216047069735582E-4</c:v>
                </c:pt>
                <c:pt idx="13">
                  <c:v>2.4967087069735581E-4</c:v>
                </c:pt>
                <c:pt idx="14">
                  <c:v>2.7048407069735583E-4</c:v>
                </c:pt>
                <c:pt idx="15">
                  <c:v>2.9355927069735579E-4</c:v>
                </c:pt>
                <c:pt idx="16">
                  <c:v>3.132152706973558E-4</c:v>
                </c:pt>
                <c:pt idx="17">
                  <c:v>3.2861367069735579E-4</c:v>
                </c:pt>
                <c:pt idx="18">
                  <c:v>3.5842927069735581E-4</c:v>
                </c:pt>
                <c:pt idx="19">
                  <c:v>3.8613527069735588E-4</c:v>
                </c:pt>
                <c:pt idx="20">
                  <c:v>4.1707527069735585E-4</c:v>
                </c:pt>
                <c:pt idx="21">
                  <c:v>4.4173127069735586E-4</c:v>
                </c:pt>
                <c:pt idx="22">
                  <c:v>4.8686727069735585E-4</c:v>
                </c:pt>
                <c:pt idx="23">
                  <c:v>5.3070727069735586E-4</c:v>
                </c:pt>
                <c:pt idx="24">
                  <c:v>5.403232706973558E-4</c:v>
                </c:pt>
                <c:pt idx="25">
                  <c:v>5.5583527069735588E-4</c:v>
                </c:pt>
                <c:pt idx="26">
                  <c:v>5.8969527069735591E-4</c:v>
                </c:pt>
                <c:pt idx="27">
                  <c:v>6.3327127069735573E-4</c:v>
                </c:pt>
                <c:pt idx="28">
                  <c:v>6.5928327069735568E-4</c:v>
                </c:pt>
                <c:pt idx="29">
                  <c:v>6.8494727069735579E-4</c:v>
                </c:pt>
                <c:pt idx="30">
                  <c:v>7.042352706973558E-4</c:v>
                </c:pt>
                <c:pt idx="31">
                  <c:v>7.2827927069735578E-4</c:v>
                </c:pt>
                <c:pt idx="32">
                  <c:v>7.6493927069735577E-4</c:v>
                </c:pt>
                <c:pt idx="33">
                  <c:v>8.0997127069735585E-4</c:v>
                </c:pt>
                <c:pt idx="34">
                  <c:v>8.4610327069735577E-4</c:v>
                </c:pt>
                <c:pt idx="35">
                  <c:v>8.6867127069735581E-4</c:v>
                </c:pt>
                <c:pt idx="36">
                  <c:v>8.9012327069735585E-4</c:v>
                </c:pt>
                <c:pt idx="37">
                  <c:v>9.1101127069735579E-4</c:v>
                </c:pt>
                <c:pt idx="38">
                  <c:v>9.5019927069735579E-4</c:v>
                </c:pt>
                <c:pt idx="39">
                  <c:v>9.9377527069735572E-4</c:v>
                </c:pt>
                <c:pt idx="40">
                  <c:v>1.0263432706973557E-3</c:v>
                </c:pt>
                <c:pt idx="41">
                  <c:v>1.0540912706973559E-3</c:v>
                </c:pt>
                <c:pt idx="42">
                  <c:v>1.0771152706973558E-3</c:v>
                </c:pt>
                <c:pt idx="43">
                  <c:v>1.1043912706973557E-3</c:v>
                </c:pt>
                <c:pt idx="44">
                  <c:v>1.1575032706973559E-3</c:v>
                </c:pt>
                <c:pt idx="45">
                  <c:v>1.2019592706973556E-3</c:v>
                </c:pt>
                <c:pt idx="46">
                  <c:v>1.2355752706973558E-3</c:v>
                </c:pt>
                <c:pt idx="47">
                  <c:v>1.2620832706973558E-3</c:v>
                </c:pt>
                <c:pt idx="48">
                  <c:v>1.2881712706973559E-3</c:v>
                </c:pt>
                <c:pt idx="49">
                  <c:v>1.3144832706973558E-3</c:v>
                </c:pt>
                <c:pt idx="50">
                  <c:v>1.3564192706973558E-3</c:v>
                </c:pt>
                <c:pt idx="51">
                  <c:v>1.4086712706973558E-3</c:v>
                </c:pt>
                <c:pt idx="52">
                  <c:v>1.4410232706973559E-3</c:v>
                </c:pt>
                <c:pt idx="53">
                  <c:v>1.4763192706973558E-3</c:v>
                </c:pt>
                <c:pt idx="54">
                  <c:v>1.5073992706973558E-3</c:v>
                </c:pt>
                <c:pt idx="55">
                  <c:v>1.5479672706973557E-3</c:v>
                </c:pt>
                <c:pt idx="56">
                  <c:v>1.5869912706973556E-3</c:v>
                </c:pt>
                <c:pt idx="57">
                  <c:v>1.6222872706973556E-3</c:v>
                </c:pt>
                <c:pt idx="58">
                  <c:v>1.6657272706973559E-3</c:v>
                </c:pt>
                <c:pt idx="59">
                  <c:v>1.7012512706973556E-3</c:v>
                </c:pt>
                <c:pt idx="60">
                  <c:v>1.7351672706973559E-3</c:v>
                </c:pt>
                <c:pt idx="61">
                  <c:v>1.7833192706973558E-3</c:v>
                </c:pt>
                <c:pt idx="62">
                  <c:v>1.8151712706973558E-3</c:v>
                </c:pt>
                <c:pt idx="63">
                  <c:v>1.8596632706973557E-3</c:v>
                </c:pt>
                <c:pt idx="64">
                  <c:v>1.8939632706973558E-3</c:v>
                </c:pt>
                <c:pt idx="65">
                  <c:v>1.9353712706973558E-3</c:v>
                </c:pt>
                <c:pt idx="66">
                  <c:v>1.9737632706973555E-3</c:v>
                </c:pt>
                <c:pt idx="67">
                  <c:v>2.0324152706973557E-3</c:v>
                </c:pt>
                <c:pt idx="68">
                  <c:v>2.0710832706973561E-3</c:v>
                </c:pt>
                <c:pt idx="69">
                  <c:v>2.0945672706973559E-3</c:v>
                </c:pt>
                <c:pt idx="70">
                  <c:v>2.1205712706973559E-3</c:v>
                </c:pt>
                <c:pt idx="71">
                  <c:v>2.1661272706973559E-3</c:v>
                </c:pt>
                <c:pt idx="72">
                  <c:v>2.2339472706973556E-3</c:v>
                </c:pt>
                <c:pt idx="73">
                  <c:v>2.2770632706973558E-3</c:v>
                </c:pt>
                <c:pt idx="74">
                  <c:v>2.3030352706973557E-3</c:v>
                </c:pt>
                <c:pt idx="75">
                  <c:v>2.3348232706973558E-3</c:v>
                </c:pt>
                <c:pt idx="76">
                  <c:v>2.3691392706973557E-3</c:v>
                </c:pt>
                <c:pt idx="77">
                  <c:v>2.4147192706973557E-3</c:v>
                </c:pt>
                <c:pt idx="78">
                  <c:v>2.4602592706973558E-3</c:v>
                </c:pt>
                <c:pt idx="79">
                  <c:v>2.5070512706973557E-3</c:v>
                </c:pt>
                <c:pt idx="80">
                  <c:v>2.5369552706973556E-3</c:v>
                </c:pt>
                <c:pt idx="81">
                  <c:v>2.5958312706973559E-3</c:v>
                </c:pt>
                <c:pt idx="82">
                  <c:v>2.6383592706973559E-3</c:v>
                </c:pt>
                <c:pt idx="83">
                  <c:v>2.6807072706973556E-3</c:v>
                </c:pt>
                <c:pt idx="84">
                  <c:v>2.7123592706973561E-3</c:v>
                </c:pt>
                <c:pt idx="85">
                  <c:v>2.7524592706973557E-3</c:v>
                </c:pt>
                <c:pt idx="86">
                  <c:v>2.7992792706973556E-3</c:v>
                </c:pt>
                <c:pt idx="87">
                  <c:v>2.8537352706973556E-3</c:v>
                </c:pt>
                <c:pt idx="88">
                  <c:v>2.8814832706973558E-3</c:v>
                </c:pt>
                <c:pt idx="89">
                  <c:v>2.9173472706973558E-3</c:v>
                </c:pt>
                <c:pt idx="90">
                  <c:v>2.977735270697356E-3</c:v>
                </c:pt>
                <c:pt idx="91">
                  <c:v>3.0173952706973556E-3</c:v>
                </c:pt>
                <c:pt idx="92">
                  <c:v>3.0616672706973557E-3</c:v>
                </c:pt>
                <c:pt idx="93">
                  <c:v>3.0995712706973553E-3</c:v>
                </c:pt>
                <c:pt idx="94">
                  <c:v>3.1365352706973558E-3</c:v>
                </c:pt>
                <c:pt idx="95">
                  <c:v>3.2018912706973557E-3</c:v>
                </c:pt>
                <c:pt idx="96">
                  <c:v>3.2396912706973559E-3</c:v>
                </c:pt>
                <c:pt idx="97">
                  <c:v>3.2751312706973557E-3</c:v>
                </c:pt>
                <c:pt idx="98">
                  <c:v>3.3068872706973557E-3</c:v>
                </c:pt>
                <c:pt idx="99">
                  <c:v>3.3435112706973556E-3</c:v>
                </c:pt>
                <c:pt idx="100">
                  <c:v>3.4021352706973557E-3</c:v>
                </c:pt>
                <c:pt idx="101">
                  <c:v>3.4525352706973557E-3</c:v>
                </c:pt>
                <c:pt idx="102">
                  <c:v>3.4985632706973557E-3</c:v>
                </c:pt>
                <c:pt idx="103">
                  <c:v>3.5276792706973557E-3</c:v>
                </c:pt>
                <c:pt idx="104">
                  <c:v>3.5604392706973559E-3</c:v>
                </c:pt>
                <c:pt idx="105">
                  <c:v>3.6088832706973554E-3</c:v>
                </c:pt>
                <c:pt idx="106">
                  <c:v>3.6623912706973561E-3</c:v>
                </c:pt>
                <c:pt idx="107">
                  <c:v>3.6995552706973554E-3</c:v>
                </c:pt>
                <c:pt idx="108">
                  <c:v>3.7511592706973556E-3</c:v>
                </c:pt>
                <c:pt idx="109">
                  <c:v>3.7872832706973558E-3</c:v>
                </c:pt>
                <c:pt idx="110">
                  <c:v>3.8314832706973557E-3</c:v>
                </c:pt>
                <c:pt idx="111">
                  <c:v>3.8775632706973557E-3</c:v>
                </c:pt>
                <c:pt idx="112">
                  <c:v>3.9440552706973562E-3</c:v>
                </c:pt>
                <c:pt idx="113">
                  <c:v>3.9799352706973556E-3</c:v>
                </c:pt>
                <c:pt idx="114">
                  <c:v>4.0032712706973552E-3</c:v>
                </c:pt>
                <c:pt idx="115">
                  <c:v>4.0412552706973557E-3</c:v>
                </c:pt>
                <c:pt idx="116">
                  <c:v>4.0940152706973564E-3</c:v>
                </c:pt>
                <c:pt idx="117">
                  <c:v>4.1518952706973552E-3</c:v>
                </c:pt>
                <c:pt idx="118">
                  <c:v>4.1882952706973559E-3</c:v>
                </c:pt>
                <c:pt idx="119">
                  <c:v>4.2218952706973558E-3</c:v>
                </c:pt>
                <c:pt idx="120">
                  <c:v>4.2640152706973555E-3</c:v>
                </c:pt>
                <c:pt idx="121">
                  <c:v>4.3051352706973559E-3</c:v>
                </c:pt>
                <c:pt idx="122">
                  <c:v>4.3593352706973558E-3</c:v>
                </c:pt>
                <c:pt idx="123">
                  <c:v>4.3921352706973562E-3</c:v>
                </c:pt>
                <c:pt idx="124">
                  <c:v>4.4252552706973555E-3</c:v>
                </c:pt>
                <c:pt idx="125">
                  <c:v>4.4672552706973559E-3</c:v>
                </c:pt>
                <c:pt idx="126">
                  <c:v>4.5166152706973559E-3</c:v>
                </c:pt>
                <c:pt idx="127">
                  <c:v>4.5560152706973552E-3</c:v>
                </c:pt>
                <c:pt idx="128">
                  <c:v>4.5887752706973558E-3</c:v>
                </c:pt>
                <c:pt idx="129">
                  <c:v>4.6274952706973557E-3</c:v>
                </c:pt>
                <c:pt idx="130">
                  <c:v>4.6717352706973558E-3</c:v>
                </c:pt>
                <c:pt idx="131">
                  <c:v>4.7173352706973556E-3</c:v>
                </c:pt>
                <c:pt idx="132">
                  <c:v>4.7487752706973554E-3</c:v>
                </c:pt>
                <c:pt idx="133">
                  <c:v>4.7762552706973561E-3</c:v>
                </c:pt>
                <c:pt idx="134">
                  <c:v>4.8321352706973556E-3</c:v>
                </c:pt>
                <c:pt idx="135">
                  <c:v>4.8745752706973559E-3</c:v>
                </c:pt>
                <c:pt idx="136">
                  <c:v>4.9050152706973556E-3</c:v>
                </c:pt>
                <c:pt idx="137">
                  <c:v>4.9334552706973558E-3</c:v>
                </c:pt>
                <c:pt idx="138">
                  <c:v>4.9622152706973559E-3</c:v>
                </c:pt>
                <c:pt idx="139">
                  <c:v>5.0139352706973558E-3</c:v>
                </c:pt>
                <c:pt idx="140">
                  <c:v>5.0682552706973558E-3</c:v>
                </c:pt>
                <c:pt idx="141">
                  <c:v>5.0946952706973558E-3</c:v>
                </c:pt>
                <c:pt idx="142">
                  <c:v>5.1283752706973561E-3</c:v>
                </c:pt>
                <c:pt idx="143">
                  <c:v>5.1640952706973565E-3</c:v>
                </c:pt>
                <c:pt idx="144">
                  <c:v>5.2146552706973555E-3</c:v>
                </c:pt>
                <c:pt idx="145">
                  <c:v>5.2506552706973568E-3</c:v>
                </c:pt>
                <c:pt idx="146">
                  <c:v>5.2733752706973554E-3</c:v>
                </c:pt>
                <c:pt idx="147">
                  <c:v>5.3261752706973567E-3</c:v>
                </c:pt>
                <c:pt idx="148">
                  <c:v>5.3734552706973561E-3</c:v>
                </c:pt>
                <c:pt idx="149">
                  <c:v>5.4124152706973563E-3</c:v>
                </c:pt>
                <c:pt idx="150">
                  <c:v>5.4383352706973568E-3</c:v>
                </c:pt>
                <c:pt idx="151">
                  <c:v>5.4799752706973558E-3</c:v>
                </c:pt>
                <c:pt idx="152">
                  <c:v>5.5346152706973566E-3</c:v>
                </c:pt>
                <c:pt idx="153">
                  <c:v>5.5686152706973567E-3</c:v>
                </c:pt>
                <c:pt idx="154">
                  <c:v>5.6106152706973562E-3</c:v>
                </c:pt>
                <c:pt idx="155">
                  <c:v>5.6538952706973568E-3</c:v>
                </c:pt>
                <c:pt idx="156">
                  <c:v>5.7310152706973559E-3</c:v>
                </c:pt>
                <c:pt idx="157">
                  <c:v>5.805775270697356E-3</c:v>
                </c:pt>
                <c:pt idx="158">
                  <c:v>5.875295270697356E-3</c:v>
                </c:pt>
                <c:pt idx="159">
                  <c:v>5.9416152706973568E-3</c:v>
                </c:pt>
                <c:pt idx="160">
                  <c:v>6.0496952706973559E-3</c:v>
                </c:pt>
                <c:pt idx="161">
                  <c:v>6.2055352706973568E-3</c:v>
                </c:pt>
                <c:pt idx="162">
                  <c:v>6.4008952706973562E-3</c:v>
                </c:pt>
                <c:pt idx="163">
                  <c:v>6.6170552706973562E-3</c:v>
                </c:pt>
                <c:pt idx="164">
                  <c:v>6.8030952706973572E-3</c:v>
                </c:pt>
                <c:pt idx="165">
                  <c:v>7.0165752706973557E-3</c:v>
                </c:pt>
                <c:pt idx="166">
                  <c:v>7.2063352706973564E-3</c:v>
                </c:pt>
                <c:pt idx="167">
                  <c:v>7.3991352706973572E-3</c:v>
                </c:pt>
                <c:pt idx="168">
                  <c:v>7.5958152706973557E-3</c:v>
                </c:pt>
                <c:pt idx="169">
                  <c:v>7.805055270697356E-3</c:v>
                </c:pt>
                <c:pt idx="170">
                  <c:v>8.0574952706973565E-3</c:v>
                </c:pt>
                <c:pt idx="171">
                  <c:v>8.2828152706973576E-3</c:v>
                </c:pt>
                <c:pt idx="172">
                  <c:v>8.5662152706973554E-3</c:v>
                </c:pt>
                <c:pt idx="173">
                  <c:v>8.8139752706973568E-3</c:v>
                </c:pt>
                <c:pt idx="174">
                  <c:v>9.0794952706973568E-3</c:v>
                </c:pt>
                <c:pt idx="175">
                  <c:v>9.3019352706973576E-3</c:v>
                </c:pt>
                <c:pt idx="176">
                  <c:v>9.5251752706973555E-3</c:v>
                </c:pt>
                <c:pt idx="177">
                  <c:v>9.7319352706973557E-3</c:v>
                </c:pt>
                <c:pt idx="178">
                  <c:v>9.9536952706973554E-3</c:v>
                </c:pt>
                <c:pt idx="179">
                  <c:v>1.0206295270697354E-2</c:v>
                </c:pt>
                <c:pt idx="180">
                  <c:v>1.0453535270697357E-2</c:v>
                </c:pt>
                <c:pt idx="181">
                  <c:v>1.0706255270697356E-2</c:v>
                </c:pt>
                <c:pt idx="182">
                  <c:v>1.0959415270697355E-2</c:v>
                </c:pt>
                <c:pt idx="183">
                  <c:v>1.1133575270697355E-2</c:v>
                </c:pt>
                <c:pt idx="184">
                  <c:v>1.1298775270697354E-2</c:v>
                </c:pt>
                <c:pt idx="185">
                  <c:v>1.1451455270697354E-2</c:v>
                </c:pt>
                <c:pt idx="186">
                  <c:v>1.1669775270697355E-2</c:v>
                </c:pt>
                <c:pt idx="187">
                  <c:v>1.1901455270697353E-2</c:v>
                </c:pt>
                <c:pt idx="188">
                  <c:v>1.2149015270697354E-2</c:v>
                </c:pt>
                <c:pt idx="189">
                  <c:v>1.2403775270697354E-2</c:v>
                </c:pt>
                <c:pt idx="190">
                  <c:v>1.2615175270697354E-2</c:v>
                </c:pt>
                <c:pt idx="191">
                  <c:v>1.2818935270697355E-2</c:v>
                </c:pt>
                <c:pt idx="192">
                  <c:v>1.3009255270697356E-2</c:v>
                </c:pt>
                <c:pt idx="193">
                  <c:v>1.3199255270697353E-2</c:v>
                </c:pt>
                <c:pt idx="194">
                  <c:v>1.3384575270697354E-2</c:v>
                </c:pt>
                <c:pt idx="195">
                  <c:v>1.3570575270697357E-2</c:v>
                </c:pt>
                <c:pt idx="196">
                  <c:v>1.3751975270697355E-2</c:v>
                </c:pt>
                <c:pt idx="197">
                  <c:v>1.3962415270697354E-2</c:v>
                </c:pt>
                <c:pt idx="198">
                  <c:v>1.4148095270697356E-2</c:v>
                </c:pt>
                <c:pt idx="199">
                  <c:v>1.4344815270697355E-2</c:v>
                </c:pt>
                <c:pt idx="200">
                  <c:v>1.4550415270697354E-2</c:v>
                </c:pt>
                <c:pt idx="201">
                  <c:v>1.4776615270697355E-2</c:v>
                </c:pt>
                <c:pt idx="202">
                  <c:v>1.5006815270697355E-2</c:v>
                </c:pt>
                <c:pt idx="203">
                  <c:v>1.5261335270697356E-2</c:v>
                </c:pt>
                <c:pt idx="204">
                  <c:v>1.5482935270697355E-2</c:v>
                </c:pt>
                <c:pt idx="205">
                  <c:v>1.5723255270697355E-2</c:v>
                </c:pt>
                <c:pt idx="206">
                  <c:v>1.5931255270697355E-2</c:v>
                </c:pt>
                <c:pt idx="207">
                  <c:v>1.6146495270697354E-2</c:v>
                </c:pt>
                <c:pt idx="208">
                  <c:v>1.6344535270697357E-2</c:v>
                </c:pt>
                <c:pt idx="209">
                  <c:v>1.6536575270697355E-2</c:v>
                </c:pt>
                <c:pt idx="210">
                  <c:v>1.6723975270697355E-2</c:v>
                </c:pt>
                <c:pt idx="211">
                  <c:v>1.6926815270697355E-2</c:v>
                </c:pt>
                <c:pt idx="212">
                  <c:v>1.7097255270697356E-2</c:v>
                </c:pt>
                <c:pt idx="213">
                  <c:v>1.7306895270697356E-2</c:v>
                </c:pt>
                <c:pt idx="214">
                  <c:v>1.7496775270697356E-2</c:v>
                </c:pt>
                <c:pt idx="215">
                  <c:v>1.7701815270697353E-2</c:v>
                </c:pt>
                <c:pt idx="216">
                  <c:v>1.7899215270697356E-2</c:v>
                </c:pt>
                <c:pt idx="217">
                  <c:v>1.8114335270697356E-2</c:v>
                </c:pt>
                <c:pt idx="218">
                  <c:v>1.8335935270697355E-2</c:v>
                </c:pt>
                <c:pt idx="219">
                  <c:v>1.8573375270697353E-2</c:v>
                </c:pt>
                <c:pt idx="220">
                  <c:v>1.8789855270697355E-2</c:v>
                </c:pt>
                <c:pt idx="221">
                  <c:v>1.9020655270697354E-2</c:v>
                </c:pt>
                <c:pt idx="222">
                  <c:v>1.9236735270697355E-2</c:v>
                </c:pt>
                <c:pt idx="223">
                  <c:v>1.9456415270697355E-2</c:v>
                </c:pt>
                <c:pt idx="224">
                  <c:v>1.9662615270697355E-2</c:v>
                </c:pt>
                <c:pt idx="225">
                  <c:v>1.9859735270697357E-2</c:v>
                </c:pt>
                <c:pt idx="226">
                  <c:v>2.0076575270697353E-2</c:v>
                </c:pt>
                <c:pt idx="227">
                  <c:v>2.0258815270697353E-2</c:v>
                </c:pt>
                <c:pt idx="228">
                  <c:v>2.0471695270697355E-2</c:v>
                </c:pt>
                <c:pt idx="229">
                  <c:v>2.0686135270697355E-2</c:v>
                </c:pt>
                <c:pt idx="230">
                  <c:v>2.0867615270697356E-2</c:v>
                </c:pt>
                <c:pt idx="231">
                  <c:v>2.1066215270697356E-2</c:v>
                </c:pt>
                <c:pt idx="232">
                  <c:v>2.1300495270697356E-2</c:v>
                </c:pt>
                <c:pt idx="233">
                  <c:v>2.1511535270697359E-2</c:v>
                </c:pt>
                <c:pt idx="234">
                  <c:v>2.1731735270697355E-2</c:v>
                </c:pt>
                <c:pt idx="235">
                  <c:v>2.1933655270697353E-2</c:v>
                </c:pt>
                <c:pt idx="236">
                  <c:v>2.2164095270697355E-2</c:v>
                </c:pt>
                <c:pt idx="237">
                  <c:v>2.2340295270697353E-2</c:v>
                </c:pt>
                <c:pt idx="238">
                  <c:v>2.2538975270697356E-2</c:v>
                </c:pt>
                <c:pt idx="239">
                  <c:v>2.2751455270697357E-2</c:v>
                </c:pt>
                <c:pt idx="240">
                  <c:v>2.2945855270697355E-2</c:v>
                </c:pt>
                <c:pt idx="241">
                  <c:v>2.3142975270697357E-2</c:v>
                </c:pt>
                <c:pt idx="242">
                  <c:v>2.3347255270697354E-2</c:v>
                </c:pt>
                <c:pt idx="243">
                  <c:v>2.3581535270697354E-2</c:v>
                </c:pt>
                <c:pt idx="244">
                  <c:v>2.3793455270697358E-2</c:v>
                </c:pt>
                <c:pt idx="245">
                  <c:v>2.4006415270697357E-2</c:v>
                </c:pt>
                <c:pt idx="246">
                  <c:v>2.4214735270697355E-2</c:v>
                </c:pt>
                <c:pt idx="247">
                  <c:v>2.4414175270697353E-2</c:v>
                </c:pt>
                <c:pt idx="248">
                  <c:v>2.4618695270697356E-2</c:v>
                </c:pt>
                <c:pt idx="249">
                  <c:v>2.4832295270697354E-2</c:v>
                </c:pt>
                <c:pt idx="250">
                  <c:v>2.5033695270697355E-2</c:v>
                </c:pt>
                <c:pt idx="251">
                  <c:v>2.5221215270697359E-2</c:v>
                </c:pt>
                <c:pt idx="252">
                  <c:v>2.5416495270697354E-2</c:v>
                </c:pt>
                <c:pt idx="253">
                  <c:v>2.5606415270697354E-2</c:v>
                </c:pt>
                <c:pt idx="254">
                  <c:v>2.5793335270697354E-2</c:v>
                </c:pt>
                <c:pt idx="255">
                  <c:v>2.5984295270697358E-2</c:v>
                </c:pt>
                <c:pt idx="256">
                  <c:v>2.6195175270697355E-2</c:v>
                </c:pt>
                <c:pt idx="257">
                  <c:v>2.6443975270697355E-2</c:v>
                </c:pt>
                <c:pt idx="258">
                  <c:v>2.6661615270697357E-2</c:v>
                </c:pt>
                <c:pt idx="259">
                  <c:v>2.6869735270697356E-2</c:v>
                </c:pt>
                <c:pt idx="260">
                  <c:v>2.7083175270697354E-2</c:v>
                </c:pt>
                <c:pt idx="261">
                  <c:v>2.7293575270697357E-2</c:v>
                </c:pt>
                <c:pt idx="262">
                  <c:v>2.7491775270697353E-2</c:v>
                </c:pt>
                <c:pt idx="263">
                  <c:v>2.7709775270697356E-2</c:v>
                </c:pt>
                <c:pt idx="264">
                  <c:v>2.7887295270697353E-2</c:v>
                </c:pt>
                <c:pt idx="265">
                  <c:v>2.8100575270697356E-2</c:v>
                </c:pt>
                <c:pt idx="266">
                  <c:v>2.8294095270697355E-2</c:v>
                </c:pt>
                <c:pt idx="267">
                  <c:v>2.8474415270697353E-2</c:v>
                </c:pt>
                <c:pt idx="268">
                  <c:v>2.8673575270697357E-2</c:v>
                </c:pt>
                <c:pt idx="269">
                  <c:v>2.8856495270697353E-2</c:v>
                </c:pt>
                <c:pt idx="270">
                  <c:v>2.9046175270697354E-2</c:v>
                </c:pt>
                <c:pt idx="271">
                  <c:v>2.9238975270697357E-2</c:v>
                </c:pt>
                <c:pt idx="272">
                  <c:v>2.9447455270697354E-2</c:v>
                </c:pt>
                <c:pt idx="273">
                  <c:v>2.9662815270697352E-2</c:v>
                </c:pt>
                <c:pt idx="274">
                  <c:v>2.9901695270697356E-2</c:v>
                </c:pt>
                <c:pt idx="275">
                  <c:v>3.0125495270697352E-2</c:v>
                </c:pt>
                <c:pt idx="276">
                  <c:v>3.0349975270697355E-2</c:v>
                </c:pt>
                <c:pt idx="277">
                  <c:v>3.0577015270697356E-2</c:v>
                </c:pt>
                <c:pt idx="278">
                  <c:v>3.0811535270697354E-2</c:v>
                </c:pt>
                <c:pt idx="279">
                  <c:v>3.1018015270697353E-2</c:v>
                </c:pt>
                <c:pt idx="280">
                  <c:v>3.1215535270697356E-2</c:v>
                </c:pt>
                <c:pt idx="281">
                  <c:v>3.1408415270697355E-2</c:v>
                </c:pt>
                <c:pt idx="282">
                  <c:v>3.1620295270697353E-2</c:v>
                </c:pt>
                <c:pt idx="283">
                  <c:v>3.1806375270697351E-2</c:v>
                </c:pt>
                <c:pt idx="284">
                  <c:v>3.2014535270697357E-2</c:v>
                </c:pt>
                <c:pt idx="285">
                  <c:v>3.2200055270697352E-2</c:v>
                </c:pt>
                <c:pt idx="286">
                  <c:v>3.2388335270697358E-2</c:v>
                </c:pt>
                <c:pt idx="287">
                  <c:v>3.257249527069736E-2</c:v>
                </c:pt>
                <c:pt idx="288">
                  <c:v>3.2766815270697351E-2</c:v>
                </c:pt>
                <c:pt idx="289">
                  <c:v>3.2960575270697359E-2</c:v>
                </c:pt>
                <c:pt idx="290">
                  <c:v>3.3183415270697354E-2</c:v>
                </c:pt>
                <c:pt idx="291">
                  <c:v>3.3388455270697358E-2</c:v>
                </c:pt>
                <c:pt idx="292">
                  <c:v>3.3607495270697355E-2</c:v>
                </c:pt>
                <c:pt idx="293">
                  <c:v>3.3823135270697351E-2</c:v>
                </c:pt>
                <c:pt idx="294">
                  <c:v>3.4044215270697356E-2</c:v>
                </c:pt>
                <c:pt idx="295">
                  <c:v>3.4260055270697351E-2</c:v>
                </c:pt>
                <c:pt idx="296">
                  <c:v>3.4477015270697353E-2</c:v>
                </c:pt>
                <c:pt idx="297">
                  <c:v>3.4706895270697355E-2</c:v>
                </c:pt>
                <c:pt idx="298">
                  <c:v>3.4918135270697356E-2</c:v>
                </c:pt>
                <c:pt idx="299">
                  <c:v>3.5118815270697358E-2</c:v>
                </c:pt>
                <c:pt idx="300">
                  <c:v>3.5320495270697354E-2</c:v>
                </c:pt>
                <c:pt idx="301">
                  <c:v>3.5518775270697356E-2</c:v>
                </c:pt>
                <c:pt idx="302">
                  <c:v>3.5717815270697353E-2</c:v>
                </c:pt>
                <c:pt idx="303">
                  <c:v>3.5905855270697354E-2</c:v>
                </c:pt>
                <c:pt idx="304">
                  <c:v>3.6100495270697357E-2</c:v>
                </c:pt>
                <c:pt idx="305">
                  <c:v>3.6294535270697356E-2</c:v>
                </c:pt>
                <c:pt idx="306">
                  <c:v>3.6509855270697354E-2</c:v>
                </c:pt>
                <c:pt idx="307">
                  <c:v>3.6706295270697353E-2</c:v>
                </c:pt>
                <c:pt idx="308">
                  <c:v>3.6906335270697352E-2</c:v>
                </c:pt>
                <c:pt idx="309">
                  <c:v>3.7121735270697356E-2</c:v>
                </c:pt>
                <c:pt idx="310">
                  <c:v>3.732373527069735E-2</c:v>
                </c:pt>
                <c:pt idx="311">
                  <c:v>3.7535655270697355E-2</c:v>
                </c:pt>
                <c:pt idx="312">
                  <c:v>3.7750895270697353E-2</c:v>
                </c:pt>
                <c:pt idx="313">
                  <c:v>3.7957135270697356E-2</c:v>
                </c:pt>
                <c:pt idx="314">
                  <c:v>3.8198055270697355E-2</c:v>
                </c:pt>
                <c:pt idx="315">
                  <c:v>3.8425375270697358E-2</c:v>
                </c:pt>
                <c:pt idx="316">
                  <c:v>3.8645175270697357E-2</c:v>
                </c:pt>
                <c:pt idx="317">
                  <c:v>3.8864055270697355E-2</c:v>
                </c:pt>
                <c:pt idx="318">
                  <c:v>3.9075735270697354E-2</c:v>
                </c:pt>
                <c:pt idx="319">
                  <c:v>3.9294215270697354E-2</c:v>
                </c:pt>
                <c:pt idx="320">
                  <c:v>3.9497975270697358E-2</c:v>
                </c:pt>
                <c:pt idx="321">
                  <c:v>3.9684575270697353E-2</c:v>
                </c:pt>
                <c:pt idx="322">
                  <c:v>3.9900575270697354E-2</c:v>
                </c:pt>
                <c:pt idx="323">
                  <c:v>4.0100175270697355E-2</c:v>
                </c:pt>
                <c:pt idx="324">
                  <c:v>4.0290975270697353E-2</c:v>
                </c:pt>
                <c:pt idx="325">
                  <c:v>4.0483375270697362E-2</c:v>
                </c:pt>
                <c:pt idx="326">
                  <c:v>4.0680175270697359E-2</c:v>
                </c:pt>
                <c:pt idx="327">
                  <c:v>4.0874575270697357E-2</c:v>
                </c:pt>
                <c:pt idx="328">
                  <c:v>4.1068575270697363E-2</c:v>
                </c:pt>
                <c:pt idx="329">
                  <c:v>4.1287375270697362E-2</c:v>
                </c:pt>
                <c:pt idx="330">
                  <c:v>4.1504175270697365E-2</c:v>
                </c:pt>
                <c:pt idx="331">
                  <c:v>4.1712175270697358E-2</c:v>
                </c:pt>
                <c:pt idx="332">
                  <c:v>4.191737527069736E-2</c:v>
                </c:pt>
                <c:pt idx="333">
                  <c:v>4.2133375270697354E-2</c:v>
                </c:pt>
                <c:pt idx="334">
                  <c:v>4.236017527069736E-2</c:v>
                </c:pt>
                <c:pt idx="335">
                  <c:v>4.2586975270697359E-2</c:v>
                </c:pt>
                <c:pt idx="336">
                  <c:v>4.2837375270697357E-2</c:v>
                </c:pt>
                <c:pt idx="337">
                  <c:v>4.3060575270697364E-2</c:v>
                </c:pt>
                <c:pt idx="338">
                  <c:v>4.327977527069736E-2</c:v>
                </c:pt>
                <c:pt idx="339">
                  <c:v>4.3497375270697358E-2</c:v>
                </c:pt>
                <c:pt idx="340">
                  <c:v>4.3705375270697358E-2</c:v>
                </c:pt>
                <c:pt idx="341">
                  <c:v>4.3910175270697363E-2</c:v>
                </c:pt>
                <c:pt idx="342">
                  <c:v>4.4110975270697364E-2</c:v>
                </c:pt>
                <c:pt idx="343">
                  <c:v>4.4340975270697358E-2</c:v>
                </c:pt>
                <c:pt idx="344">
                  <c:v>4.4517375270697358E-2</c:v>
                </c:pt>
                <c:pt idx="345">
                  <c:v>4.4742975270697365E-2</c:v>
                </c:pt>
                <c:pt idx="346">
                  <c:v>4.4954575270697364E-2</c:v>
                </c:pt>
                <c:pt idx="347">
                  <c:v>4.5149775270697363E-2</c:v>
                </c:pt>
                <c:pt idx="348">
                  <c:v>4.534897527069736E-2</c:v>
                </c:pt>
                <c:pt idx="349">
                  <c:v>4.5538575270697358E-2</c:v>
                </c:pt>
                <c:pt idx="350">
                  <c:v>4.5748975270697365E-2</c:v>
                </c:pt>
                <c:pt idx="351">
                  <c:v>4.5942975270697364E-2</c:v>
                </c:pt>
                <c:pt idx="352">
                  <c:v>4.6169775270697357E-2</c:v>
                </c:pt>
                <c:pt idx="353">
                  <c:v>4.638417527069736E-2</c:v>
                </c:pt>
                <c:pt idx="354">
                  <c:v>4.6598575270697357E-2</c:v>
                </c:pt>
                <c:pt idx="355">
                  <c:v>4.6833775270697355E-2</c:v>
                </c:pt>
                <c:pt idx="356">
                  <c:v>4.7045775270697358E-2</c:v>
                </c:pt>
                <c:pt idx="357">
                  <c:v>4.7266575270697359E-2</c:v>
                </c:pt>
                <c:pt idx="358">
                  <c:v>4.7517375270697354E-2</c:v>
                </c:pt>
                <c:pt idx="359">
                  <c:v>4.774777527069736E-2</c:v>
                </c:pt>
                <c:pt idx="360">
                  <c:v>4.7972175270697359E-2</c:v>
                </c:pt>
                <c:pt idx="361">
                  <c:v>4.8192975270697359E-2</c:v>
                </c:pt>
                <c:pt idx="362">
                  <c:v>4.8438975270697356E-2</c:v>
                </c:pt>
                <c:pt idx="363">
                  <c:v>4.8631775270697356E-2</c:v>
                </c:pt>
                <c:pt idx="364">
                  <c:v>4.887057527069736E-2</c:v>
                </c:pt>
                <c:pt idx="365">
                  <c:v>4.9082175270697359E-2</c:v>
                </c:pt>
                <c:pt idx="366">
                  <c:v>4.9291775270697356E-2</c:v>
                </c:pt>
                <c:pt idx="367">
                  <c:v>4.9515375270697361E-2</c:v>
                </c:pt>
                <c:pt idx="368">
                  <c:v>4.9721775270697356E-2</c:v>
                </c:pt>
                <c:pt idx="369">
                  <c:v>4.9946175270697363E-2</c:v>
                </c:pt>
                <c:pt idx="370">
                  <c:v>5.0177775270697361E-2</c:v>
                </c:pt>
                <c:pt idx="371">
                  <c:v>5.0381775270697357E-2</c:v>
                </c:pt>
                <c:pt idx="372">
                  <c:v>5.0587775270697362E-2</c:v>
                </c:pt>
                <c:pt idx="373">
                  <c:v>5.0792975270697358E-2</c:v>
                </c:pt>
                <c:pt idx="374">
                  <c:v>5.1023375270697356E-2</c:v>
                </c:pt>
                <c:pt idx="375">
                  <c:v>5.1229775270697359E-2</c:v>
                </c:pt>
                <c:pt idx="376">
                  <c:v>5.1440575270697363E-2</c:v>
                </c:pt>
                <c:pt idx="377">
                  <c:v>5.1653775270697359E-2</c:v>
                </c:pt>
                <c:pt idx="378">
                  <c:v>5.1872975270697362E-2</c:v>
                </c:pt>
                <c:pt idx="379">
                  <c:v>5.2087775270697356E-2</c:v>
                </c:pt>
                <c:pt idx="380">
                  <c:v>5.2308975270697361E-2</c:v>
                </c:pt>
                <c:pt idx="381">
                  <c:v>5.2555375270697355E-2</c:v>
                </c:pt>
                <c:pt idx="382">
                  <c:v>5.2772175270697358E-2</c:v>
                </c:pt>
                <c:pt idx="383">
                  <c:v>5.3018575270697366E-2</c:v>
                </c:pt>
                <c:pt idx="384">
                  <c:v>5.3236175270697357E-2</c:v>
                </c:pt>
                <c:pt idx="385">
                  <c:v>5.3450975270697365E-2</c:v>
                </c:pt>
                <c:pt idx="386">
                  <c:v>5.368897527069736E-2</c:v>
                </c:pt>
                <c:pt idx="387">
                  <c:v>5.3917775270697355E-2</c:v>
                </c:pt>
                <c:pt idx="388">
                  <c:v>5.4143775270697365E-2</c:v>
                </c:pt>
                <c:pt idx="389">
                  <c:v>5.4389775270697355E-2</c:v>
                </c:pt>
                <c:pt idx="390">
                  <c:v>5.4612975270697361E-2</c:v>
                </c:pt>
                <c:pt idx="391">
                  <c:v>5.4830175270697355E-2</c:v>
                </c:pt>
                <c:pt idx="392">
                  <c:v>5.5049775270697356E-2</c:v>
                </c:pt>
                <c:pt idx="393">
                  <c:v>5.5295775270697359E-2</c:v>
                </c:pt>
                <c:pt idx="394">
                  <c:v>5.5512975270697359E-2</c:v>
                </c:pt>
                <c:pt idx="395">
                  <c:v>5.5729375270697358E-2</c:v>
                </c:pt>
                <c:pt idx="396">
                  <c:v>5.5947775270697359E-2</c:v>
                </c:pt>
                <c:pt idx="397">
                  <c:v>5.6162575270697367E-2</c:v>
                </c:pt>
                <c:pt idx="398">
                  <c:v>5.6376975270697356E-2</c:v>
                </c:pt>
                <c:pt idx="399">
                  <c:v>5.6600575270697354E-2</c:v>
                </c:pt>
                <c:pt idx="400">
                  <c:v>5.6836575270697354E-2</c:v>
                </c:pt>
                <c:pt idx="401">
                  <c:v>5.7051775270697359E-2</c:v>
                </c:pt>
                <c:pt idx="402">
                  <c:v>5.7274175270697364E-2</c:v>
                </c:pt>
                <c:pt idx="403">
                  <c:v>5.7491375270697358E-2</c:v>
                </c:pt>
                <c:pt idx="404">
                  <c:v>5.7706575270697363E-2</c:v>
                </c:pt>
                <c:pt idx="405">
                  <c:v>5.7919375270697362E-2</c:v>
                </c:pt>
                <c:pt idx="406">
                  <c:v>5.8168175270697356E-2</c:v>
                </c:pt>
                <c:pt idx="407">
                  <c:v>5.8414175270697359E-2</c:v>
                </c:pt>
                <c:pt idx="408">
                  <c:v>5.8658975270697356E-2</c:v>
                </c:pt>
                <c:pt idx="409">
                  <c:v>5.8879375270697365E-2</c:v>
                </c:pt>
                <c:pt idx="410">
                  <c:v>5.9126575270697354E-2</c:v>
                </c:pt>
                <c:pt idx="411">
                  <c:v>5.9328975270697359E-2</c:v>
                </c:pt>
                <c:pt idx="412">
                  <c:v>5.954857527069736E-2</c:v>
                </c:pt>
                <c:pt idx="413">
                  <c:v>5.9793775270697361E-2</c:v>
                </c:pt>
                <c:pt idx="414">
                  <c:v>6.001937527069736E-2</c:v>
                </c:pt>
                <c:pt idx="415">
                  <c:v>6.0266575270697356E-2</c:v>
                </c:pt>
                <c:pt idx="416">
                  <c:v>6.0494575270697355E-2</c:v>
                </c:pt>
                <c:pt idx="417">
                  <c:v>6.0719775270697357E-2</c:v>
                </c:pt>
                <c:pt idx="418">
                  <c:v>6.0967775270697355E-2</c:v>
                </c:pt>
                <c:pt idx="419">
                  <c:v>6.1194175270697357E-2</c:v>
                </c:pt>
                <c:pt idx="420">
                  <c:v>6.1444175270697364E-2</c:v>
                </c:pt>
                <c:pt idx="421">
                  <c:v>6.1690575270697358E-2</c:v>
                </c:pt>
                <c:pt idx="422">
                  <c:v>6.189697527069736E-2</c:v>
                </c:pt>
                <c:pt idx="423">
                  <c:v>6.2118575270697356E-2</c:v>
                </c:pt>
                <c:pt idx="424">
                  <c:v>6.2364975270697363E-2</c:v>
                </c:pt>
                <c:pt idx="425">
                  <c:v>6.2592175270697353E-2</c:v>
                </c:pt>
                <c:pt idx="426">
                  <c:v>6.2820975270697355E-2</c:v>
                </c:pt>
                <c:pt idx="427">
                  <c:v>6.3046175270697363E-2</c:v>
                </c:pt>
                <c:pt idx="428">
                  <c:v>6.3268175270697349E-2</c:v>
                </c:pt>
                <c:pt idx="429">
                  <c:v>6.3522175270697354E-2</c:v>
                </c:pt>
                <c:pt idx="430">
                  <c:v>6.374537527069736E-2</c:v>
                </c:pt>
                <c:pt idx="431">
                  <c:v>6.3950975270697361E-2</c:v>
                </c:pt>
                <c:pt idx="432" formatCode="General">
                  <c:v>6.4202575270697351E-2</c:v>
                </c:pt>
                <c:pt idx="433" formatCode="General">
                  <c:v>6.4422975270697361E-2</c:v>
                </c:pt>
                <c:pt idx="434" formatCode="General">
                  <c:v>6.4669775270697366E-2</c:v>
                </c:pt>
                <c:pt idx="435" formatCode="General">
                  <c:v>6.486777527069737E-2</c:v>
                </c:pt>
                <c:pt idx="436" formatCode="General">
                  <c:v>6.5114575270697361E-2</c:v>
                </c:pt>
                <c:pt idx="437" formatCode="General">
                  <c:v>6.5316575270697369E-2</c:v>
                </c:pt>
                <c:pt idx="438" formatCode="General">
                  <c:v>6.5548175270697367E-2</c:v>
                </c:pt>
                <c:pt idx="439" formatCode="General">
                  <c:v>6.5800575270697367E-2</c:v>
                </c:pt>
                <c:pt idx="440" formatCode="General">
                  <c:v>6.6030575270697361E-2</c:v>
                </c:pt>
                <c:pt idx="441" formatCode="General">
                  <c:v>6.6261375270697365E-2</c:v>
                </c:pt>
                <c:pt idx="442" formatCode="General">
                  <c:v>6.6493375270697361E-2</c:v>
                </c:pt>
                <c:pt idx="443" formatCode="General">
                  <c:v>6.6755775270697357E-2</c:v>
                </c:pt>
                <c:pt idx="444" formatCode="General">
                  <c:v>6.6992175270697368E-2</c:v>
                </c:pt>
                <c:pt idx="445" formatCode="General">
                  <c:v>6.722497527069736E-2</c:v>
                </c:pt>
                <c:pt idx="446" formatCode="General">
                  <c:v>6.7467775270697361E-2</c:v>
                </c:pt>
                <c:pt idx="447" formatCode="General">
                  <c:v>6.7704975270697354E-2</c:v>
                </c:pt>
                <c:pt idx="448" formatCode="General">
                  <c:v>6.7946575270697362E-2</c:v>
                </c:pt>
                <c:pt idx="449" formatCode="General">
                  <c:v>6.8207375270697354E-2</c:v>
                </c:pt>
                <c:pt idx="450" formatCode="General">
                  <c:v>6.8445375270697356E-2</c:v>
                </c:pt>
                <c:pt idx="451" formatCode="General">
                  <c:v>6.8686175270697356E-2</c:v>
                </c:pt>
                <c:pt idx="452" formatCode="General">
                  <c:v>6.8928175270697362E-2</c:v>
                </c:pt>
                <c:pt idx="453" formatCode="General">
                  <c:v>6.915977527069736E-2</c:v>
                </c:pt>
                <c:pt idx="454" formatCode="General">
                  <c:v>6.9395375270697363E-2</c:v>
                </c:pt>
                <c:pt idx="455" formatCode="General">
                  <c:v>6.9632175270697358E-2</c:v>
                </c:pt>
                <c:pt idx="456" formatCode="General">
                  <c:v>6.9892175270697368E-2</c:v>
                </c:pt>
                <c:pt idx="457" formatCode="General">
                  <c:v>7.0119375270697365E-2</c:v>
                </c:pt>
                <c:pt idx="458" formatCode="General">
                  <c:v>7.036097527069736E-2</c:v>
                </c:pt>
                <c:pt idx="459" formatCode="General">
                  <c:v>7.0613375270697359E-2</c:v>
                </c:pt>
                <c:pt idx="460" formatCode="General">
                  <c:v>7.082897527069737E-2</c:v>
                </c:pt>
                <c:pt idx="461" formatCode="General">
                  <c:v>7.1036575270697358E-2</c:v>
                </c:pt>
                <c:pt idx="462" formatCode="General">
                  <c:v>7.1276575270697362E-2</c:v>
                </c:pt>
                <c:pt idx="463" formatCode="General">
                  <c:v>7.1498575270697362E-2</c:v>
                </c:pt>
                <c:pt idx="464" formatCode="General">
                  <c:v>7.1728175270697359E-2</c:v>
                </c:pt>
                <c:pt idx="465" formatCode="General">
                  <c:v>7.195857527069735E-2</c:v>
                </c:pt>
                <c:pt idx="466" formatCode="General">
                  <c:v>7.2202175270697361E-2</c:v>
                </c:pt>
                <c:pt idx="467" formatCode="General">
                  <c:v>7.244537527069736E-2</c:v>
                </c:pt>
                <c:pt idx="468" formatCode="General">
                  <c:v>7.2720975270697361E-2</c:v>
                </c:pt>
                <c:pt idx="469" formatCode="General">
                  <c:v>7.3004175270697358E-2</c:v>
                </c:pt>
                <c:pt idx="470" formatCode="General">
                  <c:v>7.3264175270697354E-2</c:v>
                </c:pt>
                <c:pt idx="471" formatCode="General">
                  <c:v>7.3525775270697355E-2</c:v>
                </c:pt>
                <c:pt idx="472" formatCode="General">
                  <c:v>7.3784975270697356E-2</c:v>
                </c:pt>
                <c:pt idx="473" formatCode="General">
                  <c:v>7.4048575270697359E-2</c:v>
                </c:pt>
                <c:pt idx="474" formatCode="General">
                  <c:v>7.4319775270697358E-2</c:v>
                </c:pt>
                <c:pt idx="475" formatCode="General">
                  <c:v>7.4572575270697355E-2</c:v>
                </c:pt>
                <c:pt idx="476" formatCode="General">
                  <c:v>7.4858975270697362E-2</c:v>
                </c:pt>
                <c:pt idx="477" formatCode="General">
                  <c:v>7.5098175270697357E-2</c:v>
                </c:pt>
                <c:pt idx="478" formatCode="General">
                  <c:v>7.5272575270697362E-2</c:v>
                </c:pt>
                <c:pt idx="479" formatCode="General">
                  <c:v>7.5424575270697361E-2</c:v>
                </c:pt>
                <c:pt idx="480" formatCode="General">
                  <c:v>7.5594575270697364E-2</c:v>
                </c:pt>
                <c:pt idx="481" formatCode="General">
                  <c:v>7.5836175270697359E-2</c:v>
                </c:pt>
                <c:pt idx="482" formatCode="General">
                  <c:v>7.6150575270697352E-2</c:v>
                </c:pt>
                <c:pt idx="483" formatCode="General">
                  <c:v>7.6528575270697369E-2</c:v>
                </c:pt>
                <c:pt idx="484" formatCode="General">
                  <c:v>7.6865375270697353E-2</c:v>
                </c:pt>
                <c:pt idx="485" formatCode="General">
                  <c:v>7.708857527069736E-2</c:v>
                </c:pt>
                <c:pt idx="486" formatCode="General">
                  <c:v>7.7297375270697369E-2</c:v>
                </c:pt>
                <c:pt idx="487" formatCode="General">
                  <c:v>7.7498975270697365E-2</c:v>
                </c:pt>
                <c:pt idx="488" formatCode="General">
                  <c:v>7.7702975270697361E-2</c:v>
                </c:pt>
                <c:pt idx="489" formatCode="General">
                  <c:v>7.7909375270697356E-2</c:v>
                </c:pt>
                <c:pt idx="490" formatCode="General">
                  <c:v>7.8131775270697354E-2</c:v>
                </c:pt>
                <c:pt idx="491" formatCode="General">
                  <c:v>7.839017527069736E-2</c:v>
                </c:pt>
                <c:pt idx="492" formatCode="General">
                  <c:v>7.8635375270697361E-2</c:v>
                </c:pt>
                <c:pt idx="493" formatCode="General">
                  <c:v>7.8907775270697367E-2</c:v>
                </c:pt>
                <c:pt idx="494" formatCode="General">
                  <c:v>7.9218175270697355E-2</c:v>
                </c:pt>
                <c:pt idx="495" formatCode="General">
                  <c:v>7.9506575270697363E-2</c:v>
                </c:pt>
                <c:pt idx="496" formatCode="General">
                  <c:v>7.9802575270697368E-2</c:v>
                </c:pt>
                <c:pt idx="497" formatCode="General">
                  <c:v>8.0122975270697352E-2</c:v>
                </c:pt>
                <c:pt idx="498" formatCode="General">
                  <c:v>8.0402575270697357E-2</c:v>
                </c:pt>
                <c:pt idx="499" formatCode="General">
                  <c:v>8.0661775270697345E-2</c:v>
                </c:pt>
                <c:pt idx="500" formatCode="General">
                  <c:v>8.0869775270697358E-2</c:v>
                </c:pt>
                <c:pt idx="501" formatCode="General">
                  <c:v>8.1050575270697353E-2</c:v>
                </c:pt>
                <c:pt idx="502" formatCode="General">
                  <c:v>8.1226575270697363E-2</c:v>
                </c:pt>
                <c:pt idx="503" formatCode="General">
                  <c:v>8.1415375270697365E-2</c:v>
                </c:pt>
                <c:pt idx="504" formatCode="General">
                  <c:v>8.1633775270697359E-2</c:v>
                </c:pt>
                <c:pt idx="505" formatCode="General">
                  <c:v>8.1906575270697349E-2</c:v>
                </c:pt>
                <c:pt idx="506" formatCode="General">
                  <c:v>8.2242175270697368E-2</c:v>
                </c:pt>
                <c:pt idx="507" formatCode="General">
                  <c:v>8.2554975270697356E-2</c:v>
                </c:pt>
                <c:pt idx="508" formatCode="General">
                  <c:v>8.2885775270697348E-2</c:v>
                </c:pt>
                <c:pt idx="509" formatCode="General">
                  <c:v>8.3207375270697367E-2</c:v>
                </c:pt>
                <c:pt idx="510" formatCode="General">
                  <c:v>8.3462575270697364E-2</c:v>
                </c:pt>
                <c:pt idx="511" formatCode="General">
                  <c:v>8.3673775270697359E-2</c:v>
                </c:pt>
                <c:pt idx="512" formatCode="General">
                  <c:v>8.3878175270697353E-2</c:v>
                </c:pt>
                <c:pt idx="513" formatCode="General">
                  <c:v>8.4084175270697351E-2</c:v>
                </c:pt>
                <c:pt idx="514" formatCode="General">
                  <c:v>8.4322975270697362E-2</c:v>
                </c:pt>
                <c:pt idx="515" formatCode="General">
                  <c:v>8.4543775270697369E-2</c:v>
                </c:pt>
                <c:pt idx="516" formatCode="General">
                  <c:v>8.4781775270697357E-2</c:v>
                </c:pt>
                <c:pt idx="517" formatCode="General">
                  <c:v>8.5023775270697363E-2</c:v>
                </c:pt>
                <c:pt idx="518" formatCode="General">
                  <c:v>8.5309775270697358E-2</c:v>
                </c:pt>
                <c:pt idx="519" formatCode="General">
                  <c:v>8.5571375270697358E-2</c:v>
                </c:pt>
                <c:pt idx="520" formatCode="General">
                  <c:v>8.587017527069736E-2</c:v>
                </c:pt>
                <c:pt idx="521" formatCode="General">
                  <c:v>8.6149775270697365E-2</c:v>
                </c:pt>
                <c:pt idx="522" formatCode="General">
                  <c:v>8.6432175270697353E-2</c:v>
                </c:pt>
                <c:pt idx="523" formatCode="General">
                  <c:v>8.6716975270697355E-2</c:v>
                </c:pt>
                <c:pt idx="524" formatCode="General">
                  <c:v>8.6998575270697348E-2</c:v>
                </c:pt>
                <c:pt idx="525" formatCode="General">
                  <c:v>8.727697527069736E-2</c:v>
                </c:pt>
                <c:pt idx="526" formatCode="General">
                  <c:v>8.7506975270697354E-2</c:v>
                </c:pt>
                <c:pt idx="527" formatCode="General">
                  <c:v>8.770057527069737E-2</c:v>
                </c:pt>
                <c:pt idx="528" formatCode="General">
                  <c:v>8.7870175270697362E-2</c:v>
                </c:pt>
                <c:pt idx="529" formatCode="General">
                  <c:v>8.8052175270697364E-2</c:v>
                </c:pt>
                <c:pt idx="530" formatCode="General">
                  <c:v>8.8244575270697359E-2</c:v>
                </c:pt>
                <c:pt idx="531" formatCode="General">
                  <c:v>8.8561375270697351E-2</c:v>
                </c:pt>
                <c:pt idx="532" formatCode="General">
                  <c:v>8.8915375270697372E-2</c:v>
                </c:pt>
                <c:pt idx="533" formatCode="General">
                  <c:v>8.9276975270697362E-2</c:v>
                </c:pt>
                <c:pt idx="534" formatCode="General">
                  <c:v>8.9624975270697363E-2</c:v>
                </c:pt>
                <c:pt idx="535" formatCode="General">
                  <c:v>8.9834975270697351E-2</c:v>
                </c:pt>
                <c:pt idx="536" formatCode="General">
                  <c:v>9.0018175270697359E-2</c:v>
                </c:pt>
                <c:pt idx="537" formatCode="General">
                  <c:v>9.0208175270697369E-2</c:v>
                </c:pt>
                <c:pt idx="538" formatCode="General">
                  <c:v>9.0394975270697356E-2</c:v>
                </c:pt>
                <c:pt idx="539" formatCode="General">
                  <c:v>9.0628175270697359E-2</c:v>
                </c:pt>
                <c:pt idx="540" formatCode="General">
                  <c:v>9.089737527069737E-2</c:v>
                </c:pt>
                <c:pt idx="541" formatCode="General">
                  <c:v>9.1206175270697368E-2</c:v>
                </c:pt>
                <c:pt idx="542" formatCode="General">
                  <c:v>9.1526575270697366E-2</c:v>
                </c:pt>
                <c:pt idx="543" formatCode="General">
                  <c:v>9.1845775270697358E-2</c:v>
                </c:pt>
                <c:pt idx="544" formatCode="General">
                  <c:v>9.2150575270697352E-2</c:v>
                </c:pt>
                <c:pt idx="545" formatCode="General">
                  <c:v>9.244137527069736E-2</c:v>
                </c:pt>
                <c:pt idx="546" formatCode="General">
                  <c:v>9.264457527069736E-2</c:v>
                </c:pt>
                <c:pt idx="547" formatCode="General">
                  <c:v>9.2848175270697358E-2</c:v>
                </c:pt>
                <c:pt idx="548" formatCode="General">
                  <c:v>9.3040175270697356E-2</c:v>
                </c:pt>
                <c:pt idx="549" formatCode="General">
                  <c:v>9.3240975270697357E-2</c:v>
                </c:pt>
                <c:pt idx="550" formatCode="General">
                  <c:v>9.3454175270697368E-2</c:v>
                </c:pt>
                <c:pt idx="551" formatCode="General">
                  <c:v>9.3688175270697352E-2</c:v>
                </c:pt>
                <c:pt idx="552" formatCode="General">
                  <c:v>9.393977527069737E-2</c:v>
                </c:pt>
                <c:pt idx="553" formatCode="General">
                  <c:v>9.4252175270697347E-2</c:v>
                </c:pt>
                <c:pt idx="554" formatCode="General">
                  <c:v>9.4582975270697353E-2</c:v>
                </c:pt>
                <c:pt idx="555" formatCode="General">
                  <c:v>9.489497527069736E-2</c:v>
                </c:pt>
                <c:pt idx="556" formatCode="General">
                  <c:v>9.5191375270697362E-2</c:v>
                </c:pt>
                <c:pt idx="557" formatCode="General">
                  <c:v>9.5490975270697345E-2</c:v>
                </c:pt>
                <c:pt idx="558" formatCode="General">
                  <c:v>9.5749375270697351E-2</c:v>
                </c:pt>
                <c:pt idx="559" formatCode="General">
                  <c:v>9.5970975270697353E-2</c:v>
                </c:pt>
                <c:pt idx="560" formatCode="General">
                  <c:v>9.6201375270697345E-2</c:v>
                </c:pt>
                <c:pt idx="561" formatCode="General">
                  <c:v>9.6383375270697347E-2</c:v>
                </c:pt>
                <c:pt idx="562" formatCode="General">
                  <c:v>9.6623375270697365E-2</c:v>
                </c:pt>
                <c:pt idx="563" formatCode="General">
                  <c:v>9.686777527069737E-2</c:v>
                </c:pt>
                <c:pt idx="564" formatCode="General">
                  <c:v>9.7094575270697356E-2</c:v>
                </c:pt>
                <c:pt idx="565" formatCode="General">
                  <c:v>9.7341775270697359E-2</c:v>
                </c:pt>
                <c:pt idx="566" formatCode="General">
                  <c:v>9.7600175270697365E-2</c:v>
                </c:pt>
                <c:pt idx="567" formatCode="General">
                  <c:v>9.7884975270697366E-2</c:v>
                </c:pt>
                <c:pt idx="568" formatCode="General">
                  <c:v>9.8150575270697371E-2</c:v>
                </c:pt>
                <c:pt idx="569" formatCode="General">
                  <c:v>9.8434175270697366E-2</c:v>
                </c:pt>
                <c:pt idx="570" formatCode="General">
                  <c:v>9.8716975270697366E-2</c:v>
                </c:pt>
                <c:pt idx="571" formatCode="General">
                  <c:v>9.9004175270697367E-2</c:v>
                </c:pt>
                <c:pt idx="572" formatCode="General">
                  <c:v>9.931777527069735E-2</c:v>
                </c:pt>
                <c:pt idx="573" formatCode="General">
                  <c:v>9.9599375270697357E-2</c:v>
                </c:pt>
                <c:pt idx="574" formatCode="General">
                  <c:v>9.9804175270697362E-2</c:v>
                </c:pt>
                <c:pt idx="575" formatCode="General">
                  <c:v>9.9974575270697363E-2</c:v>
                </c:pt>
                <c:pt idx="576" formatCode="General">
                  <c:v>0.10014537527069736</c:v>
                </c:pt>
                <c:pt idx="577" formatCode="General">
                  <c:v>0.10032377527069736</c:v>
                </c:pt>
                <c:pt idx="578" formatCode="General">
                  <c:v>0.10055097527069735</c:v>
                </c:pt>
                <c:pt idx="579" formatCode="General">
                  <c:v>0.10087297527069737</c:v>
                </c:pt>
                <c:pt idx="580" formatCode="General">
                  <c:v>0.10121057527069736</c:v>
                </c:pt>
                <c:pt idx="581" formatCode="General">
                  <c:v>0.10156217527069736</c:v>
                </c:pt>
                <c:pt idx="582" formatCode="General">
                  <c:v>0.10189737527069737</c:v>
                </c:pt>
                <c:pt idx="583" formatCode="General">
                  <c:v>0.10217417527069736</c:v>
                </c:pt>
                <c:pt idx="584" formatCode="General">
                  <c:v>0.10236097527069736</c:v>
                </c:pt>
                <c:pt idx="585" formatCode="General">
                  <c:v>0.10252617527069736</c:v>
                </c:pt>
                <c:pt idx="586" formatCode="General">
                  <c:v>0.10271177527069736</c:v>
                </c:pt>
                <c:pt idx="587" formatCode="General">
                  <c:v>0.10291777527069736</c:v>
                </c:pt>
                <c:pt idx="588" formatCode="General">
                  <c:v>0.10318057527069736</c:v>
                </c:pt>
                <c:pt idx="589" formatCode="General">
                  <c:v>0.10352297527069736</c:v>
                </c:pt>
                <c:pt idx="590" formatCode="General">
                  <c:v>0.10387017527069736</c:v>
                </c:pt>
                <c:pt idx="591" formatCode="General">
                  <c:v>0.10420497527069736</c:v>
                </c:pt>
                <c:pt idx="592" formatCode="General">
                  <c:v>0.10446617527069735</c:v>
                </c:pt>
                <c:pt idx="593" formatCode="General">
                  <c:v>0.10465897527069735</c:v>
                </c:pt>
                <c:pt idx="594" formatCode="General">
                  <c:v>0.10484937527069736</c:v>
                </c:pt>
                <c:pt idx="595" formatCode="General">
                  <c:v>0.10504217527069735</c:v>
                </c:pt>
                <c:pt idx="596" formatCode="General">
                  <c:v>0.10524417527069735</c:v>
                </c:pt>
                <c:pt idx="597" formatCode="General">
                  <c:v>0.10550657527069736</c:v>
                </c:pt>
                <c:pt idx="598" formatCode="General">
                  <c:v>0.10574897527069735</c:v>
                </c:pt>
                <c:pt idx="599" formatCode="General">
                  <c:v>0.10603417527069736</c:v>
                </c:pt>
                <c:pt idx="600" formatCode="General">
                  <c:v>0.10636577527069736</c:v>
                </c:pt>
                <c:pt idx="601" formatCode="General">
                  <c:v>0.10666937527069736</c:v>
                </c:pt>
                <c:pt idx="602" formatCode="General">
                  <c:v>0.10700497527069736</c:v>
                </c:pt>
                <c:pt idx="603" formatCode="General">
                  <c:v>0.10728737527069736</c:v>
                </c:pt>
                <c:pt idx="604" formatCode="General">
                  <c:v>0.10756537527069736</c:v>
                </c:pt>
                <c:pt idx="605" formatCode="General">
                  <c:v>0.10778617527069737</c:v>
                </c:pt>
                <c:pt idx="606" formatCode="General">
                  <c:v>0.10798217527069737</c:v>
                </c:pt>
                <c:pt idx="607" formatCode="General">
                  <c:v>0.10820177527069737</c:v>
                </c:pt>
                <c:pt idx="608" formatCode="General">
                  <c:v>0.10843857527069735</c:v>
                </c:pt>
                <c:pt idx="609" formatCode="General">
                  <c:v>0.10864417527069736</c:v>
                </c:pt>
                <c:pt idx="610" formatCode="General">
                  <c:v>0.10888297527069735</c:v>
                </c:pt>
                <c:pt idx="611" formatCode="General">
                  <c:v>0.10917257527069736</c:v>
                </c:pt>
                <c:pt idx="612" formatCode="General">
                  <c:v>0.10944297527069737</c:v>
                </c:pt>
                <c:pt idx="613" formatCode="General">
                  <c:v>0.10972217527069736</c:v>
                </c:pt>
                <c:pt idx="614" formatCode="General">
                  <c:v>0.11000577527069735</c:v>
                </c:pt>
                <c:pt idx="615" formatCode="General">
                  <c:v>0.11029817527069737</c:v>
                </c:pt>
                <c:pt idx="616" formatCode="General">
                  <c:v>0.11062017527069737</c:v>
                </c:pt>
                <c:pt idx="617" formatCode="General">
                  <c:v>0.11091337527069736</c:v>
                </c:pt>
                <c:pt idx="618" formatCode="General">
                  <c:v>0.11120057527069736</c:v>
                </c:pt>
                <c:pt idx="619" formatCode="General">
                  <c:v>0.11139937527069735</c:v>
                </c:pt>
                <c:pt idx="620" formatCode="General">
                  <c:v>0.11156457527069737</c:v>
                </c:pt>
                <c:pt idx="621" formatCode="General">
                  <c:v>0.11173497527069737</c:v>
                </c:pt>
                <c:pt idx="622" formatCode="General">
                  <c:v>0.11192657527069735</c:v>
                </c:pt>
                <c:pt idx="623" formatCode="General">
                  <c:v>0.11216497527069735</c:v>
                </c:pt>
                <c:pt idx="624" formatCode="General">
                  <c:v>0.11243857527069735</c:v>
                </c:pt>
                <c:pt idx="625" formatCode="General">
                  <c:v>0.11277977527069735</c:v>
                </c:pt>
                <c:pt idx="626" formatCode="General">
                  <c:v>0.11314857527069735</c:v>
                </c:pt>
                <c:pt idx="627" formatCode="General">
                  <c:v>0.11349497527069737</c:v>
                </c:pt>
                <c:pt idx="628" formatCode="General">
                  <c:v>0.11378977527069736</c:v>
                </c:pt>
                <c:pt idx="629" formatCode="General">
                  <c:v>0.11400577527069736</c:v>
                </c:pt>
                <c:pt idx="630" formatCode="General">
                  <c:v>0.11415217527069736</c:v>
                </c:pt>
                <c:pt idx="631" formatCode="General">
                  <c:v>0.11431697527069735</c:v>
                </c:pt>
                <c:pt idx="632" formatCode="General">
                  <c:v>0.11451657527069736</c:v>
                </c:pt>
                <c:pt idx="633" formatCode="General">
                  <c:v>0.11475057527069737</c:v>
                </c:pt>
                <c:pt idx="634" formatCode="General">
                  <c:v>0.11504097527069736</c:v>
                </c:pt>
                <c:pt idx="635" formatCode="General">
                  <c:v>0.11536137527069736</c:v>
                </c:pt>
                <c:pt idx="636" formatCode="General">
                  <c:v>0.11569257527069736</c:v>
                </c:pt>
                <c:pt idx="637" formatCode="General">
                  <c:v>0.11602337527069735</c:v>
                </c:pt>
                <c:pt idx="638" formatCode="General">
                  <c:v>0.11636417527069735</c:v>
                </c:pt>
                <c:pt idx="639" formatCode="General">
                  <c:v>0.11661017527069736</c:v>
                </c:pt>
                <c:pt idx="640" formatCode="General">
                  <c:v>0.11680097527069735</c:v>
                </c:pt>
                <c:pt idx="641" formatCode="General">
                  <c:v>0.11696497527069737</c:v>
                </c:pt>
                <c:pt idx="642" formatCode="General">
                  <c:v>0.11715937527069736</c:v>
                </c:pt>
                <c:pt idx="643" formatCode="General">
                  <c:v>0.11736337527069736</c:v>
                </c:pt>
                <c:pt idx="644" formatCode="General">
                  <c:v>0.11759417527069736</c:v>
                </c:pt>
                <c:pt idx="645" formatCode="General">
                  <c:v>0.11787617527069737</c:v>
                </c:pt>
                <c:pt idx="646" formatCode="General">
                  <c:v>0.11823857527069735</c:v>
                </c:pt>
                <c:pt idx="647" formatCode="General">
                  <c:v>0.11854817527069736</c:v>
                </c:pt>
                <c:pt idx="648" formatCode="General">
                  <c:v>0.11892977527069735</c:v>
                </c:pt>
                <c:pt idx="649" formatCode="General">
                  <c:v>0.11924937527069736</c:v>
                </c:pt>
                <c:pt idx="650" formatCode="General">
                  <c:v>0.11948057527069736</c:v>
                </c:pt>
                <c:pt idx="651" formatCode="General">
                  <c:v>0.11967657527069736</c:v>
                </c:pt>
                <c:pt idx="652" formatCode="General">
                  <c:v>0.11983737527069736</c:v>
                </c:pt>
                <c:pt idx="653" formatCode="General">
                  <c:v>0.12000977527069737</c:v>
                </c:pt>
                <c:pt idx="654" formatCode="General">
                  <c:v>0.12021657527069736</c:v>
                </c:pt>
                <c:pt idx="655" formatCode="General">
                  <c:v>0.12053097527069737</c:v>
                </c:pt>
                <c:pt idx="656" formatCode="General">
                  <c:v>0.12081617527069737</c:v>
                </c:pt>
                <c:pt idx="657" formatCode="General">
                  <c:v>0.12119537527069736</c:v>
                </c:pt>
                <c:pt idx="658" formatCode="General">
                  <c:v>0.12156617527069737</c:v>
                </c:pt>
                <c:pt idx="659" formatCode="General">
                  <c:v>0.12187257527069736</c:v>
                </c:pt>
                <c:pt idx="660" formatCode="General">
                  <c:v>0.12210177527069735</c:v>
                </c:pt>
                <c:pt idx="661" formatCode="General">
                  <c:v>0.12226617527069736</c:v>
                </c:pt>
                <c:pt idx="662" formatCode="General">
                  <c:v>0.12242657527069736</c:v>
                </c:pt>
                <c:pt idx="663" formatCode="General">
                  <c:v>0.12259217527069736</c:v>
                </c:pt>
                <c:pt idx="664" formatCode="General">
                  <c:v>0.12281377527069737</c:v>
                </c:pt>
                <c:pt idx="665" formatCode="General">
                  <c:v>0.12316297527069736</c:v>
                </c:pt>
                <c:pt idx="666" formatCode="General">
                  <c:v>0.12352377527069736</c:v>
                </c:pt>
                <c:pt idx="667" formatCode="General">
                  <c:v>0.12392337527069737</c:v>
                </c:pt>
                <c:pt idx="668" formatCode="General">
                  <c:v>0.12423177527069736</c:v>
                </c:pt>
                <c:pt idx="669" formatCode="General">
                  <c:v>0.12445697527069736</c:v>
                </c:pt>
                <c:pt idx="670" formatCode="General">
                  <c:v>0.12465497527069737</c:v>
                </c:pt>
                <c:pt idx="671" formatCode="General">
                  <c:v>0.12483337527069736</c:v>
                </c:pt>
                <c:pt idx="672" formatCode="General">
                  <c:v>0.12501817527069736</c:v>
                </c:pt>
                <c:pt idx="673" formatCode="General">
                  <c:v>0.12521857527069735</c:v>
                </c:pt>
                <c:pt idx="674" formatCode="General">
                  <c:v>0.12545017527069738</c:v>
                </c:pt>
                <c:pt idx="675" formatCode="General">
                  <c:v>0.12573217527069735</c:v>
                </c:pt>
                <c:pt idx="676" formatCode="General">
                  <c:v>0.12609497527069735</c:v>
                </c:pt>
                <c:pt idx="677" formatCode="General">
                  <c:v>0.12644417527069737</c:v>
                </c:pt>
                <c:pt idx="678" formatCode="General">
                  <c:v>0.12679417527069736</c:v>
                </c:pt>
                <c:pt idx="679" formatCode="General">
                  <c:v>0.12711257527069736</c:v>
                </c:pt>
                <c:pt idx="680" formatCode="General">
                  <c:v>0.12733337527069735</c:v>
                </c:pt>
                <c:pt idx="681" formatCode="General">
                  <c:v>0.12750337527069736</c:v>
                </c:pt>
                <c:pt idx="682" formatCode="General">
                  <c:v>0.12767337527069736</c:v>
                </c:pt>
                <c:pt idx="683" formatCode="General">
                  <c:v>0.12786577527069737</c:v>
                </c:pt>
                <c:pt idx="684" formatCode="General">
                  <c:v>0.12808097527069737</c:v>
                </c:pt>
                <c:pt idx="685" formatCode="General">
                  <c:v>0.12833737527069736</c:v>
                </c:pt>
                <c:pt idx="686" formatCode="General">
                  <c:v>0.12867017527069735</c:v>
                </c:pt>
                <c:pt idx="687" formatCode="General">
                  <c:v>0.12905257527069736</c:v>
                </c:pt>
                <c:pt idx="688" formatCode="General">
                  <c:v>0.12942697527069735</c:v>
                </c:pt>
                <c:pt idx="689" formatCode="General">
                  <c:v>0.12973097527069735</c:v>
                </c:pt>
                <c:pt idx="690" formatCode="General">
                  <c:v>0.12993177527069735</c:v>
                </c:pt>
                <c:pt idx="691" formatCode="General">
                  <c:v>0.13008097527069737</c:v>
                </c:pt>
                <c:pt idx="692" formatCode="General">
                  <c:v>0.13023817527069736</c:v>
                </c:pt>
                <c:pt idx="693" formatCode="General">
                  <c:v>0.13046017527069736</c:v>
                </c:pt>
                <c:pt idx="694" formatCode="General">
                  <c:v>0.13075937527069736</c:v>
                </c:pt>
                <c:pt idx="695" formatCode="General">
                  <c:v>0.13111737527069736</c:v>
                </c:pt>
                <c:pt idx="696" formatCode="General">
                  <c:v>0.13148897527069736</c:v>
                </c:pt>
                <c:pt idx="697" formatCode="General">
                  <c:v>0.13183977527069735</c:v>
                </c:pt>
                <c:pt idx="698" formatCode="General">
                  <c:v>0.13206857527069737</c:v>
                </c:pt>
                <c:pt idx="699" formatCode="General">
                  <c:v>0.13220537527069737</c:v>
                </c:pt>
                <c:pt idx="700" formatCode="General">
                  <c:v>0.13234257527069737</c:v>
                </c:pt>
                <c:pt idx="701" formatCode="General">
                  <c:v>0.13252777527069737</c:v>
                </c:pt>
                <c:pt idx="702" formatCode="General">
                  <c:v>0.13289297527069738</c:v>
                </c:pt>
                <c:pt idx="703" formatCode="General">
                  <c:v>0.13331177527069735</c:v>
                </c:pt>
                <c:pt idx="704" formatCode="General">
                  <c:v>0.13369177527069737</c:v>
                </c:pt>
                <c:pt idx="705" formatCode="General">
                  <c:v>0.13393337527069737</c:v>
                </c:pt>
                <c:pt idx="706" formatCode="General">
                  <c:v>0.13409017527069736</c:v>
                </c:pt>
                <c:pt idx="707" formatCode="General">
                  <c:v>0.13425937527069737</c:v>
                </c:pt>
                <c:pt idx="708" formatCode="General">
                  <c:v>0.13443257527069735</c:v>
                </c:pt>
                <c:pt idx="709" formatCode="General">
                  <c:v>0.13469417527069735</c:v>
                </c:pt>
                <c:pt idx="710" formatCode="General">
                  <c:v>0.13503297527069735</c:v>
                </c:pt>
                <c:pt idx="711" formatCode="General">
                  <c:v>0.13539937527069734</c:v>
                </c:pt>
                <c:pt idx="712" formatCode="General">
                  <c:v>0.13576377527069736</c:v>
                </c:pt>
                <c:pt idx="713" formatCode="General">
                  <c:v>0.13611137527069736</c:v>
                </c:pt>
                <c:pt idx="714" formatCode="General">
                  <c:v>0.13631177527069738</c:v>
                </c:pt>
                <c:pt idx="715" formatCode="General">
                  <c:v>0.13646337527069735</c:v>
                </c:pt>
                <c:pt idx="716" formatCode="General">
                  <c:v>0.13660817527069735</c:v>
                </c:pt>
                <c:pt idx="717" formatCode="General">
                  <c:v>0.13678457527069735</c:v>
                </c:pt>
                <c:pt idx="718" formatCode="General">
                  <c:v>0.13706577527069735</c:v>
                </c:pt>
                <c:pt idx="719" formatCode="General">
                  <c:v>0.13740657527069736</c:v>
                </c:pt>
                <c:pt idx="720" formatCode="General">
                  <c:v>0.13776217527069737</c:v>
                </c:pt>
                <c:pt idx="721" formatCode="General">
                  <c:v>0.13812737527069735</c:v>
                </c:pt>
                <c:pt idx="722" formatCode="General">
                  <c:v>0.13848577527069736</c:v>
                </c:pt>
                <c:pt idx="723" formatCode="General">
                  <c:v>0.13872137527069736</c:v>
                </c:pt>
                <c:pt idx="724" formatCode="General">
                  <c:v>0.13888297527069735</c:v>
                </c:pt>
                <c:pt idx="725" formatCode="General">
                  <c:v>0.13904857527069736</c:v>
                </c:pt>
                <c:pt idx="726" formatCode="General">
                  <c:v>0.13921697527069735</c:v>
                </c:pt>
                <c:pt idx="727" formatCode="General">
                  <c:v>0.13943817527069735</c:v>
                </c:pt>
                <c:pt idx="728" formatCode="General">
                  <c:v>0.13973457527069735</c:v>
                </c:pt>
                <c:pt idx="729" formatCode="General">
                  <c:v>0.14007617527069735</c:v>
                </c:pt>
                <c:pt idx="730" formatCode="General">
                  <c:v>0.14048017527069734</c:v>
                </c:pt>
                <c:pt idx="731" formatCode="General">
                  <c:v>0.14084337527069737</c:v>
                </c:pt>
                <c:pt idx="732" formatCode="General">
                  <c:v>0.14115737527069736</c:v>
                </c:pt>
                <c:pt idx="733" formatCode="General">
                  <c:v>0.14136257527069737</c:v>
                </c:pt>
                <c:pt idx="734" formatCode="General">
                  <c:v>0.14154297527069734</c:v>
                </c:pt>
                <c:pt idx="735" formatCode="General">
                  <c:v>0.14172457527069737</c:v>
                </c:pt>
                <c:pt idx="736" formatCode="General">
                  <c:v>0.14189097527069736</c:v>
                </c:pt>
                <c:pt idx="737" formatCode="General">
                  <c:v>0.14211657527069735</c:v>
                </c:pt>
                <c:pt idx="738" formatCode="General">
                  <c:v>0.14240097527069737</c:v>
                </c:pt>
                <c:pt idx="739" formatCode="General">
                  <c:v>0.14274537527069736</c:v>
                </c:pt>
                <c:pt idx="740" formatCode="General">
                  <c:v>0.14311697527069736</c:v>
                </c:pt>
                <c:pt idx="741" formatCode="General">
                  <c:v>0.14349457527069737</c:v>
                </c:pt>
                <c:pt idx="742" formatCode="General">
                  <c:v>0.14382297527069737</c:v>
                </c:pt>
                <c:pt idx="743" formatCode="General">
                  <c:v>0.14404377527069737</c:v>
                </c:pt>
                <c:pt idx="744" formatCode="General">
                  <c:v>0.14418777527069737</c:v>
                </c:pt>
                <c:pt idx="745" formatCode="General">
                  <c:v>0.14433817527069737</c:v>
                </c:pt>
                <c:pt idx="746" formatCode="General">
                  <c:v>0.14451217527069735</c:v>
                </c:pt>
                <c:pt idx="747" formatCode="General">
                  <c:v>0.14480097527069735</c:v>
                </c:pt>
                <c:pt idx="748" formatCode="General">
                  <c:v>0.14516697527069736</c:v>
                </c:pt>
                <c:pt idx="749" formatCode="General">
                  <c:v>0.14554657527069736</c:v>
                </c:pt>
                <c:pt idx="750" formatCode="General">
                  <c:v>0.14591617527069736</c:v>
                </c:pt>
                <c:pt idx="751" formatCode="General">
                  <c:v>0.14621097527069737</c:v>
                </c:pt>
                <c:pt idx="752" formatCode="General">
                  <c:v>0.14643337527069736</c:v>
                </c:pt>
                <c:pt idx="753" formatCode="General">
                  <c:v>0.14661657527069735</c:v>
                </c:pt>
                <c:pt idx="754" formatCode="General">
                  <c:v>0.14680737527069737</c:v>
                </c:pt>
                <c:pt idx="755" formatCode="General">
                  <c:v>0.14702897527069736</c:v>
                </c:pt>
                <c:pt idx="756" formatCode="General">
                  <c:v>0.14726137527069738</c:v>
                </c:pt>
                <c:pt idx="757" formatCode="General">
                  <c:v>0.14751937527069736</c:v>
                </c:pt>
                <c:pt idx="758" formatCode="General">
                  <c:v>0.14780097527069735</c:v>
                </c:pt>
                <c:pt idx="759" formatCode="General">
                  <c:v>0.14814257527069738</c:v>
                </c:pt>
                <c:pt idx="760" formatCode="General">
                  <c:v>0.14847657527069735</c:v>
                </c:pt>
                <c:pt idx="761" formatCode="General">
                  <c:v>0.14882097527069735</c:v>
                </c:pt>
                <c:pt idx="762" formatCode="General">
                  <c:v>0.14921017527069735</c:v>
                </c:pt>
                <c:pt idx="763" formatCode="General">
                  <c:v>0.14953417527069734</c:v>
                </c:pt>
                <c:pt idx="764" formatCode="General">
                  <c:v>0.14967817527069735</c:v>
                </c:pt>
                <c:pt idx="765" formatCode="General">
                  <c:v>0.14977737527069737</c:v>
                </c:pt>
                <c:pt idx="766" formatCode="General">
                  <c:v>0.14995617527069738</c:v>
                </c:pt>
                <c:pt idx="767" formatCode="General">
                  <c:v>0.15029057527069736</c:v>
                </c:pt>
              </c:numCache>
            </c:numRef>
          </c:xVal>
          <c:yVal>
            <c:numRef>
              <c:f>'46NT71'!$I$22:$I$789</c:f>
              <c:numCache>
                <c:formatCode>0.000</c:formatCode>
                <c:ptCount val="768"/>
                <c:pt idx="0">
                  <c:v>6.0008068464447195</c:v>
                </c:pt>
                <c:pt idx="1">
                  <c:v>5.9893105606419397</c:v>
                </c:pt>
                <c:pt idx="2">
                  <c:v>5.9695227058752085</c:v>
                </c:pt>
                <c:pt idx="3">
                  <c:v>5.9140251491901088</c:v>
                </c:pt>
                <c:pt idx="4">
                  <c:v>5.8463191474047118</c:v>
                </c:pt>
                <c:pt idx="5">
                  <c:v>5.9002906484522741</c:v>
                </c:pt>
                <c:pt idx="6">
                  <c:v>12.196389260760427</c:v>
                </c:pt>
                <c:pt idx="7">
                  <c:v>16.257426786331713</c:v>
                </c:pt>
                <c:pt idx="8">
                  <c:v>18.343036157632444</c:v>
                </c:pt>
                <c:pt idx="9">
                  <c:v>20.332453155247087</c:v>
                </c:pt>
                <c:pt idx="10">
                  <c:v>22.963118731754825</c:v>
                </c:pt>
                <c:pt idx="11">
                  <c:v>26.920740553622345</c:v>
                </c:pt>
                <c:pt idx="12">
                  <c:v>31.454397510138875</c:v>
                </c:pt>
                <c:pt idx="13">
                  <c:v>35.463701749597654</c:v>
                </c:pt>
                <c:pt idx="14">
                  <c:v>39.463188364454943</c:v>
                </c:pt>
                <c:pt idx="15">
                  <c:v>42.429433575657093</c:v>
                </c:pt>
                <c:pt idx="16">
                  <c:v>45.847645598176491</c:v>
                </c:pt>
                <c:pt idx="17">
                  <c:v>48.763937921509928</c:v>
                </c:pt>
                <c:pt idx="18">
                  <c:v>52.6331502534428</c:v>
                </c:pt>
                <c:pt idx="19">
                  <c:v>57.453960012422556</c:v>
                </c:pt>
                <c:pt idx="20">
                  <c:v>61.527511194221653</c:v>
                </c:pt>
                <c:pt idx="21">
                  <c:v>66.027340584106113</c:v>
                </c:pt>
                <c:pt idx="22">
                  <c:v>73.802594057357737</c:v>
                </c:pt>
                <c:pt idx="23">
                  <c:v>80.367176724829932</c:v>
                </c:pt>
                <c:pt idx="24">
                  <c:v>82.562153416820834</c:v>
                </c:pt>
                <c:pt idx="25">
                  <c:v>84.807998630062954</c:v>
                </c:pt>
                <c:pt idx="26">
                  <c:v>90.863896085022759</c:v>
                </c:pt>
                <c:pt idx="27">
                  <c:v>97.957511373507813</c:v>
                </c:pt>
                <c:pt idx="28">
                  <c:v>102.71626153656108</c:v>
                </c:pt>
                <c:pt idx="29">
                  <c:v>107.63779096761829</c:v>
                </c:pt>
                <c:pt idx="30">
                  <c:v>111.63758279360309</c:v>
                </c:pt>
                <c:pt idx="31">
                  <c:v>115.49697750093446</c:v>
                </c:pt>
                <c:pt idx="32">
                  <c:v>123.15675943094578</c:v>
                </c:pt>
                <c:pt idx="33">
                  <c:v>130.94167792323518</c:v>
                </c:pt>
                <c:pt idx="34">
                  <c:v>136.84344375880372</c:v>
                </c:pt>
                <c:pt idx="35">
                  <c:v>142.17649952678343</c:v>
                </c:pt>
                <c:pt idx="36">
                  <c:v>146.37569595607309</c:v>
                </c:pt>
                <c:pt idx="37">
                  <c:v>150.77734909994265</c:v>
                </c:pt>
                <c:pt idx="38">
                  <c:v>157.50267629456874</c:v>
                </c:pt>
                <c:pt idx="39">
                  <c:v>166.10403455294045</c:v>
                </c:pt>
                <c:pt idx="40">
                  <c:v>173.13304681943646</c:v>
                </c:pt>
                <c:pt idx="41">
                  <c:v>178.81353458756215</c:v>
                </c:pt>
                <c:pt idx="42">
                  <c:v>184.3409081067216</c:v>
                </c:pt>
                <c:pt idx="43">
                  <c:v>188.97146959622174</c:v>
                </c:pt>
                <c:pt idx="44">
                  <c:v>196.64854682345845</c:v>
                </c:pt>
                <c:pt idx="45">
                  <c:v>207.90727663199485</c:v>
                </c:pt>
                <c:pt idx="46">
                  <c:v>214.95714499220381</c:v>
                </c:pt>
                <c:pt idx="47">
                  <c:v>220.35683852302265</c:v>
                </c:pt>
                <c:pt idx="48">
                  <c:v>225.4355516847462</c:v>
                </c:pt>
                <c:pt idx="49">
                  <c:v>230.53512094018274</c:v>
                </c:pt>
                <c:pt idx="50">
                  <c:v>239.75707515781957</c:v>
                </c:pt>
                <c:pt idx="51">
                  <c:v>249.70594054413661</c:v>
                </c:pt>
                <c:pt idx="52">
                  <c:v>257.1856479089185</c:v>
                </c:pt>
                <c:pt idx="53">
                  <c:v>264.20397778595174</c:v>
                </c:pt>
                <c:pt idx="54">
                  <c:v>271.23960296021039</c:v>
                </c:pt>
                <c:pt idx="55">
                  <c:v>278.98128320943619</c:v>
                </c:pt>
                <c:pt idx="56">
                  <c:v>287.29167352625086</c:v>
                </c:pt>
                <c:pt idx="57">
                  <c:v>294.69813022043104</c:v>
                </c:pt>
                <c:pt idx="58">
                  <c:v>302.60309842287336</c:v>
                </c:pt>
                <c:pt idx="59">
                  <c:v>310.25575875990944</c:v>
                </c:pt>
                <c:pt idx="60">
                  <c:v>317.82346866645605</c:v>
                </c:pt>
                <c:pt idx="61">
                  <c:v>326.60642754569471</c:v>
                </c:pt>
                <c:pt idx="62">
                  <c:v>335.00431171906143</c:v>
                </c:pt>
                <c:pt idx="63">
                  <c:v>343.39253087339051</c:v>
                </c:pt>
                <c:pt idx="64">
                  <c:v>350.16872658926786</c:v>
                </c:pt>
                <c:pt idx="65">
                  <c:v>358.78432803358993</c:v>
                </c:pt>
                <c:pt idx="66">
                  <c:v>366.87954450551183</c:v>
                </c:pt>
                <c:pt idx="67">
                  <c:v>378.04772834622105</c:v>
                </c:pt>
                <c:pt idx="68">
                  <c:v>385.79602150320949</c:v>
                </c:pt>
                <c:pt idx="69">
                  <c:v>391.64132328018917</c:v>
                </c:pt>
                <c:pt idx="70">
                  <c:v>397.26331224887593</c:v>
                </c:pt>
                <c:pt idx="71">
                  <c:v>405.95572516028733</c:v>
                </c:pt>
                <c:pt idx="72">
                  <c:v>420.46342742114018</c:v>
                </c:pt>
                <c:pt idx="73">
                  <c:v>428.8328252226064</c:v>
                </c:pt>
                <c:pt idx="74">
                  <c:v>433.92069471815512</c:v>
                </c:pt>
                <c:pt idx="75">
                  <c:v>438.83255913017456</c:v>
                </c:pt>
                <c:pt idx="76">
                  <c:v>447.32455006785614</c:v>
                </c:pt>
                <c:pt idx="77">
                  <c:v>456.57804276866875</c:v>
                </c:pt>
                <c:pt idx="78">
                  <c:v>465.40627463182102</c:v>
                </c:pt>
                <c:pt idx="79">
                  <c:v>474.80677735904965</c:v>
                </c:pt>
                <c:pt idx="80">
                  <c:v>482.71479767276696</c:v>
                </c:pt>
                <c:pt idx="81">
                  <c:v>493.68255953974631</c:v>
                </c:pt>
                <c:pt idx="82">
                  <c:v>502.25644879664242</c:v>
                </c:pt>
                <c:pt idx="83">
                  <c:v>510.67925854542221</c:v>
                </c:pt>
                <c:pt idx="84">
                  <c:v>517.52107465371375</c:v>
                </c:pt>
                <c:pt idx="85">
                  <c:v>525.93981492079354</c:v>
                </c:pt>
                <c:pt idx="86">
                  <c:v>536.2610378826696</c:v>
                </c:pt>
                <c:pt idx="87">
                  <c:v>545.54454301102032</c:v>
                </c:pt>
                <c:pt idx="88">
                  <c:v>553.02221563495232</c:v>
                </c:pt>
                <c:pt idx="89">
                  <c:v>559.960681933621</c:v>
                </c:pt>
                <c:pt idx="90">
                  <c:v>570.64307139638083</c:v>
                </c:pt>
                <c:pt idx="91">
                  <c:v>580.64890952649932</c:v>
                </c:pt>
                <c:pt idx="92">
                  <c:v>589.14903942758099</c:v>
                </c:pt>
                <c:pt idx="93">
                  <c:v>596.09259257837493</c:v>
                </c:pt>
                <c:pt idx="94">
                  <c:v>604.07386356269399</c:v>
                </c:pt>
                <c:pt idx="95">
                  <c:v>616.80116757975372</c:v>
                </c:pt>
                <c:pt idx="96">
                  <c:v>625.75911417209659</c:v>
                </c:pt>
                <c:pt idx="97">
                  <c:v>632.37710878688256</c:v>
                </c:pt>
                <c:pt idx="98">
                  <c:v>639.2036643387986</c:v>
                </c:pt>
                <c:pt idx="99">
                  <c:v>645.90813543971171</c:v>
                </c:pt>
                <c:pt idx="100">
                  <c:v>658.8440003939013</c:v>
                </c:pt>
                <c:pt idx="101">
                  <c:v>669.00753093989863</c:v>
                </c:pt>
                <c:pt idx="102">
                  <c:v>676.63272227545906</c:v>
                </c:pt>
                <c:pt idx="103">
                  <c:v>683.18967466474362</c:v>
                </c:pt>
                <c:pt idx="104">
                  <c:v>690.9369504513071</c:v>
                </c:pt>
                <c:pt idx="105">
                  <c:v>700.62740374966779</c:v>
                </c:pt>
                <c:pt idx="106">
                  <c:v>710.40942038628066</c:v>
                </c:pt>
                <c:pt idx="107">
                  <c:v>718.53821008222849</c:v>
                </c:pt>
                <c:pt idx="108">
                  <c:v>728.5949167335981</c:v>
                </c:pt>
                <c:pt idx="109">
                  <c:v>736.87631199329962</c:v>
                </c:pt>
                <c:pt idx="110">
                  <c:v>743.96229700359686</c:v>
                </c:pt>
                <c:pt idx="111">
                  <c:v>754.55820998022966</c:v>
                </c:pt>
                <c:pt idx="112">
                  <c:v>767.46355382166848</c:v>
                </c:pt>
                <c:pt idx="113">
                  <c:v>774.83440255097287</c:v>
                </c:pt>
                <c:pt idx="114">
                  <c:v>780.28750802910542</c:v>
                </c:pt>
                <c:pt idx="115">
                  <c:v>787.14967154589738</c:v>
                </c:pt>
                <c:pt idx="116">
                  <c:v>798.31531196054391</c:v>
                </c:pt>
                <c:pt idx="117">
                  <c:v>808.72301140854722</c:v>
                </c:pt>
                <c:pt idx="118">
                  <c:v>816.55676368123773</c:v>
                </c:pt>
                <c:pt idx="119">
                  <c:v>823.62240128303449</c:v>
                </c:pt>
                <c:pt idx="120">
                  <c:v>831.76645153535765</c:v>
                </c:pt>
                <c:pt idx="121">
                  <c:v>841.2279964880878</c:v>
                </c:pt>
                <c:pt idx="122">
                  <c:v>851.29996369583284</c:v>
                </c:pt>
                <c:pt idx="123">
                  <c:v>858.80307058039034</c:v>
                </c:pt>
                <c:pt idx="124">
                  <c:v>865.27354648354776</c:v>
                </c:pt>
                <c:pt idx="125">
                  <c:v>872.89365096698305</c:v>
                </c:pt>
                <c:pt idx="126">
                  <c:v>883.28608985861104</c:v>
                </c:pt>
                <c:pt idx="127">
                  <c:v>890.85023896866983</c:v>
                </c:pt>
                <c:pt idx="128">
                  <c:v>897.75818415458787</c:v>
                </c:pt>
                <c:pt idx="129">
                  <c:v>904.74751897450801</c:v>
                </c:pt>
                <c:pt idx="130">
                  <c:v>914.32606152611595</c:v>
                </c:pt>
                <c:pt idx="131">
                  <c:v>922.78040975807164</c:v>
                </c:pt>
                <c:pt idx="132">
                  <c:v>929.37297011223188</c:v>
                </c:pt>
                <c:pt idx="133">
                  <c:v>935.14146042212235</c:v>
                </c:pt>
                <c:pt idx="134">
                  <c:v>945.99171600501143</c:v>
                </c:pt>
                <c:pt idx="135">
                  <c:v>954.85301240697675</c:v>
                </c:pt>
                <c:pt idx="136">
                  <c:v>960.94197440074993</c:v>
                </c:pt>
                <c:pt idx="137">
                  <c:v>966.1509109768765</c:v>
                </c:pt>
                <c:pt idx="138">
                  <c:v>972.48912872478081</c:v>
                </c:pt>
                <c:pt idx="139">
                  <c:v>982.9883915110363</c:v>
                </c:pt>
                <c:pt idx="140">
                  <c:v>992.64323684452097</c:v>
                </c:pt>
                <c:pt idx="141">
                  <c:v>998.61011438729122</c:v>
                </c:pt>
                <c:pt idx="142">
                  <c:v>1004.612599894937</c:v>
                </c:pt>
                <c:pt idx="143">
                  <c:v>1013.2704222118977</c:v>
                </c:pt>
                <c:pt idx="144">
                  <c:v>1022.5997090093747</c:v>
                </c:pt>
                <c:pt idx="145">
                  <c:v>1029.3550486315391</c:v>
                </c:pt>
                <c:pt idx="146">
                  <c:v>1034.9251517085495</c:v>
                </c:pt>
                <c:pt idx="147">
                  <c:v>1043.8322297796412</c:v>
                </c:pt>
                <c:pt idx="148">
                  <c:v>1054.016107734139</c:v>
                </c:pt>
                <c:pt idx="149">
                  <c:v>1060.44080196817</c:v>
                </c:pt>
                <c:pt idx="150">
                  <c:v>1065.8939074463028</c:v>
                </c:pt>
                <c:pt idx="151">
                  <c:v>1073.5903147116151</c:v>
                </c:pt>
                <c:pt idx="152">
                  <c:v>1082.8178644665895</c:v>
                </c:pt>
                <c:pt idx="153">
                  <c:v>1089.125561101743</c:v>
                </c:pt>
                <c:pt idx="154">
                  <c:v>1094.8991382637585</c:v>
                </c:pt>
                <c:pt idx="155">
                  <c:v>1101.827430858177</c:v>
                </c:pt>
                <c:pt idx="156">
                  <c:v>1111.6348817554156</c:v>
                </c:pt>
                <c:pt idx="157">
                  <c:v>1118.8938197379671</c:v>
                </c:pt>
                <c:pt idx="158">
                  <c:v>1123.655113327083</c:v>
                </c:pt>
                <c:pt idx="159">
                  <c:v>1127.6279448368045</c:v>
                </c:pt>
                <c:pt idx="160">
                  <c:v>1132.2061117494159</c:v>
                </c:pt>
                <c:pt idx="161">
                  <c:v>1135.0242278267344</c:v>
                </c:pt>
                <c:pt idx="162">
                  <c:v>1136.0772062166352</c:v>
                </c:pt>
                <c:pt idx="163">
                  <c:v>1135.2836572851159</c:v>
                </c:pt>
                <c:pt idx="164">
                  <c:v>1134.3476764940931</c:v>
                </c:pt>
                <c:pt idx="165">
                  <c:v>1133.7881227603293</c:v>
                </c:pt>
                <c:pt idx="166">
                  <c:v>1133.6456909008259</c:v>
                </c:pt>
                <c:pt idx="167">
                  <c:v>1133.3353929211933</c:v>
                </c:pt>
                <c:pt idx="168">
                  <c:v>1132.791099743805</c:v>
                </c:pt>
                <c:pt idx="169">
                  <c:v>1132.1908511930405</c:v>
                </c:pt>
                <c:pt idx="170">
                  <c:v>1131.3159126275193</c:v>
                </c:pt>
                <c:pt idx="171">
                  <c:v>1130.7970537107565</c:v>
                </c:pt>
                <c:pt idx="172">
                  <c:v>1130.028939039863</c:v>
                </c:pt>
                <c:pt idx="173">
                  <c:v>1129.69829365173</c:v>
                </c:pt>
                <c:pt idx="174">
                  <c:v>1129.6067303134776</c:v>
                </c:pt>
                <c:pt idx="175">
                  <c:v>1129.6423382783537</c:v>
                </c:pt>
                <c:pt idx="176">
                  <c:v>1129.8763334761093</c:v>
                </c:pt>
                <c:pt idx="177">
                  <c:v>1130.1561103429908</c:v>
                </c:pt>
                <c:pt idx="178">
                  <c:v>1130.1154155259901</c:v>
                </c:pt>
                <c:pt idx="179">
                  <c:v>1129.7033805038552</c:v>
                </c:pt>
                <c:pt idx="180">
                  <c:v>1130.649534999128</c:v>
                </c:pt>
                <c:pt idx="181">
                  <c:v>1131.794076727281</c:v>
                </c:pt>
                <c:pt idx="182">
                  <c:v>1133.6660383093265</c:v>
                </c:pt>
                <c:pt idx="183">
                  <c:v>1132.2875013834177</c:v>
                </c:pt>
                <c:pt idx="184">
                  <c:v>1132.7961865959303</c:v>
                </c:pt>
                <c:pt idx="185">
                  <c:v>1133.9305546198327</c:v>
                </c:pt>
                <c:pt idx="186">
                  <c:v>1135.8432110188794</c:v>
                </c:pt>
                <c:pt idx="187">
                  <c:v>1137.3031375787898</c:v>
                </c:pt>
                <c:pt idx="188">
                  <c:v>1137.9898626156817</c:v>
                </c:pt>
                <c:pt idx="189">
                  <c:v>1138.4222450463171</c:v>
                </c:pt>
                <c:pt idx="190">
                  <c:v>1138.4883741239437</c:v>
                </c:pt>
                <c:pt idx="191">
                  <c:v>1138.8495406248276</c:v>
                </c:pt>
                <c:pt idx="192">
                  <c:v>1139.2107071257112</c:v>
                </c:pt>
                <c:pt idx="193">
                  <c:v>1139.612568443596</c:v>
                </c:pt>
                <c:pt idx="194">
                  <c:v>1140.0195166136061</c:v>
                </c:pt>
                <c:pt idx="195">
                  <c:v>1140.5078544176179</c:v>
                </c:pt>
                <c:pt idx="196">
                  <c:v>1140.9504105525036</c:v>
                </c:pt>
                <c:pt idx="197">
                  <c:v>1141.6015276245196</c:v>
                </c:pt>
                <c:pt idx="198">
                  <c:v>1142.1559945061579</c:v>
                </c:pt>
                <c:pt idx="199">
                  <c:v>1142.781677317548</c:v>
                </c:pt>
                <c:pt idx="200">
                  <c:v>1143.6413553266941</c:v>
                </c:pt>
                <c:pt idx="201">
                  <c:v>1144.6078572304675</c:v>
                </c:pt>
                <c:pt idx="202">
                  <c:v>1145.1216292951049</c:v>
                </c:pt>
                <c:pt idx="203">
                  <c:v>1145.4421009789878</c:v>
                </c:pt>
                <c:pt idx="204">
                  <c:v>1145.818528036247</c:v>
                </c:pt>
                <c:pt idx="205">
                  <c:v>1146.1593471286303</c:v>
                </c:pt>
                <c:pt idx="206">
                  <c:v>1146.4086028827614</c:v>
                </c:pt>
                <c:pt idx="207">
                  <c:v>1146.6680323411426</c:v>
                </c:pt>
                <c:pt idx="208">
                  <c:v>1146.9528960601497</c:v>
                </c:pt>
                <c:pt idx="209">
                  <c:v>1147.2224992227812</c:v>
                </c:pt>
                <c:pt idx="210">
                  <c:v>1147.6803159140422</c:v>
                </c:pt>
                <c:pt idx="211">
                  <c:v>1148.0974377883026</c:v>
                </c:pt>
                <c:pt idx="212">
                  <c:v>1148.5196465146878</c:v>
                </c:pt>
                <c:pt idx="213">
                  <c:v>1149.0792002484513</c:v>
                </c:pt>
                <c:pt idx="214">
                  <c:v>1149.6896225034661</c:v>
                </c:pt>
                <c:pt idx="215">
                  <c:v>1150.2288288287293</c:v>
                </c:pt>
                <c:pt idx="216">
                  <c:v>1150.8494247879944</c:v>
                </c:pt>
                <c:pt idx="217">
                  <c:v>1151.6226263110129</c:v>
                </c:pt>
                <c:pt idx="218">
                  <c:v>1152.1567457841513</c:v>
                </c:pt>
                <c:pt idx="219">
                  <c:v>1152.5535202499109</c:v>
                </c:pt>
                <c:pt idx="220">
                  <c:v>1152.9350341592951</c:v>
                </c:pt>
                <c:pt idx="221">
                  <c:v>1153.2707663995534</c:v>
                </c:pt>
                <c:pt idx="222">
                  <c:v>1153.5607169706852</c:v>
                </c:pt>
                <c:pt idx="223">
                  <c:v>1153.9015360630685</c:v>
                </c:pt>
                <c:pt idx="224">
                  <c:v>1154.2220077469515</c:v>
                </c:pt>
                <c:pt idx="225">
                  <c:v>1154.6035216563357</c:v>
                </c:pt>
                <c:pt idx="226">
                  <c:v>1155.0460777912215</c:v>
                </c:pt>
                <c:pt idx="227">
                  <c:v>1155.4123311442304</c:v>
                </c:pt>
                <c:pt idx="228">
                  <c:v>1155.8243661663655</c:v>
                </c:pt>
                <c:pt idx="229">
                  <c:v>1156.3533987873782</c:v>
                </c:pt>
                <c:pt idx="230">
                  <c:v>1156.7298258446374</c:v>
                </c:pt>
                <c:pt idx="231">
                  <c:v>1157.411464029404</c:v>
                </c:pt>
                <c:pt idx="232">
                  <c:v>1158.1643181439224</c:v>
                </c:pt>
                <c:pt idx="233">
                  <c:v>1158.6272216873087</c:v>
                </c:pt>
                <c:pt idx="234">
                  <c:v>1158.9629539275668</c:v>
                </c:pt>
                <c:pt idx="235">
                  <c:v>1159.344467836951</c:v>
                </c:pt>
                <c:pt idx="236">
                  <c:v>1159.7056343378349</c:v>
                </c:pt>
                <c:pt idx="237">
                  <c:v>1159.8582399015886</c:v>
                </c:pt>
                <c:pt idx="238">
                  <c:v>1160.0922350993442</c:v>
                </c:pt>
                <c:pt idx="239">
                  <c:v>1160.5093569736043</c:v>
                </c:pt>
                <c:pt idx="240">
                  <c:v>1161.0587370031178</c:v>
                </c:pt>
                <c:pt idx="241">
                  <c:v>1161.5063799901286</c:v>
                </c:pt>
                <c:pt idx="242">
                  <c:v>1162.1117153930184</c:v>
                </c:pt>
                <c:pt idx="243">
                  <c:v>1162.7424850565337</c:v>
                </c:pt>
                <c:pt idx="244">
                  <c:v>1163.1952148956698</c:v>
                </c:pt>
                <c:pt idx="245">
                  <c:v>1163.5004260231769</c:v>
                </c:pt>
                <c:pt idx="246">
                  <c:v>1163.8463319676855</c:v>
                </c:pt>
                <c:pt idx="247">
                  <c:v>1164.1922379121938</c:v>
                </c:pt>
                <c:pt idx="248">
                  <c:v>1164.4720147790756</c:v>
                </c:pt>
                <c:pt idx="249">
                  <c:v>1164.7924864629585</c:v>
                </c:pt>
                <c:pt idx="250">
                  <c:v>1165.1180449989665</c:v>
                </c:pt>
                <c:pt idx="251">
                  <c:v>1165.4232561264739</c:v>
                </c:pt>
                <c:pt idx="252">
                  <c:v>1165.7895094794828</c:v>
                </c:pt>
                <c:pt idx="253">
                  <c:v>1166.1099811633655</c:v>
                </c:pt>
                <c:pt idx="254">
                  <c:v>1166.4914950727498</c:v>
                </c:pt>
                <c:pt idx="255">
                  <c:v>1166.9950934331373</c:v>
                </c:pt>
                <c:pt idx="256">
                  <c:v>1168.1040271964141</c:v>
                </c:pt>
                <c:pt idx="257">
                  <c:v>1168.7398837120545</c:v>
                </c:pt>
                <c:pt idx="258">
                  <c:v>1169.0247474310615</c:v>
                </c:pt>
                <c:pt idx="259">
                  <c:v>1169.2790900373177</c:v>
                </c:pt>
                <c:pt idx="260">
                  <c:v>1169.4876509744479</c:v>
                </c:pt>
                <c:pt idx="261">
                  <c:v>1169.7267330243287</c:v>
                </c:pt>
                <c:pt idx="262">
                  <c:v>1169.9861624827099</c:v>
                </c:pt>
                <c:pt idx="263">
                  <c:v>1170.2964604623423</c:v>
                </c:pt>
                <c:pt idx="264">
                  <c:v>1170.5762373292241</c:v>
                </c:pt>
                <c:pt idx="265">
                  <c:v>1170.9831854992342</c:v>
                </c:pt>
                <c:pt idx="266">
                  <c:v>1171.2273544012401</c:v>
                </c:pt>
                <c:pt idx="267">
                  <c:v>1171.5630866414981</c:v>
                </c:pt>
                <c:pt idx="268">
                  <c:v>1171.9039057338816</c:v>
                </c:pt>
                <c:pt idx="269">
                  <c:v>1172.254898530515</c:v>
                </c:pt>
                <c:pt idx="270">
                  <c:v>1172.5906307707733</c:v>
                </c:pt>
                <c:pt idx="271">
                  <c:v>1172.9721446801575</c:v>
                </c:pt>
                <c:pt idx="272">
                  <c:v>1173.6029143436729</c:v>
                </c:pt>
                <c:pt idx="273">
                  <c:v>1174.4371580921932</c:v>
                </c:pt>
                <c:pt idx="274">
                  <c:v>1175.1849253545863</c:v>
                </c:pt>
                <c:pt idx="275">
                  <c:v>1175.6427420458476</c:v>
                </c:pt>
                <c:pt idx="276">
                  <c:v>1175.8716503914782</c:v>
                </c:pt>
                <c:pt idx="277">
                  <c:v>1176.0547770679825</c:v>
                </c:pt>
                <c:pt idx="278">
                  <c:v>1176.2531643008624</c:v>
                </c:pt>
                <c:pt idx="279">
                  <c:v>1176.2989459699886</c:v>
                </c:pt>
                <c:pt idx="280">
                  <c:v>1176.4413778294918</c:v>
                </c:pt>
                <c:pt idx="281">
                  <c:v>1176.609243949621</c:v>
                </c:pt>
                <c:pt idx="282">
                  <c:v>1176.9602367462544</c:v>
                </c:pt>
                <c:pt idx="283">
                  <c:v>1177.148450274884</c:v>
                </c:pt>
                <c:pt idx="284">
                  <c:v>1177.5045299236428</c:v>
                </c:pt>
                <c:pt idx="285">
                  <c:v>1177.8656964245267</c:v>
                </c:pt>
                <c:pt idx="286">
                  <c:v>1178.1912549605345</c:v>
                </c:pt>
                <c:pt idx="287">
                  <c:v>1178.5727688699187</c:v>
                </c:pt>
                <c:pt idx="288">
                  <c:v>1178.9695433356783</c:v>
                </c:pt>
                <c:pt idx="289">
                  <c:v>1179.4731416960656</c:v>
                </c:pt>
                <c:pt idx="290">
                  <c:v>1180.1700404372075</c:v>
                </c:pt>
                <c:pt idx="291">
                  <c:v>1180.6380308327189</c:v>
                </c:pt>
                <c:pt idx="292">
                  <c:v>1181.09584752398</c:v>
                </c:pt>
                <c:pt idx="293">
                  <c:v>1181.4671877291141</c:v>
                </c:pt>
                <c:pt idx="294">
                  <c:v>1181.7520514481212</c:v>
                </c:pt>
                <c:pt idx="295">
                  <c:v>1181.991133498002</c:v>
                </c:pt>
                <c:pt idx="296">
                  <c:v>1182.2302155478828</c:v>
                </c:pt>
                <c:pt idx="297">
                  <c:v>1182.4387764850128</c:v>
                </c:pt>
                <c:pt idx="298">
                  <c:v>1182.5608609360156</c:v>
                </c:pt>
                <c:pt idx="299">
                  <c:v>1182.7439876125202</c:v>
                </c:pt>
                <c:pt idx="300">
                  <c:v>1182.983069662401</c:v>
                </c:pt>
                <c:pt idx="301">
                  <c:v>1183.2119780080316</c:v>
                </c:pt>
                <c:pt idx="302">
                  <c:v>1183.3900178324109</c:v>
                </c:pt>
                <c:pt idx="303">
                  <c:v>1183.6443604386673</c:v>
                </c:pt>
                <c:pt idx="304">
                  <c:v>1183.8936161927982</c:v>
                </c:pt>
                <c:pt idx="305">
                  <c:v>1184.1530456511796</c:v>
                </c:pt>
                <c:pt idx="306">
                  <c:v>1184.5447332648141</c:v>
                </c:pt>
                <c:pt idx="307">
                  <c:v>1184.8448575401962</c:v>
                </c:pt>
                <c:pt idx="308">
                  <c:v>1185.1398949634536</c:v>
                </c:pt>
                <c:pt idx="309">
                  <c:v>1185.572277394089</c:v>
                </c:pt>
                <c:pt idx="310">
                  <c:v>1186.0046598247247</c:v>
                </c:pt>
                <c:pt idx="311">
                  <c:v>1186.4116079947344</c:v>
                </c:pt>
                <c:pt idx="312">
                  <c:v>1186.6812111573659</c:v>
                </c:pt>
                <c:pt idx="313">
                  <c:v>1187.0220302497494</c:v>
                </c:pt>
                <c:pt idx="314">
                  <c:v>1187.586670835638</c:v>
                </c:pt>
                <c:pt idx="315">
                  <c:v>1187.8410134418941</c:v>
                </c:pt>
                <c:pt idx="316">
                  <c:v>1187.9681847450224</c:v>
                </c:pt>
                <c:pt idx="317">
                  <c:v>1188.0902691960255</c:v>
                </c:pt>
                <c:pt idx="318">
                  <c:v>1188.1614851257771</c:v>
                </c:pt>
                <c:pt idx="319">
                  <c:v>1188.2835695767801</c:v>
                </c:pt>
                <c:pt idx="320">
                  <c:v>1188.2784827246549</c:v>
                </c:pt>
                <c:pt idx="321">
                  <c:v>1188.3496986544067</c:v>
                </c:pt>
                <c:pt idx="322">
                  <c:v>1188.6142149649129</c:v>
                </c:pt>
                <c:pt idx="323">
                  <c:v>1188.7922547892924</c:v>
                </c:pt>
                <c:pt idx="324">
                  <c:v>1188.9906420221721</c:v>
                </c:pt>
                <c:pt idx="325">
                  <c:v>1189.1737686986767</c:v>
                </c:pt>
                <c:pt idx="326">
                  <c:v>1189.4281113049328</c:v>
                </c:pt>
                <c:pt idx="327">
                  <c:v>1189.6519327984381</c:v>
                </c:pt>
                <c:pt idx="328">
                  <c:v>1189.9469702216954</c:v>
                </c:pt>
                <c:pt idx="329">
                  <c:v>1190.1504443067004</c:v>
                </c:pt>
                <c:pt idx="330">
                  <c:v>1190.5217845118345</c:v>
                </c:pt>
                <c:pt idx="331">
                  <c:v>1190.8931247169685</c:v>
                </c:pt>
                <c:pt idx="332">
                  <c:v>1191.1932489923508</c:v>
                </c:pt>
                <c:pt idx="333">
                  <c:v>1191.8799740292425</c:v>
                </c:pt>
                <c:pt idx="334">
                  <c:v>1192.2970959035026</c:v>
                </c:pt>
                <c:pt idx="335">
                  <c:v>1192.429354058756</c:v>
                </c:pt>
                <c:pt idx="336">
                  <c:v>1192.4853094321322</c:v>
                </c:pt>
                <c:pt idx="337">
                  <c:v>1192.5819596225097</c:v>
                </c:pt>
                <c:pt idx="338">
                  <c:v>1192.6277412916356</c:v>
                </c:pt>
                <c:pt idx="339">
                  <c:v>1192.6633492565115</c:v>
                </c:pt>
                <c:pt idx="340">
                  <c:v>1192.765086299014</c:v>
                </c:pt>
                <c:pt idx="341">
                  <c:v>1192.8617364893912</c:v>
                </c:pt>
                <c:pt idx="342">
                  <c:v>1192.9380392712681</c:v>
                </c:pt>
                <c:pt idx="343">
                  <c:v>1193.0346894616455</c:v>
                </c:pt>
                <c:pt idx="344">
                  <c:v>1193.0855579828967</c:v>
                </c:pt>
                <c:pt idx="345">
                  <c:v>1193.2229029902751</c:v>
                </c:pt>
                <c:pt idx="346">
                  <c:v>1193.3297268849026</c:v>
                </c:pt>
                <c:pt idx="347">
                  <c:v>1193.4467244837806</c:v>
                </c:pt>
                <c:pt idx="348">
                  <c:v>1193.6654591251609</c:v>
                </c:pt>
                <c:pt idx="349">
                  <c:v>1193.8638463580407</c:v>
                </c:pt>
                <c:pt idx="350">
                  <c:v>1194.0927547036713</c:v>
                </c:pt>
                <c:pt idx="351">
                  <c:v>1194.367444718428</c:v>
                </c:pt>
                <c:pt idx="352">
                  <c:v>1194.7286112193117</c:v>
                </c:pt>
                <c:pt idx="353">
                  <c:v>1194.9626064170675</c:v>
                </c:pt>
                <c:pt idx="354">
                  <c:v>1195.1152119808212</c:v>
                </c:pt>
                <c:pt idx="355">
                  <c:v>1195.2830781009502</c:v>
                </c:pt>
                <c:pt idx="356">
                  <c:v>1195.4712916295798</c:v>
                </c:pt>
                <c:pt idx="357">
                  <c:v>1195.7866764613375</c:v>
                </c:pt>
                <c:pt idx="358">
                  <c:v>1196.0461059197187</c:v>
                </c:pt>
                <c:pt idx="359">
                  <c:v>1196.2088851877229</c:v>
                </c:pt>
                <c:pt idx="360">
                  <c:v>1196.2088851877229</c:v>
                </c:pt>
                <c:pt idx="361">
                  <c:v>1196.219058891973</c:v>
                </c:pt>
                <c:pt idx="362">
                  <c:v>1196.2750142653495</c:v>
                </c:pt>
                <c:pt idx="363">
                  <c:v>1196.3157090823504</c:v>
                </c:pt>
                <c:pt idx="364">
                  <c:v>1196.3207959344757</c:v>
                </c:pt>
                <c:pt idx="365">
                  <c:v>1196.2801011174745</c:v>
                </c:pt>
                <c:pt idx="366">
                  <c:v>1196.2037983355976</c:v>
                </c:pt>
                <c:pt idx="367">
                  <c:v>1196.2648405610992</c:v>
                </c:pt>
                <c:pt idx="368">
                  <c:v>1196.3818381599772</c:v>
                </c:pt>
                <c:pt idx="369">
                  <c:v>1196.4886620546047</c:v>
                </c:pt>
                <c:pt idx="370">
                  <c:v>1196.6565281747337</c:v>
                </c:pt>
                <c:pt idx="371">
                  <c:v>1196.7786126257367</c:v>
                </c:pt>
                <c:pt idx="372">
                  <c:v>1196.839654851238</c:v>
                </c:pt>
                <c:pt idx="373">
                  <c:v>1197.0024341192423</c:v>
                </c:pt>
                <c:pt idx="374">
                  <c:v>1197.1296054223701</c:v>
                </c:pt>
                <c:pt idx="375">
                  <c:v>1197.2516898733732</c:v>
                </c:pt>
                <c:pt idx="376">
                  <c:v>1197.3890348807515</c:v>
                </c:pt>
                <c:pt idx="377">
                  <c:v>1197.53655359238</c:v>
                </c:pt>
                <c:pt idx="378">
                  <c:v>1197.8417647198874</c:v>
                </c:pt>
                <c:pt idx="379">
                  <c:v>1197.9231543538892</c:v>
                </c:pt>
                <c:pt idx="380">
                  <c:v>1198.0401519527672</c:v>
                </c:pt>
                <c:pt idx="381">
                  <c:v>1198.0350651006422</c:v>
                </c:pt>
                <c:pt idx="382">
                  <c:v>1198.1368021431447</c:v>
                </c:pt>
                <c:pt idx="383">
                  <c:v>1198.1876706643959</c:v>
                </c:pt>
                <c:pt idx="384">
                  <c:v>1198.0503256570175</c:v>
                </c:pt>
                <c:pt idx="385">
                  <c:v>1198.0452388048923</c:v>
                </c:pt>
                <c:pt idx="386">
                  <c:v>1198.309755115399</c:v>
                </c:pt>
                <c:pt idx="387">
                  <c:v>1198.431839566402</c:v>
                </c:pt>
                <c:pt idx="388">
                  <c:v>1198.4827080876532</c:v>
                </c:pt>
                <c:pt idx="389">
                  <c:v>1198.5081423482789</c:v>
                </c:pt>
                <c:pt idx="390">
                  <c:v>1198.4979686440286</c:v>
                </c:pt>
                <c:pt idx="391">
                  <c:v>1198.4928817919035</c:v>
                </c:pt>
                <c:pt idx="392">
                  <c:v>1198.5183160525289</c:v>
                </c:pt>
                <c:pt idx="393">
                  <c:v>1198.5183160525289</c:v>
                </c:pt>
                <c:pt idx="394">
                  <c:v>1198.4979686440286</c:v>
                </c:pt>
                <c:pt idx="395">
                  <c:v>1198.4725343834027</c:v>
                </c:pt>
                <c:pt idx="396">
                  <c:v>1198.4877949397783</c:v>
                </c:pt>
                <c:pt idx="397">
                  <c:v>1198.4776212355282</c:v>
                </c:pt>
                <c:pt idx="398">
                  <c:v>1198.5081423482789</c:v>
                </c:pt>
                <c:pt idx="399">
                  <c:v>1198.5183160525289</c:v>
                </c:pt>
                <c:pt idx="400">
                  <c:v>1198.5335766089042</c:v>
                </c:pt>
                <c:pt idx="401">
                  <c:v>1198.5488371652796</c:v>
                </c:pt>
                <c:pt idx="402">
                  <c:v>1198.5183160525289</c:v>
                </c:pt>
                <c:pt idx="403">
                  <c:v>1198.5284897567792</c:v>
                </c:pt>
                <c:pt idx="404">
                  <c:v>1198.5386634610295</c:v>
                </c:pt>
                <c:pt idx="405">
                  <c:v>1198.6709216162826</c:v>
                </c:pt>
                <c:pt idx="406">
                  <c:v>1198.7319638417841</c:v>
                </c:pt>
                <c:pt idx="407">
                  <c:v>1198.7014427290333</c:v>
                </c:pt>
                <c:pt idx="408">
                  <c:v>1198.7167032854088</c:v>
                </c:pt>
                <c:pt idx="409">
                  <c:v>1198.6454873556572</c:v>
                </c:pt>
                <c:pt idx="410">
                  <c:v>1198.6658347641576</c:v>
                </c:pt>
                <c:pt idx="411">
                  <c:v>1198.6047925386561</c:v>
                </c:pt>
                <c:pt idx="412">
                  <c:v>1198.5793582780304</c:v>
                </c:pt>
                <c:pt idx="413">
                  <c:v>1198.5742714259054</c:v>
                </c:pt>
                <c:pt idx="414">
                  <c:v>1198.5895319822807</c:v>
                </c:pt>
                <c:pt idx="415">
                  <c:v>1198.5946188344058</c:v>
                </c:pt>
                <c:pt idx="416">
                  <c:v>1198.5132292004039</c:v>
                </c:pt>
                <c:pt idx="417">
                  <c:v>1198.4928817919035</c:v>
                </c:pt>
                <c:pt idx="418">
                  <c:v>1198.4877949397783</c:v>
                </c:pt>
                <c:pt idx="419">
                  <c:v>1198.4572738270274</c:v>
                </c:pt>
                <c:pt idx="420">
                  <c:v>1198.3199288196492</c:v>
                </c:pt>
                <c:pt idx="421">
                  <c:v>1198.2436260377724</c:v>
                </c:pt>
                <c:pt idx="422">
                  <c:v>1198.1317152910194</c:v>
                </c:pt>
                <c:pt idx="423">
                  <c:v>1198.1062810303938</c:v>
                </c:pt>
                <c:pt idx="424">
                  <c:v>1198.029978248517</c:v>
                </c:pt>
                <c:pt idx="425">
                  <c:v>1197.9841965793908</c:v>
                </c:pt>
                <c:pt idx="426">
                  <c:v>1198.0198045442669</c:v>
                </c:pt>
                <c:pt idx="427">
                  <c:v>1197.9333280581398</c:v>
                </c:pt>
                <c:pt idx="428">
                  <c:v>1197.8519384241376</c:v>
                </c:pt>
                <c:pt idx="429">
                  <c:v>1197.7959830507614</c:v>
                </c:pt>
                <c:pt idx="430">
                  <c:v>1197.6281169306324</c:v>
                </c:pt>
                <c:pt idx="431">
                  <c:v>1197.5569010008805</c:v>
                </c:pt>
                <c:pt idx="432" formatCode="General">
                  <c:v>1197.4297296977525</c:v>
                </c:pt>
                <c:pt idx="433" formatCode="General">
                  <c:v>1197.1957344999967</c:v>
                </c:pt>
                <c:pt idx="434" formatCode="General">
                  <c:v>1197.0634763447435</c:v>
                </c:pt>
                <c:pt idx="435" formatCode="General">
                  <c:v>1197.0075209713673</c:v>
                </c:pt>
                <c:pt idx="436" formatCode="General">
                  <c:v>1196.9973472671168</c:v>
                </c:pt>
                <c:pt idx="437" formatCode="General">
                  <c:v>1196.839654851238</c:v>
                </c:pt>
                <c:pt idx="438" formatCode="General">
                  <c:v>1196.8549154076136</c:v>
                </c:pt>
                <c:pt idx="439" formatCode="General">
                  <c:v>1196.7836994778618</c:v>
                </c:pt>
                <c:pt idx="440" formatCode="General">
                  <c:v>1196.5903990971071</c:v>
                </c:pt>
                <c:pt idx="441" formatCode="General">
                  <c:v>1196.5293568716056</c:v>
                </c:pt>
                <c:pt idx="442" formatCode="General">
                  <c:v>1196.4225329769781</c:v>
                </c:pt>
                <c:pt idx="443" formatCode="General">
                  <c:v>1196.2851879695997</c:v>
                </c:pt>
                <c:pt idx="444" formatCode="General">
                  <c:v>1196.1071481452202</c:v>
                </c:pt>
                <c:pt idx="445" formatCode="General">
                  <c:v>1195.9341951729659</c:v>
                </c:pt>
                <c:pt idx="446" formatCode="General">
                  <c:v>1195.7205473837107</c:v>
                </c:pt>
                <c:pt idx="447" formatCode="General">
                  <c:v>1195.5526812635817</c:v>
                </c:pt>
                <c:pt idx="448" formatCode="General">
                  <c:v>1195.3390334743265</c:v>
                </c:pt>
                <c:pt idx="449" formatCode="General">
                  <c:v>1195.0389091989443</c:v>
                </c:pt>
                <c:pt idx="450" formatCode="General">
                  <c:v>1194.8506956703147</c:v>
                </c:pt>
                <c:pt idx="451" formatCode="General">
                  <c:v>1194.6573952895601</c:v>
                </c:pt>
                <c:pt idx="452" formatCode="General">
                  <c:v>1194.3470973099274</c:v>
                </c:pt>
                <c:pt idx="453" formatCode="General">
                  <c:v>1194.0724072951709</c:v>
                </c:pt>
                <c:pt idx="454" formatCode="General">
                  <c:v>1193.7366750549124</c:v>
                </c:pt>
                <c:pt idx="455" formatCode="General">
                  <c:v>1193.4823324486563</c:v>
                </c:pt>
                <c:pt idx="456" formatCode="General">
                  <c:v>1193.212729286025</c:v>
                </c:pt>
                <c:pt idx="457" formatCode="General">
                  <c:v>1192.9024313063924</c:v>
                </c:pt>
                <c:pt idx="458" formatCode="General">
                  <c:v>1192.5921333267599</c:v>
                </c:pt>
                <c:pt idx="459" formatCode="General">
                  <c:v>1192.0427532972465</c:v>
                </c:pt>
                <c:pt idx="460" formatCode="General">
                  <c:v>1191.3509414082296</c:v>
                </c:pt>
                <c:pt idx="461" formatCode="General">
                  <c:v>1191.0609908370975</c:v>
                </c:pt>
                <c:pt idx="462" formatCode="General">
                  <c:v>1190.832082491467</c:v>
                </c:pt>
                <c:pt idx="463" formatCode="General">
                  <c:v>1190.6947374840886</c:v>
                </c:pt>
                <c:pt idx="464" formatCode="General">
                  <c:v>1190.5828267373361</c:v>
                </c:pt>
                <c:pt idx="465" formatCode="General">
                  <c:v>1190.4454817299577</c:v>
                </c:pt>
                <c:pt idx="466" formatCode="General">
                  <c:v>1190.2623550534533</c:v>
                </c:pt>
                <c:pt idx="467" formatCode="General">
                  <c:v>1190.0690546726985</c:v>
                </c:pt>
                <c:pt idx="468" formatCode="General">
                  <c:v>1189.7231487281899</c:v>
                </c:pt>
                <c:pt idx="469" formatCode="General">
                  <c:v>1189.234810924178</c:v>
                </c:pt>
                <c:pt idx="470" formatCode="General">
                  <c:v>1188.7566468244165</c:v>
                </c:pt>
                <c:pt idx="471" formatCode="General">
                  <c:v>1188.2683090204046</c:v>
                </c:pt>
                <c:pt idx="472" formatCode="General">
                  <c:v>1187.7189289908913</c:v>
                </c:pt>
                <c:pt idx="473" formatCode="General">
                  <c:v>1187.0779856231256</c:v>
                </c:pt>
                <c:pt idx="474" formatCode="General">
                  <c:v>1186.4929976287365</c:v>
                </c:pt>
                <c:pt idx="475" formatCode="General">
                  <c:v>1185.7045355493424</c:v>
                </c:pt>
                <c:pt idx="476" formatCode="General">
                  <c:v>1185.0279842167006</c:v>
                </c:pt>
                <c:pt idx="477" formatCode="General">
                  <c:v>1182.9983302187763</c:v>
                </c:pt>
                <c:pt idx="478" formatCode="General">
                  <c:v>1180.3277328530864</c:v>
                </c:pt>
                <c:pt idx="479" formatCode="General">
                  <c:v>1179.6308341119448</c:v>
                </c:pt>
                <c:pt idx="480" formatCode="General">
                  <c:v>1180.515946381716</c:v>
                </c:pt>
                <c:pt idx="481" formatCode="General">
                  <c:v>1183.7359237769194</c:v>
                </c:pt>
                <c:pt idx="482" formatCode="General">
                  <c:v>1184.5701675254395</c:v>
                </c:pt>
                <c:pt idx="483" formatCode="General">
                  <c:v>1183.2628465292828</c:v>
                </c:pt>
                <c:pt idx="484" formatCode="General">
                  <c:v>1181.0297184463536</c:v>
                </c:pt>
                <c:pt idx="485" formatCode="General">
                  <c:v>1177.6164406703956</c:v>
                </c:pt>
                <c:pt idx="486" formatCode="General">
                  <c:v>1176.4006830124908</c:v>
                </c:pt>
                <c:pt idx="487" formatCode="General">
                  <c:v>1175.9733874339804</c:v>
                </c:pt>
                <c:pt idx="488" formatCode="General">
                  <c:v>1175.8818240957282</c:v>
                </c:pt>
                <c:pt idx="489" formatCode="General">
                  <c:v>1175.8869109478535</c:v>
                </c:pt>
                <c:pt idx="490" formatCode="General">
                  <c:v>1175.8513029829776</c:v>
                </c:pt>
                <c:pt idx="491" formatCode="General">
                  <c:v>1175.5104838905943</c:v>
                </c:pt>
                <c:pt idx="492" formatCode="General">
                  <c:v>1175.4748759257184</c:v>
                </c:pt>
                <c:pt idx="493" formatCode="General">
                  <c:v>1175.1238831290848</c:v>
                </c:pt>
                <c:pt idx="494" formatCode="General">
                  <c:v>1174.2692919720639</c:v>
                </c:pt>
                <c:pt idx="495" formatCode="General">
                  <c:v>1173.3689191459173</c:v>
                </c:pt>
                <c:pt idx="496" formatCode="General">
                  <c:v>1172.3973303900184</c:v>
                </c:pt>
                <c:pt idx="497" formatCode="General">
                  <c:v>1171.054401428986</c:v>
                </c:pt>
                <c:pt idx="498" formatCode="General">
                  <c:v>1169.7369067285788</c:v>
                </c:pt>
                <c:pt idx="499" formatCode="General">
                  <c:v>1167.9565084847854</c:v>
                </c:pt>
                <c:pt idx="500" formatCode="General">
                  <c:v>1165.3927350137233</c:v>
                </c:pt>
                <c:pt idx="501" formatCode="General">
                  <c:v>1164.3601040323231</c:v>
                </c:pt>
                <c:pt idx="502" formatCode="General">
                  <c:v>1164.0447192005654</c:v>
                </c:pt>
                <c:pt idx="503" formatCode="General">
                  <c:v>1164.3550171801978</c:v>
                </c:pt>
                <c:pt idx="504" formatCode="General">
                  <c:v>1165.4181692743487</c:v>
                </c:pt>
                <c:pt idx="505" formatCode="General">
                  <c:v>1166.1608496846168</c:v>
                </c:pt>
                <c:pt idx="506" formatCode="General">
                  <c:v>1165.2096083372189</c:v>
                </c:pt>
                <c:pt idx="507" formatCode="General">
                  <c:v>1163.8361582634352</c:v>
                </c:pt>
                <c:pt idx="508" formatCode="General">
                  <c:v>1162.3609711471493</c:v>
                </c:pt>
                <c:pt idx="509" formatCode="General">
                  <c:v>1160.3872725226015</c:v>
                </c:pt>
                <c:pt idx="510" formatCode="General">
                  <c:v>1158.1388838832966</c:v>
                </c:pt>
                <c:pt idx="511" formatCode="General">
                  <c:v>1156.6840441755114</c:v>
                </c:pt>
                <c:pt idx="512" formatCode="General">
                  <c:v>1155.9973191386196</c:v>
                </c:pt>
                <c:pt idx="513" formatCode="General">
                  <c:v>1155.6717606026118</c:v>
                </c:pt>
                <c:pt idx="514" formatCode="General">
                  <c:v>1155.3055072496029</c:v>
                </c:pt>
                <c:pt idx="515" formatCode="General">
                  <c:v>1155.1223805730983</c:v>
                </c:pt>
                <c:pt idx="516" formatCode="General">
                  <c:v>1154.6238690648363</c:v>
                </c:pt>
                <c:pt idx="517" formatCode="General">
                  <c:v>1153.9930994013209</c:v>
                </c:pt>
                <c:pt idx="518" formatCode="General">
                  <c:v>1153.2962006601788</c:v>
                </c:pt>
                <c:pt idx="519" formatCode="General">
                  <c:v>1152.517912285035</c:v>
                </c:pt>
                <c:pt idx="520" formatCode="General">
                  <c:v>1151.4852813036348</c:v>
                </c:pt>
                <c:pt idx="521" formatCode="General">
                  <c:v>1150.4831714349857</c:v>
                </c:pt>
                <c:pt idx="522" formatCode="General">
                  <c:v>1149.5064958269616</c:v>
                </c:pt>
                <c:pt idx="523" formatCode="General">
                  <c:v>1148.4229963243104</c:v>
                </c:pt>
                <c:pt idx="524" formatCode="General">
                  <c:v>1147.2631940397821</c:v>
                </c:pt>
                <c:pt idx="525" formatCode="General">
                  <c:v>1145.8693965574982</c:v>
                </c:pt>
                <c:pt idx="526" formatCode="General">
                  <c:v>1142.5425952676674</c:v>
                </c:pt>
                <c:pt idx="527" formatCode="General">
                  <c:v>1140.802891840875</c:v>
                </c:pt>
                <c:pt idx="528" formatCode="General">
                  <c:v>1140.3196408889883</c:v>
                </c:pt>
                <c:pt idx="529" formatCode="General">
                  <c:v>1140.5383755303685</c:v>
                </c:pt>
                <c:pt idx="530" formatCode="General">
                  <c:v>1141.2352742715104</c:v>
                </c:pt>
                <c:pt idx="531" formatCode="General">
                  <c:v>1143.6515290309444</c:v>
                </c:pt>
                <c:pt idx="532" formatCode="General">
                  <c:v>1142.7053745356711</c:v>
                </c:pt>
                <c:pt idx="533" formatCode="General">
                  <c:v>1140.6401125728712</c:v>
                </c:pt>
                <c:pt idx="534" formatCode="General">
                  <c:v>1136.4638069781445</c:v>
                </c:pt>
                <c:pt idx="535" formatCode="General">
                  <c:v>1133.3455666254438</c:v>
                </c:pt>
                <c:pt idx="536" formatCode="General">
                  <c:v>1132.0026376644109</c:v>
                </c:pt>
                <c:pt idx="537" formatCode="General">
                  <c:v>1131.8195109879066</c:v>
                </c:pt>
                <c:pt idx="538" formatCode="General">
                  <c:v>1132.0535061856622</c:v>
                </c:pt>
                <c:pt idx="539" formatCode="General">
                  <c:v>1133.2489164350663</c:v>
                </c:pt>
                <c:pt idx="540" formatCode="General">
                  <c:v>1133.9102072113324</c:v>
                </c:pt>
                <c:pt idx="541" formatCode="General">
                  <c:v>1133.0352686458111</c:v>
                </c:pt>
                <c:pt idx="542" formatCode="General">
                  <c:v>1131.5651683816504</c:v>
                </c:pt>
                <c:pt idx="543" formatCode="General">
                  <c:v>1129.9933310749871</c:v>
                </c:pt>
                <c:pt idx="544" formatCode="General">
                  <c:v>1127.9891113376884</c:v>
                </c:pt>
                <c:pt idx="545" formatCode="General">
                  <c:v>1125.099779330618</c:v>
                </c:pt>
                <c:pt idx="546" formatCode="General">
                  <c:v>1123.1260807060701</c:v>
                </c:pt>
                <c:pt idx="547" formatCode="General">
                  <c:v>1122.2918369575495</c:v>
                </c:pt>
                <c:pt idx="548" formatCode="General">
                  <c:v>1121.9866258300422</c:v>
                </c:pt>
                <c:pt idx="549" formatCode="General">
                  <c:v>1121.854367674789</c:v>
                </c:pt>
                <c:pt idx="550" formatCode="General">
                  <c:v>1121.6458067376591</c:v>
                </c:pt>
                <c:pt idx="551" formatCode="General">
                  <c:v>1121.4168983920285</c:v>
                </c:pt>
                <c:pt idx="552" formatCode="General">
                  <c:v>1121.3711167229023</c:v>
                </c:pt>
                <c:pt idx="553" formatCode="General">
                  <c:v>1120.6080889041339</c:v>
                </c:pt>
                <c:pt idx="554" formatCode="General">
                  <c:v>1119.4025049504794</c:v>
                </c:pt>
                <c:pt idx="555" formatCode="General">
                  <c:v>1117.9680126511944</c:v>
                </c:pt>
                <c:pt idx="556" formatCode="General">
                  <c:v>1116.4724781264083</c:v>
                </c:pt>
                <c:pt idx="557" formatCode="General">
                  <c:v>1115.0176384186227</c:v>
                </c:pt>
                <c:pt idx="558" formatCode="General">
                  <c:v>1112.3368673486827</c:v>
                </c:pt>
                <c:pt idx="559" formatCode="General">
                  <c:v>1110.6632929995169</c:v>
                </c:pt>
                <c:pt idx="560" formatCode="General">
                  <c:v>1109.7934412861207</c:v>
                </c:pt>
                <c:pt idx="561" formatCode="General">
                  <c:v>1109.4221010809865</c:v>
                </c:pt>
                <c:pt idx="562" formatCode="General">
                  <c:v>1108.9948055024763</c:v>
                </c:pt>
                <c:pt idx="563" formatCode="General">
                  <c:v>1108.5064676984643</c:v>
                </c:pt>
                <c:pt idx="564" formatCode="General">
                  <c:v>1107.9113059998249</c:v>
                </c:pt>
                <c:pt idx="565" formatCode="General">
                  <c:v>1107.2500152235589</c:v>
                </c:pt>
                <c:pt idx="566" formatCode="General">
                  <c:v>1106.4310320314141</c:v>
                </c:pt>
                <c:pt idx="567" formatCode="General">
                  <c:v>1105.4289221627646</c:v>
                </c:pt>
                <c:pt idx="568" formatCode="General">
                  <c:v>1104.4522465547409</c:v>
                </c:pt>
                <c:pt idx="569" formatCode="General">
                  <c:v>1103.4043550169652</c:v>
                </c:pt>
                <c:pt idx="570" formatCode="General">
                  <c:v>1102.3106818100637</c:v>
                </c:pt>
                <c:pt idx="571" formatCode="General">
                  <c:v>1101.1356189691601</c:v>
                </c:pt>
                <c:pt idx="572" formatCode="General">
                  <c:v>1099.7469083390013</c:v>
                </c:pt>
                <c:pt idx="573" formatCode="General">
                  <c:v>1098.1038551025863</c:v>
                </c:pt>
                <c:pt idx="574" formatCode="General">
                  <c:v>1094.4921900937486</c:v>
                </c:pt>
                <c:pt idx="575" formatCode="General">
                  <c:v>1092.9457870477108</c:v>
                </c:pt>
                <c:pt idx="576" formatCode="General">
                  <c:v>1092.6863575893294</c:v>
                </c:pt>
                <c:pt idx="577" formatCode="General">
                  <c:v>1093.4544722602234</c:v>
                </c:pt>
                <c:pt idx="578" formatCode="General">
                  <c:v>1094.8584434467573</c:v>
                </c:pt>
                <c:pt idx="579" formatCode="General">
                  <c:v>1095.295912729518</c:v>
                </c:pt>
                <c:pt idx="580" formatCode="General">
                  <c:v>1094.1615447056154</c:v>
                </c:pt>
                <c:pt idx="581" formatCode="General">
                  <c:v>1092.2997568278201</c:v>
                </c:pt>
                <c:pt idx="582" formatCode="General">
                  <c:v>1090.0971498576416</c:v>
                </c:pt>
                <c:pt idx="583" formatCode="General">
                  <c:v>1085.8140203682874</c:v>
                </c:pt>
                <c:pt idx="584" formatCode="General">
                  <c:v>1083.041685960095</c:v>
                </c:pt>
                <c:pt idx="585" formatCode="General">
                  <c:v>1082.2990055498267</c:v>
                </c:pt>
                <c:pt idx="586" formatCode="General">
                  <c:v>1082.594042973084</c:v>
                </c:pt>
                <c:pt idx="587" formatCode="General">
                  <c:v>1083.6673687714851</c:v>
                </c:pt>
                <c:pt idx="588" formatCode="General">
                  <c:v>1085.4833749801544</c:v>
                </c:pt>
                <c:pt idx="589" formatCode="General">
                  <c:v>1084.6796523443847</c:v>
                </c:pt>
                <c:pt idx="590" formatCode="General">
                  <c:v>1082.6601720507108</c:v>
                </c:pt>
                <c:pt idx="591" formatCode="General">
                  <c:v>1079.8166217127664</c:v>
                </c:pt>
                <c:pt idx="592" formatCode="General">
                  <c:v>1075.6555766744154</c:v>
                </c:pt>
                <c:pt idx="593" formatCode="General">
                  <c:v>1074.2363449315058</c:v>
                </c:pt>
                <c:pt idx="594" formatCode="General">
                  <c:v>1073.8497441699963</c:v>
                </c:pt>
                <c:pt idx="595" formatCode="General">
                  <c:v>1073.6971386062426</c:v>
                </c:pt>
                <c:pt idx="596" formatCode="General">
                  <c:v>1073.7225728668682</c:v>
                </c:pt>
                <c:pt idx="597" formatCode="General">
                  <c:v>1074.2566923400063</c:v>
                </c:pt>
                <c:pt idx="598" formatCode="General">
                  <c:v>1073.788701944495</c:v>
                </c:pt>
                <c:pt idx="599" formatCode="General">
                  <c:v>1072.6543339205923</c:v>
                </c:pt>
                <c:pt idx="600" formatCode="General">
                  <c:v>1071.0926703181794</c:v>
                </c:pt>
                <c:pt idx="601" formatCode="General">
                  <c:v>1069.68361227952</c:v>
                </c:pt>
                <c:pt idx="602" formatCode="General">
                  <c:v>1068.0558195994804</c:v>
                </c:pt>
                <c:pt idx="603" formatCode="General">
                  <c:v>1066.0414261579315</c:v>
                </c:pt>
                <c:pt idx="604" formatCode="General">
                  <c:v>1063.8947745611292</c:v>
                </c:pt>
                <c:pt idx="605" formatCode="General">
                  <c:v>1061.8447731547044</c:v>
                </c:pt>
                <c:pt idx="606" formatCode="General">
                  <c:v>1060.8630106945554</c:v>
                </c:pt>
                <c:pt idx="607" formatCode="General">
                  <c:v>1060.4916704894215</c:v>
                </c:pt>
                <c:pt idx="608" formatCode="General">
                  <c:v>1060.22206732679</c:v>
                </c:pt>
                <c:pt idx="609" formatCode="General">
                  <c:v>1060.0898091715367</c:v>
                </c:pt>
                <c:pt idx="610" formatCode="General">
                  <c:v>1059.3573024655188</c:v>
                </c:pt>
                <c:pt idx="611" formatCode="General">
                  <c:v>1058.3958874138705</c:v>
                </c:pt>
                <c:pt idx="612" formatCode="General">
                  <c:v>1057.3836038409709</c:v>
                </c:pt>
                <c:pt idx="613" formatCode="General">
                  <c:v>1056.2390621128179</c:v>
                </c:pt>
                <c:pt idx="614" formatCode="General">
                  <c:v>1054.9978701942878</c:v>
                </c:pt>
                <c:pt idx="615" formatCode="General">
                  <c:v>1053.7007229023814</c:v>
                </c:pt>
                <c:pt idx="616" formatCode="General">
                  <c:v>1052.1085381872176</c:v>
                </c:pt>
                <c:pt idx="617" formatCode="General">
                  <c:v>1050.6638721836823</c:v>
                </c:pt>
                <c:pt idx="618" formatCode="General">
                  <c:v>1048.6647392985087</c:v>
                </c:pt>
                <c:pt idx="619" formatCode="General">
                  <c:v>1044.6969946409122</c:v>
                </c:pt>
                <c:pt idx="620" formatCode="General">
                  <c:v>1043.293023454378</c:v>
                </c:pt>
                <c:pt idx="621" formatCode="General">
                  <c:v>1043.2777628980027</c:v>
                </c:pt>
                <c:pt idx="622" formatCode="General">
                  <c:v>1044.0204433082708</c:v>
                </c:pt>
                <c:pt idx="623" formatCode="General">
                  <c:v>1045.6024543191843</c:v>
                </c:pt>
                <c:pt idx="624" formatCode="General">
                  <c:v>1045.6278885798099</c:v>
                </c:pt>
                <c:pt idx="625" formatCode="General">
                  <c:v>1044.0357038646462</c:v>
                </c:pt>
                <c:pt idx="626" formatCode="General">
                  <c:v>1041.731359851965</c:v>
                </c:pt>
                <c:pt idx="627" formatCode="General">
                  <c:v>1039.6050556636635</c:v>
                </c:pt>
                <c:pt idx="628" formatCode="General">
                  <c:v>1036.5122495715882</c:v>
                </c:pt>
                <c:pt idx="629" formatCode="General">
                  <c:v>1032.7276315904962</c:v>
                </c:pt>
                <c:pt idx="630" formatCode="General">
                  <c:v>1031.5474818974674</c:v>
                </c:pt>
                <c:pt idx="631" formatCode="General">
                  <c:v>1031.3745289252133</c:v>
                </c:pt>
                <c:pt idx="632" formatCode="General">
                  <c:v>1032.4427678714892</c:v>
                </c:pt>
                <c:pt idx="633" formatCode="General">
                  <c:v>1033.5262673741404</c:v>
                </c:pt>
                <c:pt idx="634" formatCode="General">
                  <c:v>1033.2922721763848</c:v>
                </c:pt>
                <c:pt idx="635" formatCode="General">
                  <c:v>1031.8374324685994</c:v>
                </c:pt>
                <c:pt idx="636" formatCode="General">
                  <c:v>1029.9502103301784</c:v>
                </c:pt>
                <c:pt idx="637" formatCode="General">
                  <c:v>1027.9714248535054</c:v>
                </c:pt>
                <c:pt idx="638" formatCode="General">
                  <c:v>1025.2703063750646</c:v>
                </c:pt>
                <c:pt idx="639" formatCode="General">
                  <c:v>1022.4369297413707</c:v>
                </c:pt>
                <c:pt idx="640" formatCode="General">
                  <c:v>1019.8528088618078</c:v>
                </c:pt>
                <c:pt idx="641" formatCode="General">
                  <c:v>1018.8964806622846</c:v>
                </c:pt>
                <c:pt idx="642" formatCode="General">
                  <c:v>1018.8506989931584</c:v>
                </c:pt>
                <c:pt idx="643" formatCode="General">
                  <c:v>1019.1304758600404</c:v>
                </c:pt>
                <c:pt idx="644" formatCode="General">
                  <c:v>1019.8070271926816</c:v>
                </c:pt>
                <c:pt idx="645" formatCode="General">
                  <c:v>1020.1376725808149</c:v>
                </c:pt>
                <c:pt idx="646" formatCode="General">
                  <c:v>1018.545487865651</c:v>
                </c:pt>
                <c:pt idx="647" formatCode="General">
                  <c:v>1016.7396553612323</c:v>
                </c:pt>
                <c:pt idx="648" formatCode="General">
                  <c:v>1014.3386611581739</c:v>
                </c:pt>
                <c:pt idx="649" formatCode="General">
                  <c:v>1011.469676559604</c:v>
                </c:pt>
                <c:pt idx="650" formatCode="General">
                  <c:v>1007.5578872753838</c:v>
                </c:pt>
                <c:pt idx="651" formatCode="General">
                  <c:v>1005.4773647562082</c:v>
                </c:pt>
                <c:pt idx="652" formatCode="General">
                  <c:v>1005.0907639946989</c:v>
                </c:pt>
                <c:pt idx="653" formatCode="General">
                  <c:v>1005.1925010372012</c:v>
                </c:pt>
                <c:pt idx="654" formatCode="General">
                  <c:v>1006.4286061036064</c:v>
                </c:pt>
                <c:pt idx="655" formatCode="General">
                  <c:v>1007.1407654011238</c:v>
                </c:pt>
                <c:pt idx="656" formatCode="General">
                  <c:v>1005.8690523698428</c:v>
                </c:pt>
                <c:pt idx="657" formatCode="General">
                  <c:v>1003.6104900262878</c:v>
                </c:pt>
                <c:pt idx="658" formatCode="General">
                  <c:v>1001.2400169359802</c:v>
                </c:pt>
                <c:pt idx="659" formatCode="General">
                  <c:v>998.31507696403389</c:v>
                </c:pt>
                <c:pt idx="660" formatCode="General">
                  <c:v>994.52028527869163</c:v>
                </c:pt>
                <c:pt idx="661" formatCode="General">
                  <c:v>992.53641294989336</c:v>
                </c:pt>
                <c:pt idx="662" formatCode="General">
                  <c:v>992.0938568150076</c:v>
                </c:pt>
                <c:pt idx="663" formatCode="General">
                  <c:v>992.3736336818896</c:v>
                </c:pt>
                <c:pt idx="664" formatCode="General">
                  <c:v>994.57624065206812</c:v>
                </c:pt>
                <c:pt idx="665" formatCode="General">
                  <c:v>994.83058325832417</c:v>
                </c:pt>
                <c:pt idx="666" formatCode="General">
                  <c:v>992.73988703489829</c:v>
                </c:pt>
                <c:pt idx="667" formatCode="General">
                  <c:v>989.73355742895023</c:v>
                </c:pt>
                <c:pt idx="668" formatCode="General">
                  <c:v>985.86754981385627</c:v>
                </c:pt>
                <c:pt idx="669" formatCode="General">
                  <c:v>982.77983057390611</c:v>
                </c:pt>
                <c:pt idx="670" formatCode="General">
                  <c:v>981.17747215449208</c:v>
                </c:pt>
                <c:pt idx="671" formatCode="General">
                  <c:v>980.69422120260538</c:v>
                </c:pt>
                <c:pt idx="672" formatCode="General">
                  <c:v>980.57213675160233</c:v>
                </c:pt>
                <c:pt idx="673" formatCode="General">
                  <c:v>980.6026578643532</c:v>
                </c:pt>
                <c:pt idx="674" formatCode="General">
                  <c:v>980.79087139298258</c:v>
                </c:pt>
                <c:pt idx="675" formatCode="General">
                  <c:v>980.54161563885168</c:v>
                </c:pt>
                <c:pt idx="676" formatCode="General">
                  <c:v>979.03082055769005</c:v>
                </c:pt>
                <c:pt idx="677" formatCode="General">
                  <c:v>976.82312673538627</c:v>
                </c:pt>
                <c:pt idx="678" formatCode="General">
                  <c:v>974.53913013120564</c:v>
                </c:pt>
                <c:pt idx="679" formatCode="General">
                  <c:v>971.39545551787921</c:v>
                </c:pt>
                <c:pt idx="680" formatCode="General">
                  <c:v>967.37175548690618</c:v>
                </c:pt>
                <c:pt idx="681" formatCode="General">
                  <c:v>965.713441694116</c:v>
                </c:pt>
                <c:pt idx="682" formatCode="General">
                  <c:v>965.27597241135516</c:v>
                </c:pt>
                <c:pt idx="683" formatCode="General">
                  <c:v>965.37770945385785</c:v>
                </c:pt>
                <c:pt idx="684" formatCode="General">
                  <c:v>966.32895080125604</c:v>
                </c:pt>
                <c:pt idx="685" formatCode="General">
                  <c:v>966.01356596949836</c:v>
                </c:pt>
                <c:pt idx="686" formatCode="General">
                  <c:v>965.8660472578697</c:v>
                </c:pt>
                <c:pt idx="687" formatCode="General">
                  <c:v>963.47522675906157</c:v>
                </c:pt>
                <c:pt idx="688" formatCode="General">
                  <c:v>960.62150271686698</c:v>
                </c:pt>
                <c:pt idx="689" formatCode="General">
                  <c:v>955.8703828320015</c:v>
                </c:pt>
                <c:pt idx="690" formatCode="General">
                  <c:v>951.8365090967784</c:v>
                </c:pt>
                <c:pt idx="691" formatCode="General">
                  <c:v>950.87509404513003</c:v>
                </c:pt>
                <c:pt idx="692" formatCode="General">
                  <c:v>950.99209164400781</c:v>
                </c:pt>
                <c:pt idx="693" formatCode="General">
                  <c:v>953.45412807256776</c:v>
                </c:pt>
                <c:pt idx="694" formatCode="General">
                  <c:v>954.17137422221015</c:v>
                </c:pt>
                <c:pt idx="695" formatCode="General">
                  <c:v>952.13154652003561</c:v>
                </c:pt>
                <c:pt idx="696" formatCode="General">
                  <c:v>949.44060174584502</c:v>
                </c:pt>
                <c:pt idx="697" formatCode="General">
                  <c:v>946.16975582939051</c:v>
                </c:pt>
                <c:pt idx="698" formatCode="General">
                  <c:v>940.16218346961932</c:v>
                </c:pt>
                <c:pt idx="699" formatCode="General">
                  <c:v>937.80697093568722</c:v>
                </c:pt>
                <c:pt idx="700" formatCode="General">
                  <c:v>938.1477900280704</c:v>
                </c:pt>
                <c:pt idx="701" formatCode="General">
                  <c:v>941.26094352864607</c:v>
                </c:pt>
                <c:pt idx="702" formatCode="General">
                  <c:v>943.26516326594481</c:v>
                </c:pt>
                <c:pt idx="703" formatCode="General">
                  <c:v>940.37583125887465</c:v>
                </c:pt>
                <c:pt idx="704" formatCode="General">
                  <c:v>935.91466194514112</c:v>
                </c:pt>
                <c:pt idx="705" formatCode="General">
                  <c:v>930.45646961488319</c:v>
                </c:pt>
                <c:pt idx="706" formatCode="General">
                  <c:v>928.1012570809512</c:v>
                </c:pt>
                <c:pt idx="707" formatCode="General">
                  <c:v>927.88760929169587</c:v>
                </c:pt>
                <c:pt idx="708" formatCode="General">
                  <c:v>928.80832952634319</c:v>
                </c:pt>
                <c:pt idx="709" formatCode="General">
                  <c:v>931.12284724327458</c:v>
                </c:pt>
                <c:pt idx="710" formatCode="General">
                  <c:v>929.9020027332449</c:v>
                </c:pt>
                <c:pt idx="711" formatCode="General">
                  <c:v>927.20597110692927</c:v>
                </c:pt>
                <c:pt idx="712" formatCode="General">
                  <c:v>924.31155224773374</c:v>
                </c:pt>
                <c:pt idx="713" formatCode="General">
                  <c:v>920.1555940615076</c:v>
                </c:pt>
                <c:pt idx="714" formatCode="General">
                  <c:v>916.25906533366299</c:v>
                </c:pt>
                <c:pt idx="715" formatCode="General">
                  <c:v>914.39727745586777</c:v>
                </c:pt>
                <c:pt idx="716" formatCode="General">
                  <c:v>914.22941133573863</c:v>
                </c:pt>
                <c:pt idx="717" formatCode="General">
                  <c:v>915.25186861288853</c:v>
                </c:pt>
                <c:pt idx="718" formatCode="General">
                  <c:v>917.38325965331535</c:v>
                </c:pt>
                <c:pt idx="719" formatCode="General">
                  <c:v>915.92333309340484</c:v>
                </c:pt>
                <c:pt idx="720" formatCode="General">
                  <c:v>913.15099868521247</c:v>
                </c:pt>
                <c:pt idx="721" formatCode="General">
                  <c:v>910.38375112914503</c:v>
                </c:pt>
                <c:pt idx="722" formatCode="General">
                  <c:v>907.03660243081367</c:v>
                </c:pt>
                <c:pt idx="723" formatCode="General">
                  <c:v>902.407566996951</c:v>
                </c:pt>
                <c:pt idx="724" formatCode="General">
                  <c:v>900.42878152027788</c:v>
                </c:pt>
                <c:pt idx="725" formatCode="General">
                  <c:v>899.97096482901668</c:v>
                </c:pt>
                <c:pt idx="726" formatCode="General">
                  <c:v>900.29143651289951</c:v>
                </c:pt>
                <c:pt idx="727" formatCode="General">
                  <c:v>901.33424119854999</c:v>
                </c:pt>
                <c:pt idx="728" formatCode="General">
                  <c:v>901.25793841667314</c:v>
                </c:pt>
                <c:pt idx="729" formatCode="General">
                  <c:v>899.10619996774585</c:v>
                </c:pt>
                <c:pt idx="730" formatCode="General">
                  <c:v>896.15582573517406</c:v>
                </c:pt>
                <c:pt idx="731" formatCode="General">
                  <c:v>893.21562520685245</c:v>
                </c:pt>
                <c:pt idx="732" formatCode="General">
                  <c:v>889.56326538101359</c:v>
                </c:pt>
                <c:pt idx="733" formatCode="General">
                  <c:v>885.77356054779648</c:v>
                </c:pt>
                <c:pt idx="734" formatCode="General">
                  <c:v>884.18137583263251</c:v>
                </c:pt>
                <c:pt idx="735" formatCode="General">
                  <c:v>883.82529618387412</c:v>
                </c:pt>
                <c:pt idx="736" formatCode="General">
                  <c:v>883.74390654987212</c:v>
                </c:pt>
                <c:pt idx="737" formatCode="General">
                  <c:v>883.81512247962382</c:v>
                </c:pt>
                <c:pt idx="738" formatCode="General">
                  <c:v>884.13559416350654</c:v>
                </c:pt>
                <c:pt idx="739" formatCode="General">
                  <c:v>882.41623814521472</c:v>
                </c:pt>
                <c:pt idx="740" formatCode="General">
                  <c:v>879.43025594776714</c:v>
                </c:pt>
                <c:pt idx="741" formatCode="General">
                  <c:v>876.44427375031955</c:v>
                </c:pt>
                <c:pt idx="742" formatCode="General">
                  <c:v>872.77665336810526</c:v>
                </c:pt>
                <c:pt idx="743" formatCode="General">
                  <c:v>867.86275421523578</c:v>
                </c:pt>
                <c:pt idx="744" formatCode="General">
                  <c:v>865.4668468643024</c:v>
                </c:pt>
                <c:pt idx="745" formatCode="General">
                  <c:v>865.17689629317033</c:v>
                </c:pt>
                <c:pt idx="746" formatCode="General">
                  <c:v>867.72540920785741</c:v>
                </c:pt>
                <c:pt idx="747" formatCode="General">
                  <c:v>869.03781705613937</c:v>
                </c:pt>
                <c:pt idx="748" formatCode="General">
                  <c:v>866.61138859245523</c:v>
                </c:pt>
                <c:pt idx="749" formatCode="General">
                  <c:v>863.42701916212786</c:v>
                </c:pt>
                <c:pt idx="750" formatCode="General">
                  <c:v>860.16634694992365</c:v>
                </c:pt>
                <c:pt idx="751" formatCode="General">
                  <c:v>855.50170355118519</c:v>
                </c:pt>
                <c:pt idx="752" formatCode="General">
                  <c:v>852.55641617073843</c:v>
                </c:pt>
                <c:pt idx="753" formatCode="General">
                  <c:v>851.6000879712152</c:v>
                </c:pt>
                <c:pt idx="754" formatCode="General">
                  <c:v>851.15244498420418</c:v>
                </c:pt>
                <c:pt idx="755" formatCode="General">
                  <c:v>850.66410718019233</c:v>
                </c:pt>
                <c:pt idx="756" formatCode="General">
                  <c:v>850.01807696030176</c:v>
                </c:pt>
                <c:pt idx="757" formatCode="General">
                  <c:v>848.83792726727302</c:v>
                </c:pt>
                <c:pt idx="758" formatCode="General">
                  <c:v>847.26608996060975</c:v>
                </c:pt>
                <c:pt idx="759" formatCode="General">
                  <c:v>844.98718020855438</c:v>
                </c:pt>
                <c:pt idx="760" formatCode="General">
                  <c:v>842.70827045649889</c:v>
                </c:pt>
                <c:pt idx="761" formatCode="General">
                  <c:v>840.25640773218925</c:v>
                </c:pt>
                <c:pt idx="762" formatCode="General">
                  <c:v>837.29077294324213</c:v>
                </c:pt>
                <c:pt idx="763" formatCode="General">
                  <c:v>833.35354939839635</c:v>
                </c:pt>
                <c:pt idx="764" formatCode="General">
                  <c:v>826.47612532522896</c:v>
                </c:pt>
                <c:pt idx="765" formatCode="General">
                  <c:v>824.54312151768193</c:v>
                </c:pt>
                <c:pt idx="766" formatCode="General">
                  <c:v>829.80292661505985</c:v>
                </c:pt>
                <c:pt idx="767" formatCode="General">
                  <c:v>831.654540788605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0F-4AB6-8304-ACBF21E005ED}"/>
            </c:ext>
          </c:extLst>
        </c:ser>
        <c:ser>
          <c:idx val="1"/>
          <c:order val="1"/>
          <c:tx>
            <c:strRef>
              <c:f>'46NT73'!$B$2</c:f>
              <c:strCache>
                <c:ptCount val="1"/>
                <c:pt idx="0">
                  <c:v>AWA_1_02_Rz</c:v>
                </c:pt>
              </c:strCache>
            </c:strRef>
          </c:tx>
          <c:spPr>
            <a:ln w="28575" cap="rnd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'46NT73'!$H$22:$H$809</c:f>
              <c:numCache>
                <c:formatCode>0.000</c:formatCode>
                <c:ptCount val="788"/>
                <c:pt idx="0">
                  <c:v>4.7409501829839022E-5</c:v>
                </c:pt>
                <c:pt idx="1">
                  <c:v>4.9165865829839019E-5</c:v>
                </c:pt>
                <c:pt idx="2">
                  <c:v>4.9163273829839022E-5</c:v>
                </c:pt>
                <c:pt idx="3">
                  <c:v>4.6417169829839021E-5</c:v>
                </c:pt>
                <c:pt idx="4">
                  <c:v>4.4689341829839023E-5</c:v>
                </c:pt>
                <c:pt idx="5">
                  <c:v>5.0258081829839019E-5</c:v>
                </c:pt>
                <c:pt idx="6">
                  <c:v>6.8252381829839024E-5</c:v>
                </c:pt>
                <c:pt idx="7">
                  <c:v>6.8771261829839029E-5</c:v>
                </c:pt>
                <c:pt idx="8">
                  <c:v>7.9468981829839035E-5</c:v>
                </c:pt>
                <c:pt idx="9">
                  <c:v>7.9016261829839023E-5</c:v>
                </c:pt>
                <c:pt idx="10">
                  <c:v>8.476790182983902E-5</c:v>
                </c:pt>
                <c:pt idx="11">
                  <c:v>8.9990301829839019E-5</c:v>
                </c:pt>
                <c:pt idx="12">
                  <c:v>9.7992701829839016E-5</c:v>
                </c:pt>
                <c:pt idx="13">
                  <c:v>1.0240030182983903E-4</c:v>
                </c:pt>
                <c:pt idx="14">
                  <c:v>9.7305101829839012E-5</c:v>
                </c:pt>
                <c:pt idx="15">
                  <c:v>1.0468990182983904E-4</c:v>
                </c:pt>
                <c:pt idx="16">
                  <c:v>1.1715670182983904E-4</c:v>
                </c:pt>
                <c:pt idx="17">
                  <c:v>1.2361150182983903E-4</c:v>
                </c:pt>
                <c:pt idx="18">
                  <c:v>1.29101101829839E-4</c:v>
                </c:pt>
                <c:pt idx="19">
                  <c:v>1.5921870182983904E-4</c:v>
                </c:pt>
                <c:pt idx="20">
                  <c:v>1.7566830182983901E-4</c:v>
                </c:pt>
                <c:pt idx="21">
                  <c:v>1.9399710182983903E-4</c:v>
                </c:pt>
                <c:pt idx="22">
                  <c:v>2.1777150182983904E-4</c:v>
                </c:pt>
                <c:pt idx="23">
                  <c:v>2.3172150182983902E-4</c:v>
                </c:pt>
                <c:pt idx="24">
                  <c:v>2.47125101829839E-4</c:v>
                </c:pt>
                <c:pt idx="25">
                  <c:v>2.9079710182983902E-4</c:v>
                </c:pt>
                <c:pt idx="26">
                  <c:v>3.1537030182983899E-4</c:v>
                </c:pt>
                <c:pt idx="27">
                  <c:v>3.3160710182983903E-4</c:v>
                </c:pt>
                <c:pt idx="28">
                  <c:v>3.5891750182983902E-4</c:v>
                </c:pt>
                <c:pt idx="29">
                  <c:v>4.0596830182983899E-4</c:v>
                </c:pt>
                <c:pt idx="30">
                  <c:v>4.2733030182983897E-4</c:v>
                </c:pt>
                <c:pt idx="31">
                  <c:v>4.46171501829839E-4</c:v>
                </c:pt>
                <c:pt idx="32">
                  <c:v>4.94637501829839E-4</c:v>
                </c:pt>
                <c:pt idx="33">
                  <c:v>5.2416950182983908E-4</c:v>
                </c:pt>
                <c:pt idx="34">
                  <c:v>5.3986150182983906E-4</c:v>
                </c:pt>
                <c:pt idx="35">
                  <c:v>5.7671350182983904E-4</c:v>
                </c:pt>
                <c:pt idx="36">
                  <c:v>6.0961350182983892E-4</c:v>
                </c:pt>
                <c:pt idx="37">
                  <c:v>6.5187750182983911E-4</c:v>
                </c:pt>
                <c:pt idx="38">
                  <c:v>6.8042550182983899E-4</c:v>
                </c:pt>
                <c:pt idx="39">
                  <c:v>7.21521501829839E-4</c:v>
                </c:pt>
                <c:pt idx="40">
                  <c:v>7.5370950182983894E-4</c:v>
                </c:pt>
                <c:pt idx="41">
                  <c:v>7.89457501829839E-4</c:v>
                </c:pt>
                <c:pt idx="42">
                  <c:v>8.3724950182983895E-4</c:v>
                </c:pt>
                <c:pt idx="43">
                  <c:v>8.6940150182983897E-4</c:v>
                </c:pt>
                <c:pt idx="44">
                  <c:v>8.9018950182983907E-4</c:v>
                </c:pt>
                <c:pt idx="45">
                  <c:v>9.4551750182983896E-4</c:v>
                </c:pt>
                <c:pt idx="46">
                  <c:v>9.8318550182983889E-4</c:v>
                </c:pt>
                <c:pt idx="47">
                  <c:v>1.022745501829839E-3</c:v>
                </c:pt>
                <c:pt idx="48">
                  <c:v>1.0464655018298389E-3</c:v>
                </c:pt>
                <c:pt idx="49">
                  <c:v>1.089385501829839E-3</c:v>
                </c:pt>
                <c:pt idx="50">
                  <c:v>1.1358615018298391E-3</c:v>
                </c:pt>
                <c:pt idx="51">
                  <c:v>1.1726695018298391E-3</c:v>
                </c:pt>
                <c:pt idx="52">
                  <c:v>1.2034535018298389E-3</c:v>
                </c:pt>
                <c:pt idx="53">
                  <c:v>1.240173501829839E-3</c:v>
                </c:pt>
                <c:pt idx="54">
                  <c:v>1.2802935018298392E-3</c:v>
                </c:pt>
                <c:pt idx="55">
                  <c:v>1.3119575018298391E-3</c:v>
                </c:pt>
                <c:pt idx="56">
                  <c:v>1.3523135018298391E-3</c:v>
                </c:pt>
                <c:pt idx="57">
                  <c:v>1.398053501829839E-3</c:v>
                </c:pt>
                <c:pt idx="58">
                  <c:v>1.443213501829839E-3</c:v>
                </c:pt>
                <c:pt idx="59">
                  <c:v>1.477161501829839E-3</c:v>
                </c:pt>
                <c:pt idx="60">
                  <c:v>1.5191175018298389E-3</c:v>
                </c:pt>
                <c:pt idx="61">
                  <c:v>1.560961501829839E-3</c:v>
                </c:pt>
                <c:pt idx="62">
                  <c:v>1.6048015018298389E-3</c:v>
                </c:pt>
                <c:pt idx="63">
                  <c:v>1.6341335018298388E-3</c:v>
                </c:pt>
                <c:pt idx="64">
                  <c:v>1.6946615018298388E-3</c:v>
                </c:pt>
                <c:pt idx="65">
                  <c:v>1.7260375018298391E-3</c:v>
                </c:pt>
                <c:pt idx="66">
                  <c:v>1.7574775018298389E-3</c:v>
                </c:pt>
                <c:pt idx="67">
                  <c:v>1.8057335018298391E-3</c:v>
                </c:pt>
                <c:pt idx="68">
                  <c:v>1.843669501829839E-3</c:v>
                </c:pt>
                <c:pt idx="69">
                  <c:v>1.885229501829839E-3</c:v>
                </c:pt>
                <c:pt idx="70">
                  <c:v>1.9435735018298388E-3</c:v>
                </c:pt>
                <c:pt idx="71">
                  <c:v>1.9765895018298389E-3</c:v>
                </c:pt>
                <c:pt idx="72">
                  <c:v>2.0043535018298389E-3</c:v>
                </c:pt>
                <c:pt idx="73">
                  <c:v>2.0702815018298392E-3</c:v>
                </c:pt>
                <c:pt idx="74">
                  <c:v>2.0934575018298389E-3</c:v>
                </c:pt>
                <c:pt idx="75">
                  <c:v>2.1403175018298391E-3</c:v>
                </c:pt>
                <c:pt idx="76">
                  <c:v>2.1825175018298391E-3</c:v>
                </c:pt>
                <c:pt idx="77">
                  <c:v>2.2161655018298389E-3</c:v>
                </c:pt>
                <c:pt idx="78">
                  <c:v>2.263021501829839E-3</c:v>
                </c:pt>
                <c:pt idx="79">
                  <c:v>2.2929735018298388E-3</c:v>
                </c:pt>
                <c:pt idx="80">
                  <c:v>2.3475415018298388E-3</c:v>
                </c:pt>
                <c:pt idx="81">
                  <c:v>2.382725501829839E-3</c:v>
                </c:pt>
                <c:pt idx="82">
                  <c:v>2.4158735018298392E-3</c:v>
                </c:pt>
                <c:pt idx="83">
                  <c:v>2.456377501829839E-3</c:v>
                </c:pt>
                <c:pt idx="84">
                  <c:v>2.5106455018298391E-3</c:v>
                </c:pt>
                <c:pt idx="85">
                  <c:v>2.5502575018298392E-3</c:v>
                </c:pt>
                <c:pt idx="86">
                  <c:v>2.5795175018298393E-3</c:v>
                </c:pt>
                <c:pt idx="87">
                  <c:v>2.6201495018298394E-3</c:v>
                </c:pt>
                <c:pt idx="88">
                  <c:v>2.6719535018298389E-3</c:v>
                </c:pt>
                <c:pt idx="89">
                  <c:v>2.7135695018298393E-3</c:v>
                </c:pt>
                <c:pt idx="90">
                  <c:v>2.7562095018298393E-3</c:v>
                </c:pt>
                <c:pt idx="91">
                  <c:v>2.7975135018298391E-3</c:v>
                </c:pt>
                <c:pt idx="92">
                  <c:v>2.8351015018298394E-3</c:v>
                </c:pt>
                <c:pt idx="93">
                  <c:v>2.8754775018298394E-3</c:v>
                </c:pt>
                <c:pt idx="94">
                  <c:v>2.9157775018298394E-3</c:v>
                </c:pt>
                <c:pt idx="95">
                  <c:v>2.9519735018298395E-3</c:v>
                </c:pt>
                <c:pt idx="96">
                  <c:v>3.0027375018298391E-3</c:v>
                </c:pt>
                <c:pt idx="97">
                  <c:v>3.0487135018298396E-3</c:v>
                </c:pt>
                <c:pt idx="98">
                  <c:v>3.0782055018298395E-3</c:v>
                </c:pt>
                <c:pt idx="99">
                  <c:v>3.1303215018298391E-3</c:v>
                </c:pt>
                <c:pt idx="100">
                  <c:v>3.1801455018298391E-3</c:v>
                </c:pt>
                <c:pt idx="101">
                  <c:v>3.2093095018298394E-3</c:v>
                </c:pt>
                <c:pt idx="102">
                  <c:v>3.2421175018298391E-3</c:v>
                </c:pt>
                <c:pt idx="103">
                  <c:v>3.3094335018298395E-3</c:v>
                </c:pt>
                <c:pt idx="104">
                  <c:v>3.3408375018298391E-3</c:v>
                </c:pt>
                <c:pt idx="105">
                  <c:v>3.3667135018298393E-3</c:v>
                </c:pt>
                <c:pt idx="106">
                  <c:v>3.423957501829839E-3</c:v>
                </c:pt>
                <c:pt idx="107">
                  <c:v>3.4641495018298391E-3</c:v>
                </c:pt>
                <c:pt idx="108">
                  <c:v>3.4882375018298393E-3</c:v>
                </c:pt>
                <c:pt idx="109">
                  <c:v>3.5238975018298392E-3</c:v>
                </c:pt>
                <c:pt idx="110">
                  <c:v>3.5864735018298396E-3</c:v>
                </c:pt>
                <c:pt idx="111">
                  <c:v>3.6233815018298391E-3</c:v>
                </c:pt>
                <c:pt idx="112">
                  <c:v>3.6584495018298392E-3</c:v>
                </c:pt>
                <c:pt idx="113">
                  <c:v>3.6974975018298395E-3</c:v>
                </c:pt>
                <c:pt idx="114">
                  <c:v>3.7447495018298393E-3</c:v>
                </c:pt>
                <c:pt idx="115">
                  <c:v>3.7830655018298394E-3</c:v>
                </c:pt>
                <c:pt idx="116">
                  <c:v>3.8268975018298391E-3</c:v>
                </c:pt>
                <c:pt idx="117">
                  <c:v>3.8696855018298393E-3</c:v>
                </c:pt>
                <c:pt idx="118">
                  <c:v>3.9117055018298395E-3</c:v>
                </c:pt>
                <c:pt idx="119">
                  <c:v>3.9423455018298388E-3</c:v>
                </c:pt>
                <c:pt idx="120">
                  <c:v>3.9795415018298395E-3</c:v>
                </c:pt>
                <c:pt idx="121">
                  <c:v>4.0350895018298394E-3</c:v>
                </c:pt>
                <c:pt idx="122">
                  <c:v>4.0737695018298395E-3</c:v>
                </c:pt>
                <c:pt idx="123">
                  <c:v>4.107009501829839E-3</c:v>
                </c:pt>
                <c:pt idx="124">
                  <c:v>4.1474495018298391E-3</c:v>
                </c:pt>
                <c:pt idx="125">
                  <c:v>4.2022895018298395E-3</c:v>
                </c:pt>
                <c:pt idx="126">
                  <c:v>4.2374895018298395E-3</c:v>
                </c:pt>
                <c:pt idx="127">
                  <c:v>4.2692495018298391E-3</c:v>
                </c:pt>
                <c:pt idx="128">
                  <c:v>4.3065695018298395E-3</c:v>
                </c:pt>
                <c:pt idx="129">
                  <c:v>4.3716895018298388E-3</c:v>
                </c:pt>
                <c:pt idx="130">
                  <c:v>4.4053295018298393E-3</c:v>
                </c:pt>
                <c:pt idx="131">
                  <c:v>4.4355295018298387E-3</c:v>
                </c:pt>
                <c:pt idx="132">
                  <c:v>4.4758495018298395E-3</c:v>
                </c:pt>
                <c:pt idx="133">
                  <c:v>4.5234495018298395E-3</c:v>
                </c:pt>
                <c:pt idx="134">
                  <c:v>4.563849501829839E-3</c:v>
                </c:pt>
                <c:pt idx="135">
                  <c:v>4.601529501829839E-3</c:v>
                </c:pt>
                <c:pt idx="136">
                  <c:v>4.6481295018298389E-3</c:v>
                </c:pt>
                <c:pt idx="137">
                  <c:v>4.6842895018298393E-3</c:v>
                </c:pt>
                <c:pt idx="138">
                  <c:v>4.726689501829839E-3</c:v>
                </c:pt>
                <c:pt idx="139">
                  <c:v>4.7704895018298391E-3</c:v>
                </c:pt>
                <c:pt idx="140">
                  <c:v>4.812569501829839E-3</c:v>
                </c:pt>
                <c:pt idx="141">
                  <c:v>4.8412895018298393E-3</c:v>
                </c:pt>
                <c:pt idx="142">
                  <c:v>4.9146095018298393E-3</c:v>
                </c:pt>
                <c:pt idx="143">
                  <c:v>4.9386895018298394E-3</c:v>
                </c:pt>
                <c:pt idx="144">
                  <c:v>4.9686895018298391E-3</c:v>
                </c:pt>
                <c:pt idx="145">
                  <c:v>5.0082495018298392E-3</c:v>
                </c:pt>
                <c:pt idx="146">
                  <c:v>5.055889501829839E-3</c:v>
                </c:pt>
                <c:pt idx="147">
                  <c:v>5.09456950182984E-3</c:v>
                </c:pt>
                <c:pt idx="148">
                  <c:v>5.1402095018298387E-3</c:v>
                </c:pt>
                <c:pt idx="149">
                  <c:v>5.1781695018298388E-3</c:v>
                </c:pt>
                <c:pt idx="150">
                  <c:v>5.2201295018298385E-3</c:v>
                </c:pt>
                <c:pt idx="151">
                  <c:v>5.2699295018298394E-3</c:v>
                </c:pt>
                <c:pt idx="152">
                  <c:v>5.3096095018298397E-3</c:v>
                </c:pt>
                <c:pt idx="153">
                  <c:v>5.3525695018298396E-3</c:v>
                </c:pt>
                <c:pt idx="154">
                  <c:v>5.4004095018298391E-3</c:v>
                </c:pt>
                <c:pt idx="155">
                  <c:v>5.4415295018298395E-3</c:v>
                </c:pt>
                <c:pt idx="156">
                  <c:v>5.4947295018298392E-3</c:v>
                </c:pt>
                <c:pt idx="157">
                  <c:v>5.5474895018298399E-3</c:v>
                </c:pt>
                <c:pt idx="158">
                  <c:v>5.6158895018298396E-3</c:v>
                </c:pt>
                <c:pt idx="159">
                  <c:v>5.7012495018298392E-3</c:v>
                </c:pt>
                <c:pt idx="160">
                  <c:v>5.7654495018298387E-3</c:v>
                </c:pt>
                <c:pt idx="161">
                  <c:v>5.8676095018298392E-3</c:v>
                </c:pt>
                <c:pt idx="162">
                  <c:v>6.0589695018298398E-3</c:v>
                </c:pt>
                <c:pt idx="163">
                  <c:v>6.3066895018298397E-3</c:v>
                </c:pt>
                <c:pt idx="164">
                  <c:v>6.5034895018298393E-3</c:v>
                </c:pt>
                <c:pt idx="165">
                  <c:v>6.7137295018298397E-3</c:v>
                </c:pt>
                <c:pt idx="166">
                  <c:v>6.9092495018298391E-3</c:v>
                </c:pt>
                <c:pt idx="167">
                  <c:v>7.1247295018298396E-3</c:v>
                </c:pt>
                <c:pt idx="168">
                  <c:v>7.357049501829839E-3</c:v>
                </c:pt>
                <c:pt idx="169">
                  <c:v>7.5811295018298397E-3</c:v>
                </c:pt>
                <c:pt idx="170">
                  <c:v>7.8129295018298395E-3</c:v>
                </c:pt>
                <c:pt idx="171">
                  <c:v>8.0926095018298387E-3</c:v>
                </c:pt>
                <c:pt idx="172">
                  <c:v>8.3411695018298388E-3</c:v>
                </c:pt>
                <c:pt idx="173">
                  <c:v>8.5709695018298393E-3</c:v>
                </c:pt>
                <c:pt idx="174">
                  <c:v>8.81328950182984E-3</c:v>
                </c:pt>
                <c:pt idx="175">
                  <c:v>9.0305695018298385E-3</c:v>
                </c:pt>
                <c:pt idx="176">
                  <c:v>9.2552095018298402E-3</c:v>
                </c:pt>
                <c:pt idx="177">
                  <c:v>9.4639295018298392E-3</c:v>
                </c:pt>
                <c:pt idx="178">
                  <c:v>9.6713695018298389E-3</c:v>
                </c:pt>
                <c:pt idx="179">
                  <c:v>9.90516950182984E-3</c:v>
                </c:pt>
                <c:pt idx="180">
                  <c:v>1.0118649501829837E-2</c:v>
                </c:pt>
                <c:pt idx="181">
                  <c:v>1.0349569501829838E-2</c:v>
                </c:pt>
                <c:pt idx="182">
                  <c:v>1.0587809501829838E-2</c:v>
                </c:pt>
                <c:pt idx="183">
                  <c:v>1.0815449501829839E-2</c:v>
                </c:pt>
                <c:pt idx="184">
                  <c:v>1.1031289501829838E-2</c:v>
                </c:pt>
                <c:pt idx="185">
                  <c:v>1.1224129501829837E-2</c:v>
                </c:pt>
                <c:pt idx="186">
                  <c:v>1.1384369501829838E-2</c:v>
                </c:pt>
                <c:pt idx="187">
                  <c:v>1.157480950182984E-2</c:v>
                </c:pt>
                <c:pt idx="188">
                  <c:v>1.1795529501829837E-2</c:v>
                </c:pt>
                <c:pt idx="189">
                  <c:v>1.2026369501829838E-2</c:v>
                </c:pt>
                <c:pt idx="190">
                  <c:v>1.2253409501829838E-2</c:v>
                </c:pt>
                <c:pt idx="191">
                  <c:v>1.2486449501829837E-2</c:v>
                </c:pt>
                <c:pt idx="192">
                  <c:v>1.2680129501829838E-2</c:v>
                </c:pt>
                <c:pt idx="193">
                  <c:v>1.2884169501829839E-2</c:v>
                </c:pt>
                <c:pt idx="194">
                  <c:v>1.3045769501829839E-2</c:v>
                </c:pt>
                <c:pt idx="195">
                  <c:v>1.3239809501829838E-2</c:v>
                </c:pt>
                <c:pt idx="196">
                  <c:v>1.3443969501829838E-2</c:v>
                </c:pt>
                <c:pt idx="197">
                  <c:v>1.3627969501829838E-2</c:v>
                </c:pt>
                <c:pt idx="198">
                  <c:v>1.3836409501829839E-2</c:v>
                </c:pt>
                <c:pt idx="199">
                  <c:v>1.4042849501829838E-2</c:v>
                </c:pt>
                <c:pt idx="200">
                  <c:v>1.4263209501829839E-2</c:v>
                </c:pt>
                <c:pt idx="201">
                  <c:v>1.4481409501829839E-2</c:v>
                </c:pt>
                <c:pt idx="202">
                  <c:v>1.4696209501829838E-2</c:v>
                </c:pt>
                <c:pt idx="203">
                  <c:v>1.4917249501829839E-2</c:v>
                </c:pt>
                <c:pt idx="204">
                  <c:v>1.5139369501829838E-2</c:v>
                </c:pt>
                <c:pt idx="205">
                  <c:v>1.5331089501829837E-2</c:v>
                </c:pt>
                <c:pt idx="206">
                  <c:v>1.5534049501829839E-2</c:v>
                </c:pt>
                <c:pt idx="207">
                  <c:v>1.5733809501829839E-2</c:v>
                </c:pt>
                <c:pt idx="208">
                  <c:v>1.5913249501829839E-2</c:v>
                </c:pt>
                <c:pt idx="209">
                  <c:v>1.6127289501829838E-2</c:v>
                </c:pt>
                <c:pt idx="210">
                  <c:v>1.632204950182984E-2</c:v>
                </c:pt>
                <c:pt idx="211">
                  <c:v>1.6528689501829837E-2</c:v>
                </c:pt>
                <c:pt idx="212">
                  <c:v>1.6771809501829837E-2</c:v>
                </c:pt>
                <c:pt idx="213">
                  <c:v>1.700204950182984E-2</c:v>
                </c:pt>
                <c:pt idx="214">
                  <c:v>1.7217369501829838E-2</c:v>
                </c:pt>
                <c:pt idx="215">
                  <c:v>1.7395209501829836E-2</c:v>
                </c:pt>
                <c:pt idx="216">
                  <c:v>1.7575409501829838E-2</c:v>
                </c:pt>
                <c:pt idx="217">
                  <c:v>1.7786369501829838E-2</c:v>
                </c:pt>
                <c:pt idx="218">
                  <c:v>1.7981489501829838E-2</c:v>
                </c:pt>
                <c:pt idx="219">
                  <c:v>1.8194889501829837E-2</c:v>
                </c:pt>
                <c:pt idx="220">
                  <c:v>1.8409569501829839E-2</c:v>
                </c:pt>
                <c:pt idx="221">
                  <c:v>1.8663009501829839E-2</c:v>
                </c:pt>
                <c:pt idx="222">
                  <c:v>1.8873449501829839E-2</c:v>
                </c:pt>
                <c:pt idx="223">
                  <c:v>1.910396950182984E-2</c:v>
                </c:pt>
                <c:pt idx="224">
                  <c:v>1.9294889501829837E-2</c:v>
                </c:pt>
                <c:pt idx="225">
                  <c:v>1.9506889501829838E-2</c:v>
                </c:pt>
                <c:pt idx="226">
                  <c:v>1.9696369501829836E-2</c:v>
                </c:pt>
                <c:pt idx="227">
                  <c:v>1.9895169501829839E-2</c:v>
                </c:pt>
                <c:pt idx="228">
                  <c:v>2.0086729501829836E-2</c:v>
                </c:pt>
                <c:pt idx="229">
                  <c:v>2.0289249501829837E-2</c:v>
                </c:pt>
                <c:pt idx="230">
                  <c:v>2.0496609501829837E-2</c:v>
                </c:pt>
                <c:pt idx="231">
                  <c:v>2.070704950182984E-2</c:v>
                </c:pt>
                <c:pt idx="232">
                  <c:v>2.0918169501829838E-2</c:v>
                </c:pt>
                <c:pt idx="233">
                  <c:v>2.1129769501829841E-2</c:v>
                </c:pt>
                <c:pt idx="234">
                  <c:v>2.1357529501829838E-2</c:v>
                </c:pt>
                <c:pt idx="235">
                  <c:v>2.1541089501829837E-2</c:v>
                </c:pt>
                <c:pt idx="236">
                  <c:v>2.175908950182984E-2</c:v>
                </c:pt>
                <c:pt idx="237">
                  <c:v>2.1956289501829838E-2</c:v>
                </c:pt>
                <c:pt idx="238">
                  <c:v>2.2171809501829839E-2</c:v>
                </c:pt>
                <c:pt idx="239">
                  <c:v>2.2369289501829835E-2</c:v>
                </c:pt>
                <c:pt idx="240">
                  <c:v>2.2566889501829838E-2</c:v>
                </c:pt>
                <c:pt idx="241">
                  <c:v>2.277216950182984E-2</c:v>
                </c:pt>
                <c:pt idx="242">
                  <c:v>2.296612950182984E-2</c:v>
                </c:pt>
                <c:pt idx="243">
                  <c:v>2.3161329501829839E-2</c:v>
                </c:pt>
                <c:pt idx="244">
                  <c:v>2.339436950182984E-2</c:v>
                </c:pt>
                <c:pt idx="245">
                  <c:v>2.360052950182984E-2</c:v>
                </c:pt>
                <c:pt idx="246">
                  <c:v>2.3811249501829838E-2</c:v>
                </c:pt>
                <c:pt idx="247">
                  <c:v>2.4012609501829839E-2</c:v>
                </c:pt>
                <c:pt idx="248">
                  <c:v>2.4220129501829838E-2</c:v>
                </c:pt>
                <c:pt idx="249">
                  <c:v>2.4421929501829837E-2</c:v>
                </c:pt>
                <c:pt idx="250">
                  <c:v>2.4619089501829835E-2</c:v>
                </c:pt>
                <c:pt idx="251">
                  <c:v>2.4829889501829835E-2</c:v>
                </c:pt>
                <c:pt idx="252">
                  <c:v>2.5021409501829836E-2</c:v>
                </c:pt>
                <c:pt idx="253">
                  <c:v>2.5235369501829839E-2</c:v>
                </c:pt>
                <c:pt idx="254">
                  <c:v>2.542320950182984E-2</c:v>
                </c:pt>
                <c:pt idx="255">
                  <c:v>2.5630409501829838E-2</c:v>
                </c:pt>
                <c:pt idx="256">
                  <c:v>2.5846769501829837E-2</c:v>
                </c:pt>
                <c:pt idx="257">
                  <c:v>2.6079329501829836E-2</c:v>
                </c:pt>
                <c:pt idx="258">
                  <c:v>2.6305209501829838E-2</c:v>
                </c:pt>
                <c:pt idx="259">
                  <c:v>2.6522289501829839E-2</c:v>
                </c:pt>
                <c:pt idx="260">
                  <c:v>2.6743809501829835E-2</c:v>
                </c:pt>
                <c:pt idx="261">
                  <c:v>2.6933009501829835E-2</c:v>
                </c:pt>
                <c:pt idx="262">
                  <c:v>2.711624950182984E-2</c:v>
                </c:pt>
                <c:pt idx="263">
                  <c:v>2.7315409501829837E-2</c:v>
                </c:pt>
                <c:pt idx="264">
                  <c:v>2.7507769501829839E-2</c:v>
                </c:pt>
                <c:pt idx="265">
                  <c:v>2.768120950182984E-2</c:v>
                </c:pt>
                <c:pt idx="266">
                  <c:v>2.7873089501829838E-2</c:v>
                </c:pt>
                <c:pt idx="267">
                  <c:v>2.8071929501829841E-2</c:v>
                </c:pt>
                <c:pt idx="268">
                  <c:v>2.8274249501829839E-2</c:v>
                </c:pt>
                <c:pt idx="269">
                  <c:v>2.8491249501829838E-2</c:v>
                </c:pt>
                <c:pt idx="270">
                  <c:v>2.8725849501829836E-2</c:v>
                </c:pt>
                <c:pt idx="271">
                  <c:v>2.8937889501829836E-2</c:v>
                </c:pt>
                <c:pt idx="272">
                  <c:v>2.9141809501829839E-2</c:v>
                </c:pt>
                <c:pt idx="273">
                  <c:v>2.9361249501829837E-2</c:v>
                </c:pt>
                <c:pt idx="274">
                  <c:v>2.9577889501829838E-2</c:v>
                </c:pt>
                <c:pt idx="275">
                  <c:v>2.977500950182984E-2</c:v>
                </c:pt>
                <c:pt idx="276">
                  <c:v>2.9986769501829838E-2</c:v>
                </c:pt>
                <c:pt idx="277">
                  <c:v>3.0183289501829837E-2</c:v>
                </c:pt>
                <c:pt idx="278">
                  <c:v>3.0383489501829838E-2</c:v>
                </c:pt>
                <c:pt idx="279">
                  <c:v>3.0577489501829841E-2</c:v>
                </c:pt>
                <c:pt idx="280">
                  <c:v>3.0799609501829837E-2</c:v>
                </c:pt>
                <c:pt idx="281">
                  <c:v>3.1001809501829836E-2</c:v>
                </c:pt>
                <c:pt idx="282">
                  <c:v>3.1232209501829838E-2</c:v>
                </c:pt>
                <c:pt idx="283">
                  <c:v>3.1435049501829841E-2</c:v>
                </c:pt>
                <c:pt idx="284">
                  <c:v>3.1661129501829838E-2</c:v>
                </c:pt>
                <c:pt idx="285">
                  <c:v>3.1845289501829833E-2</c:v>
                </c:pt>
                <c:pt idx="286">
                  <c:v>3.205796950182984E-2</c:v>
                </c:pt>
                <c:pt idx="287">
                  <c:v>3.2256369501829842E-2</c:v>
                </c:pt>
                <c:pt idx="288">
                  <c:v>3.2462769501829837E-2</c:v>
                </c:pt>
                <c:pt idx="289">
                  <c:v>3.2652489501829841E-2</c:v>
                </c:pt>
                <c:pt idx="290">
                  <c:v>3.2879969501829837E-2</c:v>
                </c:pt>
                <c:pt idx="291">
                  <c:v>3.3076089501829838E-2</c:v>
                </c:pt>
                <c:pt idx="292">
                  <c:v>3.3272889501829835E-2</c:v>
                </c:pt>
                <c:pt idx="293">
                  <c:v>3.3480329501829838E-2</c:v>
                </c:pt>
                <c:pt idx="294">
                  <c:v>3.367972950182984E-2</c:v>
                </c:pt>
                <c:pt idx="295">
                  <c:v>3.3895129501829838E-2</c:v>
                </c:pt>
                <c:pt idx="296">
                  <c:v>3.4100769501829838E-2</c:v>
                </c:pt>
                <c:pt idx="297">
                  <c:v>3.4331409501829835E-2</c:v>
                </c:pt>
                <c:pt idx="298">
                  <c:v>3.4556449501829838E-2</c:v>
                </c:pt>
                <c:pt idx="299">
                  <c:v>3.4756769501829841E-2</c:v>
                </c:pt>
                <c:pt idx="300">
                  <c:v>3.4982089501829836E-2</c:v>
                </c:pt>
                <c:pt idx="301">
                  <c:v>3.5179449501829836E-2</c:v>
                </c:pt>
                <c:pt idx="302">
                  <c:v>3.5393929501829839E-2</c:v>
                </c:pt>
                <c:pt idx="303">
                  <c:v>3.5615329501829843E-2</c:v>
                </c:pt>
                <c:pt idx="304">
                  <c:v>3.5804929501829841E-2</c:v>
                </c:pt>
                <c:pt idx="305">
                  <c:v>3.6022529501829839E-2</c:v>
                </c:pt>
                <c:pt idx="306">
                  <c:v>3.622456950182984E-2</c:v>
                </c:pt>
                <c:pt idx="307">
                  <c:v>3.6424929501829836E-2</c:v>
                </c:pt>
                <c:pt idx="308">
                  <c:v>3.661708950182984E-2</c:v>
                </c:pt>
                <c:pt idx="309">
                  <c:v>3.6862369501829841E-2</c:v>
                </c:pt>
                <c:pt idx="310">
                  <c:v>3.7099289501829842E-2</c:v>
                </c:pt>
                <c:pt idx="311">
                  <c:v>3.7351409501829837E-2</c:v>
                </c:pt>
                <c:pt idx="312">
                  <c:v>3.7563089501829836E-2</c:v>
                </c:pt>
                <c:pt idx="313">
                  <c:v>3.7771209501829842E-2</c:v>
                </c:pt>
                <c:pt idx="314">
                  <c:v>3.7972729501829838E-2</c:v>
                </c:pt>
                <c:pt idx="315">
                  <c:v>3.8155769501829841E-2</c:v>
                </c:pt>
                <c:pt idx="316">
                  <c:v>3.8335169501829837E-2</c:v>
                </c:pt>
                <c:pt idx="317">
                  <c:v>3.8512689501829837E-2</c:v>
                </c:pt>
                <c:pt idx="318">
                  <c:v>3.8699049501829841E-2</c:v>
                </c:pt>
                <c:pt idx="319">
                  <c:v>3.8920449501829837E-2</c:v>
                </c:pt>
                <c:pt idx="320">
                  <c:v>3.9156969501829841E-2</c:v>
                </c:pt>
                <c:pt idx="321">
                  <c:v>3.9373529501829839E-2</c:v>
                </c:pt>
                <c:pt idx="322">
                  <c:v>3.9627249501829838E-2</c:v>
                </c:pt>
                <c:pt idx="323">
                  <c:v>3.984540950182984E-2</c:v>
                </c:pt>
                <c:pt idx="324">
                  <c:v>4.0073009501829834E-2</c:v>
                </c:pt>
                <c:pt idx="325">
                  <c:v>4.0291409501829835E-2</c:v>
                </c:pt>
                <c:pt idx="326">
                  <c:v>4.0515009501829839E-2</c:v>
                </c:pt>
                <c:pt idx="327">
                  <c:v>4.0715409501829836E-2</c:v>
                </c:pt>
                <c:pt idx="328">
                  <c:v>4.0913809501829837E-2</c:v>
                </c:pt>
                <c:pt idx="329">
                  <c:v>4.1127009501829841E-2</c:v>
                </c:pt>
                <c:pt idx="330">
                  <c:v>4.132580950182984E-2</c:v>
                </c:pt>
                <c:pt idx="331">
                  <c:v>4.1529409501829838E-2</c:v>
                </c:pt>
                <c:pt idx="332">
                  <c:v>4.1744209501829832E-2</c:v>
                </c:pt>
                <c:pt idx="333">
                  <c:v>4.1952209501829839E-2</c:v>
                </c:pt>
                <c:pt idx="334">
                  <c:v>4.215300950182984E-2</c:v>
                </c:pt>
                <c:pt idx="335">
                  <c:v>4.2378609501829839E-2</c:v>
                </c:pt>
                <c:pt idx="336">
                  <c:v>4.2587409501829834E-2</c:v>
                </c:pt>
                <c:pt idx="337">
                  <c:v>4.2791409501829837E-2</c:v>
                </c:pt>
                <c:pt idx="338">
                  <c:v>4.3004609501829841E-2</c:v>
                </c:pt>
                <c:pt idx="339">
                  <c:v>4.3208209501829839E-2</c:v>
                </c:pt>
                <c:pt idx="340">
                  <c:v>4.3435409501829836E-2</c:v>
                </c:pt>
                <c:pt idx="341">
                  <c:v>4.3652209501829839E-2</c:v>
                </c:pt>
                <c:pt idx="342">
                  <c:v>4.3872609501829841E-2</c:v>
                </c:pt>
                <c:pt idx="343">
                  <c:v>4.410300950182984E-2</c:v>
                </c:pt>
                <c:pt idx="344">
                  <c:v>4.4317409501829837E-2</c:v>
                </c:pt>
                <c:pt idx="345">
                  <c:v>4.4536209501829835E-2</c:v>
                </c:pt>
                <c:pt idx="346">
                  <c:v>4.4773809501829839E-2</c:v>
                </c:pt>
                <c:pt idx="347">
                  <c:v>4.4982609501829841E-2</c:v>
                </c:pt>
                <c:pt idx="348">
                  <c:v>4.5184609501829842E-2</c:v>
                </c:pt>
                <c:pt idx="349">
                  <c:v>4.538820950182984E-2</c:v>
                </c:pt>
                <c:pt idx="350">
                  <c:v>4.5590609501829832E-2</c:v>
                </c:pt>
                <c:pt idx="351">
                  <c:v>4.5798209501829834E-2</c:v>
                </c:pt>
                <c:pt idx="352">
                  <c:v>4.6019809501829843E-2</c:v>
                </c:pt>
                <c:pt idx="353">
                  <c:v>4.6225009501829832E-2</c:v>
                </c:pt>
                <c:pt idx="354">
                  <c:v>4.6439009501829845E-2</c:v>
                </c:pt>
                <c:pt idx="355">
                  <c:v>4.6623809501829837E-2</c:v>
                </c:pt>
                <c:pt idx="356">
                  <c:v>4.6849809501829841E-2</c:v>
                </c:pt>
                <c:pt idx="357">
                  <c:v>4.7061409501829833E-2</c:v>
                </c:pt>
                <c:pt idx="358">
                  <c:v>4.726580950182984E-2</c:v>
                </c:pt>
                <c:pt idx="359">
                  <c:v>4.7471409501829841E-2</c:v>
                </c:pt>
                <c:pt idx="360">
                  <c:v>4.7690209501829839E-2</c:v>
                </c:pt>
                <c:pt idx="361">
                  <c:v>4.7927809501829836E-2</c:v>
                </c:pt>
                <c:pt idx="362">
                  <c:v>4.8147009501829839E-2</c:v>
                </c:pt>
                <c:pt idx="363">
                  <c:v>4.8365809501829837E-2</c:v>
                </c:pt>
                <c:pt idx="364">
                  <c:v>4.8585409501829838E-2</c:v>
                </c:pt>
                <c:pt idx="365">
                  <c:v>4.8819009501829838E-2</c:v>
                </c:pt>
                <c:pt idx="366">
                  <c:v>4.9036609501829843E-2</c:v>
                </c:pt>
                <c:pt idx="367">
                  <c:v>4.9243409501829837E-2</c:v>
                </c:pt>
                <c:pt idx="368">
                  <c:v>4.9457009501829831E-2</c:v>
                </c:pt>
                <c:pt idx="369">
                  <c:v>4.9690209501829834E-2</c:v>
                </c:pt>
                <c:pt idx="370">
                  <c:v>4.9909409501829843E-2</c:v>
                </c:pt>
                <c:pt idx="371">
                  <c:v>5.0137409501829842E-2</c:v>
                </c:pt>
                <c:pt idx="372">
                  <c:v>5.0355009501829834E-2</c:v>
                </c:pt>
                <c:pt idx="373">
                  <c:v>5.0588609501829841E-2</c:v>
                </c:pt>
                <c:pt idx="374">
                  <c:v>5.0792609501829837E-2</c:v>
                </c:pt>
                <c:pt idx="375">
                  <c:v>5.1010209501829842E-2</c:v>
                </c:pt>
                <c:pt idx="376">
                  <c:v>5.1222609501829837E-2</c:v>
                </c:pt>
                <c:pt idx="377">
                  <c:v>5.1431809501829837E-2</c:v>
                </c:pt>
                <c:pt idx="378">
                  <c:v>5.1657009501829838E-2</c:v>
                </c:pt>
                <c:pt idx="379">
                  <c:v>5.1861809501829843E-2</c:v>
                </c:pt>
                <c:pt idx="380">
                  <c:v>5.2092209501829842E-2</c:v>
                </c:pt>
                <c:pt idx="381">
                  <c:v>5.2291409501829839E-2</c:v>
                </c:pt>
                <c:pt idx="382">
                  <c:v>5.253540950182984E-2</c:v>
                </c:pt>
                <c:pt idx="383">
                  <c:v>5.2785409501829833E-2</c:v>
                </c:pt>
                <c:pt idx="384">
                  <c:v>5.3010609501829835E-2</c:v>
                </c:pt>
                <c:pt idx="385">
                  <c:v>5.3235409501829839E-2</c:v>
                </c:pt>
                <c:pt idx="386">
                  <c:v>5.3457409501829839E-2</c:v>
                </c:pt>
                <c:pt idx="387">
                  <c:v>5.3668209501829836E-2</c:v>
                </c:pt>
                <c:pt idx="388">
                  <c:v>5.3909809501829838E-2</c:v>
                </c:pt>
                <c:pt idx="389">
                  <c:v>5.411380950182984E-2</c:v>
                </c:pt>
                <c:pt idx="390">
                  <c:v>5.435220950182984E-2</c:v>
                </c:pt>
                <c:pt idx="391">
                  <c:v>5.456260950182984E-2</c:v>
                </c:pt>
                <c:pt idx="392">
                  <c:v>5.4777009501829836E-2</c:v>
                </c:pt>
                <c:pt idx="393">
                  <c:v>5.5013009501829836E-2</c:v>
                </c:pt>
                <c:pt idx="394">
                  <c:v>5.522620950182984E-2</c:v>
                </c:pt>
                <c:pt idx="395">
                  <c:v>5.5441809501829836E-2</c:v>
                </c:pt>
                <c:pt idx="396">
                  <c:v>5.5684609501829838E-2</c:v>
                </c:pt>
                <c:pt idx="397">
                  <c:v>5.5920209501829833E-2</c:v>
                </c:pt>
                <c:pt idx="398">
                  <c:v>5.6141809501829842E-2</c:v>
                </c:pt>
                <c:pt idx="399">
                  <c:v>5.6381409501829835E-2</c:v>
                </c:pt>
                <c:pt idx="400">
                  <c:v>5.6596609501829834E-2</c:v>
                </c:pt>
                <c:pt idx="401">
                  <c:v>5.6815809501829843E-2</c:v>
                </c:pt>
                <c:pt idx="402">
                  <c:v>5.705700950182984E-2</c:v>
                </c:pt>
                <c:pt idx="403">
                  <c:v>5.7281809501829838E-2</c:v>
                </c:pt>
                <c:pt idx="404">
                  <c:v>5.7495009501829841E-2</c:v>
                </c:pt>
                <c:pt idx="405">
                  <c:v>5.7738209501829833E-2</c:v>
                </c:pt>
                <c:pt idx="406">
                  <c:v>5.7959009501829833E-2</c:v>
                </c:pt>
                <c:pt idx="407">
                  <c:v>5.8183009501829835E-2</c:v>
                </c:pt>
                <c:pt idx="408">
                  <c:v>5.8431409501829838E-2</c:v>
                </c:pt>
                <c:pt idx="409">
                  <c:v>5.8654609501829838E-2</c:v>
                </c:pt>
                <c:pt idx="410">
                  <c:v>5.8881409501829837E-2</c:v>
                </c:pt>
                <c:pt idx="411">
                  <c:v>5.9122209501829837E-2</c:v>
                </c:pt>
                <c:pt idx="412">
                  <c:v>5.9349009501829836E-2</c:v>
                </c:pt>
                <c:pt idx="413">
                  <c:v>5.9569809501829836E-2</c:v>
                </c:pt>
                <c:pt idx="414">
                  <c:v>5.9797809501829835E-2</c:v>
                </c:pt>
                <c:pt idx="415">
                  <c:v>6.0046209501829838E-2</c:v>
                </c:pt>
                <c:pt idx="416">
                  <c:v>6.0274209501829844E-2</c:v>
                </c:pt>
                <c:pt idx="417">
                  <c:v>6.0490609501829835E-2</c:v>
                </c:pt>
                <c:pt idx="418">
                  <c:v>6.0743809501829837E-2</c:v>
                </c:pt>
                <c:pt idx="419">
                  <c:v>6.096660950182984E-2</c:v>
                </c:pt>
                <c:pt idx="420">
                  <c:v>6.1187809501829837E-2</c:v>
                </c:pt>
                <c:pt idx="421">
                  <c:v>6.1433809501829834E-2</c:v>
                </c:pt>
                <c:pt idx="422">
                  <c:v>6.1661409501829842E-2</c:v>
                </c:pt>
                <c:pt idx="423">
                  <c:v>6.1879809501829836E-2</c:v>
                </c:pt>
                <c:pt idx="424">
                  <c:v>6.2108609501829844E-2</c:v>
                </c:pt>
                <c:pt idx="425">
                  <c:v>6.2335409501829836E-2</c:v>
                </c:pt>
                <c:pt idx="426">
                  <c:v>6.2555009501829836E-2</c:v>
                </c:pt>
                <c:pt idx="427">
                  <c:v>6.278100950182984E-2</c:v>
                </c:pt>
                <c:pt idx="428">
                  <c:v>6.3037409501829844E-2</c:v>
                </c:pt>
                <c:pt idx="429">
                  <c:v>6.3287009501829833E-2</c:v>
                </c:pt>
                <c:pt idx="430">
                  <c:v>6.3517009501829841E-2</c:v>
                </c:pt>
                <c:pt idx="431">
                  <c:v>6.3765009501829839E-2</c:v>
                </c:pt>
                <c:pt idx="432" formatCode="General">
                  <c:v>6.401660950182983E-2</c:v>
                </c:pt>
                <c:pt idx="433" formatCode="General">
                  <c:v>6.4237009501829839E-2</c:v>
                </c:pt>
                <c:pt idx="434" formatCode="General">
                  <c:v>6.4467009501829833E-2</c:v>
                </c:pt>
                <c:pt idx="435" formatCode="General">
                  <c:v>6.4699009501829843E-2</c:v>
                </c:pt>
                <c:pt idx="436" formatCode="General">
                  <c:v>6.4918609501829844E-2</c:v>
                </c:pt>
                <c:pt idx="437" formatCode="General">
                  <c:v>6.5147809501829843E-2</c:v>
                </c:pt>
                <c:pt idx="438" formatCode="General">
                  <c:v>6.538420950182984E-2</c:v>
                </c:pt>
                <c:pt idx="439" formatCode="General">
                  <c:v>6.559460950182984E-2</c:v>
                </c:pt>
                <c:pt idx="440" formatCode="General">
                  <c:v>6.5777809501829834E-2</c:v>
                </c:pt>
                <c:pt idx="441" formatCode="General">
                  <c:v>6.6128209501829835E-2</c:v>
                </c:pt>
                <c:pt idx="442" formatCode="General">
                  <c:v>6.6321409501829839E-2</c:v>
                </c:pt>
                <c:pt idx="443" formatCode="General">
                  <c:v>6.6491809501829841E-2</c:v>
                </c:pt>
                <c:pt idx="444" formatCode="General">
                  <c:v>6.6769009501829832E-2</c:v>
                </c:pt>
                <c:pt idx="445" formatCode="General">
                  <c:v>6.7013409501829838E-2</c:v>
                </c:pt>
                <c:pt idx="446" formatCode="General">
                  <c:v>6.7261809501829847E-2</c:v>
                </c:pt>
                <c:pt idx="447" formatCode="General">
                  <c:v>6.7518609501829835E-2</c:v>
                </c:pt>
                <c:pt idx="448" formatCode="General">
                  <c:v>6.7737809501829838E-2</c:v>
                </c:pt>
                <c:pt idx="449" formatCode="General">
                  <c:v>6.7961409501829842E-2</c:v>
                </c:pt>
                <c:pt idx="450" formatCode="General">
                  <c:v>6.8197009501829844E-2</c:v>
                </c:pt>
                <c:pt idx="451" formatCode="General">
                  <c:v>6.8397809501829845E-2</c:v>
                </c:pt>
                <c:pt idx="452" formatCode="General">
                  <c:v>6.8627409501829828E-2</c:v>
                </c:pt>
                <c:pt idx="453" formatCode="General">
                  <c:v>6.8853409501829846E-2</c:v>
                </c:pt>
                <c:pt idx="454" formatCode="General">
                  <c:v>6.9104209501829841E-2</c:v>
                </c:pt>
                <c:pt idx="455" formatCode="General">
                  <c:v>6.936380950182984E-2</c:v>
                </c:pt>
                <c:pt idx="456" formatCode="General">
                  <c:v>6.9602609501829837E-2</c:v>
                </c:pt>
                <c:pt idx="457" formatCode="General">
                  <c:v>6.9835009501829845E-2</c:v>
                </c:pt>
                <c:pt idx="458" formatCode="General">
                  <c:v>7.0091009501829837E-2</c:v>
                </c:pt>
                <c:pt idx="459" formatCode="General">
                  <c:v>7.031260950182984E-2</c:v>
                </c:pt>
                <c:pt idx="460" formatCode="General">
                  <c:v>7.0568209501829834E-2</c:v>
                </c:pt>
                <c:pt idx="461" formatCode="General">
                  <c:v>7.0807009501829846E-2</c:v>
                </c:pt>
                <c:pt idx="462" formatCode="General">
                  <c:v>7.1017809501829843E-2</c:v>
                </c:pt>
                <c:pt idx="463" formatCode="General">
                  <c:v>7.1272609501829842E-2</c:v>
                </c:pt>
                <c:pt idx="464" formatCode="General">
                  <c:v>7.1518209501829841E-2</c:v>
                </c:pt>
                <c:pt idx="465" formatCode="General">
                  <c:v>7.1739809501829843E-2</c:v>
                </c:pt>
                <c:pt idx="466" formatCode="General">
                  <c:v>7.198340950182984E-2</c:v>
                </c:pt>
                <c:pt idx="467" formatCode="General">
                  <c:v>7.2237009501829832E-2</c:v>
                </c:pt>
                <c:pt idx="468" formatCode="General">
                  <c:v>7.2499009501829845E-2</c:v>
                </c:pt>
                <c:pt idx="469" formatCode="General">
                  <c:v>7.2726609501829839E-2</c:v>
                </c:pt>
                <c:pt idx="470" formatCode="General">
                  <c:v>7.2961409501829846E-2</c:v>
                </c:pt>
                <c:pt idx="471" formatCode="General">
                  <c:v>7.3189809501829836E-2</c:v>
                </c:pt>
                <c:pt idx="472" formatCode="General">
                  <c:v>7.3421409501829835E-2</c:v>
                </c:pt>
                <c:pt idx="473" formatCode="General">
                  <c:v>7.3677409501829841E-2</c:v>
                </c:pt>
                <c:pt idx="474" formatCode="General">
                  <c:v>7.3915809501829841E-2</c:v>
                </c:pt>
                <c:pt idx="475" formatCode="General">
                  <c:v>7.4151809501829841E-2</c:v>
                </c:pt>
                <c:pt idx="476" formatCode="General">
                  <c:v>7.4386609501829834E-2</c:v>
                </c:pt>
                <c:pt idx="477" formatCode="General">
                  <c:v>7.4648209501829835E-2</c:v>
                </c:pt>
                <c:pt idx="478" formatCode="General">
                  <c:v>7.4913809501829839E-2</c:v>
                </c:pt>
                <c:pt idx="479" formatCode="General">
                  <c:v>7.515900950182984E-2</c:v>
                </c:pt>
                <c:pt idx="480" formatCode="General">
                  <c:v>7.5400609501829835E-2</c:v>
                </c:pt>
                <c:pt idx="481" formatCode="General">
                  <c:v>7.5634209501829835E-2</c:v>
                </c:pt>
                <c:pt idx="482" formatCode="General">
                  <c:v>7.5854609501829845E-2</c:v>
                </c:pt>
                <c:pt idx="483" formatCode="General">
                  <c:v>7.6098609501829839E-2</c:v>
                </c:pt>
                <c:pt idx="484" formatCode="General">
                  <c:v>7.6348609501829839E-2</c:v>
                </c:pt>
                <c:pt idx="485" formatCode="General">
                  <c:v>7.6583409501829833E-2</c:v>
                </c:pt>
                <c:pt idx="486" formatCode="General">
                  <c:v>7.6814609501829847E-2</c:v>
                </c:pt>
                <c:pt idx="487" formatCode="General">
                  <c:v>7.7054609501829838E-2</c:v>
                </c:pt>
                <c:pt idx="488" formatCode="General">
                  <c:v>7.7305409501829833E-2</c:v>
                </c:pt>
                <c:pt idx="489" formatCode="General">
                  <c:v>7.7583809501829831E-2</c:v>
                </c:pt>
                <c:pt idx="490" formatCode="General">
                  <c:v>7.7860209501829841E-2</c:v>
                </c:pt>
                <c:pt idx="491" formatCode="General">
                  <c:v>7.8109409501829832E-2</c:v>
                </c:pt>
                <c:pt idx="492" formatCode="General">
                  <c:v>7.8365009501829841E-2</c:v>
                </c:pt>
                <c:pt idx="493" formatCode="General">
                  <c:v>7.8615809501829836E-2</c:v>
                </c:pt>
                <c:pt idx="494" formatCode="General">
                  <c:v>7.8859009501829835E-2</c:v>
                </c:pt>
                <c:pt idx="495" formatCode="General">
                  <c:v>7.9105009501829832E-2</c:v>
                </c:pt>
                <c:pt idx="496" formatCode="General">
                  <c:v>7.9349809501829849E-2</c:v>
                </c:pt>
                <c:pt idx="497" formatCode="General">
                  <c:v>7.9602209501829835E-2</c:v>
                </c:pt>
                <c:pt idx="498" formatCode="General">
                  <c:v>7.9846609501829841E-2</c:v>
                </c:pt>
                <c:pt idx="499" formatCode="General">
                  <c:v>8.0080209501829855E-2</c:v>
                </c:pt>
                <c:pt idx="500" formatCode="General">
                  <c:v>8.030700950182984E-2</c:v>
                </c:pt>
                <c:pt idx="501" formatCode="General">
                  <c:v>8.0552209501829855E-2</c:v>
                </c:pt>
                <c:pt idx="502" formatCode="General">
                  <c:v>8.0797409501829842E-2</c:v>
                </c:pt>
                <c:pt idx="503" formatCode="General">
                  <c:v>8.104620950182985E-2</c:v>
                </c:pt>
                <c:pt idx="504" formatCode="General">
                  <c:v>8.130380950182986E-2</c:v>
                </c:pt>
                <c:pt idx="505" formatCode="General">
                  <c:v>8.1563409501829845E-2</c:v>
                </c:pt>
                <c:pt idx="506" formatCode="General">
                  <c:v>8.1852609501829848E-2</c:v>
                </c:pt>
                <c:pt idx="507" formatCode="General">
                  <c:v>8.2120609501829839E-2</c:v>
                </c:pt>
                <c:pt idx="508" formatCode="General">
                  <c:v>8.2357409501829848E-2</c:v>
                </c:pt>
                <c:pt idx="509" formatCode="General">
                  <c:v>8.2564209501829855E-2</c:v>
                </c:pt>
                <c:pt idx="510" formatCode="General">
                  <c:v>8.2770209501829853E-2</c:v>
                </c:pt>
                <c:pt idx="511" formatCode="General">
                  <c:v>8.2985409501829838E-2</c:v>
                </c:pt>
                <c:pt idx="512" formatCode="General">
                  <c:v>8.3223809501829851E-2</c:v>
                </c:pt>
                <c:pt idx="513" formatCode="General">
                  <c:v>8.3517009501829845E-2</c:v>
                </c:pt>
                <c:pt idx="514" formatCode="General">
                  <c:v>8.3817009501829853E-2</c:v>
                </c:pt>
                <c:pt idx="515" formatCode="General">
                  <c:v>8.4093409501829849E-2</c:v>
                </c:pt>
                <c:pt idx="516" formatCode="General">
                  <c:v>8.4377009501829844E-2</c:v>
                </c:pt>
                <c:pt idx="517" formatCode="General">
                  <c:v>8.465580950182984E-2</c:v>
                </c:pt>
                <c:pt idx="518" formatCode="General">
                  <c:v>8.4907009501829847E-2</c:v>
                </c:pt>
                <c:pt idx="519" formatCode="General">
                  <c:v>8.5135009501829853E-2</c:v>
                </c:pt>
                <c:pt idx="520" formatCode="General">
                  <c:v>8.538020950182984E-2</c:v>
                </c:pt>
                <c:pt idx="521" formatCode="General">
                  <c:v>8.5621409501829837E-2</c:v>
                </c:pt>
                <c:pt idx="522" formatCode="General">
                  <c:v>8.5855809501829847E-2</c:v>
                </c:pt>
                <c:pt idx="523" formatCode="General">
                  <c:v>8.6103409501829861E-2</c:v>
                </c:pt>
                <c:pt idx="524" formatCode="General">
                  <c:v>8.637700950182986E-2</c:v>
                </c:pt>
                <c:pt idx="525" formatCode="General">
                  <c:v>8.6641809501829842E-2</c:v>
                </c:pt>
                <c:pt idx="526" formatCode="General">
                  <c:v>8.6902609501829847E-2</c:v>
                </c:pt>
                <c:pt idx="527" formatCode="General">
                  <c:v>8.7165809501829852E-2</c:v>
                </c:pt>
                <c:pt idx="528" formatCode="General">
                  <c:v>8.7405409501829845E-2</c:v>
                </c:pt>
                <c:pt idx="529" formatCode="General">
                  <c:v>8.7623809501829852E-2</c:v>
                </c:pt>
                <c:pt idx="530" formatCode="General">
                  <c:v>8.7835009501829847E-2</c:v>
                </c:pt>
                <c:pt idx="531" formatCode="General">
                  <c:v>8.8083809501829841E-2</c:v>
                </c:pt>
                <c:pt idx="532" formatCode="General">
                  <c:v>8.8316609501829846E-2</c:v>
                </c:pt>
                <c:pt idx="533" formatCode="General">
                  <c:v>8.8567409501829855E-2</c:v>
                </c:pt>
                <c:pt idx="534" formatCode="General">
                  <c:v>8.8835009501829848E-2</c:v>
                </c:pt>
                <c:pt idx="535" formatCode="General">
                  <c:v>8.9101409501829848E-2</c:v>
                </c:pt>
                <c:pt idx="536" formatCode="General">
                  <c:v>8.9378609501829853E-2</c:v>
                </c:pt>
                <c:pt idx="537" formatCode="General">
                  <c:v>8.9644609501829856E-2</c:v>
                </c:pt>
                <c:pt idx="538" formatCode="General">
                  <c:v>8.9922209501829845E-2</c:v>
                </c:pt>
                <c:pt idx="539" formatCode="General">
                  <c:v>9.022500950182985E-2</c:v>
                </c:pt>
                <c:pt idx="540" formatCode="General">
                  <c:v>9.0474609501829839E-2</c:v>
                </c:pt>
                <c:pt idx="541" formatCode="General">
                  <c:v>9.068940950182984E-2</c:v>
                </c:pt>
                <c:pt idx="542" formatCode="General">
                  <c:v>9.0901409501829844E-2</c:v>
                </c:pt>
                <c:pt idx="543" formatCode="General">
                  <c:v>9.113340950182984E-2</c:v>
                </c:pt>
                <c:pt idx="544" formatCode="General">
                  <c:v>9.1355809501829838E-2</c:v>
                </c:pt>
                <c:pt idx="545" formatCode="General">
                  <c:v>9.1593009501829845E-2</c:v>
                </c:pt>
                <c:pt idx="546" formatCode="General">
                  <c:v>9.1846209501829854E-2</c:v>
                </c:pt>
                <c:pt idx="547" formatCode="General">
                  <c:v>9.2142209501829844E-2</c:v>
                </c:pt>
                <c:pt idx="548" formatCode="General">
                  <c:v>9.2419009501829838E-2</c:v>
                </c:pt>
                <c:pt idx="549" formatCode="General">
                  <c:v>9.2702209501829849E-2</c:v>
                </c:pt>
                <c:pt idx="550" formatCode="General">
                  <c:v>9.2979809501829852E-2</c:v>
                </c:pt>
                <c:pt idx="551" formatCode="General">
                  <c:v>9.3257009501829843E-2</c:v>
                </c:pt>
                <c:pt idx="552" formatCode="General">
                  <c:v>9.3527809501829845E-2</c:v>
                </c:pt>
                <c:pt idx="553" formatCode="General">
                  <c:v>9.3786209501829851E-2</c:v>
                </c:pt>
                <c:pt idx="554" formatCode="General">
                  <c:v>9.3979409501829855E-2</c:v>
                </c:pt>
                <c:pt idx="555" formatCode="General">
                  <c:v>9.4184209501829846E-2</c:v>
                </c:pt>
                <c:pt idx="556" formatCode="General">
                  <c:v>9.4395009501829857E-2</c:v>
                </c:pt>
                <c:pt idx="557" formatCode="General">
                  <c:v>9.4626609501829842E-2</c:v>
                </c:pt>
                <c:pt idx="558" formatCode="General">
                  <c:v>9.4917809501829847E-2</c:v>
                </c:pt>
                <c:pt idx="559" formatCode="General">
                  <c:v>9.5215409501829842E-2</c:v>
                </c:pt>
                <c:pt idx="560" formatCode="General">
                  <c:v>9.5519409501829855E-2</c:v>
                </c:pt>
                <c:pt idx="561" formatCode="General">
                  <c:v>9.5781009501829842E-2</c:v>
                </c:pt>
                <c:pt idx="562" formatCode="General">
                  <c:v>9.5997809501829845E-2</c:v>
                </c:pt>
                <c:pt idx="563" formatCode="General">
                  <c:v>9.6205409501829847E-2</c:v>
                </c:pt>
                <c:pt idx="564" formatCode="General">
                  <c:v>9.6446609501829844E-2</c:v>
                </c:pt>
                <c:pt idx="565" formatCode="General">
                  <c:v>9.6684609501829846E-2</c:v>
                </c:pt>
                <c:pt idx="566" formatCode="General">
                  <c:v>9.693860950182985E-2</c:v>
                </c:pt>
                <c:pt idx="567" formatCode="General">
                  <c:v>9.7244609501829851E-2</c:v>
                </c:pt>
                <c:pt idx="568" formatCode="General">
                  <c:v>9.7526609501829856E-2</c:v>
                </c:pt>
                <c:pt idx="569" formatCode="General">
                  <c:v>9.7811009501829846E-2</c:v>
                </c:pt>
                <c:pt idx="570" formatCode="General">
                  <c:v>9.809300950182985E-2</c:v>
                </c:pt>
                <c:pt idx="571" formatCode="General">
                  <c:v>9.8362609501829845E-2</c:v>
                </c:pt>
                <c:pt idx="572" formatCode="General">
                  <c:v>9.8603409501829858E-2</c:v>
                </c:pt>
                <c:pt idx="573" formatCode="General">
                  <c:v>9.880740950182984E-2</c:v>
                </c:pt>
                <c:pt idx="574" formatCode="General">
                  <c:v>9.9008209501829841E-2</c:v>
                </c:pt>
                <c:pt idx="575" formatCode="General">
                  <c:v>9.9224609501829833E-2</c:v>
                </c:pt>
                <c:pt idx="576" formatCode="General">
                  <c:v>9.9484609501829857E-2</c:v>
                </c:pt>
                <c:pt idx="577" formatCode="General">
                  <c:v>9.9750609501829846E-2</c:v>
                </c:pt>
                <c:pt idx="578" formatCode="General">
                  <c:v>0.10008100950182985</c:v>
                </c:pt>
                <c:pt idx="579" formatCode="General">
                  <c:v>0.10040620950182985</c:v>
                </c:pt>
                <c:pt idx="580" formatCode="General">
                  <c:v>0.10069860950182985</c:v>
                </c:pt>
                <c:pt idx="581" formatCode="General">
                  <c:v>0.10096740950182985</c:v>
                </c:pt>
                <c:pt idx="582" formatCode="General">
                  <c:v>0.10120740950182984</c:v>
                </c:pt>
                <c:pt idx="583" formatCode="General">
                  <c:v>0.10137900950182985</c:v>
                </c:pt>
                <c:pt idx="584" formatCode="General">
                  <c:v>0.10158820950182985</c:v>
                </c:pt>
                <c:pt idx="585" formatCode="General">
                  <c:v>0.10180020950182986</c:v>
                </c:pt>
                <c:pt idx="586" formatCode="General">
                  <c:v>0.10204940950182985</c:v>
                </c:pt>
                <c:pt idx="587" formatCode="General">
                  <c:v>0.10234300950182984</c:v>
                </c:pt>
                <c:pt idx="588" formatCode="General">
                  <c:v>0.10265060950182985</c:v>
                </c:pt>
                <c:pt idx="589" formatCode="General">
                  <c:v>0.10295580950182984</c:v>
                </c:pt>
                <c:pt idx="590" formatCode="General">
                  <c:v>0.10325180950182984</c:v>
                </c:pt>
                <c:pt idx="591" formatCode="General">
                  <c:v>0.10348980950182984</c:v>
                </c:pt>
                <c:pt idx="592" formatCode="General">
                  <c:v>0.10372140950182984</c:v>
                </c:pt>
                <c:pt idx="593" formatCode="General">
                  <c:v>0.10394740950182985</c:v>
                </c:pt>
                <c:pt idx="594" formatCode="General">
                  <c:v>0.10418300950182985</c:v>
                </c:pt>
                <c:pt idx="595" formatCode="General">
                  <c:v>0.10442700950182986</c:v>
                </c:pt>
                <c:pt idx="596" formatCode="General">
                  <c:v>0.10467580950182985</c:v>
                </c:pt>
                <c:pt idx="597" formatCode="General">
                  <c:v>0.10495140950182984</c:v>
                </c:pt>
                <c:pt idx="598" formatCode="General">
                  <c:v>0.10521580950182985</c:v>
                </c:pt>
                <c:pt idx="599" formatCode="General">
                  <c:v>0.10547860950182984</c:v>
                </c:pt>
                <c:pt idx="600" formatCode="General">
                  <c:v>0.10574060950182984</c:v>
                </c:pt>
                <c:pt idx="601" formatCode="General">
                  <c:v>0.10596860950182985</c:v>
                </c:pt>
                <c:pt idx="602" formatCode="General">
                  <c:v>0.10619300950182986</c:v>
                </c:pt>
                <c:pt idx="603" formatCode="General">
                  <c:v>0.10640740950182984</c:v>
                </c:pt>
                <c:pt idx="604" formatCode="General">
                  <c:v>0.10663740950182986</c:v>
                </c:pt>
                <c:pt idx="605" formatCode="General">
                  <c:v>0.10691300950182984</c:v>
                </c:pt>
                <c:pt idx="606" formatCode="General">
                  <c:v>0.10716700950182984</c:v>
                </c:pt>
                <c:pt idx="607" formatCode="General">
                  <c:v>0.10743860950182985</c:v>
                </c:pt>
                <c:pt idx="608" formatCode="General">
                  <c:v>0.10771660950182986</c:v>
                </c:pt>
                <c:pt idx="609" formatCode="General">
                  <c:v>0.10799060950182986</c:v>
                </c:pt>
                <c:pt idx="610" formatCode="General">
                  <c:v>0.10828100950182984</c:v>
                </c:pt>
                <c:pt idx="611" formatCode="General">
                  <c:v>0.10856060950182984</c:v>
                </c:pt>
                <c:pt idx="612" formatCode="General">
                  <c:v>0.10885300950182984</c:v>
                </c:pt>
                <c:pt idx="613" formatCode="General">
                  <c:v>0.10906940950182985</c:v>
                </c:pt>
                <c:pt idx="614" formatCode="General">
                  <c:v>0.10925700950182984</c:v>
                </c:pt>
                <c:pt idx="615" formatCode="General">
                  <c:v>0.10945820950182984</c:v>
                </c:pt>
                <c:pt idx="616" formatCode="General">
                  <c:v>0.10967460950182983</c:v>
                </c:pt>
                <c:pt idx="617" formatCode="General">
                  <c:v>0.10993300950182984</c:v>
                </c:pt>
                <c:pt idx="618" formatCode="General">
                  <c:v>0.11022820950182984</c:v>
                </c:pt>
                <c:pt idx="619" formatCode="General">
                  <c:v>0.11056340950182986</c:v>
                </c:pt>
                <c:pt idx="620" formatCode="General">
                  <c:v>0.11087020950182985</c:v>
                </c:pt>
                <c:pt idx="621" formatCode="General">
                  <c:v>0.11116180950182984</c:v>
                </c:pt>
                <c:pt idx="622" formatCode="General">
                  <c:v>0.11141540950182983</c:v>
                </c:pt>
                <c:pt idx="623" formatCode="General">
                  <c:v>0.11162580950182985</c:v>
                </c:pt>
                <c:pt idx="624" formatCode="General">
                  <c:v>0.11180180950182984</c:v>
                </c:pt>
                <c:pt idx="625" formatCode="General">
                  <c:v>0.11198220950182984</c:v>
                </c:pt>
                <c:pt idx="626" formatCode="General">
                  <c:v>0.11224900950182985</c:v>
                </c:pt>
                <c:pt idx="627" formatCode="General">
                  <c:v>0.11258620950182985</c:v>
                </c:pt>
                <c:pt idx="628" formatCode="General">
                  <c:v>0.11289660950182984</c:v>
                </c:pt>
                <c:pt idx="629" formatCode="General">
                  <c:v>0.11315620950182984</c:v>
                </c:pt>
                <c:pt idx="630" formatCode="General">
                  <c:v>0.11338780950182985</c:v>
                </c:pt>
                <c:pt idx="631" formatCode="General">
                  <c:v>0.11363620950182984</c:v>
                </c:pt>
                <c:pt idx="632" formatCode="General">
                  <c:v>0.11386900950182985</c:v>
                </c:pt>
                <c:pt idx="633" formatCode="General">
                  <c:v>0.11409180950182984</c:v>
                </c:pt>
                <c:pt idx="634" formatCode="General">
                  <c:v>0.11436700950182985</c:v>
                </c:pt>
                <c:pt idx="635" formatCode="General">
                  <c:v>0.11463300950182985</c:v>
                </c:pt>
                <c:pt idx="636" formatCode="General">
                  <c:v>0.11490020950182984</c:v>
                </c:pt>
                <c:pt idx="637" formatCode="General">
                  <c:v>0.11517180950182984</c:v>
                </c:pt>
                <c:pt idx="638" formatCode="General">
                  <c:v>0.11545020950182984</c:v>
                </c:pt>
                <c:pt idx="639" formatCode="General">
                  <c:v>0.11571380950182984</c:v>
                </c:pt>
                <c:pt idx="640" formatCode="General">
                  <c:v>0.11594820950182985</c:v>
                </c:pt>
                <c:pt idx="641" formatCode="General">
                  <c:v>0.11614620950182986</c:v>
                </c:pt>
                <c:pt idx="642" formatCode="General">
                  <c:v>0.11636540950182984</c:v>
                </c:pt>
                <c:pt idx="643" formatCode="General">
                  <c:v>0.11659740950182984</c:v>
                </c:pt>
                <c:pt idx="644" formatCode="General">
                  <c:v>0.11686340950182984</c:v>
                </c:pt>
                <c:pt idx="645" formatCode="General">
                  <c:v>0.11717940950182985</c:v>
                </c:pt>
                <c:pt idx="646" formatCode="General">
                  <c:v>0.11750580950182984</c:v>
                </c:pt>
                <c:pt idx="647" formatCode="General">
                  <c:v>0.11778980950182985</c:v>
                </c:pt>
                <c:pt idx="648" formatCode="General">
                  <c:v>0.11803620950182986</c:v>
                </c:pt>
                <c:pt idx="649" formatCode="General">
                  <c:v>0.11823540950182984</c:v>
                </c:pt>
                <c:pt idx="650" formatCode="General">
                  <c:v>0.11843940950182985</c:v>
                </c:pt>
                <c:pt idx="651" formatCode="General">
                  <c:v>0.11867140950182983</c:v>
                </c:pt>
                <c:pt idx="652" formatCode="General">
                  <c:v>0.11895580950182985</c:v>
                </c:pt>
                <c:pt idx="653" formatCode="General">
                  <c:v>0.11923540950182984</c:v>
                </c:pt>
                <c:pt idx="654" formatCode="General">
                  <c:v>0.11955780950182986</c:v>
                </c:pt>
                <c:pt idx="655" formatCode="General">
                  <c:v>0.11985780950182985</c:v>
                </c:pt>
                <c:pt idx="656" formatCode="General">
                  <c:v>0.12014780950182985</c:v>
                </c:pt>
                <c:pt idx="657" formatCode="General">
                  <c:v>0.12044340950182984</c:v>
                </c:pt>
                <c:pt idx="658" formatCode="General">
                  <c:v>0.12066100950182986</c:v>
                </c:pt>
                <c:pt idx="659" formatCode="General">
                  <c:v>0.12089620950182985</c:v>
                </c:pt>
                <c:pt idx="660" formatCode="General">
                  <c:v>0.12109900950182985</c:v>
                </c:pt>
                <c:pt idx="661" formatCode="General">
                  <c:v>0.12131620950182985</c:v>
                </c:pt>
                <c:pt idx="662" formatCode="General">
                  <c:v>0.12156460950182985</c:v>
                </c:pt>
                <c:pt idx="663" formatCode="General">
                  <c:v>0.12179020950182984</c:v>
                </c:pt>
                <c:pt idx="664" formatCode="General">
                  <c:v>0.12207260950182984</c:v>
                </c:pt>
                <c:pt idx="665" formatCode="General">
                  <c:v>0.12240340950182985</c:v>
                </c:pt>
                <c:pt idx="666" formatCode="General">
                  <c:v>0.12270780950182986</c:v>
                </c:pt>
                <c:pt idx="667" formatCode="General">
                  <c:v>0.12300380950182985</c:v>
                </c:pt>
                <c:pt idx="668" formatCode="General">
                  <c:v>0.12327340950182984</c:v>
                </c:pt>
                <c:pt idx="669" formatCode="General">
                  <c:v>0.12348020950182985</c:v>
                </c:pt>
                <c:pt idx="670" formatCode="General">
                  <c:v>0.12366820950182986</c:v>
                </c:pt>
                <c:pt idx="671" formatCode="General">
                  <c:v>0.12383900950182986</c:v>
                </c:pt>
                <c:pt idx="672" formatCode="General">
                  <c:v>0.12409540950182985</c:v>
                </c:pt>
                <c:pt idx="673" formatCode="General">
                  <c:v>0.12447620950182986</c:v>
                </c:pt>
                <c:pt idx="674" formatCode="General">
                  <c:v>0.12480900950182985</c:v>
                </c:pt>
                <c:pt idx="675" formatCode="General">
                  <c:v>0.12511460950182984</c:v>
                </c:pt>
                <c:pt idx="676" formatCode="General">
                  <c:v>0.12532180950182986</c:v>
                </c:pt>
                <c:pt idx="677" formatCode="General">
                  <c:v>0.12550940950182984</c:v>
                </c:pt>
                <c:pt idx="678" formatCode="General">
                  <c:v>0.12570020950182983</c:v>
                </c:pt>
                <c:pt idx="679" formatCode="General">
                  <c:v>0.12597100950182985</c:v>
                </c:pt>
                <c:pt idx="680" formatCode="General">
                  <c:v>0.12626820950182985</c:v>
                </c:pt>
                <c:pt idx="681" formatCode="General">
                  <c:v>0.12661300950182985</c:v>
                </c:pt>
                <c:pt idx="682" formatCode="General">
                  <c:v>0.12693180950182983</c:v>
                </c:pt>
                <c:pt idx="683" formatCode="General">
                  <c:v>0.12726220950182984</c:v>
                </c:pt>
                <c:pt idx="684" formatCode="General">
                  <c:v>0.12741220950182985</c:v>
                </c:pt>
                <c:pt idx="685" formatCode="General">
                  <c:v>0.12758780950182985</c:v>
                </c:pt>
                <c:pt idx="686" formatCode="General">
                  <c:v>0.12782300950182984</c:v>
                </c:pt>
                <c:pt idx="687" formatCode="General">
                  <c:v>0.12807900950182985</c:v>
                </c:pt>
                <c:pt idx="688" formatCode="General">
                  <c:v>0.12833660950182985</c:v>
                </c:pt>
                <c:pt idx="689" formatCode="General">
                  <c:v>0.12865420950182985</c:v>
                </c:pt>
                <c:pt idx="690" formatCode="General">
                  <c:v>0.12896020950182985</c:v>
                </c:pt>
                <c:pt idx="691" formatCode="General">
                  <c:v>0.12927260950182984</c:v>
                </c:pt>
                <c:pt idx="692" formatCode="General">
                  <c:v>0.12960420950182983</c:v>
                </c:pt>
                <c:pt idx="693" formatCode="General">
                  <c:v>0.12983900950182986</c:v>
                </c:pt>
                <c:pt idx="694" formatCode="General">
                  <c:v>0.13001580950182987</c:v>
                </c:pt>
                <c:pt idx="695" formatCode="General">
                  <c:v>0.13019140950182984</c:v>
                </c:pt>
                <c:pt idx="696" formatCode="General">
                  <c:v>0.13044020950182986</c:v>
                </c:pt>
                <c:pt idx="697" formatCode="General">
                  <c:v>0.13079300950182984</c:v>
                </c:pt>
                <c:pt idx="698" formatCode="General">
                  <c:v>0.13113420950182986</c:v>
                </c:pt>
                <c:pt idx="699" formatCode="General">
                  <c:v>0.13142100950182983</c:v>
                </c:pt>
                <c:pt idx="700" formatCode="General">
                  <c:v>0.13162380950182986</c:v>
                </c:pt>
                <c:pt idx="701" formatCode="General">
                  <c:v>0.13180580950182985</c:v>
                </c:pt>
                <c:pt idx="702" formatCode="General">
                  <c:v>0.13200780950182986</c:v>
                </c:pt>
                <c:pt idx="703" formatCode="General">
                  <c:v>0.13225060950182985</c:v>
                </c:pt>
                <c:pt idx="704" formatCode="General">
                  <c:v>0.13256260950182985</c:v>
                </c:pt>
                <c:pt idx="705" formatCode="General">
                  <c:v>0.13295780950182987</c:v>
                </c:pt>
                <c:pt idx="706" formatCode="General">
                  <c:v>0.13326700950182985</c:v>
                </c:pt>
                <c:pt idx="707" formatCode="General">
                  <c:v>0.13346820950182983</c:v>
                </c:pt>
                <c:pt idx="708" formatCode="General">
                  <c:v>0.13365900950182985</c:v>
                </c:pt>
                <c:pt idx="709" formatCode="General">
                  <c:v>0.13388780950182985</c:v>
                </c:pt>
                <c:pt idx="710" formatCode="General">
                  <c:v>0.13422060950182985</c:v>
                </c:pt>
                <c:pt idx="711" formatCode="General">
                  <c:v>0.13456100950182984</c:v>
                </c:pt>
                <c:pt idx="712" formatCode="General">
                  <c:v>0.13480860950182985</c:v>
                </c:pt>
                <c:pt idx="713" formatCode="General">
                  <c:v>0.13502740950182984</c:v>
                </c:pt>
                <c:pt idx="714" formatCode="General">
                  <c:v>0.13521980950182985</c:v>
                </c:pt>
                <c:pt idx="715" formatCode="General">
                  <c:v>0.13548540950182983</c:v>
                </c:pt>
                <c:pt idx="716" formatCode="General">
                  <c:v>0.13580420950182984</c:v>
                </c:pt>
                <c:pt idx="717" formatCode="General">
                  <c:v>0.13613660950182985</c:v>
                </c:pt>
                <c:pt idx="718" formatCode="General">
                  <c:v>0.13642940950182983</c:v>
                </c:pt>
                <c:pt idx="719" formatCode="General">
                  <c:v>0.13664260950182985</c:v>
                </c:pt>
                <c:pt idx="720" formatCode="General">
                  <c:v>0.13684780950182984</c:v>
                </c:pt>
                <c:pt idx="721" formatCode="General">
                  <c:v>0.13708300950182983</c:v>
                </c:pt>
                <c:pt idx="722" formatCode="General">
                  <c:v>0.13734380950182984</c:v>
                </c:pt>
                <c:pt idx="723" formatCode="General">
                  <c:v>0.13764500950182984</c:v>
                </c:pt>
                <c:pt idx="724" formatCode="General">
                  <c:v>0.13796100950182985</c:v>
                </c:pt>
                <c:pt idx="725" formatCode="General">
                  <c:v>0.13826260950182984</c:v>
                </c:pt>
                <c:pt idx="726" formatCode="General">
                  <c:v>0.13854260950182984</c:v>
                </c:pt>
                <c:pt idx="727" formatCode="General">
                  <c:v>0.13878580950182984</c:v>
                </c:pt>
                <c:pt idx="728" formatCode="General">
                  <c:v>0.13901140950182986</c:v>
                </c:pt>
                <c:pt idx="729" formatCode="General">
                  <c:v>0.13926820950182983</c:v>
                </c:pt>
                <c:pt idx="730" formatCode="General">
                  <c:v>0.13951140950182986</c:v>
                </c:pt>
                <c:pt idx="731" formatCode="General">
                  <c:v>0.13979020950182985</c:v>
                </c:pt>
                <c:pt idx="732" formatCode="General">
                  <c:v>0.14005900950182984</c:v>
                </c:pt>
                <c:pt idx="733" formatCode="General">
                  <c:v>0.14033340950182985</c:v>
                </c:pt>
                <c:pt idx="734" formatCode="General">
                  <c:v>0.14061860950182983</c:v>
                </c:pt>
                <c:pt idx="735" formatCode="General">
                  <c:v>0.14090100950182985</c:v>
                </c:pt>
                <c:pt idx="736" formatCode="General">
                  <c:v>0.14112540950182983</c:v>
                </c:pt>
                <c:pt idx="737" formatCode="General">
                  <c:v>0.14134980950182985</c:v>
                </c:pt>
                <c:pt idx="738" formatCode="General">
                  <c:v>0.14155020950182984</c:v>
                </c:pt>
                <c:pt idx="739" formatCode="General">
                  <c:v>0.14181420950182985</c:v>
                </c:pt>
                <c:pt idx="740" formatCode="General">
                  <c:v>0.14213140950182984</c:v>
                </c:pt>
                <c:pt idx="741" formatCode="General">
                  <c:v>0.14249820950182984</c:v>
                </c:pt>
                <c:pt idx="742" formatCode="General">
                  <c:v>0.14282460950182985</c:v>
                </c:pt>
                <c:pt idx="743" formatCode="General">
                  <c:v>0.14308180950182986</c:v>
                </c:pt>
                <c:pt idx="744" formatCode="General">
                  <c:v>0.14329300950182985</c:v>
                </c:pt>
                <c:pt idx="745" formatCode="General">
                  <c:v>0.14350140950182985</c:v>
                </c:pt>
                <c:pt idx="746" formatCode="General">
                  <c:v>0.14373740950182984</c:v>
                </c:pt>
                <c:pt idx="747" formatCode="General">
                  <c:v>0.14400060950182986</c:v>
                </c:pt>
                <c:pt idx="748" formatCode="General">
                  <c:v>0.14429660950182985</c:v>
                </c:pt>
                <c:pt idx="749" formatCode="General">
                  <c:v>0.14461100950182984</c:v>
                </c:pt>
                <c:pt idx="750" formatCode="General">
                  <c:v>0.14495820950182986</c:v>
                </c:pt>
                <c:pt idx="751" formatCode="General">
                  <c:v>0.14523940950182984</c:v>
                </c:pt>
                <c:pt idx="752" formatCode="General">
                  <c:v>0.14548100950182985</c:v>
                </c:pt>
                <c:pt idx="753" formatCode="General">
                  <c:v>0.14569980950182984</c:v>
                </c:pt>
                <c:pt idx="754" formatCode="General">
                  <c:v>0.14593300950182983</c:v>
                </c:pt>
                <c:pt idx="755" formatCode="General">
                  <c:v>0.14616540950182985</c:v>
                </c:pt>
                <c:pt idx="756" formatCode="General">
                  <c:v>0.14641900950182984</c:v>
                </c:pt>
                <c:pt idx="757" formatCode="General">
                  <c:v>0.14669500950182984</c:v>
                </c:pt>
                <c:pt idx="758" formatCode="General">
                  <c:v>0.14699820950182985</c:v>
                </c:pt>
                <c:pt idx="759" formatCode="General">
                  <c:v>0.14732060950182985</c:v>
                </c:pt>
                <c:pt idx="760" formatCode="General">
                  <c:v>0.14764700950182985</c:v>
                </c:pt>
                <c:pt idx="761" formatCode="General">
                  <c:v>0.14792060950182984</c:v>
                </c:pt>
                <c:pt idx="762" formatCode="General">
                  <c:v>0.14810740950182985</c:v>
                </c:pt>
                <c:pt idx="763" formatCode="General">
                  <c:v>0.14828180950182984</c:v>
                </c:pt>
                <c:pt idx="764" formatCode="General">
                  <c:v>0.14857900950182987</c:v>
                </c:pt>
                <c:pt idx="765" formatCode="General">
                  <c:v>0.14890900950182984</c:v>
                </c:pt>
                <c:pt idx="766" formatCode="General">
                  <c:v>0.14925660950182984</c:v>
                </c:pt>
                <c:pt idx="767" formatCode="General">
                  <c:v>0.14956780950182985</c:v>
                </c:pt>
                <c:pt idx="768" formatCode="General">
                  <c:v>0.14980940950182986</c:v>
                </c:pt>
                <c:pt idx="769" formatCode="General">
                  <c:v>0.15002860950182983</c:v>
                </c:pt>
                <c:pt idx="770" formatCode="General">
                  <c:v>0.15024260950182985</c:v>
                </c:pt>
                <c:pt idx="771" formatCode="General">
                  <c:v>0.15049700950182984</c:v>
                </c:pt>
                <c:pt idx="772" formatCode="General">
                  <c:v>0.15075300950182985</c:v>
                </c:pt>
                <c:pt idx="773" formatCode="General">
                  <c:v>0.15104500950182984</c:v>
                </c:pt>
                <c:pt idx="774" formatCode="General">
                  <c:v>0.15134500950182983</c:v>
                </c:pt>
                <c:pt idx="775" formatCode="General">
                  <c:v>0.15166380950182984</c:v>
                </c:pt>
                <c:pt idx="776" formatCode="General">
                  <c:v>0.15198700950182986</c:v>
                </c:pt>
                <c:pt idx="777" formatCode="General">
                  <c:v>0.15226540950182985</c:v>
                </c:pt>
                <c:pt idx="778" formatCode="General">
                  <c:v>0.15248420950182984</c:v>
                </c:pt>
                <c:pt idx="779" formatCode="General">
                  <c:v>0.15268980950182984</c:v>
                </c:pt>
                <c:pt idx="780" formatCode="General">
                  <c:v>0.15291580950182984</c:v>
                </c:pt>
                <c:pt idx="781" formatCode="General">
                  <c:v>0.15322580950182985</c:v>
                </c:pt>
                <c:pt idx="782" formatCode="General">
                  <c:v>0.15356860950182985</c:v>
                </c:pt>
                <c:pt idx="783" formatCode="General">
                  <c:v>0.15391300950182984</c:v>
                </c:pt>
                <c:pt idx="784" formatCode="General">
                  <c:v>0.15419980950182985</c:v>
                </c:pt>
                <c:pt idx="785" formatCode="General">
                  <c:v>0.15442180950182985</c:v>
                </c:pt>
                <c:pt idx="786" formatCode="General">
                  <c:v>0.15464100950182985</c:v>
                </c:pt>
                <c:pt idx="787" formatCode="General">
                  <c:v>0.15488500950182985</c:v>
                </c:pt>
              </c:numCache>
            </c:numRef>
          </c:xVal>
          <c:yVal>
            <c:numRef>
              <c:f>'46NT73'!$I$22:$I$809</c:f>
              <c:numCache>
                <c:formatCode>0.000</c:formatCode>
                <c:ptCount val="788"/>
                <c:pt idx="0">
                  <c:v>9.9559953842661937</c:v>
                </c:pt>
                <c:pt idx="1">
                  <c:v>9.9799610378638963</c:v>
                </c:pt>
                <c:pt idx="2">
                  <c:v>9.9886294657609387</c:v>
                </c:pt>
                <c:pt idx="3">
                  <c:v>9.9905161235973523</c:v>
                </c:pt>
                <c:pt idx="4">
                  <c:v>9.9752698886490254</c:v>
                </c:pt>
                <c:pt idx="5">
                  <c:v>10.005099478765317</c:v>
                </c:pt>
                <c:pt idx="6">
                  <c:v>17.702153543814827</c:v>
                </c:pt>
                <c:pt idx="7">
                  <c:v>18.113495942905615</c:v>
                </c:pt>
                <c:pt idx="8">
                  <c:v>22.16052997427262</c:v>
                </c:pt>
                <c:pt idx="9">
                  <c:v>25.441631914807505</c:v>
                </c:pt>
                <c:pt idx="10">
                  <c:v>26.694984607215041</c:v>
                </c:pt>
                <c:pt idx="11">
                  <c:v>28.910889731460529</c:v>
                </c:pt>
                <c:pt idx="12">
                  <c:v>33.718348852407416</c:v>
                </c:pt>
                <c:pt idx="13">
                  <c:v>35.315073271042458</c:v>
                </c:pt>
                <c:pt idx="14">
                  <c:v>37.296369943792143</c:v>
                </c:pt>
                <c:pt idx="15">
                  <c:v>39.416208490637466</c:v>
                </c:pt>
                <c:pt idx="16">
                  <c:v>44.84733550340033</c:v>
                </c:pt>
                <c:pt idx="17">
                  <c:v>47.065892146767261</c:v>
                </c:pt>
                <c:pt idx="18">
                  <c:v>48.790195427745836</c:v>
                </c:pt>
                <c:pt idx="19">
                  <c:v>54.861970252852394</c:v>
                </c:pt>
                <c:pt idx="20">
                  <c:v>59.607169665197588</c:v>
                </c:pt>
                <c:pt idx="21">
                  <c:v>64.089256795491409</c:v>
                </c:pt>
                <c:pt idx="22">
                  <c:v>67.664218441735983</c:v>
                </c:pt>
                <c:pt idx="23">
                  <c:v>71.039806246348633</c:v>
                </c:pt>
                <c:pt idx="24">
                  <c:v>74.661169477218564</c:v>
                </c:pt>
                <c:pt idx="25">
                  <c:v>83.82012841172795</c:v>
                </c:pt>
                <c:pt idx="26">
                  <c:v>88.669858866360997</c:v>
                </c:pt>
                <c:pt idx="27">
                  <c:v>91.568683136636366</c:v>
                </c:pt>
                <c:pt idx="28">
                  <c:v>97.834426783627322</c:v>
                </c:pt>
                <c:pt idx="29">
                  <c:v>107.0219405394446</c:v>
                </c:pt>
                <c:pt idx="30">
                  <c:v>110.66268025620204</c:v>
                </c:pt>
                <c:pt idx="31">
                  <c:v>114.91632881603266</c:v>
                </c:pt>
                <c:pt idx="32">
                  <c:v>124.59794296198132</c:v>
                </c:pt>
                <c:pt idx="33">
                  <c:v>130.2803524022537</c:v>
                </c:pt>
                <c:pt idx="34">
                  <c:v>133.67174734009038</c:v>
                </c:pt>
                <c:pt idx="35">
                  <c:v>140.15267196193727</c:v>
                </c:pt>
                <c:pt idx="36">
                  <c:v>148.02513421502104</c:v>
                </c:pt>
                <c:pt idx="37">
                  <c:v>155.15823055923951</c:v>
                </c:pt>
                <c:pt idx="38">
                  <c:v>160.98545373614482</c:v>
                </c:pt>
                <c:pt idx="39">
                  <c:v>169.25156459725892</c:v>
                </c:pt>
                <c:pt idx="40">
                  <c:v>175.57798723952916</c:v>
                </c:pt>
                <c:pt idx="41">
                  <c:v>182.40003999450084</c:v>
                </c:pt>
                <c:pt idx="42">
                  <c:v>192.70272150389636</c:v>
                </c:pt>
                <c:pt idx="43">
                  <c:v>198.60388127168818</c:v>
                </c:pt>
                <c:pt idx="44">
                  <c:v>203.42301727491994</c:v>
                </c:pt>
                <c:pt idx="45">
                  <c:v>212.96950592717943</c:v>
                </c:pt>
                <c:pt idx="46">
                  <c:v>221.31108310175014</c:v>
                </c:pt>
                <c:pt idx="47">
                  <c:v>227.80475541168099</c:v>
                </c:pt>
                <c:pt idx="48">
                  <c:v>233.60240395223164</c:v>
                </c:pt>
                <c:pt idx="49">
                  <c:v>241.72880015194642</c:v>
                </c:pt>
                <c:pt idx="50">
                  <c:v>251.67403648746975</c:v>
                </c:pt>
                <c:pt idx="51">
                  <c:v>258.56135740543095</c:v>
                </c:pt>
                <c:pt idx="52">
                  <c:v>264.07600727051943</c:v>
                </c:pt>
                <c:pt idx="53">
                  <c:v>272.06931760663838</c:v>
                </c:pt>
                <c:pt idx="54">
                  <c:v>280.40171644578874</c:v>
                </c:pt>
                <c:pt idx="55">
                  <c:v>287.06263842338006</c:v>
                </c:pt>
                <c:pt idx="56">
                  <c:v>294.84586685987665</c:v>
                </c:pt>
                <c:pt idx="57">
                  <c:v>304.07621284765577</c:v>
                </c:pt>
                <c:pt idx="58">
                  <c:v>312.04810706779386</c:v>
                </c:pt>
                <c:pt idx="59">
                  <c:v>318.949705396409</c:v>
                </c:pt>
                <c:pt idx="60">
                  <c:v>327.46771057406067</c:v>
                </c:pt>
                <c:pt idx="61">
                  <c:v>335.65274613896133</c:v>
                </c:pt>
                <c:pt idx="62">
                  <c:v>343.28606176359136</c:v>
                </c:pt>
                <c:pt idx="63">
                  <c:v>350.79597976756946</c:v>
                </c:pt>
                <c:pt idx="64">
                  <c:v>362.42493074521229</c:v>
                </c:pt>
                <c:pt idx="65">
                  <c:v>368.92217240780661</c:v>
                </c:pt>
                <c:pt idx="66">
                  <c:v>375.16038104853635</c:v>
                </c:pt>
                <c:pt idx="67">
                  <c:v>384.32851831846614</c:v>
                </c:pt>
                <c:pt idx="68">
                  <c:v>391.71656842436226</c:v>
                </c:pt>
                <c:pt idx="69">
                  <c:v>399.82919712094645</c:v>
                </c:pt>
                <c:pt idx="70">
                  <c:v>411.19401600149126</c:v>
                </c:pt>
                <c:pt idx="71">
                  <c:v>418.14915462005865</c:v>
                </c:pt>
                <c:pt idx="72">
                  <c:v>423.83054424528433</c:v>
                </c:pt>
                <c:pt idx="73">
                  <c:v>436.37528913487347</c:v>
                </c:pt>
                <c:pt idx="74">
                  <c:v>441.20411338104901</c:v>
                </c:pt>
                <c:pt idx="75">
                  <c:v>450.68329424022556</c:v>
                </c:pt>
                <c:pt idx="76">
                  <c:v>459.4261686356769</c:v>
                </c:pt>
                <c:pt idx="77">
                  <c:v>466.11462561952948</c:v>
                </c:pt>
                <c:pt idx="78">
                  <c:v>474.45212353391338</c:v>
                </c:pt>
                <c:pt idx="79">
                  <c:v>482.28481300017546</c:v>
                </c:pt>
                <c:pt idx="80">
                  <c:v>492.30959490934231</c:v>
                </c:pt>
                <c:pt idx="81">
                  <c:v>499.841948844348</c:v>
                </c:pt>
                <c:pt idx="82">
                  <c:v>506.32950226399851</c:v>
                </c:pt>
                <c:pt idx="83">
                  <c:v>514.5986725702528</c:v>
                </c:pt>
                <c:pt idx="84">
                  <c:v>525.06197494950527</c:v>
                </c:pt>
                <c:pt idx="85">
                  <c:v>532.41484143628986</c:v>
                </c:pt>
                <c:pt idx="86">
                  <c:v>539.53824953756452</c:v>
                </c:pt>
                <c:pt idx="87">
                  <c:v>547.37042909630327</c:v>
                </c:pt>
                <c:pt idx="88">
                  <c:v>557.1963470713614</c:v>
                </c:pt>
                <c:pt idx="89">
                  <c:v>564.70218581515269</c:v>
                </c:pt>
                <c:pt idx="90">
                  <c:v>574.14567314769442</c:v>
                </c:pt>
                <c:pt idx="91">
                  <c:v>581.921762878864</c:v>
                </c:pt>
                <c:pt idx="92">
                  <c:v>590.19756198292191</c:v>
                </c:pt>
                <c:pt idx="93">
                  <c:v>598.78950375146007</c:v>
                </c:pt>
                <c:pt idx="94">
                  <c:v>606.39222492468889</c:v>
                </c:pt>
                <c:pt idx="95">
                  <c:v>613.82667661521032</c:v>
                </c:pt>
                <c:pt idx="96">
                  <c:v>623.4690278818606</c:v>
                </c:pt>
                <c:pt idx="97">
                  <c:v>631.8672047915237</c:v>
                </c:pt>
                <c:pt idx="98">
                  <c:v>638.61838040074906</c:v>
                </c:pt>
                <c:pt idx="99">
                  <c:v>648.52588357954414</c:v>
                </c:pt>
                <c:pt idx="100">
                  <c:v>658.22942374899708</c:v>
                </c:pt>
                <c:pt idx="101">
                  <c:v>665.38852537690673</c:v>
                </c:pt>
                <c:pt idx="102">
                  <c:v>671.15048039082251</c:v>
                </c:pt>
                <c:pt idx="103">
                  <c:v>684.73441681300983</c:v>
                </c:pt>
                <c:pt idx="104">
                  <c:v>690.36379587085332</c:v>
                </c:pt>
                <c:pt idx="105">
                  <c:v>696.03906660579878</c:v>
                </c:pt>
                <c:pt idx="106">
                  <c:v>706.6910347686927</c:v>
                </c:pt>
                <c:pt idx="107">
                  <c:v>714.45692634939519</c:v>
                </c:pt>
                <c:pt idx="108">
                  <c:v>720.75938333806778</c:v>
                </c:pt>
                <c:pt idx="109">
                  <c:v>728.11224982485237</c:v>
                </c:pt>
                <c:pt idx="110">
                  <c:v>740.32453500921383</c:v>
                </c:pt>
                <c:pt idx="111">
                  <c:v>747.7130950226333</c:v>
                </c:pt>
                <c:pt idx="112">
                  <c:v>753.92886773233545</c:v>
                </c:pt>
                <c:pt idx="113">
                  <c:v>761.94461399948204</c:v>
                </c:pt>
                <c:pt idx="114">
                  <c:v>771.71444214697112</c:v>
                </c:pt>
                <c:pt idx="115">
                  <c:v>779.9035569720586</c:v>
                </c:pt>
                <c:pt idx="116">
                  <c:v>787.27172068454388</c:v>
                </c:pt>
                <c:pt idx="117">
                  <c:v>797.18942201380617</c:v>
                </c:pt>
                <c:pt idx="118">
                  <c:v>805.1592766038508</c:v>
                </c:pt>
                <c:pt idx="119">
                  <c:v>811.6962910532668</c:v>
                </c:pt>
                <c:pt idx="120">
                  <c:v>818.41177313585717</c:v>
                </c:pt>
                <c:pt idx="121">
                  <c:v>828.86487736464244</c:v>
                </c:pt>
                <c:pt idx="122">
                  <c:v>837.01319958786155</c:v>
                </c:pt>
                <c:pt idx="123">
                  <c:v>843.58080848867883</c:v>
                </c:pt>
                <c:pt idx="124">
                  <c:v>851.93309372123997</c:v>
                </c:pt>
                <c:pt idx="125">
                  <c:v>862.26382014442015</c:v>
                </c:pt>
                <c:pt idx="126">
                  <c:v>869.6931727597082</c:v>
                </c:pt>
                <c:pt idx="127">
                  <c:v>876.53613172313737</c:v>
                </c:pt>
                <c:pt idx="128">
                  <c:v>883.76662040431677</c:v>
                </c:pt>
                <c:pt idx="129">
                  <c:v>896.07578801811553</c:v>
                </c:pt>
                <c:pt idx="130">
                  <c:v>902.89325160537703</c:v>
                </c:pt>
                <c:pt idx="131">
                  <c:v>908.31866765387838</c:v>
                </c:pt>
                <c:pt idx="132">
                  <c:v>917.23185116213051</c:v>
                </c:pt>
                <c:pt idx="133">
                  <c:v>926.26741247598795</c:v>
                </c:pt>
                <c:pt idx="134">
                  <c:v>933.70186416650938</c:v>
                </c:pt>
                <c:pt idx="135">
                  <c:v>941.54934095094859</c:v>
                </c:pt>
                <c:pt idx="136">
                  <c:v>950.50841613630269</c:v>
                </c:pt>
                <c:pt idx="137">
                  <c:v>957.92247152589005</c:v>
                </c:pt>
                <c:pt idx="138">
                  <c:v>965.64247142949046</c:v>
                </c:pt>
                <c:pt idx="139">
                  <c:v>974.93298650502572</c:v>
                </c:pt>
                <c:pt idx="140">
                  <c:v>982.52550952778734</c:v>
                </c:pt>
                <c:pt idx="141">
                  <c:v>988.90445264496304</c:v>
                </c:pt>
                <c:pt idx="142">
                  <c:v>1001.4022860424035</c:v>
                </c:pt>
                <c:pt idx="143">
                  <c:v>1007.9596967927538</c:v>
                </c:pt>
                <c:pt idx="144">
                  <c:v>1012.8905025436004</c:v>
                </c:pt>
                <c:pt idx="145">
                  <c:v>1021.4671470864378</c:v>
                </c:pt>
                <c:pt idx="146">
                  <c:v>1029.6154693096569</c:v>
                </c:pt>
                <c:pt idx="147">
                  <c:v>1036.6266977557934</c:v>
                </c:pt>
                <c:pt idx="148">
                  <c:v>1045.9070146808615</c:v>
                </c:pt>
                <c:pt idx="149">
                  <c:v>1053.1018098354059</c:v>
                </c:pt>
                <c:pt idx="150">
                  <c:v>1061.5254821212368</c:v>
                </c:pt>
                <c:pt idx="151">
                  <c:v>1069.7553895481926</c:v>
                </c:pt>
                <c:pt idx="152">
                  <c:v>1077.4294977746911</c:v>
                </c:pt>
                <c:pt idx="153">
                  <c:v>1084.6803827568046</c:v>
                </c:pt>
                <c:pt idx="154">
                  <c:v>1091.706908428642</c:v>
                </c:pt>
                <c:pt idx="155">
                  <c:v>1099.1056665925285</c:v>
                </c:pt>
                <c:pt idx="156">
                  <c:v>1106.116895038665</c:v>
                </c:pt>
                <c:pt idx="157">
                  <c:v>1112.587621510045</c:v>
                </c:pt>
                <c:pt idx="158">
                  <c:v>1121.0010956454087</c:v>
                </c:pt>
                <c:pt idx="159">
                  <c:v>1127.5330110195912</c:v>
                </c:pt>
                <c:pt idx="160">
                  <c:v>1131.4389026484932</c:v>
                </c:pt>
                <c:pt idx="161">
                  <c:v>1136.5583741829814</c:v>
                </c:pt>
                <c:pt idx="162">
                  <c:v>1140.4642658118837</c:v>
                </c:pt>
                <c:pt idx="163">
                  <c:v>1135.3498933526291</c:v>
                </c:pt>
                <c:pt idx="164">
                  <c:v>1132.8462474129542</c:v>
                </c:pt>
                <c:pt idx="165">
                  <c:v>1132.4893121466055</c:v>
                </c:pt>
                <c:pt idx="166">
                  <c:v>1132.9176344662239</c:v>
                </c:pt>
                <c:pt idx="167">
                  <c:v>1133.1164984003326</c:v>
                </c:pt>
                <c:pt idx="168">
                  <c:v>1133.1827863783687</c:v>
                </c:pt>
                <c:pt idx="169">
                  <c:v>1132.9941205947273</c:v>
                </c:pt>
                <c:pt idx="170">
                  <c:v>1132.5301047484738</c:v>
                </c:pt>
                <c:pt idx="171">
                  <c:v>1131.6479647330691</c:v>
                </c:pt>
                <c:pt idx="172">
                  <c:v>1130.5210691064535</c:v>
                </c:pt>
                <c:pt idx="173">
                  <c:v>1129.6134337148812</c:v>
                </c:pt>
                <c:pt idx="174">
                  <c:v>1129.0627335896572</c:v>
                </c:pt>
                <c:pt idx="175">
                  <c:v>1128.5834205177032</c:v>
                </c:pt>
                <c:pt idx="176">
                  <c:v>1128.3029713798578</c:v>
                </c:pt>
                <c:pt idx="177">
                  <c:v>1128.802680752746</c:v>
                </c:pt>
                <c:pt idx="178">
                  <c:v>1129.603235564414</c:v>
                </c:pt>
                <c:pt idx="179">
                  <c:v>1130.6689422882268</c:v>
                </c:pt>
                <c:pt idx="180">
                  <c:v>1131.7550453129736</c:v>
                </c:pt>
                <c:pt idx="181">
                  <c:v>1133.1623900774346</c:v>
                </c:pt>
                <c:pt idx="182">
                  <c:v>1134.0037374909709</c:v>
                </c:pt>
                <c:pt idx="183">
                  <c:v>1134.51874408956</c:v>
                </c:pt>
                <c:pt idx="184">
                  <c:v>1134.5697348418955</c:v>
                </c:pt>
                <c:pt idx="185">
                  <c:v>1134.3504746068527</c:v>
                </c:pt>
                <c:pt idx="186">
                  <c:v>1135.0286516129154</c:v>
                </c:pt>
                <c:pt idx="187">
                  <c:v>1136.4003028507414</c:v>
                </c:pt>
                <c:pt idx="188">
                  <c:v>1137.935124496041</c:v>
                </c:pt>
                <c:pt idx="189">
                  <c:v>1138.6846885553734</c:v>
                </c:pt>
                <c:pt idx="190">
                  <c:v>1139.0110293703208</c:v>
                </c:pt>
                <c:pt idx="191">
                  <c:v>1139.2098933044294</c:v>
                </c:pt>
                <c:pt idx="192">
                  <c:v>1139.4138563137715</c:v>
                </c:pt>
                <c:pt idx="193">
                  <c:v>1139.6637110002157</c:v>
                </c:pt>
                <c:pt idx="194">
                  <c:v>1139.9543582885285</c:v>
                </c:pt>
                <c:pt idx="195">
                  <c:v>1140.5101574889857</c:v>
                </c:pt>
                <c:pt idx="196">
                  <c:v>1141.2291270969167</c:v>
                </c:pt>
                <c:pt idx="197">
                  <c:v>1141.9073041029794</c:v>
                </c:pt>
                <c:pt idx="198">
                  <c:v>1142.733354290815</c:v>
                </c:pt>
                <c:pt idx="199">
                  <c:v>1143.3554414693087</c:v>
                </c:pt>
                <c:pt idx="200">
                  <c:v>1143.9826277230356</c:v>
                </c:pt>
                <c:pt idx="201">
                  <c:v>1144.3548602150852</c:v>
                </c:pt>
                <c:pt idx="202">
                  <c:v>1144.6761019547989</c:v>
                </c:pt>
                <c:pt idx="203">
                  <c:v>1144.9055603403092</c:v>
                </c:pt>
                <c:pt idx="204">
                  <c:v>1145.2319011552565</c:v>
                </c:pt>
                <c:pt idx="205">
                  <c:v>1145.5123502931019</c:v>
                </c:pt>
                <c:pt idx="206">
                  <c:v>1146.0120596659904</c:v>
                </c:pt>
                <c:pt idx="207">
                  <c:v>1146.425084759908</c:v>
                </c:pt>
                <c:pt idx="208">
                  <c:v>1146.9298932080299</c:v>
                </c:pt>
                <c:pt idx="209">
                  <c:v>1147.4907914837208</c:v>
                </c:pt>
                <c:pt idx="210">
                  <c:v>1148.0159962327768</c:v>
                </c:pt>
                <c:pt idx="211">
                  <c:v>1148.9389288500502</c:v>
                </c:pt>
                <c:pt idx="212">
                  <c:v>1150.24429210984</c:v>
                </c:pt>
                <c:pt idx="213">
                  <c:v>1149.887356843491</c:v>
                </c:pt>
                <c:pt idx="214">
                  <c:v>1149.4539354486392</c:v>
                </c:pt>
                <c:pt idx="215">
                  <c:v>1149.7394836617182</c:v>
                </c:pt>
                <c:pt idx="216">
                  <c:v>1150.1423106051689</c:v>
                </c:pt>
                <c:pt idx="217">
                  <c:v>1150.7032088808598</c:v>
                </c:pt>
                <c:pt idx="218">
                  <c:v>1151.6363396486001</c:v>
                </c:pt>
                <c:pt idx="219">
                  <c:v>1152.3400120308306</c:v>
                </c:pt>
                <c:pt idx="220">
                  <c:v>1152.9875945854919</c:v>
                </c:pt>
                <c:pt idx="221">
                  <c:v>1153.5178984097813</c:v>
                </c:pt>
                <c:pt idx="222">
                  <c:v>1153.752455870525</c:v>
                </c:pt>
                <c:pt idx="223">
                  <c:v>1153.752455870525</c:v>
                </c:pt>
                <c:pt idx="224">
                  <c:v>1153.9870133312684</c:v>
                </c:pt>
                <c:pt idx="225">
                  <c:v>1154.2419670929462</c:v>
                </c:pt>
                <c:pt idx="226">
                  <c:v>1154.5428125317258</c:v>
                </c:pt>
                <c:pt idx="227">
                  <c:v>1155.0680172807818</c:v>
                </c:pt>
                <c:pt idx="228">
                  <c:v>1155.603420180305</c:v>
                </c:pt>
                <c:pt idx="229">
                  <c:v>1156.368281465338</c:v>
                </c:pt>
                <c:pt idx="230">
                  <c:v>1156.9954677190651</c:v>
                </c:pt>
                <c:pt idx="231">
                  <c:v>1157.4594835653186</c:v>
                </c:pt>
                <c:pt idx="232">
                  <c:v>1157.7858243802659</c:v>
                </c:pt>
                <c:pt idx="233">
                  <c:v>1158.2345430008188</c:v>
                </c:pt>
                <c:pt idx="234">
                  <c:v>1158.576181041467</c:v>
                </c:pt>
                <c:pt idx="235">
                  <c:v>1158.8260357279109</c:v>
                </c:pt>
                <c:pt idx="236">
                  <c:v>1159.2390608218288</c:v>
                </c:pt>
                <c:pt idx="237">
                  <c:v>1159.5603025615428</c:v>
                </c:pt>
                <c:pt idx="238">
                  <c:v>1159.9529313545263</c:v>
                </c:pt>
                <c:pt idx="239">
                  <c:v>1160.3812536741448</c:v>
                </c:pt>
                <c:pt idx="240">
                  <c:v>1160.8401704451649</c:v>
                </c:pt>
                <c:pt idx="241">
                  <c:v>1161.202204786747</c:v>
                </c:pt>
                <c:pt idx="242">
                  <c:v>1161.6101308054315</c:v>
                </c:pt>
                <c:pt idx="243">
                  <c:v>1162.1914253820567</c:v>
                </c:pt>
                <c:pt idx="244">
                  <c:v>1162.8645033128855</c:v>
                </c:pt>
                <c:pt idx="245">
                  <c:v>1163.2775284068034</c:v>
                </c:pt>
                <c:pt idx="246">
                  <c:v>1163.568175695116</c:v>
                </c:pt>
                <c:pt idx="247">
                  <c:v>1163.9047146605305</c:v>
                </c:pt>
                <c:pt idx="248">
                  <c:v>1164.1902628736095</c:v>
                </c:pt>
                <c:pt idx="249">
                  <c:v>1164.5166036885573</c:v>
                </c:pt>
                <c:pt idx="250">
                  <c:v>1164.8327463530375</c:v>
                </c:pt>
                <c:pt idx="251">
                  <c:v>1165.2661677478895</c:v>
                </c:pt>
                <c:pt idx="252">
                  <c:v>1165.5721122619027</c:v>
                </c:pt>
                <c:pt idx="253">
                  <c:v>1165.8882549263831</c:v>
                </c:pt>
                <c:pt idx="254">
                  <c:v>1166.3012800203012</c:v>
                </c:pt>
                <c:pt idx="255">
                  <c:v>1166.7296023399194</c:v>
                </c:pt>
                <c:pt idx="256">
                  <c:v>1167.9278850198045</c:v>
                </c:pt>
                <c:pt idx="257">
                  <c:v>1168.6978453800712</c:v>
                </c:pt>
                <c:pt idx="258">
                  <c:v>1168.952799141749</c:v>
                </c:pt>
                <c:pt idx="259">
                  <c:v>1169.0241861950187</c:v>
                </c:pt>
                <c:pt idx="260">
                  <c:v>1168.7896287342753</c:v>
                </c:pt>
                <c:pt idx="261">
                  <c:v>1168.8049259599759</c:v>
                </c:pt>
                <c:pt idx="262">
                  <c:v>1169.0802760225877</c:v>
                </c:pt>
                <c:pt idx="263">
                  <c:v>1169.4576075898708</c:v>
                </c:pt>
                <c:pt idx="264">
                  <c:v>1169.9165243608907</c:v>
                </c:pt>
                <c:pt idx="265">
                  <c:v>1170.3193513043414</c:v>
                </c:pt>
                <c:pt idx="266">
                  <c:v>1170.7374754734929</c:v>
                </c:pt>
                <c:pt idx="267">
                  <c:v>1171.3595626519864</c:v>
                </c:pt>
                <c:pt idx="268">
                  <c:v>1172.3232878711281</c:v>
                </c:pt>
                <c:pt idx="269">
                  <c:v>1172.7720064916807</c:v>
                </c:pt>
                <c:pt idx="270">
                  <c:v>1173.0269602533585</c:v>
                </c:pt>
                <c:pt idx="271">
                  <c:v>1173.261517714102</c:v>
                </c:pt>
                <c:pt idx="272">
                  <c:v>1173.4246881215756</c:v>
                </c:pt>
                <c:pt idx="273">
                  <c:v>1173.7153354098882</c:v>
                </c:pt>
                <c:pt idx="274">
                  <c:v>1174.0467753000692</c:v>
                </c:pt>
                <c:pt idx="275">
                  <c:v>1174.3221253626812</c:v>
                </c:pt>
                <c:pt idx="276">
                  <c:v>1174.7147541556647</c:v>
                </c:pt>
                <c:pt idx="277">
                  <c:v>1175.0716894220136</c:v>
                </c:pt>
                <c:pt idx="278">
                  <c:v>1175.4490209892965</c:v>
                </c:pt>
                <c:pt idx="279">
                  <c:v>1175.7141729014413</c:v>
                </c:pt>
                <c:pt idx="280">
                  <c:v>1176.3107647037671</c:v>
                </c:pt>
                <c:pt idx="281">
                  <c:v>1176.7390870233855</c:v>
                </c:pt>
                <c:pt idx="282">
                  <c:v>1177.1470130420698</c:v>
                </c:pt>
                <c:pt idx="283">
                  <c:v>1177.4937501579518</c:v>
                </c:pt>
                <c:pt idx="284">
                  <c:v>1177.7232085434616</c:v>
                </c:pt>
                <c:pt idx="285">
                  <c:v>1177.9628650794386</c:v>
                </c:pt>
                <c:pt idx="286">
                  <c:v>1178.2484132925174</c:v>
                </c:pt>
                <c:pt idx="287">
                  <c:v>1178.5288624303632</c:v>
                </c:pt>
                <c:pt idx="288">
                  <c:v>1178.8705004710112</c:v>
                </c:pt>
                <c:pt idx="289">
                  <c:v>1179.1662468345571</c:v>
                </c:pt>
                <c:pt idx="290">
                  <c:v>1179.4568941228697</c:v>
                </c:pt>
                <c:pt idx="291">
                  <c:v>1179.7628386368831</c:v>
                </c:pt>
                <c:pt idx="292">
                  <c:v>1180.0585850004293</c:v>
                </c:pt>
                <c:pt idx="293">
                  <c:v>1180.675573103689</c:v>
                </c:pt>
                <c:pt idx="294">
                  <c:v>1181.0019139186368</c:v>
                </c:pt>
                <c:pt idx="295">
                  <c:v>1181.3027593574163</c:v>
                </c:pt>
                <c:pt idx="296">
                  <c:v>1181.6087038714295</c:v>
                </c:pt>
                <c:pt idx="297">
                  <c:v>1181.8636576331073</c:v>
                </c:pt>
                <c:pt idx="298">
                  <c:v>1182.0880169433838</c:v>
                </c:pt>
                <c:pt idx="299">
                  <c:v>1182.3684660812289</c:v>
                </c:pt>
                <c:pt idx="300">
                  <c:v>1182.552032789637</c:v>
                </c:pt>
                <c:pt idx="301">
                  <c:v>1182.7763920999134</c:v>
                </c:pt>
                <c:pt idx="302">
                  <c:v>1183.0568412377588</c:v>
                </c:pt>
                <c:pt idx="303">
                  <c:v>1183.3933802031734</c:v>
                </c:pt>
                <c:pt idx="304">
                  <c:v>1183.6789284162523</c:v>
                </c:pt>
                <c:pt idx="305">
                  <c:v>1184.0358636826013</c:v>
                </c:pt>
                <c:pt idx="306">
                  <c:v>1184.2857183690453</c:v>
                </c:pt>
                <c:pt idx="307">
                  <c:v>1184.5406721307229</c:v>
                </c:pt>
                <c:pt idx="308">
                  <c:v>1184.8874092466049</c:v>
                </c:pt>
                <c:pt idx="309">
                  <c:v>1186.049998399855</c:v>
                </c:pt>
                <c:pt idx="310">
                  <c:v>1186.6618874278813</c:v>
                </c:pt>
                <c:pt idx="311">
                  <c:v>1186.6414911269471</c:v>
                </c:pt>
                <c:pt idx="312">
                  <c:v>1186.5140142461084</c:v>
                </c:pt>
                <c:pt idx="313">
                  <c:v>1186.4273299671379</c:v>
                </c:pt>
                <c:pt idx="314">
                  <c:v>1185.8970261428485</c:v>
                </c:pt>
                <c:pt idx="315">
                  <c:v>1185.8358372400457</c:v>
                </c:pt>
                <c:pt idx="316">
                  <c:v>1186.1060882274239</c:v>
                </c:pt>
                <c:pt idx="317">
                  <c:v>1186.4477262680723</c:v>
                </c:pt>
                <c:pt idx="318">
                  <c:v>1186.9525347161939</c:v>
                </c:pt>
                <c:pt idx="319">
                  <c:v>1187.7887830544969</c:v>
                </c:pt>
                <c:pt idx="320">
                  <c:v>1188.5485452642965</c:v>
                </c:pt>
                <c:pt idx="321">
                  <c:v>1188.9717685086812</c:v>
                </c:pt>
                <c:pt idx="322">
                  <c:v>1189.1655333675565</c:v>
                </c:pt>
                <c:pt idx="323">
                  <c:v>1189.2777130226943</c:v>
                </c:pt>
                <c:pt idx="324">
                  <c:v>1189.3032083988621</c:v>
                </c:pt>
                <c:pt idx="325">
                  <c:v>1189.4102889787669</c:v>
                </c:pt>
                <c:pt idx="326">
                  <c:v>1189.3847936025991</c:v>
                </c:pt>
                <c:pt idx="327">
                  <c:v>1189.5275677091386</c:v>
                </c:pt>
                <c:pt idx="328">
                  <c:v>1189.6601436652111</c:v>
                </c:pt>
                <c:pt idx="329">
                  <c:v>1189.8845029754873</c:v>
                </c:pt>
                <c:pt idx="330">
                  <c:v>1190.1547539628657</c:v>
                </c:pt>
                <c:pt idx="331">
                  <c:v>1190.3638160474416</c:v>
                </c:pt>
                <c:pt idx="332">
                  <c:v>1190.6238688843528</c:v>
                </c:pt>
                <c:pt idx="333">
                  <c:v>1190.8686244955634</c:v>
                </c:pt>
                <c:pt idx="334">
                  <c:v>1191.113380106774</c:v>
                </c:pt>
                <c:pt idx="335">
                  <c:v>1191.4346218464877</c:v>
                </c:pt>
                <c:pt idx="336">
                  <c:v>1191.6946746833989</c:v>
                </c:pt>
                <c:pt idx="337">
                  <c:v>1191.8884395422742</c:v>
                </c:pt>
                <c:pt idx="338">
                  <c:v>1192.0720062506821</c:v>
                </c:pt>
                <c:pt idx="339">
                  <c:v>1192.3065637114255</c:v>
                </c:pt>
                <c:pt idx="340">
                  <c:v>1192.5462202474025</c:v>
                </c:pt>
                <c:pt idx="341">
                  <c:v>1192.7756786329123</c:v>
                </c:pt>
                <c:pt idx="342">
                  <c:v>1193.2141991029982</c:v>
                </c:pt>
                <c:pt idx="343">
                  <c:v>1193.4130630371067</c:v>
                </c:pt>
                <c:pt idx="344">
                  <c:v>1193.5048463913108</c:v>
                </c:pt>
                <c:pt idx="345">
                  <c:v>1193.545638993179</c:v>
                </c:pt>
                <c:pt idx="346">
                  <c:v>1193.5507380684126</c:v>
                </c:pt>
                <c:pt idx="347">
                  <c:v>1193.4946482408434</c:v>
                </c:pt>
                <c:pt idx="348">
                  <c:v>1193.6017288207481</c:v>
                </c:pt>
                <c:pt idx="349">
                  <c:v>1193.7139084758862</c:v>
                </c:pt>
                <c:pt idx="350">
                  <c:v>1193.8923761090607</c:v>
                </c:pt>
                <c:pt idx="351">
                  <c:v>1193.9688622375641</c:v>
                </c:pt>
                <c:pt idx="352">
                  <c:v>1194.1881224726067</c:v>
                </c:pt>
                <c:pt idx="353">
                  <c:v>1194.2952030525114</c:v>
                </c:pt>
                <c:pt idx="354">
                  <c:v>1194.504265137087</c:v>
                </c:pt>
                <c:pt idx="355">
                  <c:v>1194.7031290711957</c:v>
                </c:pt>
                <c:pt idx="356">
                  <c:v>1194.815308726334</c:v>
                </c:pt>
                <c:pt idx="357">
                  <c:v>1195.0498661870774</c:v>
                </c:pt>
                <c:pt idx="358">
                  <c:v>1195.2079375193175</c:v>
                </c:pt>
                <c:pt idx="359">
                  <c:v>1195.4169996038934</c:v>
                </c:pt>
                <c:pt idx="360">
                  <c:v>1195.7127459674393</c:v>
                </c:pt>
                <c:pt idx="361">
                  <c:v>1196.0339877071533</c:v>
                </c:pt>
                <c:pt idx="362">
                  <c:v>1196.1002756851897</c:v>
                </c:pt>
                <c:pt idx="363">
                  <c:v>1196.141068287058</c:v>
                </c:pt>
                <c:pt idx="364">
                  <c:v>1196.197158114627</c:v>
                </c:pt>
                <c:pt idx="365">
                  <c:v>1196.151266437525</c:v>
                </c:pt>
                <c:pt idx="366">
                  <c:v>1196.197158114627</c:v>
                </c:pt>
                <c:pt idx="367">
                  <c:v>1196.2379507164956</c:v>
                </c:pt>
                <c:pt idx="368">
                  <c:v>1196.3399322211667</c:v>
                </c:pt>
                <c:pt idx="369">
                  <c:v>1196.436814650604</c:v>
                </c:pt>
                <c:pt idx="370">
                  <c:v>1196.5489943057423</c:v>
                </c:pt>
                <c:pt idx="371">
                  <c:v>1196.6254804342457</c:v>
                </c:pt>
                <c:pt idx="372">
                  <c:v>1196.6968674875154</c:v>
                </c:pt>
                <c:pt idx="373">
                  <c:v>1196.7172637884496</c:v>
                </c:pt>
                <c:pt idx="374">
                  <c:v>1196.8702360454561</c:v>
                </c:pt>
                <c:pt idx="375">
                  <c:v>1196.9671184748938</c:v>
                </c:pt>
                <c:pt idx="376">
                  <c:v>1197.0640009043311</c:v>
                </c:pt>
                <c:pt idx="377">
                  <c:v>1197.1608833337687</c:v>
                </c:pt>
                <c:pt idx="378">
                  <c:v>1197.1659824090025</c:v>
                </c:pt>
                <c:pt idx="379">
                  <c:v>1197.3240537412426</c:v>
                </c:pt>
                <c:pt idx="380">
                  <c:v>1197.4362333963804</c:v>
                </c:pt>
                <c:pt idx="381">
                  <c:v>1197.6911871580583</c:v>
                </c:pt>
                <c:pt idx="382">
                  <c:v>1197.9410418445027</c:v>
                </c:pt>
                <c:pt idx="383">
                  <c:v>1197.9869335216044</c:v>
                </c:pt>
                <c:pt idx="384">
                  <c:v>1197.9104473931011</c:v>
                </c:pt>
                <c:pt idx="385">
                  <c:v>1197.8084658884302</c:v>
                </c:pt>
                <c:pt idx="386">
                  <c:v>1197.8543575655319</c:v>
                </c:pt>
                <c:pt idx="387">
                  <c:v>1197.798267737963</c:v>
                </c:pt>
                <c:pt idx="388">
                  <c:v>1197.6962862332919</c:v>
                </c:pt>
                <c:pt idx="389">
                  <c:v>1197.7676732865616</c:v>
                </c:pt>
                <c:pt idx="390">
                  <c:v>1197.833961264598</c:v>
                </c:pt>
                <c:pt idx="391">
                  <c:v>1197.8900510921669</c:v>
                </c:pt>
                <c:pt idx="392">
                  <c:v>1197.9461409197361</c:v>
                </c:pt>
                <c:pt idx="393">
                  <c:v>1197.9971316720714</c:v>
                </c:pt>
                <c:pt idx="394">
                  <c:v>1198.1144104024434</c:v>
                </c:pt>
                <c:pt idx="395">
                  <c:v>1198.2061937566473</c:v>
                </c:pt>
                <c:pt idx="396">
                  <c:v>1198.2979771108512</c:v>
                </c:pt>
                <c:pt idx="397">
                  <c:v>1198.3132743365518</c:v>
                </c:pt>
                <c:pt idx="398">
                  <c:v>1198.287778960384</c:v>
                </c:pt>
                <c:pt idx="399">
                  <c:v>1198.287778960384</c:v>
                </c:pt>
                <c:pt idx="400">
                  <c:v>1198.3030761860846</c:v>
                </c:pt>
                <c:pt idx="401">
                  <c:v>1198.3540669384204</c:v>
                </c:pt>
                <c:pt idx="402">
                  <c:v>1198.4611475183249</c:v>
                </c:pt>
                <c:pt idx="403">
                  <c:v>1198.3897604650551</c:v>
                </c:pt>
                <c:pt idx="404">
                  <c:v>1198.3999586155226</c:v>
                </c:pt>
                <c:pt idx="405">
                  <c:v>1198.3846613898218</c:v>
                </c:pt>
                <c:pt idx="406">
                  <c:v>1198.359166013654</c:v>
                </c:pt>
                <c:pt idx="407">
                  <c:v>1198.3795623145879</c:v>
                </c:pt>
                <c:pt idx="408">
                  <c:v>1198.4203549164565</c:v>
                </c:pt>
                <c:pt idx="409">
                  <c:v>1198.5223364211276</c:v>
                </c:pt>
                <c:pt idx="410">
                  <c:v>1198.4764447440257</c:v>
                </c:pt>
                <c:pt idx="411">
                  <c:v>1198.4611475183249</c:v>
                </c:pt>
                <c:pt idx="412">
                  <c:v>1198.4101567659893</c:v>
                </c:pt>
                <c:pt idx="413">
                  <c:v>1198.4407512173907</c:v>
                </c:pt>
                <c:pt idx="414">
                  <c:v>1198.4050576907559</c:v>
                </c:pt>
                <c:pt idx="415">
                  <c:v>1198.3438687879532</c:v>
                </c:pt>
                <c:pt idx="416">
                  <c:v>1198.2979771108512</c:v>
                </c:pt>
                <c:pt idx="417">
                  <c:v>1198.2265900575815</c:v>
                </c:pt>
                <c:pt idx="418">
                  <c:v>1198.2367882080484</c:v>
                </c:pt>
                <c:pt idx="419">
                  <c:v>1198.2724817346834</c:v>
                </c:pt>
                <c:pt idx="420">
                  <c:v>1198.1654011547787</c:v>
                </c:pt>
                <c:pt idx="421">
                  <c:v>1198.1297076281439</c:v>
                </c:pt>
                <c:pt idx="422">
                  <c:v>1198.083815951042</c:v>
                </c:pt>
                <c:pt idx="423">
                  <c:v>1197.992032596838</c:v>
                </c:pt>
                <c:pt idx="424">
                  <c:v>1197.9767353711372</c:v>
                </c:pt>
                <c:pt idx="425">
                  <c:v>1197.9257446188019</c:v>
                </c:pt>
                <c:pt idx="426">
                  <c:v>1197.8747538664663</c:v>
                </c:pt>
                <c:pt idx="427">
                  <c:v>1197.8900510921669</c:v>
                </c:pt>
                <c:pt idx="428">
                  <c:v>1197.8186640388972</c:v>
                </c:pt>
                <c:pt idx="429">
                  <c:v>1197.7115834589927</c:v>
                </c:pt>
                <c:pt idx="430">
                  <c:v>1197.6248991800223</c:v>
                </c:pt>
                <c:pt idx="431">
                  <c:v>1197.5790075029201</c:v>
                </c:pt>
                <c:pt idx="432" formatCode="General">
                  <c:v>1197.477025998249</c:v>
                </c:pt>
                <c:pt idx="433" formatCode="General">
                  <c:v>1197.4311343211471</c:v>
                </c:pt>
                <c:pt idx="434" formatCode="General">
                  <c:v>1197.3444500421765</c:v>
                </c:pt>
                <c:pt idx="435" formatCode="General">
                  <c:v>1197.2934592898412</c:v>
                </c:pt>
                <c:pt idx="436" formatCode="General">
                  <c:v>1197.19147778517</c:v>
                </c:pt>
                <c:pt idx="437" formatCode="General">
                  <c:v>1197.19147778517</c:v>
                </c:pt>
                <c:pt idx="438" formatCode="General">
                  <c:v>1197.0640009043311</c:v>
                </c:pt>
                <c:pt idx="439" formatCode="General">
                  <c:v>1195.4424949800612</c:v>
                </c:pt>
                <c:pt idx="440" formatCode="General">
                  <c:v>1196.2634460926633</c:v>
                </c:pt>
                <c:pt idx="441" formatCode="General">
                  <c:v>1198.9047670636442</c:v>
                </c:pt>
                <c:pt idx="442" formatCode="General">
                  <c:v>1194.6113457169918</c:v>
                </c:pt>
                <c:pt idx="443" formatCode="General">
                  <c:v>1194.5552558894228</c:v>
                </c:pt>
                <c:pt idx="444" formatCode="General">
                  <c:v>1197.4158370954465</c:v>
                </c:pt>
                <c:pt idx="445" formatCode="General">
                  <c:v>1197.6758899323577</c:v>
                </c:pt>
                <c:pt idx="446" formatCode="General">
                  <c:v>1196.7019665627488</c:v>
                </c:pt>
                <c:pt idx="447" formatCode="General">
                  <c:v>1195.9371052777158</c:v>
                </c:pt>
                <c:pt idx="448" formatCode="General">
                  <c:v>1195.5087829580973</c:v>
                </c:pt>
                <c:pt idx="449" formatCode="General">
                  <c:v>1195.3354144001564</c:v>
                </c:pt>
                <c:pt idx="450" formatCode="General">
                  <c:v>1195.2232347450183</c:v>
                </c:pt>
                <c:pt idx="451" formatCode="General">
                  <c:v>1195.1926402936169</c:v>
                </c:pt>
                <c:pt idx="452" formatCode="General">
                  <c:v>1195.2130365945513</c:v>
                </c:pt>
                <c:pt idx="453" formatCode="General">
                  <c:v>1195.2130365945513</c:v>
                </c:pt>
                <c:pt idx="454" formatCode="General">
                  <c:v>1195.1722439926828</c:v>
                </c:pt>
                <c:pt idx="455" formatCode="General">
                  <c:v>1195.0090735852091</c:v>
                </c:pt>
                <c:pt idx="456" formatCode="General">
                  <c:v>1194.861200403436</c:v>
                </c:pt>
                <c:pt idx="457" formatCode="General">
                  <c:v>1194.7133272216629</c:v>
                </c:pt>
                <c:pt idx="458" formatCode="General">
                  <c:v>1194.4430762342845</c:v>
                </c:pt>
                <c:pt idx="459" formatCode="General">
                  <c:v>1194.2442123001758</c:v>
                </c:pt>
                <c:pt idx="460" formatCode="General">
                  <c:v>1194.014753914666</c:v>
                </c:pt>
                <c:pt idx="461" formatCode="General">
                  <c:v>1193.8107909053238</c:v>
                </c:pt>
                <c:pt idx="462" formatCode="General">
                  <c:v>1193.5813325198142</c:v>
                </c:pt>
                <c:pt idx="463" formatCode="General">
                  <c:v>1193.4130630371067</c:v>
                </c:pt>
                <c:pt idx="464" formatCode="General">
                  <c:v>1193.0816231469257</c:v>
                </c:pt>
                <c:pt idx="465" formatCode="General">
                  <c:v>1192.8674619871163</c:v>
                </c:pt>
                <c:pt idx="466" formatCode="General">
                  <c:v>1192.6176073006723</c:v>
                </c:pt>
                <c:pt idx="467" formatCode="General">
                  <c:v>1192.3932479903958</c:v>
                </c:pt>
                <c:pt idx="468" formatCode="General">
                  <c:v>1192.1127988525504</c:v>
                </c:pt>
                <c:pt idx="469" formatCode="General">
                  <c:v>1191.6181885548956</c:v>
                </c:pt>
                <c:pt idx="470" formatCode="General">
                  <c:v>1191.398928319853</c:v>
                </c:pt>
                <c:pt idx="471" formatCode="General">
                  <c:v>1191.1643708591093</c:v>
                </c:pt>
                <c:pt idx="472" formatCode="General">
                  <c:v>1190.9349124735993</c:v>
                </c:pt>
                <c:pt idx="473" formatCode="General">
                  <c:v>1190.6544633357541</c:v>
                </c:pt>
                <c:pt idx="474" formatCode="General">
                  <c:v>1190.4454012511783</c:v>
                </c:pt>
                <c:pt idx="475" formatCode="General">
                  <c:v>1190.1496548876323</c:v>
                </c:pt>
                <c:pt idx="476" formatCode="General">
                  <c:v>1189.8182149974512</c:v>
                </c:pt>
                <c:pt idx="477" formatCode="General">
                  <c:v>1189.4459825054016</c:v>
                </c:pt>
                <c:pt idx="478" formatCode="General">
                  <c:v>1189.0125611105498</c:v>
                </c:pt>
                <c:pt idx="479" formatCode="General">
                  <c:v>1188.6301304680333</c:v>
                </c:pt>
                <c:pt idx="480" formatCode="General">
                  <c:v>1188.1202229446778</c:v>
                </c:pt>
                <c:pt idx="481" formatCode="General">
                  <c:v>1187.4981357661843</c:v>
                </c:pt>
                <c:pt idx="482" formatCode="General">
                  <c:v>1186.7944633839538</c:v>
                </c:pt>
                <c:pt idx="483" formatCode="General">
                  <c:v>1186.3661410643354</c:v>
                </c:pt>
                <c:pt idx="484" formatCode="General">
                  <c:v>1186.2335651082628</c:v>
                </c:pt>
                <c:pt idx="485" formatCode="General">
                  <c:v>1185.9633141208847</c:v>
                </c:pt>
                <c:pt idx="486" formatCode="General">
                  <c:v>1185.6573696068713</c:v>
                </c:pt>
                <c:pt idx="487" formatCode="General">
                  <c:v>1185.2800380395884</c:v>
                </c:pt>
                <c:pt idx="488" formatCode="General">
                  <c:v>1184.8721120209041</c:v>
                </c:pt>
                <c:pt idx="489" formatCode="General">
                  <c:v>1184.3265109709137</c:v>
                </c:pt>
                <c:pt idx="490" formatCode="General">
                  <c:v>1183.7656126952227</c:v>
                </c:pt>
                <c:pt idx="491" formatCode="General">
                  <c:v>1183.1180301405614</c:v>
                </c:pt>
                <c:pt idx="492" formatCode="General">
                  <c:v>1182.4143577583311</c:v>
                </c:pt>
                <c:pt idx="493" formatCode="General">
                  <c:v>1181.7004872256337</c:v>
                </c:pt>
                <c:pt idx="494" formatCode="General">
                  <c:v>1181.0529046709721</c:v>
                </c:pt>
                <c:pt idx="495" formatCode="General">
                  <c:v>1180.3951239658438</c:v>
                </c:pt>
                <c:pt idx="496" formatCode="General">
                  <c:v>1179.4568941228697</c:v>
                </c:pt>
                <c:pt idx="497" formatCode="General">
                  <c:v>1178.5441596560638</c:v>
                </c:pt>
                <c:pt idx="498" formatCode="General">
                  <c:v>1177.9169734023365</c:v>
                </c:pt>
                <c:pt idx="499" formatCode="General">
                  <c:v>1177.4529575560832</c:v>
                </c:pt>
                <c:pt idx="500" formatCode="General">
                  <c:v>1177.0603287630995</c:v>
                </c:pt>
                <c:pt idx="501" formatCode="General">
                  <c:v>1176.6269073682474</c:v>
                </c:pt>
                <c:pt idx="502" formatCode="General">
                  <c:v>1176.1577924467604</c:v>
                </c:pt>
                <c:pt idx="503" formatCode="General">
                  <c:v>1175.6172904720038</c:v>
                </c:pt>
                <c:pt idx="504" formatCode="General">
                  <c:v>1174.9238162402403</c:v>
                </c:pt>
                <c:pt idx="505" formatCode="General">
                  <c:v>1174.2558373846448</c:v>
                </c:pt>
                <c:pt idx="506" formatCode="General">
                  <c:v>1173.4450844225098</c:v>
                </c:pt>
                <c:pt idx="507" formatCode="General">
                  <c:v>1172.379377698697</c:v>
                </c:pt>
                <c:pt idx="508" formatCode="General">
                  <c:v>1170.6864847211573</c:v>
                </c:pt>
                <c:pt idx="509" formatCode="General">
                  <c:v>1169.1261676996899</c:v>
                </c:pt>
                <c:pt idx="510" formatCode="General">
                  <c:v>1168.5754675744661</c:v>
                </c:pt>
                <c:pt idx="511" formatCode="General">
                  <c:v>1168.6978453800712</c:v>
                </c:pt>
                <c:pt idx="512" formatCode="General">
                  <c:v>1169.0394834207193</c:v>
                </c:pt>
                <c:pt idx="513" formatCode="General">
                  <c:v>1169.0445824959529</c:v>
                </c:pt>
                <c:pt idx="514" formatCode="General">
                  <c:v>1168.2389286090513</c:v>
                </c:pt>
                <c:pt idx="515" formatCode="General">
                  <c:v>1167.0457450043996</c:v>
                </c:pt>
                <c:pt idx="516" formatCode="General">
                  <c:v>1165.7148863684422</c:v>
                </c:pt>
                <c:pt idx="517" formatCode="General">
                  <c:v>1163.6395627483857</c:v>
                </c:pt>
                <c:pt idx="518" formatCode="General">
                  <c:v>1162.3240013381289</c:v>
                </c:pt>
                <c:pt idx="519" formatCode="General">
                  <c:v>1161.6356261815993</c:v>
                </c:pt>
                <c:pt idx="520" formatCode="General">
                  <c:v>1161.1257186582438</c:v>
                </c:pt>
                <c:pt idx="521" formatCode="General">
                  <c:v>1160.6209102101218</c:v>
                </c:pt>
                <c:pt idx="522" formatCode="General">
                  <c:v>1160.095705461066</c:v>
                </c:pt>
                <c:pt idx="523" formatCode="General">
                  <c:v>1159.5093118092072</c:v>
                </c:pt>
                <c:pt idx="524" formatCode="General">
                  <c:v>1158.72405422324</c:v>
                </c:pt>
                <c:pt idx="525" formatCode="General">
                  <c:v>1158.0203818410096</c:v>
                </c:pt>
                <c:pt idx="526" formatCode="General">
                  <c:v>1157.158638126539</c:v>
                </c:pt>
                <c:pt idx="527" formatCode="General">
                  <c:v>1156.1031295531932</c:v>
                </c:pt>
                <c:pt idx="528" formatCode="General">
                  <c:v>1154.0634994597717</c:v>
                </c:pt>
                <c:pt idx="529" formatCode="General">
                  <c:v>1152.8805140055872</c:v>
                </c:pt>
                <c:pt idx="530" formatCode="General">
                  <c:v>1152.4063000088668</c:v>
                </c:pt>
                <c:pt idx="531" formatCode="General">
                  <c:v>1152.1462471719553</c:v>
                </c:pt>
                <c:pt idx="532" formatCode="General">
                  <c:v>1151.8046091313074</c:v>
                </c:pt>
                <c:pt idx="533" formatCode="General">
                  <c:v>1151.3609895859881</c:v>
                </c:pt>
                <c:pt idx="534" formatCode="General">
                  <c:v>1150.565533849554</c:v>
                </c:pt>
                <c:pt idx="535" formatCode="General">
                  <c:v>1149.693591984616</c:v>
                </c:pt>
                <c:pt idx="536" formatCode="General">
                  <c:v>1148.6686778626718</c:v>
                </c:pt>
                <c:pt idx="537" formatCode="General">
                  <c:v>1147.6539618911947</c:v>
                </c:pt>
                <c:pt idx="538" formatCode="General">
                  <c:v>1146.5882551673819</c:v>
                </c:pt>
                <c:pt idx="539" formatCode="General">
                  <c:v>1145.180910402921</c:v>
                </c:pt>
                <c:pt idx="540" formatCode="General">
                  <c:v>1143.1565775352001</c:v>
                </c:pt>
                <c:pt idx="541" formatCode="General">
                  <c:v>1141.5299725356965</c:v>
                </c:pt>
                <c:pt idx="542" formatCode="General">
                  <c:v>1140.7804084763641</c:v>
                </c:pt>
                <c:pt idx="543" formatCode="General">
                  <c:v>1140.4489685861829</c:v>
                </c:pt>
                <c:pt idx="544" formatCode="General">
                  <c:v>1140.2857981787095</c:v>
                </c:pt>
                <c:pt idx="545" formatCode="General">
                  <c:v>1140.0206462665644</c:v>
                </c:pt>
                <c:pt idx="546" formatCode="General">
                  <c:v>1139.6178193231137</c:v>
                </c:pt>
                <c:pt idx="547" formatCode="General">
                  <c:v>1138.7101839315412</c:v>
                </c:pt>
                <c:pt idx="548" formatCode="General">
                  <c:v>1137.7311614866987</c:v>
                </c:pt>
                <c:pt idx="549" formatCode="General">
                  <c:v>1136.5583741829814</c:v>
                </c:pt>
                <c:pt idx="550" formatCode="General">
                  <c:v>1135.4365776315997</c:v>
                </c:pt>
                <c:pt idx="551" formatCode="General">
                  <c:v>1134.115917146109</c:v>
                </c:pt>
                <c:pt idx="552" formatCode="General">
                  <c:v>1132.8921390900564</c:v>
                </c:pt>
                <c:pt idx="553" formatCode="General">
                  <c:v>1131.1686516611153</c:v>
                </c:pt>
                <c:pt idx="554" formatCode="General">
                  <c:v>1128.5783214424696</c:v>
                </c:pt>
                <c:pt idx="555" formatCode="General">
                  <c:v>1127.7777666308018</c:v>
                </c:pt>
                <c:pt idx="556" formatCode="General">
                  <c:v>1127.8899462859399</c:v>
                </c:pt>
                <c:pt idx="557" formatCode="General">
                  <c:v>1129.2513993732989</c:v>
                </c:pt>
                <c:pt idx="558" formatCode="General">
                  <c:v>1129.399272555072</c:v>
                </c:pt>
                <c:pt idx="559" formatCode="General">
                  <c:v>1128.1907917247195</c:v>
                </c:pt>
                <c:pt idx="560" formatCode="General">
                  <c:v>1126.1970533084002</c:v>
                </c:pt>
                <c:pt idx="561" formatCode="General">
                  <c:v>1123.1834998453699</c:v>
                </c:pt>
                <c:pt idx="562" formatCode="General">
                  <c:v>1121.6945698771719</c:v>
                </c:pt>
                <c:pt idx="563" formatCode="General">
                  <c:v>1121.1693651281159</c:v>
                </c:pt>
                <c:pt idx="564" formatCode="General">
                  <c:v>1120.9806993444745</c:v>
                </c:pt>
                <c:pt idx="565" formatCode="General">
                  <c:v>1120.9144113664383</c:v>
                </c:pt>
                <c:pt idx="566" formatCode="General">
                  <c:v>1120.4860890468196</c:v>
                </c:pt>
                <c:pt idx="567" formatCode="General">
                  <c:v>1119.5886518057143</c:v>
                </c:pt>
                <c:pt idx="568" formatCode="General">
                  <c:v>1118.5025487809673</c:v>
                </c:pt>
                <c:pt idx="569" formatCode="General">
                  <c:v>1117.2073836716447</c:v>
                </c:pt>
                <c:pt idx="570" formatCode="General">
                  <c:v>1115.7847416814832</c:v>
                </c:pt>
                <c:pt idx="571" formatCode="General">
                  <c:v>1114.2397218857163</c:v>
                </c:pt>
                <c:pt idx="572" formatCode="General">
                  <c:v>1111.5627073881005</c:v>
                </c:pt>
                <c:pt idx="573" formatCode="General">
                  <c:v>1110.5020997395213</c:v>
                </c:pt>
                <c:pt idx="574" formatCode="General">
                  <c:v>1110.2726413540115</c:v>
                </c:pt>
                <c:pt idx="575" formatCode="General">
                  <c:v>1110.2726413540115</c:v>
                </c:pt>
                <c:pt idx="576" formatCode="General">
                  <c:v>1110.2420469026099</c:v>
                </c:pt>
                <c:pt idx="577" formatCode="General">
                  <c:v>1110.1553626236398</c:v>
                </c:pt>
                <c:pt idx="578" formatCode="General">
                  <c:v>1109.089655899827</c:v>
                </c:pt>
                <c:pt idx="579" formatCode="General">
                  <c:v>1107.5344379535932</c:v>
                </c:pt>
                <c:pt idx="580" formatCode="General">
                  <c:v>1105.7905542237174</c:v>
                </c:pt>
                <c:pt idx="581" formatCode="General">
                  <c:v>1103.5877537228225</c:v>
                </c:pt>
                <c:pt idx="582" formatCode="General">
                  <c:v>1101.0484142565124</c:v>
                </c:pt>
                <c:pt idx="583" formatCode="General">
                  <c:v>1100.0642927364365</c:v>
                </c:pt>
                <c:pt idx="584" formatCode="General">
                  <c:v>1099.8195371252261</c:v>
                </c:pt>
                <c:pt idx="585" formatCode="General">
                  <c:v>1100.1305807144729</c:v>
                </c:pt>
                <c:pt idx="586" formatCode="General">
                  <c:v>1100.8546493976376</c:v>
                </c:pt>
                <c:pt idx="587" formatCode="General">
                  <c:v>1100.4620206046541</c:v>
                </c:pt>
                <c:pt idx="588" formatCode="General">
                  <c:v>1099.0240813887917</c:v>
                </c:pt>
                <c:pt idx="589" formatCode="General">
                  <c:v>1097.3158911855512</c:v>
                </c:pt>
                <c:pt idx="590" formatCode="General">
                  <c:v>1094.4910035061623</c:v>
                </c:pt>
                <c:pt idx="591" formatCode="General">
                  <c:v>1093.0122716884316</c:v>
                </c:pt>
                <c:pt idx="592" formatCode="General">
                  <c:v>1092.1913205758294</c:v>
                </c:pt>
                <c:pt idx="593" formatCode="General">
                  <c:v>1091.4570537421978</c:v>
                </c:pt>
                <c:pt idx="594" formatCode="General">
                  <c:v>1090.8043721123029</c:v>
                </c:pt>
                <c:pt idx="595" formatCode="General">
                  <c:v>1090.1618886328749</c:v>
                </c:pt>
                <c:pt idx="596" formatCode="General">
                  <c:v>1089.3868291973749</c:v>
                </c:pt>
                <c:pt idx="597" formatCode="General">
                  <c:v>1088.4791938058022</c:v>
                </c:pt>
                <c:pt idx="598" formatCode="General">
                  <c:v>1087.4491806086244</c:v>
                </c:pt>
                <c:pt idx="599" formatCode="General">
                  <c:v>1086.4293655619138</c:v>
                </c:pt>
                <c:pt idx="600" formatCode="General">
                  <c:v>1084.8129587128772</c:v>
                </c:pt>
                <c:pt idx="601" formatCode="General">
                  <c:v>1082.870211048893</c:v>
                </c:pt>
                <c:pt idx="602" formatCode="General">
                  <c:v>1081.9676747325541</c:v>
                </c:pt>
                <c:pt idx="603" formatCode="General">
                  <c:v>1081.4424699834981</c:v>
                </c:pt>
                <c:pt idx="604" formatCode="General">
                  <c:v>1080.8968689335079</c:v>
                </c:pt>
                <c:pt idx="605" formatCode="General">
                  <c:v>1080.3206734321161</c:v>
                </c:pt>
                <c:pt idx="606" formatCode="General">
                  <c:v>1079.6017038241851</c:v>
                </c:pt>
                <c:pt idx="607" formatCode="General">
                  <c:v>1078.6124832288756</c:v>
                </c:pt>
                <c:pt idx="608" formatCode="General">
                  <c:v>1077.511082978428</c:v>
                </c:pt>
                <c:pt idx="609" formatCode="General">
                  <c:v>1076.2567104709738</c:v>
                </c:pt>
                <c:pt idx="610" formatCode="General">
                  <c:v>1074.9207527597828</c:v>
                </c:pt>
                <c:pt idx="611" formatCode="General">
                  <c:v>1073.6612811770949</c:v>
                </c:pt>
                <c:pt idx="612" formatCode="General">
                  <c:v>1071.4941742028345</c:v>
                </c:pt>
                <c:pt idx="613" formatCode="General">
                  <c:v>1068.8681504575543</c:v>
                </c:pt>
                <c:pt idx="614" formatCode="General">
                  <c:v>1067.8228400346759</c:v>
                </c:pt>
                <c:pt idx="615" formatCode="General">
                  <c:v>1067.6647687024356</c:v>
                </c:pt>
                <c:pt idx="616" formatCode="General">
                  <c:v>1068.1287845486891</c:v>
                </c:pt>
                <c:pt idx="617" formatCode="General">
                  <c:v>1068.5265124169064</c:v>
                </c:pt>
                <c:pt idx="618" formatCode="General">
                  <c:v>1067.6392733262678</c:v>
                </c:pt>
                <c:pt idx="619" formatCode="General">
                  <c:v>1066.1554424333037</c:v>
                </c:pt>
                <c:pt idx="620" formatCode="General">
                  <c:v>1064.3299734996915</c:v>
                </c:pt>
                <c:pt idx="621" formatCode="General">
                  <c:v>1062.4076221366415</c:v>
                </c:pt>
                <c:pt idx="622" formatCode="General">
                  <c:v>1060.0059577016377</c:v>
                </c:pt>
                <c:pt idx="623" formatCode="General">
                  <c:v>1057.6042932666339</c:v>
                </c:pt>
                <c:pt idx="624" formatCode="General">
                  <c:v>1056.1714531260052</c:v>
                </c:pt>
                <c:pt idx="625" formatCode="General">
                  <c:v>1056.4671994895516</c:v>
                </c:pt>
                <c:pt idx="626" formatCode="General">
                  <c:v>1058.7719814951176</c:v>
                </c:pt>
                <c:pt idx="627" formatCode="General">
                  <c:v>1057.9102377806471</c:v>
                </c:pt>
                <c:pt idx="628" formatCode="General">
                  <c:v>1055.6666446778834</c:v>
                </c:pt>
                <c:pt idx="629" formatCode="General">
                  <c:v>1052.4797226569121</c:v>
                </c:pt>
                <c:pt idx="630" formatCode="General">
                  <c:v>1051.1029723438528</c:v>
                </c:pt>
                <c:pt idx="631" formatCode="General">
                  <c:v>1050.3687055102212</c:v>
                </c:pt>
                <c:pt idx="632" formatCode="General">
                  <c:v>1049.8944915135005</c:v>
                </c:pt>
                <c:pt idx="633" formatCode="General">
                  <c:v>1049.236710808372</c:v>
                </c:pt>
                <c:pt idx="634" formatCode="General">
                  <c:v>1048.2933818901647</c:v>
                </c:pt>
                <c:pt idx="635" formatCode="General">
                  <c:v>1047.2327742415855</c:v>
                </c:pt>
                <c:pt idx="636" formatCode="General">
                  <c:v>1046.1058786149699</c:v>
                </c:pt>
                <c:pt idx="637" formatCode="General">
                  <c:v>1044.9432894617196</c:v>
                </c:pt>
                <c:pt idx="638" formatCode="General">
                  <c:v>1043.7246104809005</c:v>
                </c:pt>
                <c:pt idx="639" formatCode="General">
                  <c:v>1041.4861164533702</c:v>
                </c:pt>
                <c:pt idx="640" formatCode="General">
                  <c:v>1039.1609381468697</c:v>
                </c:pt>
                <c:pt idx="641" formatCode="General">
                  <c:v>1038.3399870342676</c:v>
                </c:pt>
                <c:pt idx="642" formatCode="General">
                  <c:v>1038.1054295735239</c:v>
                </c:pt>
                <c:pt idx="643" formatCode="General">
                  <c:v>1037.9779526926852</c:v>
                </c:pt>
                <c:pt idx="644" formatCode="General">
                  <c:v>1038.2838972066984</c:v>
                </c:pt>
                <c:pt idx="645" formatCode="General">
                  <c:v>1037.1621006553166</c:v>
                </c:pt>
                <c:pt idx="646" formatCode="General">
                  <c:v>1035.3009381950694</c:v>
                </c:pt>
                <c:pt idx="647" formatCode="General">
                  <c:v>1032.1701060016674</c:v>
                </c:pt>
                <c:pt idx="648" formatCode="General">
                  <c:v>1029.1820479148048</c:v>
                </c:pt>
                <c:pt idx="649" formatCode="General">
                  <c:v>1028.310106049867</c:v>
                </c:pt>
                <c:pt idx="650" formatCode="General">
                  <c:v>1028.116341190992</c:v>
                </c:pt>
                <c:pt idx="651" formatCode="General">
                  <c:v>1028.4681773821071</c:v>
                </c:pt>
                <c:pt idx="652" formatCode="General">
                  <c:v>1027.9990624606203</c:v>
                </c:pt>
                <c:pt idx="653" formatCode="General">
                  <c:v>1026.9129594358733</c:v>
                </c:pt>
                <c:pt idx="654" formatCode="General">
                  <c:v>1025.3424442639387</c:v>
                </c:pt>
                <c:pt idx="655" formatCode="General">
                  <c:v>1023.7311364901358</c:v>
                </c:pt>
                <c:pt idx="656" formatCode="General">
                  <c:v>1022.1657203934346</c:v>
                </c:pt>
                <c:pt idx="657" formatCode="General">
                  <c:v>1019.8252448612336</c:v>
                </c:pt>
                <c:pt idx="658" formatCode="General">
                  <c:v>1018.0456676047232</c:v>
                </c:pt>
                <c:pt idx="659" formatCode="General">
                  <c:v>1016.2303968215781</c:v>
                </c:pt>
                <c:pt idx="660" formatCode="General">
                  <c:v>1015.4655355365451</c:v>
                </c:pt>
                <c:pt idx="661" formatCode="General">
                  <c:v>1015.0933030444955</c:v>
                </c:pt>
                <c:pt idx="662" formatCode="General">
                  <c:v>1014.6394853487093</c:v>
                </c:pt>
                <c:pt idx="663" formatCode="General">
                  <c:v>1014.1142805996533</c:v>
                </c:pt>
                <c:pt idx="664" formatCode="General">
                  <c:v>1013.5635804744295</c:v>
                </c:pt>
                <c:pt idx="665" formatCode="General">
                  <c:v>1012.0185606786628</c:v>
                </c:pt>
                <c:pt idx="666" formatCode="General">
                  <c:v>1010.2440824973859</c:v>
                </c:pt>
                <c:pt idx="667" formatCode="General">
                  <c:v>1008.311532983869</c:v>
                </c:pt>
                <c:pt idx="668" formatCode="General">
                  <c:v>1005.4254564016775</c:v>
                </c:pt>
                <c:pt idx="669" formatCode="General">
                  <c:v>1002.4883890671506</c:v>
                </c:pt>
                <c:pt idx="670" formatCode="General">
                  <c:v>1001.8968963400582</c:v>
                </c:pt>
                <c:pt idx="671" formatCode="General">
                  <c:v>1002.2283362302394</c:v>
                </c:pt>
                <c:pt idx="672" formatCode="General">
                  <c:v>1003.7529597250718</c:v>
                </c:pt>
                <c:pt idx="673" formatCode="General">
                  <c:v>1002.7892345059302</c:v>
                </c:pt>
                <c:pt idx="674" formatCode="General">
                  <c:v>1000.5099478765317</c:v>
                </c:pt>
                <c:pt idx="675" formatCode="General">
                  <c:v>997.28733232892569</c:v>
                </c:pt>
                <c:pt idx="676" formatCode="General">
                  <c:v>993.6720879883361</c:v>
                </c:pt>
                <c:pt idx="677" formatCode="General">
                  <c:v>992.58088588835551</c:v>
                </c:pt>
                <c:pt idx="678" formatCode="General">
                  <c:v>992.7134618444278</c:v>
                </c:pt>
                <c:pt idx="679" formatCode="General">
                  <c:v>993.95763620141486</c:v>
                </c:pt>
                <c:pt idx="680" formatCode="General">
                  <c:v>993.96273527664857</c:v>
                </c:pt>
                <c:pt idx="681" formatCode="General">
                  <c:v>991.87211443089143</c:v>
                </c:pt>
                <c:pt idx="682" formatCode="General">
                  <c:v>988.47103125011097</c:v>
                </c:pt>
                <c:pt idx="683" formatCode="General">
                  <c:v>984.68241835158051</c:v>
                </c:pt>
                <c:pt idx="684" formatCode="General">
                  <c:v>983.81557556187636</c:v>
                </c:pt>
                <c:pt idx="685" formatCode="General">
                  <c:v>983.26487543665257</c:v>
                </c:pt>
                <c:pt idx="686" formatCode="General">
                  <c:v>982.87734571890257</c:v>
                </c:pt>
                <c:pt idx="687" formatCode="General">
                  <c:v>982.23486223947475</c:v>
                </c:pt>
                <c:pt idx="688" formatCode="General">
                  <c:v>981.74025194181991</c:v>
                </c:pt>
                <c:pt idx="689" formatCode="General">
                  <c:v>980.73573412080975</c:v>
                </c:pt>
                <c:pt idx="690" formatCode="General">
                  <c:v>979.15502079840815</c:v>
                </c:pt>
                <c:pt idx="691" formatCode="General">
                  <c:v>977.24796666105885</c:v>
                </c:pt>
                <c:pt idx="692" formatCode="General">
                  <c:v>974.8157077746539</c:v>
                </c:pt>
                <c:pt idx="693" formatCode="General">
                  <c:v>971.08828377892587</c:v>
                </c:pt>
                <c:pt idx="694" formatCode="General">
                  <c:v>968.74780824672484</c:v>
                </c:pt>
                <c:pt idx="695" formatCode="General">
                  <c:v>968.93647403036618</c:v>
                </c:pt>
                <c:pt idx="696" formatCode="General">
                  <c:v>971.41462459387344</c:v>
                </c:pt>
                <c:pt idx="697" formatCode="General">
                  <c:v>970.49169197660012</c:v>
                </c:pt>
                <c:pt idx="698" formatCode="General">
                  <c:v>967.81977655421804</c:v>
                </c:pt>
                <c:pt idx="699" formatCode="General">
                  <c:v>963.81190342064474</c:v>
                </c:pt>
                <c:pt idx="700" formatCode="General">
                  <c:v>960.82384533378206</c:v>
                </c:pt>
                <c:pt idx="701" formatCode="General">
                  <c:v>960.03858774781486</c:v>
                </c:pt>
                <c:pt idx="702" formatCode="General">
                  <c:v>960.53829712070319</c:v>
                </c:pt>
                <c:pt idx="703" formatCode="General">
                  <c:v>960.87993516135134</c:v>
                </c:pt>
                <c:pt idx="704" formatCode="General">
                  <c:v>961.16038429919661</c:v>
                </c:pt>
                <c:pt idx="705" formatCode="General">
                  <c:v>958.5241624034494</c:v>
                </c:pt>
                <c:pt idx="706" formatCode="General">
                  <c:v>954.12875955212598</c:v>
                </c:pt>
                <c:pt idx="707" formatCode="General">
                  <c:v>950.50841613630269</c:v>
                </c:pt>
                <c:pt idx="708" formatCode="General">
                  <c:v>949.58038444379588</c:v>
                </c:pt>
                <c:pt idx="709" formatCode="General">
                  <c:v>951.66590621431953</c:v>
                </c:pt>
                <c:pt idx="710" formatCode="General">
                  <c:v>952.36447952131641</c:v>
                </c:pt>
                <c:pt idx="711" formatCode="General">
                  <c:v>948.54527217138445</c:v>
                </c:pt>
                <c:pt idx="712" formatCode="General">
                  <c:v>944.27224712566647</c:v>
                </c:pt>
                <c:pt idx="713" formatCode="General">
                  <c:v>942.21222073131082</c:v>
                </c:pt>
                <c:pt idx="714" formatCode="General">
                  <c:v>942.11533830187295</c:v>
                </c:pt>
                <c:pt idx="715" formatCode="General">
                  <c:v>943.32381913222548</c:v>
                </c:pt>
                <c:pt idx="716" formatCode="General">
                  <c:v>942.6252458252286</c:v>
                </c:pt>
                <c:pt idx="717" formatCode="General">
                  <c:v>940.26947306732666</c:v>
                </c:pt>
                <c:pt idx="718" formatCode="General">
                  <c:v>936.30239253562183</c:v>
                </c:pt>
                <c:pt idx="719" formatCode="General">
                  <c:v>933.80384567118028</c:v>
                </c:pt>
                <c:pt idx="720" formatCode="General">
                  <c:v>932.93700288147613</c:v>
                </c:pt>
                <c:pt idx="721" formatCode="General">
                  <c:v>932.63105836746286</c:v>
                </c:pt>
                <c:pt idx="722" formatCode="General">
                  <c:v>932.80442692540396</c:v>
                </c:pt>
                <c:pt idx="723" formatCode="General">
                  <c:v>931.5245590417818</c:v>
                </c:pt>
                <c:pt idx="724" formatCode="General">
                  <c:v>929.51042432452812</c:v>
                </c:pt>
                <c:pt idx="725" formatCode="General">
                  <c:v>927.18014694279395</c:v>
                </c:pt>
                <c:pt idx="726" formatCode="General">
                  <c:v>924.35525926340517</c:v>
                </c:pt>
                <c:pt idx="727" formatCode="General">
                  <c:v>922.36661992231905</c:v>
                </c:pt>
                <c:pt idx="728" formatCode="General">
                  <c:v>921.19383261860162</c:v>
                </c:pt>
                <c:pt idx="729" formatCode="General">
                  <c:v>920.19441387282518</c:v>
                </c:pt>
                <c:pt idx="730" formatCode="General">
                  <c:v>919.19499512704874</c:v>
                </c:pt>
                <c:pt idx="731" formatCode="General">
                  <c:v>917.87433464155833</c:v>
                </c:pt>
                <c:pt idx="732" formatCode="General">
                  <c:v>916.48738617803167</c:v>
                </c:pt>
                <c:pt idx="733" formatCode="General">
                  <c:v>914.98825805936667</c:v>
                </c:pt>
                <c:pt idx="734" formatCode="General">
                  <c:v>913.35655398462939</c:v>
                </c:pt>
                <c:pt idx="735" formatCode="General">
                  <c:v>911.01097937719476</c:v>
                </c:pt>
                <c:pt idx="736" formatCode="General">
                  <c:v>908.07901111790136</c:v>
                </c:pt>
                <c:pt idx="737" formatCode="General">
                  <c:v>906.42691074222989</c:v>
                </c:pt>
                <c:pt idx="738" formatCode="General">
                  <c:v>905.87111154177262</c:v>
                </c:pt>
                <c:pt idx="739" formatCode="General">
                  <c:v>906.72265710577597</c:v>
                </c:pt>
                <c:pt idx="740" formatCode="General">
                  <c:v>905.46828459832182</c:v>
                </c:pt>
                <c:pt idx="741" formatCode="General">
                  <c:v>902.83206270257438</c:v>
                </c:pt>
                <c:pt idx="742" formatCode="General">
                  <c:v>899.82870739001112</c:v>
                </c:pt>
                <c:pt idx="743" formatCode="General">
                  <c:v>896.26955287699082</c:v>
                </c:pt>
                <c:pt idx="744" formatCode="General">
                  <c:v>894.35230058917443</c:v>
                </c:pt>
                <c:pt idx="745" formatCode="General">
                  <c:v>893.52625040133864</c:v>
                </c:pt>
                <c:pt idx="746" formatCode="General">
                  <c:v>892.89906414761151</c:v>
                </c:pt>
                <c:pt idx="747" formatCode="General">
                  <c:v>892.82257801910828</c:v>
                </c:pt>
                <c:pt idx="748" formatCode="General">
                  <c:v>891.35404435184455</c:v>
                </c:pt>
                <c:pt idx="749" formatCode="General">
                  <c:v>889.29911703272262</c:v>
                </c:pt>
                <c:pt idx="750" formatCode="General">
                  <c:v>886.65269698650809</c:v>
                </c:pt>
                <c:pt idx="751" formatCode="General">
                  <c:v>883.65444074917855</c:v>
                </c:pt>
                <c:pt idx="752" formatCode="General">
                  <c:v>881.09470498193446</c:v>
                </c:pt>
                <c:pt idx="753" formatCode="General">
                  <c:v>879.58027963756888</c:v>
                </c:pt>
                <c:pt idx="754" formatCode="General">
                  <c:v>878.65224794506207</c:v>
                </c:pt>
                <c:pt idx="755" formatCode="General">
                  <c:v>877.968971863766</c:v>
                </c:pt>
                <c:pt idx="756" formatCode="General">
                  <c:v>876.94405774182155</c:v>
                </c:pt>
                <c:pt idx="757" formatCode="General">
                  <c:v>875.76617136287064</c:v>
                </c:pt>
                <c:pt idx="758" formatCode="General">
                  <c:v>873.99169318159397</c:v>
                </c:pt>
                <c:pt idx="759" formatCode="General">
                  <c:v>871.81438805686651</c:v>
                </c:pt>
                <c:pt idx="760" formatCode="General">
                  <c:v>869.47391252466537</c:v>
                </c:pt>
                <c:pt idx="761" formatCode="General">
                  <c:v>864.97652816867082</c:v>
                </c:pt>
                <c:pt idx="762" formatCode="General">
                  <c:v>861.76411077153193</c:v>
                </c:pt>
                <c:pt idx="763" formatCode="General">
                  <c:v>862.64625078693666</c:v>
                </c:pt>
                <c:pt idx="764" formatCode="General">
                  <c:v>864.03319925046344</c:v>
                </c:pt>
                <c:pt idx="765" formatCode="General">
                  <c:v>862.18733401591692</c:v>
                </c:pt>
                <c:pt idx="766" formatCode="General">
                  <c:v>859.29615835849177</c:v>
                </c:pt>
                <c:pt idx="767" formatCode="General">
                  <c:v>855.70131031883636</c:v>
                </c:pt>
                <c:pt idx="768" formatCode="General">
                  <c:v>852.55008182450013</c:v>
                </c:pt>
                <c:pt idx="769" formatCode="General">
                  <c:v>851.01016110396688</c:v>
                </c:pt>
                <c:pt idx="770" formatCode="General">
                  <c:v>850.10762478762774</c:v>
                </c:pt>
                <c:pt idx="771" formatCode="General">
                  <c:v>849.23568292268999</c:v>
                </c:pt>
                <c:pt idx="772" formatCode="General">
                  <c:v>848.09349007037406</c:v>
                </c:pt>
                <c:pt idx="773" formatCode="General">
                  <c:v>846.58416380124197</c:v>
                </c:pt>
                <c:pt idx="774" formatCode="General">
                  <c:v>844.59552446015618</c:v>
                </c:pt>
                <c:pt idx="775" formatCode="General">
                  <c:v>842.40802118496163</c:v>
                </c:pt>
                <c:pt idx="776" formatCode="General">
                  <c:v>840.01655490042481</c:v>
                </c:pt>
                <c:pt idx="777" formatCode="General">
                  <c:v>836.16165402385809</c:v>
                </c:pt>
                <c:pt idx="778" formatCode="General">
                  <c:v>832.80136344494611</c:v>
                </c:pt>
                <c:pt idx="779" formatCode="General">
                  <c:v>832.03650215991297</c:v>
                </c:pt>
                <c:pt idx="780" formatCode="General">
                  <c:v>832.84215604681458</c:v>
                </c:pt>
                <c:pt idx="781" formatCode="General">
                  <c:v>832.22006886832105</c:v>
                </c:pt>
                <c:pt idx="782" formatCode="General">
                  <c:v>829.53285622023805</c:v>
                </c:pt>
                <c:pt idx="783" formatCode="General">
                  <c:v>826.05018783572086</c:v>
                </c:pt>
                <c:pt idx="784" formatCode="General">
                  <c:v>822.37375459232851</c:v>
                </c:pt>
                <c:pt idx="785" formatCode="General">
                  <c:v>819.53866876247253</c:v>
                </c:pt>
                <c:pt idx="786" formatCode="General">
                  <c:v>818.24350365315001</c:v>
                </c:pt>
                <c:pt idx="787" formatCode="General">
                  <c:v>817.10640987606746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0F-4AB6-8304-ACBF21E005ED}"/>
            </c:ext>
          </c:extLst>
        </c:ser>
        <c:ser>
          <c:idx val="2"/>
          <c:order val="2"/>
          <c:tx>
            <c:strRef>
              <c:f>'46NT75'!$B$2</c:f>
              <c:strCache>
                <c:ptCount val="1"/>
                <c:pt idx="0">
                  <c:v>AWA_1_03_Rz</c:v>
                </c:pt>
              </c:strCache>
            </c:strRef>
          </c:tx>
          <c:spPr>
            <a:ln w="28575" cap="rnd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'46NT75'!$H$22:$H$802</c:f>
              <c:numCache>
                <c:formatCode>0.000</c:formatCode>
                <c:ptCount val="781"/>
                <c:pt idx="0">
                  <c:v>4.1266310505312781E-5</c:v>
                </c:pt>
                <c:pt idx="1">
                  <c:v>4.4873734505312782E-5</c:v>
                </c:pt>
                <c:pt idx="2">
                  <c:v>4.0258414505312784E-5</c:v>
                </c:pt>
                <c:pt idx="3">
                  <c:v>4.2854038505312782E-5</c:v>
                </c:pt>
                <c:pt idx="4">
                  <c:v>4.7779390505312783E-5</c:v>
                </c:pt>
                <c:pt idx="5">
                  <c:v>5.9112750505312783E-5</c:v>
                </c:pt>
                <c:pt idx="6">
                  <c:v>8.0034750505312776E-5</c:v>
                </c:pt>
                <c:pt idx="7">
                  <c:v>7.9571630505312783E-5</c:v>
                </c:pt>
                <c:pt idx="8">
                  <c:v>9.585231050531279E-5</c:v>
                </c:pt>
                <c:pt idx="9">
                  <c:v>1.1336431050531278E-4</c:v>
                </c:pt>
                <c:pt idx="10">
                  <c:v>1.3895471050531281E-4</c:v>
                </c:pt>
                <c:pt idx="11">
                  <c:v>1.5577111050531277E-4</c:v>
                </c:pt>
                <c:pt idx="12">
                  <c:v>1.7264351050531277E-4</c:v>
                </c:pt>
                <c:pt idx="13">
                  <c:v>1.8603391050531277E-4</c:v>
                </c:pt>
                <c:pt idx="14">
                  <c:v>2.155147105053128E-4</c:v>
                </c:pt>
                <c:pt idx="15">
                  <c:v>2.3715271050531281E-4</c:v>
                </c:pt>
                <c:pt idx="16">
                  <c:v>2.5753911050531279E-4</c:v>
                </c:pt>
                <c:pt idx="17">
                  <c:v>2.7680191050531282E-4</c:v>
                </c:pt>
                <c:pt idx="18">
                  <c:v>3.012783105053128E-4</c:v>
                </c:pt>
                <c:pt idx="19">
                  <c:v>3.3927351050531274E-4</c:v>
                </c:pt>
                <c:pt idx="20">
                  <c:v>3.6481871050531278E-4</c:v>
                </c:pt>
                <c:pt idx="21">
                  <c:v>3.844835105053128E-4</c:v>
                </c:pt>
                <c:pt idx="22">
                  <c:v>4.0980431050531281E-4</c:v>
                </c:pt>
                <c:pt idx="23">
                  <c:v>4.4671031050531282E-4</c:v>
                </c:pt>
                <c:pt idx="24">
                  <c:v>4.750823105053128E-4</c:v>
                </c:pt>
                <c:pt idx="25">
                  <c:v>5.0141831050531276E-4</c:v>
                </c:pt>
                <c:pt idx="26">
                  <c:v>5.3671431050531274E-4</c:v>
                </c:pt>
                <c:pt idx="27">
                  <c:v>5.6313831050531279E-4</c:v>
                </c:pt>
                <c:pt idx="28">
                  <c:v>5.9495831050531279E-4</c:v>
                </c:pt>
                <c:pt idx="29">
                  <c:v>6.3021031050531284E-4</c:v>
                </c:pt>
                <c:pt idx="30">
                  <c:v>6.608223105053128E-4</c:v>
                </c:pt>
                <c:pt idx="31">
                  <c:v>6.8114631050531285E-4</c:v>
                </c:pt>
                <c:pt idx="32">
                  <c:v>7.271543105053128E-4</c:v>
                </c:pt>
                <c:pt idx="33">
                  <c:v>7.5623031050531286E-4</c:v>
                </c:pt>
                <c:pt idx="34">
                  <c:v>7.9005431050531275E-4</c:v>
                </c:pt>
                <c:pt idx="35">
                  <c:v>8.2241831050531276E-4</c:v>
                </c:pt>
                <c:pt idx="36">
                  <c:v>8.5502631050531281E-4</c:v>
                </c:pt>
                <c:pt idx="37">
                  <c:v>8.9863831050531276E-4</c:v>
                </c:pt>
                <c:pt idx="38">
                  <c:v>9.209863105053127E-4</c:v>
                </c:pt>
                <c:pt idx="39">
                  <c:v>9.6162231050531274E-4</c:v>
                </c:pt>
                <c:pt idx="40">
                  <c:v>9.8919431050531275E-4</c:v>
                </c:pt>
                <c:pt idx="41">
                  <c:v>1.0238903105053128E-3</c:v>
                </c:pt>
                <c:pt idx="42">
                  <c:v>1.0560983105053128E-3</c:v>
                </c:pt>
                <c:pt idx="43">
                  <c:v>1.0944903105053127E-3</c:v>
                </c:pt>
                <c:pt idx="44">
                  <c:v>1.1240623105053128E-3</c:v>
                </c:pt>
                <c:pt idx="45">
                  <c:v>1.1626623105053129E-3</c:v>
                </c:pt>
                <c:pt idx="46">
                  <c:v>1.2016543105053128E-3</c:v>
                </c:pt>
                <c:pt idx="47">
                  <c:v>1.2248743105053128E-3</c:v>
                </c:pt>
                <c:pt idx="48">
                  <c:v>1.2683943105053128E-3</c:v>
                </c:pt>
                <c:pt idx="49">
                  <c:v>1.3004583105053126E-3</c:v>
                </c:pt>
                <c:pt idx="50">
                  <c:v>1.3376143105053126E-3</c:v>
                </c:pt>
                <c:pt idx="51">
                  <c:v>1.3709263105053126E-3</c:v>
                </c:pt>
                <c:pt idx="52">
                  <c:v>1.3967463105053126E-3</c:v>
                </c:pt>
                <c:pt idx="53">
                  <c:v>1.4371303105053127E-3</c:v>
                </c:pt>
                <c:pt idx="54">
                  <c:v>1.4749783105053127E-3</c:v>
                </c:pt>
                <c:pt idx="55">
                  <c:v>1.5063623105053125E-3</c:v>
                </c:pt>
                <c:pt idx="56">
                  <c:v>1.5485823105053126E-3</c:v>
                </c:pt>
                <c:pt idx="57">
                  <c:v>1.5791863105053129E-3</c:v>
                </c:pt>
                <c:pt idx="58">
                  <c:v>1.6040983105053129E-3</c:v>
                </c:pt>
                <c:pt idx="59">
                  <c:v>1.6415503105053125E-3</c:v>
                </c:pt>
                <c:pt idx="60">
                  <c:v>1.6815383105053129E-3</c:v>
                </c:pt>
                <c:pt idx="61">
                  <c:v>1.7200023105053129E-3</c:v>
                </c:pt>
                <c:pt idx="62">
                  <c:v>1.7490023105053126E-3</c:v>
                </c:pt>
                <c:pt idx="63">
                  <c:v>1.7788223105053126E-3</c:v>
                </c:pt>
                <c:pt idx="64">
                  <c:v>1.8193983105053127E-3</c:v>
                </c:pt>
                <c:pt idx="65">
                  <c:v>1.8543343105053125E-3</c:v>
                </c:pt>
                <c:pt idx="66">
                  <c:v>1.8903263105053125E-3</c:v>
                </c:pt>
                <c:pt idx="67">
                  <c:v>1.9374463105053127E-3</c:v>
                </c:pt>
                <c:pt idx="68">
                  <c:v>1.9651583105053127E-3</c:v>
                </c:pt>
                <c:pt idx="69">
                  <c:v>1.9983863105053124E-3</c:v>
                </c:pt>
                <c:pt idx="70">
                  <c:v>2.0357743105053126E-3</c:v>
                </c:pt>
                <c:pt idx="71">
                  <c:v>2.0817943105053125E-3</c:v>
                </c:pt>
                <c:pt idx="72">
                  <c:v>2.1129583105053127E-3</c:v>
                </c:pt>
                <c:pt idx="73">
                  <c:v>2.1440303105053128E-3</c:v>
                </c:pt>
                <c:pt idx="74">
                  <c:v>2.1909303105053127E-3</c:v>
                </c:pt>
                <c:pt idx="75">
                  <c:v>2.2287943105053125E-3</c:v>
                </c:pt>
                <c:pt idx="76">
                  <c:v>2.2650423105053125E-3</c:v>
                </c:pt>
                <c:pt idx="77">
                  <c:v>2.305090310505313E-3</c:v>
                </c:pt>
                <c:pt idx="78">
                  <c:v>2.3533383105053128E-3</c:v>
                </c:pt>
                <c:pt idx="79">
                  <c:v>2.3850143105053124E-3</c:v>
                </c:pt>
                <c:pt idx="80">
                  <c:v>2.4124783105053129E-3</c:v>
                </c:pt>
                <c:pt idx="81">
                  <c:v>2.4598343105053126E-3</c:v>
                </c:pt>
                <c:pt idx="82">
                  <c:v>2.5072703105053131E-3</c:v>
                </c:pt>
                <c:pt idx="83">
                  <c:v>2.5398503105053126E-3</c:v>
                </c:pt>
                <c:pt idx="84">
                  <c:v>2.5736343105053129E-3</c:v>
                </c:pt>
                <c:pt idx="85">
                  <c:v>2.6134063105053128E-3</c:v>
                </c:pt>
                <c:pt idx="86">
                  <c:v>2.6562383105053129E-3</c:v>
                </c:pt>
                <c:pt idx="87">
                  <c:v>2.692634310505313E-3</c:v>
                </c:pt>
                <c:pt idx="88">
                  <c:v>2.7422183105053127E-3</c:v>
                </c:pt>
                <c:pt idx="89">
                  <c:v>2.7735143105053128E-3</c:v>
                </c:pt>
                <c:pt idx="90">
                  <c:v>2.808230310505313E-3</c:v>
                </c:pt>
                <c:pt idx="91">
                  <c:v>2.8558783105053134E-3</c:v>
                </c:pt>
                <c:pt idx="92">
                  <c:v>2.9040503105053129E-3</c:v>
                </c:pt>
                <c:pt idx="93">
                  <c:v>2.9348943105053128E-3</c:v>
                </c:pt>
                <c:pt idx="94">
                  <c:v>2.9683943105053129E-3</c:v>
                </c:pt>
                <c:pt idx="95">
                  <c:v>3.0135663105053129E-3</c:v>
                </c:pt>
                <c:pt idx="96">
                  <c:v>3.0533743105053131E-3</c:v>
                </c:pt>
                <c:pt idx="97">
                  <c:v>3.0891383105053128E-3</c:v>
                </c:pt>
                <c:pt idx="98">
                  <c:v>3.1328103105053131E-3</c:v>
                </c:pt>
                <c:pt idx="99">
                  <c:v>3.1741143105053129E-3</c:v>
                </c:pt>
                <c:pt idx="100">
                  <c:v>3.2206983105053126E-3</c:v>
                </c:pt>
                <c:pt idx="101">
                  <c:v>3.2501543105053128E-3</c:v>
                </c:pt>
                <c:pt idx="102">
                  <c:v>3.3000703105053129E-3</c:v>
                </c:pt>
                <c:pt idx="103">
                  <c:v>3.3504023105053126E-3</c:v>
                </c:pt>
                <c:pt idx="104">
                  <c:v>3.3831103105053128E-3</c:v>
                </c:pt>
                <c:pt idx="105">
                  <c:v>3.4191143105053129E-3</c:v>
                </c:pt>
                <c:pt idx="106">
                  <c:v>3.4596423105053131E-3</c:v>
                </c:pt>
                <c:pt idx="107">
                  <c:v>3.4989743105053126E-3</c:v>
                </c:pt>
                <c:pt idx="108">
                  <c:v>3.5458623105053128E-3</c:v>
                </c:pt>
                <c:pt idx="109">
                  <c:v>3.5816223105053129E-3</c:v>
                </c:pt>
                <c:pt idx="110">
                  <c:v>3.6326783105053127E-3</c:v>
                </c:pt>
                <c:pt idx="111">
                  <c:v>3.6748743105053127E-3</c:v>
                </c:pt>
                <c:pt idx="112">
                  <c:v>3.7046783105053127E-3</c:v>
                </c:pt>
                <c:pt idx="113">
                  <c:v>3.7422063105053125E-3</c:v>
                </c:pt>
                <c:pt idx="114">
                  <c:v>3.7982223105053133E-3</c:v>
                </c:pt>
                <c:pt idx="115">
                  <c:v>3.835914310505313E-3</c:v>
                </c:pt>
                <c:pt idx="116">
                  <c:v>3.8799223105053125E-3</c:v>
                </c:pt>
                <c:pt idx="117">
                  <c:v>3.9077703105053129E-3</c:v>
                </c:pt>
                <c:pt idx="118">
                  <c:v>3.9684143105053124E-3</c:v>
                </c:pt>
                <c:pt idx="119">
                  <c:v>4.005638310505313E-3</c:v>
                </c:pt>
                <c:pt idx="120">
                  <c:v>4.0445463105053129E-3</c:v>
                </c:pt>
                <c:pt idx="121">
                  <c:v>4.072266310505313E-3</c:v>
                </c:pt>
                <c:pt idx="122">
                  <c:v>4.1270263105053131E-3</c:v>
                </c:pt>
                <c:pt idx="123">
                  <c:v>4.171146310505313E-3</c:v>
                </c:pt>
                <c:pt idx="124">
                  <c:v>4.2133063105053133E-3</c:v>
                </c:pt>
                <c:pt idx="125">
                  <c:v>4.2492263105053133E-3</c:v>
                </c:pt>
                <c:pt idx="126">
                  <c:v>4.2974263105053125E-3</c:v>
                </c:pt>
                <c:pt idx="127">
                  <c:v>4.3405063105053125E-3</c:v>
                </c:pt>
                <c:pt idx="128">
                  <c:v>4.3742663105053132E-3</c:v>
                </c:pt>
                <c:pt idx="129">
                  <c:v>4.411106310505313E-3</c:v>
                </c:pt>
                <c:pt idx="130">
                  <c:v>4.4631463105053136E-3</c:v>
                </c:pt>
                <c:pt idx="131">
                  <c:v>4.4986263105053128E-3</c:v>
                </c:pt>
                <c:pt idx="132">
                  <c:v>4.545186310505313E-3</c:v>
                </c:pt>
                <c:pt idx="133">
                  <c:v>4.584026310505313E-3</c:v>
                </c:pt>
                <c:pt idx="134">
                  <c:v>4.628426310505313E-3</c:v>
                </c:pt>
                <c:pt idx="135">
                  <c:v>4.6708663105053125E-3</c:v>
                </c:pt>
                <c:pt idx="136">
                  <c:v>4.7133063105053129E-3</c:v>
                </c:pt>
                <c:pt idx="137">
                  <c:v>4.7575063105053132E-3</c:v>
                </c:pt>
                <c:pt idx="138">
                  <c:v>4.7975863105053128E-3</c:v>
                </c:pt>
                <c:pt idx="139">
                  <c:v>4.8371063105053132E-3</c:v>
                </c:pt>
                <c:pt idx="140">
                  <c:v>4.882706310505313E-3</c:v>
                </c:pt>
                <c:pt idx="141">
                  <c:v>4.9247063105053134E-3</c:v>
                </c:pt>
                <c:pt idx="142">
                  <c:v>4.965506310505313E-3</c:v>
                </c:pt>
                <c:pt idx="143">
                  <c:v>5.0227463105053131E-3</c:v>
                </c:pt>
                <c:pt idx="144">
                  <c:v>5.0571863105053124E-3</c:v>
                </c:pt>
                <c:pt idx="145">
                  <c:v>5.0857463105053128E-3</c:v>
                </c:pt>
                <c:pt idx="146">
                  <c:v>5.1538263105053127E-3</c:v>
                </c:pt>
                <c:pt idx="147">
                  <c:v>5.1914263105053123E-3</c:v>
                </c:pt>
                <c:pt idx="148">
                  <c:v>5.2248263105053126E-3</c:v>
                </c:pt>
                <c:pt idx="149">
                  <c:v>5.2758263105053124E-3</c:v>
                </c:pt>
                <c:pt idx="150">
                  <c:v>5.3296263105053121E-3</c:v>
                </c:pt>
                <c:pt idx="151">
                  <c:v>5.3777063105053128E-3</c:v>
                </c:pt>
                <c:pt idx="152">
                  <c:v>5.4289463105053129E-3</c:v>
                </c:pt>
                <c:pt idx="153">
                  <c:v>5.4726663105053117E-3</c:v>
                </c:pt>
                <c:pt idx="154">
                  <c:v>5.563026310505312E-3</c:v>
                </c:pt>
                <c:pt idx="155">
                  <c:v>5.646546310505313E-3</c:v>
                </c:pt>
                <c:pt idx="156">
                  <c:v>5.754786310505312E-3</c:v>
                </c:pt>
                <c:pt idx="157">
                  <c:v>5.8457063105053116E-3</c:v>
                </c:pt>
                <c:pt idx="158">
                  <c:v>5.9716263105053123E-3</c:v>
                </c:pt>
                <c:pt idx="159">
                  <c:v>6.1756663105053122E-3</c:v>
                </c:pt>
                <c:pt idx="160">
                  <c:v>6.3135063105053124E-3</c:v>
                </c:pt>
                <c:pt idx="161">
                  <c:v>6.4977863105053126E-3</c:v>
                </c:pt>
                <c:pt idx="162">
                  <c:v>6.7441063105053121E-3</c:v>
                </c:pt>
                <c:pt idx="163">
                  <c:v>7.0408663105053122E-3</c:v>
                </c:pt>
                <c:pt idx="164">
                  <c:v>7.2087463105053127E-3</c:v>
                </c:pt>
                <c:pt idx="165">
                  <c:v>7.3723463105053125E-3</c:v>
                </c:pt>
                <c:pt idx="166">
                  <c:v>7.5938663105053128E-3</c:v>
                </c:pt>
                <c:pt idx="167">
                  <c:v>7.8733063105053125E-3</c:v>
                </c:pt>
                <c:pt idx="168">
                  <c:v>8.1109063105053118E-3</c:v>
                </c:pt>
                <c:pt idx="169">
                  <c:v>8.3303863105053128E-3</c:v>
                </c:pt>
                <c:pt idx="170">
                  <c:v>8.5609463105053123E-3</c:v>
                </c:pt>
                <c:pt idx="171">
                  <c:v>8.7723863105053125E-3</c:v>
                </c:pt>
                <c:pt idx="172">
                  <c:v>9.0016663105053126E-3</c:v>
                </c:pt>
                <c:pt idx="173">
                  <c:v>9.2199463105053121E-3</c:v>
                </c:pt>
                <c:pt idx="174">
                  <c:v>9.4730663105053129E-3</c:v>
                </c:pt>
                <c:pt idx="175">
                  <c:v>9.7129463105053125E-3</c:v>
                </c:pt>
                <c:pt idx="176">
                  <c:v>9.9533063105053127E-3</c:v>
                </c:pt>
                <c:pt idx="177">
                  <c:v>1.0188106310505311E-2</c:v>
                </c:pt>
                <c:pt idx="178">
                  <c:v>1.0415306310505312E-2</c:v>
                </c:pt>
                <c:pt idx="179">
                  <c:v>1.0619546310505313E-2</c:v>
                </c:pt>
                <c:pt idx="180">
                  <c:v>1.0814386310505313E-2</c:v>
                </c:pt>
                <c:pt idx="181">
                  <c:v>1.1033106310505312E-2</c:v>
                </c:pt>
                <c:pt idx="182">
                  <c:v>1.1240066310505312E-2</c:v>
                </c:pt>
                <c:pt idx="183">
                  <c:v>1.1455426310505312E-2</c:v>
                </c:pt>
                <c:pt idx="184">
                  <c:v>1.1696586310505313E-2</c:v>
                </c:pt>
                <c:pt idx="185">
                  <c:v>1.1908986310505312E-2</c:v>
                </c:pt>
                <c:pt idx="186">
                  <c:v>1.2120106310505313E-2</c:v>
                </c:pt>
                <c:pt idx="187">
                  <c:v>1.2347946310505313E-2</c:v>
                </c:pt>
                <c:pt idx="188">
                  <c:v>1.2554546310505312E-2</c:v>
                </c:pt>
                <c:pt idx="189">
                  <c:v>1.2754746310505312E-2</c:v>
                </c:pt>
                <c:pt idx="190">
                  <c:v>1.2953066310505312E-2</c:v>
                </c:pt>
                <c:pt idx="191">
                  <c:v>1.3151106310505312E-2</c:v>
                </c:pt>
                <c:pt idx="192">
                  <c:v>1.3350266310505312E-2</c:v>
                </c:pt>
                <c:pt idx="193">
                  <c:v>1.3555626310505314E-2</c:v>
                </c:pt>
                <c:pt idx="194">
                  <c:v>1.3805346310505314E-2</c:v>
                </c:pt>
                <c:pt idx="195">
                  <c:v>1.4040466310505312E-2</c:v>
                </c:pt>
                <c:pt idx="196">
                  <c:v>1.4262026310505311E-2</c:v>
                </c:pt>
                <c:pt idx="197">
                  <c:v>1.4465226310505312E-2</c:v>
                </c:pt>
                <c:pt idx="198">
                  <c:v>1.4648866310505312E-2</c:v>
                </c:pt>
                <c:pt idx="199">
                  <c:v>1.4825906310505312E-2</c:v>
                </c:pt>
                <c:pt idx="200">
                  <c:v>1.5024786310505311E-2</c:v>
                </c:pt>
                <c:pt idx="201">
                  <c:v>1.5222626310505312E-2</c:v>
                </c:pt>
                <c:pt idx="202">
                  <c:v>1.5436466310505312E-2</c:v>
                </c:pt>
                <c:pt idx="203">
                  <c:v>1.5656226310505311E-2</c:v>
                </c:pt>
                <c:pt idx="204">
                  <c:v>1.5881506310505313E-2</c:v>
                </c:pt>
                <c:pt idx="205">
                  <c:v>1.6102786310505313E-2</c:v>
                </c:pt>
                <c:pt idx="206">
                  <c:v>1.6312786310505312E-2</c:v>
                </c:pt>
                <c:pt idx="207">
                  <c:v>1.6515946310505313E-2</c:v>
                </c:pt>
                <c:pt idx="208">
                  <c:v>1.6713466310505312E-2</c:v>
                </c:pt>
                <c:pt idx="209">
                  <c:v>1.6926866310505315E-2</c:v>
                </c:pt>
                <c:pt idx="210">
                  <c:v>1.7126626310505311E-2</c:v>
                </c:pt>
                <c:pt idx="211">
                  <c:v>1.7341346310505313E-2</c:v>
                </c:pt>
                <c:pt idx="212">
                  <c:v>1.755854631050531E-2</c:v>
                </c:pt>
                <c:pt idx="213">
                  <c:v>1.7743306310505313E-2</c:v>
                </c:pt>
                <c:pt idx="214">
                  <c:v>1.7947546310505314E-2</c:v>
                </c:pt>
                <c:pt idx="215">
                  <c:v>1.8151746310505312E-2</c:v>
                </c:pt>
                <c:pt idx="216">
                  <c:v>1.8364066310505311E-2</c:v>
                </c:pt>
                <c:pt idx="217">
                  <c:v>1.857270631050531E-2</c:v>
                </c:pt>
                <c:pt idx="218">
                  <c:v>1.8801866310505313E-2</c:v>
                </c:pt>
                <c:pt idx="219">
                  <c:v>1.8991666310505313E-2</c:v>
                </c:pt>
                <c:pt idx="220">
                  <c:v>1.9215066310505312E-2</c:v>
                </c:pt>
                <c:pt idx="221">
                  <c:v>1.9411026310505314E-2</c:v>
                </c:pt>
                <c:pt idx="222">
                  <c:v>1.9616946310505312E-2</c:v>
                </c:pt>
                <c:pt idx="223">
                  <c:v>1.9819746310505312E-2</c:v>
                </c:pt>
                <c:pt idx="224">
                  <c:v>2.0022866310505313E-2</c:v>
                </c:pt>
                <c:pt idx="225">
                  <c:v>2.0226306310505312E-2</c:v>
                </c:pt>
                <c:pt idx="226">
                  <c:v>2.0426666310505312E-2</c:v>
                </c:pt>
                <c:pt idx="227">
                  <c:v>2.0651506310505316E-2</c:v>
                </c:pt>
                <c:pt idx="228">
                  <c:v>2.0865506310505311E-2</c:v>
                </c:pt>
                <c:pt idx="229">
                  <c:v>2.1066106310505314E-2</c:v>
                </c:pt>
                <c:pt idx="230">
                  <c:v>2.1276106310505312E-2</c:v>
                </c:pt>
                <c:pt idx="231">
                  <c:v>2.1473946310505313E-2</c:v>
                </c:pt>
                <c:pt idx="232">
                  <c:v>2.1678786310505314E-2</c:v>
                </c:pt>
                <c:pt idx="233">
                  <c:v>2.1882106310505311E-2</c:v>
                </c:pt>
                <c:pt idx="234">
                  <c:v>2.2095946310505314E-2</c:v>
                </c:pt>
                <c:pt idx="235">
                  <c:v>2.2300546310505313E-2</c:v>
                </c:pt>
                <c:pt idx="236">
                  <c:v>2.2520746310505314E-2</c:v>
                </c:pt>
                <c:pt idx="237">
                  <c:v>2.2722106310505311E-2</c:v>
                </c:pt>
                <c:pt idx="238">
                  <c:v>2.2942466310505311E-2</c:v>
                </c:pt>
                <c:pt idx="239">
                  <c:v>2.3141746310505314E-2</c:v>
                </c:pt>
                <c:pt idx="240">
                  <c:v>2.335262631050531E-2</c:v>
                </c:pt>
                <c:pt idx="241">
                  <c:v>2.3573146310505312E-2</c:v>
                </c:pt>
                <c:pt idx="242">
                  <c:v>2.3814146310505314E-2</c:v>
                </c:pt>
                <c:pt idx="243">
                  <c:v>2.4027626310505316E-2</c:v>
                </c:pt>
                <c:pt idx="244">
                  <c:v>2.4229706310505313E-2</c:v>
                </c:pt>
                <c:pt idx="245">
                  <c:v>2.4411386310505313E-2</c:v>
                </c:pt>
                <c:pt idx="246">
                  <c:v>2.4622866310505313E-2</c:v>
                </c:pt>
                <c:pt idx="247">
                  <c:v>2.4804546310505313E-2</c:v>
                </c:pt>
                <c:pt idx="248">
                  <c:v>2.5010266310505312E-2</c:v>
                </c:pt>
                <c:pt idx="249">
                  <c:v>2.5201826310505313E-2</c:v>
                </c:pt>
                <c:pt idx="250">
                  <c:v>2.5404546310505313E-2</c:v>
                </c:pt>
                <c:pt idx="251">
                  <c:v>2.5622506310505312E-2</c:v>
                </c:pt>
                <c:pt idx="252">
                  <c:v>2.5835586310505313E-2</c:v>
                </c:pt>
                <c:pt idx="253">
                  <c:v>2.6051946310505315E-2</c:v>
                </c:pt>
                <c:pt idx="254">
                  <c:v>2.6265906310505311E-2</c:v>
                </c:pt>
                <c:pt idx="255">
                  <c:v>2.6487546310505313E-2</c:v>
                </c:pt>
                <c:pt idx="256">
                  <c:v>2.668670631050531E-2</c:v>
                </c:pt>
                <c:pt idx="257">
                  <c:v>2.6881706310505314E-2</c:v>
                </c:pt>
                <c:pt idx="258">
                  <c:v>2.7075066310505314E-2</c:v>
                </c:pt>
                <c:pt idx="259">
                  <c:v>2.7270666310505311E-2</c:v>
                </c:pt>
                <c:pt idx="260">
                  <c:v>2.7482346310505314E-2</c:v>
                </c:pt>
                <c:pt idx="261">
                  <c:v>2.7656666310505312E-2</c:v>
                </c:pt>
                <c:pt idx="262">
                  <c:v>2.7877186310505314E-2</c:v>
                </c:pt>
                <c:pt idx="263">
                  <c:v>2.8078626310505311E-2</c:v>
                </c:pt>
                <c:pt idx="264">
                  <c:v>2.8280906310505314E-2</c:v>
                </c:pt>
                <c:pt idx="265">
                  <c:v>2.850010631050531E-2</c:v>
                </c:pt>
                <c:pt idx="266">
                  <c:v>2.8712466310505311E-2</c:v>
                </c:pt>
                <c:pt idx="267">
                  <c:v>2.8929226310505315E-2</c:v>
                </c:pt>
                <c:pt idx="268">
                  <c:v>2.9159306310505312E-2</c:v>
                </c:pt>
                <c:pt idx="269">
                  <c:v>2.9363066310505309E-2</c:v>
                </c:pt>
                <c:pt idx="270">
                  <c:v>2.9574306310505314E-2</c:v>
                </c:pt>
                <c:pt idx="271">
                  <c:v>2.977482631050531E-2</c:v>
                </c:pt>
                <c:pt idx="272">
                  <c:v>2.9993266310505313E-2</c:v>
                </c:pt>
                <c:pt idx="273">
                  <c:v>3.0185746310505312E-2</c:v>
                </c:pt>
                <c:pt idx="274">
                  <c:v>3.0375986310505313E-2</c:v>
                </c:pt>
                <c:pt idx="275">
                  <c:v>3.0598386310505314E-2</c:v>
                </c:pt>
                <c:pt idx="276">
                  <c:v>3.0797066310505314E-2</c:v>
                </c:pt>
                <c:pt idx="277">
                  <c:v>3.0992706310505311E-2</c:v>
                </c:pt>
                <c:pt idx="278">
                  <c:v>3.1197666310505311E-2</c:v>
                </c:pt>
                <c:pt idx="279">
                  <c:v>3.1425306310505309E-2</c:v>
                </c:pt>
                <c:pt idx="280">
                  <c:v>3.1635066310505312E-2</c:v>
                </c:pt>
                <c:pt idx="281">
                  <c:v>3.1850386310505317E-2</c:v>
                </c:pt>
                <c:pt idx="282">
                  <c:v>3.2053906310505316E-2</c:v>
                </c:pt>
                <c:pt idx="283">
                  <c:v>3.2287426310505317E-2</c:v>
                </c:pt>
                <c:pt idx="284">
                  <c:v>3.2490866310505309E-2</c:v>
                </c:pt>
                <c:pt idx="285">
                  <c:v>3.2704546310505317E-2</c:v>
                </c:pt>
                <c:pt idx="286">
                  <c:v>3.2916306310505315E-2</c:v>
                </c:pt>
                <c:pt idx="287">
                  <c:v>3.3111626310505314E-2</c:v>
                </c:pt>
                <c:pt idx="288">
                  <c:v>3.3309986310505309E-2</c:v>
                </c:pt>
                <c:pt idx="289">
                  <c:v>3.3511266310505314E-2</c:v>
                </c:pt>
                <c:pt idx="290">
                  <c:v>3.3722626310505308E-2</c:v>
                </c:pt>
                <c:pt idx="291">
                  <c:v>3.3921266310505314E-2</c:v>
                </c:pt>
                <c:pt idx="292">
                  <c:v>3.4119506310505317E-2</c:v>
                </c:pt>
                <c:pt idx="293">
                  <c:v>3.4331146310505309E-2</c:v>
                </c:pt>
                <c:pt idx="294">
                  <c:v>3.455410631050531E-2</c:v>
                </c:pt>
                <c:pt idx="295">
                  <c:v>3.4772346310505312E-2</c:v>
                </c:pt>
                <c:pt idx="296">
                  <c:v>3.497826631050531E-2</c:v>
                </c:pt>
                <c:pt idx="297">
                  <c:v>3.5204506310505312E-2</c:v>
                </c:pt>
                <c:pt idx="298">
                  <c:v>3.5393786310505312E-2</c:v>
                </c:pt>
                <c:pt idx="299">
                  <c:v>3.5613386310505313E-2</c:v>
                </c:pt>
                <c:pt idx="300">
                  <c:v>3.5811746310505314E-2</c:v>
                </c:pt>
                <c:pt idx="301">
                  <c:v>3.6010986310505311E-2</c:v>
                </c:pt>
                <c:pt idx="302">
                  <c:v>3.6211106310505309E-2</c:v>
                </c:pt>
                <c:pt idx="303">
                  <c:v>3.6408786310505314E-2</c:v>
                </c:pt>
                <c:pt idx="304">
                  <c:v>3.6609506310505309E-2</c:v>
                </c:pt>
                <c:pt idx="305">
                  <c:v>3.6809266310505316E-2</c:v>
                </c:pt>
                <c:pt idx="306">
                  <c:v>3.702870631050531E-2</c:v>
                </c:pt>
                <c:pt idx="307">
                  <c:v>3.7256346310505312E-2</c:v>
                </c:pt>
                <c:pt idx="308">
                  <c:v>3.7484506310505317E-2</c:v>
                </c:pt>
                <c:pt idx="309">
                  <c:v>3.7691786310505314E-2</c:v>
                </c:pt>
                <c:pt idx="310">
                  <c:v>3.7909626310505311E-2</c:v>
                </c:pt>
                <c:pt idx="311">
                  <c:v>3.8127426310505308E-2</c:v>
                </c:pt>
                <c:pt idx="312">
                  <c:v>3.8335906310505312E-2</c:v>
                </c:pt>
                <c:pt idx="313">
                  <c:v>3.8543546310505314E-2</c:v>
                </c:pt>
                <c:pt idx="314">
                  <c:v>3.8753986310505313E-2</c:v>
                </c:pt>
                <c:pt idx="315">
                  <c:v>3.8975706310505315E-2</c:v>
                </c:pt>
                <c:pt idx="316">
                  <c:v>3.9184706310505309E-2</c:v>
                </c:pt>
                <c:pt idx="317">
                  <c:v>3.9397226310505309E-2</c:v>
                </c:pt>
                <c:pt idx="318">
                  <c:v>3.9605946310505312E-2</c:v>
                </c:pt>
                <c:pt idx="319">
                  <c:v>3.9807586310505315E-2</c:v>
                </c:pt>
                <c:pt idx="320">
                  <c:v>4.0013386310505314E-2</c:v>
                </c:pt>
                <c:pt idx="321">
                  <c:v>4.0214466310505313E-2</c:v>
                </c:pt>
                <c:pt idx="322">
                  <c:v>4.0437266310505315E-2</c:v>
                </c:pt>
                <c:pt idx="323">
                  <c:v>4.0638066310505316E-2</c:v>
                </c:pt>
                <c:pt idx="324">
                  <c:v>4.0854466310505308E-2</c:v>
                </c:pt>
                <c:pt idx="325">
                  <c:v>4.1066066310505314E-2</c:v>
                </c:pt>
                <c:pt idx="326">
                  <c:v>4.1272466310505317E-2</c:v>
                </c:pt>
                <c:pt idx="327">
                  <c:v>4.1480066310505312E-2</c:v>
                </c:pt>
                <c:pt idx="328">
                  <c:v>4.1713666310505305E-2</c:v>
                </c:pt>
                <c:pt idx="329">
                  <c:v>4.1921666310505312E-2</c:v>
                </c:pt>
                <c:pt idx="330">
                  <c:v>4.2166466310505309E-2</c:v>
                </c:pt>
                <c:pt idx="331">
                  <c:v>4.2386466310505314E-2</c:v>
                </c:pt>
                <c:pt idx="332">
                  <c:v>4.2609666310505313E-2</c:v>
                </c:pt>
                <c:pt idx="333">
                  <c:v>4.2851666310505312E-2</c:v>
                </c:pt>
                <c:pt idx="334">
                  <c:v>4.3034466310505309E-2</c:v>
                </c:pt>
                <c:pt idx="335">
                  <c:v>4.3264866310505308E-2</c:v>
                </c:pt>
                <c:pt idx="336">
                  <c:v>4.3472866310505315E-2</c:v>
                </c:pt>
                <c:pt idx="337">
                  <c:v>4.3677266310505308E-2</c:v>
                </c:pt>
                <c:pt idx="338">
                  <c:v>4.3896066310505313E-2</c:v>
                </c:pt>
                <c:pt idx="339">
                  <c:v>4.4079666310505312E-2</c:v>
                </c:pt>
                <c:pt idx="340">
                  <c:v>4.4282066310505311E-2</c:v>
                </c:pt>
                <c:pt idx="341">
                  <c:v>4.448206631050531E-2</c:v>
                </c:pt>
                <c:pt idx="342">
                  <c:v>4.4705266310505316E-2</c:v>
                </c:pt>
                <c:pt idx="343">
                  <c:v>4.4914866310505314E-2</c:v>
                </c:pt>
                <c:pt idx="344">
                  <c:v>4.5150066310505312E-2</c:v>
                </c:pt>
                <c:pt idx="345">
                  <c:v>4.535006631050531E-2</c:v>
                </c:pt>
                <c:pt idx="346">
                  <c:v>4.5562866310505309E-2</c:v>
                </c:pt>
                <c:pt idx="347">
                  <c:v>4.5775266310505318E-2</c:v>
                </c:pt>
                <c:pt idx="348">
                  <c:v>4.5993666310505318E-2</c:v>
                </c:pt>
                <c:pt idx="349">
                  <c:v>4.6204066310505311E-2</c:v>
                </c:pt>
                <c:pt idx="350">
                  <c:v>4.6441666310505308E-2</c:v>
                </c:pt>
                <c:pt idx="351">
                  <c:v>4.6654866310505312E-2</c:v>
                </c:pt>
                <c:pt idx="352">
                  <c:v>4.6888066310505315E-2</c:v>
                </c:pt>
                <c:pt idx="353">
                  <c:v>4.7104066310505309E-2</c:v>
                </c:pt>
                <c:pt idx="354">
                  <c:v>4.732006631050531E-2</c:v>
                </c:pt>
                <c:pt idx="355">
                  <c:v>4.7533266310505314E-2</c:v>
                </c:pt>
                <c:pt idx="356">
                  <c:v>4.7745666310505308E-2</c:v>
                </c:pt>
                <c:pt idx="357">
                  <c:v>4.7963266310505313E-2</c:v>
                </c:pt>
                <c:pt idx="358">
                  <c:v>4.8202066310505318E-2</c:v>
                </c:pt>
                <c:pt idx="359">
                  <c:v>4.8391666310505316E-2</c:v>
                </c:pt>
                <c:pt idx="360">
                  <c:v>4.8621266310505312E-2</c:v>
                </c:pt>
                <c:pt idx="361">
                  <c:v>4.8837266310505313E-2</c:v>
                </c:pt>
                <c:pt idx="362">
                  <c:v>4.9047666310505313E-2</c:v>
                </c:pt>
                <c:pt idx="363">
                  <c:v>4.9264466310505316E-2</c:v>
                </c:pt>
                <c:pt idx="364">
                  <c:v>4.9479666310505308E-2</c:v>
                </c:pt>
                <c:pt idx="365">
                  <c:v>4.969766631050531E-2</c:v>
                </c:pt>
                <c:pt idx="366">
                  <c:v>4.9934066310505315E-2</c:v>
                </c:pt>
                <c:pt idx="367">
                  <c:v>5.0158866310505312E-2</c:v>
                </c:pt>
                <c:pt idx="368">
                  <c:v>5.0378066310505315E-2</c:v>
                </c:pt>
                <c:pt idx="369">
                  <c:v>5.0590066310505312E-2</c:v>
                </c:pt>
                <c:pt idx="370">
                  <c:v>5.0834466310505311E-2</c:v>
                </c:pt>
                <c:pt idx="371">
                  <c:v>5.1054066310505311E-2</c:v>
                </c:pt>
                <c:pt idx="372">
                  <c:v>5.1292466310505311E-2</c:v>
                </c:pt>
                <c:pt idx="373">
                  <c:v>5.1510066310505316E-2</c:v>
                </c:pt>
                <c:pt idx="374">
                  <c:v>5.1723266310505306E-2</c:v>
                </c:pt>
                <c:pt idx="375">
                  <c:v>5.1962466310505315E-2</c:v>
                </c:pt>
                <c:pt idx="376">
                  <c:v>5.2153266310505313E-2</c:v>
                </c:pt>
                <c:pt idx="377">
                  <c:v>5.2397266310505314E-2</c:v>
                </c:pt>
                <c:pt idx="378">
                  <c:v>5.2608466310505309E-2</c:v>
                </c:pt>
                <c:pt idx="379">
                  <c:v>5.2819666310505317E-2</c:v>
                </c:pt>
                <c:pt idx="380">
                  <c:v>5.3057666310505312E-2</c:v>
                </c:pt>
                <c:pt idx="381">
                  <c:v>5.3274466310505308E-2</c:v>
                </c:pt>
                <c:pt idx="382">
                  <c:v>5.3494466310505313E-2</c:v>
                </c:pt>
                <c:pt idx="383">
                  <c:v>5.3730066310505309E-2</c:v>
                </c:pt>
                <c:pt idx="384">
                  <c:v>5.3940866310505313E-2</c:v>
                </c:pt>
                <c:pt idx="385">
                  <c:v>5.4185266310505312E-2</c:v>
                </c:pt>
                <c:pt idx="386">
                  <c:v>5.4402066310505308E-2</c:v>
                </c:pt>
                <c:pt idx="387">
                  <c:v>5.4644066310505314E-2</c:v>
                </c:pt>
                <c:pt idx="388">
                  <c:v>5.4878066310505312E-2</c:v>
                </c:pt>
                <c:pt idx="389">
                  <c:v>5.5132866310505312E-2</c:v>
                </c:pt>
                <c:pt idx="390">
                  <c:v>5.5366066310505307E-2</c:v>
                </c:pt>
                <c:pt idx="391">
                  <c:v>5.5596066310505315E-2</c:v>
                </c:pt>
                <c:pt idx="392">
                  <c:v>5.5846066310505309E-2</c:v>
                </c:pt>
                <c:pt idx="393">
                  <c:v>5.6051666310505316E-2</c:v>
                </c:pt>
                <c:pt idx="394">
                  <c:v>5.6296466310505312E-2</c:v>
                </c:pt>
                <c:pt idx="395">
                  <c:v>5.6513266310505308E-2</c:v>
                </c:pt>
                <c:pt idx="396">
                  <c:v>5.6732066310505314E-2</c:v>
                </c:pt>
                <c:pt idx="397">
                  <c:v>5.6962066310505308E-2</c:v>
                </c:pt>
                <c:pt idx="398">
                  <c:v>5.7177666310505311E-2</c:v>
                </c:pt>
                <c:pt idx="399">
                  <c:v>5.7393666310505312E-2</c:v>
                </c:pt>
                <c:pt idx="400">
                  <c:v>5.7609266310505315E-2</c:v>
                </c:pt>
                <c:pt idx="401">
                  <c:v>5.7830866310505311E-2</c:v>
                </c:pt>
                <c:pt idx="402">
                  <c:v>5.8071666310505317E-2</c:v>
                </c:pt>
                <c:pt idx="403">
                  <c:v>5.8293266310505312E-2</c:v>
                </c:pt>
                <c:pt idx="404">
                  <c:v>5.8510866310505311E-2</c:v>
                </c:pt>
                <c:pt idx="405">
                  <c:v>5.8741666310505314E-2</c:v>
                </c:pt>
                <c:pt idx="406">
                  <c:v>5.8985666310505315E-2</c:v>
                </c:pt>
                <c:pt idx="407">
                  <c:v>5.9204866310505311E-2</c:v>
                </c:pt>
                <c:pt idx="408">
                  <c:v>5.9436866310505314E-2</c:v>
                </c:pt>
                <c:pt idx="409">
                  <c:v>5.968286631050531E-2</c:v>
                </c:pt>
                <c:pt idx="410">
                  <c:v>5.9912466310505313E-2</c:v>
                </c:pt>
                <c:pt idx="411">
                  <c:v>6.0135266310505316E-2</c:v>
                </c:pt>
                <c:pt idx="412">
                  <c:v>6.0364866310505312E-2</c:v>
                </c:pt>
                <c:pt idx="413">
                  <c:v>6.0615266310505317E-2</c:v>
                </c:pt>
                <c:pt idx="414">
                  <c:v>6.083846631050531E-2</c:v>
                </c:pt>
                <c:pt idx="415">
                  <c:v>6.1064466310505307E-2</c:v>
                </c:pt>
                <c:pt idx="416">
                  <c:v>6.1317666310505316E-2</c:v>
                </c:pt>
                <c:pt idx="417">
                  <c:v>6.1543666310505313E-2</c:v>
                </c:pt>
                <c:pt idx="418">
                  <c:v>6.1771666310505319E-2</c:v>
                </c:pt>
                <c:pt idx="419">
                  <c:v>6.2025266310505318E-2</c:v>
                </c:pt>
                <c:pt idx="420">
                  <c:v>6.2253266310505311E-2</c:v>
                </c:pt>
                <c:pt idx="421">
                  <c:v>6.250526631050532E-2</c:v>
                </c:pt>
                <c:pt idx="422">
                  <c:v>6.2735266310505314E-2</c:v>
                </c:pt>
                <c:pt idx="423">
                  <c:v>6.2966866310505312E-2</c:v>
                </c:pt>
                <c:pt idx="424">
                  <c:v>6.3195266310505316E-2</c:v>
                </c:pt>
                <c:pt idx="425">
                  <c:v>6.3430466310505307E-2</c:v>
                </c:pt>
                <c:pt idx="426">
                  <c:v>6.3655666310505316E-2</c:v>
                </c:pt>
                <c:pt idx="427">
                  <c:v>6.3886466310505319E-2</c:v>
                </c:pt>
                <c:pt idx="428">
                  <c:v>6.4115266310505306E-2</c:v>
                </c:pt>
                <c:pt idx="429">
                  <c:v>6.4354066310505317E-2</c:v>
                </c:pt>
                <c:pt idx="430">
                  <c:v>6.4604066310505304E-2</c:v>
                </c:pt>
                <c:pt idx="431">
                  <c:v>6.4834066310505312E-2</c:v>
                </c:pt>
                <c:pt idx="432" formatCode="General">
                  <c:v>6.5061666310505306E-2</c:v>
                </c:pt>
                <c:pt idx="433" formatCode="General">
                  <c:v>6.5293666310505316E-2</c:v>
                </c:pt>
                <c:pt idx="434" formatCode="General">
                  <c:v>6.5525266310505315E-2</c:v>
                </c:pt>
                <c:pt idx="435" formatCode="General">
                  <c:v>6.5774066310505308E-2</c:v>
                </c:pt>
                <c:pt idx="436" formatCode="General">
                  <c:v>6.6002866310505309E-2</c:v>
                </c:pt>
                <c:pt idx="437" formatCode="General">
                  <c:v>6.6235266310505303E-2</c:v>
                </c:pt>
                <c:pt idx="438" formatCode="General">
                  <c:v>6.6472066310505312E-2</c:v>
                </c:pt>
                <c:pt idx="439" formatCode="General">
                  <c:v>6.6698066310505316E-2</c:v>
                </c:pt>
                <c:pt idx="440" formatCode="General">
                  <c:v>6.6925266310505313E-2</c:v>
                </c:pt>
                <c:pt idx="441" formatCode="General">
                  <c:v>6.7162066310505308E-2</c:v>
                </c:pt>
                <c:pt idx="442" formatCode="General">
                  <c:v>6.740006631050531E-2</c:v>
                </c:pt>
                <c:pt idx="443" formatCode="General">
                  <c:v>6.7631666310505309E-2</c:v>
                </c:pt>
                <c:pt idx="444" formatCode="General">
                  <c:v>6.7870066310505309E-2</c:v>
                </c:pt>
                <c:pt idx="445" formatCode="General">
                  <c:v>6.812926631050531E-2</c:v>
                </c:pt>
                <c:pt idx="446" formatCode="General">
                  <c:v>6.8362466310505313E-2</c:v>
                </c:pt>
                <c:pt idx="447" formatCode="General">
                  <c:v>6.8596466310505311E-2</c:v>
                </c:pt>
                <c:pt idx="448" formatCode="General">
                  <c:v>6.8854866310505317E-2</c:v>
                </c:pt>
                <c:pt idx="449" formatCode="General">
                  <c:v>6.9096066310505314E-2</c:v>
                </c:pt>
                <c:pt idx="450" formatCode="General">
                  <c:v>6.9330466310505309E-2</c:v>
                </c:pt>
                <c:pt idx="451" formatCode="General">
                  <c:v>6.9597666310505304E-2</c:v>
                </c:pt>
                <c:pt idx="452" formatCode="General">
                  <c:v>6.9813266310505315E-2</c:v>
                </c:pt>
                <c:pt idx="453" formatCode="General">
                  <c:v>7.0076466310505306E-2</c:v>
                </c:pt>
                <c:pt idx="454" formatCode="General">
                  <c:v>7.0313266310505315E-2</c:v>
                </c:pt>
                <c:pt idx="455" formatCode="General">
                  <c:v>7.0551666310505315E-2</c:v>
                </c:pt>
                <c:pt idx="456" formatCode="General">
                  <c:v>7.0794866310505314E-2</c:v>
                </c:pt>
                <c:pt idx="457" formatCode="General">
                  <c:v>7.1028066310505317E-2</c:v>
                </c:pt>
                <c:pt idx="458" formatCode="General">
                  <c:v>7.1266866310505314E-2</c:v>
                </c:pt>
                <c:pt idx="459" formatCode="General">
                  <c:v>7.1538466310505311E-2</c:v>
                </c:pt>
                <c:pt idx="460" formatCode="General">
                  <c:v>7.1775666310505318E-2</c:v>
                </c:pt>
                <c:pt idx="461" formatCode="General">
                  <c:v>7.2016066310505306E-2</c:v>
                </c:pt>
                <c:pt idx="462" formatCode="General">
                  <c:v>7.2246866310505309E-2</c:v>
                </c:pt>
                <c:pt idx="463" formatCode="General">
                  <c:v>7.2468066310505314E-2</c:v>
                </c:pt>
                <c:pt idx="464" formatCode="General">
                  <c:v>7.2685666310505312E-2</c:v>
                </c:pt>
                <c:pt idx="465" formatCode="General">
                  <c:v>7.2912466310505311E-2</c:v>
                </c:pt>
                <c:pt idx="466" formatCode="General">
                  <c:v>7.3140866310505315E-2</c:v>
                </c:pt>
                <c:pt idx="467" formatCode="General">
                  <c:v>7.337526631050531E-2</c:v>
                </c:pt>
                <c:pt idx="468" formatCode="General">
                  <c:v>7.364006631050532E-2</c:v>
                </c:pt>
                <c:pt idx="469" formatCode="General">
                  <c:v>7.3893666310505313E-2</c:v>
                </c:pt>
                <c:pt idx="470" formatCode="General">
                  <c:v>7.4133266310505319E-2</c:v>
                </c:pt>
                <c:pt idx="471" formatCode="General">
                  <c:v>7.441046631050531E-2</c:v>
                </c:pt>
                <c:pt idx="472" formatCode="General">
                  <c:v>7.466766631050531E-2</c:v>
                </c:pt>
                <c:pt idx="473" formatCode="General">
                  <c:v>7.4918466310505319E-2</c:v>
                </c:pt>
                <c:pt idx="474" formatCode="General">
                  <c:v>7.5176866310505311E-2</c:v>
                </c:pt>
                <c:pt idx="475" formatCode="General">
                  <c:v>7.5465666310505317E-2</c:v>
                </c:pt>
                <c:pt idx="476" formatCode="General">
                  <c:v>7.5704066310505316E-2</c:v>
                </c:pt>
                <c:pt idx="477" formatCode="General">
                  <c:v>7.5955266310505309E-2</c:v>
                </c:pt>
                <c:pt idx="478" formatCode="General">
                  <c:v>7.6206066310505319E-2</c:v>
                </c:pt>
                <c:pt idx="479" formatCode="General">
                  <c:v>7.6454866310505312E-2</c:v>
                </c:pt>
                <c:pt idx="480" formatCode="General">
                  <c:v>7.6708466310505305E-2</c:v>
                </c:pt>
                <c:pt idx="481" formatCode="General">
                  <c:v>7.691326631050531E-2</c:v>
                </c:pt>
                <c:pt idx="482" formatCode="General">
                  <c:v>7.7116466310505311E-2</c:v>
                </c:pt>
                <c:pt idx="483" formatCode="General">
                  <c:v>7.733686631050532E-2</c:v>
                </c:pt>
                <c:pt idx="484" formatCode="General">
                  <c:v>7.7624866310505303E-2</c:v>
                </c:pt>
                <c:pt idx="485" formatCode="General">
                  <c:v>7.7931666310505313E-2</c:v>
                </c:pt>
                <c:pt idx="486" formatCode="General">
                  <c:v>7.8215266310505308E-2</c:v>
                </c:pt>
                <c:pt idx="487" formatCode="General">
                  <c:v>7.8431266310505315E-2</c:v>
                </c:pt>
                <c:pt idx="488" formatCode="General">
                  <c:v>7.8628066310505312E-2</c:v>
                </c:pt>
                <c:pt idx="489" formatCode="General">
                  <c:v>7.8834466310505308E-2</c:v>
                </c:pt>
                <c:pt idx="490" formatCode="General">
                  <c:v>7.9060466310505312E-2</c:v>
                </c:pt>
                <c:pt idx="491" formatCode="General">
                  <c:v>7.938086631050531E-2</c:v>
                </c:pt>
                <c:pt idx="492" formatCode="General">
                  <c:v>7.9686066310505316E-2</c:v>
                </c:pt>
                <c:pt idx="493" formatCode="General">
                  <c:v>7.9980066310505304E-2</c:v>
                </c:pt>
                <c:pt idx="494" formatCode="General">
                  <c:v>8.0277266310505316E-2</c:v>
                </c:pt>
                <c:pt idx="495" formatCode="General">
                  <c:v>8.0516066310505327E-2</c:v>
                </c:pt>
                <c:pt idx="496" formatCode="General">
                  <c:v>8.0739266310505334E-2</c:v>
                </c:pt>
                <c:pt idx="497" formatCode="General">
                  <c:v>8.0946066310505313E-2</c:v>
                </c:pt>
                <c:pt idx="498" formatCode="General">
                  <c:v>8.117086631050531E-2</c:v>
                </c:pt>
                <c:pt idx="499" formatCode="General">
                  <c:v>8.1402066310505325E-2</c:v>
                </c:pt>
                <c:pt idx="500" formatCode="General">
                  <c:v>8.1648466310505319E-2</c:v>
                </c:pt>
                <c:pt idx="501" formatCode="General">
                  <c:v>8.1944066310505312E-2</c:v>
                </c:pt>
                <c:pt idx="502" formatCode="General">
                  <c:v>8.2229266310505325E-2</c:v>
                </c:pt>
                <c:pt idx="503" formatCode="General">
                  <c:v>8.252686631050532E-2</c:v>
                </c:pt>
                <c:pt idx="504" formatCode="General">
                  <c:v>8.2854866310505315E-2</c:v>
                </c:pt>
                <c:pt idx="505" formatCode="General">
                  <c:v>8.3136466310505308E-2</c:v>
                </c:pt>
                <c:pt idx="506" formatCode="General">
                  <c:v>8.3326066310505334E-2</c:v>
                </c:pt>
                <c:pt idx="507" formatCode="General">
                  <c:v>8.3510866310505319E-2</c:v>
                </c:pt>
                <c:pt idx="508" formatCode="General">
                  <c:v>8.3820866310505324E-2</c:v>
                </c:pt>
                <c:pt idx="509" formatCode="General">
                  <c:v>8.4143666310505322E-2</c:v>
                </c:pt>
                <c:pt idx="510" formatCode="General">
                  <c:v>8.4320066310505315E-2</c:v>
                </c:pt>
                <c:pt idx="511" formatCode="General">
                  <c:v>8.4559266310505324E-2</c:v>
                </c:pt>
                <c:pt idx="512" formatCode="General">
                  <c:v>8.4888466310505312E-2</c:v>
                </c:pt>
                <c:pt idx="513" formatCode="General">
                  <c:v>8.5198866310505328E-2</c:v>
                </c:pt>
                <c:pt idx="514" formatCode="General">
                  <c:v>8.541686631050531E-2</c:v>
                </c:pt>
                <c:pt idx="515" formatCode="General">
                  <c:v>8.5626466310505314E-2</c:v>
                </c:pt>
                <c:pt idx="516" formatCode="General">
                  <c:v>8.5851666310505323E-2</c:v>
                </c:pt>
                <c:pt idx="517" formatCode="General">
                  <c:v>8.6111666310505319E-2</c:v>
                </c:pt>
                <c:pt idx="518" formatCode="General">
                  <c:v>8.6420466310505317E-2</c:v>
                </c:pt>
                <c:pt idx="519" formatCode="General">
                  <c:v>8.6678466310505312E-2</c:v>
                </c:pt>
                <c:pt idx="520" formatCode="General">
                  <c:v>8.6998866310505324E-2</c:v>
                </c:pt>
                <c:pt idx="521" formatCode="General">
                  <c:v>8.7276066310505329E-2</c:v>
                </c:pt>
                <c:pt idx="522" formatCode="General">
                  <c:v>8.7538866310505323E-2</c:v>
                </c:pt>
                <c:pt idx="523" formatCode="General">
                  <c:v>8.776366631050532E-2</c:v>
                </c:pt>
                <c:pt idx="524" formatCode="General">
                  <c:v>8.7960066310505333E-2</c:v>
                </c:pt>
                <c:pt idx="525" formatCode="General">
                  <c:v>8.8176066310505327E-2</c:v>
                </c:pt>
                <c:pt idx="526" formatCode="General">
                  <c:v>8.8415266310505322E-2</c:v>
                </c:pt>
                <c:pt idx="527" formatCode="General">
                  <c:v>8.8706466310505314E-2</c:v>
                </c:pt>
                <c:pt idx="528" formatCode="General">
                  <c:v>8.9048466310505323E-2</c:v>
                </c:pt>
                <c:pt idx="529" formatCode="General">
                  <c:v>8.9350466310505319E-2</c:v>
                </c:pt>
                <c:pt idx="530" formatCode="General">
                  <c:v>8.9620866310505323E-2</c:v>
                </c:pt>
                <c:pt idx="531" formatCode="General">
                  <c:v>8.986046631050533E-2</c:v>
                </c:pt>
                <c:pt idx="532" formatCode="General">
                  <c:v>9.0080466310505328E-2</c:v>
                </c:pt>
                <c:pt idx="533" formatCode="General">
                  <c:v>9.0329666310505333E-2</c:v>
                </c:pt>
                <c:pt idx="534" formatCode="General">
                  <c:v>9.0563666310505317E-2</c:v>
                </c:pt>
                <c:pt idx="535" formatCode="General">
                  <c:v>9.081086631050532E-2</c:v>
                </c:pt>
                <c:pt idx="536" formatCode="General">
                  <c:v>9.1103666310505316E-2</c:v>
                </c:pt>
                <c:pt idx="537" formatCode="General">
                  <c:v>9.1376466310505333E-2</c:v>
                </c:pt>
                <c:pt idx="538" formatCode="General">
                  <c:v>9.1650066310505332E-2</c:v>
                </c:pt>
                <c:pt idx="539" formatCode="General">
                  <c:v>9.1917266310505313E-2</c:v>
                </c:pt>
                <c:pt idx="540" formatCode="General">
                  <c:v>9.2196066310505309E-2</c:v>
                </c:pt>
                <c:pt idx="541" formatCode="General">
                  <c:v>9.2495266310505322E-2</c:v>
                </c:pt>
                <c:pt idx="542" formatCode="General">
                  <c:v>9.273566631050531E-2</c:v>
                </c:pt>
                <c:pt idx="543" formatCode="General">
                  <c:v>9.2961666310505328E-2</c:v>
                </c:pt>
                <c:pt idx="544" formatCode="General">
                  <c:v>9.3190466310505329E-2</c:v>
                </c:pt>
                <c:pt idx="545" formatCode="General">
                  <c:v>9.344846631050531E-2</c:v>
                </c:pt>
                <c:pt idx="546" formatCode="General">
                  <c:v>9.3686066310505328E-2</c:v>
                </c:pt>
                <c:pt idx="547" formatCode="General">
                  <c:v>9.3944866310505318E-2</c:v>
                </c:pt>
                <c:pt idx="548" formatCode="General">
                  <c:v>9.4243266310505322E-2</c:v>
                </c:pt>
                <c:pt idx="549" formatCode="General">
                  <c:v>9.4518466310505325E-2</c:v>
                </c:pt>
                <c:pt idx="550" formatCode="General">
                  <c:v>9.4806466310505322E-2</c:v>
                </c:pt>
                <c:pt idx="551" formatCode="General">
                  <c:v>9.5126066310505325E-2</c:v>
                </c:pt>
                <c:pt idx="552" formatCode="General">
                  <c:v>9.5410866310505327E-2</c:v>
                </c:pt>
                <c:pt idx="553" formatCode="General">
                  <c:v>9.571286631050531E-2</c:v>
                </c:pt>
                <c:pt idx="554" formatCode="General">
                  <c:v>9.5943266310505315E-2</c:v>
                </c:pt>
                <c:pt idx="555" formatCode="General">
                  <c:v>9.6102466310505327E-2</c:v>
                </c:pt>
                <c:pt idx="556" formatCode="General">
                  <c:v>9.6315666310505324E-2</c:v>
                </c:pt>
                <c:pt idx="557" formatCode="General">
                  <c:v>9.6597666310505315E-2</c:v>
                </c:pt>
                <c:pt idx="558" formatCode="General">
                  <c:v>9.6976866310505325E-2</c:v>
                </c:pt>
                <c:pt idx="559" formatCode="General">
                  <c:v>9.7231266310505313E-2</c:v>
                </c:pt>
                <c:pt idx="560" formatCode="General">
                  <c:v>9.7458466310505323E-2</c:v>
                </c:pt>
                <c:pt idx="561" formatCode="General">
                  <c:v>9.7684066310505316E-2</c:v>
                </c:pt>
                <c:pt idx="562" formatCode="General">
                  <c:v>9.7920466310505314E-2</c:v>
                </c:pt>
                <c:pt idx="563" formatCode="General">
                  <c:v>9.8160866310505315E-2</c:v>
                </c:pt>
                <c:pt idx="564" formatCode="General">
                  <c:v>9.8488866310505324E-2</c:v>
                </c:pt>
                <c:pt idx="565" formatCode="General">
                  <c:v>9.8740866310505326E-2</c:v>
                </c:pt>
                <c:pt idx="566" formatCode="General">
                  <c:v>9.9022066310505322E-2</c:v>
                </c:pt>
                <c:pt idx="567" formatCode="General">
                  <c:v>9.9308466310505314E-2</c:v>
                </c:pt>
                <c:pt idx="568" formatCode="General">
                  <c:v>9.958486631050531E-2</c:v>
                </c:pt>
                <c:pt idx="569" formatCode="General">
                  <c:v>9.985886631050532E-2</c:v>
                </c:pt>
                <c:pt idx="570" formatCode="General">
                  <c:v>0.10012006631050532</c:v>
                </c:pt>
                <c:pt idx="571" formatCode="General">
                  <c:v>0.10034126631050531</c:v>
                </c:pt>
                <c:pt idx="572" formatCode="General">
                  <c:v>0.10055806631050532</c:v>
                </c:pt>
                <c:pt idx="573" formatCode="General">
                  <c:v>0.10080486631050531</c:v>
                </c:pt>
                <c:pt idx="574" formatCode="General">
                  <c:v>0.10104566631050532</c:v>
                </c:pt>
                <c:pt idx="575" formatCode="General">
                  <c:v>0.10131006631050532</c:v>
                </c:pt>
                <c:pt idx="576" formatCode="General">
                  <c:v>0.10158366631050532</c:v>
                </c:pt>
                <c:pt idx="577" formatCode="General">
                  <c:v>0.10186766631050531</c:v>
                </c:pt>
                <c:pt idx="578" formatCode="General">
                  <c:v>0.10215326631050532</c:v>
                </c:pt>
                <c:pt idx="579" formatCode="General">
                  <c:v>0.10246766631050531</c:v>
                </c:pt>
                <c:pt idx="580" formatCode="General">
                  <c:v>0.10272526631050533</c:v>
                </c:pt>
                <c:pt idx="581" formatCode="General">
                  <c:v>0.10302766631050533</c:v>
                </c:pt>
                <c:pt idx="582" formatCode="General">
                  <c:v>0.10326886631050533</c:v>
                </c:pt>
                <c:pt idx="583" formatCode="General">
                  <c:v>0.10347246631050533</c:v>
                </c:pt>
                <c:pt idx="584" formatCode="General">
                  <c:v>0.10369326631050532</c:v>
                </c:pt>
                <c:pt idx="585" formatCode="General">
                  <c:v>0.10391566631050532</c:v>
                </c:pt>
                <c:pt idx="586" formatCode="General">
                  <c:v>0.10419006631050533</c:v>
                </c:pt>
                <c:pt idx="587" formatCode="General">
                  <c:v>0.10446806631050531</c:v>
                </c:pt>
                <c:pt idx="588" formatCode="General">
                  <c:v>0.10480166631050532</c:v>
                </c:pt>
                <c:pt idx="589" formatCode="General">
                  <c:v>0.10511246631050533</c:v>
                </c:pt>
                <c:pt idx="590" formatCode="General">
                  <c:v>0.10541206631050531</c:v>
                </c:pt>
                <c:pt idx="591" formatCode="General">
                  <c:v>0.10569046631050533</c:v>
                </c:pt>
                <c:pt idx="592" formatCode="General">
                  <c:v>0.10593166631050532</c:v>
                </c:pt>
                <c:pt idx="593" formatCode="General">
                  <c:v>0.10615566631050533</c:v>
                </c:pt>
                <c:pt idx="594" formatCode="General">
                  <c:v>0.10636206631050532</c:v>
                </c:pt>
                <c:pt idx="595" formatCode="General">
                  <c:v>0.10661206631050532</c:v>
                </c:pt>
                <c:pt idx="596" formatCode="General">
                  <c:v>0.10693806631050531</c:v>
                </c:pt>
                <c:pt idx="597" formatCode="General">
                  <c:v>0.10728646631050533</c:v>
                </c:pt>
                <c:pt idx="598" formatCode="General">
                  <c:v>0.10761966631050532</c:v>
                </c:pt>
                <c:pt idx="599" formatCode="General">
                  <c:v>0.10784606631050533</c:v>
                </c:pt>
                <c:pt idx="600" formatCode="General">
                  <c:v>0.10804886631050532</c:v>
                </c:pt>
                <c:pt idx="601" formatCode="General">
                  <c:v>0.10824726631050532</c:v>
                </c:pt>
                <c:pt idx="602" formatCode="General">
                  <c:v>0.10850766631050533</c:v>
                </c:pt>
                <c:pt idx="603" formatCode="General">
                  <c:v>0.10885566631050532</c:v>
                </c:pt>
                <c:pt idx="604" formatCode="General">
                  <c:v>0.10917526631050531</c:v>
                </c:pt>
                <c:pt idx="605" formatCode="General">
                  <c:v>0.10943006631050531</c:v>
                </c:pt>
                <c:pt idx="606" formatCode="General">
                  <c:v>0.10966886631050532</c:v>
                </c:pt>
                <c:pt idx="607" formatCode="General">
                  <c:v>0.10988446631050533</c:v>
                </c:pt>
                <c:pt idx="608" formatCode="General">
                  <c:v>0.11013526631050531</c:v>
                </c:pt>
                <c:pt idx="609" formatCode="General">
                  <c:v>0.11038646631050533</c:v>
                </c:pt>
                <c:pt idx="610" formatCode="General">
                  <c:v>0.11073326631050533</c:v>
                </c:pt>
                <c:pt idx="611" formatCode="General">
                  <c:v>0.11106566631050532</c:v>
                </c:pt>
                <c:pt idx="612" formatCode="General">
                  <c:v>0.11136446631050533</c:v>
                </c:pt>
                <c:pt idx="613" formatCode="General">
                  <c:v>0.11154526631050532</c:v>
                </c:pt>
                <c:pt idx="614" formatCode="General">
                  <c:v>0.11173726631050533</c:v>
                </c:pt>
                <c:pt idx="615" formatCode="General">
                  <c:v>0.11206206631050533</c:v>
                </c:pt>
                <c:pt idx="616" formatCode="General">
                  <c:v>0.11239406631050532</c:v>
                </c:pt>
                <c:pt idx="617" formatCode="General">
                  <c:v>0.11261246631050532</c:v>
                </c:pt>
                <c:pt idx="618" formatCode="General">
                  <c:v>0.11281166631050532</c:v>
                </c:pt>
                <c:pt idx="619" formatCode="General">
                  <c:v>0.11305486631050533</c:v>
                </c:pt>
                <c:pt idx="620" formatCode="General">
                  <c:v>0.11339326631050532</c:v>
                </c:pt>
                <c:pt idx="621" formatCode="General">
                  <c:v>0.11371486631050531</c:v>
                </c:pt>
                <c:pt idx="622" formatCode="General">
                  <c:v>0.11393806631050532</c:v>
                </c:pt>
                <c:pt idx="623" formatCode="General">
                  <c:v>0.11412886631050531</c:v>
                </c:pt>
                <c:pt idx="624" formatCode="General">
                  <c:v>0.11438006631050532</c:v>
                </c:pt>
                <c:pt idx="625" formatCode="General">
                  <c:v>0.11467886631050533</c:v>
                </c:pt>
                <c:pt idx="626" formatCode="General">
                  <c:v>0.11500766631050531</c:v>
                </c:pt>
                <c:pt idx="627" formatCode="General">
                  <c:v>0.11534446631050532</c:v>
                </c:pt>
                <c:pt idx="628" formatCode="General">
                  <c:v>0.11558366631050532</c:v>
                </c:pt>
                <c:pt idx="629" formatCode="General">
                  <c:v>0.11577926631050532</c:v>
                </c:pt>
                <c:pt idx="630" formatCode="General">
                  <c:v>0.11600726631050533</c:v>
                </c:pt>
                <c:pt idx="631" formatCode="General">
                  <c:v>0.11622646631050532</c:v>
                </c:pt>
                <c:pt idx="632" formatCode="General">
                  <c:v>0.11650806631050532</c:v>
                </c:pt>
                <c:pt idx="633" formatCode="General">
                  <c:v>0.11687326631050532</c:v>
                </c:pt>
                <c:pt idx="634" formatCode="General">
                  <c:v>0.11719686631050533</c:v>
                </c:pt>
                <c:pt idx="635" formatCode="General">
                  <c:v>0.11740326631050532</c:v>
                </c:pt>
                <c:pt idx="636" formatCode="General">
                  <c:v>0.11756526631050532</c:v>
                </c:pt>
                <c:pt idx="637" formatCode="General">
                  <c:v>0.11780046631050531</c:v>
                </c:pt>
                <c:pt idx="638" formatCode="General">
                  <c:v>0.11811686631050533</c:v>
                </c:pt>
                <c:pt idx="639" formatCode="General">
                  <c:v>0.11849286631050532</c:v>
                </c:pt>
                <c:pt idx="640" formatCode="General">
                  <c:v>0.11873726631050532</c:v>
                </c:pt>
                <c:pt idx="641" formatCode="General">
                  <c:v>0.11890566631050532</c:v>
                </c:pt>
                <c:pt idx="642" formatCode="General">
                  <c:v>0.11915646631050532</c:v>
                </c:pt>
                <c:pt idx="643" formatCode="General">
                  <c:v>0.11950086631050531</c:v>
                </c:pt>
                <c:pt idx="644" formatCode="General">
                  <c:v>0.11975806631050531</c:v>
                </c:pt>
                <c:pt idx="645" formatCode="General">
                  <c:v>0.11995006631050532</c:v>
                </c:pt>
                <c:pt idx="646" formatCode="General">
                  <c:v>0.12024606631050531</c:v>
                </c:pt>
                <c:pt idx="647" formatCode="General">
                  <c:v>0.12059206631050533</c:v>
                </c:pt>
                <c:pt idx="648" formatCode="General">
                  <c:v>0.12086686631050533</c:v>
                </c:pt>
                <c:pt idx="649" formatCode="General">
                  <c:v>0.12111006631050532</c:v>
                </c:pt>
                <c:pt idx="650" formatCode="General">
                  <c:v>0.12133686631050532</c:v>
                </c:pt>
                <c:pt idx="651" formatCode="General">
                  <c:v>0.12159566631050532</c:v>
                </c:pt>
                <c:pt idx="652" formatCode="General">
                  <c:v>0.12181766631050532</c:v>
                </c:pt>
                <c:pt idx="653" formatCode="General">
                  <c:v>0.12209806631050531</c:v>
                </c:pt>
                <c:pt idx="654" formatCode="General">
                  <c:v>0.12236686631050532</c:v>
                </c:pt>
                <c:pt idx="655" formatCode="General">
                  <c:v>0.12263326631050532</c:v>
                </c:pt>
                <c:pt idx="656" formatCode="General">
                  <c:v>0.12291526631050533</c:v>
                </c:pt>
                <c:pt idx="657" formatCode="General">
                  <c:v>0.12320086631050532</c:v>
                </c:pt>
                <c:pt idx="658" formatCode="General">
                  <c:v>0.12347286631050532</c:v>
                </c:pt>
                <c:pt idx="659" formatCode="General">
                  <c:v>0.12370966631050533</c:v>
                </c:pt>
                <c:pt idx="660" formatCode="General">
                  <c:v>0.12396526631050532</c:v>
                </c:pt>
                <c:pt idx="661" formatCode="General">
                  <c:v>0.12420366631050532</c:v>
                </c:pt>
                <c:pt idx="662" formatCode="General">
                  <c:v>0.12445566631050532</c:v>
                </c:pt>
                <c:pt idx="663" formatCode="General">
                  <c:v>0.12471566631050532</c:v>
                </c:pt>
                <c:pt idx="664" formatCode="General">
                  <c:v>0.12501246631050533</c:v>
                </c:pt>
                <c:pt idx="665" formatCode="General">
                  <c:v>0.12529286631050532</c:v>
                </c:pt>
                <c:pt idx="666" formatCode="General">
                  <c:v>0.12558846631050533</c:v>
                </c:pt>
                <c:pt idx="667" formatCode="General">
                  <c:v>0.12587766631050534</c:v>
                </c:pt>
                <c:pt idx="668" formatCode="General">
                  <c:v>0.12617886631050532</c:v>
                </c:pt>
                <c:pt idx="669" formatCode="General">
                  <c:v>0.12639326631050532</c:v>
                </c:pt>
                <c:pt idx="670" formatCode="General">
                  <c:v>0.12656006631050531</c:v>
                </c:pt>
                <c:pt idx="671" formatCode="General">
                  <c:v>0.12678206631050531</c:v>
                </c:pt>
                <c:pt idx="672" formatCode="General">
                  <c:v>0.12713606631050531</c:v>
                </c:pt>
                <c:pt idx="673" formatCode="General">
                  <c:v>0.12751846631050531</c:v>
                </c:pt>
                <c:pt idx="674" formatCode="General">
                  <c:v>0.12774446631050532</c:v>
                </c:pt>
                <c:pt idx="675" formatCode="General">
                  <c:v>0.12794406631050531</c:v>
                </c:pt>
                <c:pt idx="676" formatCode="General">
                  <c:v>0.12817886631050532</c:v>
                </c:pt>
                <c:pt idx="677" formatCode="General">
                  <c:v>0.12841966631050533</c:v>
                </c:pt>
                <c:pt idx="678" formatCode="General">
                  <c:v>0.12878686631050532</c:v>
                </c:pt>
                <c:pt idx="679" formatCode="General">
                  <c:v>0.1291560663105053</c:v>
                </c:pt>
                <c:pt idx="680" formatCode="General">
                  <c:v>0.12944046631050532</c:v>
                </c:pt>
                <c:pt idx="681" formatCode="General">
                  <c:v>0.12966086631050533</c:v>
                </c:pt>
                <c:pt idx="682" formatCode="General">
                  <c:v>0.12986846631050533</c:v>
                </c:pt>
                <c:pt idx="683" formatCode="General">
                  <c:v>0.13007886631050533</c:v>
                </c:pt>
                <c:pt idx="684" formatCode="General">
                  <c:v>0.13030206631050534</c:v>
                </c:pt>
                <c:pt idx="685" formatCode="General">
                  <c:v>0.13056926631050531</c:v>
                </c:pt>
                <c:pt idx="686" formatCode="General">
                  <c:v>0.13085646631050532</c:v>
                </c:pt>
                <c:pt idx="687" formatCode="General">
                  <c:v>0.13118726631050531</c:v>
                </c:pt>
                <c:pt idx="688" formatCode="General">
                  <c:v>0.13148606631050533</c:v>
                </c:pt>
                <c:pt idx="689" formatCode="General">
                  <c:v>0.13180446631050532</c:v>
                </c:pt>
                <c:pt idx="690" formatCode="General">
                  <c:v>0.13212686631050533</c:v>
                </c:pt>
                <c:pt idx="691" formatCode="General">
                  <c:v>0.13235566631050533</c:v>
                </c:pt>
                <c:pt idx="692" formatCode="General">
                  <c:v>0.13254406631050533</c:v>
                </c:pt>
                <c:pt idx="693" formatCode="General">
                  <c:v>0.13273126631050533</c:v>
                </c:pt>
                <c:pt idx="694" formatCode="General">
                  <c:v>0.13306886631050532</c:v>
                </c:pt>
                <c:pt idx="695" formatCode="General">
                  <c:v>0.13343806631050531</c:v>
                </c:pt>
                <c:pt idx="696" formatCode="General">
                  <c:v>0.13364206631050532</c:v>
                </c:pt>
                <c:pt idx="697" formatCode="General">
                  <c:v>0.13386886631050532</c:v>
                </c:pt>
                <c:pt idx="698" formatCode="General">
                  <c:v>0.13409446631050531</c:v>
                </c:pt>
                <c:pt idx="699" formatCode="General">
                  <c:v>0.13436286631050531</c:v>
                </c:pt>
                <c:pt idx="700" formatCode="General">
                  <c:v>0.13468766631050533</c:v>
                </c:pt>
                <c:pt idx="701" formatCode="General">
                  <c:v>0.13499526631050532</c:v>
                </c:pt>
                <c:pt idx="702" formatCode="General">
                  <c:v>0.13530806631050532</c:v>
                </c:pt>
                <c:pt idx="703" formatCode="General">
                  <c:v>0.13560726631050532</c:v>
                </c:pt>
                <c:pt idx="704" formatCode="General">
                  <c:v>0.13586886631050532</c:v>
                </c:pt>
                <c:pt idx="705" formatCode="General">
                  <c:v>0.13608806631050532</c:v>
                </c:pt>
                <c:pt idx="706" formatCode="General">
                  <c:v>0.1362736663105053</c:v>
                </c:pt>
                <c:pt idx="707" formatCode="General">
                  <c:v>0.13653006631050532</c:v>
                </c:pt>
                <c:pt idx="708" formatCode="General">
                  <c:v>0.13690806631050534</c:v>
                </c:pt>
                <c:pt idx="709" formatCode="General">
                  <c:v>0.13725966631050532</c:v>
                </c:pt>
                <c:pt idx="710" formatCode="General">
                  <c:v>0.13752086631050534</c:v>
                </c:pt>
                <c:pt idx="711" formatCode="General">
                  <c:v>0.1377272663105053</c:v>
                </c:pt>
                <c:pt idx="712" formatCode="General">
                  <c:v>0.13793406631050531</c:v>
                </c:pt>
                <c:pt idx="713" formatCode="General">
                  <c:v>0.13817126631050533</c:v>
                </c:pt>
                <c:pt idx="714" formatCode="General">
                  <c:v>0.13849006631050531</c:v>
                </c:pt>
                <c:pt idx="715" formatCode="General">
                  <c:v>0.1388092663105053</c:v>
                </c:pt>
                <c:pt idx="716" formatCode="General">
                  <c:v>0.1391344663105053</c:v>
                </c:pt>
                <c:pt idx="717" formatCode="General">
                  <c:v>0.13945486631050533</c:v>
                </c:pt>
                <c:pt idx="718" formatCode="General">
                  <c:v>0.13973526631050531</c:v>
                </c:pt>
                <c:pt idx="719" formatCode="General">
                  <c:v>0.13995366631050532</c:v>
                </c:pt>
                <c:pt idx="720" formatCode="General">
                  <c:v>0.14015766631050533</c:v>
                </c:pt>
                <c:pt idx="721" formatCode="General">
                  <c:v>0.14039726631050534</c:v>
                </c:pt>
                <c:pt idx="722" formatCode="General">
                  <c:v>0.14064446631050534</c:v>
                </c:pt>
                <c:pt idx="723" formatCode="General">
                  <c:v>0.14092886631050533</c:v>
                </c:pt>
                <c:pt idx="724" formatCode="General">
                  <c:v>0.14124126631050532</c:v>
                </c:pt>
                <c:pt idx="725" formatCode="General">
                  <c:v>0.14155286631050534</c:v>
                </c:pt>
                <c:pt idx="726" formatCode="General">
                  <c:v>0.14190246631050532</c:v>
                </c:pt>
                <c:pt idx="727" formatCode="General">
                  <c:v>0.14217326631050534</c:v>
                </c:pt>
                <c:pt idx="728" formatCode="General">
                  <c:v>0.14230926631050533</c:v>
                </c:pt>
                <c:pt idx="729" formatCode="General">
                  <c:v>0.14254926631050532</c:v>
                </c:pt>
                <c:pt idx="730" formatCode="General">
                  <c:v>0.14292886631050533</c:v>
                </c:pt>
                <c:pt idx="731" formatCode="General">
                  <c:v>0.14315686631050531</c:v>
                </c:pt>
                <c:pt idx="732" formatCode="General">
                  <c:v>0.14338646631050531</c:v>
                </c:pt>
                <c:pt idx="733" formatCode="General">
                  <c:v>0.14372166631050531</c:v>
                </c:pt>
                <c:pt idx="734" formatCode="General">
                  <c:v>0.14406086631050533</c:v>
                </c:pt>
                <c:pt idx="735" formatCode="General">
                  <c:v>0.14432286631050531</c:v>
                </c:pt>
                <c:pt idx="736" formatCode="General">
                  <c:v>0.14451606631050531</c:v>
                </c:pt>
                <c:pt idx="737" formatCode="General">
                  <c:v>0.14475726631050534</c:v>
                </c:pt>
                <c:pt idx="738" formatCode="General">
                  <c:v>0.14501806631050532</c:v>
                </c:pt>
                <c:pt idx="739" formatCode="General">
                  <c:v>0.14535526631050533</c:v>
                </c:pt>
                <c:pt idx="740" formatCode="General">
                  <c:v>0.14571606631050532</c:v>
                </c:pt>
                <c:pt idx="741" formatCode="General">
                  <c:v>0.14602246631050531</c:v>
                </c:pt>
                <c:pt idx="742" formatCode="General">
                  <c:v>0.14620246631050532</c:v>
                </c:pt>
                <c:pt idx="743" formatCode="General">
                  <c:v>0.14641406631050533</c:v>
                </c:pt>
                <c:pt idx="744" formatCode="General">
                  <c:v>0.14676126631050532</c:v>
                </c:pt>
                <c:pt idx="745" formatCode="General">
                  <c:v>0.1471092663105053</c:v>
                </c:pt>
                <c:pt idx="746" formatCode="General">
                  <c:v>0.14732886631050532</c:v>
                </c:pt>
                <c:pt idx="747" formatCode="General">
                  <c:v>0.14751686631050531</c:v>
                </c:pt>
                <c:pt idx="748" formatCode="General">
                  <c:v>0.14780966631050532</c:v>
                </c:pt>
                <c:pt idx="749" formatCode="General">
                  <c:v>0.14814646631050532</c:v>
                </c:pt>
                <c:pt idx="750" formatCode="General">
                  <c:v>0.14849886631050532</c:v>
                </c:pt>
                <c:pt idx="751" formatCode="General">
                  <c:v>0.14874886631050532</c:v>
                </c:pt>
                <c:pt idx="752" formatCode="General">
                  <c:v>0.14895686631050531</c:v>
                </c:pt>
                <c:pt idx="753" formatCode="General">
                  <c:v>0.14913206631050532</c:v>
                </c:pt>
                <c:pt idx="754" formatCode="General">
                  <c:v>0.14940766631050534</c:v>
                </c:pt>
                <c:pt idx="755" formatCode="General">
                  <c:v>0.14972566631050532</c:v>
                </c:pt>
                <c:pt idx="756" formatCode="General">
                  <c:v>0.15009446631050533</c:v>
                </c:pt>
                <c:pt idx="757" formatCode="General">
                  <c:v>0.15043526631050533</c:v>
                </c:pt>
                <c:pt idx="758" formatCode="General">
                  <c:v>0.15067406631050534</c:v>
                </c:pt>
                <c:pt idx="759" formatCode="General">
                  <c:v>0.15084046631050532</c:v>
                </c:pt>
                <c:pt idx="760" formatCode="General">
                  <c:v>0.15104446631050533</c:v>
                </c:pt>
                <c:pt idx="761" formatCode="General">
                  <c:v>0.15144166631050532</c:v>
                </c:pt>
                <c:pt idx="762" formatCode="General">
                  <c:v>0.15181206631050531</c:v>
                </c:pt>
                <c:pt idx="763" formatCode="General">
                  <c:v>0.15202486631050532</c:v>
                </c:pt>
                <c:pt idx="764" formatCode="General">
                  <c:v>0.15223126631050532</c:v>
                </c:pt>
                <c:pt idx="765" formatCode="General">
                  <c:v>0.15247686631050533</c:v>
                </c:pt>
                <c:pt idx="766" formatCode="General">
                  <c:v>0.15285046631050533</c:v>
                </c:pt>
                <c:pt idx="767" formatCode="General">
                  <c:v>0.15319046631050534</c:v>
                </c:pt>
                <c:pt idx="768" formatCode="General">
                  <c:v>0.15343566631050531</c:v>
                </c:pt>
                <c:pt idx="769" formatCode="General">
                  <c:v>0.15367766631050533</c:v>
                </c:pt>
                <c:pt idx="770" formatCode="General">
                  <c:v>0.15391646631050532</c:v>
                </c:pt>
                <c:pt idx="771" formatCode="General">
                  <c:v>0.15417526631050532</c:v>
                </c:pt>
                <c:pt idx="772" formatCode="General">
                  <c:v>0.15446286631050532</c:v>
                </c:pt>
                <c:pt idx="773" formatCode="General">
                  <c:v>0.15477406631050533</c:v>
                </c:pt>
                <c:pt idx="774" formatCode="General">
                  <c:v>0.15509686631050532</c:v>
                </c:pt>
                <c:pt idx="775" formatCode="General">
                  <c:v>0.15543846631050534</c:v>
                </c:pt>
                <c:pt idx="776" formatCode="General">
                  <c:v>0.15569966631050533</c:v>
                </c:pt>
                <c:pt idx="777" formatCode="General">
                  <c:v>0.15584486631050531</c:v>
                </c:pt>
                <c:pt idx="778" formatCode="General">
                  <c:v>0.15613606631050531</c:v>
                </c:pt>
                <c:pt idx="779" formatCode="General">
                  <c:v>0.15650326631050532</c:v>
                </c:pt>
                <c:pt idx="780" formatCode="General">
                  <c:v>0.15689166631050533</c:v>
                </c:pt>
              </c:numCache>
            </c:numRef>
          </c:xVal>
          <c:yVal>
            <c:numRef>
              <c:f>'46NT75'!$I$22:$I$802</c:f>
              <c:numCache>
                <c:formatCode>0.000</c:formatCode>
                <c:ptCount val="781"/>
                <c:pt idx="0">
                  <c:v>8.6659252061156842</c:v>
                </c:pt>
                <c:pt idx="1">
                  <c:v>8.6652158852342254</c:v>
                </c:pt>
                <c:pt idx="2">
                  <c:v>8.6793516370861585</c:v>
                </c:pt>
                <c:pt idx="3">
                  <c:v>8.6639999065802957</c:v>
                </c:pt>
                <c:pt idx="4">
                  <c:v>12.794628728201973</c:v>
                </c:pt>
                <c:pt idx="5">
                  <c:v>14.93799376886192</c:v>
                </c:pt>
                <c:pt idx="6">
                  <c:v>20.224359635266456</c:v>
                </c:pt>
                <c:pt idx="7">
                  <c:v>20.844103422552585</c:v>
                </c:pt>
                <c:pt idx="8">
                  <c:v>25.375093215980591</c:v>
                </c:pt>
                <c:pt idx="9">
                  <c:v>28.612585716290962</c:v>
                </c:pt>
                <c:pt idx="10">
                  <c:v>33.818190333763674</c:v>
                </c:pt>
                <c:pt idx="11">
                  <c:v>37.409633953922054</c:v>
                </c:pt>
                <c:pt idx="12">
                  <c:v>40.061328737701835</c:v>
                </c:pt>
                <c:pt idx="13">
                  <c:v>43.834510500845447</c:v>
                </c:pt>
                <c:pt idx="14">
                  <c:v>49.605089200400208</c:v>
                </c:pt>
                <c:pt idx="15">
                  <c:v>54.092810420059216</c:v>
                </c:pt>
                <c:pt idx="16">
                  <c:v>58.495666462829391</c:v>
                </c:pt>
                <c:pt idx="17">
                  <c:v>62.913215581001211</c:v>
                </c:pt>
                <c:pt idx="18">
                  <c:v>67.370790663198221</c:v>
                </c:pt>
                <c:pt idx="19">
                  <c:v>74.135685241226682</c:v>
                </c:pt>
                <c:pt idx="20">
                  <c:v>79.296501311612985</c:v>
                </c:pt>
                <c:pt idx="21">
                  <c:v>83.74140994949822</c:v>
                </c:pt>
                <c:pt idx="22">
                  <c:v>88.771508314587081</c:v>
                </c:pt>
                <c:pt idx="23">
                  <c:v>95.716773059615107</c:v>
                </c:pt>
                <c:pt idx="24">
                  <c:v>101.24136941063536</c:v>
                </c:pt>
                <c:pt idx="25">
                  <c:v>107.3688885108957</c:v>
                </c:pt>
                <c:pt idx="26">
                  <c:v>113.5252871041869</c:v>
                </c:pt>
                <c:pt idx="27">
                  <c:v>118.92980556313159</c:v>
                </c:pt>
                <c:pt idx="28">
                  <c:v>125.49710360989648</c:v>
                </c:pt>
                <c:pt idx="29">
                  <c:v>131.55571725310082</c:v>
                </c:pt>
                <c:pt idx="30">
                  <c:v>137.18721839411239</c:v>
                </c:pt>
                <c:pt idx="31">
                  <c:v>143.00770288425551</c:v>
                </c:pt>
                <c:pt idx="32">
                  <c:v>150.76362006523661</c:v>
                </c:pt>
                <c:pt idx="33">
                  <c:v>156.71431560290472</c:v>
                </c:pt>
                <c:pt idx="34">
                  <c:v>163.21270819261358</c:v>
                </c:pt>
                <c:pt idx="35">
                  <c:v>169.55606350394646</c:v>
                </c:pt>
                <c:pt idx="36">
                  <c:v>176.34527765505351</c:v>
                </c:pt>
                <c:pt idx="37">
                  <c:v>182.31218624144066</c:v>
                </c:pt>
                <c:pt idx="38">
                  <c:v>189.26150424864844</c:v>
                </c:pt>
                <c:pt idx="39">
                  <c:v>196.3668728497772</c:v>
                </c:pt>
                <c:pt idx="40">
                  <c:v>202.49337863449259</c:v>
                </c:pt>
                <c:pt idx="41">
                  <c:v>209.82522325991573</c:v>
                </c:pt>
                <c:pt idx="42">
                  <c:v>217.51476827270321</c:v>
                </c:pt>
                <c:pt idx="43">
                  <c:v>224.2239304957599</c:v>
                </c:pt>
                <c:pt idx="44">
                  <c:v>230.30433042318049</c:v>
                </c:pt>
                <c:pt idx="45">
                  <c:v>238.70572960628922</c:v>
                </c:pt>
                <c:pt idx="46">
                  <c:v>246.05936051592857</c:v>
                </c:pt>
                <c:pt idx="47">
                  <c:v>252.33330371243295</c:v>
                </c:pt>
                <c:pt idx="48">
                  <c:v>259.22131612917184</c:v>
                </c:pt>
                <c:pt idx="49">
                  <c:v>266.83435581831623</c:v>
                </c:pt>
                <c:pt idx="50">
                  <c:v>274.88666779619263</c:v>
                </c:pt>
                <c:pt idx="51">
                  <c:v>282.03307567689149</c:v>
                </c:pt>
                <c:pt idx="52">
                  <c:v>288.49650888029993</c:v>
                </c:pt>
                <c:pt idx="53">
                  <c:v>297.05598528841955</c:v>
                </c:pt>
                <c:pt idx="54">
                  <c:v>305.09005758648703</c:v>
                </c:pt>
                <c:pt idx="55">
                  <c:v>312.98023907717283</c:v>
                </c:pt>
                <c:pt idx="56">
                  <c:v>320.90385998084173</c:v>
                </c:pt>
                <c:pt idx="57">
                  <c:v>327.44329185012077</c:v>
                </c:pt>
                <c:pt idx="58">
                  <c:v>335.10193073878753</c:v>
                </c:pt>
                <c:pt idx="59">
                  <c:v>343.06456429093663</c:v>
                </c:pt>
                <c:pt idx="60">
                  <c:v>351.58604136612098</c:v>
                </c:pt>
                <c:pt idx="61">
                  <c:v>359.03543059475732</c:v>
                </c:pt>
                <c:pt idx="62">
                  <c:v>365.18372266368891</c:v>
                </c:pt>
                <c:pt idx="63">
                  <c:v>372.74254997117896</c:v>
                </c:pt>
                <c:pt idx="64">
                  <c:v>381.27010693963285</c:v>
                </c:pt>
                <c:pt idx="65">
                  <c:v>388.8350141403925</c:v>
                </c:pt>
                <c:pt idx="66">
                  <c:v>396.36040203489949</c:v>
                </c:pt>
                <c:pt idx="67">
                  <c:v>406.49051753767822</c:v>
                </c:pt>
                <c:pt idx="68">
                  <c:v>412.79688683162061</c:v>
                </c:pt>
                <c:pt idx="69">
                  <c:v>419.67881935508979</c:v>
                </c:pt>
                <c:pt idx="70">
                  <c:v>428.49821120048694</c:v>
                </c:pt>
                <c:pt idx="71">
                  <c:v>437.51013299942286</c:v>
                </c:pt>
                <c:pt idx="72">
                  <c:v>444.0870575438646</c:v>
                </c:pt>
                <c:pt idx="73">
                  <c:v>451.33125037465038</c:v>
                </c:pt>
                <c:pt idx="74">
                  <c:v>460.90657561657366</c:v>
                </c:pt>
                <c:pt idx="75">
                  <c:v>468.67921250404629</c:v>
                </c:pt>
                <c:pt idx="76">
                  <c:v>475.94164501464098</c:v>
                </c:pt>
                <c:pt idx="77">
                  <c:v>484.28173860728083</c:v>
                </c:pt>
                <c:pt idx="78">
                  <c:v>494.32622894651195</c:v>
                </c:pt>
                <c:pt idx="79">
                  <c:v>501.54052896872184</c:v>
                </c:pt>
                <c:pt idx="80">
                  <c:v>507.9092171686782</c:v>
                </c:pt>
                <c:pt idx="81">
                  <c:v>517.23678675986332</c:v>
                </c:pt>
                <c:pt idx="82">
                  <c:v>527.4155414087993</c:v>
                </c:pt>
                <c:pt idx="83">
                  <c:v>535.02047457358412</c:v>
                </c:pt>
                <c:pt idx="84">
                  <c:v>541.10036784323222</c:v>
                </c:pt>
                <c:pt idx="85">
                  <c:v>550.15940881500785</c:v>
                </c:pt>
                <c:pt idx="86">
                  <c:v>558.98538721144701</c:v>
                </c:pt>
                <c:pt idx="87">
                  <c:v>566.0431299819636</c:v>
                </c:pt>
                <c:pt idx="88">
                  <c:v>575.91788996741707</c:v>
                </c:pt>
                <c:pt idx="89">
                  <c:v>583.81668464023483</c:v>
                </c:pt>
                <c:pt idx="90">
                  <c:v>590.50456723684783</c:v>
                </c:pt>
                <c:pt idx="91">
                  <c:v>600.14626464696482</c:v>
                </c:pt>
                <c:pt idx="92">
                  <c:v>609.56503263719469</c:v>
                </c:pt>
                <c:pt idx="93">
                  <c:v>616.77477273945237</c:v>
                </c:pt>
                <c:pt idx="94">
                  <c:v>623.32585773749815</c:v>
                </c:pt>
                <c:pt idx="95">
                  <c:v>633.09928616845752</c:v>
                </c:pt>
                <c:pt idx="96">
                  <c:v>641.85939905447549</c:v>
                </c:pt>
                <c:pt idx="97">
                  <c:v>648.82087684822261</c:v>
                </c:pt>
                <c:pt idx="98">
                  <c:v>657.06926538404525</c:v>
                </c:pt>
                <c:pt idx="99">
                  <c:v>666.48803337427512</c:v>
                </c:pt>
                <c:pt idx="100">
                  <c:v>674.82762030914239</c:v>
                </c:pt>
                <c:pt idx="101">
                  <c:v>682.2602898312872</c:v>
                </c:pt>
                <c:pt idx="102">
                  <c:v>691.39026289120875</c:v>
                </c:pt>
                <c:pt idx="103">
                  <c:v>701.12315870037048</c:v>
                </c:pt>
                <c:pt idx="104">
                  <c:v>707.99343809507286</c:v>
                </c:pt>
                <c:pt idx="105">
                  <c:v>715.5325057494365</c:v>
                </c:pt>
                <c:pt idx="106">
                  <c:v>723.57823117627072</c:v>
                </c:pt>
                <c:pt idx="107">
                  <c:v>732.11541464240167</c:v>
                </c:pt>
                <c:pt idx="108">
                  <c:v>740.44993499954433</c:v>
                </c:pt>
                <c:pt idx="109">
                  <c:v>748.60712513632211</c:v>
                </c:pt>
                <c:pt idx="110">
                  <c:v>759.16587311461114</c:v>
                </c:pt>
                <c:pt idx="111">
                  <c:v>767.71825631391607</c:v>
                </c:pt>
                <c:pt idx="112">
                  <c:v>773.87414824943482</c:v>
                </c:pt>
                <c:pt idx="113">
                  <c:v>780.86095893180538</c:v>
                </c:pt>
                <c:pt idx="114">
                  <c:v>791.19171091248245</c:v>
                </c:pt>
                <c:pt idx="115">
                  <c:v>801.02593827613828</c:v>
                </c:pt>
                <c:pt idx="116">
                  <c:v>807.72902060592526</c:v>
                </c:pt>
                <c:pt idx="117">
                  <c:v>814.32063822576868</c:v>
                </c:pt>
                <c:pt idx="118">
                  <c:v>825.31004531065787</c:v>
                </c:pt>
                <c:pt idx="119">
                  <c:v>834.61228201321921</c:v>
                </c:pt>
                <c:pt idx="120">
                  <c:v>841.56869322924183</c:v>
                </c:pt>
                <c:pt idx="121">
                  <c:v>847.51178890032281</c:v>
                </c:pt>
                <c:pt idx="122">
                  <c:v>858.23266736580217</c:v>
                </c:pt>
                <c:pt idx="123">
                  <c:v>867.56530353471203</c:v>
                </c:pt>
                <c:pt idx="124">
                  <c:v>875.60596238382175</c:v>
                </c:pt>
                <c:pt idx="125">
                  <c:v>882.82076906380405</c:v>
                </c:pt>
                <c:pt idx="126">
                  <c:v>892.2344704763093</c:v>
                </c:pt>
                <c:pt idx="127">
                  <c:v>900.31566194721665</c:v>
                </c:pt>
                <c:pt idx="128">
                  <c:v>907.23154054144118</c:v>
                </c:pt>
                <c:pt idx="129">
                  <c:v>915.12526863653443</c:v>
                </c:pt>
                <c:pt idx="130">
                  <c:v>924.66056791443259</c:v>
                </c:pt>
                <c:pt idx="131">
                  <c:v>932.81775805121049</c:v>
                </c:pt>
                <c:pt idx="132">
                  <c:v>941.05601343158355</c:v>
                </c:pt>
                <c:pt idx="133">
                  <c:v>949.44119956597331</c:v>
                </c:pt>
                <c:pt idx="134">
                  <c:v>957.29946161699354</c:v>
                </c:pt>
                <c:pt idx="135">
                  <c:v>966.50543334278564</c:v>
                </c:pt>
                <c:pt idx="136">
                  <c:v>974.04450099714938</c:v>
                </c:pt>
                <c:pt idx="137">
                  <c:v>981.85716384864725</c:v>
                </c:pt>
                <c:pt idx="138">
                  <c:v>991.53939388056176</c:v>
                </c:pt>
                <c:pt idx="139">
                  <c:v>998.82006607096525</c:v>
                </c:pt>
                <c:pt idx="140">
                  <c:v>1006.5364639456938</c:v>
                </c:pt>
                <c:pt idx="141">
                  <c:v>1015.4435075857282</c:v>
                </c:pt>
                <c:pt idx="142">
                  <c:v>1023.4942995902874</c:v>
                </c:pt>
                <c:pt idx="143">
                  <c:v>1034.0074483690539</c:v>
                </c:pt>
                <c:pt idx="144">
                  <c:v>1041.156389538615</c:v>
                </c:pt>
                <c:pt idx="145">
                  <c:v>1046.7448247689665</c:v>
                </c:pt>
                <c:pt idx="146">
                  <c:v>1058.9350107746111</c:v>
                </c:pt>
                <c:pt idx="147">
                  <c:v>1065.1973008423486</c:v>
                </c:pt>
                <c:pt idx="148">
                  <c:v>1070.5729398082624</c:v>
                </c:pt>
                <c:pt idx="149">
                  <c:v>1081.0404893875066</c:v>
                </c:pt>
                <c:pt idx="150">
                  <c:v>1089.6435383640587</c:v>
                </c:pt>
                <c:pt idx="151">
                  <c:v>1097.5980653918482</c:v>
                </c:pt>
                <c:pt idx="152">
                  <c:v>1103.4904952856823</c:v>
                </c:pt>
                <c:pt idx="153">
                  <c:v>1109.8389171747399</c:v>
                </c:pt>
                <c:pt idx="154">
                  <c:v>1120.1696691554168</c:v>
                </c:pt>
                <c:pt idx="155">
                  <c:v>1125.5149086549825</c:v>
                </c:pt>
                <c:pt idx="156">
                  <c:v>1131.3364064606706</c:v>
                </c:pt>
                <c:pt idx="157">
                  <c:v>1130.966546286767</c:v>
                </c:pt>
                <c:pt idx="158">
                  <c:v>1136.2915194754339</c:v>
                </c:pt>
                <c:pt idx="159">
                  <c:v>1134.4726180722641</c:v>
                </c:pt>
                <c:pt idx="160">
                  <c:v>1133.3377046619298</c:v>
                </c:pt>
                <c:pt idx="161">
                  <c:v>1134.3256873182477</c:v>
                </c:pt>
                <c:pt idx="162">
                  <c:v>1134.5992825153817</c:v>
                </c:pt>
                <c:pt idx="163">
                  <c:v>1132.7246487572402</c:v>
                </c:pt>
                <c:pt idx="164">
                  <c:v>1130.4193558924985</c:v>
                </c:pt>
                <c:pt idx="165">
                  <c:v>1131.2553412170753</c:v>
                </c:pt>
                <c:pt idx="166">
                  <c:v>1132.557451692325</c:v>
                </c:pt>
                <c:pt idx="167">
                  <c:v>1132.3041228060895</c:v>
                </c:pt>
                <c:pt idx="168">
                  <c:v>1131.7265329454729</c:v>
                </c:pt>
                <c:pt idx="169">
                  <c:v>1131.1793425512046</c:v>
                </c:pt>
                <c:pt idx="170">
                  <c:v>1131.0172120640141</c:v>
                </c:pt>
                <c:pt idx="171">
                  <c:v>1131.1134770407834</c:v>
                </c:pt>
                <c:pt idx="172">
                  <c:v>1131.2756075279742</c:v>
                </c:pt>
                <c:pt idx="173">
                  <c:v>1131.5745356137318</c:v>
                </c:pt>
                <c:pt idx="174">
                  <c:v>1131.7822653004448</c:v>
                </c:pt>
                <c:pt idx="175">
                  <c:v>1131.9494623653602</c:v>
                </c:pt>
                <c:pt idx="176">
                  <c:v>1131.2958738388731</c:v>
                </c:pt>
                <c:pt idx="177">
                  <c:v>1131.6302679687037</c:v>
                </c:pt>
                <c:pt idx="178">
                  <c:v>1132.7499816458637</c:v>
                </c:pt>
                <c:pt idx="179">
                  <c:v>1133.6518324808615</c:v>
                </c:pt>
                <c:pt idx="180">
                  <c:v>1134.614482248556</c:v>
                </c:pt>
                <c:pt idx="181">
                  <c:v>1135.6581972598456</c:v>
                </c:pt>
                <c:pt idx="182">
                  <c:v>1136.6765793825114</c:v>
                </c:pt>
                <c:pt idx="183">
                  <c:v>1137.7354941269753</c:v>
                </c:pt>
                <c:pt idx="184">
                  <c:v>1138.536013407479</c:v>
                </c:pt>
                <c:pt idx="185">
                  <c:v>1139.0072051358766</c:v>
                </c:pt>
                <c:pt idx="186">
                  <c:v>1139.5239960637966</c:v>
                </c:pt>
                <c:pt idx="187">
                  <c:v>1139.9749214812957</c:v>
                </c:pt>
                <c:pt idx="188">
                  <c:v>1140.4410466319684</c:v>
                </c:pt>
                <c:pt idx="189">
                  <c:v>1140.9629041376136</c:v>
                </c:pt>
                <c:pt idx="190">
                  <c:v>1141.3580972001405</c:v>
                </c:pt>
                <c:pt idx="191">
                  <c:v>1141.9812862602794</c:v>
                </c:pt>
                <c:pt idx="192">
                  <c:v>1142.4524779886772</c:v>
                </c:pt>
                <c:pt idx="193">
                  <c:v>1143.1212662483385</c:v>
                </c:pt>
                <c:pt idx="194">
                  <c:v>1144.2815125472964</c:v>
                </c:pt>
                <c:pt idx="195">
                  <c:v>1144.7324379647955</c:v>
                </c:pt>
                <c:pt idx="196">
                  <c:v>1144.8793687188115</c:v>
                </c:pt>
                <c:pt idx="197">
                  <c:v>1144.6919053429976</c:v>
                </c:pt>
                <c:pt idx="198">
                  <c:v>1144.7577708534188</c:v>
                </c:pt>
                <c:pt idx="199">
                  <c:v>1145.1782968045693</c:v>
                </c:pt>
                <c:pt idx="200">
                  <c:v>1145.7660198206354</c:v>
                </c:pt>
                <c:pt idx="201">
                  <c:v>1146.6425377670098</c:v>
                </c:pt>
                <c:pt idx="202">
                  <c:v>1147.4379904697887</c:v>
                </c:pt>
                <c:pt idx="203">
                  <c:v>1148.3246415716123</c:v>
                </c:pt>
                <c:pt idx="204">
                  <c:v>1148.7755669891114</c:v>
                </c:pt>
                <c:pt idx="205">
                  <c:v>1149.0896948080431</c:v>
                </c:pt>
                <c:pt idx="206">
                  <c:v>1149.2264924066101</c:v>
                </c:pt>
                <c:pt idx="207">
                  <c:v>1149.4848878705702</c:v>
                </c:pt>
                <c:pt idx="208">
                  <c:v>1149.8598146221984</c:v>
                </c:pt>
                <c:pt idx="209">
                  <c:v>1150.229674796102</c:v>
                </c:pt>
                <c:pt idx="210">
                  <c:v>1150.6400675918035</c:v>
                </c:pt>
                <c:pt idx="211">
                  <c:v>1151.111259320201</c:v>
                </c:pt>
                <c:pt idx="212">
                  <c:v>1151.577384470874</c:v>
                </c:pt>
                <c:pt idx="213">
                  <c:v>1151.977644111126</c:v>
                </c:pt>
                <c:pt idx="214">
                  <c:v>1152.4893684613214</c:v>
                </c:pt>
                <c:pt idx="215">
                  <c:v>1153.1277572546344</c:v>
                </c:pt>
                <c:pt idx="216">
                  <c:v>1153.6952139598015</c:v>
                </c:pt>
                <c:pt idx="217">
                  <c:v>1154.1106733332276</c:v>
                </c:pt>
                <c:pt idx="218">
                  <c:v>1154.4653337739569</c:v>
                </c:pt>
                <c:pt idx="219">
                  <c:v>1154.7693284374393</c:v>
                </c:pt>
                <c:pt idx="220">
                  <c:v>1155.0834562563712</c:v>
                </c:pt>
                <c:pt idx="221">
                  <c:v>1155.53438167387</c:v>
                </c:pt>
                <c:pt idx="222">
                  <c:v>1155.934641314122</c:v>
                </c:pt>
                <c:pt idx="223">
                  <c:v>1156.4818317083902</c:v>
                </c:pt>
                <c:pt idx="224">
                  <c:v>1156.846625304569</c:v>
                </c:pt>
                <c:pt idx="225">
                  <c:v>1157.1455533903268</c:v>
                </c:pt>
                <c:pt idx="226">
                  <c:v>1157.5660793414777</c:v>
                </c:pt>
                <c:pt idx="227">
                  <c:v>1158.2956665338352</c:v>
                </c:pt>
                <c:pt idx="228">
                  <c:v>1158.6553935522895</c:v>
                </c:pt>
                <c:pt idx="229">
                  <c:v>1159.0049874152942</c:v>
                </c:pt>
                <c:pt idx="230">
                  <c:v>1159.3900473223719</c:v>
                </c:pt>
                <c:pt idx="231">
                  <c:v>1159.8055066957979</c:v>
                </c:pt>
                <c:pt idx="232">
                  <c:v>1160.2462989578473</c:v>
                </c:pt>
                <c:pt idx="233">
                  <c:v>1160.565493354504</c:v>
                </c:pt>
                <c:pt idx="234">
                  <c:v>1160.9758861502053</c:v>
                </c:pt>
                <c:pt idx="235">
                  <c:v>1161.4572110340523</c:v>
                </c:pt>
                <c:pt idx="236">
                  <c:v>1161.786538586158</c:v>
                </c:pt>
                <c:pt idx="237">
                  <c:v>1162.1766650709606</c:v>
                </c:pt>
                <c:pt idx="238">
                  <c:v>1162.6377236439089</c:v>
                </c:pt>
                <c:pt idx="239">
                  <c:v>1163.0278501287112</c:v>
                </c:pt>
                <c:pt idx="240">
                  <c:v>1163.9803667409562</c:v>
                </c:pt>
                <c:pt idx="241">
                  <c:v>1164.5072908243258</c:v>
                </c:pt>
                <c:pt idx="242">
                  <c:v>1164.861951265055</c:v>
                </c:pt>
                <c:pt idx="243">
                  <c:v>1165.0190151745212</c:v>
                </c:pt>
                <c:pt idx="244">
                  <c:v>1164.9227501977516</c:v>
                </c:pt>
                <c:pt idx="245">
                  <c:v>1165.1659459285374</c:v>
                </c:pt>
                <c:pt idx="246">
                  <c:v>1165.5054066360929</c:v>
                </c:pt>
                <c:pt idx="247">
                  <c:v>1165.8600670768224</c:v>
                </c:pt>
                <c:pt idx="248">
                  <c:v>1166.336325382945</c:v>
                </c:pt>
                <c:pt idx="249">
                  <c:v>1166.837916577691</c:v>
                </c:pt>
                <c:pt idx="250">
                  <c:v>1167.7499005681382</c:v>
                </c:pt>
                <c:pt idx="251">
                  <c:v>1168.3781562060017</c:v>
                </c:pt>
                <c:pt idx="252">
                  <c:v>1168.7986821571524</c:v>
                </c:pt>
                <c:pt idx="253">
                  <c:v>1169.1026768206348</c:v>
                </c:pt>
                <c:pt idx="254">
                  <c:v>1169.3002733518983</c:v>
                </c:pt>
                <c:pt idx="255">
                  <c:v>1169.5992014376559</c:v>
                </c:pt>
                <c:pt idx="256">
                  <c:v>1169.8018645466443</c:v>
                </c:pt>
                <c:pt idx="257">
                  <c:v>1170.151458409649</c:v>
                </c:pt>
                <c:pt idx="258">
                  <c:v>1170.4301201845078</c:v>
                </c:pt>
                <c:pt idx="259">
                  <c:v>1170.7695808920632</c:v>
                </c:pt>
                <c:pt idx="260">
                  <c:v>1171.1698405323152</c:v>
                </c:pt>
                <c:pt idx="261">
                  <c:v>1171.5650335948424</c:v>
                </c:pt>
                <c:pt idx="262">
                  <c:v>1171.9956927014423</c:v>
                </c:pt>
                <c:pt idx="263">
                  <c:v>1172.5175502070872</c:v>
                </c:pt>
                <c:pt idx="264">
                  <c:v>1173.125539534052</c:v>
                </c:pt>
                <c:pt idx="265">
                  <c:v>1173.5105994411297</c:v>
                </c:pt>
                <c:pt idx="266">
                  <c:v>1173.9463251254545</c:v>
                </c:pt>
                <c:pt idx="267">
                  <c:v>1174.2452532112122</c:v>
                </c:pt>
                <c:pt idx="268">
                  <c:v>1174.5695141855933</c:v>
                </c:pt>
                <c:pt idx="269">
                  <c:v>1174.7012452064359</c:v>
                </c:pt>
                <c:pt idx="270">
                  <c:v>1174.9089748931485</c:v>
                </c:pt>
                <c:pt idx="271">
                  <c:v>1175.2028364011817</c:v>
                </c:pt>
                <c:pt idx="272">
                  <c:v>1175.6081626191583</c:v>
                </c:pt>
                <c:pt idx="273">
                  <c:v>1175.9172238603653</c:v>
                </c:pt>
                <c:pt idx="274">
                  <c:v>1176.2566845679207</c:v>
                </c:pt>
                <c:pt idx="275">
                  <c:v>1176.667077363622</c:v>
                </c:pt>
                <c:pt idx="276">
                  <c:v>1177.011604648902</c:v>
                </c:pt>
                <c:pt idx="277">
                  <c:v>1177.4422637555022</c:v>
                </c:pt>
                <c:pt idx="278">
                  <c:v>1177.994520727495</c:v>
                </c:pt>
                <c:pt idx="279">
                  <c:v>1178.4606458781682</c:v>
                </c:pt>
                <c:pt idx="280">
                  <c:v>1178.7899734302741</c:v>
                </c:pt>
                <c:pt idx="281">
                  <c:v>1179.1750333373518</c:v>
                </c:pt>
                <c:pt idx="282">
                  <c:v>1179.5246272003565</c:v>
                </c:pt>
                <c:pt idx="283">
                  <c:v>1179.7475566202438</c:v>
                </c:pt>
                <c:pt idx="284">
                  <c:v>1180.0059520842037</c:v>
                </c:pt>
                <c:pt idx="285">
                  <c:v>1180.2288815040906</c:v>
                </c:pt>
                <c:pt idx="286">
                  <c:v>1180.4366111908037</c:v>
                </c:pt>
                <c:pt idx="287">
                  <c:v>1180.6342077220672</c:v>
                </c:pt>
                <c:pt idx="288">
                  <c:v>1180.933135807825</c:v>
                </c:pt>
                <c:pt idx="289">
                  <c:v>1181.2928628262794</c:v>
                </c:pt>
                <c:pt idx="290">
                  <c:v>1181.5816577565877</c:v>
                </c:pt>
                <c:pt idx="291">
                  <c:v>1181.936318197317</c:v>
                </c:pt>
                <c:pt idx="292">
                  <c:v>1182.4835085915852</c:v>
                </c:pt>
                <c:pt idx="293">
                  <c:v>1183.0306989858534</c:v>
                </c:pt>
                <c:pt idx="294">
                  <c:v>1183.4360252038302</c:v>
                </c:pt>
                <c:pt idx="295">
                  <c:v>1183.6589546237174</c:v>
                </c:pt>
                <c:pt idx="296">
                  <c:v>1183.8666843104302</c:v>
                </c:pt>
                <c:pt idx="297">
                  <c:v>1183.9730824426492</c:v>
                </c:pt>
                <c:pt idx="298">
                  <c:v>1184.1250797743905</c:v>
                </c:pt>
                <c:pt idx="299">
                  <c:v>1184.3682755051764</c:v>
                </c:pt>
                <c:pt idx="300">
                  <c:v>1184.5253394146421</c:v>
                </c:pt>
                <c:pt idx="301">
                  <c:v>1184.8445338112986</c:v>
                </c:pt>
                <c:pt idx="302">
                  <c:v>1185.1231955861574</c:v>
                </c:pt>
                <c:pt idx="303">
                  <c:v>1185.4018573610165</c:v>
                </c:pt>
                <c:pt idx="304">
                  <c:v>1185.6197202031788</c:v>
                </c:pt>
                <c:pt idx="305">
                  <c:v>1186.0047801102567</c:v>
                </c:pt>
                <c:pt idx="306">
                  <c:v>1186.4101063282328</c:v>
                </c:pt>
                <c:pt idx="307">
                  <c:v>1186.9015643675298</c:v>
                </c:pt>
                <c:pt idx="308">
                  <c:v>1187.1599598314897</c:v>
                </c:pt>
                <c:pt idx="309">
                  <c:v>1187.448754761798</c:v>
                </c:pt>
                <c:pt idx="310">
                  <c:v>1187.7527494252804</c:v>
                </c:pt>
                <c:pt idx="311">
                  <c:v>1188.0111448892403</c:v>
                </c:pt>
                <c:pt idx="312">
                  <c:v>1188.1986082650544</c:v>
                </c:pt>
                <c:pt idx="313">
                  <c:v>1188.294873241824</c:v>
                </c:pt>
                <c:pt idx="314">
                  <c:v>1188.4722034621889</c:v>
                </c:pt>
                <c:pt idx="315">
                  <c:v>1188.603934483031</c:v>
                </c:pt>
                <c:pt idx="316">
                  <c:v>1188.9231288796875</c:v>
                </c:pt>
                <c:pt idx="317">
                  <c:v>1189.2473898540688</c:v>
                </c:pt>
                <c:pt idx="318">
                  <c:v>1189.3588545640123</c:v>
                </c:pt>
                <c:pt idx="319">
                  <c:v>1189.5209850512028</c:v>
                </c:pt>
                <c:pt idx="320">
                  <c:v>1189.7236481601913</c:v>
                </c:pt>
                <c:pt idx="321">
                  <c:v>1189.8503126033088</c:v>
                </c:pt>
                <c:pt idx="322">
                  <c:v>1190.0631088677467</c:v>
                </c:pt>
                <c:pt idx="323">
                  <c:v>1190.351903798055</c:v>
                </c:pt>
                <c:pt idx="324">
                  <c:v>1190.5849663733914</c:v>
                </c:pt>
                <c:pt idx="325">
                  <c:v>1190.9142939254973</c:v>
                </c:pt>
                <c:pt idx="326">
                  <c:v>1191.162556234008</c:v>
                </c:pt>
                <c:pt idx="327">
                  <c:v>1191.4057519647938</c:v>
                </c:pt>
                <c:pt idx="328">
                  <c:v>1191.6388145401306</c:v>
                </c:pt>
                <c:pt idx="329">
                  <c:v>1191.9732086699612</c:v>
                </c:pt>
                <c:pt idx="330">
                  <c:v>1192.4646667092577</c:v>
                </c:pt>
                <c:pt idx="331">
                  <c:v>1192.6318637741729</c:v>
                </c:pt>
                <c:pt idx="332">
                  <c:v>1192.6977292845941</c:v>
                </c:pt>
                <c:pt idx="333">
                  <c:v>1192.8041274168129</c:v>
                </c:pt>
                <c:pt idx="334">
                  <c:v>1192.819327149987</c:v>
                </c:pt>
                <c:pt idx="335">
                  <c:v>1192.8041274168129</c:v>
                </c:pt>
                <c:pt idx="336">
                  <c:v>1192.9358584376553</c:v>
                </c:pt>
                <c:pt idx="337">
                  <c:v>1193.0219902589754</c:v>
                </c:pt>
                <c:pt idx="338">
                  <c:v>1193.1739875907167</c:v>
                </c:pt>
                <c:pt idx="339">
                  <c:v>1193.37158412198</c:v>
                </c:pt>
                <c:pt idx="340">
                  <c:v>1193.5539809200695</c:v>
                </c:pt>
                <c:pt idx="341">
                  <c:v>1193.7718437622318</c:v>
                </c:pt>
                <c:pt idx="342">
                  <c:v>1194.0251726484673</c:v>
                </c:pt>
                <c:pt idx="343">
                  <c:v>1194.2227691797307</c:v>
                </c:pt>
                <c:pt idx="344">
                  <c:v>1194.5267638432131</c:v>
                </c:pt>
                <c:pt idx="345">
                  <c:v>1194.638228553157</c:v>
                </c:pt>
                <c:pt idx="346">
                  <c:v>1194.8003590403475</c:v>
                </c:pt>
                <c:pt idx="347">
                  <c:v>1195.0536879265828</c:v>
                </c:pt>
                <c:pt idx="348">
                  <c:v>1195.2715507687451</c:v>
                </c:pt>
                <c:pt idx="349">
                  <c:v>1195.3728823232393</c:v>
                </c:pt>
                <c:pt idx="350">
                  <c:v>1195.5350128104299</c:v>
                </c:pt>
                <c:pt idx="351">
                  <c:v>1195.5958117431264</c:v>
                </c:pt>
                <c:pt idx="352">
                  <c:v>1195.7782085412157</c:v>
                </c:pt>
                <c:pt idx="353">
                  <c:v>1195.8542072070863</c:v>
                </c:pt>
                <c:pt idx="354">
                  <c:v>1195.9606053393054</c:v>
                </c:pt>
                <c:pt idx="355">
                  <c:v>1196.0467371606253</c:v>
                </c:pt>
                <c:pt idx="356">
                  <c:v>1196.1835347591923</c:v>
                </c:pt>
                <c:pt idx="357">
                  <c:v>1196.3000660468606</c:v>
                </c:pt>
                <c:pt idx="358">
                  <c:v>1196.3861978681807</c:v>
                </c:pt>
                <c:pt idx="359">
                  <c:v>1196.4976625781242</c:v>
                </c:pt>
                <c:pt idx="360">
                  <c:v>1196.6141938657925</c:v>
                </c:pt>
                <c:pt idx="361">
                  <c:v>1196.7003256871124</c:v>
                </c:pt>
                <c:pt idx="362">
                  <c:v>1196.8523230188537</c:v>
                </c:pt>
                <c:pt idx="363">
                  <c:v>1196.968854306522</c:v>
                </c:pt>
                <c:pt idx="364">
                  <c:v>1197.105651905089</c:v>
                </c:pt>
                <c:pt idx="365">
                  <c:v>1197.2120500373078</c:v>
                </c:pt>
                <c:pt idx="366">
                  <c:v>1197.4096465685714</c:v>
                </c:pt>
                <c:pt idx="367">
                  <c:v>1197.4653789235431</c:v>
                </c:pt>
                <c:pt idx="368">
                  <c:v>1197.5515107448632</c:v>
                </c:pt>
                <c:pt idx="369">
                  <c:v>1197.657908877082</c:v>
                </c:pt>
                <c:pt idx="370">
                  <c:v>1197.7339075429527</c:v>
                </c:pt>
                <c:pt idx="371">
                  <c:v>1197.8099062088233</c:v>
                </c:pt>
                <c:pt idx="372">
                  <c:v>1197.8605719860702</c:v>
                </c:pt>
                <c:pt idx="373">
                  <c:v>1197.8960380301435</c:v>
                </c:pt>
                <c:pt idx="374">
                  <c:v>1197.9669701182891</c:v>
                </c:pt>
                <c:pt idx="375">
                  <c:v>1197.9821698514631</c:v>
                </c:pt>
                <c:pt idx="376">
                  <c:v>1198.0125693178113</c:v>
                </c:pt>
                <c:pt idx="377">
                  <c:v>1198.2000326936259</c:v>
                </c:pt>
                <c:pt idx="378">
                  <c:v>1198.2253655822492</c:v>
                </c:pt>
                <c:pt idx="379">
                  <c:v>1198.2000326936259</c:v>
                </c:pt>
                <c:pt idx="380">
                  <c:v>1198.2810979372209</c:v>
                </c:pt>
                <c:pt idx="381">
                  <c:v>1198.3722963362657</c:v>
                </c:pt>
                <c:pt idx="382">
                  <c:v>1198.4533615798609</c:v>
                </c:pt>
                <c:pt idx="383">
                  <c:v>1198.4736278907599</c:v>
                </c:pt>
                <c:pt idx="384">
                  <c:v>1198.5344268234564</c:v>
                </c:pt>
                <c:pt idx="385">
                  <c:v>1198.6154920670515</c:v>
                </c:pt>
                <c:pt idx="386">
                  <c:v>1198.6813575774727</c:v>
                </c:pt>
                <c:pt idx="387">
                  <c:v>1198.8434880646635</c:v>
                </c:pt>
                <c:pt idx="388">
                  <c:v>1199.1272164172472</c:v>
                </c:pt>
                <c:pt idx="389">
                  <c:v>1199.3045466376116</c:v>
                </c:pt>
                <c:pt idx="390">
                  <c:v>1199.3096132153364</c:v>
                </c:pt>
                <c:pt idx="391">
                  <c:v>1199.2640140158142</c:v>
                </c:pt>
                <c:pt idx="392">
                  <c:v>1199.1626824613199</c:v>
                </c:pt>
                <c:pt idx="393">
                  <c:v>1199.0714840622752</c:v>
                </c:pt>
                <c:pt idx="394">
                  <c:v>1198.9296198859834</c:v>
                </c:pt>
                <c:pt idx="395">
                  <c:v>1198.7826891319669</c:v>
                </c:pt>
                <c:pt idx="396">
                  <c:v>1198.7168236215459</c:v>
                </c:pt>
                <c:pt idx="397">
                  <c:v>1198.7522896656187</c:v>
                </c:pt>
                <c:pt idx="398">
                  <c:v>1198.7522896656187</c:v>
                </c:pt>
                <c:pt idx="399">
                  <c:v>1198.8536212201129</c:v>
                </c:pt>
                <c:pt idx="400">
                  <c:v>1198.8789541087363</c:v>
                </c:pt>
                <c:pt idx="401">
                  <c:v>1198.9498861968823</c:v>
                </c:pt>
                <c:pt idx="402">
                  <c:v>1198.9954853964045</c:v>
                </c:pt>
                <c:pt idx="403">
                  <c:v>1199.0562843291011</c:v>
                </c:pt>
                <c:pt idx="404">
                  <c:v>1199.0613509068257</c:v>
                </c:pt>
                <c:pt idx="405">
                  <c:v>1199.0613509068257</c:v>
                </c:pt>
                <c:pt idx="406">
                  <c:v>1199.0917503731739</c:v>
                </c:pt>
                <c:pt idx="407">
                  <c:v>1199.0613509068257</c:v>
                </c:pt>
                <c:pt idx="408">
                  <c:v>1199.0360180182024</c:v>
                </c:pt>
                <c:pt idx="409">
                  <c:v>1199.0714840622752</c:v>
                </c:pt>
                <c:pt idx="410">
                  <c:v>1199.0512177513765</c:v>
                </c:pt>
                <c:pt idx="411">
                  <c:v>1199.0258848627529</c:v>
                </c:pt>
                <c:pt idx="412">
                  <c:v>1198.9752190855058</c:v>
                </c:pt>
                <c:pt idx="413">
                  <c:v>1198.9600193523318</c:v>
                </c:pt>
                <c:pt idx="414">
                  <c:v>1198.8890872641857</c:v>
                </c:pt>
                <c:pt idx="415">
                  <c:v>1198.868820953287</c:v>
                </c:pt>
                <c:pt idx="416">
                  <c:v>1198.7776225542423</c:v>
                </c:pt>
                <c:pt idx="417">
                  <c:v>1198.8384214869388</c:v>
                </c:pt>
                <c:pt idx="418">
                  <c:v>1198.7725559765174</c:v>
                </c:pt>
                <c:pt idx="419">
                  <c:v>1198.7522896656187</c:v>
                </c:pt>
                <c:pt idx="420">
                  <c:v>1198.7016238883716</c:v>
                </c:pt>
                <c:pt idx="421">
                  <c:v>1198.6762909997481</c:v>
                </c:pt>
                <c:pt idx="422">
                  <c:v>1198.5850926007033</c:v>
                </c:pt>
                <c:pt idx="423">
                  <c:v>1198.5141605125575</c:v>
                </c:pt>
                <c:pt idx="424">
                  <c:v>1198.4584281575858</c:v>
                </c:pt>
                <c:pt idx="425">
                  <c:v>1198.3773629139903</c:v>
                </c:pt>
                <c:pt idx="426">
                  <c:v>1198.2912310926704</c:v>
                </c:pt>
                <c:pt idx="427">
                  <c:v>1198.2709647817715</c:v>
                </c:pt>
                <c:pt idx="428">
                  <c:v>1198.2405653154233</c:v>
                </c:pt>
                <c:pt idx="429">
                  <c:v>1198.1898995381764</c:v>
                </c:pt>
                <c:pt idx="430">
                  <c:v>1198.1139008723057</c:v>
                </c:pt>
                <c:pt idx="431">
                  <c:v>1198.022702473261</c:v>
                </c:pt>
                <c:pt idx="432" formatCode="General">
                  <c:v>1197.8605719860702</c:v>
                </c:pt>
                <c:pt idx="433" formatCode="General">
                  <c:v>1197.7389741206773</c:v>
                </c:pt>
                <c:pt idx="434" formatCode="General">
                  <c:v>1197.6528422993572</c:v>
                </c:pt>
                <c:pt idx="435" formatCode="General">
                  <c:v>1197.5515107448632</c:v>
                </c:pt>
                <c:pt idx="436" formatCode="General">
                  <c:v>1197.4755120789926</c:v>
                </c:pt>
                <c:pt idx="437" formatCode="General">
                  <c:v>1197.3741805244983</c:v>
                </c:pt>
                <c:pt idx="438" formatCode="General">
                  <c:v>1197.2880487031784</c:v>
                </c:pt>
                <c:pt idx="439" formatCode="General">
                  <c:v>1197.176583993235</c:v>
                </c:pt>
                <c:pt idx="440" formatCode="General">
                  <c:v>1197.1563176823361</c:v>
                </c:pt>
                <c:pt idx="441" formatCode="General">
                  <c:v>1197.0043203505948</c:v>
                </c:pt>
                <c:pt idx="442" formatCode="General">
                  <c:v>1196.9435214178986</c:v>
                </c:pt>
                <c:pt idx="443" formatCode="General">
                  <c:v>1196.7712577752582</c:v>
                </c:pt>
                <c:pt idx="444" formatCode="General">
                  <c:v>1196.6851259539383</c:v>
                </c:pt>
                <c:pt idx="445" formatCode="General">
                  <c:v>1196.5685946662702</c:v>
                </c:pt>
                <c:pt idx="446" formatCode="General">
                  <c:v>1196.4824628449501</c:v>
                </c:pt>
                <c:pt idx="447" formatCode="General">
                  <c:v>1196.3203323577595</c:v>
                </c:pt>
                <c:pt idx="448" formatCode="General">
                  <c:v>1196.2038010700912</c:v>
                </c:pt>
                <c:pt idx="449" formatCode="General">
                  <c:v>1196.0872697824229</c:v>
                </c:pt>
                <c:pt idx="450" formatCode="General">
                  <c:v>1196.0163376942771</c:v>
                </c:pt>
                <c:pt idx="451" formatCode="General">
                  <c:v>1195.8846066734347</c:v>
                </c:pt>
                <c:pt idx="452" formatCode="General">
                  <c:v>1195.7022098753453</c:v>
                </c:pt>
                <c:pt idx="453" formatCode="General">
                  <c:v>1195.428614678211</c:v>
                </c:pt>
                <c:pt idx="454" formatCode="General">
                  <c:v>1195.2310181469475</c:v>
                </c:pt>
                <c:pt idx="455" formatCode="General">
                  <c:v>1195.0334216156841</c:v>
                </c:pt>
                <c:pt idx="456" formatCode="General">
                  <c:v>1194.8712911284933</c:v>
                </c:pt>
                <c:pt idx="457" formatCode="General">
                  <c:v>1194.6939609081285</c:v>
                </c:pt>
                <c:pt idx="458" formatCode="General">
                  <c:v>1194.481164643691</c:v>
                </c:pt>
                <c:pt idx="459" formatCode="General">
                  <c:v>1194.303834423326</c:v>
                </c:pt>
                <c:pt idx="460" formatCode="General">
                  <c:v>1194.1569036693097</c:v>
                </c:pt>
                <c:pt idx="461" formatCode="General">
                  <c:v>1193.8985082053496</c:v>
                </c:pt>
                <c:pt idx="462" formatCode="General">
                  <c:v>1193.3259849224578</c:v>
                </c:pt>
                <c:pt idx="463" formatCode="General">
                  <c:v>1192.8750595049589</c:v>
                </c:pt>
                <c:pt idx="464" formatCode="General">
                  <c:v>1192.7635947950153</c:v>
                </c:pt>
                <c:pt idx="465" formatCode="General">
                  <c:v>1192.717995595493</c:v>
                </c:pt>
                <c:pt idx="466" formatCode="General">
                  <c:v>1192.6926627068694</c:v>
                </c:pt>
                <c:pt idx="467" formatCode="General">
                  <c:v>1192.7382619063917</c:v>
                </c:pt>
                <c:pt idx="468" formatCode="General">
                  <c:v>1192.6521300850716</c:v>
                </c:pt>
                <c:pt idx="469" formatCode="General">
                  <c:v>1192.4596001315329</c:v>
                </c:pt>
                <c:pt idx="470" formatCode="General">
                  <c:v>1192.2721367557187</c:v>
                </c:pt>
                <c:pt idx="471" formatCode="General">
                  <c:v>1191.9377426258882</c:v>
                </c:pt>
                <c:pt idx="472" formatCode="General">
                  <c:v>1191.6844137396529</c:v>
                </c:pt>
                <c:pt idx="473" formatCode="General">
                  <c:v>1191.3044204102998</c:v>
                </c:pt>
                <c:pt idx="474" formatCode="General">
                  <c:v>1190.9142939254973</c:v>
                </c:pt>
                <c:pt idx="475" formatCode="General">
                  <c:v>1190.4228358862008</c:v>
                </c:pt>
                <c:pt idx="476" formatCode="General">
                  <c:v>1189.9972433573255</c:v>
                </c:pt>
                <c:pt idx="477" formatCode="General">
                  <c:v>1189.642582916596</c:v>
                </c:pt>
                <c:pt idx="478" formatCode="General">
                  <c:v>1189.2119238099958</c:v>
                </c:pt>
                <c:pt idx="479" formatCode="General">
                  <c:v>1188.79646443657</c:v>
                </c:pt>
                <c:pt idx="480" formatCode="General">
                  <c:v>1188.2239411536782</c:v>
                </c:pt>
                <c:pt idx="481" formatCode="General">
                  <c:v>1186.1213113979245</c:v>
                </c:pt>
                <c:pt idx="482" formatCode="General">
                  <c:v>1185.5031889155105</c:v>
                </c:pt>
                <c:pt idx="483" formatCode="General">
                  <c:v>1187.0079624997484</c:v>
                </c:pt>
                <c:pt idx="484" formatCode="General">
                  <c:v>1188.7255323484239</c:v>
                </c:pt>
                <c:pt idx="485" formatCode="General">
                  <c:v>1188.0162114669649</c:v>
                </c:pt>
                <c:pt idx="486" formatCode="General">
                  <c:v>1186.1567774419977</c:v>
                </c:pt>
                <c:pt idx="487" formatCode="General">
                  <c:v>1183.6893540900655</c:v>
                </c:pt>
                <c:pt idx="488" formatCode="General">
                  <c:v>1183.0509652967526</c:v>
                </c:pt>
                <c:pt idx="489" formatCode="General">
                  <c:v>1183.0560318744772</c:v>
                </c:pt>
                <c:pt idx="490" formatCode="General">
                  <c:v>1184.0136150644466</c:v>
                </c:pt>
                <c:pt idx="491" formatCode="General">
                  <c:v>1185.0978626975341</c:v>
                </c:pt>
                <c:pt idx="492" formatCode="General">
                  <c:v>1184.4189412824232</c:v>
                </c:pt>
                <c:pt idx="493" formatCode="General">
                  <c:v>1182.9091011204607</c:v>
                </c:pt>
                <c:pt idx="494" formatCode="General">
                  <c:v>1181.2725965153804</c:v>
                </c:pt>
                <c:pt idx="495" formatCode="General">
                  <c:v>1179.4942277340083</c:v>
                </c:pt>
                <c:pt idx="496" formatCode="General">
                  <c:v>1178.3795806345727</c:v>
                </c:pt>
                <c:pt idx="497" formatCode="General">
                  <c:v>1178.1009188597141</c:v>
                </c:pt>
                <c:pt idx="498" formatCode="General">
                  <c:v>1178.1515846369609</c:v>
                </c:pt>
                <c:pt idx="499" formatCode="General">
                  <c:v>1178.1921172587588</c:v>
                </c:pt>
                <c:pt idx="500" formatCode="General">
                  <c:v>1178.1211851706128</c:v>
                </c:pt>
                <c:pt idx="501" formatCode="General">
                  <c:v>1177.893189173001</c:v>
                </c:pt>
                <c:pt idx="502" formatCode="General">
                  <c:v>1177.4067977114291</c:v>
                </c:pt>
                <c:pt idx="503" formatCode="General">
                  <c:v>1176.6721439413466</c:v>
                </c:pt>
                <c:pt idx="504" formatCode="General">
                  <c:v>1175.4662984428662</c:v>
                </c:pt>
                <c:pt idx="505" formatCode="General">
                  <c:v>1173.8449935709602</c:v>
                </c:pt>
                <c:pt idx="506" formatCode="General">
                  <c:v>1168.9304131779948</c:v>
                </c:pt>
                <c:pt idx="507" formatCode="General">
                  <c:v>1170.4655862285808</c:v>
                </c:pt>
                <c:pt idx="508" formatCode="General">
                  <c:v>1174.0172572136003</c:v>
                </c:pt>
                <c:pt idx="509" formatCode="General">
                  <c:v>1169.6296009040043</c:v>
                </c:pt>
                <c:pt idx="510" formatCode="General">
                  <c:v>1166.837916577691</c:v>
                </c:pt>
                <c:pt idx="511" formatCode="General">
                  <c:v>1170.1818578759971</c:v>
                </c:pt>
                <c:pt idx="512" formatCode="General">
                  <c:v>1171.0634424000962</c:v>
                </c:pt>
                <c:pt idx="513" formatCode="General">
                  <c:v>1166.837916577691</c:v>
                </c:pt>
                <c:pt idx="514" formatCode="General">
                  <c:v>1164.917683620027</c:v>
                </c:pt>
                <c:pt idx="515" formatCode="General">
                  <c:v>1164.4008926921069</c:v>
                </c:pt>
                <c:pt idx="516" formatCode="General">
                  <c:v>1164.8416849541563</c:v>
                </c:pt>
                <c:pt idx="517" formatCode="General">
                  <c:v>1165.1710125062623</c:v>
                </c:pt>
                <c:pt idx="518" formatCode="General">
                  <c:v>1164.5478234461234</c:v>
                </c:pt>
                <c:pt idx="519" formatCode="General">
                  <c:v>1163.5801071007045</c:v>
                </c:pt>
                <c:pt idx="520" formatCode="General">
                  <c:v>1162.2425305813817</c:v>
                </c:pt>
                <c:pt idx="521" formatCode="General">
                  <c:v>1161.1582829482945</c:v>
                </c:pt>
                <c:pt idx="522" formatCode="General">
                  <c:v>1158.7313922181602</c:v>
                </c:pt>
                <c:pt idx="523" formatCode="General">
                  <c:v>1156.6388956178562</c:v>
                </c:pt>
                <c:pt idx="524" formatCode="General">
                  <c:v>1156.3146346434748</c:v>
                </c:pt>
                <c:pt idx="525" formatCode="General">
                  <c:v>1156.537564063362</c:v>
                </c:pt>
                <c:pt idx="526" formatCode="General">
                  <c:v>1157.2215520561974</c:v>
                </c:pt>
                <c:pt idx="527" formatCode="General">
                  <c:v>1157.4090154320115</c:v>
                </c:pt>
                <c:pt idx="528" formatCode="General">
                  <c:v>1156.1474375785594</c:v>
                </c:pt>
                <c:pt idx="529" formatCode="General">
                  <c:v>1154.3741353749122</c:v>
                </c:pt>
                <c:pt idx="530" formatCode="General">
                  <c:v>1152.2613724637097</c:v>
                </c:pt>
                <c:pt idx="531" formatCode="General">
                  <c:v>1150.4728705268881</c:v>
                </c:pt>
                <c:pt idx="532" formatCode="General">
                  <c:v>1149.6976841350079</c:v>
                </c:pt>
                <c:pt idx="533" formatCode="General">
                  <c:v>1149.2568918729582</c:v>
                </c:pt>
                <c:pt idx="534" formatCode="General">
                  <c:v>1148.9174311654031</c:v>
                </c:pt>
                <c:pt idx="535" formatCode="General">
                  <c:v>1148.5323712583254</c:v>
                </c:pt>
                <c:pt idx="536" formatCode="General">
                  <c:v>1147.9446482422593</c:v>
                </c:pt>
                <c:pt idx="537" formatCode="General">
                  <c:v>1147.0073313631885</c:v>
                </c:pt>
                <c:pt idx="538" formatCode="General">
                  <c:v>1145.9028174192026</c:v>
                </c:pt>
                <c:pt idx="539" formatCode="General">
                  <c:v>1144.8439026747387</c:v>
                </c:pt>
                <c:pt idx="540" formatCode="General">
                  <c:v>1143.871119751595</c:v>
                </c:pt>
                <c:pt idx="541" formatCode="General">
                  <c:v>1142.3055472346607</c:v>
                </c:pt>
                <c:pt idx="542" formatCode="General">
                  <c:v>1140.466379520592</c:v>
                </c:pt>
                <c:pt idx="543" formatCode="General">
                  <c:v>1139.4023981984039</c:v>
                </c:pt>
                <c:pt idx="544" formatCode="General">
                  <c:v>1138.8754741150342</c:v>
                </c:pt>
                <c:pt idx="545" formatCode="General">
                  <c:v>1138.308017409867</c:v>
                </c:pt>
                <c:pt idx="546" formatCode="General">
                  <c:v>1137.8064262151213</c:v>
                </c:pt>
                <c:pt idx="547" formatCode="General">
                  <c:v>1137.3200347535492</c:v>
                </c:pt>
                <c:pt idx="548" formatCode="General">
                  <c:v>1136.5245820507703</c:v>
                </c:pt>
                <c:pt idx="549" formatCode="General">
                  <c:v>1135.5365993944524</c:v>
                </c:pt>
                <c:pt idx="550" formatCode="General">
                  <c:v>1134.442218605916</c:v>
                </c:pt>
                <c:pt idx="551" formatCode="General">
                  <c:v>1133.1451747083911</c:v>
                </c:pt>
                <c:pt idx="552" formatCode="General">
                  <c:v>1132.0811933862026</c:v>
                </c:pt>
                <c:pt idx="553" formatCode="General">
                  <c:v>1130.464955092021</c:v>
                </c:pt>
                <c:pt idx="554" formatCode="General">
                  <c:v>1126.5738233994462</c:v>
                </c:pt>
                <c:pt idx="555" formatCode="General">
                  <c:v>1125.5807741654039</c:v>
                </c:pt>
                <c:pt idx="556" formatCode="General">
                  <c:v>1126.94368357335</c:v>
                </c:pt>
                <c:pt idx="557" formatCode="General">
                  <c:v>1130.019096252247</c:v>
                </c:pt>
                <c:pt idx="558" formatCode="General">
                  <c:v>1126.9943493505968</c:v>
                </c:pt>
                <c:pt idx="559" formatCode="General">
                  <c:v>1123.5794759641446</c:v>
                </c:pt>
                <c:pt idx="560" formatCode="General">
                  <c:v>1122.2520326002714</c:v>
                </c:pt>
                <c:pt idx="561" formatCode="General">
                  <c:v>1121.7099087837275</c:v>
                </c:pt>
                <c:pt idx="562" formatCode="General">
                  <c:v>1121.5376451410878</c:v>
                </c:pt>
                <c:pt idx="563" formatCode="General">
                  <c:v>1121.1323189231111</c:v>
                </c:pt>
                <c:pt idx="564" formatCode="General">
                  <c:v>1120.4128648862029</c:v>
                </c:pt>
                <c:pt idx="565" formatCode="General">
                  <c:v>1119.5920792948002</c:v>
                </c:pt>
                <c:pt idx="566" formatCode="General">
                  <c:v>1118.4216998403931</c:v>
                </c:pt>
                <c:pt idx="567" formatCode="General">
                  <c:v>1117.215854341913</c:v>
                </c:pt>
                <c:pt idx="568" formatCode="General">
                  <c:v>1115.7870794235455</c:v>
                </c:pt>
                <c:pt idx="569" formatCode="General">
                  <c:v>1114.4191034378748</c:v>
                </c:pt>
                <c:pt idx="570" formatCode="General">
                  <c:v>1112.1796760835543</c:v>
                </c:pt>
                <c:pt idx="571" formatCode="General">
                  <c:v>1111.0295629400459</c:v>
                </c:pt>
                <c:pt idx="572" formatCode="General">
                  <c:v>1110.5026388566762</c:v>
                </c:pt>
                <c:pt idx="573" formatCode="General">
                  <c:v>1110.1530449936715</c:v>
                </c:pt>
                <c:pt idx="574" formatCode="General">
                  <c:v>1109.9757147733071</c:v>
                </c:pt>
                <c:pt idx="575" formatCode="General">
                  <c:v>1109.4487906899374</c:v>
                </c:pt>
                <c:pt idx="576" formatCode="General">
                  <c:v>1108.5013406554172</c:v>
                </c:pt>
                <c:pt idx="577" formatCode="General">
                  <c:v>1107.4880251104757</c:v>
                </c:pt>
                <c:pt idx="578" formatCode="General">
                  <c:v>1106.2771130342712</c:v>
                </c:pt>
                <c:pt idx="579" formatCode="General">
                  <c:v>1104.7875391832072</c:v>
                </c:pt>
                <c:pt idx="580" formatCode="General">
                  <c:v>1103.566493951553</c:v>
                </c:pt>
                <c:pt idx="581" formatCode="General">
                  <c:v>1102.0971864113881</c:v>
                </c:pt>
                <c:pt idx="582" formatCode="General">
                  <c:v>1099.7766938134721</c:v>
                </c:pt>
                <c:pt idx="583" formatCode="General">
                  <c:v>1098.1959215633638</c:v>
                </c:pt>
                <c:pt idx="584" formatCode="General">
                  <c:v>1097.6943303686178</c:v>
                </c:pt>
                <c:pt idx="585" formatCode="General">
                  <c:v>1097.6841972131681</c:v>
                </c:pt>
                <c:pt idx="586" formatCode="General">
                  <c:v>1097.9223263662295</c:v>
                </c:pt>
                <c:pt idx="587" formatCode="General">
                  <c:v>1097.6740640577189</c:v>
                </c:pt>
                <c:pt idx="588" formatCode="General">
                  <c:v>1096.4276859374411</c:v>
                </c:pt>
                <c:pt idx="589" formatCode="General">
                  <c:v>1094.8266473764336</c:v>
                </c:pt>
                <c:pt idx="590" formatCode="General">
                  <c:v>1093.301607481297</c:v>
                </c:pt>
                <c:pt idx="591" formatCode="General">
                  <c:v>1090.8493838625388</c:v>
                </c:pt>
                <c:pt idx="592" formatCode="General">
                  <c:v>1088.3616941997079</c:v>
                </c:pt>
                <c:pt idx="593" formatCode="General">
                  <c:v>1087.5561083414796</c:v>
                </c:pt>
                <c:pt idx="594" formatCode="General">
                  <c:v>1087.429443898362</c:v>
                </c:pt>
                <c:pt idx="595" formatCode="General">
                  <c:v>1087.3990444320136</c:v>
                </c:pt>
                <c:pt idx="596" formatCode="General">
                  <c:v>1088.6099565082186</c:v>
                </c:pt>
                <c:pt idx="597" formatCode="General">
                  <c:v>1087.1558487012278</c:v>
                </c:pt>
                <c:pt idx="598" formatCode="General">
                  <c:v>1084.0652362891567</c:v>
                </c:pt>
                <c:pt idx="599" formatCode="General">
                  <c:v>1080.0018409539416</c:v>
                </c:pt>
                <c:pt idx="600" formatCode="General">
                  <c:v>1078.5933323464731</c:v>
                </c:pt>
                <c:pt idx="601" formatCode="General">
                  <c:v>1078.8719941213321</c:v>
                </c:pt>
                <c:pt idx="602" formatCode="General">
                  <c:v>1081.0556891206807</c:v>
                </c:pt>
                <c:pt idx="603" formatCode="General">
                  <c:v>1080.2095706406546</c:v>
                </c:pt>
                <c:pt idx="604" formatCode="General">
                  <c:v>1078.1930727062215</c:v>
                </c:pt>
                <c:pt idx="605" formatCode="General">
                  <c:v>1074.6616680321008</c:v>
                </c:pt>
                <c:pt idx="606" formatCode="General">
                  <c:v>1072.9643644943239</c:v>
                </c:pt>
                <c:pt idx="607" formatCode="General">
                  <c:v>1072.6299703644934</c:v>
                </c:pt>
                <c:pt idx="608" formatCode="General">
                  <c:v>1072.6046374758698</c:v>
                </c:pt>
                <c:pt idx="609" formatCode="General">
                  <c:v>1072.635036942218</c:v>
                </c:pt>
                <c:pt idx="610" formatCode="General">
                  <c:v>1072.224644146517</c:v>
                </c:pt>
                <c:pt idx="611" formatCode="General">
                  <c:v>1070.4564085205941</c:v>
                </c:pt>
                <c:pt idx="612" formatCode="General">
                  <c:v>1067.9231196582407</c:v>
                </c:pt>
                <c:pt idx="613" formatCode="General">
                  <c:v>1062.8970745553318</c:v>
                </c:pt>
                <c:pt idx="614" formatCode="General">
                  <c:v>1063.27200130696</c:v>
                </c:pt>
                <c:pt idx="615" formatCode="General">
                  <c:v>1067.9687188577632</c:v>
                </c:pt>
                <c:pt idx="616" formatCode="General">
                  <c:v>1063.3834660169036</c:v>
                </c:pt>
                <c:pt idx="617" formatCode="General">
                  <c:v>1059.8621944982324</c:v>
                </c:pt>
                <c:pt idx="618" formatCode="General">
                  <c:v>1059.1832730831215</c:v>
                </c:pt>
                <c:pt idx="619" formatCode="General">
                  <c:v>1060.4499175142982</c:v>
                </c:pt>
                <c:pt idx="620" formatCode="General">
                  <c:v>1062.0762889639291</c:v>
                </c:pt>
                <c:pt idx="621" formatCode="General">
                  <c:v>1057.2225075036602</c:v>
                </c:pt>
                <c:pt idx="622" formatCode="General">
                  <c:v>1053.4377739433041</c:v>
                </c:pt>
                <c:pt idx="623" formatCode="General">
                  <c:v>1053.5644383864217</c:v>
                </c:pt>
                <c:pt idx="624" formatCode="General">
                  <c:v>1055.2769416573728</c:v>
                </c:pt>
                <c:pt idx="625" formatCode="General">
                  <c:v>1055.0590788152103</c:v>
                </c:pt>
                <c:pt idx="626" formatCode="General">
                  <c:v>1053.3769750106078</c:v>
                </c:pt>
                <c:pt idx="627" formatCode="General">
                  <c:v>1051.056482412692</c:v>
                </c:pt>
                <c:pt idx="628" formatCode="General">
                  <c:v>1047.5048114276728</c:v>
                </c:pt>
                <c:pt idx="629" formatCode="General">
                  <c:v>1046.0659033538559</c:v>
                </c:pt>
                <c:pt idx="630" formatCode="General">
                  <c:v>1045.8429739339688</c:v>
                </c:pt>
                <c:pt idx="631" formatCode="General">
                  <c:v>1045.8683068225923</c:v>
                </c:pt>
                <c:pt idx="632" formatCode="General">
                  <c:v>1047.5352108940208</c:v>
                </c:pt>
                <c:pt idx="633" formatCode="General">
                  <c:v>1046.2179006855972</c:v>
                </c:pt>
                <c:pt idx="634" formatCode="General">
                  <c:v>1042.4534334361399</c:v>
                </c:pt>
                <c:pt idx="635" formatCode="General">
                  <c:v>1037.5033869991014</c:v>
                </c:pt>
                <c:pt idx="636" formatCode="General">
                  <c:v>1036.3938064773906</c:v>
                </c:pt>
                <c:pt idx="637" formatCode="General">
                  <c:v>1039.8036132861182</c:v>
                </c:pt>
                <c:pt idx="638" formatCode="General">
                  <c:v>1040.4572018126053</c:v>
                </c:pt>
                <c:pt idx="639" formatCode="General">
                  <c:v>1037.9137797948026</c:v>
                </c:pt>
                <c:pt idx="640" formatCode="General">
                  <c:v>1032.4570755852935</c:v>
                </c:pt>
                <c:pt idx="641" formatCode="General">
                  <c:v>1030.4101781845118</c:v>
                </c:pt>
                <c:pt idx="642" formatCode="General">
                  <c:v>1034.7117026727881</c:v>
                </c:pt>
                <c:pt idx="643" formatCode="General">
                  <c:v>1033.8909170813854</c:v>
                </c:pt>
                <c:pt idx="644" formatCode="General">
                  <c:v>1028.0136869207256</c:v>
                </c:pt>
                <c:pt idx="645" formatCode="General">
                  <c:v>1027.4006310160362</c:v>
                </c:pt>
                <c:pt idx="646" formatCode="General">
                  <c:v>1030.166982453726</c:v>
                </c:pt>
                <c:pt idx="647" formatCode="General">
                  <c:v>1028.3126150064834</c:v>
                </c:pt>
                <c:pt idx="648" formatCode="General">
                  <c:v>1024.6697456224192</c:v>
                </c:pt>
                <c:pt idx="649" formatCode="General">
                  <c:v>1022.860977374699</c:v>
                </c:pt>
                <c:pt idx="650" formatCode="General">
                  <c:v>1021.9489933842518</c:v>
                </c:pt>
                <c:pt idx="651" formatCode="General">
                  <c:v>1021.2092730364445</c:v>
                </c:pt>
                <c:pt idx="652" formatCode="General">
                  <c:v>1020.5354181990585</c:v>
                </c:pt>
                <c:pt idx="653" formatCode="General">
                  <c:v>1019.5373023872914</c:v>
                </c:pt>
                <c:pt idx="654" formatCode="General">
                  <c:v>1018.4986539537264</c:v>
                </c:pt>
                <c:pt idx="655" formatCode="General">
                  <c:v>1017.3586739656673</c:v>
                </c:pt>
                <c:pt idx="656" formatCode="General">
                  <c:v>1016.0565634904177</c:v>
                </c:pt>
                <c:pt idx="657" formatCode="General">
                  <c:v>1014.7189869710952</c:v>
                </c:pt>
                <c:pt idx="658" formatCode="General">
                  <c:v>1012.4592933058759</c:v>
                </c:pt>
                <c:pt idx="659" formatCode="General">
                  <c:v>1010.6454584804309</c:v>
                </c:pt>
                <c:pt idx="660" formatCode="General">
                  <c:v>1009.6169432023155</c:v>
                </c:pt>
                <c:pt idx="661" formatCode="General">
                  <c:v>1008.8924225876824</c:v>
                </c:pt>
                <c:pt idx="662" formatCode="General">
                  <c:v>1008.0716369962799</c:v>
                </c:pt>
                <c:pt idx="663" formatCode="General">
                  <c:v>1007.0937874954113</c:v>
                </c:pt>
                <c:pt idx="664" formatCode="General">
                  <c:v>1005.90820830783</c:v>
                </c:pt>
                <c:pt idx="665" formatCode="General">
                  <c:v>1004.6060978325804</c:v>
                </c:pt>
                <c:pt idx="666" formatCode="General">
                  <c:v>1003.1925226473874</c:v>
                </c:pt>
                <c:pt idx="667" formatCode="General">
                  <c:v>1001.5762843532058</c:v>
                </c:pt>
                <c:pt idx="668" formatCode="General">
                  <c:v>999.51418721925006</c:v>
                </c:pt>
                <c:pt idx="669" formatCode="General">
                  <c:v>995.73452023661889</c:v>
                </c:pt>
                <c:pt idx="670" formatCode="General">
                  <c:v>994.32094505142572</c:v>
                </c:pt>
                <c:pt idx="671" formatCode="General">
                  <c:v>997.12782911091335</c:v>
                </c:pt>
                <c:pt idx="672" formatCode="General">
                  <c:v>998.17154412220282</c:v>
                </c:pt>
                <c:pt idx="673" formatCode="General">
                  <c:v>992.62364151364898</c:v>
                </c:pt>
                <c:pt idx="674" formatCode="General">
                  <c:v>989.4316975470839</c:v>
                </c:pt>
                <c:pt idx="675" formatCode="General">
                  <c:v>988.52478013436132</c:v>
                </c:pt>
                <c:pt idx="676" formatCode="General">
                  <c:v>988.69197719927661</c:v>
                </c:pt>
                <c:pt idx="677" formatCode="General">
                  <c:v>989.66982670014488</c:v>
                </c:pt>
                <c:pt idx="678" formatCode="General">
                  <c:v>988.49438066801315</c:v>
                </c:pt>
                <c:pt idx="679" formatCode="General">
                  <c:v>985.86482682889027</c:v>
                </c:pt>
                <c:pt idx="680" formatCode="General">
                  <c:v>982.26755664434847</c:v>
                </c:pt>
                <c:pt idx="681" formatCode="General">
                  <c:v>979.82039960331497</c:v>
                </c:pt>
                <c:pt idx="682" formatCode="General">
                  <c:v>978.90334903514304</c:v>
                </c:pt>
                <c:pt idx="683" formatCode="General">
                  <c:v>978.53348886123956</c:v>
                </c:pt>
                <c:pt idx="684" formatCode="General">
                  <c:v>978.38149152949825</c:v>
                </c:pt>
                <c:pt idx="685" formatCode="General">
                  <c:v>978.01669793331939</c:v>
                </c:pt>
                <c:pt idx="686" formatCode="General">
                  <c:v>976.72472061351914</c:v>
                </c:pt>
                <c:pt idx="687" formatCode="General">
                  <c:v>974.91595236579894</c:v>
                </c:pt>
                <c:pt idx="688" formatCode="General">
                  <c:v>973.25411487209499</c:v>
                </c:pt>
                <c:pt idx="689" formatCode="General">
                  <c:v>971.45547977982415</c:v>
                </c:pt>
                <c:pt idx="690" formatCode="General">
                  <c:v>969.23631873640261</c:v>
                </c:pt>
                <c:pt idx="691" formatCode="General">
                  <c:v>964.98039344764891</c:v>
                </c:pt>
                <c:pt idx="692" formatCode="General">
                  <c:v>962.989228401839</c:v>
                </c:pt>
                <c:pt idx="693" formatCode="General">
                  <c:v>964.33187149888647</c:v>
                </c:pt>
                <c:pt idx="694" formatCode="General">
                  <c:v>967.20462106879529</c:v>
                </c:pt>
                <c:pt idx="695" formatCode="General">
                  <c:v>961.65671846024122</c:v>
                </c:pt>
                <c:pt idx="696" formatCode="General">
                  <c:v>958.61677182541735</c:v>
                </c:pt>
                <c:pt idx="697" formatCode="General">
                  <c:v>957.58318996957712</c:v>
                </c:pt>
                <c:pt idx="698" formatCode="General">
                  <c:v>957.9530501434806</c:v>
                </c:pt>
                <c:pt idx="699" formatCode="General">
                  <c:v>957.65412205772282</c:v>
                </c:pt>
                <c:pt idx="700" formatCode="General">
                  <c:v>956.06828322988986</c:v>
                </c:pt>
                <c:pt idx="701" formatCode="General">
                  <c:v>954.31018075941654</c:v>
                </c:pt>
                <c:pt idx="702" formatCode="General">
                  <c:v>952.38488122402805</c:v>
                </c:pt>
                <c:pt idx="703" formatCode="General">
                  <c:v>950.31771751234749</c:v>
                </c:pt>
                <c:pt idx="704" formatCode="General">
                  <c:v>947.14097327895638</c:v>
                </c:pt>
                <c:pt idx="705" formatCode="General">
                  <c:v>944.42528761851361</c:v>
                </c:pt>
                <c:pt idx="706" formatCode="General">
                  <c:v>943.79196540292526</c:v>
                </c:pt>
                <c:pt idx="707" formatCode="General">
                  <c:v>945.25620636536553</c:v>
                </c:pt>
                <c:pt idx="708" formatCode="General">
                  <c:v>945.24100663219144</c:v>
                </c:pt>
                <c:pt idx="709" formatCode="General">
                  <c:v>941.34480836189186</c:v>
                </c:pt>
                <c:pt idx="710" formatCode="General">
                  <c:v>936.71395632150984</c:v>
                </c:pt>
                <c:pt idx="711" formatCode="General">
                  <c:v>935.51824397847918</c:v>
                </c:pt>
                <c:pt idx="712" formatCode="General">
                  <c:v>935.34091375811443</c:v>
                </c:pt>
                <c:pt idx="713" formatCode="General">
                  <c:v>935.46251162350745</c:v>
                </c:pt>
                <c:pt idx="714" formatCode="General">
                  <c:v>934.81398967474502</c:v>
                </c:pt>
                <c:pt idx="715" formatCode="General">
                  <c:v>932.87349040618221</c:v>
                </c:pt>
                <c:pt idx="716" formatCode="General">
                  <c:v>930.58846385233949</c:v>
                </c:pt>
                <c:pt idx="717" formatCode="General">
                  <c:v>928.27810440987309</c:v>
                </c:pt>
                <c:pt idx="718" formatCode="General">
                  <c:v>924.59470240401129</c:v>
                </c:pt>
                <c:pt idx="719" formatCode="General">
                  <c:v>922.88219913306045</c:v>
                </c:pt>
                <c:pt idx="720" formatCode="General">
                  <c:v>922.20327771794962</c:v>
                </c:pt>
                <c:pt idx="721" formatCode="General">
                  <c:v>921.55982234691203</c:v>
                </c:pt>
                <c:pt idx="722" formatCode="General">
                  <c:v>921.27102741660372</c:v>
                </c:pt>
                <c:pt idx="723" formatCode="General">
                  <c:v>920.27797818256101</c:v>
                </c:pt>
                <c:pt idx="724" formatCode="General">
                  <c:v>918.48947624573964</c:v>
                </c:pt>
                <c:pt idx="725" formatCode="General">
                  <c:v>916.39191306771113</c:v>
                </c:pt>
                <c:pt idx="726" formatCode="General">
                  <c:v>914.04102100344733</c:v>
                </c:pt>
                <c:pt idx="727" formatCode="General">
                  <c:v>909.52163367300864</c:v>
                </c:pt>
                <c:pt idx="728" formatCode="General">
                  <c:v>905.41263913827152</c:v>
                </c:pt>
                <c:pt idx="729" formatCode="General">
                  <c:v>910.89467623640428</c:v>
                </c:pt>
                <c:pt idx="730" formatCode="General">
                  <c:v>909.89656042463707</c:v>
                </c:pt>
                <c:pt idx="731" formatCode="General">
                  <c:v>900.76152078699079</c:v>
                </c:pt>
                <c:pt idx="732" formatCode="General">
                  <c:v>904.4955885700997</c:v>
                </c:pt>
                <c:pt idx="733" formatCode="General">
                  <c:v>904.52092145872302</c:v>
                </c:pt>
                <c:pt idx="734" formatCode="General">
                  <c:v>900.67032238794616</c:v>
                </c:pt>
                <c:pt idx="735" formatCode="General">
                  <c:v>896.35866474422073</c:v>
                </c:pt>
                <c:pt idx="736" formatCode="General">
                  <c:v>895.17815213436393</c:v>
                </c:pt>
                <c:pt idx="737" formatCode="General">
                  <c:v>894.96535586992638</c:v>
                </c:pt>
                <c:pt idx="738" formatCode="General">
                  <c:v>895.21361817843683</c:v>
                </c:pt>
                <c:pt idx="739" formatCode="General">
                  <c:v>894.15470343397305</c:v>
                </c:pt>
                <c:pt idx="740" formatCode="General">
                  <c:v>891.31235333041263</c:v>
                </c:pt>
                <c:pt idx="741" formatCode="General">
                  <c:v>886.26604191660488</c:v>
                </c:pt>
                <c:pt idx="742" formatCode="General">
                  <c:v>882.81570248607943</c:v>
                </c:pt>
                <c:pt idx="743" formatCode="General">
                  <c:v>884.25461055989626</c:v>
                </c:pt>
                <c:pt idx="744" formatCode="General">
                  <c:v>885.92658120904946</c:v>
                </c:pt>
                <c:pt idx="745" formatCode="General">
                  <c:v>880.19628180240602</c:v>
                </c:pt>
                <c:pt idx="746" formatCode="General">
                  <c:v>876.37608219797721</c:v>
                </c:pt>
                <c:pt idx="747" formatCode="General">
                  <c:v>876.08222068994405</c:v>
                </c:pt>
                <c:pt idx="748" formatCode="General">
                  <c:v>877.75925791682209</c:v>
                </c:pt>
                <c:pt idx="749" formatCode="General">
                  <c:v>875.7832926041865</c:v>
                </c:pt>
                <c:pt idx="750" formatCode="General">
                  <c:v>872.73827939163778</c:v>
                </c:pt>
                <c:pt idx="751" formatCode="General">
                  <c:v>867.94529686406509</c:v>
                </c:pt>
                <c:pt idx="752" formatCode="General">
                  <c:v>865.92373235190723</c:v>
                </c:pt>
                <c:pt idx="753" formatCode="General">
                  <c:v>866.06052995047412</c:v>
                </c:pt>
                <c:pt idx="754" formatCode="General">
                  <c:v>866.45065643527664</c:v>
                </c:pt>
                <c:pt idx="755" formatCode="General">
                  <c:v>865.76160186471657</c:v>
                </c:pt>
                <c:pt idx="756" formatCode="General">
                  <c:v>863.04084962654895</c:v>
                </c:pt>
                <c:pt idx="757" formatCode="General">
                  <c:v>859.21558344439541</c:v>
                </c:pt>
                <c:pt idx="758" formatCode="General">
                  <c:v>854.3010030514298</c:v>
                </c:pt>
                <c:pt idx="759" formatCode="General">
                  <c:v>852.1578406738787</c:v>
                </c:pt>
                <c:pt idx="760" formatCode="General">
                  <c:v>854.76712820210287</c:v>
                </c:pt>
                <c:pt idx="761" formatCode="General">
                  <c:v>854.81779397934997</c:v>
                </c:pt>
                <c:pt idx="762" formatCode="General">
                  <c:v>849.96401251908094</c:v>
                </c:pt>
                <c:pt idx="763" formatCode="General">
                  <c:v>845.0088995043177</c:v>
                </c:pt>
                <c:pt idx="764" formatCode="General">
                  <c:v>844.14251471339276</c:v>
                </c:pt>
                <c:pt idx="765" formatCode="General">
                  <c:v>846.17927895872492</c:v>
                </c:pt>
                <c:pt idx="766" formatCode="General">
                  <c:v>844.94303399389639</c:v>
                </c:pt>
                <c:pt idx="767" formatCode="General">
                  <c:v>839.64846027157785</c:v>
                </c:pt>
                <c:pt idx="768" formatCode="General">
                  <c:v>836.45651630501254</c:v>
                </c:pt>
                <c:pt idx="769" formatCode="General">
                  <c:v>835.22533791790886</c:v>
                </c:pt>
                <c:pt idx="770" formatCode="General">
                  <c:v>834.36908628243339</c:v>
                </c:pt>
                <c:pt idx="771" formatCode="General">
                  <c:v>833.30003838252037</c:v>
                </c:pt>
                <c:pt idx="772" formatCode="General">
                  <c:v>831.76486533193406</c:v>
                </c:pt>
                <c:pt idx="773" formatCode="General">
                  <c:v>829.66730215390555</c:v>
                </c:pt>
                <c:pt idx="774" formatCode="General">
                  <c:v>827.31641008964175</c:v>
                </c:pt>
                <c:pt idx="775" formatCode="General">
                  <c:v>824.67165651734479</c:v>
                </c:pt>
                <c:pt idx="776" formatCode="General">
                  <c:v>818.57149693679787</c:v>
                </c:pt>
                <c:pt idx="777" formatCode="General">
                  <c:v>816.96539179806575</c:v>
                </c:pt>
                <c:pt idx="778" formatCode="General">
                  <c:v>820.34479914044505</c:v>
                </c:pt>
                <c:pt idx="779" formatCode="General">
                  <c:v>817.59364743592937</c:v>
                </c:pt>
                <c:pt idx="780" formatCode="General">
                  <c:v>812.18760900366726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C0F-4AB6-8304-ACBF21E005ED}"/>
            </c:ext>
          </c:extLst>
        </c:ser>
        <c:ser>
          <c:idx val="3"/>
          <c:order val="3"/>
          <c:tx>
            <c:strRef>
              <c:f>'46NT77'!$B$2</c:f>
              <c:strCache>
                <c:ptCount val="1"/>
                <c:pt idx="0">
                  <c:v>AWA_1_04_Rz</c:v>
                </c:pt>
              </c:strCache>
            </c:strRef>
          </c:tx>
          <c:spPr>
            <a:ln w="28575" cap="rnd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'46NT77'!$H$22:$H$770</c:f>
              <c:numCache>
                <c:formatCode>0.000</c:formatCode>
                <c:ptCount val="749"/>
                <c:pt idx="0">
                  <c:v>4.5520245980182442E-5</c:v>
                </c:pt>
                <c:pt idx="1">
                  <c:v>4.555138010018244E-5</c:v>
                </c:pt>
                <c:pt idx="2">
                  <c:v>4.5042885980182448E-5</c:v>
                </c:pt>
                <c:pt idx="3">
                  <c:v>4.4701733980182443E-5</c:v>
                </c:pt>
                <c:pt idx="4">
                  <c:v>4.7689109980182442E-5</c:v>
                </c:pt>
                <c:pt idx="5">
                  <c:v>7.891320598018245E-5</c:v>
                </c:pt>
                <c:pt idx="6">
                  <c:v>8.6451045980182433E-5</c:v>
                </c:pt>
                <c:pt idx="7">
                  <c:v>1.0296264598018245E-4</c:v>
                </c:pt>
                <c:pt idx="8">
                  <c:v>1.2770984598018244E-4</c:v>
                </c:pt>
                <c:pt idx="9">
                  <c:v>1.4303344598018246E-4</c:v>
                </c:pt>
                <c:pt idx="10">
                  <c:v>1.5463904598018245E-4</c:v>
                </c:pt>
                <c:pt idx="11">
                  <c:v>1.8103384598018246E-4</c:v>
                </c:pt>
                <c:pt idx="12">
                  <c:v>2.1378864598018242E-4</c:v>
                </c:pt>
                <c:pt idx="13">
                  <c:v>2.4057784598018246E-4</c:v>
                </c:pt>
                <c:pt idx="14">
                  <c:v>2.6357784598018247E-4</c:v>
                </c:pt>
                <c:pt idx="15">
                  <c:v>2.7593864598018247E-4</c:v>
                </c:pt>
                <c:pt idx="16">
                  <c:v>3.0037464598018244E-4</c:v>
                </c:pt>
                <c:pt idx="17">
                  <c:v>3.2079344598018241E-4</c:v>
                </c:pt>
                <c:pt idx="18">
                  <c:v>3.5306544598018243E-4</c:v>
                </c:pt>
                <c:pt idx="19">
                  <c:v>3.7728344598018243E-4</c:v>
                </c:pt>
                <c:pt idx="20">
                  <c:v>4.0466544598018238E-4</c:v>
                </c:pt>
                <c:pt idx="21">
                  <c:v>4.2519704598018238E-4</c:v>
                </c:pt>
                <c:pt idx="22">
                  <c:v>4.4089544598018243E-4</c:v>
                </c:pt>
                <c:pt idx="23">
                  <c:v>4.7167624598018238E-4</c:v>
                </c:pt>
                <c:pt idx="24">
                  <c:v>4.9910024598018245E-4</c:v>
                </c:pt>
                <c:pt idx="25">
                  <c:v>5.3546024598018248E-4</c:v>
                </c:pt>
                <c:pt idx="26">
                  <c:v>5.5421224598018251E-4</c:v>
                </c:pt>
                <c:pt idx="27">
                  <c:v>5.7879624598018253E-4</c:v>
                </c:pt>
                <c:pt idx="28">
                  <c:v>6.0398424598018241E-4</c:v>
                </c:pt>
                <c:pt idx="29">
                  <c:v>6.3919224598018242E-4</c:v>
                </c:pt>
                <c:pt idx="30">
                  <c:v>6.7358824598018243E-4</c:v>
                </c:pt>
                <c:pt idx="31">
                  <c:v>6.9082024598018249E-4</c:v>
                </c:pt>
                <c:pt idx="32">
                  <c:v>7.1999624598018249E-4</c:v>
                </c:pt>
                <c:pt idx="33">
                  <c:v>7.5908024598018249E-4</c:v>
                </c:pt>
                <c:pt idx="34">
                  <c:v>7.9301224598018246E-4</c:v>
                </c:pt>
                <c:pt idx="35">
                  <c:v>8.2424424598018242E-4</c:v>
                </c:pt>
                <c:pt idx="36">
                  <c:v>8.4636024598018251E-4</c:v>
                </c:pt>
                <c:pt idx="37">
                  <c:v>8.7354024598018253E-4</c:v>
                </c:pt>
                <c:pt idx="38">
                  <c:v>9.0466024598018257E-4</c:v>
                </c:pt>
                <c:pt idx="39">
                  <c:v>9.3882024598018255E-4</c:v>
                </c:pt>
                <c:pt idx="40">
                  <c:v>9.7152024598018253E-4</c:v>
                </c:pt>
                <c:pt idx="41">
                  <c:v>1.0009362459801824E-3</c:v>
                </c:pt>
                <c:pt idx="42">
                  <c:v>1.0308722459801826E-3</c:v>
                </c:pt>
                <c:pt idx="43">
                  <c:v>1.0709162459801825E-3</c:v>
                </c:pt>
                <c:pt idx="44">
                  <c:v>1.1034482459801825E-3</c:v>
                </c:pt>
                <c:pt idx="45">
                  <c:v>1.1275882459801825E-3</c:v>
                </c:pt>
                <c:pt idx="46">
                  <c:v>1.1530082459801825E-3</c:v>
                </c:pt>
                <c:pt idx="47">
                  <c:v>1.1979242459801826E-3</c:v>
                </c:pt>
                <c:pt idx="48">
                  <c:v>1.2354522459801824E-3</c:v>
                </c:pt>
                <c:pt idx="49">
                  <c:v>1.2683722459801824E-3</c:v>
                </c:pt>
                <c:pt idx="50">
                  <c:v>1.2915722459801823E-3</c:v>
                </c:pt>
                <c:pt idx="51">
                  <c:v>1.3260162459801826E-3</c:v>
                </c:pt>
                <c:pt idx="52">
                  <c:v>1.3684762459801824E-3</c:v>
                </c:pt>
                <c:pt idx="53">
                  <c:v>1.4040042459801823E-3</c:v>
                </c:pt>
                <c:pt idx="54">
                  <c:v>1.4340402459801823E-3</c:v>
                </c:pt>
                <c:pt idx="55">
                  <c:v>1.4704482459801825E-3</c:v>
                </c:pt>
                <c:pt idx="56">
                  <c:v>1.5125682459801823E-3</c:v>
                </c:pt>
                <c:pt idx="57">
                  <c:v>1.5519642459801825E-3</c:v>
                </c:pt>
                <c:pt idx="58">
                  <c:v>1.5787882459801824E-3</c:v>
                </c:pt>
                <c:pt idx="59">
                  <c:v>1.6212282459801824E-3</c:v>
                </c:pt>
                <c:pt idx="60">
                  <c:v>1.6630122459801824E-3</c:v>
                </c:pt>
                <c:pt idx="61">
                  <c:v>1.6971362459801823E-3</c:v>
                </c:pt>
                <c:pt idx="62">
                  <c:v>1.7290762459801824E-3</c:v>
                </c:pt>
                <c:pt idx="63">
                  <c:v>1.7711122459801822E-3</c:v>
                </c:pt>
                <c:pt idx="64">
                  <c:v>1.8218642459801823E-3</c:v>
                </c:pt>
                <c:pt idx="65">
                  <c:v>1.8579202459801825E-3</c:v>
                </c:pt>
                <c:pt idx="66">
                  <c:v>1.8902962459801823E-3</c:v>
                </c:pt>
                <c:pt idx="67">
                  <c:v>1.9214242459801823E-3</c:v>
                </c:pt>
                <c:pt idx="68">
                  <c:v>1.9684242459801823E-3</c:v>
                </c:pt>
                <c:pt idx="69">
                  <c:v>2.0091922459801823E-3</c:v>
                </c:pt>
                <c:pt idx="70">
                  <c:v>2.0474082459801825E-3</c:v>
                </c:pt>
                <c:pt idx="71">
                  <c:v>2.0806802459801825E-3</c:v>
                </c:pt>
                <c:pt idx="72">
                  <c:v>2.1295762459801822E-3</c:v>
                </c:pt>
                <c:pt idx="73">
                  <c:v>2.1735842459801825E-3</c:v>
                </c:pt>
                <c:pt idx="74">
                  <c:v>2.2073322459801822E-3</c:v>
                </c:pt>
                <c:pt idx="75">
                  <c:v>2.2547722459801823E-3</c:v>
                </c:pt>
                <c:pt idx="76">
                  <c:v>2.2974522459801826E-3</c:v>
                </c:pt>
                <c:pt idx="77">
                  <c:v>2.3323962459801824E-3</c:v>
                </c:pt>
                <c:pt idx="78">
                  <c:v>2.3721322459801823E-3</c:v>
                </c:pt>
                <c:pt idx="79">
                  <c:v>2.4136042459801822E-3</c:v>
                </c:pt>
                <c:pt idx="80">
                  <c:v>2.4582642459801823E-3</c:v>
                </c:pt>
                <c:pt idx="81">
                  <c:v>2.4930002459801824E-3</c:v>
                </c:pt>
                <c:pt idx="82">
                  <c:v>2.5407762459801826E-3</c:v>
                </c:pt>
                <c:pt idx="83">
                  <c:v>2.5875042459801824E-3</c:v>
                </c:pt>
                <c:pt idx="84">
                  <c:v>2.6318122459801823E-3</c:v>
                </c:pt>
                <c:pt idx="85">
                  <c:v>2.665644245980182E-3</c:v>
                </c:pt>
                <c:pt idx="86">
                  <c:v>2.7013802459801822E-3</c:v>
                </c:pt>
                <c:pt idx="87">
                  <c:v>2.7542962459801822E-3</c:v>
                </c:pt>
                <c:pt idx="88">
                  <c:v>2.7941882459801824E-3</c:v>
                </c:pt>
                <c:pt idx="89">
                  <c:v>2.8262962459801822E-3</c:v>
                </c:pt>
                <c:pt idx="90">
                  <c:v>2.8653362459801824E-3</c:v>
                </c:pt>
                <c:pt idx="91">
                  <c:v>2.9223602459801821E-3</c:v>
                </c:pt>
                <c:pt idx="92">
                  <c:v>2.9547202459801825E-3</c:v>
                </c:pt>
                <c:pt idx="93">
                  <c:v>2.9912082459801824E-3</c:v>
                </c:pt>
                <c:pt idx="94">
                  <c:v>3.0575362459801824E-3</c:v>
                </c:pt>
                <c:pt idx="95">
                  <c:v>3.084088245980182E-3</c:v>
                </c:pt>
                <c:pt idx="96">
                  <c:v>3.1218562459801825E-3</c:v>
                </c:pt>
                <c:pt idx="97">
                  <c:v>3.1743922459801822E-3</c:v>
                </c:pt>
                <c:pt idx="98">
                  <c:v>3.2194722459801821E-3</c:v>
                </c:pt>
                <c:pt idx="99">
                  <c:v>3.2596202459801819E-3</c:v>
                </c:pt>
                <c:pt idx="100">
                  <c:v>3.2954842459801824E-3</c:v>
                </c:pt>
                <c:pt idx="101">
                  <c:v>3.3498122459801822E-3</c:v>
                </c:pt>
                <c:pt idx="102">
                  <c:v>3.3951722459801825E-3</c:v>
                </c:pt>
                <c:pt idx="103">
                  <c:v>3.4322322459801823E-3</c:v>
                </c:pt>
                <c:pt idx="104">
                  <c:v>3.4668442459801826E-3</c:v>
                </c:pt>
                <c:pt idx="105">
                  <c:v>3.5188562459801827E-3</c:v>
                </c:pt>
                <c:pt idx="106">
                  <c:v>3.5685842459801825E-3</c:v>
                </c:pt>
                <c:pt idx="107">
                  <c:v>3.5956722459801822E-3</c:v>
                </c:pt>
                <c:pt idx="108">
                  <c:v>3.6283322459801826E-3</c:v>
                </c:pt>
                <c:pt idx="109">
                  <c:v>3.6846282459801821E-3</c:v>
                </c:pt>
                <c:pt idx="110">
                  <c:v>3.7324602459801823E-3</c:v>
                </c:pt>
                <c:pt idx="111">
                  <c:v>3.7730842459801823E-3</c:v>
                </c:pt>
                <c:pt idx="112">
                  <c:v>3.8045002459801826E-3</c:v>
                </c:pt>
                <c:pt idx="113">
                  <c:v>3.8579482459801823E-3</c:v>
                </c:pt>
                <c:pt idx="114">
                  <c:v>3.9053202459801823E-3</c:v>
                </c:pt>
                <c:pt idx="115">
                  <c:v>3.938272245980182E-3</c:v>
                </c:pt>
                <c:pt idx="116">
                  <c:v>3.9744322459801824E-3</c:v>
                </c:pt>
                <c:pt idx="117">
                  <c:v>4.0289082459801819E-3</c:v>
                </c:pt>
                <c:pt idx="118">
                  <c:v>4.0701602459801822E-3</c:v>
                </c:pt>
                <c:pt idx="119">
                  <c:v>4.1060002459801827E-3</c:v>
                </c:pt>
                <c:pt idx="120">
                  <c:v>4.1489602459801826E-3</c:v>
                </c:pt>
                <c:pt idx="121">
                  <c:v>4.192720245980182E-3</c:v>
                </c:pt>
                <c:pt idx="122">
                  <c:v>4.2334002459801824E-3</c:v>
                </c:pt>
                <c:pt idx="123">
                  <c:v>4.2796402459801828E-3</c:v>
                </c:pt>
                <c:pt idx="124">
                  <c:v>4.304880245980182E-3</c:v>
                </c:pt>
                <c:pt idx="125">
                  <c:v>4.3676802459801821E-3</c:v>
                </c:pt>
                <c:pt idx="126">
                  <c:v>4.4156002459801828E-3</c:v>
                </c:pt>
                <c:pt idx="127">
                  <c:v>4.4413202459801827E-3</c:v>
                </c:pt>
                <c:pt idx="128">
                  <c:v>4.4887202459801823E-3</c:v>
                </c:pt>
                <c:pt idx="129">
                  <c:v>4.5393602459801825E-3</c:v>
                </c:pt>
                <c:pt idx="130">
                  <c:v>4.5798402459801824E-3</c:v>
                </c:pt>
                <c:pt idx="131">
                  <c:v>4.6092802459801827E-3</c:v>
                </c:pt>
                <c:pt idx="132">
                  <c:v>4.6592402459801827E-3</c:v>
                </c:pt>
                <c:pt idx="133">
                  <c:v>4.7098402459801823E-3</c:v>
                </c:pt>
                <c:pt idx="134">
                  <c:v>4.7397202459801826E-3</c:v>
                </c:pt>
                <c:pt idx="135">
                  <c:v>4.7804802459801817E-3</c:v>
                </c:pt>
                <c:pt idx="136">
                  <c:v>4.8328002459801823E-3</c:v>
                </c:pt>
                <c:pt idx="137">
                  <c:v>4.8728002459801825E-3</c:v>
                </c:pt>
                <c:pt idx="138">
                  <c:v>4.8999202459801819E-3</c:v>
                </c:pt>
                <c:pt idx="139">
                  <c:v>4.9623602459801823E-3</c:v>
                </c:pt>
                <c:pt idx="140">
                  <c:v>4.9981602459801822E-3</c:v>
                </c:pt>
                <c:pt idx="141">
                  <c:v>5.0358802459801819E-3</c:v>
                </c:pt>
                <c:pt idx="142">
                  <c:v>5.0834802459801829E-3</c:v>
                </c:pt>
                <c:pt idx="143">
                  <c:v>5.1207202459801829E-3</c:v>
                </c:pt>
                <c:pt idx="144">
                  <c:v>5.1694402459801824E-3</c:v>
                </c:pt>
                <c:pt idx="145">
                  <c:v>5.2101202459801828E-3</c:v>
                </c:pt>
                <c:pt idx="146">
                  <c:v>5.2604402459801823E-3</c:v>
                </c:pt>
                <c:pt idx="147">
                  <c:v>5.3024402459801835E-3</c:v>
                </c:pt>
                <c:pt idx="148">
                  <c:v>5.3323602459801837E-3</c:v>
                </c:pt>
                <c:pt idx="149">
                  <c:v>5.3834802459801837E-3</c:v>
                </c:pt>
                <c:pt idx="150">
                  <c:v>5.4262002459801832E-3</c:v>
                </c:pt>
                <c:pt idx="151">
                  <c:v>5.4757202459801823E-3</c:v>
                </c:pt>
                <c:pt idx="152">
                  <c:v>5.5307602459801833E-3</c:v>
                </c:pt>
                <c:pt idx="153">
                  <c:v>5.5857202459801822E-3</c:v>
                </c:pt>
                <c:pt idx="154">
                  <c:v>5.6087202459801835E-3</c:v>
                </c:pt>
                <c:pt idx="155">
                  <c:v>5.6531602459801832E-3</c:v>
                </c:pt>
                <c:pt idx="156">
                  <c:v>5.7112802459801824E-3</c:v>
                </c:pt>
                <c:pt idx="157">
                  <c:v>5.7646802459801827E-3</c:v>
                </c:pt>
                <c:pt idx="158">
                  <c:v>5.8298802459801824E-3</c:v>
                </c:pt>
                <c:pt idx="159">
                  <c:v>5.8971602459801827E-3</c:v>
                </c:pt>
                <c:pt idx="160">
                  <c:v>5.9982802459801832E-3</c:v>
                </c:pt>
                <c:pt idx="161">
                  <c:v>6.1052802459801827E-3</c:v>
                </c:pt>
                <c:pt idx="162">
                  <c:v>6.2320802459801825E-3</c:v>
                </c:pt>
                <c:pt idx="163">
                  <c:v>6.3722402459801828E-3</c:v>
                </c:pt>
                <c:pt idx="164">
                  <c:v>6.5247602459801834E-3</c:v>
                </c:pt>
                <c:pt idx="165">
                  <c:v>6.7197602459801832E-3</c:v>
                </c:pt>
                <c:pt idx="166">
                  <c:v>6.9346002459801824E-3</c:v>
                </c:pt>
                <c:pt idx="167">
                  <c:v>7.1330802459801832E-3</c:v>
                </c:pt>
                <c:pt idx="168">
                  <c:v>7.3402002459801831E-3</c:v>
                </c:pt>
                <c:pt idx="169">
                  <c:v>7.5556802459801828E-3</c:v>
                </c:pt>
                <c:pt idx="170">
                  <c:v>7.8113602459801831E-3</c:v>
                </c:pt>
                <c:pt idx="171">
                  <c:v>8.0734002459801821E-3</c:v>
                </c:pt>
                <c:pt idx="172">
                  <c:v>8.343320245980182E-3</c:v>
                </c:pt>
                <c:pt idx="173">
                  <c:v>8.6072402459801828E-3</c:v>
                </c:pt>
                <c:pt idx="174">
                  <c:v>8.8338402459801832E-3</c:v>
                </c:pt>
                <c:pt idx="175">
                  <c:v>9.0275202459801831E-3</c:v>
                </c:pt>
                <c:pt idx="176">
                  <c:v>9.2378002459801833E-3</c:v>
                </c:pt>
                <c:pt idx="177">
                  <c:v>9.471400245980182E-3</c:v>
                </c:pt>
                <c:pt idx="178">
                  <c:v>9.731960245980182E-3</c:v>
                </c:pt>
                <c:pt idx="179">
                  <c:v>9.9739602459801829E-3</c:v>
                </c:pt>
                <c:pt idx="180">
                  <c:v>1.0197960245980181E-2</c:v>
                </c:pt>
                <c:pt idx="181">
                  <c:v>1.0432000245980183E-2</c:v>
                </c:pt>
                <c:pt idx="182">
                  <c:v>1.0653640245980183E-2</c:v>
                </c:pt>
                <c:pt idx="183">
                  <c:v>1.0867280245980182E-2</c:v>
                </c:pt>
                <c:pt idx="184">
                  <c:v>1.1102560245980182E-2</c:v>
                </c:pt>
                <c:pt idx="185">
                  <c:v>1.1341720245980182E-2</c:v>
                </c:pt>
                <c:pt idx="186">
                  <c:v>1.1549400245980182E-2</c:v>
                </c:pt>
                <c:pt idx="187">
                  <c:v>1.1750600245980182E-2</c:v>
                </c:pt>
                <c:pt idx="188">
                  <c:v>1.1954480245980181E-2</c:v>
                </c:pt>
                <c:pt idx="189">
                  <c:v>1.2166800245980183E-2</c:v>
                </c:pt>
                <c:pt idx="190">
                  <c:v>1.2384280245980182E-2</c:v>
                </c:pt>
                <c:pt idx="191">
                  <c:v>1.262464024598018E-2</c:v>
                </c:pt>
                <c:pt idx="192">
                  <c:v>1.2838840245980181E-2</c:v>
                </c:pt>
                <c:pt idx="193">
                  <c:v>1.3050840245980182E-2</c:v>
                </c:pt>
                <c:pt idx="194">
                  <c:v>1.3266600245980182E-2</c:v>
                </c:pt>
                <c:pt idx="195">
                  <c:v>1.3496720245980183E-2</c:v>
                </c:pt>
                <c:pt idx="196">
                  <c:v>1.3703640245980182E-2</c:v>
                </c:pt>
                <c:pt idx="197">
                  <c:v>1.3921000245980182E-2</c:v>
                </c:pt>
                <c:pt idx="198">
                  <c:v>1.4124440245980181E-2</c:v>
                </c:pt>
                <c:pt idx="199">
                  <c:v>1.4327440245980181E-2</c:v>
                </c:pt>
                <c:pt idx="200">
                  <c:v>1.4530200245980182E-2</c:v>
                </c:pt>
                <c:pt idx="201">
                  <c:v>1.4739120245980182E-2</c:v>
                </c:pt>
                <c:pt idx="202">
                  <c:v>1.4979440245980183E-2</c:v>
                </c:pt>
                <c:pt idx="203">
                  <c:v>1.5200840245980183E-2</c:v>
                </c:pt>
                <c:pt idx="204">
                  <c:v>1.5441960245980182E-2</c:v>
                </c:pt>
                <c:pt idx="205">
                  <c:v>1.5653320245980182E-2</c:v>
                </c:pt>
                <c:pt idx="206">
                  <c:v>1.5859960245980183E-2</c:v>
                </c:pt>
                <c:pt idx="207">
                  <c:v>1.6064600245980182E-2</c:v>
                </c:pt>
                <c:pt idx="208">
                  <c:v>1.6280400245980181E-2</c:v>
                </c:pt>
                <c:pt idx="209">
                  <c:v>1.6500000245980181E-2</c:v>
                </c:pt>
                <c:pt idx="210">
                  <c:v>1.6694400245980182E-2</c:v>
                </c:pt>
                <c:pt idx="211">
                  <c:v>1.692196024598018E-2</c:v>
                </c:pt>
                <c:pt idx="212">
                  <c:v>1.7131200245980183E-2</c:v>
                </c:pt>
                <c:pt idx="213">
                  <c:v>1.7363440245980181E-2</c:v>
                </c:pt>
                <c:pt idx="214">
                  <c:v>1.7580760245980181E-2</c:v>
                </c:pt>
                <c:pt idx="215">
                  <c:v>1.779360024598018E-2</c:v>
                </c:pt>
                <c:pt idx="216">
                  <c:v>1.8005480245980181E-2</c:v>
                </c:pt>
                <c:pt idx="217">
                  <c:v>1.8209680245980183E-2</c:v>
                </c:pt>
                <c:pt idx="218">
                  <c:v>1.841520024598018E-2</c:v>
                </c:pt>
                <c:pt idx="219">
                  <c:v>1.863312024598018E-2</c:v>
                </c:pt>
                <c:pt idx="220">
                  <c:v>1.886800024598018E-2</c:v>
                </c:pt>
                <c:pt idx="221">
                  <c:v>1.9084880245980183E-2</c:v>
                </c:pt>
                <c:pt idx="222">
                  <c:v>1.9291680245980183E-2</c:v>
                </c:pt>
                <c:pt idx="223">
                  <c:v>1.9502040245980182E-2</c:v>
                </c:pt>
                <c:pt idx="224">
                  <c:v>1.9724040245980182E-2</c:v>
                </c:pt>
                <c:pt idx="225">
                  <c:v>1.993000024598018E-2</c:v>
                </c:pt>
                <c:pt idx="226">
                  <c:v>2.0134360245980185E-2</c:v>
                </c:pt>
                <c:pt idx="227">
                  <c:v>2.0333880245980183E-2</c:v>
                </c:pt>
                <c:pt idx="228">
                  <c:v>2.0538840245980183E-2</c:v>
                </c:pt>
                <c:pt idx="229">
                  <c:v>2.075144024598018E-2</c:v>
                </c:pt>
                <c:pt idx="230">
                  <c:v>2.096700024598018E-2</c:v>
                </c:pt>
                <c:pt idx="231">
                  <c:v>2.119492024598018E-2</c:v>
                </c:pt>
                <c:pt idx="232">
                  <c:v>2.1428760245980182E-2</c:v>
                </c:pt>
                <c:pt idx="233">
                  <c:v>2.1676520245980182E-2</c:v>
                </c:pt>
                <c:pt idx="234">
                  <c:v>2.1891240245980183E-2</c:v>
                </c:pt>
                <c:pt idx="235">
                  <c:v>2.2109560245980181E-2</c:v>
                </c:pt>
                <c:pt idx="236">
                  <c:v>2.2289920245980182E-2</c:v>
                </c:pt>
                <c:pt idx="237">
                  <c:v>2.2501240245980183E-2</c:v>
                </c:pt>
                <c:pt idx="238">
                  <c:v>2.2693160245980181E-2</c:v>
                </c:pt>
                <c:pt idx="239">
                  <c:v>2.2902960245980184E-2</c:v>
                </c:pt>
                <c:pt idx="240">
                  <c:v>2.3100080245980183E-2</c:v>
                </c:pt>
                <c:pt idx="241">
                  <c:v>2.3321080245980182E-2</c:v>
                </c:pt>
                <c:pt idx="242">
                  <c:v>2.3527760245980182E-2</c:v>
                </c:pt>
                <c:pt idx="243">
                  <c:v>2.3745520245980183E-2</c:v>
                </c:pt>
                <c:pt idx="244">
                  <c:v>2.3979840245980179E-2</c:v>
                </c:pt>
                <c:pt idx="245">
                  <c:v>2.419180024598018E-2</c:v>
                </c:pt>
                <c:pt idx="246">
                  <c:v>2.4404720245980182E-2</c:v>
                </c:pt>
                <c:pt idx="247">
                  <c:v>2.4614720245980184E-2</c:v>
                </c:pt>
                <c:pt idx="248">
                  <c:v>2.4824560245980183E-2</c:v>
                </c:pt>
                <c:pt idx="249">
                  <c:v>2.5054520245980184E-2</c:v>
                </c:pt>
                <c:pt idx="250">
                  <c:v>2.5257640245980179E-2</c:v>
                </c:pt>
                <c:pt idx="251">
                  <c:v>2.5465240245980181E-2</c:v>
                </c:pt>
                <c:pt idx="252">
                  <c:v>2.5670520245980183E-2</c:v>
                </c:pt>
                <c:pt idx="253">
                  <c:v>2.5876800245980179E-2</c:v>
                </c:pt>
                <c:pt idx="254">
                  <c:v>2.6087080245980183E-2</c:v>
                </c:pt>
                <c:pt idx="255">
                  <c:v>2.6320320245980178E-2</c:v>
                </c:pt>
                <c:pt idx="256">
                  <c:v>2.6532840245980179E-2</c:v>
                </c:pt>
                <c:pt idx="257">
                  <c:v>2.6737600245980181E-2</c:v>
                </c:pt>
                <c:pt idx="258">
                  <c:v>2.6955280245980182E-2</c:v>
                </c:pt>
                <c:pt idx="259">
                  <c:v>2.715012024598018E-2</c:v>
                </c:pt>
                <c:pt idx="260">
                  <c:v>2.7353560245980183E-2</c:v>
                </c:pt>
                <c:pt idx="261">
                  <c:v>2.7554640245980182E-2</c:v>
                </c:pt>
                <c:pt idx="262">
                  <c:v>2.775656024598018E-2</c:v>
                </c:pt>
                <c:pt idx="263">
                  <c:v>2.7991720245980182E-2</c:v>
                </c:pt>
                <c:pt idx="264">
                  <c:v>2.8209200245980184E-2</c:v>
                </c:pt>
                <c:pt idx="265">
                  <c:v>2.8420160245980184E-2</c:v>
                </c:pt>
                <c:pt idx="266">
                  <c:v>2.8627200245980183E-2</c:v>
                </c:pt>
                <c:pt idx="267">
                  <c:v>2.8852720245980183E-2</c:v>
                </c:pt>
                <c:pt idx="268">
                  <c:v>2.9051320245980183E-2</c:v>
                </c:pt>
                <c:pt idx="269">
                  <c:v>2.9283600245980184E-2</c:v>
                </c:pt>
                <c:pt idx="270">
                  <c:v>2.9494680245980183E-2</c:v>
                </c:pt>
                <c:pt idx="271">
                  <c:v>2.9698840245980181E-2</c:v>
                </c:pt>
                <c:pt idx="272">
                  <c:v>2.9897440245980181E-2</c:v>
                </c:pt>
                <c:pt idx="273">
                  <c:v>3.0116960245980179E-2</c:v>
                </c:pt>
                <c:pt idx="274">
                  <c:v>3.0293440245980182E-2</c:v>
                </c:pt>
                <c:pt idx="275">
                  <c:v>3.0508480245980182E-2</c:v>
                </c:pt>
                <c:pt idx="276">
                  <c:v>3.0714520245980183E-2</c:v>
                </c:pt>
                <c:pt idx="277">
                  <c:v>3.0908040245980182E-2</c:v>
                </c:pt>
                <c:pt idx="278">
                  <c:v>3.1117280245980181E-2</c:v>
                </c:pt>
                <c:pt idx="279">
                  <c:v>3.1340520245980184E-2</c:v>
                </c:pt>
                <c:pt idx="280">
                  <c:v>3.1564960245980184E-2</c:v>
                </c:pt>
                <c:pt idx="281">
                  <c:v>3.1797800245980182E-2</c:v>
                </c:pt>
                <c:pt idx="282">
                  <c:v>3.2008000245980182E-2</c:v>
                </c:pt>
                <c:pt idx="283">
                  <c:v>3.221868024598018E-2</c:v>
                </c:pt>
                <c:pt idx="284">
                  <c:v>3.2443880245980182E-2</c:v>
                </c:pt>
                <c:pt idx="285">
                  <c:v>3.2639880245980184E-2</c:v>
                </c:pt>
                <c:pt idx="286">
                  <c:v>3.2853600245980184E-2</c:v>
                </c:pt>
                <c:pt idx="287">
                  <c:v>3.3067360245980185E-2</c:v>
                </c:pt>
                <c:pt idx="288">
                  <c:v>3.3262360245980178E-2</c:v>
                </c:pt>
                <c:pt idx="289">
                  <c:v>3.3476760245980182E-2</c:v>
                </c:pt>
                <c:pt idx="290">
                  <c:v>3.3673680245980185E-2</c:v>
                </c:pt>
                <c:pt idx="291">
                  <c:v>3.3867520245980186E-2</c:v>
                </c:pt>
                <c:pt idx="292">
                  <c:v>3.4090240245980181E-2</c:v>
                </c:pt>
                <c:pt idx="293">
                  <c:v>3.4292040245980183E-2</c:v>
                </c:pt>
                <c:pt idx="294">
                  <c:v>3.4497600245980184E-2</c:v>
                </c:pt>
                <c:pt idx="295">
                  <c:v>3.4708320245980182E-2</c:v>
                </c:pt>
                <c:pt idx="296">
                  <c:v>3.4952680245980181E-2</c:v>
                </c:pt>
                <c:pt idx="297">
                  <c:v>3.523204024598018E-2</c:v>
                </c:pt>
                <c:pt idx="298">
                  <c:v>3.544940024598018E-2</c:v>
                </c:pt>
                <c:pt idx="299">
                  <c:v>3.5643440245980179E-2</c:v>
                </c:pt>
                <c:pt idx="300">
                  <c:v>3.5804080245980183E-2</c:v>
                </c:pt>
                <c:pt idx="301">
                  <c:v>3.5975880245980182E-2</c:v>
                </c:pt>
                <c:pt idx="302">
                  <c:v>3.6175000245980179E-2</c:v>
                </c:pt>
                <c:pt idx="303">
                  <c:v>3.6387160245980182E-2</c:v>
                </c:pt>
                <c:pt idx="304">
                  <c:v>3.660136024598018E-2</c:v>
                </c:pt>
                <c:pt idx="305">
                  <c:v>3.6821160245980179E-2</c:v>
                </c:pt>
                <c:pt idx="306">
                  <c:v>3.7060160245980182E-2</c:v>
                </c:pt>
                <c:pt idx="307">
                  <c:v>3.727444024598018E-2</c:v>
                </c:pt>
                <c:pt idx="308">
                  <c:v>3.750452024598018E-2</c:v>
                </c:pt>
                <c:pt idx="309">
                  <c:v>3.7714680245980181E-2</c:v>
                </c:pt>
                <c:pt idx="310">
                  <c:v>3.7917960245980181E-2</c:v>
                </c:pt>
                <c:pt idx="311">
                  <c:v>3.8124200245980185E-2</c:v>
                </c:pt>
                <c:pt idx="312">
                  <c:v>3.8322880245980177E-2</c:v>
                </c:pt>
                <c:pt idx="313">
                  <c:v>3.8525200245980183E-2</c:v>
                </c:pt>
                <c:pt idx="314">
                  <c:v>3.874424024598018E-2</c:v>
                </c:pt>
                <c:pt idx="315">
                  <c:v>3.8958280245980179E-2</c:v>
                </c:pt>
                <c:pt idx="316">
                  <c:v>3.9163440245980181E-2</c:v>
                </c:pt>
                <c:pt idx="317">
                  <c:v>3.9367560245980183E-2</c:v>
                </c:pt>
                <c:pt idx="318">
                  <c:v>3.9585680245980186E-2</c:v>
                </c:pt>
                <c:pt idx="319">
                  <c:v>3.9787280245980182E-2</c:v>
                </c:pt>
                <c:pt idx="320">
                  <c:v>3.9995840245980185E-2</c:v>
                </c:pt>
                <c:pt idx="321">
                  <c:v>4.0220320245980185E-2</c:v>
                </c:pt>
                <c:pt idx="322">
                  <c:v>4.043952024598018E-2</c:v>
                </c:pt>
                <c:pt idx="323">
                  <c:v>4.0649520245980175E-2</c:v>
                </c:pt>
                <c:pt idx="324">
                  <c:v>4.0867920245980176E-2</c:v>
                </c:pt>
                <c:pt idx="325">
                  <c:v>4.1080320245980184E-2</c:v>
                </c:pt>
                <c:pt idx="326">
                  <c:v>4.1289120245980186E-2</c:v>
                </c:pt>
                <c:pt idx="327">
                  <c:v>4.1496720245980188E-2</c:v>
                </c:pt>
                <c:pt idx="328">
                  <c:v>4.1705520245980184E-2</c:v>
                </c:pt>
                <c:pt idx="329">
                  <c:v>4.193392024598018E-2</c:v>
                </c:pt>
                <c:pt idx="330">
                  <c:v>4.2139920245980178E-2</c:v>
                </c:pt>
                <c:pt idx="331">
                  <c:v>4.2344720245980183E-2</c:v>
                </c:pt>
                <c:pt idx="332">
                  <c:v>4.2551120245980185E-2</c:v>
                </c:pt>
                <c:pt idx="333">
                  <c:v>4.2757920245980179E-2</c:v>
                </c:pt>
                <c:pt idx="334">
                  <c:v>4.2983520245980185E-2</c:v>
                </c:pt>
                <c:pt idx="335">
                  <c:v>4.3205920245980182E-2</c:v>
                </c:pt>
                <c:pt idx="336">
                  <c:v>4.342952024598018E-2</c:v>
                </c:pt>
                <c:pt idx="337">
                  <c:v>4.3653520245980182E-2</c:v>
                </c:pt>
                <c:pt idx="338">
                  <c:v>4.3894320245980181E-2</c:v>
                </c:pt>
                <c:pt idx="339">
                  <c:v>4.4114320245980186E-2</c:v>
                </c:pt>
                <c:pt idx="340">
                  <c:v>4.4344720245980185E-2</c:v>
                </c:pt>
                <c:pt idx="341">
                  <c:v>4.4583120245980185E-2</c:v>
                </c:pt>
                <c:pt idx="342">
                  <c:v>4.4805520245980182E-2</c:v>
                </c:pt>
                <c:pt idx="343">
                  <c:v>4.5006720245980188E-2</c:v>
                </c:pt>
                <c:pt idx="344">
                  <c:v>4.5204720245980184E-2</c:v>
                </c:pt>
                <c:pt idx="345">
                  <c:v>4.5407920245980185E-2</c:v>
                </c:pt>
                <c:pt idx="346">
                  <c:v>4.5609920245980186E-2</c:v>
                </c:pt>
                <c:pt idx="347">
                  <c:v>4.5833920245980181E-2</c:v>
                </c:pt>
                <c:pt idx="348">
                  <c:v>4.6041920245980181E-2</c:v>
                </c:pt>
                <c:pt idx="349">
                  <c:v>4.6252720245980185E-2</c:v>
                </c:pt>
                <c:pt idx="350">
                  <c:v>4.6501920245980183E-2</c:v>
                </c:pt>
                <c:pt idx="351">
                  <c:v>4.6723120245980188E-2</c:v>
                </c:pt>
                <c:pt idx="352">
                  <c:v>4.6945520245980185E-2</c:v>
                </c:pt>
                <c:pt idx="353">
                  <c:v>4.7167120245980181E-2</c:v>
                </c:pt>
                <c:pt idx="354">
                  <c:v>4.7385120245980177E-2</c:v>
                </c:pt>
                <c:pt idx="355">
                  <c:v>4.7603920245980182E-2</c:v>
                </c:pt>
                <c:pt idx="356">
                  <c:v>4.7840320245980186E-2</c:v>
                </c:pt>
                <c:pt idx="357">
                  <c:v>4.8058320245980182E-2</c:v>
                </c:pt>
                <c:pt idx="358">
                  <c:v>4.8273920245980186E-2</c:v>
                </c:pt>
                <c:pt idx="359">
                  <c:v>4.8491920245980182E-2</c:v>
                </c:pt>
                <c:pt idx="360">
                  <c:v>4.8735520245980178E-2</c:v>
                </c:pt>
                <c:pt idx="361">
                  <c:v>4.9042720245980186E-2</c:v>
                </c:pt>
                <c:pt idx="362">
                  <c:v>4.9227920245980182E-2</c:v>
                </c:pt>
                <c:pt idx="363">
                  <c:v>4.9461520245980183E-2</c:v>
                </c:pt>
                <c:pt idx="364">
                  <c:v>4.9655120245980185E-2</c:v>
                </c:pt>
                <c:pt idx="365">
                  <c:v>4.9858320245980178E-2</c:v>
                </c:pt>
                <c:pt idx="366">
                  <c:v>5.0093520245980183E-2</c:v>
                </c:pt>
                <c:pt idx="367">
                  <c:v>5.0317520245980178E-2</c:v>
                </c:pt>
                <c:pt idx="368">
                  <c:v>5.0562720245980186E-2</c:v>
                </c:pt>
                <c:pt idx="369">
                  <c:v>5.0750320245980182E-2</c:v>
                </c:pt>
                <c:pt idx="370">
                  <c:v>5.0991520245980179E-2</c:v>
                </c:pt>
                <c:pt idx="371">
                  <c:v>5.1209120245980184E-2</c:v>
                </c:pt>
                <c:pt idx="372">
                  <c:v>5.1425520245980183E-2</c:v>
                </c:pt>
                <c:pt idx="373">
                  <c:v>5.1669520245980177E-2</c:v>
                </c:pt>
                <c:pt idx="374">
                  <c:v>5.1871520245980178E-2</c:v>
                </c:pt>
                <c:pt idx="375">
                  <c:v>5.2087520245980186E-2</c:v>
                </c:pt>
                <c:pt idx="376">
                  <c:v>5.233152024598018E-2</c:v>
                </c:pt>
                <c:pt idx="377">
                  <c:v>5.2551920245980183E-2</c:v>
                </c:pt>
                <c:pt idx="378">
                  <c:v>5.2776320245980182E-2</c:v>
                </c:pt>
                <c:pt idx="379">
                  <c:v>5.2997920245980178E-2</c:v>
                </c:pt>
                <c:pt idx="380">
                  <c:v>5.3251920245980182E-2</c:v>
                </c:pt>
                <c:pt idx="381">
                  <c:v>5.3475120245980182E-2</c:v>
                </c:pt>
                <c:pt idx="382">
                  <c:v>5.3699120245980184E-2</c:v>
                </c:pt>
                <c:pt idx="383">
                  <c:v>5.3923520245980183E-2</c:v>
                </c:pt>
                <c:pt idx="384">
                  <c:v>5.4165120245980178E-2</c:v>
                </c:pt>
                <c:pt idx="385">
                  <c:v>5.438552024598018E-2</c:v>
                </c:pt>
                <c:pt idx="386">
                  <c:v>5.4605120245980181E-2</c:v>
                </c:pt>
                <c:pt idx="387">
                  <c:v>5.4829120245980183E-2</c:v>
                </c:pt>
                <c:pt idx="388">
                  <c:v>5.5043920245980177E-2</c:v>
                </c:pt>
                <c:pt idx="389">
                  <c:v>5.5288720245980187E-2</c:v>
                </c:pt>
                <c:pt idx="390">
                  <c:v>5.5511520245980182E-2</c:v>
                </c:pt>
                <c:pt idx="391">
                  <c:v>5.5729120245980181E-2</c:v>
                </c:pt>
                <c:pt idx="392">
                  <c:v>5.5950720245980176E-2</c:v>
                </c:pt>
                <c:pt idx="393">
                  <c:v>5.6198320245980184E-2</c:v>
                </c:pt>
                <c:pt idx="394">
                  <c:v>5.6431120245980182E-2</c:v>
                </c:pt>
                <c:pt idx="395">
                  <c:v>5.6633520245980187E-2</c:v>
                </c:pt>
                <c:pt idx="396">
                  <c:v>5.6853520245980178E-2</c:v>
                </c:pt>
                <c:pt idx="397">
                  <c:v>5.7099120245980177E-2</c:v>
                </c:pt>
                <c:pt idx="398">
                  <c:v>5.7325520245980179E-2</c:v>
                </c:pt>
                <c:pt idx="399">
                  <c:v>5.7543520245980175E-2</c:v>
                </c:pt>
                <c:pt idx="400">
                  <c:v>5.777752024598018E-2</c:v>
                </c:pt>
                <c:pt idx="401">
                  <c:v>5.8020720245980179E-2</c:v>
                </c:pt>
                <c:pt idx="402">
                  <c:v>5.824712024598018E-2</c:v>
                </c:pt>
                <c:pt idx="403">
                  <c:v>5.8497520245980185E-2</c:v>
                </c:pt>
                <c:pt idx="404">
                  <c:v>5.8725120245980179E-2</c:v>
                </c:pt>
                <c:pt idx="405">
                  <c:v>5.8952320245980176E-2</c:v>
                </c:pt>
                <c:pt idx="406">
                  <c:v>5.9175520245980183E-2</c:v>
                </c:pt>
                <c:pt idx="407">
                  <c:v>5.9428720245980185E-2</c:v>
                </c:pt>
                <c:pt idx="408">
                  <c:v>5.9659920245980179E-2</c:v>
                </c:pt>
                <c:pt idx="409">
                  <c:v>5.9890720245980182E-2</c:v>
                </c:pt>
                <c:pt idx="410">
                  <c:v>6.0120720245980183E-2</c:v>
                </c:pt>
                <c:pt idx="411">
                  <c:v>6.0347120245980185E-2</c:v>
                </c:pt>
                <c:pt idx="412">
                  <c:v>6.0581920245980178E-2</c:v>
                </c:pt>
                <c:pt idx="413">
                  <c:v>6.080952024598018E-2</c:v>
                </c:pt>
                <c:pt idx="414">
                  <c:v>6.1035520245980183E-2</c:v>
                </c:pt>
                <c:pt idx="415">
                  <c:v>6.1293520245980178E-2</c:v>
                </c:pt>
                <c:pt idx="416">
                  <c:v>6.1516720245980185E-2</c:v>
                </c:pt>
                <c:pt idx="417">
                  <c:v>6.1772320245980179E-2</c:v>
                </c:pt>
                <c:pt idx="418">
                  <c:v>6.2023120245980182E-2</c:v>
                </c:pt>
                <c:pt idx="419">
                  <c:v>6.2249520245980176E-2</c:v>
                </c:pt>
                <c:pt idx="420">
                  <c:v>6.2510720245980186E-2</c:v>
                </c:pt>
                <c:pt idx="421">
                  <c:v>6.2737920245980183E-2</c:v>
                </c:pt>
                <c:pt idx="422">
                  <c:v>6.2970720245980175E-2</c:v>
                </c:pt>
                <c:pt idx="423">
                  <c:v>6.3204720245980187E-2</c:v>
                </c:pt>
                <c:pt idx="424">
                  <c:v>6.3444720245980191E-2</c:v>
                </c:pt>
                <c:pt idx="425">
                  <c:v>6.3672320245980185E-2</c:v>
                </c:pt>
                <c:pt idx="426">
                  <c:v>6.3924720245980185E-2</c:v>
                </c:pt>
                <c:pt idx="427">
                  <c:v>6.4159120245980181E-2</c:v>
                </c:pt>
                <c:pt idx="428">
                  <c:v>6.4389120245980175E-2</c:v>
                </c:pt>
                <c:pt idx="429">
                  <c:v>6.4622320245980178E-2</c:v>
                </c:pt>
                <c:pt idx="430">
                  <c:v>6.4859520245980185E-2</c:v>
                </c:pt>
                <c:pt idx="431">
                  <c:v>6.5095120245980173E-2</c:v>
                </c:pt>
                <c:pt idx="432" formatCode="General">
                  <c:v>6.533232024598018E-2</c:v>
                </c:pt>
                <c:pt idx="433" formatCode="General">
                  <c:v>6.5567920245980182E-2</c:v>
                </c:pt>
                <c:pt idx="434" formatCode="General">
                  <c:v>6.5827120245980184E-2</c:v>
                </c:pt>
                <c:pt idx="435" formatCode="General">
                  <c:v>6.6088320245980187E-2</c:v>
                </c:pt>
                <c:pt idx="436" formatCode="General">
                  <c:v>6.6322720245980182E-2</c:v>
                </c:pt>
                <c:pt idx="437" formatCode="General">
                  <c:v>6.6553920245980183E-2</c:v>
                </c:pt>
                <c:pt idx="438" formatCode="General">
                  <c:v>6.6789120245980188E-2</c:v>
                </c:pt>
                <c:pt idx="439" formatCode="General">
                  <c:v>6.7025120245980188E-2</c:v>
                </c:pt>
                <c:pt idx="440" formatCode="General">
                  <c:v>6.726712024598018E-2</c:v>
                </c:pt>
                <c:pt idx="441" formatCode="General">
                  <c:v>6.7504320245980173E-2</c:v>
                </c:pt>
                <c:pt idx="442" formatCode="General">
                  <c:v>6.774392024598018E-2</c:v>
                </c:pt>
                <c:pt idx="443" formatCode="General">
                  <c:v>6.8009520245980185E-2</c:v>
                </c:pt>
                <c:pt idx="444" formatCode="General">
                  <c:v>6.8252720245980183E-2</c:v>
                </c:pt>
                <c:pt idx="445" formatCode="General">
                  <c:v>6.8490720245980186E-2</c:v>
                </c:pt>
                <c:pt idx="446" formatCode="General">
                  <c:v>6.873232024598018E-2</c:v>
                </c:pt>
                <c:pt idx="447" formatCode="General">
                  <c:v>6.8948320245980174E-2</c:v>
                </c:pt>
                <c:pt idx="448" formatCode="General">
                  <c:v>6.9171120245980183E-2</c:v>
                </c:pt>
                <c:pt idx="449" formatCode="General">
                  <c:v>6.9401520245980175E-2</c:v>
                </c:pt>
                <c:pt idx="450" formatCode="General">
                  <c:v>6.9637520245980189E-2</c:v>
                </c:pt>
                <c:pt idx="451" formatCode="General">
                  <c:v>6.9910320245980179E-2</c:v>
                </c:pt>
                <c:pt idx="452" formatCode="General">
                  <c:v>7.0156320245980175E-2</c:v>
                </c:pt>
                <c:pt idx="453" formatCode="General">
                  <c:v>7.040552024598018E-2</c:v>
                </c:pt>
                <c:pt idx="454" formatCode="General">
                  <c:v>7.0661920245980184E-2</c:v>
                </c:pt>
                <c:pt idx="455" formatCode="General">
                  <c:v>7.0921120245980185E-2</c:v>
                </c:pt>
                <c:pt idx="456" formatCode="General">
                  <c:v>7.1177920245980186E-2</c:v>
                </c:pt>
                <c:pt idx="457" formatCode="General">
                  <c:v>7.1465920245980183E-2</c:v>
                </c:pt>
                <c:pt idx="458" formatCode="General">
                  <c:v>7.1699120245980186E-2</c:v>
                </c:pt>
                <c:pt idx="459" formatCode="General">
                  <c:v>7.1983120245980178E-2</c:v>
                </c:pt>
                <c:pt idx="460" formatCode="General">
                  <c:v>7.223992024598018E-2</c:v>
                </c:pt>
                <c:pt idx="461" formatCode="General">
                  <c:v>7.2495520245980188E-2</c:v>
                </c:pt>
                <c:pt idx="462" formatCode="General">
                  <c:v>7.2749120245980181E-2</c:v>
                </c:pt>
                <c:pt idx="463" formatCode="General">
                  <c:v>7.297832024598018E-2</c:v>
                </c:pt>
                <c:pt idx="464" formatCode="General">
                  <c:v>7.3175920245980186E-2</c:v>
                </c:pt>
                <c:pt idx="465" formatCode="General">
                  <c:v>7.3404720245980173E-2</c:v>
                </c:pt>
                <c:pt idx="466" formatCode="General">
                  <c:v>7.361152024598018E-2</c:v>
                </c:pt>
                <c:pt idx="467" formatCode="General">
                  <c:v>7.3859120245980181E-2</c:v>
                </c:pt>
                <c:pt idx="468" formatCode="General">
                  <c:v>7.4093520245980177E-2</c:v>
                </c:pt>
                <c:pt idx="469" formatCode="General">
                  <c:v>7.4391120245980186E-2</c:v>
                </c:pt>
                <c:pt idx="470" formatCode="General">
                  <c:v>7.4720320245980187E-2</c:v>
                </c:pt>
                <c:pt idx="471" formatCode="General">
                  <c:v>7.5031520245980185E-2</c:v>
                </c:pt>
                <c:pt idx="472" formatCode="General">
                  <c:v>7.5334320245980177E-2</c:v>
                </c:pt>
                <c:pt idx="473" formatCode="General">
                  <c:v>7.5600320245980179E-2</c:v>
                </c:pt>
                <c:pt idx="474" formatCode="General">
                  <c:v>7.5805120245980184E-2</c:v>
                </c:pt>
                <c:pt idx="475" formatCode="General">
                  <c:v>7.6023920245980176E-2</c:v>
                </c:pt>
                <c:pt idx="476" formatCode="General">
                  <c:v>7.6193920245980179E-2</c:v>
                </c:pt>
                <c:pt idx="477" formatCode="General">
                  <c:v>7.6405520245980185E-2</c:v>
                </c:pt>
                <c:pt idx="478" formatCode="General">
                  <c:v>7.6713520245980188E-2</c:v>
                </c:pt>
                <c:pt idx="479" formatCode="General">
                  <c:v>7.701632024598018E-2</c:v>
                </c:pt>
                <c:pt idx="480" formatCode="General">
                  <c:v>7.7327520245980177E-2</c:v>
                </c:pt>
                <c:pt idx="481" formatCode="General">
                  <c:v>7.7617120245980178E-2</c:v>
                </c:pt>
                <c:pt idx="482" formatCode="General">
                  <c:v>7.7878320245980182E-2</c:v>
                </c:pt>
                <c:pt idx="483" formatCode="General">
                  <c:v>7.8103120245980179E-2</c:v>
                </c:pt>
                <c:pt idx="484" formatCode="General">
                  <c:v>7.8315920245980178E-2</c:v>
                </c:pt>
                <c:pt idx="485" formatCode="General">
                  <c:v>7.8549120245980181E-2</c:v>
                </c:pt>
                <c:pt idx="486" formatCode="General">
                  <c:v>7.877832024598018E-2</c:v>
                </c:pt>
                <c:pt idx="487" formatCode="General">
                  <c:v>7.901432024598018E-2</c:v>
                </c:pt>
                <c:pt idx="488" formatCode="General">
                  <c:v>7.9279920245980184E-2</c:v>
                </c:pt>
                <c:pt idx="489" formatCode="General">
                  <c:v>7.9529920245980185E-2</c:v>
                </c:pt>
                <c:pt idx="490" formatCode="General">
                  <c:v>7.9794320245980183E-2</c:v>
                </c:pt>
                <c:pt idx="491" formatCode="General">
                  <c:v>8.0058320245980183E-2</c:v>
                </c:pt>
                <c:pt idx="492" formatCode="General">
                  <c:v>8.0362720245980179E-2</c:v>
                </c:pt>
                <c:pt idx="493" formatCode="General">
                  <c:v>8.0645520245980193E-2</c:v>
                </c:pt>
                <c:pt idx="494" formatCode="General">
                  <c:v>8.0929120245980174E-2</c:v>
                </c:pt>
                <c:pt idx="495" formatCode="General">
                  <c:v>8.1202320245980175E-2</c:v>
                </c:pt>
                <c:pt idx="496" formatCode="General">
                  <c:v>8.1477520245980178E-2</c:v>
                </c:pt>
                <c:pt idx="497" formatCode="General">
                  <c:v>8.1737120245980177E-2</c:v>
                </c:pt>
                <c:pt idx="498" formatCode="General">
                  <c:v>8.1961520245980177E-2</c:v>
                </c:pt>
                <c:pt idx="499" formatCode="General">
                  <c:v>8.2145920245980178E-2</c:v>
                </c:pt>
                <c:pt idx="500" formatCode="General">
                  <c:v>8.2345520245980186E-2</c:v>
                </c:pt>
                <c:pt idx="501" formatCode="General">
                  <c:v>8.2582720245980179E-2</c:v>
                </c:pt>
                <c:pt idx="502" formatCode="General">
                  <c:v>8.2903120245980177E-2</c:v>
                </c:pt>
                <c:pt idx="503" formatCode="General">
                  <c:v>8.3238720245980169E-2</c:v>
                </c:pt>
                <c:pt idx="504" formatCode="General">
                  <c:v>8.3563520245980183E-2</c:v>
                </c:pt>
                <c:pt idx="505" formatCode="General">
                  <c:v>8.3841920245980181E-2</c:v>
                </c:pt>
                <c:pt idx="506" formatCode="General">
                  <c:v>8.4075920245980193E-2</c:v>
                </c:pt>
                <c:pt idx="507" formatCode="General">
                  <c:v>8.4283120245980184E-2</c:v>
                </c:pt>
                <c:pt idx="508" formatCode="General">
                  <c:v>8.4480320245980178E-2</c:v>
                </c:pt>
                <c:pt idx="509" formatCode="General">
                  <c:v>8.4693520245980189E-2</c:v>
                </c:pt>
                <c:pt idx="510" formatCode="General">
                  <c:v>8.494112024598019E-2</c:v>
                </c:pt>
                <c:pt idx="511" formatCode="General">
                  <c:v>8.5237520245980178E-2</c:v>
                </c:pt>
                <c:pt idx="512" formatCode="General">
                  <c:v>8.5527120245980179E-2</c:v>
                </c:pt>
                <c:pt idx="513" formatCode="General">
                  <c:v>8.5814720245980178E-2</c:v>
                </c:pt>
                <c:pt idx="514" formatCode="General">
                  <c:v>8.6143520245980182E-2</c:v>
                </c:pt>
                <c:pt idx="515" formatCode="General">
                  <c:v>8.6411920245980184E-2</c:v>
                </c:pt>
                <c:pt idx="516" formatCode="General">
                  <c:v>8.6668720245980171E-2</c:v>
                </c:pt>
                <c:pt idx="517" formatCode="General">
                  <c:v>8.6910720245980178E-2</c:v>
                </c:pt>
                <c:pt idx="518" formatCode="General">
                  <c:v>8.7183120245980184E-2</c:v>
                </c:pt>
                <c:pt idx="519" formatCode="General">
                  <c:v>8.7425920245980185E-2</c:v>
                </c:pt>
                <c:pt idx="520" formatCode="General">
                  <c:v>8.7656720245980188E-2</c:v>
                </c:pt>
                <c:pt idx="521" formatCode="General">
                  <c:v>8.7897120245980176E-2</c:v>
                </c:pt>
                <c:pt idx="522" formatCode="General">
                  <c:v>8.813472024598018E-2</c:v>
                </c:pt>
                <c:pt idx="523" formatCode="General">
                  <c:v>8.8389120245980182E-2</c:v>
                </c:pt>
                <c:pt idx="524" formatCode="General">
                  <c:v>8.8641920245980194E-2</c:v>
                </c:pt>
                <c:pt idx="525" formatCode="General">
                  <c:v>8.8911120245980177E-2</c:v>
                </c:pt>
                <c:pt idx="526" formatCode="General">
                  <c:v>8.9180320245980174E-2</c:v>
                </c:pt>
                <c:pt idx="527" formatCode="General">
                  <c:v>8.9493520245980188E-2</c:v>
                </c:pt>
                <c:pt idx="528" formatCode="General">
                  <c:v>8.9785520245980188E-2</c:v>
                </c:pt>
                <c:pt idx="529" formatCode="General">
                  <c:v>9.0027120245980183E-2</c:v>
                </c:pt>
                <c:pt idx="530" formatCode="General">
                  <c:v>9.0241520245980186E-2</c:v>
                </c:pt>
                <c:pt idx="531" formatCode="General">
                  <c:v>9.0489120245980173E-2</c:v>
                </c:pt>
                <c:pt idx="532" formatCode="General">
                  <c:v>9.067792024598019E-2</c:v>
                </c:pt>
                <c:pt idx="533" formatCode="General">
                  <c:v>9.0921920245980184E-2</c:v>
                </c:pt>
                <c:pt idx="534" formatCode="General">
                  <c:v>9.117032024598018E-2</c:v>
                </c:pt>
                <c:pt idx="535" formatCode="General">
                  <c:v>9.1471520245980181E-2</c:v>
                </c:pt>
                <c:pt idx="536" formatCode="General">
                  <c:v>9.1755520245980174E-2</c:v>
                </c:pt>
                <c:pt idx="537" formatCode="General">
                  <c:v>9.2042720245980175E-2</c:v>
                </c:pt>
                <c:pt idx="538" formatCode="General">
                  <c:v>9.2372720245980186E-2</c:v>
                </c:pt>
                <c:pt idx="539" formatCode="General">
                  <c:v>9.2668320245980193E-2</c:v>
                </c:pt>
                <c:pt idx="540" formatCode="General">
                  <c:v>9.2959520245980171E-2</c:v>
                </c:pt>
                <c:pt idx="541" formatCode="General">
                  <c:v>9.3241920245980173E-2</c:v>
                </c:pt>
                <c:pt idx="542" formatCode="General">
                  <c:v>9.3441520245980195E-2</c:v>
                </c:pt>
                <c:pt idx="543" formatCode="General">
                  <c:v>9.3614320245980182E-2</c:v>
                </c:pt>
                <c:pt idx="544" formatCode="General">
                  <c:v>9.3818720245980175E-2</c:v>
                </c:pt>
                <c:pt idx="545" formatCode="General">
                  <c:v>9.4076720245980183E-2</c:v>
                </c:pt>
                <c:pt idx="546" formatCode="General">
                  <c:v>9.4431120245980188E-2</c:v>
                </c:pt>
                <c:pt idx="547" formatCode="General">
                  <c:v>9.4782320245980184E-2</c:v>
                </c:pt>
                <c:pt idx="548" formatCode="General">
                  <c:v>9.4993920245980176E-2</c:v>
                </c:pt>
                <c:pt idx="549" formatCode="General">
                  <c:v>9.5195120245980189E-2</c:v>
                </c:pt>
                <c:pt idx="550" formatCode="General">
                  <c:v>9.5378720245980181E-2</c:v>
                </c:pt>
                <c:pt idx="551" formatCode="General">
                  <c:v>9.5761120245980186E-2</c:v>
                </c:pt>
                <c:pt idx="552" formatCode="General">
                  <c:v>9.6070320245980181E-2</c:v>
                </c:pt>
                <c:pt idx="553" formatCode="General">
                  <c:v>9.633752024598019E-2</c:v>
                </c:pt>
                <c:pt idx="554" formatCode="General">
                  <c:v>9.6555120245980175E-2</c:v>
                </c:pt>
                <c:pt idx="555" formatCode="General">
                  <c:v>9.6734720245980177E-2</c:v>
                </c:pt>
                <c:pt idx="556" formatCode="General">
                  <c:v>9.6966720245980173E-2</c:v>
                </c:pt>
                <c:pt idx="557" formatCode="General">
                  <c:v>9.7248720245980178E-2</c:v>
                </c:pt>
                <c:pt idx="558" formatCode="General">
                  <c:v>9.7605920245980193E-2</c:v>
                </c:pt>
                <c:pt idx="559" formatCode="General">
                  <c:v>9.7933120245980179E-2</c:v>
                </c:pt>
                <c:pt idx="560" formatCode="General">
                  <c:v>9.8209520245980175E-2</c:v>
                </c:pt>
                <c:pt idx="561" formatCode="General">
                  <c:v>9.8429920245980185E-2</c:v>
                </c:pt>
                <c:pt idx="562" formatCode="General">
                  <c:v>9.8651920245980185E-2</c:v>
                </c:pt>
                <c:pt idx="563" formatCode="General">
                  <c:v>9.8833520245980189E-2</c:v>
                </c:pt>
                <c:pt idx="564" formatCode="General">
                  <c:v>9.907872024598019E-2</c:v>
                </c:pt>
                <c:pt idx="565" formatCode="General">
                  <c:v>9.9325120245980184E-2</c:v>
                </c:pt>
                <c:pt idx="566" formatCode="General">
                  <c:v>9.9619120245980172E-2</c:v>
                </c:pt>
                <c:pt idx="567" formatCode="General">
                  <c:v>9.9910320245980178E-2</c:v>
                </c:pt>
                <c:pt idx="568" formatCode="General">
                  <c:v>0.10021832024598018</c:v>
                </c:pt>
                <c:pt idx="569" formatCode="General">
                  <c:v>0.10055992024598018</c:v>
                </c:pt>
                <c:pt idx="570" formatCode="General">
                  <c:v>0.10084072024598019</c:v>
                </c:pt>
                <c:pt idx="571" formatCode="General">
                  <c:v>0.10107312024598018</c:v>
                </c:pt>
                <c:pt idx="572" formatCode="General">
                  <c:v>0.10127992024598019</c:v>
                </c:pt>
                <c:pt idx="573" formatCode="General">
                  <c:v>0.10148872024598019</c:v>
                </c:pt>
                <c:pt idx="574" formatCode="General">
                  <c:v>0.10170712024598018</c:v>
                </c:pt>
                <c:pt idx="575" formatCode="General">
                  <c:v>0.10193272024598019</c:v>
                </c:pt>
                <c:pt idx="576" formatCode="General">
                  <c:v>0.10219232024598018</c:v>
                </c:pt>
                <c:pt idx="577" formatCode="General">
                  <c:v>0.10246312024598017</c:v>
                </c:pt>
                <c:pt idx="578" formatCode="General">
                  <c:v>0.10278392024598018</c:v>
                </c:pt>
                <c:pt idx="579" formatCode="General">
                  <c:v>0.10307672024598018</c:v>
                </c:pt>
                <c:pt idx="580" formatCode="General">
                  <c:v>0.10338232024598018</c:v>
                </c:pt>
                <c:pt idx="581" formatCode="General">
                  <c:v>0.10367472024598019</c:v>
                </c:pt>
                <c:pt idx="582" formatCode="General">
                  <c:v>0.10396832024598018</c:v>
                </c:pt>
                <c:pt idx="583" formatCode="General">
                  <c:v>0.10419992024598018</c:v>
                </c:pt>
                <c:pt idx="584" formatCode="General">
                  <c:v>0.10439192024598018</c:v>
                </c:pt>
                <c:pt idx="585" formatCode="General">
                  <c:v>0.10456872024598018</c:v>
                </c:pt>
                <c:pt idx="586" formatCode="General">
                  <c:v>0.10481352024598019</c:v>
                </c:pt>
                <c:pt idx="587" formatCode="General">
                  <c:v>0.10513952024598018</c:v>
                </c:pt>
                <c:pt idx="588" formatCode="General">
                  <c:v>0.10549672024598018</c:v>
                </c:pt>
                <c:pt idx="589" formatCode="General">
                  <c:v>0.10580352024598018</c:v>
                </c:pt>
                <c:pt idx="590" formatCode="General">
                  <c:v>0.10601712024598019</c:v>
                </c:pt>
                <c:pt idx="591" formatCode="General">
                  <c:v>0.10622192024598018</c:v>
                </c:pt>
                <c:pt idx="592" formatCode="General">
                  <c:v>0.10643152024598018</c:v>
                </c:pt>
                <c:pt idx="593" formatCode="General">
                  <c:v>0.10667752024598018</c:v>
                </c:pt>
                <c:pt idx="594" formatCode="General">
                  <c:v>0.10698112024598018</c:v>
                </c:pt>
                <c:pt idx="595" formatCode="General">
                  <c:v>0.10729192024598019</c:v>
                </c:pt>
                <c:pt idx="596" formatCode="General">
                  <c:v>0.10760552024598019</c:v>
                </c:pt>
                <c:pt idx="597" formatCode="General">
                  <c:v>0.10789472024598018</c:v>
                </c:pt>
                <c:pt idx="598" formatCode="General">
                  <c:v>0.10816112024598018</c:v>
                </c:pt>
                <c:pt idx="599" formatCode="General">
                  <c:v>0.10836352024598017</c:v>
                </c:pt>
                <c:pt idx="600" formatCode="General">
                  <c:v>0.10857192024598017</c:v>
                </c:pt>
                <c:pt idx="601" formatCode="General">
                  <c:v>0.10880112024598018</c:v>
                </c:pt>
                <c:pt idx="602" formatCode="General">
                  <c:v>0.10903832024598017</c:v>
                </c:pt>
                <c:pt idx="603" formatCode="General">
                  <c:v>0.10930632024598019</c:v>
                </c:pt>
                <c:pt idx="604" formatCode="General">
                  <c:v>0.10963352024598018</c:v>
                </c:pt>
                <c:pt idx="605" formatCode="General">
                  <c:v>0.10993272024598019</c:v>
                </c:pt>
                <c:pt idx="606" formatCode="General">
                  <c:v>0.11024152024598019</c:v>
                </c:pt>
                <c:pt idx="607" formatCode="General">
                  <c:v>0.11053952024598018</c:v>
                </c:pt>
                <c:pt idx="608" formatCode="General">
                  <c:v>0.11081912024598019</c:v>
                </c:pt>
                <c:pt idx="609" formatCode="General">
                  <c:v>0.11105352024598018</c:v>
                </c:pt>
                <c:pt idx="610" formatCode="General">
                  <c:v>0.11126352024598019</c:v>
                </c:pt>
                <c:pt idx="611" formatCode="General">
                  <c:v>0.11146232024598017</c:v>
                </c:pt>
                <c:pt idx="612" formatCode="General">
                  <c:v>0.11167992024598018</c:v>
                </c:pt>
                <c:pt idx="613" formatCode="General">
                  <c:v>0.11193872024598019</c:v>
                </c:pt>
                <c:pt idx="614" formatCode="General">
                  <c:v>0.11219752024598018</c:v>
                </c:pt>
                <c:pt idx="615" formatCode="General">
                  <c:v>0.11248112024598018</c:v>
                </c:pt>
                <c:pt idx="616" formatCode="General">
                  <c:v>0.11276832024598019</c:v>
                </c:pt>
                <c:pt idx="617" formatCode="General">
                  <c:v>0.11306712024598019</c:v>
                </c:pt>
                <c:pt idx="618" formatCode="General">
                  <c:v>0.11337512024598018</c:v>
                </c:pt>
                <c:pt idx="619" formatCode="General">
                  <c:v>0.11370752024598017</c:v>
                </c:pt>
                <c:pt idx="620" formatCode="General">
                  <c:v>0.11400672024598019</c:v>
                </c:pt>
                <c:pt idx="621" formatCode="General">
                  <c:v>0.11424752024598017</c:v>
                </c:pt>
                <c:pt idx="622" formatCode="General">
                  <c:v>0.11443272024598018</c:v>
                </c:pt>
                <c:pt idx="623" formatCode="General">
                  <c:v>0.11461152024598018</c:v>
                </c:pt>
                <c:pt idx="624" formatCode="General">
                  <c:v>0.11484672024598018</c:v>
                </c:pt>
                <c:pt idx="625" formatCode="General">
                  <c:v>0.11524592024598018</c:v>
                </c:pt>
                <c:pt idx="626" formatCode="General">
                  <c:v>0.11547792024598019</c:v>
                </c:pt>
                <c:pt idx="627" formatCode="General">
                  <c:v>0.11564872024598019</c:v>
                </c:pt>
                <c:pt idx="628" formatCode="General">
                  <c:v>0.11601632024598019</c:v>
                </c:pt>
                <c:pt idx="629" formatCode="General">
                  <c:v>0.11633552024598018</c:v>
                </c:pt>
                <c:pt idx="630" formatCode="General">
                  <c:v>0.11650232024598019</c:v>
                </c:pt>
                <c:pt idx="631" formatCode="General">
                  <c:v>0.11674832024598018</c:v>
                </c:pt>
                <c:pt idx="632" formatCode="General">
                  <c:v>0.11704392024598018</c:v>
                </c:pt>
                <c:pt idx="633" formatCode="General">
                  <c:v>0.11735752024598017</c:v>
                </c:pt>
                <c:pt idx="634" formatCode="General">
                  <c:v>0.11768632024598018</c:v>
                </c:pt>
                <c:pt idx="635" formatCode="General">
                  <c:v>0.11794472024598018</c:v>
                </c:pt>
                <c:pt idx="636" formatCode="General">
                  <c:v>0.11817792024598019</c:v>
                </c:pt>
                <c:pt idx="637" formatCode="General">
                  <c:v>0.11839792024598018</c:v>
                </c:pt>
                <c:pt idx="638" formatCode="General">
                  <c:v>0.11863392024598018</c:v>
                </c:pt>
                <c:pt idx="639" formatCode="General">
                  <c:v>0.11888072024598019</c:v>
                </c:pt>
                <c:pt idx="640" formatCode="General">
                  <c:v>0.11914232024598018</c:v>
                </c:pt>
                <c:pt idx="641" formatCode="General">
                  <c:v>0.11944872024598018</c:v>
                </c:pt>
                <c:pt idx="642" formatCode="General">
                  <c:v>0.11973552024598018</c:v>
                </c:pt>
                <c:pt idx="643" formatCode="General">
                  <c:v>0.12002752024598019</c:v>
                </c:pt>
                <c:pt idx="644" formatCode="General">
                  <c:v>0.12032832024598018</c:v>
                </c:pt>
                <c:pt idx="645" formatCode="General">
                  <c:v>0.12060992024598019</c:v>
                </c:pt>
                <c:pt idx="646" formatCode="General">
                  <c:v>0.12081632024598019</c:v>
                </c:pt>
                <c:pt idx="647" formatCode="General">
                  <c:v>0.12101272024598017</c:v>
                </c:pt>
                <c:pt idx="648" formatCode="General">
                  <c:v>0.12123872024598019</c:v>
                </c:pt>
                <c:pt idx="649" formatCode="General">
                  <c:v>0.12151312024598018</c:v>
                </c:pt>
                <c:pt idx="650" formatCode="General">
                  <c:v>0.12184952024598018</c:v>
                </c:pt>
                <c:pt idx="651" formatCode="General">
                  <c:v>0.12219232024598017</c:v>
                </c:pt>
                <c:pt idx="652" formatCode="General">
                  <c:v>0.12251232024598017</c:v>
                </c:pt>
                <c:pt idx="653" formatCode="General">
                  <c:v>0.12267472024598018</c:v>
                </c:pt>
                <c:pt idx="654" formatCode="General">
                  <c:v>0.12289152024598017</c:v>
                </c:pt>
                <c:pt idx="655" formatCode="General">
                  <c:v>0.12323672024598017</c:v>
                </c:pt>
                <c:pt idx="656" formatCode="General">
                  <c:v>0.12355152024598018</c:v>
                </c:pt>
                <c:pt idx="657" formatCode="General">
                  <c:v>0.12374792024598019</c:v>
                </c:pt>
                <c:pt idx="658" formatCode="General">
                  <c:v>0.12393632024598018</c:v>
                </c:pt>
                <c:pt idx="659" formatCode="General">
                  <c:v>0.12417592024598019</c:v>
                </c:pt>
                <c:pt idx="660" formatCode="General">
                  <c:v>0.12451112024598018</c:v>
                </c:pt>
                <c:pt idx="661" formatCode="General">
                  <c:v>0.12487552024598018</c:v>
                </c:pt>
                <c:pt idx="662" formatCode="General">
                  <c:v>0.12519072024598019</c:v>
                </c:pt>
                <c:pt idx="663" formatCode="General">
                  <c:v>0.12544552024598019</c:v>
                </c:pt>
                <c:pt idx="664" formatCode="General">
                  <c:v>0.12565112024598019</c:v>
                </c:pt>
                <c:pt idx="665" formatCode="General">
                  <c:v>0.12586312024598018</c:v>
                </c:pt>
                <c:pt idx="666" formatCode="General">
                  <c:v>0.12608752024598019</c:v>
                </c:pt>
                <c:pt idx="667" formatCode="General">
                  <c:v>0.12632592024598019</c:v>
                </c:pt>
                <c:pt idx="668" formatCode="General">
                  <c:v>0.12658952024598019</c:v>
                </c:pt>
                <c:pt idx="669" formatCode="General">
                  <c:v>0.12690432024598017</c:v>
                </c:pt>
                <c:pt idx="670" formatCode="General">
                  <c:v>0.1272103202459802</c:v>
                </c:pt>
                <c:pt idx="671" formatCode="General">
                  <c:v>0.1275327202459802</c:v>
                </c:pt>
                <c:pt idx="672" formatCode="General">
                  <c:v>0.12784872024598018</c:v>
                </c:pt>
                <c:pt idx="673" formatCode="General">
                  <c:v>0.12815752024598018</c:v>
                </c:pt>
                <c:pt idx="674" formatCode="General">
                  <c:v>0.12839032024598018</c:v>
                </c:pt>
                <c:pt idx="675" formatCode="General">
                  <c:v>0.12855912024598018</c:v>
                </c:pt>
                <c:pt idx="676" formatCode="General">
                  <c:v>0.12881512024598019</c:v>
                </c:pt>
                <c:pt idx="677" formatCode="General">
                  <c:v>0.12916192024598019</c:v>
                </c:pt>
                <c:pt idx="678" formatCode="General">
                  <c:v>0.12954552024598018</c:v>
                </c:pt>
                <c:pt idx="679" formatCode="General">
                  <c:v>0.12979512024598017</c:v>
                </c:pt>
                <c:pt idx="680" formatCode="General">
                  <c:v>0.12999952024598019</c:v>
                </c:pt>
                <c:pt idx="681" formatCode="General">
                  <c:v>0.13022712024598018</c:v>
                </c:pt>
                <c:pt idx="682" formatCode="General">
                  <c:v>0.13042992024598019</c:v>
                </c:pt>
                <c:pt idx="683" formatCode="General">
                  <c:v>0.13070232024598019</c:v>
                </c:pt>
                <c:pt idx="684" formatCode="General">
                  <c:v>0.13100112024598018</c:v>
                </c:pt>
                <c:pt idx="685" formatCode="General">
                  <c:v>0.13132032024598017</c:v>
                </c:pt>
                <c:pt idx="686" formatCode="General">
                  <c:v>0.13166272024598019</c:v>
                </c:pt>
                <c:pt idx="687" formatCode="General">
                  <c:v>0.13198872024598018</c:v>
                </c:pt>
                <c:pt idx="688" formatCode="General">
                  <c:v>0.1322567202459802</c:v>
                </c:pt>
                <c:pt idx="689" formatCode="General">
                  <c:v>0.13247232024598019</c:v>
                </c:pt>
                <c:pt idx="690" formatCode="General">
                  <c:v>0.1326599202459802</c:v>
                </c:pt>
                <c:pt idx="691" formatCode="General">
                  <c:v>0.1328695202459802</c:v>
                </c:pt>
                <c:pt idx="692" formatCode="General">
                  <c:v>0.13315232024598017</c:v>
                </c:pt>
                <c:pt idx="693" formatCode="General">
                  <c:v>0.13363032024598018</c:v>
                </c:pt>
                <c:pt idx="694" formatCode="General">
                  <c:v>0.13388992024598018</c:v>
                </c:pt>
                <c:pt idx="695" formatCode="General">
                  <c:v>0.13403552024598017</c:v>
                </c:pt>
                <c:pt idx="696" formatCode="General">
                  <c:v>0.13433552024598019</c:v>
                </c:pt>
                <c:pt idx="697" formatCode="General">
                  <c:v>0.13469552024598019</c:v>
                </c:pt>
                <c:pt idx="698" formatCode="General">
                  <c:v>0.13489512024598016</c:v>
                </c:pt>
                <c:pt idx="699" formatCode="General">
                  <c:v>0.13508592024598018</c:v>
                </c:pt>
                <c:pt idx="700" formatCode="General">
                  <c:v>0.13538272024598019</c:v>
                </c:pt>
                <c:pt idx="701" formatCode="General">
                  <c:v>0.13573832024598018</c:v>
                </c:pt>
                <c:pt idx="702" formatCode="General">
                  <c:v>0.13610192024598017</c:v>
                </c:pt>
                <c:pt idx="703" formatCode="General">
                  <c:v>0.1363211202459802</c:v>
                </c:pt>
                <c:pt idx="704" formatCode="General">
                  <c:v>0.13651952024598019</c:v>
                </c:pt>
                <c:pt idx="705" formatCode="General">
                  <c:v>0.13671512024598018</c:v>
                </c:pt>
                <c:pt idx="706" formatCode="General">
                  <c:v>0.13701352024598018</c:v>
                </c:pt>
                <c:pt idx="707" formatCode="General">
                  <c:v>0.13737552024598018</c:v>
                </c:pt>
                <c:pt idx="708" formatCode="General">
                  <c:v>0.13773592024598019</c:v>
                </c:pt>
                <c:pt idx="709" formatCode="General">
                  <c:v>0.13798912024598017</c:v>
                </c:pt>
                <c:pt idx="710" formatCode="General">
                  <c:v>0.13818232024598018</c:v>
                </c:pt>
                <c:pt idx="711" formatCode="General">
                  <c:v>0.1383731202459802</c:v>
                </c:pt>
                <c:pt idx="712" formatCode="General">
                  <c:v>0.13861832024598017</c:v>
                </c:pt>
                <c:pt idx="713" formatCode="General">
                  <c:v>0.13893152024598018</c:v>
                </c:pt>
                <c:pt idx="714" formatCode="General">
                  <c:v>0.13932072024598019</c:v>
                </c:pt>
                <c:pt idx="715" formatCode="General">
                  <c:v>0.13966832024598019</c:v>
                </c:pt>
                <c:pt idx="716" formatCode="General">
                  <c:v>0.13990552024598019</c:v>
                </c:pt>
                <c:pt idx="717" formatCode="General">
                  <c:v>0.14011712024598019</c:v>
                </c:pt>
                <c:pt idx="718" formatCode="General">
                  <c:v>0.14033392024598018</c:v>
                </c:pt>
                <c:pt idx="719" formatCode="General">
                  <c:v>0.14055792024598018</c:v>
                </c:pt>
                <c:pt idx="720" formatCode="General">
                  <c:v>0.14084792024598017</c:v>
                </c:pt>
                <c:pt idx="721" formatCode="General">
                  <c:v>0.14115832024598018</c:v>
                </c:pt>
                <c:pt idx="722" formatCode="General">
                  <c:v>0.14146432024598019</c:v>
                </c:pt>
                <c:pt idx="723" formatCode="General">
                  <c:v>0.14179072024598016</c:v>
                </c:pt>
                <c:pt idx="724" formatCode="General">
                  <c:v>0.14211512024598019</c:v>
                </c:pt>
                <c:pt idx="725" formatCode="General">
                  <c:v>0.14246432024598019</c:v>
                </c:pt>
                <c:pt idx="726" formatCode="General">
                  <c:v>0.1426683202459802</c:v>
                </c:pt>
                <c:pt idx="727" formatCode="General">
                  <c:v>0.14282112024598018</c:v>
                </c:pt>
                <c:pt idx="728" formatCode="General">
                  <c:v>0.1430371202459802</c:v>
                </c:pt>
                <c:pt idx="729" formatCode="General">
                  <c:v>0.14350072024598018</c:v>
                </c:pt>
                <c:pt idx="730" formatCode="General">
                  <c:v>0.14380832024598017</c:v>
                </c:pt>
                <c:pt idx="731" formatCode="General">
                  <c:v>0.14399312024598018</c:v>
                </c:pt>
                <c:pt idx="732" formatCode="General">
                  <c:v>0.14418392024598017</c:v>
                </c:pt>
                <c:pt idx="733" formatCode="General">
                  <c:v>0.14446472024598017</c:v>
                </c:pt>
                <c:pt idx="734" formatCode="General">
                  <c:v>0.14480072024598017</c:v>
                </c:pt>
                <c:pt idx="735" formatCode="General">
                  <c:v>0.14518312024598018</c:v>
                </c:pt>
                <c:pt idx="736" formatCode="General">
                  <c:v>0.1454831202459802</c:v>
                </c:pt>
                <c:pt idx="737" formatCode="General">
                  <c:v>0.14572952024598018</c:v>
                </c:pt>
                <c:pt idx="738" formatCode="General">
                  <c:v>0.14593152024598019</c:v>
                </c:pt>
                <c:pt idx="739" formatCode="General">
                  <c:v>0.14613672024598018</c:v>
                </c:pt>
                <c:pt idx="740" formatCode="General">
                  <c:v>0.14637752024598019</c:v>
                </c:pt>
                <c:pt idx="741" formatCode="General">
                  <c:v>0.14668832024598019</c:v>
                </c:pt>
                <c:pt idx="742" formatCode="General">
                  <c:v>0.14708512024598019</c:v>
                </c:pt>
                <c:pt idx="743" formatCode="General">
                  <c:v>0.14744992024598017</c:v>
                </c:pt>
                <c:pt idx="744" formatCode="General">
                  <c:v>0.1477339202459802</c:v>
                </c:pt>
                <c:pt idx="745" formatCode="General">
                  <c:v>0.14789712024598017</c:v>
                </c:pt>
                <c:pt idx="746" formatCode="General">
                  <c:v>0.14806032024598018</c:v>
                </c:pt>
                <c:pt idx="747" formatCode="General">
                  <c:v>0.14837552024598019</c:v>
                </c:pt>
                <c:pt idx="748" formatCode="General">
                  <c:v>0.14876872024598017</c:v>
                </c:pt>
              </c:numCache>
            </c:numRef>
          </c:xVal>
          <c:yVal>
            <c:numRef>
              <c:f>'46NT77'!$I$22:$I$770</c:f>
              <c:numCache>
                <c:formatCode>0.000</c:formatCode>
                <c:ptCount val="749"/>
                <c:pt idx="0">
                  <c:v>9.5592516558383132</c:v>
                </c:pt>
                <c:pt idx="1">
                  <c:v>9.562193791271822</c:v>
                </c:pt>
                <c:pt idx="2">
                  <c:v>9.5711723769913259</c:v>
                </c:pt>
                <c:pt idx="3">
                  <c:v>9.5610778088660098</c:v>
                </c:pt>
                <c:pt idx="4">
                  <c:v>9.5443380727787979</c:v>
                </c:pt>
                <c:pt idx="5">
                  <c:v>13.511706251920785</c:v>
                </c:pt>
                <c:pt idx="6">
                  <c:v>15.703495696939608</c:v>
                </c:pt>
                <c:pt idx="7">
                  <c:v>18.072777070955858</c:v>
                </c:pt>
                <c:pt idx="8">
                  <c:v>21.54074312349605</c:v>
                </c:pt>
                <c:pt idx="9">
                  <c:v>23.140554628703505</c:v>
                </c:pt>
                <c:pt idx="10">
                  <c:v>25.309872246187069</c:v>
                </c:pt>
                <c:pt idx="11">
                  <c:v>28.581628301195956</c:v>
                </c:pt>
                <c:pt idx="12">
                  <c:v>32.590034196988107</c:v>
                </c:pt>
                <c:pt idx="13">
                  <c:v>35.76835208874656</c:v>
                </c:pt>
                <c:pt idx="14">
                  <c:v>38.678276211906734</c:v>
                </c:pt>
                <c:pt idx="15">
                  <c:v>41.764627008131512</c:v>
                </c:pt>
                <c:pt idx="16">
                  <c:v>44.588823391935961</c:v>
                </c:pt>
                <c:pt idx="17">
                  <c:v>48.390772542652513</c:v>
                </c:pt>
                <c:pt idx="18">
                  <c:v>53.696000720473599</c:v>
                </c:pt>
                <c:pt idx="19">
                  <c:v>58.351169146907985</c:v>
                </c:pt>
                <c:pt idx="20">
                  <c:v>62.400156221093376</c:v>
                </c:pt>
                <c:pt idx="21">
                  <c:v>66.040795187696816</c:v>
                </c:pt>
                <c:pt idx="22">
                  <c:v>69.798105042180794</c:v>
                </c:pt>
                <c:pt idx="23">
                  <c:v>75.255766271341471</c:v>
                </c:pt>
                <c:pt idx="24">
                  <c:v>81.415989151435113</c:v>
                </c:pt>
                <c:pt idx="25">
                  <c:v>86.712340196482685</c:v>
                </c:pt>
                <c:pt idx="26">
                  <c:v>91.257939441255317</c:v>
                </c:pt>
                <c:pt idx="27">
                  <c:v>95.461642258064941</c:v>
                </c:pt>
                <c:pt idx="28">
                  <c:v>100.68241085835508</c:v>
                </c:pt>
                <c:pt idx="29">
                  <c:v>107.30830276051113</c:v>
                </c:pt>
                <c:pt idx="30">
                  <c:v>113.63845932512645</c:v>
                </c:pt>
                <c:pt idx="31">
                  <c:v>118.62892973803498</c:v>
                </c:pt>
                <c:pt idx="32">
                  <c:v>123.310475930425</c:v>
                </c:pt>
                <c:pt idx="33">
                  <c:v>130.07992375114711</c:v>
                </c:pt>
                <c:pt idx="34">
                  <c:v>137.86390103170021</c:v>
                </c:pt>
                <c:pt idx="35">
                  <c:v>144.03528373585198</c:v>
                </c:pt>
                <c:pt idx="36">
                  <c:v>149.18148442084455</c:v>
                </c:pt>
                <c:pt idx="37">
                  <c:v>154.47174828913313</c:v>
                </c:pt>
                <c:pt idx="38">
                  <c:v>161.08597310250113</c:v>
                </c:pt>
                <c:pt idx="39">
                  <c:v>168.36572924151824</c:v>
                </c:pt>
                <c:pt idx="40">
                  <c:v>174.96980876028789</c:v>
                </c:pt>
                <c:pt idx="41">
                  <c:v>180.51167593461457</c:v>
                </c:pt>
                <c:pt idx="42">
                  <c:v>186.37058356513842</c:v>
                </c:pt>
                <c:pt idx="43">
                  <c:v>195.87621733902466</c:v>
                </c:pt>
                <c:pt idx="44">
                  <c:v>202.7278420459931</c:v>
                </c:pt>
                <c:pt idx="45">
                  <c:v>208.49392023094239</c:v>
                </c:pt>
                <c:pt idx="46">
                  <c:v>213.80954733572673</c:v>
                </c:pt>
                <c:pt idx="47">
                  <c:v>222.3686251235907</c:v>
                </c:pt>
                <c:pt idx="48">
                  <c:v>230.11810840250959</c:v>
                </c:pt>
                <c:pt idx="49">
                  <c:v>236.71001356776128</c:v>
                </c:pt>
                <c:pt idx="50">
                  <c:v>242.04491673228239</c:v>
                </c:pt>
                <c:pt idx="51">
                  <c:v>249.06850418269215</c:v>
                </c:pt>
                <c:pt idx="52">
                  <c:v>258.78160923111386</c:v>
                </c:pt>
                <c:pt idx="53">
                  <c:v>265.87012656695282</c:v>
                </c:pt>
                <c:pt idx="54">
                  <c:v>271.96389776742751</c:v>
                </c:pt>
                <c:pt idx="55">
                  <c:v>279.37097735365342</c:v>
                </c:pt>
                <c:pt idx="56">
                  <c:v>288.75385306290013</c:v>
                </c:pt>
                <c:pt idx="57">
                  <c:v>295.83679048671002</c:v>
                </c:pt>
                <c:pt idx="58">
                  <c:v>302.16999063970485</c:v>
                </c:pt>
                <c:pt idx="59">
                  <c:v>310.46173991490332</c:v>
                </c:pt>
                <c:pt idx="60">
                  <c:v>320.00085316096403</c:v>
                </c:pt>
                <c:pt idx="61">
                  <c:v>326.79667874764169</c:v>
                </c:pt>
                <c:pt idx="62">
                  <c:v>333.02030971897477</c:v>
                </c:pt>
                <c:pt idx="63">
                  <c:v>341.16292316357811</c:v>
                </c:pt>
                <c:pt idx="64">
                  <c:v>352.28622416116485</c:v>
                </c:pt>
                <c:pt idx="65">
                  <c:v>359.0115399503843</c:v>
                </c:pt>
                <c:pt idx="66">
                  <c:v>365.45836740288019</c:v>
                </c:pt>
                <c:pt idx="67">
                  <c:v>371.89251323712818</c:v>
                </c:pt>
                <c:pt idx="68">
                  <c:v>381.33879703761437</c:v>
                </c:pt>
                <c:pt idx="69">
                  <c:v>390.05461962702219</c:v>
                </c:pt>
                <c:pt idx="70">
                  <c:v>397.4723517725763</c:v>
                </c:pt>
                <c:pt idx="71">
                  <c:v>404.0652714672878</c:v>
                </c:pt>
                <c:pt idx="72">
                  <c:v>414.55246249356054</c:v>
                </c:pt>
                <c:pt idx="73">
                  <c:v>422.19136206135789</c:v>
                </c:pt>
                <c:pt idx="74">
                  <c:v>429.04045044467665</c:v>
                </c:pt>
                <c:pt idx="75">
                  <c:v>439.67982088992403</c:v>
                </c:pt>
                <c:pt idx="76">
                  <c:v>448.46615327679018</c:v>
                </c:pt>
                <c:pt idx="77">
                  <c:v>456.04012295915823</c:v>
                </c:pt>
                <c:pt idx="78">
                  <c:v>463.0403762319919</c:v>
                </c:pt>
                <c:pt idx="79">
                  <c:v>471.54061131118561</c:v>
                </c:pt>
                <c:pt idx="80">
                  <c:v>480.11338524675733</c:v>
                </c:pt>
                <c:pt idx="81">
                  <c:v>487.43778068200692</c:v>
                </c:pt>
                <c:pt idx="82">
                  <c:v>496.31339166133824</c:v>
                </c:pt>
                <c:pt idx="83">
                  <c:v>507.10747784920977</c:v>
                </c:pt>
                <c:pt idx="84">
                  <c:v>514.98529910479726</c:v>
                </c:pt>
                <c:pt idx="85">
                  <c:v>521.38697999633064</c:v>
                </c:pt>
                <c:pt idx="86">
                  <c:v>528.82348093689166</c:v>
                </c:pt>
                <c:pt idx="87">
                  <c:v>539.50140350161257</c:v>
                </c:pt>
                <c:pt idx="88">
                  <c:v>546.89732326378021</c:v>
                </c:pt>
                <c:pt idx="89">
                  <c:v>553.00986325926181</c:v>
                </c:pt>
                <c:pt idx="90">
                  <c:v>560.9637742243367</c:v>
                </c:pt>
                <c:pt idx="91">
                  <c:v>571.65691473095501</c:v>
                </c:pt>
                <c:pt idx="92">
                  <c:v>579.13399684990929</c:v>
                </c:pt>
                <c:pt idx="93">
                  <c:v>586.12410482814471</c:v>
                </c:pt>
                <c:pt idx="94">
                  <c:v>596.82739062936128</c:v>
                </c:pt>
                <c:pt idx="95">
                  <c:v>604.76608365253867</c:v>
                </c:pt>
                <c:pt idx="96">
                  <c:v>612.44607166345907</c:v>
                </c:pt>
                <c:pt idx="97">
                  <c:v>622.73340038614515</c:v>
                </c:pt>
                <c:pt idx="98">
                  <c:v>631.19964872843445</c:v>
                </c:pt>
                <c:pt idx="99">
                  <c:v>639.07746998402195</c:v>
                </c:pt>
                <c:pt idx="100">
                  <c:v>646.63064181246364</c:v>
                </c:pt>
                <c:pt idx="101">
                  <c:v>657.73973939761254</c:v>
                </c:pt>
                <c:pt idx="102">
                  <c:v>666.94659424557858</c:v>
                </c:pt>
                <c:pt idx="103">
                  <c:v>673.57654426557406</c:v>
                </c:pt>
                <c:pt idx="104">
                  <c:v>680.06953280849211</c:v>
                </c:pt>
                <c:pt idx="105">
                  <c:v>691.47284393699226</c:v>
                </c:pt>
                <c:pt idx="106">
                  <c:v>699.89851110088841</c:v>
                </c:pt>
                <c:pt idx="107">
                  <c:v>706.18859375184047</c:v>
                </c:pt>
                <c:pt idx="108">
                  <c:v>712.87941553942562</c:v>
                </c:pt>
                <c:pt idx="109">
                  <c:v>723.60299192983894</c:v>
                </c:pt>
                <c:pt idx="110">
                  <c:v>732.77433824671095</c:v>
                </c:pt>
                <c:pt idx="111">
                  <c:v>739.99271535340824</c:v>
                </c:pt>
                <c:pt idx="112">
                  <c:v>747.11978480872085</c:v>
                </c:pt>
                <c:pt idx="113">
                  <c:v>757.83321590453579</c:v>
                </c:pt>
                <c:pt idx="114">
                  <c:v>766.29946424682521</c:v>
                </c:pt>
                <c:pt idx="115">
                  <c:v>773.19826457367583</c:v>
                </c:pt>
                <c:pt idx="116">
                  <c:v>780.63983816153598</c:v>
                </c:pt>
                <c:pt idx="117">
                  <c:v>791.01847453560674</c:v>
                </c:pt>
                <c:pt idx="118">
                  <c:v>798.84556931820271</c:v>
                </c:pt>
                <c:pt idx="119">
                  <c:v>806.38859585204602</c:v>
                </c:pt>
                <c:pt idx="120">
                  <c:v>813.96713091698314</c:v>
                </c:pt>
                <c:pt idx="121">
                  <c:v>823.21963959064169</c:v>
                </c:pt>
                <c:pt idx="122">
                  <c:v>832.16271677905172</c:v>
                </c:pt>
                <c:pt idx="123">
                  <c:v>839.87821332106614</c:v>
                </c:pt>
                <c:pt idx="124">
                  <c:v>846.45743686806986</c:v>
                </c:pt>
                <c:pt idx="125">
                  <c:v>856.92738089352565</c:v>
                </c:pt>
                <c:pt idx="126">
                  <c:v>865.70306072106337</c:v>
                </c:pt>
                <c:pt idx="127">
                  <c:v>871.66849394486951</c:v>
                </c:pt>
                <c:pt idx="128">
                  <c:v>881.08332733210079</c:v>
                </c:pt>
                <c:pt idx="129">
                  <c:v>890.83295544107648</c:v>
                </c:pt>
                <c:pt idx="130">
                  <c:v>897.92958901259396</c:v>
                </c:pt>
                <c:pt idx="131">
                  <c:v>904.67113727317087</c:v>
                </c:pt>
                <c:pt idx="132">
                  <c:v>913.41130856961456</c:v>
                </c:pt>
                <c:pt idx="133">
                  <c:v>922.65367194867474</c:v>
                </c:pt>
                <c:pt idx="134">
                  <c:v>929.1618784334903</c:v>
                </c:pt>
                <c:pt idx="135">
                  <c:v>937.71943442716474</c:v>
                </c:pt>
                <c:pt idx="136">
                  <c:v>947.12412251979754</c:v>
                </c:pt>
                <c:pt idx="137">
                  <c:v>954.05843137774241</c:v>
                </c:pt>
                <c:pt idx="138">
                  <c:v>960.97752229378943</c:v>
                </c:pt>
                <c:pt idx="139">
                  <c:v>971.3510860205613</c:v>
                </c:pt>
                <c:pt idx="140">
                  <c:v>978.86874931790862</c:v>
                </c:pt>
                <c:pt idx="141">
                  <c:v>986.1124896611019</c:v>
                </c:pt>
                <c:pt idx="142">
                  <c:v>995.59326746322222</c:v>
                </c:pt>
                <c:pt idx="143">
                  <c:v>1002.3195977819014</c:v>
                </c:pt>
                <c:pt idx="144">
                  <c:v>1010.9177349539689</c:v>
                </c:pt>
                <c:pt idx="145">
                  <c:v>1019.2723850556769</c:v>
                </c:pt>
                <c:pt idx="146">
                  <c:v>1028.6162013807202</c:v>
                </c:pt>
                <c:pt idx="147">
                  <c:v>1036.5041679309059</c:v>
                </c:pt>
                <c:pt idx="148">
                  <c:v>1042.3123490884382</c:v>
                </c:pt>
                <c:pt idx="149">
                  <c:v>1051.4684774634127</c:v>
                </c:pt>
                <c:pt idx="150">
                  <c:v>1060.0869052246767</c:v>
                </c:pt>
                <c:pt idx="151">
                  <c:v>1068.3045938493074</c:v>
                </c:pt>
                <c:pt idx="152">
                  <c:v>1077.9933501906935</c:v>
                </c:pt>
                <c:pt idx="153">
                  <c:v>1086.7994659020262</c:v>
                </c:pt>
                <c:pt idx="154">
                  <c:v>1090.3300284222378</c:v>
                </c:pt>
                <c:pt idx="155">
                  <c:v>1096.7469272556687</c:v>
                </c:pt>
                <c:pt idx="156">
                  <c:v>1104.5182229179738</c:v>
                </c:pt>
                <c:pt idx="157">
                  <c:v>1112.1373391613045</c:v>
                </c:pt>
                <c:pt idx="158">
                  <c:v>1118.9651224259671</c:v>
                </c:pt>
                <c:pt idx="159">
                  <c:v>1124.763158288901</c:v>
                </c:pt>
                <c:pt idx="160">
                  <c:v>1132.7475051377705</c:v>
                </c:pt>
                <c:pt idx="161">
                  <c:v>1137.2317253502235</c:v>
                </c:pt>
                <c:pt idx="162">
                  <c:v>1139.7376131160058</c:v>
                </c:pt>
                <c:pt idx="163">
                  <c:v>1141.0311381772904</c:v>
                </c:pt>
                <c:pt idx="164">
                  <c:v>1141.244189363855</c:v>
                </c:pt>
                <c:pt idx="165">
                  <c:v>1140.2803863770155</c:v>
                </c:pt>
                <c:pt idx="166">
                  <c:v>1139.7629763525019</c:v>
                </c:pt>
                <c:pt idx="167">
                  <c:v>1139.8644292984848</c:v>
                </c:pt>
                <c:pt idx="168">
                  <c:v>1139.8441387092882</c:v>
                </c:pt>
                <c:pt idx="169">
                  <c:v>1139.5854336970312</c:v>
                </c:pt>
                <c:pt idx="170">
                  <c:v>1139.0730963198166</c:v>
                </c:pt>
                <c:pt idx="171">
                  <c:v>1137.936823324806</c:v>
                </c:pt>
                <c:pt idx="172">
                  <c:v>1136.2729950106832</c:v>
                </c:pt>
                <c:pt idx="173">
                  <c:v>1134.3808975680984</c:v>
                </c:pt>
                <c:pt idx="174">
                  <c:v>1132.9909922081299</c:v>
                </c:pt>
                <c:pt idx="175">
                  <c:v>1133.1127357433097</c:v>
                </c:pt>
                <c:pt idx="176">
                  <c:v>1134.0105943152601</c:v>
                </c:pt>
                <c:pt idx="177">
                  <c:v>1134.4113334518934</c:v>
                </c:pt>
                <c:pt idx="178">
                  <c:v>1134.4620599248849</c:v>
                </c:pt>
                <c:pt idx="179">
                  <c:v>1134.9794699493987</c:v>
                </c:pt>
                <c:pt idx="180">
                  <c:v>1135.836747342956</c:v>
                </c:pt>
                <c:pt idx="181">
                  <c:v>1136.7193879730087</c:v>
                </c:pt>
                <c:pt idx="182">
                  <c:v>1137.5310115408738</c:v>
                </c:pt>
                <c:pt idx="183">
                  <c:v>1138.4542333493198</c:v>
                </c:pt>
                <c:pt idx="184">
                  <c:v>1139.276002211783</c:v>
                </c:pt>
                <c:pt idx="185">
                  <c:v>1139.9608095971687</c:v>
                </c:pt>
                <c:pt idx="186">
                  <c:v>1140.5390913892725</c:v>
                </c:pt>
                <c:pt idx="187">
                  <c:v>1141.1123005340769</c:v>
                </c:pt>
                <c:pt idx="188">
                  <c:v>1141.7311635045737</c:v>
                </c:pt>
                <c:pt idx="189">
                  <c:v>1142.5935135454301</c:v>
                </c:pt>
                <c:pt idx="190">
                  <c:v>1143.4913721173805</c:v>
                </c:pt>
                <c:pt idx="191">
                  <c:v>1144.130525677074</c:v>
                </c:pt>
                <c:pt idx="192">
                  <c:v>1144.6225724650919</c:v>
                </c:pt>
                <c:pt idx="193">
                  <c:v>1145.0994013112127</c:v>
                </c:pt>
                <c:pt idx="194">
                  <c:v>1145.6878283979145</c:v>
                </c:pt>
                <c:pt idx="195">
                  <c:v>1146.0936401818469</c:v>
                </c:pt>
                <c:pt idx="196">
                  <c:v>1146.5501784387709</c:v>
                </c:pt>
                <c:pt idx="197">
                  <c:v>1147.0016440483957</c:v>
                </c:pt>
                <c:pt idx="198">
                  <c:v>1147.4277464215247</c:v>
                </c:pt>
                <c:pt idx="199">
                  <c:v>1147.8842846784487</c:v>
                </c:pt>
                <c:pt idx="200">
                  <c:v>1148.3864767610648</c:v>
                </c:pt>
                <c:pt idx="201">
                  <c:v>1149.2183909181263</c:v>
                </c:pt>
                <c:pt idx="202">
                  <c:v>1149.9437794819055</c:v>
                </c:pt>
                <c:pt idx="203">
                  <c:v>1150.4003177388295</c:v>
                </c:pt>
                <c:pt idx="204">
                  <c:v>1150.7655483443687</c:v>
                </c:pt>
                <c:pt idx="205">
                  <c:v>1151.1206336553093</c:v>
                </c:pt>
                <c:pt idx="206">
                  <c:v>1151.4351377878568</c:v>
                </c:pt>
                <c:pt idx="207">
                  <c:v>1151.7293513312079</c:v>
                </c:pt>
                <c:pt idx="208">
                  <c:v>1152.0590734056532</c:v>
                </c:pt>
                <c:pt idx="209">
                  <c:v>1152.5561928409702</c:v>
                </c:pt>
                <c:pt idx="210">
                  <c:v>1153.0228763924924</c:v>
                </c:pt>
                <c:pt idx="211">
                  <c:v>1153.6265214210921</c:v>
                </c:pt>
                <c:pt idx="212">
                  <c:v>1154.2250938023922</c:v>
                </c:pt>
                <c:pt idx="213">
                  <c:v>1154.8439567728892</c:v>
                </c:pt>
                <c:pt idx="214">
                  <c:v>1155.3410762082062</c:v>
                </c:pt>
                <c:pt idx="215">
                  <c:v>1155.8229777016259</c:v>
                </c:pt>
                <c:pt idx="216">
                  <c:v>1156.0309562408913</c:v>
                </c:pt>
                <c:pt idx="217">
                  <c:v>1156.416477435627</c:v>
                </c:pt>
                <c:pt idx="218">
                  <c:v>1156.913596870944</c:v>
                </c:pt>
                <c:pt idx="219">
                  <c:v>1157.527387194142</c:v>
                </c:pt>
                <c:pt idx="220">
                  <c:v>1157.9991433929633</c:v>
                </c:pt>
                <c:pt idx="221">
                  <c:v>1158.3694466458016</c:v>
                </c:pt>
                <c:pt idx="222">
                  <c:v>1158.6940960729476</c:v>
                </c:pt>
                <c:pt idx="223">
                  <c:v>1159.008600205495</c:v>
                </c:pt>
                <c:pt idx="224">
                  <c:v>1159.4144119894277</c:v>
                </c:pt>
                <c:pt idx="225">
                  <c:v>1159.8303690679584</c:v>
                </c:pt>
                <c:pt idx="226">
                  <c:v>1160.1955996734976</c:v>
                </c:pt>
                <c:pt idx="227">
                  <c:v>1160.4999585114467</c:v>
                </c:pt>
                <c:pt idx="228">
                  <c:v>1160.936206179174</c:v>
                </c:pt>
                <c:pt idx="229">
                  <c:v>1161.5043426766795</c:v>
                </c:pt>
                <c:pt idx="230">
                  <c:v>1162.4630730162196</c:v>
                </c:pt>
                <c:pt idx="231">
                  <c:v>1163.2391880529901</c:v>
                </c:pt>
                <c:pt idx="232">
                  <c:v>1163.6348545423243</c:v>
                </c:pt>
                <c:pt idx="233">
                  <c:v>1163.8732689653846</c:v>
                </c:pt>
                <c:pt idx="234">
                  <c:v>1163.9696492640685</c:v>
                </c:pt>
                <c:pt idx="235">
                  <c:v>1163.9899398532652</c:v>
                </c:pt>
                <c:pt idx="236">
                  <c:v>1164.2638628074196</c:v>
                </c:pt>
                <c:pt idx="237">
                  <c:v>1164.6747472386512</c:v>
                </c:pt>
                <c:pt idx="238">
                  <c:v>1165.0298325495919</c:v>
                </c:pt>
                <c:pt idx="239">
                  <c:v>1165.5979690470974</c:v>
                </c:pt>
                <c:pt idx="240">
                  <c:v>1166.1204517189101</c:v>
                </c:pt>
                <c:pt idx="241">
                  <c:v>1166.7139514529113</c:v>
                </c:pt>
                <c:pt idx="242">
                  <c:v>1167.388613543699</c:v>
                </c:pt>
                <c:pt idx="243">
                  <c:v>1167.9161688628112</c:v>
                </c:pt>
                <c:pt idx="244">
                  <c:v>1168.3524165305382</c:v>
                </c:pt>
                <c:pt idx="245">
                  <c:v>1168.7785189036674</c:v>
                </c:pt>
                <c:pt idx="246">
                  <c:v>1169.098095683514</c:v>
                </c:pt>
                <c:pt idx="247">
                  <c:v>1169.4836168782499</c:v>
                </c:pt>
                <c:pt idx="248">
                  <c:v>1169.7981210107976</c:v>
                </c:pt>
                <c:pt idx="249">
                  <c:v>1170.2039327947298</c:v>
                </c:pt>
                <c:pt idx="250">
                  <c:v>1170.5387275164742</c:v>
                </c:pt>
                <c:pt idx="251">
                  <c:v>1170.8785948855175</c:v>
                </c:pt>
                <c:pt idx="252">
                  <c:v>1171.2336801964584</c:v>
                </c:pt>
                <c:pt idx="253">
                  <c:v>1171.8626884615537</c:v>
                </c:pt>
                <c:pt idx="254">
                  <c:v>1172.3598078968707</c:v>
                </c:pt>
                <c:pt idx="255">
                  <c:v>1172.669239382119</c:v>
                </c:pt>
                <c:pt idx="256">
                  <c:v>1172.9938888092649</c:v>
                </c:pt>
                <c:pt idx="257">
                  <c:v>1173.2881023526161</c:v>
                </c:pt>
                <c:pt idx="258">
                  <c:v>1173.6482603108559</c:v>
                </c:pt>
                <c:pt idx="259">
                  <c:v>1174.0337815055918</c:v>
                </c:pt>
                <c:pt idx="260">
                  <c:v>1174.3837941692334</c:v>
                </c:pt>
                <c:pt idx="261">
                  <c:v>1174.7794606585674</c:v>
                </c:pt>
                <c:pt idx="262">
                  <c:v>1175.2157083262948</c:v>
                </c:pt>
                <c:pt idx="263">
                  <c:v>1175.9258789481767</c:v>
                </c:pt>
                <c:pt idx="264">
                  <c:v>1176.3012548483139</c:v>
                </c:pt>
                <c:pt idx="265">
                  <c:v>1176.6309769227589</c:v>
                </c:pt>
                <c:pt idx="266">
                  <c:v>1176.8085195782296</c:v>
                </c:pt>
                <c:pt idx="267">
                  <c:v>1177.1280963580764</c:v>
                </c:pt>
                <c:pt idx="268">
                  <c:v>1177.4324551960256</c:v>
                </c:pt>
                <c:pt idx="269">
                  <c:v>1177.7418866812739</c:v>
                </c:pt>
                <c:pt idx="270">
                  <c:v>1178.0462455192232</c:v>
                </c:pt>
                <c:pt idx="271">
                  <c:v>1178.4469846558566</c:v>
                </c:pt>
                <c:pt idx="272">
                  <c:v>1178.7209076100107</c:v>
                </c:pt>
                <c:pt idx="273">
                  <c:v>1179.1013561574475</c:v>
                </c:pt>
                <c:pt idx="274">
                  <c:v>1179.4361508791917</c:v>
                </c:pt>
                <c:pt idx="275">
                  <c:v>1179.8318173685259</c:v>
                </c:pt>
                <c:pt idx="276">
                  <c:v>1180.202120621364</c:v>
                </c:pt>
                <c:pt idx="277">
                  <c:v>1180.6840221147838</c:v>
                </c:pt>
                <c:pt idx="278">
                  <c:v>1181.3789747947681</c:v>
                </c:pt>
                <c:pt idx="279">
                  <c:v>1182.0282736490599</c:v>
                </c:pt>
                <c:pt idx="280">
                  <c:v>1182.2666880721201</c:v>
                </c:pt>
                <c:pt idx="281">
                  <c:v>1182.5355383789754</c:v>
                </c:pt>
                <c:pt idx="282">
                  <c:v>1182.7333716236421</c:v>
                </c:pt>
                <c:pt idx="283">
                  <c:v>1182.9362775156085</c:v>
                </c:pt>
                <c:pt idx="284">
                  <c:v>1183.0630936980872</c:v>
                </c:pt>
                <c:pt idx="285">
                  <c:v>1183.2355637062585</c:v>
                </c:pt>
                <c:pt idx="286">
                  <c:v>1183.575431075302</c:v>
                </c:pt>
                <c:pt idx="287">
                  <c:v>1183.869644618653</c:v>
                </c:pt>
                <c:pt idx="288">
                  <c:v>1184.1841487512006</c:v>
                </c:pt>
                <c:pt idx="289">
                  <c:v>1184.6356143608255</c:v>
                </c:pt>
                <c:pt idx="290">
                  <c:v>1185.0109902609629</c:v>
                </c:pt>
                <c:pt idx="291">
                  <c:v>1185.3356396881088</c:v>
                </c:pt>
                <c:pt idx="292">
                  <c:v>1185.6349258787591</c:v>
                </c:pt>
                <c:pt idx="293">
                  <c:v>1186.1168273721785</c:v>
                </c:pt>
                <c:pt idx="294">
                  <c:v>1186.5023485669144</c:v>
                </c:pt>
                <c:pt idx="295">
                  <c:v>1187.2835362509841</c:v>
                </c:pt>
                <c:pt idx="296">
                  <c:v>1188.4045913040975</c:v>
                </c:pt>
                <c:pt idx="297">
                  <c:v>1188.5212621919779</c:v>
                </c:pt>
                <c:pt idx="298">
                  <c:v>1187.7197839187115</c:v>
                </c:pt>
                <c:pt idx="299">
                  <c:v>1186.4516220939227</c:v>
                </c:pt>
                <c:pt idx="300">
                  <c:v>1186.4769853304185</c:v>
                </c:pt>
                <c:pt idx="301">
                  <c:v>1187.3596259604715</c:v>
                </c:pt>
                <c:pt idx="302">
                  <c:v>1188.683586905551</c:v>
                </c:pt>
                <c:pt idx="303">
                  <c:v>1189.2060695773639</c:v>
                </c:pt>
                <c:pt idx="304">
                  <c:v>1189.7539154856727</c:v>
                </c:pt>
                <c:pt idx="305">
                  <c:v>1189.9618940249381</c:v>
                </c:pt>
                <c:pt idx="306">
                  <c:v>1190.2307443317932</c:v>
                </c:pt>
                <c:pt idx="307">
                  <c:v>1190.4437955183578</c:v>
                </c:pt>
                <c:pt idx="308">
                  <c:v>1190.6669919995204</c:v>
                </c:pt>
                <c:pt idx="309">
                  <c:v>1190.7278637671104</c:v>
                </c:pt>
                <c:pt idx="310">
                  <c:v>1190.8749705387859</c:v>
                </c:pt>
                <c:pt idx="311">
                  <c:v>1191.1336755510426</c:v>
                </c:pt>
                <c:pt idx="312">
                  <c:v>1191.336581443009</c:v>
                </c:pt>
                <c:pt idx="313">
                  <c:v>1191.6003591025651</c:v>
                </c:pt>
                <c:pt idx="314">
                  <c:v>1191.8083376418306</c:v>
                </c:pt>
                <c:pt idx="315">
                  <c:v>1192.1126964797797</c:v>
                </c:pt>
                <c:pt idx="316">
                  <c:v>1192.4424185542246</c:v>
                </c:pt>
                <c:pt idx="317">
                  <c:v>1192.65039709349</c:v>
                </c:pt>
                <c:pt idx="318">
                  <c:v>1192.8888115165505</c:v>
                </c:pt>
                <c:pt idx="319">
                  <c:v>1193.1373712342088</c:v>
                </c:pt>
                <c:pt idx="320">
                  <c:v>1193.4315847775599</c:v>
                </c:pt>
                <c:pt idx="321">
                  <c:v>1193.6699992006202</c:v>
                </c:pt>
                <c:pt idx="322">
                  <c:v>1194.0656656899541</c:v>
                </c:pt>
                <c:pt idx="323">
                  <c:v>1194.3497339387068</c:v>
                </c:pt>
                <c:pt idx="324">
                  <c:v>1194.5069860049807</c:v>
                </c:pt>
                <c:pt idx="325">
                  <c:v>1194.6439474820579</c:v>
                </c:pt>
                <c:pt idx="326">
                  <c:v>1194.7961269010325</c:v>
                </c:pt>
                <c:pt idx="327">
                  <c:v>1194.9229430835114</c:v>
                </c:pt>
                <c:pt idx="328">
                  <c:v>1195.1258489754775</c:v>
                </c:pt>
                <c:pt idx="329">
                  <c:v>1195.333827514743</c:v>
                </c:pt>
                <c:pt idx="330">
                  <c:v>1195.4555710499226</c:v>
                </c:pt>
                <c:pt idx="331">
                  <c:v>1195.6889128256837</c:v>
                </c:pt>
                <c:pt idx="332">
                  <c:v>1195.9323998960431</c:v>
                </c:pt>
                <c:pt idx="333">
                  <c:v>1196.0947246096162</c:v>
                </c:pt>
                <c:pt idx="334">
                  <c:v>1196.2063228501975</c:v>
                </c:pt>
                <c:pt idx="335">
                  <c:v>1196.9925831815665</c:v>
                </c:pt>
                <c:pt idx="336">
                  <c:v>1197.2817240776183</c:v>
                </c:pt>
                <c:pt idx="337">
                  <c:v>1197.33245055061</c:v>
                </c:pt>
                <c:pt idx="338">
                  <c:v>1197.4339034965928</c:v>
                </c:pt>
                <c:pt idx="339">
                  <c:v>1197.5201385006785</c:v>
                </c:pt>
                <c:pt idx="340">
                  <c:v>1197.560719679072</c:v>
                </c:pt>
                <c:pt idx="341">
                  <c:v>1197.6317367412601</c:v>
                </c:pt>
                <c:pt idx="342">
                  <c:v>1197.5810102682685</c:v>
                </c:pt>
                <c:pt idx="343">
                  <c:v>1197.7027538034483</c:v>
                </c:pt>
                <c:pt idx="344">
                  <c:v>1197.9259502846112</c:v>
                </c:pt>
                <c:pt idx="345">
                  <c:v>1198.0375485251923</c:v>
                </c:pt>
                <c:pt idx="346">
                  <c:v>1198.2962535374493</c:v>
                </c:pt>
                <c:pt idx="347">
                  <c:v>1198.575249138903</c:v>
                </c:pt>
                <c:pt idx="348">
                  <c:v>1198.742646499775</c:v>
                </c:pt>
                <c:pt idx="349">
                  <c:v>1199.1890394621005</c:v>
                </c:pt>
                <c:pt idx="350">
                  <c:v>1199.6252871298279</c:v>
                </c:pt>
                <c:pt idx="351">
                  <c:v>1199.7115221339136</c:v>
                </c:pt>
                <c:pt idx="352">
                  <c:v>1199.7825391961017</c:v>
                </c:pt>
                <c:pt idx="353">
                  <c:v>1199.8535562582899</c:v>
                </c:pt>
                <c:pt idx="354">
                  <c:v>1199.9397912623756</c:v>
                </c:pt>
                <c:pt idx="355">
                  <c:v>1200.0412442083586</c:v>
                </c:pt>
                <c:pt idx="356">
                  <c:v>1200.1325518597432</c:v>
                </c:pt>
                <c:pt idx="357">
                  <c:v>1200.1782056854358</c:v>
                </c:pt>
                <c:pt idx="358">
                  <c:v>1200.3354577517098</c:v>
                </c:pt>
                <c:pt idx="359">
                  <c:v>1200.5890901166672</c:v>
                </c:pt>
                <c:pt idx="360">
                  <c:v>1200.6702524734537</c:v>
                </c:pt>
                <c:pt idx="361">
                  <c:v>1200.6651798261546</c:v>
                </c:pt>
                <c:pt idx="362">
                  <c:v>1200.6245986477616</c:v>
                </c:pt>
                <c:pt idx="363">
                  <c:v>1200.7666327721377</c:v>
                </c:pt>
                <c:pt idx="364">
                  <c:v>1200.7057610045479</c:v>
                </c:pt>
                <c:pt idx="365">
                  <c:v>1200.8477951289242</c:v>
                </c:pt>
                <c:pt idx="366">
                  <c:v>1200.9847566060014</c:v>
                </c:pt>
                <c:pt idx="367">
                  <c:v>1201.1876624979677</c:v>
                </c:pt>
                <c:pt idx="368">
                  <c:v>1201.4920213359169</c:v>
                </c:pt>
                <c:pt idx="369">
                  <c:v>1201.5630383981052</c:v>
                </c:pt>
                <c:pt idx="370">
                  <c:v>1201.7101451697806</c:v>
                </c:pt>
                <c:pt idx="371">
                  <c:v>1201.7811622319689</c:v>
                </c:pt>
                <c:pt idx="372">
                  <c:v>1201.9130510617467</c:v>
                </c:pt>
                <c:pt idx="373">
                  <c:v>1201.9688501820374</c:v>
                </c:pt>
                <c:pt idx="374">
                  <c:v>1201.9840681239348</c:v>
                </c:pt>
                <c:pt idx="375">
                  <c:v>1202.1616107794052</c:v>
                </c:pt>
                <c:pt idx="376">
                  <c:v>1202.1768287213029</c:v>
                </c:pt>
                <c:pt idx="377">
                  <c:v>1202.3087175510807</c:v>
                </c:pt>
                <c:pt idx="378">
                  <c:v>1202.4050978497648</c:v>
                </c:pt>
                <c:pt idx="379">
                  <c:v>1202.4862602065514</c:v>
                </c:pt>
                <c:pt idx="380">
                  <c:v>1202.5166960903462</c:v>
                </c:pt>
                <c:pt idx="381">
                  <c:v>1202.5978584471327</c:v>
                </c:pt>
                <c:pt idx="382">
                  <c:v>1202.5572772687394</c:v>
                </c:pt>
                <c:pt idx="383">
                  <c:v>1202.5014781484488</c:v>
                </c:pt>
                <c:pt idx="384">
                  <c:v>1202.5268413849444</c:v>
                </c:pt>
                <c:pt idx="385">
                  <c:v>1202.6029310944318</c:v>
                </c:pt>
                <c:pt idx="386">
                  <c:v>1202.6029310944318</c:v>
                </c:pt>
                <c:pt idx="387">
                  <c:v>1202.6333669782268</c:v>
                </c:pt>
                <c:pt idx="388">
                  <c:v>1202.6840934512184</c:v>
                </c:pt>
                <c:pt idx="389">
                  <c:v>1202.6993113931157</c:v>
                </c:pt>
                <c:pt idx="390">
                  <c:v>1202.7196019823125</c:v>
                </c:pt>
                <c:pt idx="391">
                  <c:v>1202.7348199242099</c:v>
                </c:pt>
                <c:pt idx="392">
                  <c:v>1202.739892571509</c:v>
                </c:pt>
                <c:pt idx="393">
                  <c:v>1202.7348199242099</c:v>
                </c:pt>
                <c:pt idx="394">
                  <c:v>1202.7601831607055</c:v>
                </c:pt>
                <c:pt idx="395">
                  <c:v>1202.8058369863982</c:v>
                </c:pt>
                <c:pt idx="396">
                  <c:v>1202.8464181647912</c:v>
                </c:pt>
                <c:pt idx="397">
                  <c:v>1202.8362728701929</c:v>
                </c:pt>
                <c:pt idx="398">
                  <c:v>1202.8717814012871</c:v>
                </c:pt>
                <c:pt idx="399">
                  <c:v>1202.9529437580734</c:v>
                </c:pt>
                <c:pt idx="400">
                  <c:v>1202.9630890526719</c:v>
                </c:pt>
                <c:pt idx="401">
                  <c:v>1203.0290334675608</c:v>
                </c:pt>
                <c:pt idx="402">
                  <c:v>1203.0645419986549</c:v>
                </c:pt>
                <c:pt idx="403">
                  <c:v>1203.0239608202617</c:v>
                </c:pt>
                <c:pt idx="404">
                  <c:v>1202.9529437580734</c:v>
                </c:pt>
                <c:pt idx="405">
                  <c:v>1202.8413455174921</c:v>
                </c:pt>
                <c:pt idx="406">
                  <c:v>1202.8007643390988</c:v>
                </c:pt>
                <c:pt idx="407">
                  <c:v>1202.8159822809962</c:v>
                </c:pt>
                <c:pt idx="408">
                  <c:v>1202.866708753988</c:v>
                </c:pt>
                <c:pt idx="409">
                  <c:v>1202.8210549282956</c:v>
                </c:pt>
                <c:pt idx="410">
                  <c:v>1202.739892571509</c:v>
                </c:pt>
                <c:pt idx="411">
                  <c:v>1202.6840934512184</c:v>
                </c:pt>
                <c:pt idx="412">
                  <c:v>1202.6181490363292</c:v>
                </c:pt>
                <c:pt idx="413">
                  <c:v>1202.6638028620216</c:v>
                </c:pt>
                <c:pt idx="414">
                  <c:v>1202.5978584471327</c:v>
                </c:pt>
                <c:pt idx="415">
                  <c:v>1202.4913328538505</c:v>
                </c:pt>
                <c:pt idx="416">
                  <c:v>1202.3188628456792</c:v>
                </c:pt>
                <c:pt idx="417">
                  <c:v>1202.3239354929783</c:v>
                </c:pt>
                <c:pt idx="418">
                  <c:v>1202.2630637253885</c:v>
                </c:pt>
                <c:pt idx="419">
                  <c:v>1202.2174098996961</c:v>
                </c:pt>
                <c:pt idx="420">
                  <c:v>1202.1261022483113</c:v>
                </c:pt>
                <c:pt idx="421">
                  <c:v>1202.1108843064139</c:v>
                </c:pt>
                <c:pt idx="422">
                  <c:v>1202.0094313604309</c:v>
                </c:pt>
                <c:pt idx="423">
                  <c:v>1201.9485595928409</c:v>
                </c:pt>
                <c:pt idx="424">
                  <c:v>1201.7862348792678</c:v>
                </c:pt>
                <c:pt idx="425">
                  <c:v>1201.6442007548917</c:v>
                </c:pt>
                <c:pt idx="426">
                  <c:v>1201.5224572197119</c:v>
                </c:pt>
                <c:pt idx="427">
                  <c:v>1201.4210042737286</c:v>
                </c:pt>
                <c:pt idx="428">
                  <c:v>1201.2282436763608</c:v>
                </c:pt>
                <c:pt idx="429">
                  <c:v>1201.1267907303777</c:v>
                </c:pt>
                <c:pt idx="430">
                  <c:v>1201.0456283735914</c:v>
                </c:pt>
                <c:pt idx="431">
                  <c:v>1200.8883763073175</c:v>
                </c:pt>
                <c:pt idx="432" formatCode="General">
                  <c:v>1200.7869233613344</c:v>
                </c:pt>
                <c:pt idx="433" formatCode="General">
                  <c:v>1200.6702524734537</c:v>
                </c:pt>
                <c:pt idx="434" formatCode="General">
                  <c:v>1200.472419228787</c:v>
                </c:pt>
                <c:pt idx="435" formatCode="General">
                  <c:v>1200.1984962746324</c:v>
                </c:pt>
                <c:pt idx="436" formatCode="General">
                  <c:v>1200.0108083245636</c:v>
                </c:pt>
                <c:pt idx="437" formatCode="General">
                  <c:v>1199.8180477271958</c:v>
                </c:pt>
                <c:pt idx="438" formatCode="General">
                  <c:v>1199.6405050717253</c:v>
                </c:pt>
                <c:pt idx="439" formatCode="General">
                  <c:v>1199.5644153622382</c:v>
                </c:pt>
                <c:pt idx="440" formatCode="General">
                  <c:v>1199.3158556445796</c:v>
                </c:pt>
                <c:pt idx="441" formatCode="General">
                  <c:v>1199.0926591634168</c:v>
                </c:pt>
                <c:pt idx="442" formatCode="General">
                  <c:v>1198.9607703336385</c:v>
                </c:pt>
                <c:pt idx="443" formatCode="General">
                  <c:v>1198.6665567902876</c:v>
                </c:pt>
                <c:pt idx="444" formatCode="General">
                  <c:v>1198.3216167739452</c:v>
                </c:pt>
                <c:pt idx="445" formatCode="General">
                  <c:v>1197.8397152805255</c:v>
                </c:pt>
                <c:pt idx="446" formatCode="General">
                  <c:v>1196.941856708575</c:v>
                </c:pt>
                <c:pt idx="447" formatCode="General">
                  <c:v>1196.7643140531045</c:v>
                </c:pt>
                <c:pt idx="448" formatCode="General">
                  <c:v>1196.6628611071214</c:v>
                </c:pt>
                <c:pt idx="449" formatCode="General">
                  <c:v>1196.6882243436173</c:v>
                </c:pt>
                <c:pt idx="450" formatCode="General">
                  <c:v>1196.6882243436173</c:v>
                </c:pt>
                <c:pt idx="451" formatCode="General">
                  <c:v>1196.5208269827451</c:v>
                </c:pt>
                <c:pt idx="452" formatCode="General">
                  <c:v>1196.2621219704881</c:v>
                </c:pt>
                <c:pt idx="453" formatCode="General">
                  <c:v>1195.8664554811542</c:v>
                </c:pt>
                <c:pt idx="454" formatCode="General">
                  <c:v>1195.5620966432048</c:v>
                </c:pt>
                <c:pt idx="455" formatCode="General">
                  <c:v>1195.1562848592725</c:v>
                </c:pt>
                <c:pt idx="456" formatCode="General">
                  <c:v>1194.6236568928612</c:v>
                </c:pt>
                <c:pt idx="457" formatCode="General">
                  <c:v>1194.0403024534585</c:v>
                </c:pt>
                <c:pt idx="458" formatCode="General">
                  <c:v>1193.634490669526</c:v>
                </c:pt>
                <c:pt idx="459" formatCode="General">
                  <c:v>1193.0562088774225</c:v>
                </c:pt>
                <c:pt idx="460" formatCode="General">
                  <c:v>1192.3815467866348</c:v>
                </c:pt>
                <c:pt idx="461" formatCode="General">
                  <c:v>1191.7271752850438</c:v>
                </c:pt>
                <c:pt idx="462" formatCode="General">
                  <c:v>1191.1590387875385</c:v>
                </c:pt>
                <c:pt idx="463" formatCode="General">
                  <c:v>1189.6017360666979</c:v>
                </c:pt>
                <c:pt idx="464" formatCode="General">
                  <c:v>1188.5973519014653</c:v>
                </c:pt>
                <c:pt idx="465" formatCode="General">
                  <c:v>1188.323428947311</c:v>
                </c:pt>
                <c:pt idx="466" formatCode="General">
                  <c:v>1188.4147365986958</c:v>
                </c:pt>
                <c:pt idx="467" formatCode="General">
                  <c:v>1188.5314074865764</c:v>
                </c:pt>
                <c:pt idx="468" formatCode="General">
                  <c:v>1188.5314074865764</c:v>
                </c:pt>
                <c:pt idx="469" formatCode="General">
                  <c:v>1188.8560569137221</c:v>
                </c:pt>
                <c:pt idx="470" formatCode="General">
                  <c:v>1188.5111168973797</c:v>
                </c:pt>
                <c:pt idx="471" formatCode="General">
                  <c:v>1187.5118053794461</c:v>
                </c:pt>
                <c:pt idx="472" formatCode="General">
                  <c:v>1186.1878444343668</c:v>
                </c:pt>
                <c:pt idx="473" formatCode="General">
                  <c:v>1183.9964608011321</c:v>
                </c:pt>
                <c:pt idx="474" formatCode="General">
                  <c:v>1181.3028850852806</c:v>
                </c:pt>
                <c:pt idx="475" formatCode="General">
                  <c:v>1180.2477744470566</c:v>
                </c:pt>
                <c:pt idx="476" formatCode="General">
                  <c:v>1180.7702571188695</c:v>
                </c:pt>
                <c:pt idx="477" formatCode="General">
                  <c:v>1182.4442307275904</c:v>
                </c:pt>
                <c:pt idx="478" formatCode="General">
                  <c:v>1182.8348245696254</c:v>
                </c:pt>
                <c:pt idx="479" formatCode="General">
                  <c:v>1182.2210342464277</c:v>
                </c:pt>
                <c:pt idx="480" formatCode="General">
                  <c:v>1180.8362015337584</c:v>
                </c:pt>
                <c:pt idx="481" formatCode="General">
                  <c:v>1179.3346979332084</c:v>
                </c:pt>
                <c:pt idx="482" formatCode="General">
                  <c:v>1177.2447672459568</c:v>
                </c:pt>
                <c:pt idx="483" formatCode="General">
                  <c:v>1175.7026824670136</c:v>
                </c:pt>
                <c:pt idx="484" formatCode="General">
                  <c:v>1175.0077297870293</c:v>
                </c:pt>
                <c:pt idx="485" formatCode="General">
                  <c:v>1174.6526444760889</c:v>
                </c:pt>
                <c:pt idx="486" formatCode="General">
                  <c:v>1174.4193027003275</c:v>
                </c:pt>
                <c:pt idx="487" formatCode="General">
                  <c:v>1174.201178866464</c:v>
                </c:pt>
                <c:pt idx="488" formatCode="General">
                  <c:v>1173.6939141365483</c:v>
                </c:pt>
                <c:pt idx="489" formatCode="General">
                  <c:v>1173.1156323444447</c:v>
                </c:pt>
                <c:pt idx="490" formatCode="General">
                  <c:v>1172.3800984860673</c:v>
                </c:pt>
                <c:pt idx="491" formatCode="General">
                  <c:v>1171.6141287438948</c:v>
                </c:pt>
                <c:pt idx="492" formatCode="General">
                  <c:v>1170.7872872341327</c:v>
                </c:pt>
                <c:pt idx="493" formatCode="General">
                  <c:v>1169.8387021891906</c:v>
                </c:pt>
                <c:pt idx="494" formatCode="General">
                  <c:v>1168.8038821401631</c:v>
                </c:pt>
                <c:pt idx="495" formatCode="General">
                  <c:v>1167.6321006140583</c:v>
                </c:pt>
                <c:pt idx="496" formatCode="General">
                  <c:v>1166.4501737933554</c:v>
                </c:pt>
                <c:pt idx="497" formatCode="General">
                  <c:v>1164.8725804833182</c:v>
                </c:pt>
                <c:pt idx="498" formatCode="General">
                  <c:v>1162.1434962363728</c:v>
                </c:pt>
                <c:pt idx="499" formatCode="General">
                  <c:v>1161.3521632577047</c:v>
                </c:pt>
                <c:pt idx="500" formatCode="General">
                  <c:v>1161.6057956226625</c:v>
                </c:pt>
                <c:pt idx="501" formatCode="General">
                  <c:v>1163.0616453975199</c:v>
                </c:pt>
                <c:pt idx="502" formatCode="General">
                  <c:v>1163.264551289486</c:v>
                </c:pt>
                <c:pt idx="503" formatCode="General">
                  <c:v>1161.9760988755008</c:v>
                </c:pt>
                <c:pt idx="504" formatCode="General">
                  <c:v>1160.3782149762669</c:v>
                </c:pt>
                <c:pt idx="505" formatCode="General">
                  <c:v>1157.9839254510659</c:v>
                </c:pt>
                <c:pt idx="506" formatCode="General">
                  <c:v>1155.3867300338989</c:v>
                </c:pt>
                <c:pt idx="507" formatCode="General">
                  <c:v>1154.1845126239989</c:v>
                </c:pt>
                <c:pt idx="508" formatCode="General">
                  <c:v>1154.0779870307167</c:v>
                </c:pt>
                <c:pt idx="509" formatCode="General">
                  <c:v>1154.1134955618109</c:v>
                </c:pt>
                <c:pt idx="510" formatCode="General">
                  <c:v>1154.5953970552303</c:v>
                </c:pt>
                <c:pt idx="511" formatCode="General">
                  <c:v>1154.149004092905</c:v>
                </c:pt>
                <c:pt idx="512" formatCode="General">
                  <c:v>1153.1699831641679</c:v>
                </c:pt>
                <c:pt idx="513" formatCode="General">
                  <c:v>1152.0083469326614</c:v>
                </c:pt>
                <c:pt idx="514" formatCode="General">
                  <c:v>1150.618441572693</c:v>
                </c:pt>
                <c:pt idx="515" formatCode="General">
                  <c:v>1148.5741647111336</c:v>
                </c:pt>
                <c:pt idx="516" formatCode="General">
                  <c:v>1147.2197678822592</c:v>
                </c:pt>
                <c:pt idx="517" formatCode="General">
                  <c:v>1146.3168366630098</c:v>
                </c:pt>
                <c:pt idx="518" formatCode="General">
                  <c:v>1145.4088327964612</c:v>
                </c:pt>
                <c:pt idx="519" formatCode="General">
                  <c:v>1144.3131409798436</c:v>
                </c:pt>
                <c:pt idx="520" formatCode="General">
                  <c:v>1143.5218080011753</c:v>
                </c:pt>
                <c:pt idx="521" formatCode="General">
                  <c:v>1142.8370006157895</c:v>
                </c:pt>
                <c:pt idx="522" formatCode="General">
                  <c:v>1142.2130649979933</c:v>
                </c:pt>
                <c:pt idx="523" formatCode="General">
                  <c:v>1141.51303967071</c:v>
                </c:pt>
                <c:pt idx="524" formatCode="General">
                  <c:v>1140.7419972812386</c:v>
                </c:pt>
                <c:pt idx="525" formatCode="General">
                  <c:v>1139.8644292984848</c:v>
                </c:pt>
                <c:pt idx="526" formatCode="General">
                  <c:v>1138.9919339630303</c:v>
                </c:pt>
                <c:pt idx="527" formatCode="General">
                  <c:v>1137.875951557216</c:v>
                </c:pt>
                <c:pt idx="528" formatCode="General">
                  <c:v>1136.2121232430934</c:v>
                </c:pt>
                <c:pt idx="529" formatCode="General">
                  <c:v>1134.0156669625592</c:v>
                </c:pt>
                <c:pt idx="530" formatCode="General">
                  <c:v>1132.8489580837536</c:v>
                </c:pt>
                <c:pt idx="531" formatCode="General">
                  <c:v>1132.336620706539</c:v>
                </c:pt>
                <c:pt idx="532" formatCode="General">
                  <c:v>1132.0474798104872</c:v>
                </c:pt>
                <c:pt idx="533" formatCode="General">
                  <c:v>1131.7735568563328</c:v>
                </c:pt>
                <c:pt idx="534" formatCode="General">
                  <c:v>1131.2815100683149</c:v>
                </c:pt>
                <c:pt idx="535" formatCode="General">
                  <c:v>1130.4445232639541</c:v>
                </c:pt>
                <c:pt idx="536" formatCode="General">
                  <c:v>1129.6126091068929</c:v>
                </c:pt>
                <c:pt idx="537" formatCode="General">
                  <c:v>1128.4915540537797</c:v>
                </c:pt>
                <c:pt idx="538" formatCode="General">
                  <c:v>1127.2031016397943</c:v>
                </c:pt>
                <c:pt idx="539" formatCode="General">
                  <c:v>1125.8791406947148</c:v>
                </c:pt>
                <c:pt idx="540" formatCode="General">
                  <c:v>1124.4030003306609</c:v>
                </c:pt>
                <c:pt idx="541" formatCode="General">
                  <c:v>1121.3086854781764</c:v>
                </c:pt>
                <c:pt idx="542" formatCode="General">
                  <c:v>1119.1274471395398</c:v>
                </c:pt>
                <c:pt idx="543" formatCode="General">
                  <c:v>1118.5339474055386</c:v>
                </c:pt>
                <c:pt idx="544" formatCode="General">
                  <c:v>1119.1883189071295</c:v>
                </c:pt>
                <c:pt idx="545" formatCode="General">
                  <c:v>1121.2579590051848</c:v>
                </c:pt>
                <c:pt idx="546" formatCode="General">
                  <c:v>1121.3340487146722</c:v>
                </c:pt>
                <c:pt idx="547" formatCode="General">
                  <c:v>1117.6513067754859</c:v>
                </c:pt>
                <c:pt idx="548" formatCode="General">
                  <c:v>1112.7156209534082</c:v>
                </c:pt>
                <c:pt idx="549" formatCode="General">
                  <c:v>1111.62500178409</c:v>
                </c:pt>
                <c:pt idx="550" formatCode="General">
                  <c:v>1113.7301504132392</c:v>
                </c:pt>
                <c:pt idx="551" formatCode="General">
                  <c:v>1115.5563034409347</c:v>
                </c:pt>
                <c:pt idx="552" formatCode="General">
                  <c:v>1113.1873771522296</c:v>
                </c:pt>
                <c:pt idx="553" formatCode="General">
                  <c:v>1108.5154689897079</c:v>
                </c:pt>
                <c:pt idx="554" formatCode="General">
                  <c:v>1106.9835295053633</c:v>
                </c:pt>
                <c:pt idx="555" formatCode="General">
                  <c:v>1107.2270165757227</c:v>
                </c:pt>
                <c:pt idx="556" formatCode="General">
                  <c:v>1107.9067513138095</c:v>
                </c:pt>
                <c:pt idx="557" formatCode="General">
                  <c:v>1108.6118492883918</c:v>
                </c:pt>
                <c:pt idx="558" formatCode="General">
                  <c:v>1107.4755762933812</c:v>
                </c:pt>
                <c:pt idx="559" formatCode="General">
                  <c:v>1105.5124617886083</c:v>
                </c:pt>
                <c:pt idx="560" formatCode="General">
                  <c:v>1102.5398904713036</c:v>
                </c:pt>
                <c:pt idx="561" formatCode="General">
                  <c:v>1099.9934215271278</c:v>
                </c:pt>
                <c:pt idx="562" formatCode="General">
                  <c:v>1099.0600544240831</c:v>
                </c:pt>
                <c:pt idx="563" formatCode="General">
                  <c:v>1099.0296185402883</c:v>
                </c:pt>
                <c:pt idx="564" formatCode="General">
                  <c:v>1099.1868706065623</c:v>
                </c:pt>
                <c:pt idx="565" formatCode="General">
                  <c:v>1099.1615073700664</c:v>
                </c:pt>
                <c:pt idx="566" formatCode="General">
                  <c:v>1098.7709135280313</c:v>
                </c:pt>
                <c:pt idx="567" formatCode="General">
                  <c:v>1097.5585508235336</c:v>
                </c:pt>
                <c:pt idx="568" formatCode="General">
                  <c:v>1096.0671925175818</c:v>
                </c:pt>
                <c:pt idx="569" formatCode="General">
                  <c:v>1094.3982915561601</c:v>
                </c:pt>
                <c:pt idx="570" formatCode="General">
                  <c:v>1092.0496558566513</c:v>
                </c:pt>
                <c:pt idx="571" formatCode="General">
                  <c:v>1089.7162380990399</c:v>
                </c:pt>
                <c:pt idx="572" formatCode="General">
                  <c:v>1088.5647471621319</c:v>
                </c:pt>
                <c:pt idx="573" formatCode="General">
                  <c:v>1088.0929909633105</c:v>
                </c:pt>
                <c:pt idx="574" formatCode="General">
                  <c:v>1087.9154483078403</c:v>
                </c:pt>
                <c:pt idx="575" formatCode="General">
                  <c:v>1087.6263074117883</c:v>
                </c:pt>
                <c:pt idx="576" formatCode="General">
                  <c:v>1087.25600415895</c:v>
                </c:pt>
                <c:pt idx="577" formatCode="General">
                  <c:v>1086.5153976532733</c:v>
                </c:pt>
                <c:pt idx="578" formatCode="General">
                  <c:v>1085.3791246582628</c:v>
                </c:pt>
                <c:pt idx="579" formatCode="General">
                  <c:v>1084.0298004766876</c:v>
                </c:pt>
                <c:pt idx="580" formatCode="General">
                  <c:v>1082.6906215897104</c:v>
                </c:pt>
                <c:pt idx="581" formatCode="General">
                  <c:v>1081.1434641634683</c:v>
                </c:pt>
                <c:pt idx="582" formatCode="General">
                  <c:v>1079.6368879156194</c:v>
                </c:pt>
                <c:pt idx="583" formatCode="General">
                  <c:v>1075.8526930304499</c:v>
                </c:pt>
                <c:pt idx="584" formatCode="General">
                  <c:v>1073.6460914553177</c:v>
                </c:pt>
                <c:pt idx="585" formatCode="General">
                  <c:v>1074.483078259678</c:v>
                </c:pt>
                <c:pt idx="586" formatCode="General">
                  <c:v>1076.8875130794775</c:v>
                </c:pt>
                <c:pt idx="587" formatCode="General">
                  <c:v>1077.1107095606401</c:v>
                </c:pt>
                <c:pt idx="588" formatCode="General">
                  <c:v>1074.9142532801063</c:v>
                </c:pt>
                <c:pt idx="589" formatCode="General">
                  <c:v>1070.9880242705603</c:v>
                </c:pt>
                <c:pt idx="590" formatCode="General">
                  <c:v>1067.6603676423149</c:v>
                </c:pt>
                <c:pt idx="591" formatCode="General">
                  <c:v>1066.9045431947409</c:v>
                </c:pt>
                <c:pt idx="592" formatCode="General">
                  <c:v>1067.6350044058192</c:v>
                </c:pt>
                <c:pt idx="593" formatCode="General">
                  <c:v>1068.4466279736837</c:v>
                </c:pt>
                <c:pt idx="594" formatCode="General">
                  <c:v>1068.1270511938371</c:v>
                </c:pt>
                <c:pt idx="595" formatCode="General">
                  <c:v>1066.5849664148941</c:v>
                </c:pt>
                <c:pt idx="596" formatCode="General">
                  <c:v>1064.6776510304119</c:v>
                </c:pt>
                <c:pt idx="597" formatCode="General">
                  <c:v>1062.4355409241855</c:v>
                </c:pt>
                <c:pt idx="598" formatCode="General">
                  <c:v>1059.4376063703849</c:v>
                </c:pt>
                <c:pt idx="599" formatCode="General">
                  <c:v>1058.2759701388784</c:v>
                </c:pt>
                <c:pt idx="600" formatCode="General">
                  <c:v>1057.9563933590318</c:v>
                </c:pt>
                <c:pt idx="601" formatCode="General">
                  <c:v>1057.8498677657494</c:v>
                </c:pt>
                <c:pt idx="602" formatCode="General">
                  <c:v>1057.8447951184501</c:v>
                </c:pt>
                <c:pt idx="603" formatCode="General">
                  <c:v>1057.1599877330643</c:v>
                </c:pt>
                <c:pt idx="604" formatCode="General">
                  <c:v>1056.003424148857</c:v>
                </c:pt>
                <c:pt idx="605" formatCode="General">
                  <c:v>1054.5069931956064</c:v>
                </c:pt>
                <c:pt idx="606" formatCode="General">
                  <c:v>1052.9598357693642</c:v>
                </c:pt>
                <c:pt idx="607" formatCode="General">
                  <c:v>1051.2655715714466</c:v>
                </c:pt>
                <c:pt idx="608" formatCode="General">
                  <c:v>1049.3024570666735</c:v>
                </c:pt>
                <c:pt idx="609" formatCode="General">
                  <c:v>1046.5733728197281</c:v>
                </c:pt>
                <c:pt idx="610" formatCode="General">
                  <c:v>1045.3457921733327</c:v>
                </c:pt>
                <c:pt idx="611" formatCode="General">
                  <c:v>1044.8334547961181</c:v>
                </c:pt>
                <c:pt idx="612" formatCode="General">
                  <c:v>1044.6406941987502</c:v>
                </c:pt>
                <c:pt idx="613" formatCode="General">
                  <c:v>1044.5595318419637</c:v>
                </c:pt>
                <c:pt idx="614" formatCode="General">
                  <c:v>1043.9508141660651</c:v>
                </c:pt>
                <c:pt idx="615" formatCode="General">
                  <c:v>1042.9768658846274</c:v>
                </c:pt>
                <c:pt idx="616" formatCode="General">
                  <c:v>1041.6985587652403</c:v>
                </c:pt>
                <c:pt idx="617" formatCode="General">
                  <c:v>1040.3187986998703</c:v>
                </c:pt>
                <c:pt idx="618" formatCode="General">
                  <c:v>1038.8274403939188</c:v>
                </c:pt>
                <c:pt idx="619" formatCode="General">
                  <c:v>1037.1027403122062</c:v>
                </c:pt>
                <c:pt idx="620" formatCode="General">
                  <c:v>1035.1599163966298</c:v>
                </c:pt>
                <c:pt idx="621" formatCode="General">
                  <c:v>1032.0047297765555</c:v>
                </c:pt>
                <c:pt idx="622" formatCode="General">
                  <c:v>1029.8843632055089</c:v>
                </c:pt>
                <c:pt idx="623" formatCode="General">
                  <c:v>1029.5242052472688</c:v>
                </c:pt>
                <c:pt idx="624" formatCode="General">
                  <c:v>1032.0351656603505</c:v>
                </c:pt>
                <c:pt idx="625" formatCode="General">
                  <c:v>1032.5018492118727</c:v>
                </c:pt>
                <c:pt idx="626" formatCode="General">
                  <c:v>1024.8827329685423</c:v>
                </c:pt>
                <c:pt idx="627" formatCode="General">
                  <c:v>1024.0457461641815</c:v>
                </c:pt>
                <c:pt idx="628" formatCode="General">
                  <c:v>1028.9966499281568</c:v>
                </c:pt>
                <c:pt idx="629" formatCode="General">
                  <c:v>1022.1232128378019</c:v>
                </c:pt>
                <c:pt idx="630" formatCode="General">
                  <c:v>1019.4397824165492</c:v>
                </c:pt>
                <c:pt idx="631" formatCode="General">
                  <c:v>1022.3362640243665</c:v>
                </c:pt>
                <c:pt idx="632" formatCode="General">
                  <c:v>1022.1181401905027</c:v>
                </c:pt>
                <c:pt idx="633" formatCode="General">
                  <c:v>1020.4035854033884</c:v>
                </c:pt>
                <c:pt idx="634" formatCode="General">
                  <c:v>1017.8520438119135</c:v>
                </c:pt>
                <c:pt idx="635" formatCode="General">
                  <c:v>1015.4070278137209</c:v>
                </c:pt>
                <c:pt idx="636" formatCode="General">
                  <c:v>1013.8750883293762</c:v>
                </c:pt>
                <c:pt idx="637" formatCode="General">
                  <c:v>1013.1294091764005</c:v>
                </c:pt>
                <c:pt idx="638" formatCode="General">
                  <c:v>1012.4750376748094</c:v>
                </c:pt>
                <c:pt idx="639" formatCode="General">
                  <c:v>1011.8257388205176</c:v>
                </c:pt>
                <c:pt idx="640" formatCode="General">
                  <c:v>1010.9126623066697</c:v>
                </c:pt>
                <c:pt idx="641" formatCode="General">
                  <c:v>1009.7408807805649</c:v>
                </c:pt>
                <c:pt idx="642" formatCode="General">
                  <c:v>1008.3509754205966</c:v>
                </c:pt>
                <c:pt idx="643" formatCode="General">
                  <c:v>1006.8849803511407</c:v>
                </c:pt>
                <c:pt idx="644" formatCode="General">
                  <c:v>1005.287096451907</c:v>
                </c:pt>
                <c:pt idx="645" formatCode="General">
                  <c:v>1002.6899010347398</c:v>
                </c:pt>
                <c:pt idx="646" formatCode="General">
                  <c:v>999.87458178370878</c:v>
                </c:pt>
                <c:pt idx="647" formatCode="General">
                  <c:v>999.01730439015148</c:v>
                </c:pt>
                <c:pt idx="648" formatCode="General">
                  <c:v>999.11875733613476</c:v>
                </c:pt>
                <c:pt idx="649" formatCode="General">
                  <c:v>1000.4680815177098</c:v>
                </c:pt>
                <c:pt idx="650" formatCode="General">
                  <c:v>999.36224440649414</c:v>
                </c:pt>
                <c:pt idx="651" formatCode="General">
                  <c:v>996.75490369472845</c:v>
                </c:pt>
                <c:pt idx="652" formatCode="General">
                  <c:v>993.9497297382959</c:v>
                </c:pt>
                <c:pt idx="653" formatCode="General">
                  <c:v>986.59439115452142</c:v>
                </c:pt>
                <c:pt idx="654" formatCode="General">
                  <c:v>991.69240169017223</c:v>
                </c:pt>
                <c:pt idx="655" formatCode="General">
                  <c:v>992.94534557306326</c:v>
                </c:pt>
                <c:pt idx="656" formatCode="General">
                  <c:v>987.55312149406177</c:v>
                </c:pt>
                <c:pt idx="657" formatCode="General">
                  <c:v>984.17473839282457</c:v>
                </c:pt>
                <c:pt idx="658" formatCode="General">
                  <c:v>983.87545220217453</c:v>
                </c:pt>
                <c:pt idx="659" formatCode="General">
                  <c:v>986.17336142869158</c:v>
                </c:pt>
                <c:pt idx="660" formatCode="General">
                  <c:v>985.9907461259221</c:v>
                </c:pt>
                <c:pt idx="661" formatCode="General">
                  <c:v>983.5508027750285</c:v>
                </c:pt>
                <c:pt idx="662" formatCode="General">
                  <c:v>979.58399258708937</c:v>
                </c:pt>
                <c:pt idx="663" formatCode="General">
                  <c:v>976.37300684672459</c:v>
                </c:pt>
                <c:pt idx="664" formatCode="General">
                  <c:v>975.27731503010682</c:v>
                </c:pt>
                <c:pt idx="665" formatCode="General">
                  <c:v>974.74975971099502</c:v>
                </c:pt>
                <c:pt idx="666" formatCode="General">
                  <c:v>974.46569146224226</c:v>
                </c:pt>
                <c:pt idx="667" formatCode="General">
                  <c:v>973.99900791072002</c:v>
                </c:pt>
                <c:pt idx="668" formatCode="General">
                  <c:v>973.06564080767566</c:v>
                </c:pt>
                <c:pt idx="669" formatCode="General">
                  <c:v>971.82284221938266</c:v>
                </c:pt>
                <c:pt idx="670" formatCode="General">
                  <c:v>970.30104802963604</c:v>
                </c:pt>
                <c:pt idx="671" formatCode="General">
                  <c:v>968.54083941682927</c:v>
                </c:pt>
                <c:pt idx="672" formatCode="General">
                  <c:v>966.64874197424479</c:v>
                </c:pt>
                <c:pt idx="673" formatCode="General">
                  <c:v>964.14285420846204</c:v>
                </c:pt>
                <c:pt idx="674" formatCode="General">
                  <c:v>959.28325809587193</c:v>
                </c:pt>
                <c:pt idx="675" formatCode="General">
                  <c:v>958.0810406859722</c:v>
                </c:pt>
                <c:pt idx="676" formatCode="General">
                  <c:v>961.61667585348312</c:v>
                </c:pt>
                <c:pt idx="677" formatCode="General">
                  <c:v>961.36811613582449</c:v>
                </c:pt>
                <c:pt idx="678" formatCode="General">
                  <c:v>956.92447710176486</c:v>
                </c:pt>
                <c:pt idx="679" formatCode="General">
                  <c:v>953.19100868958685</c:v>
                </c:pt>
                <c:pt idx="680" formatCode="General">
                  <c:v>951.62863332144718</c:v>
                </c:pt>
                <c:pt idx="681" formatCode="General">
                  <c:v>951.13658653342907</c:v>
                </c:pt>
                <c:pt idx="682" formatCode="General">
                  <c:v>950.88295416847131</c:v>
                </c:pt>
                <c:pt idx="683" formatCode="General">
                  <c:v>950.48728767913735</c:v>
                </c:pt>
                <c:pt idx="684" formatCode="General">
                  <c:v>949.79740764645237</c:v>
                </c:pt>
                <c:pt idx="685" formatCode="General">
                  <c:v>948.1132887431329</c:v>
                </c:pt>
                <c:pt idx="686" formatCode="General">
                  <c:v>945.89654187340216</c:v>
                </c:pt>
                <c:pt idx="687" formatCode="General">
                  <c:v>943.2892011616367</c:v>
                </c:pt>
                <c:pt idx="688" formatCode="General">
                  <c:v>939.47964303997128</c:v>
                </c:pt>
                <c:pt idx="689" formatCode="General">
                  <c:v>937.04477233637704</c:v>
                </c:pt>
                <c:pt idx="690" formatCode="General">
                  <c:v>936.50199907536739</c:v>
                </c:pt>
                <c:pt idx="691" formatCode="General">
                  <c:v>936.84693909170994</c:v>
                </c:pt>
                <c:pt idx="692" formatCode="General">
                  <c:v>938.87092536407272</c:v>
                </c:pt>
                <c:pt idx="693" formatCode="General">
                  <c:v>936.20271288471736</c:v>
                </c:pt>
                <c:pt idx="694" formatCode="General">
                  <c:v>927.91907984519742</c:v>
                </c:pt>
                <c:pt idx="695" formatCode="General">
                  <c:v>925.56029885109035</c:v>
                </c:pt>
                <c:pt idx="696" formatCode="General">
                  <c:v>932.41344535224869</c:v>
                </c:pt>
                <c:pt idx="697" formatCode="General">
                  <c:v>926.76758890828944</c:v>
                </c:pt>
                <c:pt idx="698" formatCode="General">
                  <c:v>921.98408250518628</c:v>
                </c:pt>
                <c:pt idx="699" formatCode="General">
                  <c:v>923.03919314341056</c:v>
                </c:pt>
                <c:pt idx="700" formatCode="General">
                  <c:v>925.03274353197844</c:v>
                </c:pt>
                <c:pt idx="701" formatCode="General">
                  <c:v>923.23702638807754</c:v>
                </c:pt>
                <c:pt idx="702" formatCode="General">
                  <c:v>919.87386122873795</c:v>
                </c:pt>
                <c:pt idx="703" formatCode="General">
                  <c:v>914.3852568510523</c:v>
                </c:pt>
                <c:pt idx="704" formatCode="General">
                  <c:v>912.71635588963034</c:v>
                </c:pt>
                <c:pt idx="705" formatCode="General">
                  <c:v>914.08597066040227</c:v>
                </c:pt>
                <c:pt idx="706" formatCode="General">
                  <c:v>915.54689308255888</c:v>
                </c:pt>
                <c:pt idx="707" formatCode="General">
                  <c:v>913.38087268581967</c:v>
                </c:pt>
                <c:pt idx="708" formatCode="General">
                  <c:v>910.04307076297584</c:v>
                </c:pt>
                <c:pt idx="709" formatCode="General">
                  <c:v>905.06680376250483</c:v>
                </c:pt>
                <c:pt idx="710" formatCode="General">
                  <c:v>903.30152250239917</c:v>
                </c:pt>
                <c:pt idx="711" formatCode="General">
                  <c:v>902.99209101715064</c:v>
                </c:pt>
                <c:pt idx="712" formatCode="General">
                  <c:v>903.65660781333986</c:v>
                </c:pt>
                <c:pt idx="713" formatCode="General">
                  <c:v>904.12836401216123</c:v>
                </c:pt>
                <c:pt idx="714" formatCode="General">
                  <c:v>901.71378389776362</c:v>
                </c:pt>
                <c:pt idx="715" formatCode="General">
                  <c:v>896.6107007148139</c:v>
                </c:pt>
                <c:pt idx="716" formatCode="General">
                  <c:v>893.26782614467083</c:v>
                </c:pt>
                <c:pt idx="717" formatCode="General">
                  <c:v>892.15184373885677</c:v>
                </c:pt>
                <c:pt idx="718" formatCode="General">
                  <c:v>891.57356194675299</c:v>
                </c:pt>
                <c:pt idx="719" formatCode="General">
                  <c:v>890.94962632895704</c:v>
                </c:pt>
                <c:pt idx="720" formatCode="General">
                  <c:v>890.08727628810061</c:v>
                </c:pt>
                <c:pt idx="721" formatCode="General">
                  <c:v>888.39808473748212</c:v>
                </c:pt>
                <c:pt idx="722" formatCode="General">
                  <c:v>886.54149582599155</c:v>
                </c:pt>
                <c:pt idx="723" formatCode="General">
                  <c:v>884.56316337932094</c:v>
                </c:pt>
                <c:pt idx="724" formatCode="General">
                  <c:v>882.19930973791509</c:v>
                </c:pt>
                <c:pt idx="725" formatCode="General">
                  <c:v>879.61225961534592</c:v>
                </c:pt>
                <c:pt idx="726" formatCode="General">
                  <c:v>873.9562578767883</c:v>
                </c:pt>
                <c:pt idx="727" formatCode="General">
                  <c:v>872.41924574514439</c:v>
                </c:pt>
                <c:pt idx="728" formatCode="General">
                  <c:v>876.12735092082653</c:v>
                </c:pt>
                <c:pt idx="729" formatCode="General">
                  <c:v>876.2744576925021</c:v>
                </c:pt>
                <c:pt idx="730" formatCode="General">
                  <c:v>868.10242289356358</c:v>
                </c:pt>
                <c:pt idx="731" formatCode="General">
                  <c:v>865.65740689537108</c:v>
                </c:pt>
                <c:pt idx="732" formatCode="General">
                  <c:v>866.44873987403912</c:v>
                </c:pt>
                <c:pt idx="733" formatCode="General">
                  <c:v>867.5190684541609</c:v>
                </c:pt>
                <c:pt idx="734" formatCode="General">
                  <c:v>865.62189836427694</c:v>
                </c:pt>
                <c:pt idx="735" formatCode="General">
                  <c:v>862.45149380230521</c:v>
                </c:pt>
                <c:pt idx="736" formatCode="General">
                  <c:v>859.32167041872663</c:v>
                </c:pt>
                <c:pt idx="737" formatCode="General">
                  <c:v>855.08093727663322</c:v>
                </c:pt>
                <c:pt idx="738" formatCode="General">
                  <c:v>853.90408310322925</c:v>
                </c:pt>
                <c:pt idx="739" formatCode="General">
                  <c:v>853.57436102878421</c:v>
                </c:pt>
                <c:pt idx="740" formatCode="General">
                  <c:v>853.60986955987835</c:v>
                </c:pt>
                <c:pt idx="741" formatCode="General">
                  <c:v>852.76273746091942</c:v>
                </c:pt>
                <c:pt idx="742" formatCode="General">
                  <c:v>849.91190967879436</c:v>
                </c:pt>
                <c:pt idx="743" formatCode="General">
                  <c:v>846.93426571419059</c:v>
                </c:pt>
                <c:pt idx="744" formatCode="General">
                  <c:v>841.47102457300082</c:v>
                </c:pt>
                <c:pt idx="745" formatCode="General">
                  <c:v>838.0419149987722</c:v>
                </c:pt>
                <c:pt idx="746" formatCode="General">
                  <c:v>838.25496618533657</c:v>
                </c:pt>
                <c:pt idx="747" formatCode="General">
                  <c:v>841.51160575139409</c:v>
                </c:pt>
                <c:pt idx="748" formatCode="General">
                  <c:v>838.70135914766217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C0F-4AB6-8304-ACBF21E005ED}"/>
            </c:ext>
          </c:extLst>
        </c:ser>
        <c:ser>
          <c:idx val="4"/>
          <c:order val="4"/>
          <c:tx>
            <c:strRef>
              <c:f>'46NT79'!$B$2</c:f>
              <c:strCache>
                <c:ptCount val="1"/>
                <c:pt idx="0">
                  <c:v>AWA_1_05_Rz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'46NT79'!$H$22:$H$784</c:f>
              <c:numCache>
                <c:formatCode>0.000</c:formatCode>
                <c:ptCount val="763"/>
                <c:pt idx="0">
                  <c:v>2.1289319742295045E-5</c:v>
                </c:pt>
                <c:pt idx="1">
                  <c:v>2.1333422542295045E-5</c:v>
                </c:pt>
                <c:pt idx="2">
                  <c:v>2.2173987742295046E-5</c:v>
                </c:pt>
                <c:pt idx="3">
                  <c:v>2.3558063742295043E-5</c:v>
                </c:pt>
                <c:pt idx="4">
                  <c:v>1.9383779742295045E-5</c:v>
                </c:pt>
                <c:pt idx="5">
                  <c:v>2.3093679742295045E-5</c:v>
                </c:pt>
                <c:pt idx="6">
                  <c:v>2.3175395742295048E-5</c:v>
                </c:pt>
                <c:pt idx="7">
                  <c:v>2.1198515742295045E-5</c:v>
                </c:pt>
                <c:pt idx="8">
                  <c:v>2.0752291742295046E-5</c:v>
                </c:pt>
                <c:pt idx="9">
                  <c:v>2.0382599742295044E-5</c:v>
                </c:pt>
                <c:pt idx="10">
                  <c:v>1.9650995742295045E-5</c:v>
                </c:pt>
                <c:pt idx="11">
                  <c:v>1.5725759742295045E-5</c:v>
                </c:pt>
                <c:pt idx="12">
                  <c:v>2.1538374142295046E-5</c:v>
                </c:pt>
                <c:pt idx="13">
                  <c:v>3.0859799742295043E-5</c:v>
                </c:pt>
                <c:pt idx="14">
                  <c:v>2.8933519742295045E-5</c:v>
                </c:pt>
                <c:pt idx="15">
                  <c:v>3.4702039742295041E-5</c:v>
                </c:pt>
                <c:pt idx="16">
                  <c:v>3.7167919742295045E-5</c:v>
                </c:pt>
                <c:pt idx="17">
                  <c:v>4.1421359742295044E-5</c:v>
                </c:pt>
                <c:pt idx="18">
                  <c:v>5.3403279742295047E-5</c:v>
                </c:pt>
                <c:pt idx="19">
                  <c:v>5.3151639742295048E-5</c:v>
                </c:pt>
                <c:pt idx="20">
                  <c:v>5.2312359742295052E-5</c:v>
                </c:pt>
                <c:pt idx="21">
                  <c:v>4.7909759742295048E-5</c:v>
                </c:pt>
                <c:pt idx="22">
                  <c:v>4.0147519742295047E-5</c:v>
                </c:pt>
                <c:pt idx="23">
                  <c:v>4.3468279742295048E-5</c:v>
                </c:pt>
                <c:pt idx="24">
                  <c:v>4.0620999742295047E-5</c:v>
                </c:pt>
                <c:pt idx="25">
                  <c:v>3.3760279742295045E-5</c:v>
                </c:pt>
                <c:pt idx="26">
                  <c:v>3.4101439742295045E-5</c:v>
                </c:pt>
                <c:pt idx="27">
                  <c:v>3.4303799742295046E-5</c:v>
                </c:pt>
                <c:pt idx="28">
                  <c:v>2.9008759742295047E-5</c:v>
                </c:pt>
                <c:pt idx="29">
                  <c:v>3.2377479742295042E-5</c:v>
                </c:pt>
                <c:pt idx="30">
                  <c:v>3.9654599742295049E-5</c:v>
                </c:pt>
                <c:pt idx="31">
                  <c:v>4.9427439742295047E-5</c:v>
                </c:pt>
                <c:pt idx="32">
                  <c:v>6.0005839742295047E-5</c:v>
                </c:pt>
                <c:pt idx="33">
                  <c:v>8.3854119742295046E-5</c:v>
                </c:pt>
                <c:pt idx="34">
                  <c:v>1.0493851974229505E-4</c:v>
                </c:pt>
                <c:pt idx="35">
                  <c:v>1.2043971974229505E-4</c:v>
                </c:pt>
                <c:pt idx="36">
                  <c:v>1.3915891974229506E-4</c:v>
                </c:pt>
                <c:pt idx="37">
                  <c:v>1.5714531974229503E-4</c:v>
                </c:pt>
                <c:pt idx="38">
                  <c:v>1.8606051974229504E-4</c:v>
                </c:pt>
                <c:pt idx="39">
                  <c:v>2.1445811974229504E-4</c:v>
                </c:pt>
                <c:pt idx="40">
                  <c:v>2.3740251974229502E-4</c:v>
                </c:pt>
                <c:pt idx="41">
                  <c:v>2.6219011974229505E-4</c:v>
                </c:pt>
                <c:pt idx="42">
                  <c:v>2.8833851974229501E-4</c:v>
                </c:pt>
                <c:pt idx="43">
                  <c:v>3.2005131974229499E-4</c:v>
                </c:pt>
                <c:pt idx="44">
                  <c:v>3.4798091974229503E-4</c:v>
                </c:pt>
                <c:pt idx="45">
                  <c:v>3.8029451974229503E-4</c:v>
                </c:pt>
                <c:pt idx="46">
                  <c:v>4.0995691974229502E-4</c:v>
                </c:pt>
                <c:pt idx="47">
                  <c:v>4.46253319742295E-4</c:v>
                </c:pt>
                <c:pt idx="48">
                  <c:v>4.8285331974229503E-4</c:v>
                </c:pt>
                <c:pt idx="49">
                  <c:v>5.1540531974229506E-4</c:v>
                </c:pt>
                <c:pt idx="50">
                  <c:v>5.4354131974229507E-4</c:v>
                </c:pt>
                <c:pt idx="51">
                  <c:v>5.7603731974229498E-4</c:v>
                </c:pt>
                <c:pt idx="52">
                  <c:v>6.2392531974229503E-4</c:v>
                </c:pt>
                <c:pt idx="53">
                  <c:v>6.5731731974229507E-4</c:v>
                </c:pt>
                <c:pt idx="54">
                  <c:v>6.8870931974229495E-4</c:v>
                </c:pt>
                <c:pt idx="55">
                  <c:v>7.145893197422951E-4</c:v>
                </c:pt>
                <c:pt idx="56">
                  <c:v>7.6262931974229505E-4</c:v>
                </c:pt>
                <c:pt idx="57">
                  <c:v>7.9691731974229499E-4</c:v>
                </c:pt>
                <c:pt idx="58">
                  <c:v>8.241373197422951E-4</c:v>
                </c:pt>
                <c:pt idx="59">
                  <c:v>8.6194531974229506E-4</c:v>
                </c:pt>
                <c:pt idx="60">
                  <c:v>8.9703331974229502E-4</c:v>
                </c:pt>
                <c:pt idx="61">
                  <c:v>9.3478531974229508E-4</c:v>
                </c:pt>
                <c:pt idx="62">
                  <c:v>9.7208531974229506E-4</c:v>
                </c:pt>
                <c:pt idx="63">
                  <c:v>1.0102053197422951E-3</c:v>
                </c:pt>
                <c:pt idx="64">
                  <c:v>1.0495413197422951E-3</c:v>
                </c:pt>
                <c:pt idx="65">
                  <c:v>1.0862133197422951E-3</c:v>
                </c:pt>
                <c:pt idx="66">
                  <c:v>1.129893319742295E-3</c:v>
                </c:pt>
                <c:pt idx="67">
                  <c:v>1.156073319742295E-3</c:v>
                </c:pt>
                <c:pt idx="68">
                  <c:v>1.187181319742295E-3</c:v>
                </c:pt>
                <c:pt idx="69">
                  <c:v>1.2373333197422951E-3</c:v>
                </c:pt>
                <c:pt idx="70">
                  <c:v>1.2684293197422953E-3</c:v>
                </c:pt>
                <c:pt idx="71">
                  <c:v>1.3149813197422949E-3</c:v>
                </c:pt>
                <c:pt idx="72">
                  <c:v>1.3397013197422949E-3</c:v>
                </c:pt>
                <c:pt idx="73">
                  <c:v>1.370897319742295E-3</c:v>
                </c:pt>
                <c:pt idx="74">
                  <c:v>1.4199053197422951E-3</c:v>
                </c:pt>
                <c:pt idx="75">
                  <c:v>1.4583293197422951E-3</c:v>
                </c:pt>
                <c:pt idx="76">
                  <c:v>1.4901813197422951E-3</c:v>
                </c:pt>
                <c:pt idx="77">
                  <c:v>1.5326133197422951E-3</c:v>
                </c:pt>
                <c:pt idx="78">
                  <c:v>1.5669693197422952E-3</c:v>
                </c:pt>
                <c:pt idx="79">
                  <c:v>1.6064653197422952E-3</c:v>
                </c:pt>
                <c:pt idx="80">
                  <c:v>1.649793319742295E-3</c:v>
                </c:pt>
                <c:pt idx="81">
                  <c:v>1.6988253197422951E-3</c:v>
                </c:pt>
                <c:pt idx="82">
                  <c:v>1.7226693197422952E-3</c:v>
                </c:pt>
                <c:pt idx="83">
                  <c:v>1.7546453197422951E-3</c:v>
                </c:pt>
                <c:pt idx="84">
                  <c:v>1.7921733197422951E-3</c:v>
                </c:pt>
                <c:pt idx="85">
                  <c:v>1.834677319742295E-3</c:v>
                </c:pt>
                <c:pt idx="86">
                  <c:v>1.8745653197422951E-3</c:v>
                </c:pt>
                <c:pt idx="87">
                  <c:v>1.9171253197422949E-3</c:v>
                </c:pt>
                <c:pt idx="88">
                  <c:v>1.9582573197422948E-3</c:v>
                </c:pt>
                <c:pt idx="89">
                  <c:v>1.995697319742295E-3</c:v>
                </c:pt>
                <c:pt idx="90">
                  <c:v>2.0425333197422952E-3</c:v>
                </c:pt>
                <c:pt idx="91">
                  <c:v>2.0809373197422949E-3</c:v>
                </c:pt>
                <c:pt idx="92">
                  <c:v>2.1112093197422953E-3</c:v>
                </c:pt>
                <c:pt idx="93">
                  <c:v>2.1503693197422948E-3</c:v>
                </c:pt>
                <c:pt idx="94">
                  <c:v>2.1931373197422951E-3</c:v>
                </c:pt>
                <c:pt idx="95">
                  <c:v>2.2376053197422953E-3</c:v>
                </c:pt>
                <c:pt idx="96">
                  <c:v>2.2776573197422949E-3</c:v>
                </c:pt>
                <c:pt idx="97">
                  <c:v>2.3246853197422951E-3</c:v>
                </c:pt>
                <c:pt idx="98">
                  <c:v>2.3648693197422951E-3</c:v>
                </c:pt>
                <c:pt idx="99">
                  <c:v>2.3983453197422948E-3</c:v>
                </c:pt>
                <c:pt idx="100">
                  <c:v>2.462809319742295E-3</c:v>
                </c:pt>
                <c:pt idx="101">
                  <c:v>2.4990733197422952E-3</c:v>
                </c:pt>
                <c:pt idx="102">
                  <c:v>2.5284413197422958E-3</c:v>
                </c:pt>
                <c:pt idx="103">
                  <c:v>2.5635653197422954E-3</c:v>
                </c:pt>
                <c:pt idx="104">
                  <c:v>2.6089733197422952E-3</c:v>
                </c:pt>
                <c:pt idx="105">
                  <c:v>2.6529013197422952E-3</c:v>
                </c:pt>
                <c:pt idx="106">
                  <c:v>2.692169319742295E-3</c:v>
                </c:pt>
                <c:pt idx="107">
                  <c:v>2.7439613197422952E-3</c:v>
                </c:pt>
                <c:pt idx="108">
                  <c:v>2.7794733197422953E-3</c:v>
                </c:pt>
                <c:pt idx="109">
                  <c:v>2.8171733197422956E-3</c:v>
                </c:pt>
                <c:pt idx="110">
                  <c:v>2.8579013197422955E-3</c:v>
                </c:pt>
                <c:pt idx="111">
                  <c:v>2.9027853197422953E-3</c:v>
                </c:pt>
                <c:pt idx="112">
                  <c:v>2.9366573197422952E-3</c:v>
                </c:pt>
                <c:pt idx="113">
                  <c:v>2.979417319742295E-3</c:v>
                </c:pt>
                <c:pt idx="114">
                  <c:v>3.0251333197422953E-3</c:v>
                </c:pt>
                <c:pt idx="115">
                  <c:v>3.0673613197422954E-3</c:v>
                </c:pt>
                <c:pt idx="116">
                  <c:v>3.1014293197422953E-3</c:v>
                </c:pt>
                <c:pt idx="117">
                  <c:v>3.1442013197422953E-3</c:v>
                </c:pt>
                <c:pt idx="118">
                  <c:v>3.1874173197422957E-3</c:v>
                </c:pt>
                <c:pt idx="119">
                  <c:v>3.2308413197422951E-3</c:v>
                </c:pt>
                <c:pt idx="120">
                  <c:v>3.2737013197422955E-3</c:v>
                </c:pt>
                <c:pt idx="121">
                  <c:v>3.3094333197422952E-3</c:v>
                </c:pt>
                <c:pt idx="122">
                  <c:v>3.3515693197422951E-3</c:v>
                </c:pt>
                <c:pt idx="123">
                  <c:v>3.3986013197422954E-3</c:v>
                </c:pt>
                <c:pt idx="124">
                  <c:v>3.4402293197422951E-3</c:v>
                </c:pt>
                <c:pt idx="125">
                  <c:v>3.4790213197422953E-3</c:v>
                </c:pt>
                <c:pt idx="126">
                  <c:v>3.519629319742295E-3</c:v>
                </c:pt>
                <c:pt idx="127">
                  <c:v>3.5673453197422956E-3</c:v>
                </c:pt>
                <c:pt idx="128">
                  <c:v>3.608737319742295E-3</c:v>
                </c:pt>
                <c:pt idx="129">
                  <c:v>3.644761319742295E-3</c:v>
                </c:pt>
                <c:pt idx="130">
                  <c:v>3.6811973197422953E-3</c:v>
                </c:pt>
                <c:pt idx="131">
                  <c:v>3.7326973197422952E-3</c:v>
                </c:pt>
                <c:pt idx="132">
                  <c:v>3.7677453197422954E-3</c:v>
                </c:pt>
                <c:pt idx="133">
                  <c:v>3.8124733197422954E-3</c:v>
                </c:pt>
                <c:pt idx="134">
                  <c:v>3.8512373197422956E-3</c:v>
                </c:pt>
                <c:pt idx="135">
                  <c:v>3.901857319742295E-3</c:v>
                </c:pt>
                <c:pt idx="136">
                  <c:v>3.9362413197422952E-3</c:v>
                </c:pt>
                <c:pt idx="137">
                  <c:v>3.9751453197422954E-3</c:v>
                </c:pt>
                <c:pt idx="138">
                  <c:v>4.0209933197422956E-3</c:v>
                </c:pt>
                <c:pt idx="139">
                  <c:v>4.0672493197422954E-3</c:v>
                </c:pt>
                <c:pt idx="140">
                  <c:v>4.0980893197422952E-3</c:v>
                </c:pt>
                <c:pt idx="141">
                  <c:v>4.1496093197422954E-3</c:v>
                </c:pt>
                <c:pt idx="142">
                  <c:v>4.1846093197422949E-3</c:v>
                </c:pt>
                <c:pt idx="143">
                  <c:v>4.2245293197422954E-3</c:v>
                </c:pt>
                <c:pt idx="144">
                  <c:v>4.2787693197422951E-3</c:v>
                </c:pt>
                <c:pt idx="145">
                  <c:v>4.3215693197422959E-3</c:v>
                </c:pt>
                <c:pt idx="146">
                  <c:v>4.3557293197422952E-3</c:v>
                </c:pt>
                <c:pt idx="147">
                  <c:v>4.4046493197422952E-3</c:v>
                </c:pt>
                <c:pt idx="148">
                  <c:v>4.4436493197422952E-3</c:v>
                </c:pt>
                <c:pt idx="149">
                  <c:v>4.4798093197422955E-3</c:v>
                </c:pt>
                <c:pt idx="150">
                  <c:v>4.527369319742295E-3</c:v>
                </c:pt>
                <c:pt idx="151">
                  <c:v>4.5708093197422955E-3</c:v>
                </c:pt>
                <c:pt idx="152">
                  <c:v>4.6162093197422956E-3</c:v>
                </c:pt>
                <c:pt idx="153">
                  <c:v>4.6551293197422952E-3</c:v>
                </c:pt>
                <c:pt idx="154">
                  <c:v>4.6997293197422949E-3</c:v>
                </c:pt>
                <c:pt idx="155">
                  <c:v>4.7441693197422955E-3</c:v>
                </c:pt>
                <c:pt idx="156">
                  <c:v>4.7801293197422953E-3</c:v>
                </c:pt>
                <c:pt idx="157">
                  <c:v>4.8307293197422949E-3</c:v>
                </c:pt>
                <c:pt idx="158">
                  <c:v>4.8680093197422955E-3</c:v>
                </c:pt>
                <c:pt idx="159">
                  <c:v>4.9141693197422955E-3</c:v>
                </c:pt>
                <c:pt idx="160">
                  <c:v>4.9520493197422952E-3</c:v>
                </c:pt>
                <c:pt idx="161">
                  <c:v>4.9994493197422947E-3</c:v>
                </c:pt>
                <c:pt idx="162">
                  <c:v>5.0584893197422945E-3</c:v>
                </c:pt>
                <c:pt idx="163">
                  <c:v>5.1062493197422945E-3</c:v>
                </c:pt>
                <c:pt idx="164">
                  <c:v>5.1491693197422946E-3</c:v>
                </c:pt>
                <c:pt idx="165">
                  <c:v>5.1853293197422941E-3</c:v>
                </c:pt>
                <c:pt idx="166">
                  <c:v>5.2272493197422941E-3</c:v>
                </c:pt>
                <c:pt idx="167">
                  <c:v>5.283929319742294E-3</c:v>
                </c:pt>
                <c:pt idx="168">
                  <c:v>5.339569319742294E-3</c:v>
                </c:pt>
                <c:pt idx="169">
                  <c:v>5.3995693197422942E-3</c:v>
                </c:pt>
                <c:pt idx="170">
                  <c:v>5.4618893197422944E-3</c:v>
                </c:pt>
                <c:pt idx="171">
                  <c:v>5.544609319742295E-3</c:v>
                </c:pt>
                <c:pt idx="172">
                  <c:v>5.6604493197422948E-3</c:v>
                </c:pt>
                <c:pt idx="173">
                  <c:v>5.7925693197422943E-3</c:v>
                </c:pt>
                <c:pt idx="174">
                  <c:v>5.9751293197422952E-3</c:v>
                </c:pt>
                <c:pt idx="175">
                  <c:v>6.2325293197422948E-3</c:v>
                </c:pt>
                <c:pt idx="176">
                  <c:v>6.4720893197422946E-3</c:v>
                </c:pt>
                <c:pt idx="177">
                  <c:v>6.695769319742295E-3</c:v>
                </c:pt>
                <c:pt idx="178">
                  <c:v>6.9156493197422954E-3</c:v>
                </c:pt>
                <c:pt idx="179">
                  <c:v>7.1624893197422945E-3</c:v>
                </c:pt>
                <c:pt idx="180">
                  <c:v>7.4020493197422942E-3</c:v>
                </c:pt>
                <c:pt idx="181">
                  <c:v>7.6459293197422952E-3</c:v>
                </c:pt>
                <c:pt idx="182">
                  <c:v>7.8844093197422953E-3</c:v>
                </c:pt>
                <c:pt idx="183">
                  <c:v>8.1169293197422936E-3</c:v>
                </c:pt>
                <c:pt idx="184">
                  <c:v>8.3375693197422947E-3</c:v>
                </c:pt>
                <c:pt idx="185">
                  <c:v>8.5625693197422942E-3</c:v>
                </c:pt>
                <c:pt idx="186">
                  <c:v>8.7813293197422943E-3</c:v>
                </c:pt>
                <c:pt idx="187">
                  <c:v>9.031129319742294E-3</c:v>
                </c:pt>
                <c:pt idx="188">
                  <c:v>9.264809319742294E-3</c:v>
                </c:pt>
                <c:pt idx="189">
                  <c:v>9.4950893197422951E-3</c:v>
                </c:pt>
                <c:pt idx="190">
                  <c:v>9.7332893197422943E-3</c:v>
                </c:pt>
                <c:pt idx="191">
                  <c:v>9.9609693197422952E-3</c:v>
                </c:pt>
                <c:pt idx="192">
                  <c:v>1.0196329319742294E-2</c:v>
                </c:pt>
                <c:pt idx="193">
                  <c:v>1.0458209319742295E-2</c:v>
                </c:pt>
                <c:pt idx="194">
                  <c:v>1.0709289319742294E-2</c:v>
                </c:pt>
                <c:pt idx="195">
                  <c:v>1.0971009319742295E-2</c:v>
                </c:pt>
                <c:pt idx="196">
                  <c:v>1.1192809319742293E-2</c:v>
                </c:pt>
                <c:pt idx="197">
                  <c:v>1.1403649319742295E-2</c:v>
                </c:pt>
                <c:pt idx="198">
                  <c:v>1.1593129319742294E-2</c:v>
                </c:pt>
                <c:pt idx="199">
                  <c:v>1.1787129319742295E-2</c:v>
                </c:pt>
                <c:pt idx="200">
                  <c:v>1.1974529319742295E-2</c:v>
                </c:pt>
                <c:pt idx="201">
                  <c:v>1.2189449319742293E-2</c:v>
                </c:pt>
                <c:pt idx="202">
                  <c:v>1.2371969319742295E-2</c:v>
                </c:pt>
                <c:pt idx="203">
                  <c:v>1.2559489319742293E-2</c:v>
                </c:pt>
                <c:pt idx="204">
                  <c:v>1.2766209319742294E-2</c:v>
                </c:pt>
                <c:pt idx="205">
                  <c:v>1.3003569319742295E-2</c:v>
                </c:pt>
                <c:pt idx="206">
                  <c:v>1.3236169319742294E-2</c:v>
                </c:pt>
                <c:pt idx="207">
                  <c:v>1.3476529319742294E-2</c:v>
                </c:pt>
                <c:pt idx="208">
                  <c:v>1.3683649319742294E-2</c:v>
                </c:pt>
                <c:pt idx="209">
                  <c:v>1.3881329319742295E-2</c:v>
                </c:pt>
                <c:pt idx="210">
                  <c:v>1.4069689319742295E-2</c:v>
                </c:pt>
                <c:pt idx="211">
                  <c:v>1.4258249319742296E-2</c:v>
                </c:pt>
                <c:pt idx="212">
                  <c:v>1.4448889319742295E-2</c:v>
                </c:pt>
                <c:pt idx="213">
                  <c:v>1.4640889319742294E-2</c:v>
                </c:pt>
                <c:pt idx="214">
                  <c:v>1.4862169319742295E-2</c:v>
                </c:pt>
                <c:pt idx="215">
                  <c:v>1.5074369319742296E-2</c:v>
                </c:pt>
                <c:pt idx="216">
                  <c:v>1.5284889319742295E-2</c:v>
                </c:pt>
                <c:pt idx="217">
                  <c:v>1.5506529319742295E-2</c:v>
                </c:pt>
                <c:pt idx="218">
                  <c:v>1.5725089319742296E-2</c:v>
                </c:pt>
                <c:pt idx="219">
                  <c:v>1.5965889319742296E-2</c:v>
                </c:pt>
                <c:pt idx="220">
                  <c:v>1.6160329319742296E-2</c:v>
                </c:pt>
                <c:pt idx="221">
                  <c:v>1.6374929319742295E-2</c:v>
                </c:pt>
                <c:pt idx="222">
                  <c:v>1.6601769319742294E-2</c:v>
                </c:pt>
                <c:pt idx="223">
                  <c:v>1.6801409319742295E-2</c:v>
                </c:pt>
                <c:pt idx="224">
                  <c:v>1.7005809319742295E-2</c:v>
                </c:pt>
                <c:pt idx="225">
                  <c:v>1.7205289319742294E-2</c:v>
                </c:pt>
                <c:pt idx="226">
                  <c:v>1.7405449319742295E-2</c:v>
                </c:pt>
                <c:pt idx="227">
                  <c:v>1.7636289319742295E-2</c:v>
                </c:pt>
                <c:pt idx="228">
                  <c:v>1.7827209319742295E-2</c:v>
                </c:pt>
                <c:pt idx="229">
                  <c:v>1.8068489319742295E-2</c:v>
                </c:pt>
                <c:pt idx="230">
                  <c:v>1.8299089319742293E-2</c:v>
                </c:pt>
                <c:pt idx="231">
                  <c:v>1.8528609319742297E-2</c:v>
                </c:pt>
                <c:pt idx="232">
                  <c:v>1.8768649319742294E-2</c:v>
                </c:pt>
                <c:pt idx="233">
                  <c:v>1.8968929319742294E-2</c:v>
                </c:pt>
                <c:pt idx="234">
                  <c:v>1.9160649319742297E-2</c:v>
                </c:pt>
                <c:pt idx="235">
                  <c:v>1.9354209319742296E-2</c:v>
                </c:pt>
                <c:pt idx="236">
                  <c:v>1.9546529319742295E-2</c:v>
                </c:pt>
                <c:pt idx="237">
                  <c:v>1.9750729319742297E-2</c:v>
                </c:pt>
                <c:pt idx="238">
                  <c:v>1.9963209319742294E-2</c:v>
                </c:pt>
                <c:pt idx="239">
                  <c:v>2.0196249319742298E-2</c:v>
                </c:pt>
                <c:pt idx="240">
                  <c:v>2.0414169319742298E-2</c:v>
                </c:pt>
                <c:pt idx="241">
                  <c:v>2.0649409319742299E-2</c:v>
                </c:pt>
                <c:pt idx="242">
                  <c:v>2.0858529319742299E-2</c:v>
                </c:pt>
                <c:pt idx="243">
                  <c:v>2.1080489319742296E-2</c:v>
                </c:pt>
                <c:pt idx="244">
                  <c:v>2.1264329319742297E-2</c:v>
                </c:pt>
                <c:pt idx="245">
                  <c:v>2.1467009319742297E-2</c:v>
                </c:pt>
                <c:pt idx="246">
                  <c:v>2.1669889319742296E-2</c:v>
                </c:pt>
                <c:pt idx="247">
                  <c:v>2.1894729319742297E-2</c:v>
                </c:pt>
                <c:pt idx="248">
                  <c:v>2.2104889319742294E-2</c:v>
                </c:pt>
                <c:pt idx="249">
                  <c:v>2.2314169319742297E-2</c:v>
                </c:pt>
                <c:pt idx="250">
                  <c:v>2.2530289319742297E-2</c:v>
                </c:pt>
                <c:pt idx="251">
                  <c:v>2.2764969319742298E-2</c:v>
                </c:pt>
                <c:pt idx="252">
                  <c:v>2.2964769319742295E-2</c:v>
                </c:pt>
                <c:pt idx="253">
                  <c:v>2.3177169319742296E-2</c:v>
                </c:pt>
                <c:pt idx="254">
                  <c:v>2.3373329319742297E-2</c:v>
                </c:pt>
                <c:pt idx="255">
                  <c:v>2.3596729319742295E-2</c:v>
                </c:pt>
                <c:pt idx="256">
                  <c:v>2.3787769319742295E-2</c:v>
                </c:pt>
                <c:pt idx="257">
                  <c:v>2.3984969319742297E-2</c:v>
                </c:pt>
                <c:pt idx="258">
                  <c:v>2.4185049319742299E-2</c:v>
                </c:pt>
                <c:pt idx="259">
                  <c:v>2.4388089319742297E-2</c:v>
                </c:pt>
                <c:pt idx="260">
                  <c:v>2.4614929319742296E-2</c:v>
                </c:pt>
                <c:pt idx="261">
                  <c:v>2.4845489319742297E-2</c:v>
                </c:pt>
                <c:pt idx="262">
                  <c:v>2.5083969319742296E-2</c:v>
                </c:pt>
                <c:pt idx="263">
                  <c:v>2.5293409319742298E-2</c:v>
                </c:pt>
                <c:pt idx="264">
                  <c:v>2.5504409319742297E-2</c:v>
                </c:pt>
                <c:pt idx="265">
                  <c:v>2.5707929319742296E-2</c:v>
                </c:pt>
                <c:pt idx="266">
                  <c:v>2.5907929319742298E-2</c:v>
                </c:pt>
                <c:pt idx="267">
                  <c:v>2.6107689319742295E-2</c:v>
                </c:pt>
                <c:pt idx="268">
                  <c:v>2.63067293197423E-2</c:v>
                </c:pt>
                <c:pt idx="269">
                  <c:v>2.6503049319742296E-2</c:v>
                </c:pt>
                <c:pt idx="270">
                  <c:v>2.6721609319742295E-2</c:v>
                </c:pt>
                <c:pt idx="271">
                  <c:v>2.6925729319742294E-2</c:v>
                </c:pt>
                <c:pt idx="272">
                  <c:v>2.7144809319742298E-2</c:v>
                </c:pt>
                <c:pt idx="273">
                  <c:v>2.7346809319742298E-2</c:v>
                </c:pt>
                <c:pt idx="274">
                  <c:v>2.7559649319742297E-2</c:v>
                </c:pt>
                <c:pt idx="275">
                  <c:v>2.7768529319742295E-2</c:v>
                </c:pt>
                <c:pt idx="276">
                  <c:v>2.7974129319742299E-2</c:v>
                </c:pt>
                <c:pt idx="277">
                  <c:v>2.8184169319742297E-2</c:v>
                </c:pt>
                <c:pt idx="278">
                  <c:v>2.8410129319742298E-2</c:v>
                </c:pt>
                <c:pt idx="279">
                  <c:v>2.8614689319742297E-2</c:v>
                </c:pt>
                <c:pt idx="280">
                  <c:v>2.8812529319742299E-2</c:v>
                </c:pt>
                <c:pt idx="281">
                  <c:v>2.9013129319742297E-2</c:v>
                </c:pt>
                <c:pt idx="282">
                  <c:v>2.9258289319742298E-2</c:v>
                </c:pt>
                <c:pt idx="283">
                  <c:v>2.9444689319742298E-2</c:v>
                </c:pt>
                <c:pt idx="284">
                  <c:v>2.9679009319742294E-2</c:v>
                </c:pt>
                <c:pt idx="285">
                  <c:v>2.98860493197423E-2</c:v>
                </c:pt>
                <c:pt idx="286">
                  <c:v>3.0108289319742298E-2</c:v>
                </c:pt>
                <c:pt idx="287">
                  <c:v>3.0313209319742299E-2</c:v>
                </c:pt>
                <c:pt idx="288">
                  <c:v>3.0513009319742296E-2</c:v>
                </c:pt>
                <c:pt idx="289">
                  <c:v>3.0718289319742298E-2</c:v>
                </c:pt>
                <c:pt idx="290">
                  <c:v>3.0934169319742296E-2</c:v>
                </c:pt>
                <c:pt idx="291">
                  <c:v>3.11240093197423E-2</c:v>
                </c:pt>
                <c:pt idx="292">
                  <c:v>3.1339289319742301E-2</c:v>
                </c:pt>
                <c:pt idx="293">
                  <c:v>3.1540609319742299E-2</c:v>
                </c:pt>
                <c:pt idx="294">
                  <c:v>3.1784169319742296E-2</c:v>
                </c:pt>
                <c:pt idx="295">
                  <c:v>3.2001729319742295E-2</c:v>
                </c:pt>
                <c:pt idx="296">
                  <c:v>3.2241569319742293E-2</c:v>
                </c:pt>
                <c:pt idx="297">
                  <c:v>3.24542493197423E-2</c:v>
                </c:pt>
                <c:pt idx="298">
                  <c:v>3.2657449319742293E-2</c:v>
                </c:pt>
                <c:pt idx="299">
                  <c:v>3.2857969319742296E-2</c:v>
                </c:pt>
                <c:pt idx="300">
                  <c:v>3.30700093197423E-2</c:v>
                </c:pt>
                <c:pt idx="301">
                  <c:v>3.3262969319742292E-2</c:v>
                </c:pt>
                <c:pt idx="302">
                  <c:v>3.3452209319742299E-2</c:v>
                </c:pt>
                <c:pt idx="303">
                  <c:v>3.3649689319742299E-2</c:v>
                </c:pt>
                <c:pt idx="304">
                  <c:v>3.3848769319742296E-2</c:v>
                </c:pt>
                <c:pt idx="305">
                  <c:v>3.4051209319742294E-2</c:v>
                </c:pt>
                <c:pt idx="306">
                  <c:v>3.4255289319742296E-2</c:v>
                </c:pt>
                <c:pt idx="307">
                  <c:v>3.4481929319742297E-2</c:v>
                </c:pt>
                <c:pt idx="308">
                  <c:v>3.4701649319742296E-2</c:v>
                </c:pt>
                <c:pt idx="309">
                  <c:v>3.4920889319742299E-2</c:v>
                </c:pt>
                <c:pt idx="310">
                  <c:v>3.5137369319742297E-2</c:v>
                </c:pt>
                <c:pt idx="311">
                  <c:v>3.5353289319742298E-2</c:v>
                </c:pt>
                <c:pt idx="312">
                  <c:v>3.5562929319742295E-2</c:v>
                </c:pt>
                <c:pt idx="313">
                  <c:v>3.5790409319742297E-2</c:v>
                </c:pt>
                <c:pt idx="314">
                  <c:v>3.59990493197423E-2</c:v>
                </c:pt>
                <c:pt idx="315">
                  <c:v>3.6198449319742296E-2</c:v>
                </c:pt>
                <c:pt idx="316">
                  <c:v>3.6401289319742298E-2</c:v>
                </c:pt>
                <c:pt idx="317">
                  <c:v>3.6603529319742298E-2</c:v>
                </c:pt>
                <c:pt idx="318">
                  <c:v>3.6798009319742295E-2</c:v>
                </c:pt>
                <c:pt idx="319">
                  <c:v>3.69993293197423E-2</c:v>
                </c:pt>
                <c:pt idx="320">
                  <c:v>3.7204249319742297E-2</c:v>
                </c:pt>
                <c:pt idx="321">
                  <c:v>3.7406569319742296E-2</c:v>
                </c:pt>
                <c:pt idx="322">
                  <c:v>3.7632809319742298E-2</c:v>
                </c:pt>
                <c:pt idx="323">
                  <c:v>3.7843369319742297E-2</c:v>
                </c:pt>
                <c:pt idx="324">
                  <c:v>3.8090729319742299E-2</c:v>
                </c:pt>
                <c:pt idx="325">
                  <c:v>3.8329649319742295E-2</c:v>
                </c:pt>
                <c:pt idx="326">
                  <c:v>3.8547249319742301E-2</c:v>
                </c:pt>
                <c:pt idx="327">
                  <c:v>3.8765529319742295E-2</c:v>
                </c:pt>
                <c:pt idx="328">
                  <c:v>3.8972529319742294E-2</c:v>
                </c:pt>
                <c:pt idx="329">
                  <c:v>3.91783693197423E-2</c:v>
                </c:pt>
                <c:pt idx="330">
                  <c:v>3.93816493197423E-2</c:v>
                </c:pt>
                <c:pt idx="331">
                  <c:v>3.9600209319742299E-2</c:v>
                </c:pt>
                <c:pt idx="332">
                  <c:v>3.9807009319742299E-2</c:v>
                </c:pt>
                <c:pt idx="333">
                  <c:v>3.9997129319742294E-2</c:v>
                </c:pt>
                <c:pt idx="334">
                  <c:v>4.0201289319742289E-2</c:v>
                </c:pt>
                <c:pt idx="335">
                  <c:v>4.0410089319742291E-2</c:v>
                </c:pt>
                <c:pt idx="336">
                  <c:v>4.0616889319742298E-2</c:v>
                </c:pt>
                <c:pt idx="337">
                  <c:v>4.0825689319742293E-2</c:v>
                </c:pt>
                <c:pt idx="338">
                  <c:v>4.105648931974229E-2</c:v>
                </c:pt>
                <c:pt idx="339">
                  <c:v>4.1299289319742291E-2</c:v>
                </c:pt>
                <c:pt idx="340">
                  <c:v>4.1553289319742295E-2</c:v>
                </c:pt>
                <c:pt idx="341">
                  <c:v>4.178088931974229E-2</c:v>
                </c:pt>
                <c:pt idx="342">
                  <c:v>4.1964489319742296E-2</c:v>
                </c:pt>
                <c:pt idx="343">
                  <c:v>4.2138889319742294E-2</c:v>
                </c:pt>
                <c:pt idx="344">
                  <c:v>4.2315689319742299E-2</c:v>
                </c:pt>
                <c:pt idx="345">
                  <c:v>4.2526489319742289E-2</c:v>
                </c:pt>
                <c:pt idx="346">
                  <c:v>4.2777289319742291E-2</c:v>
                </c:pt>
                <c:pt idx="347">
                  <c:v>4.3002089319742288E-2</c:v>
                </c:pt>
                <c:pt idx="348">
                  <c:v>4.3238889319742298E-2</c:v>
                </c:pt>
                <c:pt idx="349">
                  <c:v>4.3452889319742297E-2</c:v>
                </c:pt>
                <c:pt idx="350">
                  <c:v>4.3668489319742293E-2</c:v>
                </c:pt>
                <c:pt idx="351">
                  <c:v>4.3866889319742287E-2</c:v>
                </c:pt>
                <c:pt idx="352">
                  <c:v>4.4066889319742293E-2</c:v>
                </c:pt>
                <c:pt idx="353">
                  <c:v>4.4281689319742294E-2</c:v>
                </c:pt>
                <c:pt idx="354">
                  <c:v>4.4474889319742292E-2</c:v>
                </c:pt>
                <c:pt idx="355">
                  <c:v>4.4688889319742291E-2</c:v>
                </c:pt>
                <c:pt idx="356">
                  <c:v>4.4897289319742288E-2</c:v>
                </c:pt>
                <c:pt idx="357">
                  <c:v>4.512128931974229E-2</c:v>
                </c:pt>
                <c:pt idx="358">
                  <c:v>4.534328931974229E-2</c:v>
                </c:pt>
                <c:pt idx="359">
                  <c:v>4.5559689319742296E-2</c:v>
                </c:pt>
                <c:pt idx="360">
                  <c:v>4.5778089319742296E-2</c:v>
                </c:pt>
                <c:pt idx="361">
                  <c:v>4.602448931974229E-2</c:v>
                </c:pt>
                <c:pt idx="362">
                  <c:v>4.6236089319742296E-2</c:v>
                </c:pt>
                <c:pt idx="363">
                  <c:v>4.6458889319742298E-2</c:v>
                </c:pt>
                <c:pt idx="364">
                  <c:v>4.667408931974229E-2</c:v>
                </c:pt>
                <c:pt idx="365">
                  <c:v>4.6890089319742298E-2</c:v>
                </c:pt>
                <c:pt idx="366">
                  <c:v>4.7098489319742295E-2</c:v>
                </c:pt>
                <c:pt idx="367">
                  <c:v>4.7316089319742287E-2</c:v>
                </c:pt>
                <c:pt idx="368">
                  <c:v>4.7543689319742288E-2</c:v>
                </c:pt>
                <c:pt idx="369">
                  <c:v>4.7759689319742289E-2</c:v>
                </c:pt>
                <c:pt idx="370">
                  <c:v>4.7965689319742294E-2</c:v>
                </c:pt>
                <c:pt idx="371">
                  <c:v>4.8194489319742288E-2</c:v>
                </c:pt>
                <c:pt idx="372">
                  <c:v>4.8386889319742298E-2</c:v>
                </c:pt>
                <c:pt idx="373">
                  <c:v>4.859848931974229E-2</c:v>
                </c:pt>
                <c:pt idx="374">
                  <c:v>4.8810489319742294E-2</c:v>
                </c:pt>
                <c:pt idx="375">
                  <c:v>4.9052089319742295E-2</c:v>
                </c:pt>
                <c:pt idx="376">
                  <c:v>4.9272889319742295E-2</c:v>
                </c:pt>
                <c:pt idx="377">
                  <c:v>4.9493289319742291E-2</c:v>
                </c:pt>
                <c:pt idx="378">
                  <c:v>4.9720889319742299E-2</c:v>
                </c:pt>
                <c:pt idx="379">
                  <c:v>4.9946889319742296E-2</c:v>
                </c:pt>
                <c:pt idx="380">
                  <c:v>5.0173289319742291E-2</c:v>
                </c:pt>
                <c:pt idx="381">
                  <c:v>5.0422889319742294E-2</c:v>
                </c:pt>
                <c:pt idx="382">
                  <c:v>5.0637689319742288E-2</c:v>
                </c:pt>
                <c:pt idx="383">
                  <c:v>5.0858089319742297E-2</c:v>
                </c:pt>
                <c:pt idx="384">
                  <c:v>5.1073689319742294E-2</c:v>
                </c:pt>
                <c:pt idx="385">
                  <c:v>5.1290889319742294E-2</c:v>
                </c:pt>
                <c:pt idx="386">
                  <c:v>5.1506089319742293E-2</c:v>
                </c:pt>
                <c:pt idx="387">
                  <c:v>5.1712489319742296E-2</c:v>
                </c:pt>
                <c:pt idx="388">
                  <c:v>5.1950889319742295E-2</c:v>
                </c:pt>
                <c:pt idx="389">
                  <c:v>5.2171689319742295E-2</c:v>
                </c:pt>
                <c:pt idx="390">
                  <c:v>5.2391689319742293E-2</c:v>
                </c:pt>
                <c:pt idx="391">
                  <c:v>5.2602089319742286E-2</c:v>
                </c:pt>
                <c:pt idx="392">
                  <c:v>5.2820489319742286E-2</c:v>
                </c:pt>
                <c:pt idx="393">
                  <c:v>5.3033289319742292E-2</c:v>
                </c:pt>
                <c:pt idx="394">
                  <c:v>5.3246889319742294E-2</c:v>
                </c:pt>
                <c:pt idx="395">
                  <c:v>5.3469289319742291E-2</c:v>
                </c:pt>
                <c:pt idx="396">
                  <c:v>5.3711289319742291E-2</c:v>
                </c:pt>
                <c:pt idx="397">
                  <c:v>5.3928889319742296E-2</c:v>
                </c:pt>
                <c:pt idx="398">
                  <c:v>5.4158489319742292E-2</c:v>
                </c:pt>
                <c:pt idx="399">
                  <c:v>5.4386489319742291E-2</c:v>
                </c:pt>
                <c:pt idx="400">
                  <c:v>5.4614889319742295E-2</c:v>
                </c:pt>
                <c:pt idx="401">
                  <c:v>5.4842089319742292E-2</c:v>
                </c:pt>
                <c:pt idx="402">
                  <c:v>5.5063689319742294E-2</c:v>
                </c:pt>
                <c:pt idx="403">
                  <c:v>5.5311689319742292E-2</c:v>
                </c:pt>
                <c:pt idx="404">
                  <c:v>5.5544889319742295E-2</c:v>
                </c:pt>
                <c:pt idx="405">
                  <c:v>5.5764089319742291E-2</c:v>
                </c:pt>
                <c:pt idx="406">
                  <c:v>5.5988089319742293E-2</c:v>
                </c:pt>
                <c:pt idx="407">
                  <c:v>5.621288931974229E-2</c:v>
                </c:pt>
                <c:pt idx="408">
                  <c:v>5.6436889319742292E-2</c:v>
                </c:pt>
                <c:pt idx="409">
                  <c:v>5.6661689319742289E-2</c:v>
                </c:pt>
                <c:pt idx="410">
                  <c:v>5.6881689319742294E-2</c:v>
                </c:pt>
                <c:pt idx="411">
                  <c:v>5.712888931974229E-2</c:v>
                </c:pt>
                <c:pt idx="412">
                  <c:v>5.7348489319742291E-2</c:v>
                </c:pt>
                <c:pt idx="413">
                  <c:v>5.7573289319742295E-2</c:v>
                </c:pt>
                <c:pt idx="414">
                  <c:v>5.7798489319742297E-2</c:v>
                </c:pt>
                <c:pt idx="415">
                  <c:v>5.8020089319742292E-2</c:v>
                </c:pt>
                <c:pt idx="416">
                  <c:v>5.8249689319742295E-2</c:v>
                </c:pt>
                <c:pt idx="417">
                  <c:v>5.8468489319742287E-2</c:v>
                </c:pt>
                <c:pt idx="418">
                  <c:v>5.8724089319742295E-2</c:v>
                </c:pt>
                <c:pt idx="419">
                  <c:v>5.8948889319742293E-2</c:v>
                </c:pt>
                <c:pt idx="420">
                  <c:v>5.9170089319742297E-2</c:v>
                </c:pt>
                <c:pt idx="421">
                  <c:v>5.9396489319742292E-2</c:v>
                </c:pt>
                <c:pt idx="422">
                  <c:v>5.961288931974229E-2</c:v>
                </c:pt>
                <c:pt idx="423">
                  <c:v>5.9839289319742292E-2</c:v>
                </c:pt>
                <c:pt idx="424">
                  <c:v>6.0085689319742286E-2</c:v>
                </c:pt>
                <c:pt idx="425">
                  <c:v>6.0315289319742289E-2</c:v>
                </c:pt>
                <c:pt idx="426">
                  <c:v>6.0545689319742288E-2</c:v>
                </c:pt>
                <c:pt idx="427">
                  <c:v>6.0778089319742296E-2</c:v>
                </c:pt>
                <c:pt idx="428">
                  <c:v>6.1061289319742293E-2</c:v>
                </c:pt>
                <c:pt idx="429">
                  <c:v>6.1318889319742297E-2</c:v>
                </c:pt>
                <c:pt idx="430">
                  <c:v>6.1596889319742297E-2</c:v>
                </c:pt>
                <c:pt idx="431">
                  <c:v>6.1833689319742292E-2</c:v>
                </c:pt>
                <c:pt idx="432" formatCode="General">
                  <c:v>6.2013289319742294E-2</c:v>
                </c:pt>
                <c:pt idx="433" formatCode="General">
                  <c:v>6.2180089319742296E-2</c:v>
                </c:pt>
                <c:pt idx="434" formatCode="General">
                  <c:v>6.2398489319742297E-2</c:v>
                </c:pt>
                <c:pt idx="435" formatCode="General">
                  <c:v>6.2654089319742298E-2</c:v>
                </c:pt>
                <c:pt idx="436" formatCode="General">
                  <c:v>6.2906489319742298E-2</c:v>
                </c:pt>
                <c:pt idx="437" formatCode="General">
                  <c:v>6.316488931974229E-2</c:v>
                </c:pt>
                <c:pt idx="438" formatCode="General">
                  <c:v>6.3434089319742301E-2</c:v>
                </c:pt>
                <c:pt idx="439" formatCode="General">
                  <c:v>6.3666489319742295E-2</c:v>
                </c:pt>
                <c:pt idx="440" formatCode="General">
                  <c:v>6.3882089319742291E-2</c:v>
                </c:pt>
                <c:pt idx="441" formatCode="General">
                  <c:v>6.4102089319742289E-2</c:v>
                </c:pt>
                <c:pt idx="442" formatCode="General">
                  <c:v>6.4310489319742287E-2</c:v>
                </c:pt>
                <c:pt idx="443" formatCode="General">
                  <c:v>6.4555689319742288E-2</c:v>
                </c:pt>
                <c:pt idx="444" formatCode="General">
                  <c:v>6.4758889319742302E-2</c:v>
                </c:pt>
                <c:pt idx="445" formatCode="General">
                  <c:v>6.50092893197423E-2</c:v>
                </c:pt>
                <c:pt idx="446" formatCode="General">
                  <c:v>6.52452893197423E-2</c:v>
                </c:pt>
                <c:pt idx="447" formatCode="General">
                  <c:v>6.5482889319742291E-2</c:v>
                </c:pt>
                <c:pt idx="448" formatCode="General">
                  <c:v>6.5734489319742295E-2</c:v>
                </c:pt>
                <c:pt idx="449" formatCode="General">
                  <c:v>6.5980889319742289E-2</c:v>
                </c:pt>
                <c:pt idx="450" formatCode="General">
                  <c:v>6.6260889319742292E-2</c:v>
                </c:pt>
                <c:pt idx="451" formatCode="General">
                  <c:v>6.6504489319742288E-2</c:v>
                </c:pt>
                <c:pt idx="452" formatCode="General">
                  <c:v>6.6729289319742285E-2</c:v>
                </c:pt>
                <c:pt idx="453" formatCode="General">
                  <c:v>6.6997689319742287E-2</c:v>
                </c:pt>
                <c:pt idx="454" formatCode="General">
                  <c:v>6.7235689319742289E-2</c:v>
                </c:pt>
                <c:pt idx="455" formatCode="General">
                  <c:v>6.7472089319742287E-2</c:v>
                </c:pt>
                <c:pt idx="456" formatCode="General">
                  <c:v>6.7706089319742299E-2</c:v>
                </c:pt>
                <c:pt idx="457" formatCode="General">
                  <c:v>6.7943289319742292E-2</c:v>
                </c:pt>
                <c:pt idx="458" formatCode="General">
                  <c:v>6.8202089319742296E-2</c:v>
                </c:pt>
                <c:pt idx="459" formatCode="General">
                  <c:v>6.8440089319742284E-2</c:v>
                </c:pt>
                <c:pt idx="460" formatCode="General">
                  <c:v>6.867968931974229E-2</c:v>
                </c:pt>
                <c:pt idx="461" formatCode="General">
                  <c:v>6.8918889319742285E-2</c:v>
                </c:pt>
                <c:pt idx="462" formatCode="General">
                  <c:v>6.9157689319742296E-2</c:v>
                </c:pt>
                <c:pt idx="463" formatCode="General">
                  <c:v>6.9424889319742292E-2</c:v>
                </c:pt>
                <c:pt idx="464" formatCode="General">
                  <c:v>6.9662489319742296E-2</c:v>
                </c:pt>
                <c:pt idx="465" formatCode="General">
                  <c:v>6.9906889319742288E-2</c:v>
                </c:pt>
                <c:pt idx="466" formatCode="General">
                  <c:v>7.0151689319742291E-2</c:v>
                </c:pt>
                <c:pt idx="467" formatCode="General">
                  <c:v>7.0394489319742293E-2</c:v>
                </c:pt>
                <c:pt idx="468" formatCode="General">
                  <c:v>7.0660489319742295E-2</c:v>
                </c:pt>
                <c:pt idx="469" formatCode="General">
                  <c:v>7.0905289319742298E-2</c:v>
                </c:pt>
                <c:pt idx="470" formatCode="General">
                  <c:v>7.11480893197423E-2</c:v>
                </c:pt>
                <c:pt idx="471" formatCode="General">
                  <c:v>7.1394089319742282E-2</c:v>
                </c:pt>
                <c:pt idx="472" formatCode="General">
                  <c:v>7.1635689319742291E-2</c:v>
                </c:pt>
                <c:pt idx="473" formatCode="General">
                  <c:v>7.1899289319742293E-2</c:v>
                </c:pt>
                <c:pt idx="474" formatCode="General">
                  <c:v>7.214048931974229E-2</c:v>
                </c:pt>
                <c:pt idx="475" formatCode="General">
                  <c:v>7.2416489319742289E-2</c:v>
                </c:pt>
                <c:pt idx="476" formatCode="General">
                  <c:v>7.2670489319742293E-2</c:v>
                </c:pt>
                <c:pt idx="477" formatCode="General">
                  <c:v>7.2916489319742303E-2</c:v>
                </c:pt>
                <c:pt idx="478" formatCode="General">
                  <c:v>7.3172489319742295E-2</c:v>
                </c:pt>
                <c:pt idx="479" formatCode="General">
                  <c:v>7.3433689319742299E-2</c:v>
                </c:pt>
                <c:pt idx="480" formatCode="General">
                  <c:v>7.367808931974229E-2</c:v>
                </c:pt>
                <c:pt idx="481" formatCode="General">
                  <c:v>7.39100893197423E-2</c:v>
                </c:pt>
                <c:pt idx="482" formatCode="General">
                  <c:v>7.4116889319742293E-2</c:v>
                </c:pt>
                <c:pt idx="483" formatCode="General">
                  <c:v>7.4334489319742292E-2</c:v>
                </c:pt>
                <c:pt idx="484" formatCode="General">
                  <c:v>7.4569689319742297E-2</c:v>
                </c:pt>
                <c:pt idx="485" formatCode="General">
                  <c:v>7.4840889319742296E-2</c:v>
                </c:pt>
                <c:pt idx="486" formatCode="General">
                  <c:v>7.51368893197423E-2</c:v>
                </c:pt>
                <c:pt idx="487" formatCode="General">
                  <c:v>7.5438489319742286E-2</c:v>
                </c:pt>
                <c:pt idx="488" formatCode="General">
                  <c:v>7.5738889319742292E-2</c:v>
                </c:pt>
                <c:pt idx="489" formatCode="General">
                  <c:v>7.6023289319742296E-2</c:v>
                </c:pt>
                <c:pt idx="490" formatCode="General">
                  <c:v>7.6243289319742294E-2</c:v>
                </c:pt>
                <c:pt idx="491" formatCode="General">
                  <c:v>7.6491289319742292E-2</c:v>
                </c:pt>
                <c:pt idx="492" formatCode="General">
                  <c:v>7.6737689319742286E-2</c:v>
                </c:pt>
                <c:pt idx="493" formatCode="General">
                  <c:v>7.6972489319742293E-2</c:v>
                </c:pt>
                <c:pt idx="494" formatCode="General">
                  <c:v>7.7216489319742287E-2</c:v>
                </c:pt>
                <c:pt idx="495" formatCode="General">
                  <c:v>7.7468889319742301E-2</c:v>
                </c:pt>
                <c:pt idx="496" formatCode="General">
                  <c:v>7.7732089319742292E-2</c:v>
                </c:pt>
                <c:pt idx="497" formatCode="General">
                  <c:v>7.8004889319742296E-2</c:v>
                </c:pt>
                <c:pt idx="498" formatCode="General">
                  <c:v>7.8323289319742292E-2</c:v>
                </c:pt>
                <c:pt idx="499" formatCode="General">
                  <c:v>7.8600889319742295E-2</c:v>
                </c:pt>
                <c:pt idx="500" formatCode="General">
                  <c:v>7.8877289319742291E-2</c:v>
                </c:pt>
                <c:pt idx="501" formatCode="General">
                  <c:v>7.9150489319742293E-2</c:v>
                </c:pt>
                <c:pt idx="502" formatCode="General">
                  <c:v>7.9425689319742296E-2</c:v>
                </c:pt>
                <c:pt idx="503" formatCode="General">
                  <c:v>7.9650489319742293E-2</c:v>
                </c:pt>
                <c:pt idx="504" formatCode="General">
                  <c:v>7.9860889319742293E-2</c:v>
                </c:pt>
                <c:pt idx="505" formatCode="General">
                  <c:v>8.0090489319742289E-2</c:v>
                </c:pt>
                <c:pt idx="506" formatCode="General">
                  <c:v>8.0324489319742301E-2</c:v>
                </c:pt>
                <c:pt idx="507" formatCode="General">
                  <c:v>8.0575689319742308E-2</c:v>
                </c:pt>
                <c:pt idx="508" formatCode="General">
                  <c:v>8.08340893197423E-2</c:v>
                </c:pt>
                <c:pt idx="509" formatCode="General">
                  <c:v>8.1106489319742306E-2</c:v>
                </c:pt>
                <c:pt idx="510" formatCode="General">
                  <c:v>8.1389689319742289E-2</c:v>
                </c:pt>
                <c:pt idx="511" formatCode="General">
                  <c:v>8.1694489319742297E-2</c:v>
                </c:pt>
                <c:pt idx="512" formatCode="General">
                  <c:v>8.1970089319742298E-2</c:v>
                </c:pt>
                <c:pt idx="513" formatCode="General">
                  <c:v>8.2254489319742288E-2</c:v>
                </c:pt>
                <c:pt idx="514" formatCode="General">
                  <c:v>8.2530889319742298E-2</c:v>
                </c:pt>
                <c:pt idx="515" formatCode="General">
                  <c:v>8.2804489319742311E-2</c:v>
                </c:pt>
                <c:pt idx="516" formatCode="General">
                  <c:v>8.3030489319742301E-2</c:v>
                </c:pt>
                <c:pt idx="517" formatCode="General">
                  <c:v>8.3219689319742288E-2</c:v>
                </c:pt>
                <c:pt idx="518" formatCode="General">
                  <c:v>8.3427289319742304E-2</c:v>
                </c:pt>
                <c:pt idx="519" formatCode="General">
                  <c:v>8.3740089319742306E-2</c:v>
                </c:pt>
                <c:pt idx="520" formatCode="General">
                  <c:v>8.407688931974229E-2</c:v>
                </c:pt>
                <c:pt idx="521" formatCode="General">
                  <c:v>8.4344089319742299E-2</c:v>
                </c:pt>
                <c:pt idx="522" formatCode="General">
                  <c:v>8.4568489319742299E-2</c:v>
                </c:pt>
                <c:pt idx="523" formatCode="General">
                  <c:v>8.4767689319742309E-2</c:v>
                </c:pt>
                <c:pt idx="524" formatCode="General">
                  <c:v>8.4994889319742306E-2</c:v>
                </c:pt>
                <c:pt idx="525" formatCode="General">
                  <c:v>8.527808931974229E-2</c:v>
                </c:pt>
                <c:pt idx="526" formatCode="General">
                  <c:v>8.5573689319742297E-2</c:v>
                </c:pt>
                <c:pt idx="527" formatCode="General">
                  <c:v>8.5896089319742297E-2</c:v>
                </c:pt>
                <c:pt idx="528" formatCode="General">
                  <c:v>8.6192489319742299E-2</c:v>
                </c:pt>
                <c:pt idx="529" formatCode="General">
                  <c:v>8.6459289319742311E-2</c:v>
                </c:pt>
                <c:pt idx="530" formatCode="General">
                  <c:v>8.6684089319742308E-2</c:v>
                </c:pt>
                <c:pt idx="531" formatCode="General">
                  <c:v>8.6903289319742297E-2</c:v>
                </c:pt>
                <c:pt idx="532" formatCode="General">
                  <c:v>8.712168931974229E-2</c:v>
                </c:pt>
                <c:pt idx="533" formatCode="General">
                  <c:v>8.7359289319742309E-2</c:v>
                </c:pt>
                <c:pt idx="534" formatCode="General">
                  <c:v>8.7623289319742295E-2</c:v>
                </c:pt>
                <c:pt idx="535" formatCode="General">
                  <c:v>8.7883289319742292E-2</c:v>
                </c:pt>
                <c:pt idx="536" formatCode="General">
                  <c:v>8.818968931974229E-2</c:v>
                </c:pt>
                <c:pt idx="537" formatCode="General">
                  <c:v>8.8466489319742297E-2</c:v>
                </c:pt>
                <c:pt idx="538" formatCode="General">
                  <c:v>8.8750889319742315E-2</c:v>
                </c:pt>
                <c:pt idx="539" formatCode="General">
                  <c:v>8.9038089319742303E-2</c:v>
                </c:pt>
                <c:pt idx="540" formatCode="General">
                  <c:v>8.9315689319742292E-2</c:v>
                </c:pt>
                <c:pt idx="541" formatCode="General">
                  <c:v>8.9589689319742302E-2</c:v>
                </c:pt>
                <c:pt idx="542" formatCode="General">
                  <c:v>8.9828089319742302E-2</c:v>
                </c:pt>
                <c:pt idx="543" formatCode="General">
                  <c:v>9.00176893197423E-2</c:v>
                </c:pt>
                <c:pt idx="544" formatCode="General">
                  <c:v>9.0212089319742311E-2</c:v>
                </c:pt>
                <c:pt idx="545" formatCode="General">
                  <c:v>9.0488489319742307E-2</c:v>
                </c:pt>
                <c:pt idx="546" formatCode="General">
                  <c:v>9.0818489319742304E-2</c:v>
                </c:pt>
                <c:pt idx="547" formatCode="General">
                  <c:v>9.1175689319742292E-2</c:v>
                </c:pt>
                <c:pt idx="548" formatCode="General">
                  <c:v>9.1451289319742307E-2</c:v>
                </c:pt>
                <c:pt idx="549" formatCode="General">
                  <c:v>9.1663689319742295E-2</c:v>
                </c:pt>
                <c:pt idx="550" formatCode="General">
                  <c:v>9.1869289319742295E-2</c:v>
                </c:pt>
                <c:pt idx="551" formatCode="General">
                  <c:v>9.2085289319742303E-2</c:v>
                </c:pt>
                <c:pt idx="552" formatCode="General">
                  <c:v>9.2324489319742312E-2</c:v>
                </c:pt>
                <c:pt idx="553" formatCode="General">
                  <c:v>9.2640489319742295E-2</c:v>
                </c:pt>
                <c:pt idx="554" formatCode="General">
                  <c:v>9.2977289319742307E-2</c:v>
                </c:pt>
                <c:pt idx="555" formatCode="General">
                  <c:v>9.3290089319742295E-2</c:v>
                </c:pt>
                <c:pt idx="556" formatCode="General">
                  <c:v>9.3591689319742294E-2</c:v>
                </c:pt>
                <c:pt idx="557" formatCode="General">
                  <c:v>9.3856089319742306E-2</c:v>
                </c:pt>
                <c:pt idx="558" formatCode="General">
                  <c:v>9.4110489319742308E-2</c:v>
                </c:pt>
                <c:pt idx="559" formatCode="General">
                  <c:v>9.4296889319742297E-2</c:v>
                </c:pt>
                <c:pt idx="560" formatCode="General">
                  <c:v>9.4505689319742292E-2</c:v>
                </c:pt>
                <c:pt idx="561" formatCode="General">
                  <c:v>9.4727689319742292E-2</c:v>
                </c:pt>
                <c:pt idx="562" formatCode="General">
                  <c:v>9.4995689319742296E-2</c:v>
                </c:pt>
                <c:pt idx="563" formatCode="General">
                  <c:v>9.52520893197423E-2</c:v>
                </c:pt>
                <c:pt idx="564" formatCode="General">
                  <c:v>9.5512889319742306E-2</c:v>
                </c:pt>
                <c:pt idx="565" formatCode="General">
                  <c:v>9.5805289319742304E-2</c:v>
                </c:pt>
                <c:pt idx="566" formatCode="General">
                  <c:v>9.6136489319742308E-2</c:v>
                </c:pt>
                <c:pt idx="567" formatCode="General">
                  <c:v>9.6442089319742297E-2</c:v>
                </c:pt>
                <c:pt idx="568" formatCode="General">
                  <c:v>9.677408931974231E-2</c:v>
                </c:pt>
                <c:pt idx="569" formatCode="General">
                  <c:v>9.7018089319742304E-2</c:v>
                </c:pt>
                <c:pt idx="570" formatCode="General">
                  <c:v>9.7266889319742311E-2</c:v>
                </c:pt>
                <c:pt idx="571" formatCode="General">
                  <c:v>9.7466489319742292E-2</c:v>
                </c:pt>
                <c:pt idx="572" formatCode="General">
                  <c:v>9.7662489319742307E-2</c:v>
                </c:pt>
                <c:pt idx="573" formatCode="General">
                  <c:v>9.7882889319742303E-2</c:v>
                </c:pt>
                <c:pt idx="574" formatCode="General">
                  <c:v>9.8123689319742302E-2</c:v>
                </c:pt>
                <c:pt idx="575" formatCode="General">
                  <c:v>9.8410089319742294E-2</c:v>
                </c:pt>
                <c:pt idx="576" formatCode="General">
                  <c:v>9.872288931974231E-2</c:v>
                </c:pt>
                <c:pt idx="577" formatCode="General">
                  <c:v>9.9080489319742296E-2</c:v>
                </c:pt>
                <c:pt idx="578" formatCode="General">
                  <c:v>9.9391689319742293E-2</c:v>
                </c:pt>
                <c:pt idx="579" formatCode="General">
                  <c:v>9.9649289319742304E-2</c:v>
                </c:pt>
                <c:pt idx="580" formatCode="General">
                  <c:v>9.9856889319742306E-2</c:v>
                </c:pt>
                <c:pt idx="581" formatCode="General">
                  <c:v>0.1000652893197423</c:v>
                </c:pt>
                <c:pt idx="582" formatCode="General">
                  <c:v>0.1002824893197423</c:v>
                </c:pt>
                <c:pt idx="583" formatCode="General">
                  <c:v>0.10051008931974231</c:v>
                </c:pt>
                <c:pt idx="584" formatCode="General">
                  <c:v>0.1007544893197423</c:v>
                </c:pt>
                <c:pt idx="585" formatCode="General">
                  <c:v>0.10105088931974229</c:v>
                </c:pt>
                <c:pt idx="586" formatCode="General">
                  <c:v>0.1013472893197423</c:v>
                </c:pt>
                <c:pt idx="587" formatCode="General">
                  <c:v>0.1016692893197423</c:v>
                </c:pt>
                <c:pt idx="588" formatCode="General">
                  <c:v>0.10198848931974229</c:v>
                </c:pt>
                <c:pt idx="589" formatCode="General">
                  <c:v>0.1022900893197423</c:v>
                </c:pt>
                <c:pt idx="590" formatCode="General">
                  <c:v>0.1025260893197423</c:v>
                </c:pt>
                <c:pt idx="591" formatCode="General">
                  <c:v>0.10269568931974231</c:v>
                </c:pt>
                <c:pt idx="592" formatCode="General">
                  <c:v>0.1028840893197423</c:v>
                </c:pt>
                <c:pt idx="593" formatCode="General">
                  <c:v>0.10318928931974231</c:v>
                </c:pt>
                <c:pt idx="594" formatCode="General">
                  <c:v>0.10355248931974231</c:v>
                </c:pt>
                <c:pt idx="595" formatCode="General">
                  <c:v>0.10380728931974231</c:v>
                </c:pt>
                <c:pt idx="596" formatCode="General">
                  <c:v>0.1039936893197423</c:v>
                </c:pt>
                <c:pt idx="597" formatCode="General">
                  <c:v>0.1042036893197423</c:v>
                </c:pt>
                <c:pt idx="598" formatCode="General">
                  <c:v>0.10449048931974231</c:v>
                </c:pt>
                <c:pt idx="599" formatCode="General">
                  <c:v>0.10489488931974231</c:v>
                </c:pt>
                <c:pt idx="600" formatCode="General">
                  <c:v>0.1051596893197423</c:v>
                </c:pt>
                <c:pt idx="601" formatCode="General">
                  <c:v>0.10535248931974231</c:v>
                </c:pt>
                <c:pt idx="602" formatCode="General">
                  <c:v>0.1055464893197423</c:v>
                </c:pt>
                <c:pt idx="603" formatCode="General">
                  <c:v>0.10579288931974229</c:v>
                </c:pt>
                <c:pt idx="604" formatCode="General">
                  <c:v>0.1060976893197423</c:v>
                </c:pt>
                <c:pt idx="605" formatCode="General">
                  <c:v>0.1064540893197423</c:v>
                </c:pt>
                <c:pt idx="606" formatCode="General">
                  <c:v>0.10675808931974229</c:v>
                </c:pt>
                <c:pt idx="607" formatCode="General">
                  <c:v>0.1069872893197423</c:v>
                </c:pt>
                <c:pt idx="608" formatCode="General">
                  <c:v>0.10719688931974231</c:v>
                </c:pt>
                <c:pt idx="609" formatCode="General">
                  <c:v>0.1074100893197423</c:v>
                </c:pt>
                <c:pt idx="610" formatCode="General">
                  <c:v>0.10764448931974231</c:v>
                </c:pt>
                <c:pt idx="611" formatCode="General">
                  <c:v>0.10790208931974231</c:v>
                </c:pt>
                <c:pt idx="612" formatCode="General">
                  <c:v>0.1082640893197423</c:v>
                </c:pt>
                <c:pt idx="613" formatCode="General">
                  <c:v>0.1086084893197423</c:v>
                </c:pt>
                <c:pt idx="614" formatCode="General">
                  <c:v>0.1088612893197423</c:v>
                </c:pt>
                <c:pt idx="615" formatCode="General">
                  <c:v>0.1090484893197423</c:v>
                </c:pt>
                <c:pt idx="616" formatCode="General">
                  <c:v>0.1092276893197423</c:v>
                </c:pt>
                <c:pt idx="617" formatCode="General">
                  <c:v>0.10954448931974231</c:v>
                </c:pt>
                <c:pt idx="618" formatCode="General">
                  <c:v>0.10990008931974231</c:v>
                </c:pt>
                <c:pt idx="619" formatCode="General">
                  <c:v>0.11014368931974231</c:v>
                </c:pt>
                <c:pt idx="620" formatCode="General">
                  <c:v>0.1103788893197423</c:v>
                </c:pt>
                <c:pt idx="621" formatCode="General">
                  <c:v>0.11059208931974229</c:v>
                </c:pt>
                <c:pt idx="622" formatCode="General">
                  <c:v>0.1108200893197423</c:v>
                </c:pt>
                <c:pt idx="623" formatCode="General">
                  <c:v>0.1110724893197423</c:v>
                </c:pt>
                <c:pt idx="624" formatCode="General">
                  <c:v>0.11137968931974231</c:v>
                </c:pt>
                <c:pt idx="625" formatCode="General">
                  <c:v>0.11168088931974231</c:v>
                </c:pt>
                <c:pt idx="626" formatCode="General">
                  <c:v>0.11201848931974229</c:v>
                </c:pt>
                <c:pt idx="627" formatCode="General">
                  <c:v>0.1123288893197423</c:v>
                </c:pt>
                <c:pt idx="628" formatCode="General">
                  <c:v>0.1126192893197423</c:v>
                </c:pt>
                <c:pt idx="629" formatCode="General">
                  <c:v>0.11288648931974229</c:v>
                </c:pt>
                <c:pt idx="630" formatCode="General">
                  <c:v>0.1130772893197423</c:v>
                </c:pt>
                <c:pt idx="631" formatCode="General">
                  <c:v>0.11328368931974231</c:v>
                </c:pt>
                <c:pt idx="632" formatCode="General">
                  <c:v>0.11349448931974231</c:v>
                </c:pt>
                <c:pt idx="633" formatCode="General">
                  <c:v>0.11386368931974231</c:v>
                </c:pt>
                <c:pt idx="634" formatCode="General">
                  <c:v>0.11419848931974229</c:v>
                </c:pt>
                <c:pt idx="635" formatCode="General">
                  <c:v>0.1145068893197423</c:v>
                </c:pt>
                <c:pt idx="636" formatCode="General">
                  <c:v>0.1147528893197423</c:v>
                </c:pt>
                <c:pt idx="637" formatCode="General">
                  <c:v>0.1149668893197423</c:v>
                </c:pt>
                <c:pt idx="638" formatCode="General">
                  <c:v>0.11518128931974231</c:v>
                </c:pt>
                <c:pt idx="639" formatCode="General">
                  <c:v>0.1154520893197423</c:v>
                </c:pt>
                <c:pt idx="640" formatCode="General">
                  <c:v>0.11573848931974229</c:v>
                </c:pt>
                <c:pt idx="641" formatCode="General">
                  <c:v>0.11603128931974231</c:v>
                </c:pt>
                <c:pt idx="642" formatCode="General">
                  <c:v>0.1163796893197423</c:v>
                </c:pt>
                <c:pt idx="643" formatCode="General">
                  <c:v>0.1166752893197423</c:v>
                </c:pt>
                <c:pt idx="644" formatCode="General">
                  <c:v>0.11692968931974229</c:v>
                </c:pt>
                <c:pt idx="645" formatCode="General">
                  <c:v>0.11715128931974229</c:v>
                </c:pt>
                <c:pt idx="646" formatCode="General">
                  <c:v>0.1173484893197423</c:v>
                </c:pt>
                <c:pt idx="647" formatCode="General">
                  <c:v>0.1175644893197423</c:v>
                </c:pt>
                <c:pt idx="648" formatCode="General">
                  <c:v>0.1178028893197423</c:v>
                </c:pt>
                <c:pt idx="649" formatCode="General">
                  <c:v>0.1181548893197423</c:v>
                </c:pt>
                <c:pt idx="650" formatCode="General">
                  <c:v>0.11856888931974231</c:v>
                </c:pt>
                <c:pt idx="651" formatCode="General">
                  <c:v>0.11876848931974231</c:v>
                </c:pt>
                <c:pt idx="652" formatCode="General">
                  <c:v>0.11895328931974231</c:v>
                </c:pt>
                <c:pt idx="653" formatCode="General">
                  <c:v>0.1192772893197423</c:v>
                </c:pt>
                <c:pt idx="654" formatCode="General">
                  <c:v>0.11959928931974231</c:v>
                </c:pt>
                <c:pt idx="655" formatCode="General">
                  <c:v>0.1198648893197423</c:v>
                </c:pt>
                <c:pt idx="656" formatCode="General">
                  <c:v>0.12008168931974231</c:v>
                </c:pt>
                <c:pt idx="657" formatCode="General">
                  <c:v>0.1203092893197423</c:v>
                </c:pt>
                <c:pt idx="658" formatCode="General">
                  <c:v>0.12052328931974231</c:v>
                </c:pt>
                <c:pt idx="659" formatCode="General">
                  <c:v>0.1208476893197423</c:v>
                </c:pt>
                <c:pt idx="660" formatCode="General">
                  <c:v>0.12113688931974231</c:v>
                </c:pt>
                <c:pt idx="661" formatCode="General">
                  <c:v>0.12144168931974229</c:v>
                </c:pt>
                <c:pt idx="662" formatCode="General">
                  <c:v>0.1217552893197423</c:v>
                </c:pt>
                <c:pt idx="663" formatCode="General">
                  <c:v>0.1220740893197423</c:v>
                </c:pt>
                <c:pt idx="664" formatCode="General">
                  <c:v>0.1223004893197423</c:v>
                </c:pt>
                <c:pt idx="665" formatCode="General">
                  <c:v>0.1224972893197423</c:v>
                </c:pt>
                <c:pt idx="666" formatCode="General">
                  <c:v>0.1226936893197423</c:v>
                </c:pt>
                <c:pt idx="667" formatCode="General">
                  <c:v>0.1229312893197423</c:v>
                </c:pt>
                <c:pt idx="668" formatCode="General">
                  <c:v>0.1232420893197423</c:v>
                </c:pt>
                <c:pt idx="669" formatCode="General">
                  <c:v>0.12358488931974231</c:v>
                </c:pt>
                <c:pt idx="670" formatCode="General">
                  <c:v>0.1239568893197423</c:v>
                </c:pt>
                <c:pt idx="671" formatCode="General">
                  <c:v>0.12422968931974231</c:v>
                </c:pt>
                <c:pt idx="672" formatCode="General">
                  <c:v>0.12445528931974231</c:v>
                </c:pt>
                <c:pt idx="673" formatCode="General">
                  <c:v>0.12469448931974231</c:v>
                </c:pt>
                <c:pt idx="674" formatCode="General">
                  <c:v>0.1248916893197423</c:v>
                </c:pt>
                <c:pt idx="675" formatCode="General">
                  <c:v>0.12512888931974231</c:v>
                </c:pt>
                <c:pt idx="676" formatCode="General">
                  <c:v>0.12539168931974229</c:v>
                </c:pt>
                <c:pt idx="677" formatCode="General">
                  <c:v>0.12569168931974231</c:v>
                </c:pt>
                <c:pt idx="678" formatCode="General">
                  <c:v>0.12601728931974232</c:v>
                </c:pt>
                <c:pt idx="679" formatCode="General">
                  <c:v>0.12637448931974229</c:v>
                </c:pt>
                <c:pt idx="680" formatCode="General">
                  <c:v>0.1266756893197423</c:v>
                </c:pt>
                <c:pt idx="681" formatCode="General">
                  <c:v>0.12693088931974231</c:v>
                </c:pt>
                <c:pt idx="682" formatCode="General">
                  <c:v>0.1271372893197423</c:v>
                </c:pt>
                <c:pt idx="683" formatCode="General">
                  <c:v>0.12734448931974229</c:v>
                </c:pt>
                <c:pt idx="684" formatCode="General">
                  <c:v>0.12755968931974229</c:v>
                </c:pt>
                <c:pt idx="685" formatCode="General">
                  <c:v>0.12782568931974231</c:v>
                </c:pt>
                <c:pt idx="686" formatCode="General">
                  <c:v>0.12813568931974229</c:v>
                </c:pt>
                <c:pt idx="687" formatCode="General">
                  <c:v>0.12846768931974231</c:v>
                </c:pt>
                <c:pt idx="688" formatCode="General">
                  <c:v>0.12882688931974229</c:v>
                </c:pt>
                <c:pt idx="689" formatCode="General">
                  <c:v>0.1291352893197423</c:v>
                </c:pt>
                <c:pt idx="690" formatCode="General">
                  <c:v>0.12936368931974232</c:v>
                </c:pt>
                <c:pt idx="691" formatCode="General">
                  <c:v>0.12956168931974232</c:v>
                </c:pt>
                <c:pt idx="692" formatCode="General">
                  <c:v>0.12978528931974231</c:v>
                </c:pt>
                <c:pt idx="693" formatCode="General">
                  <c:v>0.1300116893197423</c:v>
                </c:pt>
                <c:pt idx="694" formatCode="General">
                  <c:v>0.1303060893197423</c:v>
                </c:pt>
                <c:pt idx="695" formatCode="General">
                  <c:v>0.13064408931974231</c:v>
                </c:pt>
                <c:pt idx="696" formatCode="General">
                  <c:v>0.1309864893197423</c:v>
                </c:pt>
                <c:pt idx="697" formatCode="General">
                  <c:v>0.13132088931974231</c:v>
                </c:pt>
                <c:pt idx="698" formatCode="General">
                  <c:v>0.13155568931974229</c:v>
                </c:pt>
                <c:pt idx="699" formatCode="General">
                  <c:v>0.1317528893197423</c:v>
                </c:pt>
                <c:pt idx="700" formatCode="General">
                  <c:v>0.13195248931974229</c:v>
                </c:pt>
                <c:pt idx="701" formatCode="General">
                  <c:v>0.13220528931974232</c:v>
                </c:pt>
                <c:pt idx="702" formatCode="General">
                  <c:v>0.1325164893197423</c:v>
                </c:pt>
                <c:pt idx="703" formatCode="General">
                  <c:v>0.13286888931974231</c:v>
                </c:pt>
                <c:pt idx="704" formatCode="General">
                  <c:v>0.13321208931974229</c:v>
                </c:pt>
                <c:pt idx="705" formatCode="General">
                  <c:v>0.13352168931974229</c:v>
                </c:pt>
                <c:pt idx="706" formatCode="General">
                  <c:v>0.13371688931974229</c:v>
                </c:pt>
                <c:pt idx="707" formatCode="General">
                  <c:v>0.13390768931974231</c:v>
                </c:pt>
                <c:pt idx="708" formatCode="General">
                  <c:v>0.13411528931974229</c:v>
                </c:pt>
                <c:pt idx="709" formatCode="General">
                  <c:v>0.13439048931974232</c:v>
                </c:pt>
                <c:pt idx="710" formatCode="General">
                  <c:v>0.13471288931974232</c:v>
                </c:pt>
                <c:pt idx="711" formatCode="General">
                  <c:v>0.13509128931974229</c:v>
                </c:pt>
                <c:pt idx="712" formatCode="General">
                  <c:v>0.13542888931974231</c:v>
                </c:pt>
                <c:pt idx="713" formatCode="General">
                  <c:v>0.1357036893197423</c:v>
                </c:pt>
                <c:pt idx="714" formatCode="General">
                  <c:v>0.13588928931974231</c:v>
                </c:pt>
                <c:pt idx="715" formatCode="General">
                  <c:v>0.1360588893197423</c:v>
                </c:pt>
                <c:pt idx="716" formatCode="General">
                  <c:v>0.1363088893197423</c:v>
                </c:pt>
                <c:pt idx="717" formatCode="General">
                  <c:v>0.13664528931974229</c:v>
                </c:pt>
                <c:pt idx="718" formatCode="General">
                  <c:v>0.13700928931974229</c:v>
                </c:pt>
                <c:pt idx="719" formatCode="General">
                  <c:v>0.13731568931974231</c:v>
                </c:pt>
                <c:pt idx="720" formatCode="General">
                  <c:v>0.13755248931974229</c:v>
                </c:pt>
                <c:pt idx="721" formatCode="General">
                  <c:v>0.13773608931974229</c:v>
                </c:pt>
                <c:pt idx="722" formatCode="General">
                  <c:v>0.13797488931974231</c:v>
                </c:pt>
                <c:pt idx="723" formatCode="General">
                  <c:v>0.1383752893197423</c:v>
                </c:pt>
                <c:pt idx="724" formatCode="General">
                  <c:v>0.13874448931974231</c:v>
                </c:pt>
                <c:pt idx="725" formatCode="General">
                  <c:v>0.1389388893197423</c:v>
                </c:pt>
                <c:pt idx="726" formatCode="General">
                  <c:v>0.1391108893197423</c:v>
                </c:pt>
                <c:pt idx="727" formatCode="General">
                  <c:v>0.1395180893197423</c:v>
                </c:pt>
                <c:pt idx="728" formatCode="General">
                  <c:v>0.13975208931974228</c:v>
                </c:pt>
                <c:pt idx="729" formatCode="General">
                  <c:v>0.13996848931974229</c:v>
                </c:pt>
                <c:pt idx="730" formatCode="General">
                  <c:v>0.1403200893197423</c:v>
                </c:pt>
                <c:pt idx="731" formatCode="General">
                  <c:v>0.14063168931974229</c:v>
                </c:pt>
                <c:pt idx="732" formatCode="General">
                  <c:v>0.14083528931974232</c:v>
                </c:pt>
                <c:pt idx="733" formatCode="General">
                  <c:v>0.14103288931974231</c:v>
                </c:pt>
                <c:pt idx="734" formatCode="General">
                  <c:v>0.14130808931974229</c:v>
                </c:pt>
                <c:pt idx="735" formatCode="General">
                  <c:v>0.1416580893197423</c:v>
                </c:pt>
                <c:pt idx="736" formatCode="General">
                  <c:v>0.14205928931974229</c:v>
                </c:pt>
                <c:pt idx="737" formatCode="General">
                  <c:v>0.1423248893197423</c:v>
                </c:pt>
                <c:pt idx="738" formatCode="General">
                  <c:v>0.14250008931974231</c:v>
                </c:pt>
                <c:pt idx="739" formatCode="General">
                  <c:v>0.14269288931974231</c:v>
                </c:pt>
                <c:pt idx="740" formatCode="General">
                  <c:v>0.14298568931974232</c:v>
                </c:pt>
                <c:pt idx="741" formatCode="General">
                  <c:v>0.14334648931974231</c:v>
                </c:pt>
                <c:pt idx="742" formatCode="General">
                  <c:v>0.14369128931974232</c:v>
                </c:pt>
                <c:pt idx="743" formatCode="General">
                  <c:v>0.1439524893197423</c:v>
                </c:pt>
                <c:pt idx="744" formatCode="General">
                  <c:v>0.14421648931974229</c:v>
                </c:pt>
                <c:pt idx="745" formatCode="General">
                  <c:v>0.14445448931974231</c:v>
                </c:pt>
                <c:pt idx="746" formatCode="General">
                  <c:v>0.14471368931974229</c:v>
                </c:pt>
                <c:pt idx="747" formatCode="General">
                  <c:v>0.14498968931974232</c:v>
                </c:pt>
                <c:pt idx="748" formatCode="General">
                  <c:v>0.14527408931974231</c:v>
                </c:pt>
                <c:pt idx="749" formatCode="General">
                  <c:v>0.14557928931974229</c:v>
                </c:pt>
                <c:pt idx="750" formatCode="General">
                  <c:v>0.1459068893197423</c:v>
                </c:pt>
                <c:pt idx="751" formatCode="General">
                  <c:v>0.14616008931974231</c:v>
                </c:pt>
                <c:pt idx="752" formatCode="General">
                  <c:v>0.1463828893197423</c:v>
                </c:pt>
                <c:pt idx="753" formatCode="General">
                  <c:v>0.14659648931974231</c:v>
                </c:pt>
                <c:pt idx="754" formatCode="General">
                  <c:v>0.1468220893197423</c:v>
                </c:pt>
                <c:pt idx="755" formatCode="General">
                  <c:v>0.14708608931974232</c:v>
                </c:pt>
                <c:pt idx="756" formatCode="General">
                  <c:v>0.14738208931974228</c:v>
                </c:pt>
                <c:pt idx="757" formatCode="General">
                  <c:v>0.14771128931974231</c:v>
                </c:pt>
                <c:pt idx="758" formatCode="General">
                  <c:v>0.1480476893197423</c:v>
                </c:pt>
                <c:pt idx="759" formatCode="General">
                  <c:v>0.14844368931974231</c:v>
                </c:pt>
                <c:pt idx="760" formatCode="General">
                  <c:v>0.14874408931974231</c:v>
                </c:pt>
                <c:pt idx="761" formatCode="General">
                  <c:v>0.14886008931974229</c:v>
                </c:pt>
                <c:pt idx="762" formatCode="General">
                  <c:v>0.14917008931974229</c:v>
                </c:pt>
              </c:numCache>
            </c:numRef>
          </c:xVal>
          <c:yVal>
            <c:numRef>
              <c:f>'46NT79'!$I$22:$I$784</c:f>
              <c:numCache>
                <c:formatCode>0.000</c:formatCode>
                <c:ptCount val="763"/>
                <c:pt idx="0">
                  <c:v>4.4707571458819588</c:v>
                </c:pt>
                <c:pt idx="1">
                  <c:v>4.4188914503034429</c:v>
                </c:pt>
                <c:pt idx="2">
                  <c:v>4.4078247435650697</c:v>
                </c:pt>
                <c:pt idx="3">
                  <c:v>4.416020991602319</c:v>
                </c:pt>
                <c:pt idx="4">
                  <c:v>4.4033089602116249</c:v>
                </c:pt>
                <c:pt idx="5">
                  <c:v>4.4101079479287506</c:v>
                </c:pt>
                <c:pt idx="6">
                  <c:v>4.6811916376449814</c:v>
                </c:pt>
                <c:pt idx="7">
                  <c:v>6.6237226726225824</c:v>
                </c:pt>
                <c:pt idx="8">
                  <c:v>7.1746786169671264</c:v>
                </c:pt>
                <c:pt idx="9">
                  <c:v>8.4229484616518118</c:v>
                </c:pt>
                <c:pt idx="10">
                  <c:v>10.292847272669922</c:v>
                </c:pt>
                <c:pt idx="11">
                  <c:v>12.182186227272368</c:v>
                </c:pt>
                <c:pt idx="12">
                  <c:v>14.077245849127495</c:v>
                </c:pt>
                <c:pt idx="13">
                  <c:v>16.053609821494184</c:v>
                </c:pt>
                <c:pt idx="14">
                  <c:v>18.291251348649279</c:v>
                </c:pt>
                <c:pt idx="15">
                  <c:v>20.924327671474245</c:v>
                </c:pt>
                <c:pt idx="16">
                  <c:v>23.795292626337712</c:v>
                </c:pt>
                <c:pt idx="17">
                  <c:v>26.527240304423628</c:v>
                </c:pt>
                <c:pt idx="18">
                  <c:v>29.150394053960763</c:v>
                </c:pt>
                <c:pt idx="19">
                  <c:v>31.399780667864718</c:v>
                </c:pt>
                <c:pt idx="20">
                  <c:v>34.191314411051572</c:v>
                </c:pt>
                <c:pt idx="21">
                  <c:v>37.112803489084747</c:v>
                </c:pt>
                <c:pt idx="22">
                  <c:v>39.507839303749456</c:v>
                </c:pt>
                <c:pt idx="23">
                  <c:v>41.739810789025789</c:v>
                </c:pt>
                <c:pt idx="24">
                  <c:v>44.210480912323298</c:v>
                </c:pt>
                <c:pt idx="25">
                  <c:v>46.504519106022528</c:v>
                </c:pt>
                <c:pt idx="26">
                  <c:v>49.862702659468368</c:v>
                </c:pt>
                <c:pt idx="27">
                  <c:v>54.43898333474403</c:v>
                </c:pt>
                <c:pt idx="28">
                  <c:v>58.003009658538573</c:v>
                </c:pt>
                <c:pt idx="29">
                  <c:v>61.31441536648461</c:v>
                </c:pt>
                <c:pt idx="30">
                  <c:v>64.411675742759456</c:v>
                </c:pt>
                <c:pt idx="31">
                  <c:v>67.702831301138474</c:v>
                </c:pt>
                <c:pt idx="32">
                  <c:v>71.719448467755797</c:v>
                </c:pt>
                <c:pt idx="33">
                  <c:v>78.017751236836446</c:v>
                </c:pt>
                <c:pt idx="34">
                  <c:v>82.939043835360124</c:v>
                </c:pt>
                <c:pt idx="35">
                  <c:v>87.114624676078492</c:v>
                </c:pt>
                <c:pt idx="36">
                  <c:v>91.2486927101845</c:v>
                </c:pt>
                <c:pt idx="37">
                  <c:v>96.06114075478547</c:v>
                </c:pt>
                <c:pt idx="38">
                  <c:v>103.39827619665397</c:v>
                </c:pt>
                <c:pt idx="39">
                  <c:v>109.37763911005416</c:v>
                </c:pt>
                <c:pt idx="40">
                  <c:v>114.77582273088102</c:v>
                </c:pt>
                <c:pt idx="41">
                  <c:v>119.42525707146753</c:v>
                </c:pt>
                <c:pt idx="42">
                  <c:v>125.31551932677287</c:v>
                </c:pt>
                <c:pt idx="43">
                  <c:v>131.54547784106484</c:v>
                </c:pt>
                <c:pt idx="44">
                  <c:v>138.42040361906624</c:v>
                </c:pt>
                <c:pt idx="45">
                  <c:v>144.50759857891074</c:v>
                </c:pt>
                <c:pt idx="46">
                  <c:v>150.49708656709447</c:v>
                </c:pt>
                <c:pt idx="47">
                  <c:v>157.88282236792378</c:v>
                </c:pt>
                <c:pt idx="48">
                  <c:v>165.20628895883453</c:v>
                </c:pt>
                <c:pt idx="49">
                  <c:v>171.4554851152152</c:v>
                </c:pt>
                <c:pt idx="50">
                  <c:v>178.11980933771966</c:v>
                </c:pt>
                <c:pt idx="51">
                  <c:v>184.82615262057564</c:v>
                </c:pt>
                <c:pt idx="52">
                  <c:v>193.96707013512597</c:v>
                </c:pt>
                <c:pt idx="53">
                  <c:v>200.91844022774282</c:v>
                </c:pt>
                <c:pt idx="54">
                  <c:v>206.85375906583474</c:v>
                </c:pt>
                <c:pt idx="55">
                  <c:v>213.62186530487014</c:v>
                </c:pt>
                <c:pt idx="56">
                  <c:v>221.64294954836453</c:v>
                </c:pt>
                <c:pt idx="57">
                  <c:v>229.20131787425268</c:v>
                </c:pt>
                <c:pt idx="58">
                  <c:v>234.96957297841669</c:v>
                </c:pt>
                <c:pt idx="59">
                  <c:v>241.88702407050889</c:v>
                </c:pt>
                <c:pt idx="60">
                  <c:v>249.56183075640732</c:v>
                </c:pt>
                <c:pt idx="61">
                  <c:v>257.09589890281507</c:v>
                </c:pt>
                <c:pt idx="62">
                  <c:v>265.06129523500016</c:v>
                </c:pt>
                <c:pt idx="63">
                  <c:v>273.11022343414925</c:v>
                </c:pt>
                <c:pt idx="64">
                  <c:v>279.5852087582021</c:v>
                </c:pt>
                <c:pt idx="65">
                  <c:v>287.61793683769753</c:v>
                </c:pt>
                <c:pt idx="66">
                  <c:v>295.73925932154862</c:v>
                </c:pt>
                <c:pt idx="67">
                  <c:v>302.46382773901496</c:v>
                </c:pt>
                <c:pt idx="68">
                  <c:v>308.80921210583898</c:v>
                </c:pt>
                <c:pt idx="69">
                  <c:v>316.3093612517219</c:v>
                </c:pt>
                <c:pt idx="70">
                  <c:v>326.16764031468375</c:v>
                </c:pt>
                <c:pt idx="71">
                  <c:v>334.13708667678219</c:v>
                </c:pt>
                <c:pt idx="72">
                  <c:v>340.0840493508752</c:v>
                </c:pt>
                <c:pt idx="73">
                  <c:v>346.4648714794414</c:v>
                </c:pt>
                <c:pt idx="74">
                  <c:v>356.03914219472586</c:v>
                </c:pt>
                <c:pt idx="75">
                  <c:v>363.26034553032321</c:v>
                </c:pt>
                <c:pt idx="76">
                  <c:v>370.23601580242047</c:v>
                </c:pt>
                <c:pt idx="77">
                  <c:v>379.03470578928824</c:v>
                </c:pt>
                <c:pt idx="78">
                  <c:v>386.30602824506394</c:v>
                </c:pt>
                <c:pt idx="79">
                  <c:v>393.2877735620313</c:v>
                </c:pt>
                <c:pt idx="80">
                  <c:v>402.98810145837047</c:v>
                </c:pt>
                <c:pt idx="81">
                  <c:v>412.03232450873821</c:v>
                </c:pt>
                <c:pt idx="82">
                  <c:v>418.43896557800241</c:v>
                </c:pt>
                <c:pt idx="83">
                  <c:v>424.34846547539638</c:v>
                </c:pt>
                <c:pt idx="84">
                  <c:v>432.52547587055682</c:v>
                </c:pt>
                <c:pt idx="85">
                  <c:v>440.81386208833578</c:v>
                </c:pt>
                <c:pt idx="86">
                  <c:v>447.93432092983727</c:v>
                </c:pt>
                <c:pt idx="87">
                  <c:v>456.95525630820305</c:v>
                </c:pt>
                <c:pt idx="88">
                  <c:v>465.12872292718919</c:v>
                </c:pt>
                <c:pt idx="89">
                  <c:v>473.4849471460177</c:v>
                </c:pt>
                <c:pt idx="90">
                  <c:v>483.17413746009498</c:v>
                </c:pt>
                <c:pt idx="91">
                  <c:v>490.41103466160678</c:v>
                </c:pt>
                <c:pt idx="92">
                  <c:v>496.80906941730495</c:v>
                </c:pt>
                <c:pt idx="93">
                  <c:v>504.59980820947453</c:v>
                </c:pt>
                <c:pt idx="94">
                  <c:v>512.93122599508342</c:v>
                </c:pt>
                <c:pt idx="95">
                  <c:v>522.26148240808539</c:v>
                </c:pt>
                <c:pt idx="96">
                  <c:v>529.35915983132384</c:v>
                </c:pt>
                <c:pt idx="97">
                  <c:v>539.35260864264558</c:v>
                </c:pt>
                <c:pt idx="98">
                  <c:v>547.71592041382246</c:v>
                </c:pt>
                <c:pt idx="99">
                  <c:v>554.50984559355584</c:v>
                </c:pt>
                <c:pt idx="100">
                  <c:v>565.98155532326939</c:v>
                </c:pt>
                <c:pt idx="101">
                  <c:v>573.45386051349783</c:v>
                </c:pt>
                <c:pt idx="102">
                  <c:v>579.55421807056098</c:v>
                </c:pt>
                <c:pt idx="103">
                  <c:v>586.56583235813957</c:v>
                </c:pt>
                <c:pt idx="104">
                  <c:v>596.30109176248186</c:v>
                </c:pt>
                <c:pt idx="105">
                  <c:v>603.63164590574104</c:v>
                </c:pt>
                <c:pt idx="106">
                  <c:v>612.81508873438213</c:v>
                </c:pt>
                <c:pt idx="107">
                  <c:v>622.31240888131185</c:v>
                </c:pt>
                <c:pt idx="108">
                  <c:v>629.53158720195245</c:v>
                </c:pt>
                <c:pt idx="109">
                  <c:v>635.99138491382996</c:v>
                </c:pt>
                <c:pt idx="110">
                  <c:v>644.40532205892453</c:v>
                </c:pt>
                <c:pt idx="111">
                  <c:v>653.50776428929748</c:v>
                </c:pt>
                <c:pt idx="112">
                  <c:v>660.64087947427834</c:v>
                </c:pt>
                <c:pt idx="113">
                  <c:v>668.96875348371304</c:v>
                </c:pt>
                <c:pt idx="114">
                  <c:v>678.87107662198309</c:v>
                </c:pt>
                <c:pt idx="115">
                  <c:v>686.64207151832488</c:v>
                </c:pt>
                <c:pt idx="116">
                  <c:v>693.07655654324378</c:v>
                </c:pt>
                <c:pt idx="117">
                  <c:v>701.29811726745163</c:v>
                </c:pt>
                <c:pt idx="118">
                  <c:v>709.93986859517497</c:v>
                </c:pt>
                <c:pt idx="119">
                  <c:v>719.14356157338295</c:v>
                </c:pt>
                <c:pt idx="120">
                  <c:v>726.53486616534337</c:v>
                </c:pt>
                <c:pt idx="121">
                  <c:v>734.103359566015</c:v>
                </c:pt>
                <c:pt idx="122">
                  <c:v>742.7349858189549</c:v>
                </c:pt>
                <c:pt idx="123">
                  <c:v>751.09323505273994</c:v>
                </c:pt>
                <c:pt idx="124">
                  <c:v>759.49704712305095</c:v>
                </c:pt>
                <c:pt idx="125">
                  <c:v>767.34904261766087</c:v>
                </c:pt>
                <c:pt idx="126">
                  <c:v>775.44403990707485</c:v>
                </c:pt>
                <c:pt idx="127">
                  <c:v>785.36155065752007</c:v>
                </c:pt>
                <c:pt idx="128">
                  <c:v>792.88448122166596</c:v>
                </c:pt>
                <c:pt idx="129">
                  <c:v>799.45565475616218</c:v>
                </c:pt>
                <c:pt idx="130">
                  <c:v>806.88239710986466</c:v>
                </c:pt>
                <c:pt idx="131">
                  <c:v>816.14684053677388</c:v>
                </c:pt>
                <c:pt idx="132">
                  <c:v>824.51015230795076</c:v>
                </c:pt>
                <c:pt idx="133">
                  <c:v>832.45833601300399</c:v>
                </c:pt>
                <c:pt idx="134">
                  <c:v>840.41158225544882</c:v>
                </c:pt>
                <c:pt idx="135">
                  <c:v>849.54439971017234</c:v>
                </c:pt>
                <c:pt idx="136">
                  <c:v>857.20908132128739</c:v>
                </c:pt>
                <c:pt idx="137">
                  <c:v>864.32700889409284</c:v>
                </c:pt>
                <c:pt idx="138">
                  <c:v>873.77876620449672</c:v>
                </c:pt>
                <c:pt idx="139">
                  <c:v>882.05095230262236</c:v>
                </c:pt>
                <c:pt idx="140">
                  <c:v>888.58162553798434</c:v>
                </c:pt>
                <c:pt idx="141">
                  <c:v>898.77251330758429</c:v>
                </c:pt>
                <c:pt idx="142">
                  <c:v>906.14356774997771</c:v>
                </c:pt>
                <c:pt idx="143">
                  <c:v>913.03368114015427</c:v>
                </c:pt>
                <c:pt idx="144">
                  <c:v>923.23469398453778</c:v>
                </c:pt>
                <c:pt idx="145">
                  <c:v>931.28412843742615</c:v>
                </c:pt>
                <c:pt idx="146">
                  <c:v>938.69062064156151</c:v>
                </c:pt>
                <c:pt idx="147">
                  <c:v>947.85381332063548</c:v>
                </c:pt>
                <c:pt idx="148">
                  <c:v>954.95149074387405</c:v>
                </c:pt>
                <c:pt idx="149">
                  <c:v>961.78591622274166</c:v>
                </c:pt>
                <c:pt idx="150">
                  <c:v>970.87823337833106</c:v>
                </c:pt>
                <c:pt idx="151">
                  <c:v>979.74779888868341</c:v>
                </c:pt>
                <c:pt idx="152">
                  <c:v>987.58966930850966</c:v>
                </c:pt>
                <c:pt idx="153">
                  <c:v>994.86959807785126</c:v>
                </c:pt>
                <c:pt idx="154">
                  <c:v>1003.4202237325231</c:v>
                </c:pt>
                <c:pt idx="155">
                  <c:v>1011.7734104289166</c:v>
                </c:pt>
                <c:pt idx="156">
                  <c:v>1018.8508377025881</c:v>
                </c:pt>
                <c:pt idx="157">
                  <c:v>1027.7659660494664</c:v>
                </c:pt>
                <c:pt idx="158">
                  <c:v>1035.0205821318491</c:v>
                </c:pt>
                <c:pt idx="159">
                  <c:v>1043.6572709221809</c:v>
                </c:pt>
                <c:pt idx="160">
                  <c:v>1050.5423217749658</c:v>
                </c:pt>
                <c:pt idx="161">
                  <c:v>1058.5613810035034</c:v>
                </c:pt>
                <c:pt idx="162">
                  <c:v>1069.0762711661757</c:v>
                </c:pt>
                <c:pt idx="163">
                  <c:v>1076.7358902398989</c:v>
                </c:pt>
                <c:pt idx="164">
                  <c:v>1084.1170697570756</c:v>
                </c:pt>
                <c:pt idx="165">
                  <c:v>1090.0503635802108</c:v>
                </c:pt>
                <c:pt idx="166">
                  <c:v>1095.8621565059441</c:v>
                </c:pt>
                <c:pt idx="167">
                  <c:v>1103.7495897622962</c:v>
                </c:pt>
                <c:pt idx="168">
                  <c:v>1111.3889586864523</c:v>
                </c:pt>
                <c:pt idx="169">
                  <c:v>1117.4893162435153</c:v>
                </c:pt>
                <c:pt idx="170">
                  <c:v>1122.8809185657331</c:v>
                </c:pt>
                <c:pt idx="171">
                  <c:v>1129.0572141836724</c:v>
                </c:pt>
                <c:pt idx="172">
                  <c:v>1133.0819314101163</c:v>
                </c:pt>
                <c:pt idx="173">
                  <c:v>1134.9854454694157</c:v>
                </c:pt>
                <c:pt idx="174">
                  <c:v>1135.5625747320757</c:v>
                </c:pt>
                <c:pt idx="175">
                  <c:v>1133.9931881406321</c:v>
                </c:pt>
                <c:pt idx="176">
                  <c:v>1132.7883042413948</c:v>
                </c:pt>
                <c:pt idx="177">
                  <c:v>1132.0390487074153</c:v>
                </c:pt>
                <c:pt idx="178">
                  <c:v>1131.8466722865285</c:v>
                </c:pt>
                <c:pt idx="179">
                  <c:v>1131.5277324308481</c:v>
                </c:pt>
                <c:pt idx="180">
                  <c:v>1130.9455406307964</c:v>
                </c:pt>
                <c:pt idx="181">
                  <c:v>1130.505099877714</c:v>
                </c:pt>
                <c:pt idx="182">
                  <c:v>1130.3987865924871</c:v>
                </c:pt>
                <c:pt idx="183">
                  <c:v>1130.4342243542294</c:v>
                </c:pt>
                <c:pt idx="184">
                  <c:v>1130.4899122655386</c:v>
                </c:pt>
                <c:pt idx="185">
                  <c:v>1130.8139146586109</c:v>
                </c:pt>
                <c:pt idx="186">
                  <c:v>1131.2796680986521</c:v>
                </c:pt>
                <c:pt idx="187">
                  <c:v>1131.7403590013018</c:v>
                </c:pt>
                <c:pt idx="188">
                  <c:v>1131.8972976604462</c:v>
                </c:pt>
                <c:pt idx="189">
                  <c:v>1132.0390487074153</c:v>
                </c:pt>
                <c:pt idx="190">
                  <c:v>1132.084611543941</c:v>
                </c:pt>
                <c:pt idx="191">
                  <c:v>1131.9479230343636</c:v>
                </c:pt>
                <c:pt idx="192">
                  <c:v>1131.7656716882605</c:v>
                </c:pt>
                <c:pt idx="193">
                  <c:v>1131.4568569073635</c:v>
                </c:pt>
                <c:pt idx="194">
                  <c:v>1130.5658503264149</c:v>
                </c:pt>
                <c:pt idx="195">
                  <c:v>1129.209090305425</c:v>
                </c:pt>
                <c:pt idx="196">
                  <c:v>1129.4824673245798</c:v>
                </c:pt>
                <c:pt idx="197">
                  <c:v>1130.2772856950849</c:v>
                </c:pt>
                <c:pt idx="198">
                  <c:v>1131.0923542151575</c:v>
                </c:pt>
                <c:pt idx="199">
                  <c:v>1131.8871725856625</c:v>
                </c:pt>
                <c:pt idx="200">
                  <c:v>1132.6516157318174</c:v>
                </c:pt>
                <c:pt idx="201">
                  <c:v>1133.4717467892815</c:v>
                </c:pt>
                <c:pt idx="202">
                  <c:v>1134.2108772484776</c:v>
                </c:pt>
                <c:pt idx="203">
                  <c:v>1134.93988263289</c:v>
                </c:pt>
                <c:pt idx="204">
                  <c:v>1136.1903293686532</c:v>
                </c:pt>
                <c:pt idx="205">
                  <c:v>1137.4660887913751</c:v>
                </c:pt>
                <c:pt idx="206">
                  <c:v>1137.9925926801175</c:v>
                </c:pt>
                <c:pt idx="207">
                  <c:v>1138.2963449236227</c:v>
                </c:pt>
                <c:pt idx="208">
                  <c:v>1138.4937838819012</c:v>
                </c:pt>
                <c:pt idx="209">
                  <c:v>1138.782348513231</c:v>
                </c:pt>
                <c:pt idx="210">
                  <c:v>1139.1164759810868</c:v>
                </c:pt>
                <c:pt idx="211">
                  <c:v>1139.6379173324372</c:v>
                </c:pt>
                <c:pt idx="212">
                  <c:v>1140.1745462959632</c:v>
                </c:pt>
                <c:pt idx="213">
                  <c:v>1140.6909251099221</c:v>
                </c:pt>
                <c:pt idx="214">
                  <c:v>1141.5971193030462</c:v>
                </c:pt>
                <c:pt idx="215">
                  <c:v>1142.2299364770154</c:v>
                </c:pt>
                <c:pt idx="216">
                  <c:v>1142.7868155901081</c:v>
                </c:pt>
                <c:pt idx="217">
                  <c:v>1143.4145702266856</c:v>
                </c:pt>
                <c:pt idx="218">
                  <c:v>1143.8651360545516</c:v>
                </c:pt>
                <c:pt idx="219">
                  <c:v>1144.2802641206756</c:v>
                </c:pt>
                <c:pt idx="220">
                  <c:v>1144.6447668128817</c:v>
                </c:pt>
                <c:pt idx="221">
                  <c:v>1144.9181438320363</c:v>
                </c:pt>
                <c:pt idx="222">
                  <c:v>1145.2775839868509</c:v>
                </c:pt>
                <c:pt idx="223">
                  <c:v>1145.6977745903666</c:v>
                </c:pt>
                <c:pt idx="224">
                  <c:v>1146.0774648947481</c:v>
                </c:pt>
                <c:pt idx="225">
                  <c:v>1146.5533434095728</c:v>
                </c:pt>
                <c:pt idx="226">
                  <c:v>1147.0747847609236</c:v>
                </c:pt>
                <c:pt idx="227">
                  <c:v>1147.6417889487998</c:v>
                </c:pt>
                <c:pt idx="228">
                  <c:v>1148.2189182114598</c:v>
                </c:pt>
                <c:pt idx="229">
                  <c:v>1149.0036115071816</c:v>
                </c:pt>
                <c:pt idx="230">
                  <c:v>1149.6921165924603</c:v>
                </c:pt>
                <c:pt idx="231">
                  <c:v>1150.0009313733572</c:v>
                </c:pt>
                <c:pt idx="232">
                  <c:v>1150.1578700325015</c:v>
                </c:pt>
                <c:pt idx="233">
                  <c:v>1150.0819319716252</c:v>
                </c:pt>
                <c:pt idx="234">
                  <c:v>1150.2540582429449</c:v>
                </c:pt>
                <c:pt idx="235">
                  <c:v>1150.740061832553</c:v>
                </c:pt>
                <c:pt idx="236">
                  <c:v>1151.2007527352025</c:v>
                </c:pt>
                <c:pt idx="237">
                  <c:v>1151.9348206570071</c:v>
                </c:pt>
                <c:pt idx="238">
                  <c:v>1152.6992638031618</c:v>
                </c:pt>
                <c:pt idx="239">
                  <c:v>1153.286518140605</c:v>
                </c:pt>
                <c:pt idx="240">
                  <c:v>1153.6915211319454</c:v>
                </c:pt>
                <c:pt idx="241">
                  <c:v>1154.0458987493682</c:v>
                </c:pt>
                <c:pt idx="242">
                  <c:v>1154.3800262172238</c:v>
                </c:pt>
                <c:pt idx="243">
                  <c:v>1154.7698415963889</c:v>
                </c:pt>
                <c:pt idx="244">
                  <c:v>1155.1394068259867</c:v>
                </c:pt>
                <c:pt idx="245">
                  <c:v>1155.4988469808015</c:v>
                </c:pt>
                <c:pt idx="246">
                  <c:v>1155.9291626591005</c:v>
                </c:pt>
                <c:pt idx="247">
                  <c:v>1156.4050411739254</c:v>
                </c:pt>
                <c:pt idx="248">
                  <c:v>1156.9517952122349</c:v>
                </c:pt>
                <c:pt idx="249">
                  <c:v>1157.5238619375029</c:v>
                </c:pt>
                <c:pt idx="250">
                  <c:v>1158.0858035879874</c:v>
                </c:pt>
                <c:pt idx="251">
                  <c:v>1158.4452437428022</c:v>
                </c:pt>
                <c:pt idx="252">
                  <c:v>1158.6325576262968</c:v>
                </c:pt>
                <c:pt idx="253">
                  <c:v>1158.9464349445857</c:v>
                </c:pt>
                <c:pt idx="254">
                  <c:v>1159.2603122628745</c:v>
                </c:pt>
                <c:pt idx="255">
                  <c:v>1159.6754403289981</c:v>
                </c:pt>
                <c:pt idx="256">
                  <c:v>1160.0500680959881</c:v>
                </c:pt>
                <c:pt idx="257">
                  <c:v>1160.4753212368953</c:v>
                </c:pt>
                <c:pt idx="258">
                  <c:v>1160.9866375134625</c:v>
                </c:pt>
                <c:pt idx="259">
                  <c:v>1161.6245172248234</c:v>
                </c:pt>
                <c:pt idx="260">
                  <c:v>1162.1408960387821</c:v>
                </c:pt>
                <c:pt idx="261">
                  <c:v>1162.7534630631844</c:v>
                </c:pt>
                <c:pt idx="262">
                  <c:v>1163.2445291901845</c:v>
                </c:pt>
                <c:pt idx="263">
                  <c:v>1163.5280312841226</c:v>
                </c:pt>
                <c:pt idx="264">
                  <c:v>1163.7710330789268</c:v>
                </c:pt>
                <c:pt idx="265">
                  <c:v>1164.0798478598238</c:v>
                </c:pt>
                <c:pt idx="266">
                  <c:v>1164.4291629398549</c:v>
                </c:pt>
                <c:pt idx="267">
                  <c:v>1164.7430402581435</c:v>
                </c:pt>
                <c:pt idx="268">
                  <c:v>1165.0771677259993</c:v>
                </c:pt>
                <c:pt idx="269">
                  <c:v>1165.5074834042985</c:v>
                </c:pt>
                <c:pt idx="270">
                  <c:v>1165.7960480356282</c:v>
                </c:pt>
                <c:pt idx="271">
                  <c:v>1166.3428020739375</c:v>
                </c:pt>
                <c:pt idx="272">
                  <c:v>1166.7832428270203</c:v>
                </c:pt>
                <c:pt idx="273">
                  <c:v>1167.4059349262059</c:v>
                </c:pt>
                <c:pt idx="274">
                  <c:v>1167.810937917546</c:v>
                </c:pt>
                <c:pt idx="275">
                  <c:v>1168.2260659836702</c:v>
                </c:pt>
                <c:pt idx="276">
                  <c:v>1168.5298182271754</c:v>
                </c:pt>
                <c:pt idx="277">
                  <c:v>1168.8943209193815</c:v>
                </c:pt>
                <c:pt idx="278">
                  <c:v>1169.2436359994124</c:v>
                </c:pt>
                <c:pt idx="279">
                  <c:v>1169.5372631681341</c:v>
                </c:pt>
                <c:pt idx="280">
                  <c:v>1169.8258277994642</c:v>
                </c:pt>
                <c:pt idx="281">
                  <c:v>1170.1295800429693</c:v>
                </c:pt>
                <c:pt idx="282">
                  <c:v>1170.9446485630417</c:v>
                </c:pt>
                <c:pt idx="283">
                  <c:v>1171.3597766291655</c:v>
                </c:pt>
                <c:pt idx="284">
                  <c:v>1171.7344043961552</c:v>
                </c:pt>
                <c:pt idx="285">
                  <c:v>1171.9723436535676</c:v>
                </c:pt>
                <c:pt idx="286">
                  <c:v>1172.235595597939</c:v>
                </c:pt>
                <c:pt idx="287">
                  <c:v>1172.5494729162276</c:v>
                </c:pt>
                <c:pt idx="288">
                  <c:v>1172.8582876971245</c:v>
                </c:pt>
                <c:pt idx="289">
                  <c:v>1173.1367272536709</c:v>
                </c:pt>
                <c:pt idx="290">
                  <c:v>1173.5569178571866</c:v>
                </c:pt>
                <c:pt idx="291">
                  <c:v>1173.9214205493929</c:v>
                </c:pt>
                <c:pt idx="292">
                  <c:v>1174.2960483163824</c:v>
                </c:pt>
                <c:pt idx="293">
                  <c:v>1174.9896159390528</c:v>
                </c:pt>
                <c:pt idx="294">
                  <c:v>1175.6882460991148</c:v>
                </c:pt>
                <c:pt idx="295">
                  <c:v>1175.9312478939191</c:v>
                </c:pt>
                <c:pt idx="296">
                  <c:v>1176.0476862539292</c:v>
                </c:pt>
                <c:pt idx="297">
                  <c:v>1176.1944998382901</c:v>
                </c:pt>
                <c:pt idx="298">
                  <c:v>1176.3919387965686</c:v>
                </c:pt>
                <c:pt idx="299">
                  <c:v>1176.5539399931047</c:v>
                </c:pt>
                <c:pt idx="300">
                  <c:v>1176.7007535774658</c:v>
                </c:pt>
                <c:pt idx="301">
                  <c:v>1177.0753813444551</c:v>
                </c:pt>
                <c:pt idx="302">
                  <c:v>1177.3841961253522</c:v>
                </c:pt>
                <c:pt idx="303">
                  <c:v>1177.7638864297337</c:v>
                </c:pt>
                <c:pt idx="304">
                  <c:v>1178.1992646454246</c:v>
                </c:pt>
                <c:pt idx="305">
                  <c:v>1178.6093301741566</c:v>
                </c:pt>
                <c:pt idx="306">
                  <c:v>1179.0193957028889</c:v>
                </c:pt>
                <c:pt idx="307">
                  <c:v>1179.4193361568373</c:v>
                </c:pt>
                <c:pt idx="308">
                  <c:v>1180.102778704724</c:v>
                </c:pt>
                <c:pt idx="309">
                  <c:v>1180.472343934322</c:v>
                </c:pt>
                <c:pt idx="310">
                  <c:v>1180.6495327430334</c:v>
                </c:pt>
                <c:pt idx="311">
                  <c:v>1180.8368466265283</c:v>
                </c:pt>
                <c:pt idx="312">
                  <c:v>1180.9482224491469</c:v>
                </c:pt>
                <c:pt idx="313">
                  <c:v>1181.1962867813429</c:v>
                </c:pt>
                <c:pt idx="314">
                  <c:v>1181.4089133517966</c:v>
                </c:pt>
                <c:pt idx="315">
                  <c:v>1181.7076030579096</c:v>
                </c:pt>
                <c:pt idx="316">
                  <c:v>1181.9809800770645</c:v>
                </c:pt>
                <c:pt idx="317">
                  <c:v>1182.2897948579616</c:v>
                </c:pt>
                <c:pt idx="318">
                  <c:v>1182.5732969518997</c:v>
                </c:pt>
                <c:pt idx="319">
                  <c:v>1182.8567990458378</c:v>
                </c:pt>
                <c:pt idx="320">
                  <c:v>1183.0491754667246</c:v>
                </c:pt>
                <c:pt idx="321">
                  <c:v>1183.3276150232709</c:v>
                </c:pt>
                <c:pt idx="322">
                  <c:v>1183.8288062250544</c:v>
                </c:pt>
                <c:pt idx="323">
                  <c:v>1184.3097472772711</c:v>
                </c:pt>
                <c:pt idx="324">
                  <c:v>1184.8008134042714</c:v>
                </c:pt>
                <c:pt idx="325">
                  <c:v>1184.993189825158</c:v>
                </c:pt>
                <c:pt idx="326">
                  <c:v>1185.1703786338692</c:v>
                </c:pt>
                <c:pt idx="327">
                  <c:v>1185.2260665451786</c:v>
                </c:pt>
                <c:pt idx="328">
                  <c:v>1185.3779426669312</c:v>
                </c:pt>
                <c:pt idx="329">
                  <c:v>1185.4640058025909</c:v>
                </c:pt>
                <c:pt idx="330">
                  <c:v>1185.5905692373849</c:v>
                </c:pt>
                <c:pt idx="331">
                  <c:v>1185.8285084947975</c:v>
                </c:pt>
                <c:pt idx="332">
                  <c:v>1186.0208849156838</c:v>
                </c:pt>
                <c:pt idx="333">
                  <c:v>1186.2790743226633</c:v>
                </c:pt>
                <c:pt idx="334">
                  <c:v>1186.5878891035604</c:v>
                </c:pt>
                <c:pt idx="335">
                  <c:v>1186.9270791088079</c:v>
                </c:pt>
                <c:pt idx="336">
                  <c:v>1187.2156437401377</c:v>
                </c:pt>
                <c:pt idx="337">
                  <c:v>1187.5244585210348</c:v>
                </c:pt>
                <c:pt idx="338">
                  <c:v>1187.995274498468</c:v>
                </c:pt>
                <c:pt idx="339">
                  <c:v>1189.1545955611793</c:v>
                </c:pt>
                <c:pt idx="340">
                  <c:v>1189.3824097438082</c:v>
                </c:pt>
                <c:pt idx="341">
                  <c:v>1188.7141548080967</c:v>
                </c:pt>
                <c:pt idx="342">
                  <c:v>1187.4383953853751</c:v>
                </c:pt>
                <c:pt idx="343">
                  <c:v>1187.1903310531791</c:v>
                </c:pt>
                <c:pt idx="344">
                  <c:v>1188.0408373349937</c:v>
                </c:pt>
                <c:pt idx="345">
                  <c:v>1189.0989076498702</c:v>
                </c:pt>
                <c:pt idx="346">
                  <c:v>1190.0607897543034</c:v>
                </c:pt>
                <c:pt idx="347">
                  <c:v>1190.3898546847674</c:v>
                </c:pt>
                <c:pt idx="348">
                  <c:v>1190.3797296099838</c:v>
                </c:pt>
                <c:pt idx="349">
                  <c:v>1190.2177284134477</c:v>
                </c:pt>
                <c:pt idx="350">
                  <c:v>1190.0506646795197</c:v>
                </c:pt>
                <c:pt idx="351">
                  <c:v>1189.8329755716745</c:v>
                </c:pt>
                <c:pt idx="352">
                  <c:v>1189.9038510951591</c:v>
                </c:pt>
                <c:pt idx="353">
                  <c:v>1190.2278534882312</c:v>
                </c:pt>
                <c:pt idx="354">
                  <c:v>1190.5771685682621</c:v>
                </c:pt>
                <c:pt idx="355">
                  <c:v>1190.9214211109015</c:v>
                </c:pt>
                <c:pt idx="356">
                  <c:v>1191.3213615648499</c:v>
                </c:pt>
                <c:pt idx="357">
                  <c:v>1191.6554890327056</c:v>
                </c:pt>
                <c:pt idx="358">
                  <c:v>1191.8681156031591</c:v>
                </c:pt>
                <c:pt idx="359">
                  <c:v>1191.9643038136026</c:v>
                </c:pt>
                <c:pt idx="360">
                  <c:v>1192.2427433701491</c:v>
                </c:pt>
                <c:pt idx="361">
                  <c:v>1192.3136188936337</c:v>
                </c:pt>
                <c:pt idx="362">
                  <c:v>1192.3693068049431</c:v>
                </c:pt>
                <c:pt idx="363">
                  <c:v>1192.3844944171183</c:v>
                </c:pt>
                <c:pt idx="364">
                  <c:v>1192.5414330762626</c:v>
                </c:pt>
                <c:pt idx="365">
                  <c:v>1192.6376212867058</c:v>
                </c:pt>
                <c:pt idx="366">
                  <c:v>1192.7439345719326</c:v>
                </c:pt>
                <c:pt idx="367">
                  <c:v>1192.9008732310772</c:v>
                </c:pt>
                <c:pt idx="368">
                  <c:v>1192.9970614415204</c:v>
                </c:pt>
                <c:pt idx="369">
                  <c:v>1193.1590626380566</c:v>
                </c:pt>
                <c:pt idx="370">
                  <c:v>1193.2552508484998</c:v>
                </c:pt>
                <c:pt idx="371">
                  <c:v>1193.3970018954687</c:v>
                </c:pt>
                <c:pt idx="372">
                  <c:v>1193.5083777180876</c:v>
                </c:pt>
                <c:pt idx="373">
                  <c:v>1193.6805039894073</c:v>
                </c:pt>
                <c:pt idx="374">
                  <c:v>1193.8830054850773</c:v>
                </c:pt>
                <c:pt idx="375">
                  <c:v>1194.1310698172731</c:v>
                </c:pt>
                <c:pt idx="376">
                  <c:v>1194.3335713129434</c:v>
                </c:pt>
                <c:pt idx="377">
                  <c:v>1194.5563229581805</c:v>
                </c:pt>
                <c:pt idx="378">
                  <c:v>1194.6423860938403</c:v>
                </c:pt>
                <c:pt idx="379">
                  <c:v>1194.7790746034177</c:v>
                </c:pt>
                <c:pt idx="380">
                  <c:v>1194.8398250521188</c:v>
                </c:pt>
                <c:pt idx="381">
                  <c:v>1194.7993247529846</c:v>
                </c:pt>
                <c:pt idx="382">
                  <c:v>1194.7841371408094</c:v>
                </c:pt>
                <c:pt idx="383">
                  <c:v>1194.7841371408094</c:v>
                </c:pt>
                <c:pt idx="384">
                  <c:v>1194.8803253512526</c:v>
                </c:pt>
                <c:pt idx="385">
                  <c:v>1194.9461383373455</c:v>
                </c:pt>
                <c:pt idx="386">
                  <c:v>1195.0727017721395</c:v>
                </c:pt>
                <c:pt idx="387">
                  <c:v>1195.1233271460567</c:v>
                </c:pt>
                <c:pt idx="388">
                  <c:v>1195.1942026695415</c:v>
                </c:pt>
                <c:pt idx="389">
                  <c:v>1195.3460787912941</c:v>
                </c:pt>
                <c:pt idx="390">
                  <c:v>1195.4422670017375</c:v>
                </c:pt>
                <c:pt idx="391">
                  <c:v>1195.4574546139129</c:v>
                </c:pt>
                <c:pt idx="392">
                  <c:v>1195.4625171513044</c:v>
                </c:pt>
                <c:pt idx="393">
                  <c:v>1195.4777047634798</c:v>
                </c:pt>
                <c:pt idx="394">
                  <c:v>1195.5333926747892</c:v>
                </c:pt>
                <c:pt idx="395">
                  <c:v>1195.7207065582838</c:v>
                </c:pt>
                <c:pt idx="396">
                  <c:v>1195.8472699930776</c:v>
                </c:pt>
                <c:pt idx="397">
                  <c:v>1195.9586458156964</c:v>
                </c:pt>
                <c:pt idx="398">
                  <c:v>1196.110521937449</c:v>
                </c:pt>
                <c:pt idx="399">
                  <c:v>1196.1763349235416</c:v>
                </c:pt>
                <c:pt idx="400">
                  <c:v>1196.2218977600676</c:v>
                </c:pt>
                <c:pt idx="401">
                  <c:v>1196.2573355218096</c:v>
                </c:pt>
                <c:pt idx="402">
                  <c:v>1196.2067101478922</c:v>
                </c:pt>
                <c:pt idx="403">
                  <c:v>1196.2269602974593</c:v>
                </c:pt>
                <c:pt idx="404">
                  <c:v>1196.2370853722427</c:v>
                </c:pt>
                <c:pt idx="405">
                  <c:v>1196.2421479096345</c:v>
                </c:pt>
                <c:pt idx="406">
                  <c:v>1196.2168352226756</c:v>
                </c:pt>
                <c:pt idx="407">
                  <c:v>1196.1965850731085</c:v>
                </c:pt>
                <c:pt idx="408">
                  <c:v>1196.2370853722427</c:v>
                </c:pt>
                <c:pt idx="409">
                  <c:v>1196.2218977600676</c:v>
                </c:pt>
                <c:pt idx="410">
                  <c:v>1196.2775856713768</c:v>
                </c:pt>
                <c:pt idx="411">
                  <c:v>1196.2623980592016</c:v>
                </c:pt>
                <c:pt idx="412">
                  <c:v>1196.3079608957273</c:v>
                </c:pt>
                <c:pt idx="413">
                  <c:v>1196.2877107461602</c:v>
                </c:pt>
                <c:pt idx="414">
                  <c:v>1196.2978358209439</c:v>
                </c:pt>
                <c:pt idx="415">
                  <c:v>1196.3383361200779</c:v>
                </c:pt>
                <c:pt idx="416">
                  <c:v>1196.3737738818202</c:v>
                </c:pt>
                <c:pt idx="417">
                  <c:v>1196.3889614939953</c:v>
                </c:pt>
                <c:pt idx="418">
                  <c:v>1196.4142741809542</c:v>
                </c:pt>
                <c:pt idx="419">
                  <c:v>1196.2775856713768</c:v>
                </c:pt>
                <c:pt idx="420">
                  <c:v>1196.0295213391807</c:v>
                </c:pt>
                <c:pt idx="421">
                  <c:v>1196.024458801789</c:v>
                </c:pt>
                <c:pt idx="422">
                  <c:v>1196.0649591009233</c:v>
                </c:pt>
                <c:pt idx="423">
                  <c:v>1196.0953343252736</c:v>
                </c:pt>
                <c:pt idx="424">
                  <c:v>1196.0548340261396</c:v>
                </c:pt>
                <c:pt idx="425">
                  <c:v>1196.1206470122322</c:v>
                </c:pt>
                <c:pt idx="426">
                  <c:v>1196.1003968626653</c:v>
                </c:pt>
                <c:pt idx="427">
                  <c:v>1196.3788364192119</c:v>
                </c:pt>
                <c:pt idx="428">
                  <c:v>1196.9255904575214</c:v>
                </c:pt>
                <c:pt idx="429">
                  <c:v>1197.1837798645006</c:v>
                </c:pt>
                <c:pt idx="430">
                  <c:v>1196.9357155323048</c:v>
                </c:pt>
                <c:pt idx="431">
                  <c:v>1195.1638274451909</c:v>
                </c:pt>
                <c:pt idx="432" formatCode="General">
                  <c:v>1193.4273771198193</c:v>
                </c:pt>
                <c:pt idx="433" formatCode="General">
                  <c:v>1193.4273771198193</c:v>
                </c:pt>
                <c:pt idx="434" formatCode="General">
                  <c:v>1195.4625171513044</c:v>
                </c:pt>
                <c:pt idx="435" formatCode="General">
                  <c:v>1196.232022834851</c:v>
                </c:pt>
                <c:pt idx="436" formatCode="General">
                  <c:v>1196.2522729844179</c:v>
                </c:pt>
                <c:pt idx="437" formatCode="General">
                  <c:v>1196.0193962643973</c:v>
                </c:pt>
                <c:pt idx="438" formatCode="General">
                  <c:v>1195.5485802869644</c:v>
                </c:pt>
                <c:pt idx="439" formatCode="General">
                  <c:v>1194.9258881877786</c:v>
                </c:pt>
                <c:pt idx="440" formatCode="General">
                  <c:v>1194.3487589251185</c:v>
                </c:pt>
                <c:pt idx="441" formatCode="General">
                  <c:v>1194.1057571303143</c:v>
                </c:pt>
                <c:pt idx="442" formatCode="General">
                  <c:v>1194.1006945929228</c:v>
                </c:pt>
                <c:pt idx="443" formatCode="General">
                  <c:v>1194.1563825042322</c:v>
                </c:pt>
                <c:pt idx="444" formatCode="General">
                  <c:v>1194.2272580277165</c:v>
                </c:pt>
                <c:pt idx="445" formatCode="General">
                  <c:v>1194.2677583268505</c:v>
                </c:pt>
                <c:pt idx="446" formatCode="General">
                  <c:v>1194.3335713129434</c:v>
                </c:pt>
                <c:pt idx="447" formatCode="General">
                  <c:v>1194.4500096729537</c:v>
                </c:pt>
                <c:pt idx="448" formatCode="General">
                  <c:v>1194.4500096729537</c:v>
                </c:pt>
                <c:pt idx="449" formatCode="General">
                  <c:v>1194.3031960885928</c:v>
                </c:pt>
                <c:pt idx="450" formatCode="General">
                  <c:v>1193.9791936955205</c:v>
                </c:pt>
                <c:pt idx="451" formatCode="General">
                  <c:v>1193.6754414520155</c:v>
                </c:pt>
                <c:pt idx="452" formatCode="General">
                  <c:v>1193.3818142832936</c:v>
                </c:pt>
                <c:pt idx="453" formatCode="General">
                  <c:v>1192.9109983058606</c:v>
                </c:pt>
                <c:pt idx="454" formatCode="General">
                  <c:v>1192.5414330762626</c:v>
                </c:pt>
                <c:pt idx="455" formatCode="General">
                  <c:v>1192.2022430710151</c:v>
                </c:pt>
                <c:pt idx="456" formatCode="General">
                  <c:v>1192.0098666501285</c:v>
                </c:pt>
                <c:pt idx="457" formatCode="General">
                  <c:v>1191.7516772431491</c:v>
                </c:pt>
                <c:pt idx="458" formatCode="General">
                  <c:v>1191.4985503735613</c:v>
                </c:pt>
                <c:pt idx="459" formatCode="General">
                  <c:v>1191.2707361909324</c:v>
                </c:pt>
                <c:pt idx="460" formatCode="General">
                  <c:v>1190.9872340969941</c:v>
                </c:pt>
                <c:pt idx="461" formatCode="General">
                  <c:v>1190.6885443908809</c:v>
                </c:pt>
                <c:pt idx="462" formatCode="General">
                  <c:v>1190.3696045352003</c:v>
                </c:pt>
                <c:pt idx="463" formatCode="General">
                  <c:v>1190.0354770673443</c:v>
                </c:pt>
                <c:pt idx="464" formatCode="General">
                  <c:v>1189.7114746742723</c:v>
                </c:pt>
                <c:pt idx="465" formatCode="General">
                  <c:v>1189.4127849681588</c:v>
                </c:pt>
                <c:pt idx="466" formatCode="General">
                  <c:v>1189.0584073507362</c:v>
                </c:pt>
                <c:pt idx="467" formatCode="General">
                  <c:v>1188.628091672437</c:v>
                </c:pt>
                <c:pt idx="468" formatCode="General">
                  <c:v>1188.2332137558801</c:v>
                </c:pt>
                <c:pt idx="469" formatCode="General">
                  <c:v>1187.8940237506329</c:v>
                </c:pt>
                <c:pt idx="470" formatCode="General">
                  <c:v>1187.4383953853751</c:v>
                </c:pt>
                <c:pt idx="471" formatCode="General">
                  <c:v>1186.8865788096739</c:v>
                </c:pt>
                <c:pt idx="472" formatCode="General">
                  <c:v>1186.3651374583233</c:v>
                </c:pt>
                <c:pt idx="473" formatCode="General">
                  <c:v>1185.9803846165501</c:v>
                </c:pt>
                <c:pt idx="474" formatCode="General">
                  <c:v>1185.6310695365187</c:v>
                </c:pt>
                <c:pt idx="475" formatCode="General">
                  <c:v>1185.1602535590857</c:v>
                </c:pt>
                <c:pt idx="476" formatCode="General">
                  <c:v>1184.6438747451271</c:v>
                </c:pt>
                <c:pt idx="477" formatCode="General">
                  <c:v>1184.193308917261</c:v>
                </c:pt>
                <c:pt idx="478" formatCode="General">
                  <c:v>1183.6516174163432</c:v>
                </c:pt>
                <c:pt idx="479" formatCode="General">
                  <c:v>1183.1099259154257</c:v>
                </c:pt>
                <c:pt idx="480" formatCode="General">
                  <c:v>1181.6266024596416</c:v>
                </c:pt>
                <c:pt idx="481" formatCode="General">
                  <c:v>1180.1078412421159</c:v>
                </c:pt>
                <c:pt idx="482" formatCode="General">
                  <c:v>1179.7585261620848</c:v>
                </c:pt>
                <c:pt idx="483" formatCode="General">
                  <c:v>1179.8040889986107</c:v>
                </c:pt>
                <c:pt idx="484" formatCode="General">
                  <c:v>1180.2445297516931</c:v>
                </c:pt>
                <c:pt idx="485" formatCode="General">
                  <c:v>1180.5584070699817</c:v>
                </c:pt>
                <c:pt idx="486" formatCode="General">
                  <c:v>1180.1331539290745</c:v>
                </c:pt>
                <c:pt idx="487" formatCode="General">
                  <c:v>1179.0852086889815</c:v>
                </c:pt>
                <c:pt idx="488" formatCode="General">
                  <c:v>1177.7537613549503</c:v>
                </c:pt>
                <c:pt idx="489" formatCode="General">
                  <c:v>1175.3085557947334</c:v>
                </c:pt>
                <c:pt idx="490" formatCode="General">
                  <c:v>1174.022671297228</c:v>
                </c:pt>
                <c:pt idx="491" formatCode="General">
                  <c:v>1173.5569178571866</c:v>
                </c:pt>
                <c:pt idx="492" formatCode="General">
                  <c:v>1173.2632906884648</c:v>
                </c:pt>
                <c:pt idx="493" formatCode="General">
                  <c:v>1172.8987879962585</c:v>
                </c:pt>
                <c:pt idx="494" formatCode="General">
                  <c:v>1172.5494729162276</c:v>
                </c:pt>
                <c:pt idx="495" formatCode="General">
                  <c:v>1172.0938445509698</c:v>
                </c:pt>
                <c:pt idx="496" formatCode="General">
                  <c:v>1171.5268403630935</c:v>
                </c:pt>
                <c:pt idx="497" formatCode="General">
                  <c:v>1170.85352288999</c:v>
                </c:pt>
                <c:pt idx="498" formatCode="General">
                  <c:v>1169.8460779490313</c:v>
                </c:pt>
                <c:pt idx="499" formatCode="General">
                  <c:v>1168.9145710689486</c:v>
                </c:pt>
                <c:pt idx="500" formatCode="General">
                  <c:v>1168.0083768758245</c:v>
                </c:pt>
                <c:pt idx="501" formatCode="General">
                  <c:v>1166.9401814861646</c:v>
                </c:pt>
                <c:pt idx="502" formatCode="General">
                  <c:v>1164.9556668285973</c:v>
                </c:pt>
                <c:pt idx="503" formatCode="General">
                  <c:v>1163.7609080041434</c:v>
                </c:pt>
                <c:pt idx="504" formatCode="General">
                  <c:v>1163.2344041154008</c:v>
                </c:pt>
                <c:pt idx="505" formatCode="General">
                  <c:v>1162.9357144092874</c:v>
                </c:pt>
                <c:pt idx="506" formatCode="General">
                  <c:v>1162.6268996283904</c:v>
                </c:pt>
                <c:pt idx="507" formatCode="General">
                  <c:v>1162.1813963379161</c:v>
                </c:pt>
                <c:pt idx="508" formatCode="General">
                  <c:v>1161.487828715246</c:v>
                </c:pt>
                <c:pt idx="509" formatCode="General">
                  <c:v>1160.6930103447405</c:v>
                </c:pt>
                <c:pt idx="510" formatCode="General">
                  <c:v>1159.8171913759672</c:v>
                </c:pt>
                <c:pt idx="511" formatCode="General">
                  <c:v>1158.8299965845754</c:v>
                </c:pt>
                <c:pt idx="512" formatCode="General">
                  <c:v>1157.847864330575</c:v>
                </c:pt>
                <c:pt idx="513" formatCode="General">
                  <c:v>1156.7948565530905</c:v>
                </c:pt>
                <c:pt idx="514" formatCode="General">
                  <c:v>1155.7317237008222</c:v>
                </c:pt>
                <c:pt idx="515" formatCode="General">
                  <c:v>1154.4660893528837</c:v>
                </c:pt>
                <c:pt idx="516" formatCode="General">
                  <c:v>1151.5551303526256</c:v>
                </c:pt>
                <c:pt idx="517" formatCode="General">
                  <c:v>1149.4643024098314</c:v>
                </c:pt>
                <c:pt idx="518" formatCode="General">
                  <c:v>1152.11707200311</c:v>
                </c:pt>
                <c:pt idx="519" formatCode="General">
                  <c:v>1153.5902703841102</c:v>
                </c:pt>
                <c:pt idx="520" formatCode="General">
                  <c:v>1151.9500082691823</c:v>
                </c:pt>
                <c:pt idx="521" formatCode="General">
                  <c:v>1148.0265417905732</c:v>
                </c:pt>
                <c:pt idx="522" formatCode="General">
                  <c:v>1145.5205857816552</c:v>
                </c:pt>
                <c:pt idx="523" formatCode="General">
                  <c:v>1145.2725214494592</c:v>
                </c:pt>
                <c:pt idx="524" formatCode="General">
                  <c:v>1146.7710325174182</c:v>
                </c:pt>
                <c:pt idx="525" formatCode="General">
                  <c:v>1146.897595952212</c:v>
                </c:pt>
                <c:pt idx="526" formatCode="General">
                  <c:v>1145.9559639973459</c:v>
                </c:pt>
                <c:pt idx="527" formatCode="General">
                  <c:v>1144.3663272563354</c:v>
                </c:pt>
                <c:pt idx="528" formatCode="General">
                  <c:v>1142.913379024902</c:v>
                </c:pt>
                <c:pt idx="529" formatCode="General">
                  <c:v>1140.65548734818</c:v>
                </c:pt>
                <c:pt idx="530" formatCode="General">
                  <c:v>1139.0253503080351</c:v>
                </c:pt>
                <c:pt idx="531" formatCode="General">
                  <c:v>1138.3621579097155</c:v>
                </c:pt>
                <c:pt idx="532" formatCode="General">
                  <c:v>1137.9065295444577</c:v>
                </c:pt>
                <c:pt idx="533" formatCode="General">
                  <c:v>1137.6027773009525</c:v>
                </c:pt>
                <c:pt idx="534" formatCode="General">
                  <c:v>1137.1623365478699</c:v>
                </c:pt>
                <c:pt idx="535" formatCode="General">
                  <c:v>1136.519394299117</c:v>
                </c:pt>
                <c:pt idx="536" formatCode="General">
                  <c:v>1135.6840756294778</c:v>
                </c:pt>
                <c:pt idx="537" formatCode="General">
                  <c:v>1134.6563805389519</c:v>
                </c:pt>
                <c:pt idx="538" formatCode="General">
                  <c:v>1133.4768093266732</c:v>
                </c:pt>
                <c:pt idx="539" formatCode="General">
                  <c:v>1132.3630511004874</c:v>
                </c:pt>
                <c:pt idx="540" formatCode="General">
                  <c:v>1131.0974167525492</c:v>
                </c:pt>
                <c:pt idx="541" formatCode="General">
                  <c:v>1129.6090307593734</c:v>
                </c:pt>
                <c:pt idx="542" formatCode="General">
                  <c:v>1126.3386316043006</c:v>
                </c:pt>
                <c:pt idx="543" formatCode="General">
                  <c:v>1125.2856238268157</c:v>
                </c:pt>
                <c:pt idx="544" formatCode="General">
                  <c:v>1125.6653141311974</c:v>
                </c:pt>
                <c:pt idx="545" formatCode="General">
                  <c:v>1128.1408949157649</c:v>
                </c:pt>
                <c:pt idx="546" formatCode="General">
                  <c:v>1127.3865768443936</c:v>
                </c:pt>
                <c:pt idx="547" formatCode="General">
                  <c:v>1124.4452426197847</c:v>
                </c:pt>
                <c:pt idx="548" formatCode="General">
                  <c:v>1121.1140930160109</c:v>
                </c:pt>
                <c:pt idx="549" formatCode="General">
                  <c:v>1119.5801441863096</c:v>
                </c:pt>
                <c:pt idx="550" formatCode="General">
                  <c:v>1119.1548910454023</c:v>
                </c:pt>
                <c:pt idx="551" formatCode="General">
                  <c:v>1119.1852662697527</c:v>
                </c:pt>
                <c:pt idx="552" formatCode="General">
                  <c:v>1119.3675176158561</c:v>
                </c:pt>
                <c:pt idx="553" formatCode="General">
                  <c:v>1119.5295188123921</c:v>
                </c:pt>
                <c:pt idx="554" formatCode="General">
                  <c:v>1118.3094473009796</c:v>
                </c:pt>
                <c:pt idx="555" formatCode="General">
                  <c:v>1116.6691851860512</c:v>
                </c:pt>
                <c:pt idx="556" formatCode="General">
                  <c:v>1114.5327944067312</c:v>
                </c:pt>
                <c:pt idx="557" formatCode="General">
                  <c:v>1112.816594230927</c:v>
                </c:pt>
                <c:pt idx="558" formatCode="General">
                  <c:v>1110.5333898672459</c:v>
                </c:pt>
                <c:pt idx="559" formatCode="General">
                  <c:v>1109.6626334358643</c:v>
                </c:pt>
                <c:pt idx="560" formatCode="General">
                  <c:v>1109.2930682062663</c:v>
                </c:pt>
                <c:pt idx="561" formatCode="General">
                  <c:v>1109.1614422340806</c:v>
                </c:pt>
                <c:pt idx="562" formatCode="General">
                  <c:v>1109.01462864972</c:v>
                </c:pt>
                <c:pt idx="563" formatCode="General">
                  <c:v>1108.0628716200702</c:v>
                </c:pt>
                <c:pt idx="564" formatCode="General">
                  <c:v>1107.4047417591421</c:v>
                </c:pt>
                <c:pt idx="565" formatCode="General">
                  <c:v>1106.7415493608225</c:v>
                </c:pt>
                <c:pt idx="566" formatCode="General">
                  <c:v>1105.6075409850696</c:v>
                </c:pt>
                <c:pt idx="567" formatCode="General">
                  <c:v>1104.2001555901622</c:v>
                </c:pt>
                <c:pt idx="568" formatCode="General">
                  <c:v>1102.3573919795638</c:v>
                </c:pt>
                <c:pt idx="569" formatCode="General">
                  <c:v>1100.5095658315738</c:v>
                </c:pt>
                <c:pt idx="570" formatCode="General">
                  <c:v>1097.5986068313157</c:v>
                </c:pt>
                <c:pt idx="571" formatCode="General">
                  <c:v>1096.5658492033976</c:v>
                </c:pt>
                <c:pt idx="572" formatCode="General">
                  <c:v>1096.3177848712019</c:v>
                </c:pt>
                <c:pt idx="573" formatCode="General">
                  <c:v>1096.6519123390574</c:v>
                </c:pt>
                <c:pt idx="574" formatCode="General">
                  <c:v>1096.9151642834288</c:v>
                </c:pt>
                <c:pt idx="575" formatCode="General">
                  <c:v>1096.8341636851608</c:v>
                </c:pt>
                <c:pt idx="576" formatCode="General">
                  <c:v>1095.7406556085421</c:v>
                </c:pt>
                <c:pt idx="577" formatCode="General">
                  <c:v>1093.9637049840364</c:v>
                </c:pt>
                <c:pt idx="578" formatCode="General">
                  <c:v>1092.0855036116957</c:v>
                </c:pt>
                <c:pt idx="579" formatCode="General">
                  <c:v>1088.9619180409838</c:v>
                </c:pt>
                <c:pt idx="580" formatCode="General">
                  <c:v>1087.2507804025711</c:v>
                </c:pt>
                <c:pt idx="581" formatCode="General">
                  <c:v>1086.6837762146947</c:v>
                </c:pt>
                <c:pt idx="582" formatCode="General">
                  <c:v>1086.4660871068493</c:v>
                </c:pt>
                <c:pt idx="583" formatCode="General">
                  <c:v>1086.3698988964061</c:v>
                </c:pt>
                <c:pt idx="584" formatCode="General">
                  <c:v>1086.1167720268184</c:v>
                </c:pt>
                <c:pt idx="585" formatCode="General">
                  <c:v>1085.423204404148</c:v>
                </c:pt>
                <c:pt idx="586" formatCode="General">
                  <c:v>1084.8106373797459</c:v>
                </c:pt>
                <c:pt idx="587" formatCode="General">
                  <c:v>1083.6310661674675</c:v>
                </c:pt>
                <c:pt idx="588" formatCode="General">
                  <c:v>1081.9199285290545</c:v>
                </c:pt>
                <c:pt idx="589" formatCode="General">
                  <c:v>1079.8645383480025</c:v>
                </c:pt>
                <c:pt idx="590" formatCode="General">
                  <c:v>1076.2397615755071</c:v>
                </c:pt>
                <c:pt idx="591" formatCode="General">
                  <c:v>1073.3794279491663</c:v>
                </c:pt>
                <c:pt idx="592" formatCode="General">
                  <c:v>1074.7108752831975</c:v>
                </c:pt>
                <c:pt idx="593" formatCode="General">
                  <c:v>1078.4875281774455</c:v>
                </c:pt>
                <c:pt idx="594" formatCode="General">
                  <c:v>1076.3106370989915</c:v>
                </c:pt>
                <c:pt idx="595" formatCode="General">
                  <c:v>1071.2734123941966</c:v>
                </c:pt>
                <c:pt idx="596" formatCode="General">
                  <c:v>1069.3749608722892</c:v>
                </c:pt>
                <c:pt idx="597" formatCode="General">
                  <c:v>1069.7394635644953</c:v>
                </c:pt>
                <c:pt idx="598" formatCode="General">
                  <c:v>1072.6959854012796</c:v>
                </c:pt>
                <c:pt idx="599" formatCode="General">
                  <c:v>1070.9240973141659</c:v>
                </c:pt>
                <c:pt idx="600" formatCode="General">
                  <c:v>1065.5476826041233</c:v>
                </c:pt>
                <c:pt idx="601" formatCode="General">
                  <c:v>1063.5429177969888</c:v>
                </c:pt>
                <c:pt idx="602" formatCode="General">
                  <c:v>1063.4720422735043</c:v>
                </c:pt>
                <c:pt idx="603" formatCode="General">
                  <c:v>1065.4059315571542</c:v>
                </c:pt>
                <c:pt idx="604" formatCode="General">
                  <c:v>1065.3046808093191</c:v>
                </c:pt>
                <c:pt idx="605" formatCode="General">
                  <c:v>1063.4112918248034</c:v>
                </c:pt>
                <c:pt idx="606" formatCode="General">
                  <c:v>1060.6724590958645</c:v>
                </c:pt>
                <c:pt idx="607" formatCode="General">
                  <c:v>1057.6146865112455</c:v>
                </c:pt>
                <c:pt idx="608" formatCode="General">
                  <c:v>1056.6477418694205</c:v>
                </c:pt>
                <c:pt idx="609" formatCode="General">
                  <c:v>1056.4148651493999</c:v>
                </c:pt>
                <c:pt idx="610" formatCode="General">
                  <c:v>1056.4553654485339</c:v>
                </c:pt>
                <c:pt idx="611" formatCode="General">
                  <c:v>1056.5869914207196</c:v>
                </c:pt>
                <c:pt idx="612" formatCode="General">
                  <c:v>1056.3389270885236</c:v>
                </c:pt>
                <c:pt idx="613" formatCode="General">
                  <c:v>1053.7722206309047</c:v>
                </c:pt>
                <c:pt idx="614" formatCode="General">
                  <c:v>1049.5348768340068</c:v>
                </c:pt>
                <c:pt idx="615" formatCode="General">
                  <c:v>1046.9732329137796</c:v>
                </c:pt>
                <c:pt idx="616" formatCode="General">
                  <c:v>1047.3326730685937</c:v>
                </c:pt>
                <c:pt idx="617" formatCode="General">
                  <c:v>1051.2004516358936</c:v>
                </c:pt>
                <c:pt idx="618" formatCode="General">
                  <c:v>1048.0515533782232</c:v>
                </c:pt>
                <c:pt idx="619" formatCode="General">
                  <c:v>1044.0572113761293</c:v>
                </c:pt>
                <c:pt idx="620" formatCode="General">
                  <c:v>1042.649825981222</c:v>
                </c:pt>
                <c:pt idx="621" formatCode="General">
                  <c:v>1042.3005109011908</c:v>
                </c:pt>
                <c:pt idx="622" formatCode="General">
                  <c:v>1042.0929468681288</c:v>
                </c:pt>
                <c:pt idx="623" formatCode="General">
                  <c:v>1042.0777592559537</c:v>
                </c:pt>
                <c:pt idx="624" formatCode="General">
                  <c:v>1041.3892541706753</c:v>
                </c:pt>
                <c:pt idx="625" formatCode="General">
                  <c:v>1040.138807434912</c:v>
                </c:pt>
                <c:pt idx="626" formatCode="General">
                  <c:v>1038.2707311373551</c:v>
                </c:pt>
                <c:pt idx="627" formatCode="General">
                  <c:v>1036.6810943963444</c:v>
                </c:pt>
                <c:pt idx="628" formatCode="General">
                  <c:v>1034.6611419770345</c:v>
                </c:pt>
                <c:pt idx="629" formatCode="General">
                  <c:v>1031.2489917749929</c:v>
                </c:pt>
                <c:pt idx="630" formatCode="General">
                  <c:v>1029.477103687879</c:v>
                </c:pt>
                <c:pt idx="631" formatCode="General">
                  <c:v>1029.3353526409101</c:v>
                </c:pt>
                <c:pt idx="632" formatCode="General">
                  <c:v>1031.1224283401989</c:v>
                </c:pt>
                <c:pt idx="633" formatCode="General">
                  <c:v>1030.8642389332197</c:v>
                </c:pt>
                <c:pt idx="634" formatCode="General">
                  <c:v>1029.0670381591469</c:v>
                </c:pt>
                <c:pt idx="635" formatCode="General">
                  <c:v>1025.8320767658165</c:v>
                </c:pt>
                <c:pt idx="636" formatCode="General">
                  <c:v>1022.678115970754</c:v>
                </c:pt>
                <c:pt idx="637" formatCode="General">
                  <c:v>1021.7972344645888</c:v>
                </c:pt>
                <c:pt idx="638" formatCode="General">
                  <c:v>1021.6504208802278</c:v>
                </c:pt>
                <c:pt idx="639" formatCode="General">
                  <c:v>1021.9845483480836</c:v>
                </c:pt>
                <c:pt idx="640" formatCode="General">
                  <c:v>1021.5238574454341</c:v>
                </c:pt>
                <c:pt idx="641" formatCode="General">
                  <c:v>1020.1215345879184</c:v>
                </c:pt>
                <c:pt idx="642" formatCode="General">
                  <c:v>1018.0560193320828</c:v>
                </c:pt>
                <c:pt idx="643" formatCode="General">
                  <c:v>1015.6563766083917</c:v>
                </c:pt>
                <c:pt idx="644" formatCode="General">
                  <c:v>1013.575673740381</c:v>
                </c:pt>
                <c:pt idx="645" formatCode="General">
                  <c:v>1011.0697177314628</c:v>
                </c:pt>
                <c:pt idx="646" formatCode="General">
                  <c:v>1010.0521477157204</c:v>
                </c:pt>
                <c:pt idx="647" formatCode="General">
                  <c:v>1009.9205217435347</c:v>
                </c:pt>
                <c:pt idx="648" formatCode="General">
                  <c:v>1011.0444050445041</c:v>
                </c:pt>
                <c:pt idx="649" formatCode="General">
                  <c:v>1011.7734104289166</c:v>
                </c:pt>
                <c:pt idx="650" formatCode="General">
                  <c:v>1007.9815699224931</c:v>
                </c:pt>
                <c:pt idx="651" formatCode="General">
                  <c:v>1000.5295148818319</c:v>
                </c:pt>
                <c:pt idx="652" formatCode="General">
                  <c:v>1002.8481570072551</c:v>
                </c:pt>
                <c:pt idx="653" formatCode="General">
                  <c:v>1005.7489909327298</c:v>
                </c:pt>
                <c:pt idx="654" formatCode="General">
                  <c:v>1001.8963999776054</c:v>
                </c:pt>
                <c:pt idx="655" formatCode="General">
                  <c:v>998.66143858427483</c:v>
                </c:pt>
                <c:pt idx="656" formatCode="General">
                  <c:v>997.60843080679012</c:v>
                </c:pt>
                <c:pt idx="657" formatCode="General">
                  <c:v>997.21355289023336</c:v>
                </c:pt>
                <c:pt idx="658" formatCode="General">
                  <c:v>996.83386258585176</c:v>
                </c:pt>
                <c:pt idx="659" formatCode="General">
                  <c:v>996.21623302405783</c:v>
                </c:pt>
                <c:pt idx="660" formatCode="General">
                  <c:v>995.02147419960386</c:v>
                </c:pt>
                <c:pt idx="661" formatCode="General">
                  <c:v>993.44196253337691</c:v>
                </c:pt>
                <c:pt idx="662" formatCode="General">
                  <c:v>991.63463668452084</c:v>
                </c:pt>
                <c:pt idx="663" formatCode="General">
                  <c:v>989.12868067560282</c:v>
                </c:pt>
                <c:pt idx="664" formatCode="General">
                  <c:v>985.74690569791119</c:v>
                </c:pt>
                <c:pt idx="665" formatCode="General">
                  <c:v>984.43570851344714</c:v>
                </c:pt>
                <c:pt idx="666" formatCode="General">
                  <c:v>984.50152149953988</c:v>
                </c:pt>
                <c:pt idx="667" formatCode="General">
                  <c:v>985.45834106658128</c:v>
                </c:pt>
                <c:pt idx="668" formatCode="General">
                  <c:v>985.28621479526169</c:v>
                </c:pt>
                <c:pt idx="669" formatCode="General">
                  <c:v>983.41307596031288</c:v>
                </c:pt>
                <c:pt idx="670" formatCode="General">
                  <c:v>980.84636950269396</c:v>
                </c:pt>
                <c:pt idx="671" formatCode="General">
                  <c:v>976.87227765016723</c:v>
                </c:pt>
                <c:pt idx="672" formatCode="General">
                  <c:v>974.83207508129055</c:v>
                </c:pt>
                <c:pt idx="673" formatCode="General">
                  <c:v>973.99169387425945</c:v>
                </c:pt>
                <c:pt idx="674" formatCode="General">
                  <c:v>973.63731625683658</c:v>
                </c:pt>
                <c:pt idx="675" formatCode="General">
                  <c:v>973.3335640133314</c:v>
                </c:pt>
                <c:pt idx="676" formatCode="General">
                  <c:v>972.99943654547565</c:v>
                </c:pt>
                <c:pt idx="677" formatCode="General">
                  <c:v>971.87049070711464</c:v>
                </c:pt>
                <c:pt idx="678" formatCode="General">
                  <c:v>970.16947814348532</c:v>
                </c:pt>
                <c:pt idx="679" formatCode="General">
                  <c:v>967.92171154154687</c:v>
                </c:pt>
                <c:pt idx="680" formatCode="General">
                  <c:v>965.09681567694838</c:v>
                </c:pt>
                <c:pt idx="681" formatCode="General">
                  <c:v>962.36810802279308</c:v>
                </c:pt>
                <c:pt idx="682" formatCode="General">
                  <c:v>960.30765530434951</c:v>
                </c:pt>
                <c:pt idx="683" formatCode="General">
                  <c:v>959.62927529385445</c:v>
                </c:pt>
                <c:pt idx="684" formatCode="General">
                  <c:v>959.6596505182049</c:v>
                </c:pt>
                <c:pt idx="685" formatCode="General">
                  <c:v>960.26209246782366</c:v>
                </c:pt>
                <c:pt idx="686" formatCode="General">
                  <c:v>958.94077020857605</c:v>
                </c:pt>
                <c:pt idx="687" formatCode="General">
                  <c:v>956.97650570057556</c:v>
                </c:pt>
                <c:pt idx="688" formatCode="General">
                  <c:v>954.6376134255853</c:v>
                </c:pt>
                <c:pt idx="689" formatCode="General">
                  <c:v>951.70134173836846</c:v>
                </c:pt>
                <c:pt idx="690" formatCode="General">
                  <c:v>948.25881631197581</c:v>
                </c:pt>
                <c:pt idx="691" formatCode="General">
                  <c:v>946.96786927707876</c:v>
                </c:pt>
                <c:pt idx="692" formatCode="General">
                  <c:v>946.70461733270736</c:v>
                </c:pt>
                <c:pt idx="693" formatCode="General">
                  <c:v>946.81093061793433</c:v>
                </c:pt>
                <c:pt idx="694" formatCode="General">
                  <c:v>947.04886987534678</c:v>
                </c:pt>
                <c:pt idx="695" formatCode="General">
                  <c:v>945.34785731171769</c:v>
                </c:pt>
                <c:pt idx="696" formatCode="General">
                  <c:v>942.81152607844899</c:v>
                </c:pt>
                <c:pt idx="697" formatCode="General">
                  <c:v>938.81718407635526</c:v>
                </c:pt>
                <c:pt idx="698" formatCode="General">
                  <c:v>935.58222268302484</c:v>
                </c:pt>
                <c:pt idx="699" formatCode="General">
                  <c:v>934.81777953686992</c:v>
                </c:pt>
                <c:pt idx="700" formatCode="General">
                  <c:v>934.79246684991142</c:v>
                </c:pt>
                <c:pt idx="701" formatCode="General">
                  <c:v>935.31390820126194</c:v>
                </c:pt>
                <c:pt idx="702" formatCode="General">
                  <c:v>934.80259192469475</c:v>
                </c:pt>
                <c:pt idx="703" formatCode="General">
                  <c:v>932.68138875755005</c:v>
                </c:pt>
                <c:pt idx="704" formatCode="General">
                  <c:v>929.96786871557003</c:v>
                </c:pt>
                <c:pt idx="705" formatCode="General">
                  <c:v>925.42171013777556</c:v>
                </c:pt>
                <c:pt idx="706" formatCode="General">
                  <c:v>922.87525382972331</c:v>
                </c:pt>
                <c:pt idx="707" formatCode="General">
                  <c:v>922.38418770272324</c:v>
                </c:pt>
                <c:pt idx="708" formatCode="General">
                  <c:v>922.84487860537274</c:v>
                </c:pt>
                <c:pt idx="709" formatCode="General">
                  <c:v>923.41694533064094</c:v>
                </c:pt>
                <c:pt idx="710" formatCode="General">
                  <c:v>921.89818411311489</c:v>
                </c:pt>
                <c:pt idx="711" formatCode="General">
                  <c:v>919.35172780506286</c:v>
                </c:pt>
                <c:pt idx="712" formatCode="General">
                  <c:v>916.77489627266027</c:v>
                </c:pt>
                <c:pt idx="713" formatCode="General">
                  <c:v>913.02861860276255</c:v>
                </c:pt>
                <c:pt idx="714" formatCode="General">
                  <c:v>909.73290676073088</c:v>
                </c:pt>
                <c:pt idx="715" formatCode="General">
                  <c:v>909.13046481111223</c:v>
                </c:pt>
                <c:pt idx="716" formatCode="General">
                  <c:v>911.72754649308183</c:v>
                </c:pt>
                <c:pt idx="717" formatCode="General">
                  <c:v>910.98335349649403</c:v>
                </c:pt>
                <c:pt idx="718" formatCode="General">
                  <c:v>907.92558091187493</c:v>
                </c:pt>
                <c:pt idx="719" formatCode="General">
                  <c:v>904.40711742460621</c:v>
                </c:pt>
                <c:pt idx="720" formatCode="General">
                  <c:v>900.16977362770842</c:v>
                </c:pt>
                <c:pt idx="721" formatCode="General">
                  <c:v>899.29395465893504</c:v>
                </c:pt>
                <c:pt idx="722" formatCode="General">
                  <c:v>900.83296602602809</c:v>
                </c:pt>
                <c:pt idx="723" formatCode="General">
                  <c:v>901.2126563304098</c:v>
                </c:pt>
                <c:pt idx="724" formatCode="General">
                  <c:v>896.39312073346014</c:v>
                </c:pt>
                <c:pt idx="725" formatCode="General">
                  <c:v>890.28263810161366</c:v>
                </c:pt>
                <c:pt idx="726" formatCode="General">
                  <c:v>890.38895138684063</c:v>
                </c:pt>
                <c:pt idx="727" formatCode="General">
                  <c:v>894.98573533855267</c:v>
                </c:pt>
                <c:pt idx="728" formatCode="General">
                  <c:v>885.46310250466422</c:v>
                </c:pt>
                <c:pt idx="729" formatCode="General">
                  <c:v>887.16411506829354</c:v>
                </c:pt>
                <c:pt idx="730" formatCode="General">
                  <c:v>888.68287628581936</c:v>
                </c:pt>
                <c:pt idx="731" formatCode="General">
                  <c:v>882.56226857918944</c:v>
                </c:pt>
                <c:pt idx="732" formatCode="General">
                  <c:v>879.81837331285897</c:v>
                </c:pt>
                <c:pt idx="733" formatCode="General">
                  <c:v>879.62093435458041</c:v>
                </c:pt>
                <c:pt idx="734" formatCode="General">
                  <c:v>881.14475810949841</c:v>
                </c:pt>
                <c:pt idx="735" formatCode="General">
                  <c:v>879.45387062065265</c:v>
                </c:pt>
                <c:pt idx="736" formatCode="General">
                  <c:v>876.13284609166237</c:v>
                </c:pt>
                <c:pt idx="737" formatCode="General">
                  <c:v>870.63999302160971</c:v>
                </c:pt>
                <c:pt idx="738" formatCode="General">
                  <c:v>868.30616328401118</c:v>
                </c:pt>
                <c:pt idx="739" formatCode="General">
                  <c:v>869.08579404234126</c:v>
                </c:pt>
                <c:pt idx="740" formatCode="General">
                  <c:v>870.72605615726957</c:v>
                </c:pt>
                <c:pt idx="741" formatCode="General">
                  <c:v>868.4226016440216</c:v>
                </c:pt>
                <c:pt idx="742" formatCode="General">
                  <c:v>864.34219650626812</c:v>
                </c:pt>
                <c:pt idx="743" formatCode="General">
                  <c:v>861.1679855616386</c:v>
                </c:pt>
                <c:pt idx="744" formatCode="General">
                  <c:v>859.49734822235985</c:v>
                </c:pt>
                <c:pt idx="745" formatCode="General">
                  <c:v>858.44940298226697</c:v>
                </c:pt>
                <c:pt idx="746" formatCode="General">
                  <c:v>857.23439400824611</c:v>
                </c:pt>
                <c:pt idx="747" formatCode="General">
                  <c:v>855.7814457768128</c:v>
                </c:pt>
                <c:pt idx="748" formatCode="General">
                  <c:v>854.09562082535876</c:v>
                </c:pt>
                <c:pt idx="749" formatCode="General">
                  <c:v>851.99466780778118</c:v>
                </c:pt>
                <c:pt idx="750" formatCode="General">
                  <c:v>849.31658552754345</c:v>
                </c:pt>
                <c:pt idx="751" formatCode="General">
                  <c:v>846.41068906467694</c:v>
                </c:pt>
                <c:pt idx="752" formatCode="General">
                  <c:v>844.17304753752182</c:v>
                </c:pt>
                <c:pt idx="753" formatCode="General">
                  <c:v>843.2162279704803</c:v>
                </c:pt>
                <c:pt idx="754" formatCode="General">
                  <c:v>842.63909870782061</c:v>
                </c:pt>
                <c:pt idx="755" formatCode="General">
                  <c:v>841.67721660338714</c:v>
                </c:pt>
                <c:pt idx="756" formatCode="General">
                  <c:v>840.02682941367561</c:v>
                </c:pt>
                <c:pt idx="757" formatCode="General">
                  <c:v>837.94612654566492</c:v>
                </c:pt>
                <c:pt idx="758" formatCode="General">
                  <c:v>835.40979531239623</c:v>
                </c:pt>
                <c:pt idx="759" formatCode="General">
                  <c:v>832.39758556430286</c:v>
                </c:pt>
                <c:pt idx="760" formatCode="General">
                  <c:v>827.65905056562156</c:v>
                </c:pt>
                <c:pt idx="761" formatCode="General">
                  <c:v>821.19925285374393</c:v>
                </c:pt>
                <c:pt idx="762" formatCode="General">
                  <c:v>829.16262417097232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C0F-4AB6-8304-ACBF21E005ED}"/>
            </c:ext>
          </c:extLst>
        </c:ser>
        <c:ser>
          <c:idx val="5"/>
          <c:order val="5"/>
          <c:tx>
            <c:strRef>
              <c:f>'46NT81'!$B$2</c:f>
              <c:strCache>
                <c:ptCount val="1"/>
                <c:pt idx="0">
                  <c:v>AWA_1_06_Rz</c:v>
                </c:pt>
              </c:strCache>
            </c:strRef>
          </c:tx>
          <c:spPr>
            <a:ln w="28575" cap="rnd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'46NT81'!$H$22:$H$776</c:f>
              <c:numCache>
                <c:formatCode>0.000</c:formatCode>
                <c:ptCount val="755"/>
                <c:pt idx="0">
                  <c:v>4.8080364048738773E-5</c:v>
                </c:pt>
                <c:pt idx="1">
                  <c:v>5.1556772048738775E-5</c:v>
                </c:pt>
                <c:pt idx="2">
                  <c:v>4.8050529208738777E-5</c:v>
                </c:pt>
                <c:pt idx="3">
                  <c:v>5.5838724048738774E-5</c:v>
                </c:pt>
                <c:pt idx="4">
                  <c:v>4.5142280048738779E-5</c:v>
                </c:pt>
                <c:pt idx="5">
                  <c:v>5.197056804873877E-5</c:v>
                </c:pt>
                <c:pt idx="6">
                  <c:v>5.6082604048738779E-5</c:v>
                </c:pt>
                <c:pt idx="7">
                  <c:v>5.8352644048738772E-5</c:v>
                </c:pt>
                <c:pt idx="8">
                  <c:v>5.9556404048738773E-5</c:v>
                </c:pt>
                <c:pt idx="9">
                  <c:v>7.8725924048738774E-5</c:v>
                </c:pt>
                <c:pt idx="10">
                  <c:v>8.2245124048738779E-5</c:v>
                </c:pt>
                <c:pt idx="11">
                  <c:v>8.8425964048738782E-5</c:v>
                </c:pt>
                <c:pt idx="12">
                  <c:v>9.6024764048738761E-5</c:v>
                </c:pt>
                <c:pt idx="13">
                  <c:v>1.0151436404873878E-4</c:v>
                </c:pt>
                <c:pt idx="14">
                  <c:v>1.2413836404873878E-4</c:v>
                </c:pt>
                <c:pt idx="15">
                  <c:v>1.3621876404873876E-4</c:v>
                </c:pt>
                <c:pt idx="16">
                  <c:v>1.5563756404873876E-4</c:v>
                </c:pt>
                <c:pt idx="17">
                  <c:v>1.7592396404873876E-4</c:v>
                </c:pt>
                <c:pt idx="18">
                  <c:v>1.9149396404873878E-4</c:v>
                </c:pt>
                <c:pt idx="19">
                  <c:v>2.1095636404873879E-4</c:v>
                </c:pt>
                <c:pt idx="20">
                  <c:v>2.3731756404873878E-4</c:v>
                </c:pt>
                <c:pt idx="21">
                  <c:v>2.5678676404873872E-4</c:v>
                </c:pt>
                <c:pt idx="22">
                  <c:v>2.7938076404873874E-4</c:v>
                </c:pt>
                <c:pt idx="23">
                  <c:v>3.0912996404873873E-4</c:v>
                </c:pt>
                <c:pt idx="24">
                  <c:v>3.3784276404873881E-4</c:v>
                </c:pt>
                <c:pt idx="25">
                  <c:v>3.6724556404873874E-4</c:v>
                </c:pt>
                <c:pt idx="26">
                  <c:v>3.919711640487388E-4</c:v>
                </c:pt>
                <c:pt idx="27">
                  <c:v>4.191895640487388E-4</c:v>
                </c:pt>
                <c:pt idx="28">
                  <c:v>4.6331236404873881E-4</c:v>
                </c:pt>
                <c:pt idx="29">
                  <c:v>4.9467236404873878E-4</c:v>
                </c:pt>
                <c:pt idx="30">
                  <c:v>5.2568036404873879E-4</c:v>
                </c:pt>
                <c:pt idx="31">
                  <c:v>5.6148836404873882E-4</c:v>
                </c:pt>
                <c:pt idx="32">
                  <c:v>5.9727236404873878E-4</c:v>
                </c:pt>
                <c:pt idx="33">
                  <c:v>6.3680836404873874E-4</c:v>
                </c:pt>
                <c:pt idx="34">
                  <c:v>6.7070436404873879E-4</c:v>
                </c:pt>
                <c:pt idx="35">
                  <c:v>7.1485236404873883E-4</c:v>
                </c:pt>
                <c:pt idx="36">
                  <c:v>7.4804836404873871E-4</c:v>
                </c:pt>
                <c:pt idx="37">
                  <c:v>7.829243640487388E-4</c:v>
                </c:pt>
                <c:pt idx="38">
                  <c:v>8.2359236404873869E-4</c:v>
                </c:pt>
                <c:pt idx="39">
                  <c:v>8.6534436404873873E-4</c:v>
                </c:pt>
                <c:pt idx="40">
                  <c:v>9.0012436404873872E-4</c:v>
                </c:pt>
                <c:pt idx="41">
                  <c:v>9.4247236404873872E-4</c:v>
                </c:pt>
                <c:pt idx="42">
                  <c:v>9.801163640487387E-4</c:v>
                </c:pt>
                <c:pt idx="43">
                  <c:v>1.0199403640487386E-3</c:v>
                </c:pt>
                <c:pt idx="44">
                  <c:v>1.0718043640487388E-3</c:v>
                </c:pt>
                <c:pt idx="45">
                  <c:v>1.1068403640487386E-3</c:v>
                </c:pt>
                <c:pt idx="46">
                  <c:v>1.1415363640487387E-3</c:v>
                </c:pt>
                <c:pt idx="47">
                  <c:v>1.1860723640487387E-3</c:v>
                </c:pt>
                <c:pt idx="48">
                  <c:v>1.2260443640487388E-3</c:v>
                </c:pt>
                <c:pt idx="49">
                  <c:v>1.264052364048739E-3</c:v>
                </c:pt>
                <c:pt idx="50">
                  <c:v>1.3104163640487386E-3</c:v>
                </c:pt>
                <c:pt idx="51">
                  <c:v>1.3463803640487387E-3</c:v>
                </c:pt>
                <c:pt idx="52">
                  <c:v>1.3874563640487387E-3</c:v>
                </c:pt>
                <c:pt idx="53">
                  <c:v>1.4264643640487388E-3</c:v>
                </c:pt>
                <c:pt idx="54">
                  <c:v>1.4721283640487387E-3</c:v>
                </c:pt>
                <c:pt idx="55">
                  <c:v>1.5186443640487388E-3</c:v>
                </c:pt>
                <c:pt idx="56">
                  <c:v>1.5569203640487387E-3</c:v>
                </c:pt>
                <c:pt idx="57">
                  <c:v>1.5925003640487386E-3</c:v>
                </c:pt>
                <c:pt idx="58">
                  <c:v>1.6383723640487388E-3</c:v>
                </c:pt>
                <c:pt idx="59">
                  <c:v>1.6794843640487386E-3</c:v>
                </c:pt>
                <c:pt idx="60">
                  <c:v>1.7267843640487387E-3</c:v>
                </c:pt>
                <c:pt idx="61">
                  <c:v>1.7621083640487387E-3</c:v>
                </c:pt>
                <c:pt idx="62">
                  <c:v>1.8154563640487387E-3</c:v>
                </c:pt>
                <c:pt idx="63">
                  <c:v>1.8522563640487389E-3</c:v>
                </c:pt>
                <c:pt idx="64">
                  <c:v>1.8974243640487386E-3</c:v>
                </c:pt>
                <c:pt idx="65">
                  <c:v>1.9434803640487387E-3</c:v>
                </c:pt>
                <c:pt idx="66">
                  <c:v>1.9842563640487389E-3</c:v>
                </c:pt>
                <c:pt idx="67">
                  <c:v>2.0357843640487388E-3</c:v>
                </c:pt>
                <c:pt idx="68">
                  <c:v>2.0778683640487387E-3</c:v>
                </c:pt>
                <c:pt idx="69">
                  <c:v>2.127160364048739E-3</c:v>
                </c:pt>
                <c:pt idx="70">
                  <c:v>2.1614283640487386E-3</c:v>
                </c:pt>
                <c:pt idx="71">
                  <c:v>2.2084803640487387E-3</c:v>
                </c:pt>
                <c:pt idx="72">
                  <c:v>2.2508603640487386E-3</c:v>
                </c:pt>
                <c:pt idx="73">
                  <c:v>2.3036803640487389E-3</c:v>
                </c:pt>
                <c:pt idx="74">
                  <c:v>2.3401363640487387E-3</c:v>
                </c:pt>
                <c:pt idx="75">
                  <c:v>2.3792403640487386E-3</c:v>
                </c:pt>
                <c:pt idx="76">
                  <c:v>2.438212364048739E-3</c:v>
                </c:pt>
                <c:pt idx="77">
                  <c:v>2.4695883640487386E-3</c:v>
                </c:pt>
                <c:pt idx="78">
                  <c:v>2.513184364048739E-3</c:v>
                </c:pt>
                <c:pt idx="79">
                  <c:v>2.5564243640487389E-3</c:v>
                </c:pt>
                <c:pt idx="80">
                  <c:v>2.6052403640487386E-3</c:v>
                </c:pt>
                <c:pt idx="81">
                  <c:v>2.6550003640487384E-3</c:v>
                </c:pt>
                <c:pt idx="82">
                  <c:v>2.6913723640487387E-3</c:v>
                </c:pt>
                <c:pt idx="83">
                  <c:v>2.7405803640487385E-3</c:v>
                </c:pt>
                <c:pt idx="84">
                  <c:v>2.789336364048739E-3</c:v>
                </c:pt>
                <c:pt idx="85">
                  <c:v>2.8261403640487386E-3</c:v>
                </c:pt>
                <c:pt idx="86">
                  <c:v>2.8675003640487389E-3</c:v>
                </c:pt>
                <c:pt idx="87">
                  <c:v>2.9118723640487389E-3</c:v>
                </c:pt>
                <c:pt idx="88">
                  <c:v>2.9685523640487388E-3</c:v>
                </c:pt>
                <c:pt idx="89">
                  <c:v>3.0092963640487385E-3</c:v>
                </c:pt>
                <c:pt idx="90">
                  <c:v>3.0528603640487388E-3</c:v>
                </c:pt>
                <c:pt idx="91">
                  <c:v>3.0901363640487389E-3</c:v>
                </c:pt>
                <c:pt idx="92">
                  <c:v>3.1382643640487391E-3</c:v>
                </c:pt>
                <c:pt idx="93">
                  <c:v>3.1856163640487391E-3</c:v>
                </c:pt>
                <c:pt idx="94">
                  <c:v>3.2323003640487387E-3</c:v>
                </c:pt>
                <c:pt idx="95">
                  <c:v>3.2745163640487385E-3</c:v>
                </c:pt>
                <c:pt idx="96">
                  <c:v>3.3221203640487387E-3</c:v>
                </c:pt>
                <c:pt idx="97">
                  <c:v>3.3595363640487384E-3</c:v>
                </c:pt>
                <c:pt idx="98">
                  <c:v>3.4128123640487385E-3</c:v>
                </c:pt>
                <c:pt idx="99">
                  <c:v>3.4517363640487386E-3</c:v>
                </c:pt>
                <c:pt idx="100">
                  <c:v>3.494176364048739E-3</c:v>
                </c:pt>
                <c:pt idx="101">
                  <c:v>3.5417003640487387E-3</c:v>
                </c:pt>
                <c:pt idx="102">
                  <c:v>3.5842843640487387E-3</c:v>
                </c:pt>
                <c:pt idx="103">
                  <c:v>3.6278723640487385E-3</c:v>
                </c:pt>
                <c:pt idx="104">
                  <c:v>3.6662803640487383E-3</c:v>
                </c:pt>
                <c:pt idx="105">
                  <c:v>3.7253483640487389E-3</c:v>
                </c:pt>
                <c:pt idx="106">
                  <c:v>3.7614563640487385E-3</c:v>
                </c:pt>
                <c:pt idx="107">
                  <c:v>3.8038323640487387E-3</c:v>
                </c:pt>
                <c:pt idx="108">
                  <c:v>3.8464283640487385E-3</c:v>
                </c:pt>
                <c:pt idx="109">
                  <c:v>3.8962403640487387E-3</c:v>
                </c:pt>
                <c:pt idx="110">
                  <c:v>3.9391323640487388E-3</c:v>
                </c:pt>
                <c:pt idx="111">
                  <c:v>3.9768243640487385E-3</c:v>
                </c:pt>
                <c:pt idx="112">
                  <c:v>4.0287683640487385E-3</c:v>
                </c:pt>
                <c:pt idx="113">
                  <c:v>4.0701603640487388E-3</c:v>
                </c:pt>
                <c:pt idx="114">
                  <c:v>4.1186803640487386E-3</c:v>
                </c:pt>
                <c:pt idx="115">
                  <c:v>4.1580403640487382E-3</c:v>
                </c:pt>
                <c:pt idx="116">
                  <c:v>4.2016403640487386E-3</c:v>
                </c:pt>
                <c:pt idx="117">
                  <c:v>4.2474403640487381E-3</c:v>
                </c:pt>
                <c:pt idx="118">
                  <c:v>4.2918403640487381E-3</c:v>
                </c:pt>
                <c:pt idx="119">
                  <c:v>4.3376803640487391E-3</c:v>
                </c:pt>
                <c:pt idx="120">
                  <c:v>4.3811203640487387E-3</c:v>
                </c:pt>
                <c:pt idx="121">
                  <c:v>4.4197603640487391E-3</c:v>
                </c:pt>
                <c:pt idx="122">
                  <c:v>4.4699603640487393E-3</c:v>
                </c:pt>
                <c:pt idx="123">
                  <c:v>4.5135203640487391E-3</c:v>
                </c:pt>
                <c:pt idx="124">
                  <c:v>4.5539203640487386E-3</c:v>
                </c:pt>
                <c:pt idx="125">
                  <c:v>4.5923603640487384E-3</c:v>
                </c:pt>
                <c:pt idx="126">
                  <c:v>4.6542803640487384E-3</c:v>
                </c:pt>
                <c:pt idx="127">
                  <c:v>4.6879603640487388E-3</c:v>
                </c:pt>
                <c:pt idx="128">
                  <c:v>4.7383603640487387E-3</c:v>
                </c:pt>
                <c:pt idx="129">
                  <c:v>4.7767603640487388E-3</c:v>
                </c:pt>
                <c:pt idx="130">
                  <c:v>4.8269603640487381E-3</c:v>
                </c:pt>
                <c:pt idx="131">
                  <c:v>4.8684003640487392E-3</c:v>
                </c:pt>
                <c:pt idx="132">
                  <c:v>4.9146803640487385E-3</c:v>
                </c:pt>
                <c:pt idx="133">
                  <c:v>4.9587203640487389E-3</c:v>
                </c:pt>
                <c:pt idx="134">
                  <c:v>5.0006803640487386E-3</c:v>
                </c:pt>
                <c:pt idx="135">
                  <c:v>5.0450403640487388E-3</c:v>
                </c:pt>
                <c:pt idx="136">
                  <c:v>5.086640364048739E-3</c:v>
                </c:pt>
                <c:pt idx="137">
                  <c:v>5.1434003640487393E-3</c:v>
                </c:pt>
                <c:pt idx="138">
                  <c:v>5.194280364048739E-3</c:v>
                </c:pt>
                <c:pt idx="139">
                  <c:v>5.242040364048739E-3</c:v>
                </c:pt>
                <c:pt idx="140">
                  <c:v>5.2922003640487394E-3</c:v>
                </c:pt>
                <c:pt idx="141">
                  <c:v>5.3426003640487394E-3</c:v>
                </c:pt>
                <c:pt idx="142">
                  <c:v>5.4085603640487388E-3</c:v>
                </c:pt>
                <c:pt idx="143">
                  <c:v>5.4720003640487394E-3</c:v>
                </c:pt>
                <c:pt idx="144">
                  <c:v>5.5505203640487388E-3</c:v>
                </c:pt>
                <c:pt idx="145">
                  <c:v>5.6503203640487394E-3</c:v>
                </c:pt>
                <c:pt idx="146">
                  <c:v>5.8020003640487398E-3</c:v>
                </c:pt>
                <c:pt idx="147">
                  <c:v>6.0087203640487395E-3</c:v>
                </c:pt>
                <c:pt idx="148">
                  <c:v>6.2434003640487387E-3</c:v>
                </c:pt>
                <c:pt idx="149">
                  <c:v>6.466800364048739E-3</c:v>
                </c:pt>
                <c:pt idx="150">
                  <c:v>6.6845203640487393E-3</c:v>
                </c:pt>
                <c:pt idx="151">
                  <c:v>6.9150803640487387E-3</c:v>
                </c:pt>
                <c:pt idx="152">
                  <c:v>7.1301203640487384E-3</c:v>
                </c:pt>
                <c:pt idx="153">
                  <c:v>7.3503603640487393E-3</c:v>
                </c:pt>
                <c:pt idx="154">
                  <c:v>7.5817203640487392E-3</c:v>
                </c:pt>
                <c:pt idx="155">
                  <c:v>7.8166803640487385E-3</c:v>
                </c:pt>
                <c:pt idx="156">
                  <c:v>8.0731203640487387E-3</c:v>
                </c:pt>
                <c:pt idx="157">
                  <c:v>8.2942803640487402E-3</c:v>
                </c:pt>
                <c:pt idx="158">
                  <c:v>8.5240803640487389E-3</c:v>
                </c:pt>
                <c:pt idx="159">
                  <c:v>8.7732003640487392E-3</c:v>
                </c:pt>
                <c:pt idx="160">
                  <c:v>9.0478803640487385E-3</c:v>
                </c:pt>
                <c:pt idx="161">
                  <c:v>9.2837203640487396E-3</c:v>
                </c:pt>
                <c:pt idx="162">
                  <c:v>9.5096803640487386E-3</c:v>
                </c:pt>
                <c:pt idx="163">
                  <c:v>9.7379603640487394E-3</c:v>
                </c:pt>
                <c:pt idx="164">
                  <c:v>9.9974003640487391E-3</c:v>
                </c:pt>
                <c:pt idx="165">
                  <c:v>1.0216480364048739E-2</c:v>
                </c:pt>
                <c:pt idx="166">
                  <c:v>1.0439120364048739E-2</c:v>
                </c:pt>
                <c:pt idx="167">
                  <c:v>1.0675160364048739E-2</c:v>
                </c:pt>
                <c:pt idx="168">
                  <c:v>1.0906080364048741E-2</c:v>
                </c:pt>
                <c:pt idx="169">
                  <c:v>1.1125560364048739E-2</c:v>
                </c:pt>
                <c:pt idx="170">
                  <c:v>1.1349520364048739E-2</c:v>
                </c:pt>
                <c:pt idx="171">
                  <c:v>1.1604520364048737E-2</c:v>
                </c:pt>
                <c:pt idx="172">
                  <c:v>1.1820640364048739E-2</c:v>
                </c:pt>
                <c:pt idx="173">
                  <c:v>1.203052036404874E-2</c:v>
                </c:pt>
                <c:pt idx="174">
                  <c:v>1.224356036404874E-2</c:v>
                </c:pt>
                <c:pt idx="175">
                  <c:v>1.2446080364048739E-2</c:v>
                </c:pt>
                <c:pt idx="176">
                  <c:v>1.2654960364048739E-2</c:v>
                </c:pt>
                <c:pt idx="177">
                  <c:v>1.2853240364048739E-2</c:v>
                </c:pt>
                <c:pt idx="178">
                  <c:v>1.3044600364048739E-2</c:v>
                </c:pt>
                <c:pt idx="179">
                  <c:v>1.326616036404874E-2</c:v>
                </c:pt>
                <c:pt idx="180">
                  <c:v>1.346220036404874E-2</c:v>
                </c:pt>
                <c:pt idx="181">
                  <c:v>1.365840036404874E-2</c:v>
                </c:pt>
                <c:pt idx="182">
                  <c:v>1.385796036404874E-2</c:v>
                </c:pt>
                <c:pt idx="183">
                  <c:v>1.4055720364048738E-2</c:v>
                </c:pt>
                <c:pt idx="184">
                  <c:v>1.4250400364048739E-2</c:v>
                </c:pt>
                <c:pt idx="185">
                  <c:v>1.4475400364048738E-2</c:v>
                </c:pt>
                <c:pt idx="186">
                  <c:v>1.4687840364048738E-2</c:v>
                </c:pt>
                <c:pt idx="187">
                  <c:v>1.4887440364048739E-2</c:v>
                </c:pt>
                <c:pt idx="188">
                  <c:v>1.5085360364048738E-2</c:v>
                </c:pt>
                <c:pt idx="189">
                  <c:v>1.5293000364048738E-2</c:v>
                </c:pt>
                <c:pt idx="190">
                  <c:v>1.5498760364048741E-2</c:v>
                </c:pt>
                <c:pt idx="191">
                  <c:v>1.5707440364048739E-2</c:v>
                </c:pt>
                <c:pt idx="192">
                  <c:v>1.5900440364048741E-2</c:v>
                </c:pt>
                <c:pt idx="193">
                  <c:v>1.611384036404874E-2</c:v>
                </c:pt>
                <c:pt idx="194">
                  <c:v>1.6357240364048741E-2</c:v>
                </c:pt>
                <c:pt idx="195">
                  <c:v>1.655200036404874E-2</c:v>
                </c:pt>
                <c:pt idx="196">
                  <c:v>1.676804036404874E-2</c:v>
                </c:pt>
                <c:pt idx="197">
                  <c:v>1.6968880364048741E-2</c:v>
                </c:pt>
                <c:pt idx="198">
                  <c:v>1.717304036404874E-2</c:v>
                </c:pt>
                <c:pt idx="199">
                  <c:v>1.7375520364048741E-2</c:v>
                </c:pt>
                <c:pt idx="200">
                  <c:v>1.7582960364048737E-2</c:v>
                </c:pt>
                <c:pt idx="201">
                  <c:v>1.780516036404874E-2</c:v>
                </c:pt>
                <c:pt idx="202">
                  <c:v>1.8024560364048738E-2</c:v>
                </c:pt>
                <c:pt idx="203">
                  <c:v>1.8227080364048739E-2</c:v>
                </c:pt>
                <c:pt idx="204">
                  <c:v>1.843192036404874E-2</c:v>
                </c:pt>
                <c:pt idx="205">
                  <c:v>1.8641440364048741E-2</c:v>
                </c:pt>
                <c:pt idx="206">
                  <c:v>1.8852720364048739E-2</c:v>
                </c:pt>
                <c:pt idx="207">
                  <c:v>1.907096036404874E-2</c:v>
                </c:pt>
                <c:pt idx="208">
                  <c:v>1.9273920364048739E-2</c:v>
                </c:pt>
                <c:pt idx="209">
                  <c:v>1.9488240364048739E-2</c:v>
                </c:pt>
                <c:pt idx="210">
                  <c:v>1.9694160364048738E-2</c:v>
                </c:pt>
                <c:pt idx="211">
                  <c:v>1.9888520364048739E-2</c:v>
                </c:pt>
                <c:pt idx="212">
                  <c:v>2.009108036404874E-2</c:v>
                </c:pt>
                <c:pt idx="213">
                  <c:v>2.0298320364048741E-2</c:v>
                </c:pt>
                <c:pt idx="214">
                  <c:v>2.052328036404874E-2</c:v>
                </c:pt>
                <c:pt idx="215">
                  <c:v>2.0741160364048737E-2</c:v>
                </c:pt>
                <c:pt idx="216">
                  <c:v>2.0951480364048737E-2</c:v>
                </c:pt>
                <c:pt idx="217">
                  <c:v>2.1148400364048737E-2</c:v>
                </c:pt>
                <c:pt idx="218">
                  <c:v>2.1346680364048739E-2</c:v>
                </c:pt>
                <c:pt idx="219">
                  <c:v>2.1550800364048741E-2</c:v>
                </c:pt>
                <c:pt idx="220">
                  <c:v>2.1753600364048737E-2</c:v>
                </c:pt>
                <c:pt idx="221">
                  <c:v>2.1995720364048742E-2</c:v>
                </c:pt>
                <c:pt idx="222">
                  <c:v>2.219716036404874E-2</c:v>
                </c:pt>
                <c:pt idx="223">
                  <c:v>2.2404320364048741E-2</c:v>
                </c:pt>
                <c:pt idx="224">
                  <c:v>2.2622480364048739E-2</c:v>
                </c:pt>
                <c:pt idx="225">
                  <c:v>2.2828160364048736E-2</c:v>
                </c:pt>
                <c:pt idx="226">
                  <c:v>2.3023680364048737E-2</c:v>
                </c:pt>
                <c:pt idx="227">
                  <c:v>2.325972036404874E-2</c:v>
                </c:pt>
                <c:pt idx="228">
                  <c:v>2.3464520364048738E-2</c:v>
                </c:pt>
                <c:pt idx="229">
                  <c:v>2.3667680364048739E-2</c:v>
                </c:pt>
                <c:pt idx="230">
                  <c:v>2.3866600364048737E-2</c:v>
                </c:pt>
                <c:pt idx="231">
                  <c:v>2.409220036404874E-2</c:v>
                </c:pt>
                <c:pt idx="232">
                  <c:v>2.430188036404874E-2</c:v>
                </c:pt>
                <c:pt idx="233">
                  <c:v>2.4498120364048737E-2</c:v>
                </c:pt>
                <c:pt idx="234">
                  <c:v>2.470104036404874E-2</c:v>
                </c:pt>
                <c:pt idx="235">
                  <c:v>2.4908200364048741E-2</c:v>
                </c:pt>
                <c:pt idx="236">
                  <c:v>2.5112960364048739E-2</c:v>
                </c:pt>
                <c:pt idx="237">
                  <c:v>2.5317040364048738E-2</c:v>
                </c:pt>
                <c:pt idx="238">
                  <c:v>2.5515640364048738E-2</c:v>
                </c:pt>
                <c:pt idx="239">
                  <c:v>2.5746000364048741E-2</c:v>
                </c:pt>
                <c:pt idx="240">
                  <c:v>2.5952760364048741E-2</c:v>
                </c:pt>
                <c:pt idx="241">
                  <c:v>2.6157000364048742E-2</c:v>
                </c:pt>
                <c:pt idx="242">
                  <c:v>2.6362640364048739E-2</c:v>
                </c:pt>
                <c:pt idx="243">
                  <c:v>2.6590120364048741E-2</c:v>
                </c:pt>
                <c:pt idx="244">
                  <c:v>2.6783520364048741E-2</c:v>
                </c:pt>
                <c:pt idx="245">
                  <c:v>2.698872036404874E-2</c:v>
                </c:pt>
                <c:pt idx="246">
                  <c:v>2.7192200364048739E-2</c:v>
                </c:pt>
                <c:pt idx="247">
                  <c:v>2.7417240364048738E-2</c:v>
                </c:pt>
                <c:pt idx="248">
                  <c:v>2.7621720364048738E-2</c:v>
                </c:pt>
                <c:pt idx="249">
                  <c:v>2.7825840364048737E-2</c:v>
                </c:pt>
                <c:pt idx="250">
                  <c:v>2.8022280364048736E-2</c:v>
                </c:pt>
                <c:pt idx="251">
                  <c:v>2.8221360364048736E-2</c:v>
                </c:pt>
                <c:pt idx="252">
                  <c:v>2.8440880364048741E-2</c:v>
                </c:pt>
                <c:pt idx="253">
                  <c:v>2.8641480364048739E-2</c:v>
                </c:pt>
                <c:pt idx="254">
                  <c:v>2.884640036404874E-2</c:v>
                </c:pt>
                <c:pt idx="255">
                  <c:v>2.907836036404874E-2</c:v>
                </c:pt>
                <c:pt idx="256">
                  <c:v>2.9269960364048737E-2</c:v>
                </c:pt>
                <c:pt idx="257">
                  <c:v>2.9476600364048738E-2</c:v>
                </c:pt>
                <c:pt idx="258">
                  <c:v>2.9676480364048737E-2</c:v>
                </c:pt>
                <c:pt idx="259">
                  <c:v>2.9877080364048739E-2</c:v>
                </c:pt>
                <c:pt idx="260">
                  <c:v>3.0075480364048741E-2</c:v>
                </c:pt>
                <c:pt idx="261">
                  <c:v>3.0280920364048738E-2</c:v>
                </c:pt>
                <c:pt idx="262">
                  <c:v>3.0514400364048736E-2</c:v>
                </c:pt>
                <c:pt idx="263">
                  <c:v>3.0716040364048739E-2</c:v>
                </c:pt>
                <c:pt idx="264">
                  <c:v>3.093212036404874E-2</c:v>
                </c:pt>
                <c:pt idx="265">
                  <c:v>3.1120120364048737E-2</c:v>
                </c:pt>
                <c:pt idx="266">
                  <c:v>3.1347080364048742E-2</c:v>
                </c:pt>
                <c:pt idx="267">
                  <c:v>3.1548120364048741E-2</c:v>
                </c:pt>
                <c:pt idx="268">
                  <c:v>3.1781720364048735E-2</c:v>
                </c:pt>
                <c:pt idx="269">
                  <c:v>3.2009040364048738E-2</c:v>
                </c:pt>
                <c:pt idx="270">
                  <c:v>3.2207560364048739E-2</c:v>
                </c:pt>
                <c:pt idx="271">
                  <c:v>3.2412280364048737E-2</c:v>
                </c:pt>
                <c:pt idx="272">
                  <c:v>3.2640160364048737E-2</c:v>
                </c:pt>
                <c:pt idx="273">
                  <c:v>3.2847160364048736E-2</c:v>
                </c:pt>
                <c:pt idx="274">
                  <c:v>3.304980036404874E-2</c:v>
                </c:pt>
                <c:pt idx="275">
                  <c:v>3.3252200364048738E-2</c:v>
                </c:pt>
                <c:pt idx="276">
                  <c:v>3.3457240364048742E-2</c:v>
                </c:pt>
                <c:pt idx="277">
                  <c:v>3.3664760364048738E-2</c:v>
                </c:pt>
                <c:pt idx="278">
                  <c:v>3.3889440364048735E-2</c:v>
                </c:pt>
                <c:pt idx="279">
                  <c:v>3.408152036404874E-2</c:v>
                </c:pt>
                <c:pt idx="280">
                  <c:v>3.429764036404874E-2</c:v>
                </c:pt>
                <c:pt idx="281">
                  <c:v>3.4497000364048735E-2</c:v>
                </c:pt>
                <c:pt idx="282">
                  <c:v>3.4726160364048735E-2</c:v>
                </c:pt>
                <c:pt idx="283">
                  <c:v>3.4925280364048739E-2</c:v>
                </c:pt>
                <c:pt idx="284">
                  <c:v>3.5142160364048741E-2</c:v>
                </c:pt>
                <c:pt idx="285">
                  <c:v>3.5349800364048736E-2</c:v>
                </c:pt>
                <c:pt idx="286">
                  <c:v>3.555128036404874E-2</c:v>
                </c:pt>
                <c:pt idx="287">
                  <c:v>3.577452036404874E-2</c:v>
                </c:pt>
                <c:pt idx="288">
                  <c:v>3.595212036404874E-2</c:v>
                </c:pt>
                <c:pt idx="289">
                  <c:v>3.6173480364048743E-2</c:v>
                </c:pt>
                <c:pt idx="290">
                  <c:v>3.6405560364048739E-2</c:v>
                </c:pt>
                <c:pt idx="291">
                  <c:v>3.6622160364048743E-2</c:v>
                </c:pt>
                <c:pt idx="292">
                  <c:v>3.6823600364048741E-2</c:v>
                </c:pt>
                <c:pt idx="293">
                  <c:v>3.702808036404874E-2</c:v>
                </c:pt>
                <c:pt idx="294">
                  <c:v>3.7233360364048743E-2</c:v>
                </c:pt>
                <c:pt idx="295">
                  <c:v>3.7443200364048738E-2</c:v>
                </c:pt>
                <c:pt idx="296">
                  <c:v>3.764736036404874E-2</c:v>
                </c:pt>
                <c:pt idx="297">
                  <c:v>3.787292036404874E-2</c:v>
                </c:pt>
                <c:pt idx="298">
                  <c:v>3.8053320364048737E-2</c:v>
                </c:pt>
                <c:pt idx="299">
                  <c:v>3.829244036404874E-2</c:v>
                </c:pt>
                <c:pt idx="300">
                  <c:v>3.8517680364048741E-2</c:v>
                </c:pt>
                <c:pt idx="301">
                  <c:v>3.873044036404874E-2</c:v>
                </c:pt>
                <c:pt idx="302">
                  <c:v>3.8938280364048741E-2</c:v>
                </c:pt>
                <c:pt idx="303">
                  <c:v>3.9135720364048741E-2</c:v>
                </c:pt>
                <c:pt idx="304">
                  <c:v>3.9367840364048744E-2</c:v>
                </c:pt>
                <c:pt idx="305">
                  <c:v>3.9582440364048739E-2</c:v>
                </c:pt>
                <c:pt idx="306">
                  <c:v>3.9801240364048737E-2</c:v>
                </c:pt>
                <c:pt idx="307">
                  <c:v>4.0010040364048739E-2</c:v>
                </c:pt>
                <c:pt idx="308">
                  <c:v>4.0221280364048734E-2</c:v>
                </c:pt>
                <c:pt idx="309">
                  <c:v>4.044448036404874E-2</c:v>
                </c:pt>
                <c:pt idx="310">
                  <c:v>4.0664480364048732E-2</c:v>
                </c:pt>
                <c:pt idx="311">
                  <c:v>4.0872080364048734E-2</c:v>
                </c:pt>
                <c:pt idx="312">
                  <c:v>4.1082880364048738E-2</c:v>
                </c:pt>
                <c:pt idx="313">
                  <c:v>4.1298480364048734E-2</c:v>
                </c:pt>
                <c:pt idx="314">
                  <c:v>4.1523280364048738E-2</c:v>
                </c:pt>
                <c:pt idx="315">
                  <c:v>4.170688036404873E-2</c:v>
                </c:pt>
                <c:pt idx="316">
                  <c:v>4.1912480364048738E-2</c:v>
                </c:pt>
                <c:pt idx="317">
                  <c:v>4.2142080364048734E-2</c:v>
                </c:pt>
                <c:pt idx="318">
                  <c:v>4.2349680364048729E-2</c:v>
                </c:pt>
                <c:pt idx="319">
                  <c:v>4.2558480364048731E-2</c:v>
                </c:pt>
                <c:pt idx="320">
                  <c:v>4.2792080364048732E-2</c:v>
                </c:pt>
                <c:pt idx="321">
                  <c:v>4.3010080364048735E-2</c:v>
                </c:pt>
                <c:pt idx="322">
                  <c:v>4.3221280364048729E-2</c:v>
                </c:pt>
                <c:pt idx="323">
                  <c:v>4.3416880364048734E-2</c:v>
                </c:pt>
                <c:pt idx="324">
                  <c:v>4.3623280364048736E-2</c:v>
                </c:pt>
                <c:pt idx="325">
                  <c:v>4.3834480364048731E-2</c:v>
                </c:pt>
                <c:pt idx="326">
                  <c:v>4.4042080364048733E-2</c:v>
                </c:pt>
                <c:pt idx="327">
                  <c:v>4.4258880364048736E-2</c:v>
                </c:pt>
                <c:pt idx="328">
                  <c:v>4.4492880364048741E-2</c:v>
                </c:pt>
                <c:pt idx="329">
                  <c:v>4.4714080364048732E-2</c:v>
                </c:pt>
                <c:pt idx="330">
                  <c:v>4.4924880364048736E-2</c:v>
                </c:pt>
                <c:pt idx="331">
                  <c:v>4.5131680364048729E-2</c:v>
                </c:pt>
                <c:pt idx="332">
                  <c:v>4.5335680364048739E-2</c:v>
                </c:pt>
                <c:pt idx="333">
                  <c:v>4.5558480364048741E-2</c:v>
                </c:pt>
                <c:pt idx="334">
                  <c:v>4.5764480364048739E-2</c:v>
                </c:pt>
                <c:pt idx="335">
                  <c:v>4.5991680364048736E-2</c:v>
                </c:pt>
                <c:pt idx="336">
                  <c:v>4.6208880364048736E-2</c:v>
                </c:pt>
                <c:pt idx="337">
                  <c:v>4.6434880364048733E-2</c:v>
                </c:pt>
                <c:pt idx="338">
                  <c:v>4.664288036404874E-2</c:v>
                </c:pt>
                <c:pt idx="339">
                  <c:v>4.6851680364048735E-2</c:v>
                </c:pt>
                <c:pt idx="340">
                  <c:v>4.7057280364048736E-2</c:v>
                </c:pt>
                <c:pt idx="341">
                  <c:v>4.7276880364048736E-2</c:v>
                </c:pt>
                <c:pt idx="342">
                  <c:v>4.7489680364048735E-2</c:v>
                </c:pt>
                <c:pt idx="343">
                  <c:v>4.772608036404874E-2</c:v>
                </c:pt>
                <c:pt idx="344">
                  <c:v>4.7936080364048735E-2</c:v>
                </c:pt>
                <c:pt idx="345">
                  <c:v>4.8150080364048733E-2</c:v>
                </c:pt>
                <c:pt idx="346">
                  <c:v>4.8361680364048733E-2</c:v>
                </c:pt>
                <c:pt idx="347">
                  <c:v>4.8572080364048739E-2</c:v>
                </c:pt>
                <c:pt idx="348">
                  <c:v>4.8793280364048737E-2</c:v>
                </c:pt>
                <c:pt idx="349">
                  <c:v>4.9000480364048735E-2</c:v>
                </c:pt>
                <c:pt idx="350">
                  <c:v>4.9243280364048736E-2</c:v>
                </c:pt>
                <c:pt idx="351">
                  <c:v>4.9460880364048734E-2</c:v>
                </c:pt>
                <c:pt idx="352">
                  <c:v>4.9682080364048732E-2</c:v>
                </c:pt>
                <c:pt idx="353">
                  <c:v>4.9891280364048739E-2</c:v>
                </c:pt>
                <c:pt idx="354">
                  <c:v>5.0101680364048731E-2</c:v>
                </c:pt>
                <c:pt idx="355">
                  <c:v>5.0346480364048735E-2</c:v>
                </c:pt>
                <c:pt idx="356">
                  <c:v>5.0536480364048737E-2</c:v>
                </c:pt>
                <c:pt idx="357">
                  <c:v>5.0774480364048732E-2</c:v>
                </c:pt>
                <c:pt idx="358">
                  <c:v>5.0988080364048741E-2</c:v>
                </c:pt>
                <c:pt idx="359">
                  <c:v>5.1204880364048737E-2</c:v>
                </c:pt>
                <c:pt idx="360">
                  <c:v>5.1424080364048733E-2</c:v>
                </c:pt>
                <c:pt idx="361">
                  <c:v>5.1641680364048738E-2</c:v>
                </c:pt>
                <c:pt idx="362">
                  <c:v>5.1864480364048733E-2</c:v>
                </c:pt>
                <c:pt idx="363">
                  <c:v>5.2101680364048733E-2</c:v>
                </c:pt>
                <c:pt idx="364">
                  <c:v>5.2315680364048732E-2</c:v>
                </c:pt>
                <c:pt idx="365">
                  <c:v>5.2537280364048734E-2</c:v>
                </c:pt>
                <c:pt idx="366">
                  <c:v>5.2746080364048736E-2</c:v>
                </c:pt>
                <c:pt idx="367">
                  <c:v>5.2962480364048735E-2</c:v>
                </c:pt>
                <c:pt idx="368">
                  <c:v>5.3189280364048734E-2</c:v>
                </c:pt>
                <c:pt idx="369">
                  <c:v>5.340608036404873E-2</c:v>
                </c:pt>
                <c:pt idx="370">
                  <c:v>5.3654880364048738E-2</c:v>
                </c:pt>
                <c:pt idx="371">
                  <c:v>5.3853680364048737E-2</c:v>
                </c:pt>
                <c:pt idx="372">
                  <c:v>5.4089280364048732E-2</c:v>
                </c:pt>
                <c:pt idx="373">
                  <c:v>5.4307680364048733E-2</c:v>
                </c:pt>
                <c:pt idx="374">
                  <c:v>5.4528480364048733E-2</c:v>
                </c:pt>
                <c:pt idx="375">
                  <c:v>5.475168036404874E-2</c:v>
                </c:pt>
                <c:pt idx="376">
                  <c:v>5.497288036404873E-2</c:v>
                </c:pt>
                <c:pt idx="377">
                  <c:v>5.5194480364048733E-2</c:v>
                </c:pt>
                <c:pt idx="378">
                  <c:v>5.5426480364048736E-2</c:v>
                </c:pt>
                <c:pt idx="379">
                  <c:v>5.5646080364048736E-2</c:v>
                </c:pt>
                <c:pt idx="380">
                  <c:v>5.5878880364048734E-2</c:v>
                </c:pt>
                <c:pt idx="381">
                  <c:v>5.6088880364048729E-2</c:v>
                </c:pt>
                <c:pt idx="382">
                  <c:v>5.6311680364048738E-2</c:v>
                </c:pt>
                <c:pt idx="383">
                  <c:v>5.6534480364048741E-2</c:v>
                </c:pt>
                <c:pt idx="384">
                  <c:v>5.6754080364048741E-2</c:v>
                </c:pt>
                <c:pt idx="385">
                  <c:v>5.6981680364048735E-2</c:v>
                </c:pt>
                <c:pt idx="386">
                  <c:v>5.7228080364048736E-2</c:v>
                </c:pt>
                <c:pt idx="387">
                  <c:v>5.7466480364048736E-2</c:v>
                </c:pt>
                <c:pt idx="388">
                  <c:v>5.769528036404873E-2</c:v>
                </c:pt>
                <c:pt idx="389">
                  <c:v>5.7916480364048735E-2</c:v>
                </c:pt>
                <c:pt idx="390">
                  <c:v>5.8129680364048732E-2</c:v>
                </c:pt>
                <c:pt idx="391">
                  <c:v>5.8382480364048736E-2</c:v>
                </c:pt>
                <c:pt idx="392">
                  <c:v>5.8604880364048741E-2</c:v>
                </c:pt>
                <c:pt idx="393">
                  <c:v>5.8826080364048731E-2</c:v>
                </c:pt>
                <c:pt idx="394">
                  <c:v>5.9050480364048738E-2</c:v>
                </c:pt>
                <c:pt idx="395">
                  <c:v>5.9302880364048738E-2</c:v>
                </c:pt>
                <c:pt idx="396">
                  <c:v>5.9529280364048739E-2</c:v>
                </c:pt>
                <c:pt idx="397">
                  <c:v>5.9743680364048736E-2</c:v>
                </c:pt>
                <c:pt idx="398">
                  <c:v>5.9978080364048739E-2</c:v>
                </c:pt>
                <c:pt idx="399">
                  <c:v>6.0193680364048735E-2</c:v>
                </c:pt>
                <c:pt idx="400">
                  <c:v>6.0428480364048728E-2</c:v>
                </c:pt>
                <c:pt idx="401">
                  <c:v>6.0651280364048737E-2</c:v>
                </c:pt>
                <c:pt idx="402">
                  <c:v>6.0883680364048738E-2</c:v>
                </c:pt>
                <c:pt idx="403">
                  <c:v>6.1131280364048732E-2</c:v>
                </c:pt>
                <c:pt idx="404">
                  <c:v>6.1360880364048735E-2</c:v>
                </c:pt>
                <c:pt idx="405">
                  <c:v>6.1580480364048736E-2</c:v>
                </c:pt>
                <c:pt idx="406">
                  <c:v>6.1808080364048737E-2</c:v>
                </c:pt>
                <c:pt idx="407">
                  <c:v>6.2033280364048739E-2</c:v>
                </c:pt>
                <c:pt idx="408">
                  <c:v>6.2254480364048737E-2</c:v>
                </c:pt>
                <c:pt idx="409">
                  <c:v>6.249688036404874E-2</c:v>
                </c:pt>
                <c:pt idx="410">
                  <c:v>6.2743280364048734E-2</c:v>
                </c:pt>
                <c:pt idx="411">
                  <c:v>6.2960880364048732E-2</c:v>
                </c:pt>
                <c:pt idx="412">
                  <c:v>6.3184880364048734E-2</c:v>
                </c:pt>
                <c:pt idx="413">
                  <c:v>6.3423680364048732E-2</c:v>
                </c:pt>
                <c:pt idx="414">
                  <c:v>6.3652880364048731E-2</c:v>
                </c:pt>
                <c:pt idx="415">
                  <c:v>6.3892880364048735E-2</c:v>
                </c:pt>
                <c:pt idx="416">
                  <c:v>6.4117280364048734E-2</c:v>
                </c:pt>
                <c:pt idx="417">
                  <c:v>6.4373280364048741E-2</c:v>
                </c:pt>
                <c:pt idx="418">
                  <c:v>6.4605680364048734E-2</c:v>
                </c:pt>
                <c:pt idx="419">
                  <c:v>6.4836480364048737E-2</c:v>
                </c:pt>
                <c:pt idx="420">
                  <c:v>6.5066480364048732E-2</c:v>
                </c:pt>
                <c:pt idx="421">
                  <c:v>6.5288880364048729E-2</c:v>
                </c:pt>
                <c:pt idx="422">
                  <c:v>6.5545680364048731E-2</c:v>
                </c:pt>
                <c:pt idx="423">
                  <c:v>6.5776480364048734E-2</c:v>
                </c:pt>
                <c:pt idx="424">
                  <c:v>6.6009280364048739E-2</c:v>
                </c:pt>
                <c:pt idx="425">
                  <c:v>6.6233280364048741E-2</c:v>
                </c:pt>
                <c:pt idx="426">
                  <c:v>6.6490880364048738E-2</c:v>
                </c:pt>
                <c:pt idx="427">
                  <c:v>6.6729680364048735E-2</c:v>
                </c:pt>
                <c:pt idx="428">
                  <c:v>6.6993280364048738E-2</c:v>
                </c:pt>
                <c:pt idx="429">
                  <c:v>6.7230880364048728E-2</c:v>
                </c:pt>
                <c:pt idx="430">
                  <c:v>6.7451280364048738E-2</c:v>
                </c:pt>
                <c:pt idx="431">
                  <c:v>6.7690880364048744E-2</c:v>
                </c:pt>
                <c:pt idx="432" formatCode="General">
                  <c:v>6.7924480364048731E-2</c:v>
                </c:pt>
                <c:pt idx="433" formatCode="General">
                  <c:v>6.8168880364048737E-2</c:v>
                </c:pt>
                <c:pt idx="434" formatCode="General">
                  <c:v>6.840208036404874E-2</c:v>
                </c:pt>
                <c:pt idx="435" formatCode="General">
                  <c:v>6.8645280364048739E-2</c:v>
                </c:pt>
                <c:pt idx="436" formatCode="General">
                  <c:v>6.8883280364048727E-2</c:v>
                </c:pt>
                <c:pt idx="437" formatCode="General">
                  <c:v>6.9110880364048735E-2</c:v>
                </c:pt>
                <c:pt idx="438" formatCode="General">
                  <c:v>6.9355680364048738E-2</c:v>
                </c:pt>
                <c:pt idx="439" formatCode="General">
                  <c:v>6.9590880364048729E-2</c:v>
                </c:pt>
                <c:pt idx="440" formatCode="General">
                  <c:v>6.983448036404874E-2</c:v>
                </c:pt>
                <c:pt idx="441" formatCode="General">
                  <c:v>7.0071280364048735E-2</c:v>
                </c:pt>
                <c:pt idx="442" formatCode="General">
                  <c:v>7.033448036404874E-2</c:v>
                </c:pt>
                <c:pt idx="443" formatCode="General">
                  <c:v>7.0592480364048735E-2</c:v>
                </c:pt>
                <c:pt idx="444" formatCode="General">
                  <c:v>7.0836480364048729E-2</c:v>
                </c:pt>
                <c:pt idx="445" formatCode="General">
                  <c:v>7.1075280364048726E-2</c:v>
                </c:pt>
                <c:pt idx="446" formatCode="General">
                  <c:v>7.1312480364048733E-2</c:v>
                </c:pt>
                <c:pt idx="447" formatCode="General">
                  <c:v>7.1572880364048727E-2</c:v>
                </c:pt>
                <c:pt idx="448" formatCode="General">
                  <c:v>7.1810480364048732E-2</c:v>
                </c:pt>
                <c:pt idx="449" formatCode="General">
                  <c:v>7.2054080364048728E-2</c:v>
                </c:pt>
                <c:pt idx="450" formatCode="General">
                  <c:v>7.2303680364048731E-2</c:v>
                </c:pt>
                <c:pt idx="451" formatCode="General">
                  <c:v>7.2549680364048741E-2</c:v>
                </c:pt>
                <c:pt idx="452" formatCode="General">
                  <c:v>7.2820080364048731E-2</c:v>
                </c:pt>
                <c:pt idx="453" formatCode="General">
                  <c:v>7.3073680364048738E-2</c:v>
                </c:pt>
                <c:pt idx="454" formatCode="General">
                  <c:v>7.3316080364048741E-2</c:v>
                </c:pt>
                <c:pt idx="455" formatCode="General">
                  <c:v>7.3556480364048729E-2</c:v>
                </c:pt>
                <c:pt idx="456" formatCode="General">
                  <c:v>7.3787280364048732E-2</c:v>
                </c:pt>
                <c:pt idx="457" formatCode="General">
                  <c:v>7.4041680364048734E-2</c:v>
                </c:pt>
                <c:pt idx="458" formatCode="General">
                  <c:v>7.4279680364048736E-2</c:v>
                </c:pt>
                <c:pt idx="459" formatCode="General">
                  <c:v>7.452208036404874E-2</c:v>
                </c:pt>
                <c:pt idx="460" formatCode="General">
                  <c:v>7.4790480364048728E-2</c:v>
                </c:pt>
                <c:pt idx="461" formatCode="General">
                  <c:v>7.5031280364048727E-2</c:v>
                </c:pt>
                <c:pt idx="462" formatCode="General">
                  <c:v>7.5280080364048735E-2</c:v>
                </c:pt>
                <c:pt idx="463" formatCode="General">
                  <c:v>7.5532080364048737E-2</c:v>
                </c:pt>
                <c:pt idx="464" formatCode="General">
                  <c:v>7.578568036404873E-2</c:v>
                </c:pt>
                <c:pt idx="465" formatCode="General">
                  <c:v>7.6054880364048727E-2</c:v>
                </c:pt>
                <c:pt idx="466" formatCode="General">
                  <c:v>7.6320880364048729E-2</c:v>
                </c:pt>
                <c:pt idx="467" formatCode="General">
                  <c:v>7.6568080364048732E-2</c:v>
                </c:pt>
                <c:pt idx="468" formatCode="General">
                  <c:v>7.6806480364048732E-2</c:v>
                </c:pt>
                <c:pt idx="469" formatCode="General">
                  <c:v>7.7052880364048726E-2</c:v>
                </c:pt>
                <c:pt idx="470" formatCode="General">
                  <c:v>7.7294880364048732E-2</c:v>
                </c:pt>
                <c:pt idx="471" formatCode="General">
                  <c:v>7.7578880364048738E-2</c:v>
                </c:pt>
                <c:pt idx="472" formatCode="General">
                  <c:v>7.7832080364048734E-2</c:v>
                </c:pt>
                <c:pt idx="473" formatCode="General">
                  <c:v>7.8080480364048729E-2</c:v>
                </c:pt>
                <c:pt idx="474" formatCode="General">
                  <c:v>7.8330880364048741E-2</c:v>
                </c:pt>
                <c:pt idx="475" formatCode="General">
                  <c:v>7.8599680364048727E-2</c:v>
                </c:pt>
                <c:pt idx="476" formatCode="General">
                  <c:v>7.8848880364048746E-2</c:v>
                </c:pt>
                <c:pt idx="477" formatCode="General">
                  <c:v>7.9097680364048739E-2</c:v>
                </c:pt>
                <c:pt idx="478" formatCode="General">
                  <c:v>7.9336080364048739E-2</c:v>
                </c:pt>
                <c:pt idx="479" formatCode="General">
                  <c:v>7.9606480364048743E-2</c:v>
                </c:pt>
                <c:pt idx="480" formatCode="General">
                  <c:v>7.9868080364048744E-2</c:v>
                </c:pt>
                <c:pt idx="481" formatCode="General">
                  <c:v>8.0116880364048751E-2</c:v>
                </c:pt>
                <c:pt idx="482" formatCode="General">
                  <c:v>8.039208036404874E-2</c:v>
                </c:pt>
                <c:pt idx="483" formatCode="General">
                  <c:v>8.0629280364048747E-2</c:v>
                </c:pt>
                <c:pt idx="484" formatCode="General">
                  <c:v>8.0885280364048739E-2</c:v>
                </c:pt>
                <c:pt idx="485" formatCode="General">
                  <c:v>8.1142880364048736E-2</c:v>
                </c:pt>
                <c:pt idx="486" formatCode="General">
                  <c:v>8.1386480364048733E-2</c:v>
                </c:pt>
                <c:pt idx="487" formatCode="General">
                  <c:v>8.1658080364048743E-2</c:v>
                </c:pt>
                <c:pt idx="488" formatCode="General">
                  <c:v>8.1913280364048741E-2</c:v>
                </c:pt>
                <c:pt idx="489" formatCode="General">
                  <c:v>8.2158880364048753E-2</c:v>
                </c:pt>
                <c:pt idx="490" formatCode="General">
                  <c:v>8.2406880364048737E-2</c:v>
                </c:pt>
                <c:pt idx="491" formatCode="General">
                  <c:v>8.2656880364048751E-2</c:v>
                </c:pt>
                <c:pt idx="492" formatCode="General">
                  <c:v>8.2943280364048744E-2</c:v>
                </c:pt>
                <c:pt idx="493" formatCode="General">
                  <c:v>8.3190080364048735E-2</c:v>
                </c:pt>
                <c:pt idx="494" formatCode="General">
                  <c:v>8.3440880364048745E-2</c:v>
                </c:pt>
                <c:pt idx="495" formatCode="General">
                  <c:v>8.369168036404874E-2</c:v>
                </c:pt>
                <c:pt idx="496" formatCode="General">
                  <c:v>8.393768036404875E-2</c:v>
                </c:pt>
                <c:pt idx="497" formatCode="General">
                  <c:v>8.419168036404874E-2</c:v>
                </c:pt>
                <c:pt idx="498" formatCode="General">
                  <c:v>8.4449280364048751E-2</c:v>
                </c:pt>
                <c:pt idx="499" formatCode="General">
                  <c:v>8.4697280364048735E-2</c:v>
                </c:pt>
                <c:pt idx="500" formatCode="General">
                  <c:v>8.4974080364048743E-2</c:v>
                </c:pt>
                <c:pt idx="501" formatCode="General">
                  <c:v>8.5223280364048734E-2</c:v>
                </c:pt>
                <c:pt idx="502" formatCode="General">
                  <c:v>8.5473280364048734E-2</c:v>
                </c:pt>
                <c:pt idx="503" formatCode="General">
                  <c:v>8.5725280364048737E-2</c:v>
                </c:pt>
                <c:pt idx="504" formatCode="General">
                  <c:v>8.5980880364048745E-2</c:v>
                </c:pt>
                <c:pt idx="505" formatCode="General">
                  <c:v>8.6262480364048738E-2</c:v>
                </c:pt>
                <c:pt idx="506" formatCode="General">
                  <c:v>8.6505280364048753E-2</c:v>
                </c:pt>
                <c:pt idx="507" formatCode="General">
                  <c:v>8.6756480364048746E-2</c:v>
                </c:pt>
                <c:pt idx="508" formatCode="General">
                  <c:v>8.7026480364048739E-2</c:v>
                </c:pt>
                <c:pt idx="509" formatCode="General">
                  <c:v>8.7312880364048745E-2</c:v>
                </c:pt>
                <c:pt idx="510" formatCode="General">
                  <c:v>8.7570480364048742E-2</c:v>
                </c:pt>
                <c:pt idx="511" formatCode="General">
                  <c:v>8.781848036404874E-2</c:v>
                </c:pt>
                <c:pt idx="512" formatCode="General">
                  <c:v>8.8072080364048747E-2</c:v>
                </c:pt>
                <c:pt idx="513" formatCode="General">
                  <c:v>8.8324880364048758E-2</c:v>
                </c:pt>
                <c:pt idx="514" formatCode="General">
                  <c:v>8.8571280364048752E-2</c:v>
                </c:pt>
                <c:pt idx="515" formatCode="General">
                  <c:v>8.8836080364048747E-2</c:v>
                </c:pt>
                <c:pt idx="516" formatCode="General">
                  <c:v>8.9081280364048748E-2</c:v>
                </c:pt>
                <c:pt idx="517" formatCode="General">
                  <c:v>8.9359680364048746E-2</c:v>
                </c:pt>
                <c:pt idx="518" formatCode="General">
                  <c:v>8.9610080364048758E-2</c:v>
                </c:pt>
                <c:pt idx="519" formatCode="General">
                  <c:v>8.9852480364048748E-2</c:v>
                </c:pt>
                <c:pt idx="520" formatCode="General">
                  <c:v>9.0109280364048736E-2</c:v>
                </c:pt>
                <c:pt idx="521" formatCode="General">
                  <c:v>9.0355280364048746E-2</c:v>
                </c:pt>
                <c:pt idx="522" formatCode="General">
                  <c:v>9.0603280364048744E-2</c:v>
                </c:pt>
                <c:pt idx="523" formatCode="General">
                  <c:v>9.0856480364048753E-2</c:v>
                </c:pt>
                <c:pt idx="524" formatCode="General">
                  <c:v>9.1140080364048734E-2</c:v>
                </c:pt>
                <c:pt idx="525" formatCode="General">
                  <c:v>9.1390480364048746E-2</c:v>
                </c:pt>
                <c:pt idx="526" formatCode="General">
                  <c:v>9.1648080364048742E-2</c:v>
                </c:pt>
                <c:pt idx="527" formatCode="General">
                  <c:v>9.1898080364048743E-2</c:v>
                </c:pt>
                <c:pt idx="528" formatCode="General">
                  <c:v>9.2130080364048739E-2</c:v>
                </c:pt>
                <c:pt idx="529" formatCode="General">
                  <c:v>9.2400480364048743E-2</c:v>
                </c:pt>
                <c:pt idx="530" formatCode="General">
                  <c:v>9.2673680364048744E-2</c:v>
                </c:pt>
                <c:pt idx="531" formatCode="General">
                  <c:v>9.2922480364048751E-2</c:v>
                </c:pt>
                <c:pt idx="532" formatCode="General">
                  <c:v>9.3180480364048746E-2</c:v>
                </c:pt>
                <c:pt idx="533" formatCode="General">
                  <c:v>9.3437280364048747E-2</c:v>
                </c:pt>
                <c:pt idx="534" formatCode="General">
                  <c:v>9.3698880364048748E-2</c:v>
                </c:pt>
                <c:pt idx="535" formatCode="General">
                  <c:v>9.395328036404875E-2</c:v>
                </c:pt>
                <c:pt idx="536" formatCode="General">
                  <c:v>9.4206480364048731E-2</c:v>
                </c:pt>
                <c:pt idx="537" formatCode="General">
                  <c:v>9.448008036404873E-2</c:v>
                </c:pt>
                <c:pt idx="538" formatCode="General">
                  <c:v>9.4732880364048741E-2</c:v>
                </c:pt>
                <c:pt idx="539" formatCode="General">
                  <c:v>9.4989280364048745E-2</c:v>
                </c:pt>
                <c:pt idx="540" formatCode="General">
                  <c:v>9.5236480364048748E-2</c:v>
                </c:pt>
                <c:pt idx="541" formatCode="General">
                  <c:v>9.549488036404874E-2</c:v>
                </c:pt>
                <c:pt idx="542" formatCode="General">
                  <c:v>9.5750480364048748E-2</c:v>
                </c:pt>
                <c:pt idx="543" formatCode="General">
                  <c:v>9.6012480364048733E-2</c:v>
                </c:pt>
                <c:pt idx="544" formatCode="General">
                  <c:v>9.629168036404874E-2</c:v>
                </c:pt>
                <c:pt idx="545" formatCode="General">
                  <c:v>9.653768036404875E-2</c:v>
                </c:pt>
                <c:pt idx="546" formatCode="General">
                  <c:v>9.6798480364048742E-2</c:v>
                </c:pt>
                <c:pt idx="547" formatCode="General">
                  <c:v>9.7051680364048737E-2</c:v>
                </c:pt>
                <c:pt idx="548" formatCode="General">
                  <c:v>9.7295280364048733E-2</c:v>
                </c:pt>
                <c:pt idx="549" formatCode="General">
                  <c:v>9.7548880364048754E-2</c:v>
                </c:pt>
                <c:pt idx="550" formatCode="General">
                  <c:v>9.7796480364048741E-2</c:v>
                </c:pt>
                <c:pt idx="551" formatCode="General">
                  <c:v>9.8049280364048738E-2</c:v>
                </c:pt>
                <c:pt idx="552" formatCode="General">
                  <c:v>9.8342080364048734E-2</c:v>
                </c:pt>
                <c:pt idx="553" formatCode="General">
                  <c:v>9.8583280364048745E-2</c:v>
                </c:pt>
                <c:pt idx="554" formatCode="General">
                  <c:v>9.8839280364048751E-2</c:v>
                </c:pt>
                <c:pt idx="555" formatCode="General">
                  <c:v>9.9104080364048747E-2</c:v>
                </c:pt>
                <c:pt idx="556" formatCode="General">
                  <c:v>9.9362480364048753E-2</c:v>
                </c:pt>
                <c:pt idx="557" formatCode="General">
                  <c:v>9.9618880364048742E-2</c:v>
                </c:pt>
                <c:pt idx="558" formatCode="General">
                  <c:v>9.9864880364048753E-2</c:v>
                </c:pt>
                <c:pt idx="559" formatCode="General">
                  <c:v>0.10014048036404874</c:v>
                </c:pt>
                <c:pt idx="560" formatCode="General">
                  <c:v>0.10039168036404873</c:v>
                </c:pt>
                <c:pt idx="561" formatCode="General">
                  <c:v>0.10064968036404874</c:v>
                </c:pt>
                <c:pt idx="562" formatCode="General">
                  <c:v>0.10090608036404874</c:v>
                </c:pt>
                <c:pt idx="563" formatCode="General">
                  <c:v>0.10115488036404875</c:v>
                </c:pt>
                <c:pt idx="564" formatCode="General">
                  <c:v>0.10141368036404874</c:v>
                </c:pt>
                <c:pt idx="565" formatCode="General">
                  <c:v>0.10165968036404875</c:v>
                </c:pt>
                <c:pt idx="566" formatCode="General">
                  <c:v>0.10193048036404875</c:v>
                </c:pt>
                <c:pt idx="567" formatCode="General">
                  <c:v>0.10221088036404874</c:v>
                </c:pt>
                <c:pt idx="568" formatCode="General">
                  <c:v>0.10245568036404874</c:v>
                </c:pt>
                <c:pt idx="569" formatCode="General">
                  <c:v>0.10271128036404875</c:v>
                </c:pt>
                <c:pt idx="570" formatCode="General">
                  <c:v>0.10298408036404874</c:v>
                </c:pt>
                <c:pt idx="571" formatCode="General">
                  <c:v>0.10323968036404875</c:v>
                </c:pt>
                <c:pt idx="572" formatCode="General">
                  <c:v>0.10352048036404873</c:v>
                </c:pt>
                <c:pt idx="573" formatCode="General">
                  <c:v>0.10377968036404875</c:v>
                </c:pt>
                <c:pt idx="574" formatCode="General">
                  <c:v>0.10404168036404875</c:v>
                </c:pt>
                <c:pt idx="575" formatCode="General">
                  <c:v>0.10429888036404873</c:v>
                </c:pt>
                <c:pt idx="576" formatCode="General">
                  <c:v>0.10454648036404875</c:v>
                </c:pt>
                <c:pt idx="577" formatCode="General">
                  <c:v>0.10482128036404875</c:v>
                </c:pt>
                <c:pt idx="578" formatCode="General">
                  <c:v>0.10507328036404875</c:v>
                </c:pt>
                <c:pt idx="579" formatCode="General">
                  <c:v>0.10533128036404875</c:v>
                </c:pt>
                <c:pt idx="580" formatCode="General">
                  <c:v>0.10557488036404875</c:v>
                </c:pt>
                <c:pt idx="581" formatCode="General">
                  <c:v>0.10583568036404875</c:v>
                </c:pt>
                <c:pt idx="582" formatCode="General">
                  <c:v>0.10608888036404875</c:v>
                </c:pt>
                <c:pt idx="583" formatCode="General">
                  <c:v>0.10634448036404874</c:v>
                </c:pt>
                <c:pt idx="584" formatCode="General">
                  <c:v>0.10663648036404874</c:v>
                </c:pt>
                <c:pt idx="585" formatCode="General">
                  <c:v>0.10689648036404874</c:v>
                </c:pt>
                <c:pt idx="586" formatCode="General">
                  <c:v>0.10714368036404874</c:v>
                </c:pt>
                <c:pt idx="587" formatCode="General">
                  <c:v>0.10739088036404874</c:v>
                </c:pt>
                <c:pt idx="588" formatCode="General">
                  <c:v>0.10764448036404874</c:v>
                </c:pt>
                <c:pt idx="589" formatCode="General">
                  <c:v>0.10790288036404874</c:v>
                </c:pt>
                <c:pt idx="590" formatCode="General">
                  <c:v>0.10816448036404874</c:v>
                </c:pt>
                <c:pt idx="591" formatCode="General">
                  <c:v>0.10843328036404876</c:v>
                </c:pt>
                <c:pt idx="592" formatCode="General">
                  <c:v>0.10872368036404874</c:v>
                </c:pt>
                <c:pt idx="593" formatCode="General">
                  <c:v>0.10897968036404874</c:v>
                </c:pt>
                <c:pt idx="594" formatCode="General">
                  <c:v>0.10926568036404875</c:v>
                </c:pt>
                <c:pt idx="595" formatCode="General">
                  <c:v>0.10952168036404875</c:v>
                </c:pt>
                <c:pt idx="596" formatCode="General">
                  <c:v>0.10976928036404875</c:v>
                </c:pt>
                <c:pt idx="597" formatCode="General">
                  <c:v>0.11003448036404874</c:v>
                </c:pt>
                <c:pt idx="598" formatCode="General">
                  <c:v>0.11031808036404873</c:v>
                </c:pt>
                <c:pt idx="599" formatCode="General">
                  <c:v>0.11056448036404876</c:v>
                </c:pt>
                <c:pt idx="600" formatCode="General">
                  <c:v>0.11081768036404874</c:v>
                </c:pt>
                <c:pt idx="601" formatCode="General">
                  <c:v>0.11106688036404874</c:v>
                </c:pt>
                <c:pt idx="602" formatCode="General">
                  <c:v>0.11134248036404876</c:v>
                </c:pt>
                <c:pt idx="603" formatCode="General">
                  <c:v>0.11161728036404873</c:v>
                </c:pt>
                <c:pt idx="604" formatCode="General">
                  <c:v>0.11187848036404874</c:v>
                </c:pt>
                <c:pt idx="605" formatCode="General">
                  <c:v>0.11212808036404874</c:v>
                </c:pt>
                <c:pt idx="606" formatCode="General">
                  <c:v>0.11238408036404873</c:v>
                </c:pt>
                <c:pt idx="607" formatCode="General">
                  <c:v>0.11263928036404874</c:v>
                </c:pt>
                <c:pt idx="608" formatCode="General">
                  <c:v>0.11290048036404875</c:v>
                </c:pt>
                <c:pt idx="609" formatCode="General">
                  <c:v>0.11315368036404876</c:v>
                </c:pt>
                <c:pt idx="610" formatCode="General">
                  <c:v>0.11343208036404874</c:v>
                </c:pt>
                <c:pt idx="611" formatCode="General">
                  <c:v>0.11369608036404875</c:v>
                </c:pt>
                <c:pt idx="612" formatCode="General">
                  <c:v>0.11395368036404875</c:v>
                </c:pt>
                <c:pt idx="613" formatCode="General">
                  <c:v>0.11419328036404874</c:v>
                </c:pt>
                <c:pt idx="614" formatCode="General">
                  <c:v>0.11449048036404876</c:v>
                </c:pt>
                <c:pt idx="615" formatCode="General">
                  <c:v>0.11473888036404874</c:v>
                </c:pt>
                <c:pt idx="616" formatCode="General">
                  <c:v>0.11500688036404874</c:v>
                </c:pt>
                <c:pt idx="617" formatCode="General">
                  <c:v>0.11526848036404874</c:v>
                </c:pt>
                <c:pt idx="618" formatCode="General">
                  <c:v>0.11554288036404875</c:v>
                </c:pt>
                <c:pt idx="619" formatCode="General">
                  <c:v>0.11579888036404874</c:v>
                </c:pt>
                <c:pt idx="620" formatCode="General">
                  <c:v>0.11605648036404874</c:v>
                </c:pt>
                <c:pt idx="621" formatCode="General">
                  <c:v>0.11631008036404875</c:v>
                </c:pt>
                <c:pt idx="622" formatCode="General">
                  <c:v>0.11657288036404875</c:v>
                </c:pt>
                <c:pt idx="623" formatCode="General">
                  <c:v>0.11683048036404875</c:v>
                </c:pt>
                <c:pt idx="624" formatCode="General">
                  <c:v>0.11709368036404876</c:v>
                </c:pt>
                <c:pt idx="625" formatCode="General">
                  <c:v>0.11734888036404874</c:v>
                </c:pt>
                <c:pt idx="626" formatCode="General">
                  <c:v>0.11762768036404875</c:v>
                </c:pt>
                <c:pt idx="627" formatCode="General">
                  <c:v>0.11792208036404875</c:v>
                </c:pt>
                <c:pt idx="628" formatCode="General">
                  <c:v>0.11817408036404874</c:v>
                </c:pt>
                <c:pt idx="629" formatCode="General">
                  <c:v>0.11843328036404875</c:v>
                </c:pt>
                <c:pt idx="630" formatCode="General">
                  <c:v>0.11870288036404875</c:v>
                </c:pt>
                <c:pt idx="631" formatCode="General">
                  <c:v>0.11896128036404875</c:v>
                </c:pt>
                <c:pt idx="632" formatCode="General">
                  <c:v>0.11921368036404875</c:v>
                </c:pt>
                <c:pt idx="633" formatCode="General">
                  <c:v>0.11946208036404875</c:v>
                </c:pt>
                <c:pt idx="634" formatCode="General">
                  <c:v>0.11971848036404875</c:v>
                </c:pt>
                <c:pt idx="635" formatCode="General">
                  <c:v>0.12000488036404874</c:v>
                </c:pt>
                <c:pt idx="636" formatCode="General">
                  <c:v>0.12026488036404874</c:v>
                </c:pt>
                <c:pt idx="637" formatCode="General">
                  <c:v>0.12052208036404874</c:v>
                </c:pt>
                <c:pt idx="638" formatCode="General">
                  <c:v>0.12077608036404876</c:v>
                </c:pt>
                <c:pt idx="639" formatCode="General">
                  <c:v>0.12106768036404875</c:v>
                </c:pt>
                <c:pt idx="640" formatCode="General">
                  <c:v>0.12135768036404875</c:v>
                </c:pt>
                <c:pt idx="641" formatCode="General">
                  <c:v>0.12161928036404875</c:v>
                </c:pt>
                <c:pt idx="642" formatCode="General">
                  <c:v>0.12187488036404874</c:v>
                </c:pt>
                <c:pt idx="643" formatCode="General">
                  <c:v>0.12213528036404873</c:v>
                </c:pt>
                <c:pt idx="644" formatCode="General">
                  <c:v>0.12239968036404875</c:v>
                </c:pt>
                <c:pt idx="645" formatCode="General">
                  <c:v>0.12268488036404875</c:v>
                </c:pt>
                <c:pt idx="646" formatCode="General">
                  <c:v>0.12294048036404874</c:v>
                </c:pt>
                <c:pt idx="647" formatCode="General">
                  <c:v>0.12319808036404874</c:v>
                </c:pt>
                <c:pt idx="648" formatCode="General">
                  <c:v>0.12345048036404874</c:v>
                </c:pt>
                <c:pt idx="649" formatCode="General">
                  <c:v>0.12372368036404874</c:v>
                </c:pt>
                <c:pt idx="650" formatCode="General">
                  <c:v>0.12399008036404874</c:v>
                </c:pt>
                <c:pt idx="651" formatCode="General">
                  <c:v>0.12424408036404876</c:v>
                </c:pt>
                <c:pt idx="652" formatCode="General">
                  <c:v>0.12450568036404874</c:v>
                </c:pt>
                <c:pt idx="653" formatCode="General">
                  <c:v>0.12478648036404874</c:v>
                </c:pt>
                <c:pt idx="654" formatCode="General">
                  <c:v>0.12503848036404874</c:v>
                </c:pt>
                <c:pt idx="655" formatCode="General">
                  <c:v>0.12529808036404874</c:v>
                </c:pt>
                <c:pt idx="656" formatCode="General">
                  <c:v>0.12558528036404876</c:v>
                </c:pt>
                <c:pt idx="657" formatCode="General">
                  <c:v>0.12585288036404874</c:v>
                </c:pt>
                <c:pt idx="658" formatCode="General">
                  <c:v>0.12609888036404873</c:v>
                </c:pt>
                <c:pt idx="659" formatCode="General">
                  <c:v>0.12635808036404875</c:v>
                </c:pt>
                <c:pt idx="660" formatCode="General">
                  <c:v>0.12662048036404874</c:v>
                </c:pt>
                <c:pt idx="661" formatCode="General">
                  <c:v>0.12692288036404875</c:v>
                </c:pt>
                <c:pt idx="662" formatCode="General">
                  <c:v>0.12719568036404874</c:v>
                </c:pt>
                <c:pt idx="663" formatCode="General">
                  <c:v>0.12746248036404875</c:v>
                </c:pt>
                <c:pt idx="664" formatCode="General">
                  <c:v>0.12770928036404874</c:v>
                </c:pt>
                <c:pt idx="665" formatCode="General">
                  <c:v>0.12796968036404877</c:v>
                </c:pt>
                <c:pt idx="666" formatCode="General">
                  <c:v>0.12822888036404875</c:v>
                </c:pt>
                <c:pt idx="667" formatCode="General">
                  <c:v>0.12849728036404875</c:v>
                </c:pt>
                <c:pt idx="668" formatCode="General">
                  <c:v>0.12877568036404874</c:v>
                </c:pt>
                <c:pt idx="669" formatCode="General">
                  <c:v>0.12903368036404875</c:v>
                </c:pt>
                <c:pt idx="670" formatCode="General">
                  <c:v>0.12929568036404873</c:v>
                </c:pt>
                <c:pt idx="671" formatCode="General">
                  <c:v>0.12956728036404874</c:v>
                </c:pt>
                <c:pt idx="672" formatCode="General">
                  <c:v>0.12983408036404875</c:v>
                </c:pt>
                <c:pt idx="673" formatCode="General">
                  <c:v>0.13009128036404874</c:v>
                </c:pt>
                <c:pt idx="674" formatCode="General">
                  <c:v>0.13034088036404876</c:v>
                </c:pt>
                <c:pt idx="675" formatCode="General">
                  <c:v>0.13059808036404874</c:v>
                </c:pt>
                <c:pt idx="676" formatCode="General">
                  <c:v>0.13089008036404873</c:v>
                </c:pt>
                <c:pt idx="677" formatCode="General">
                  <c:v>0.13116088036404874</c:v>
                </c:pt>
                <c:pt idx="678" formatCode="General">
                  <c:v>0.13142808036404874</c:v>
                </c:pt>
                <c:pt idx="679" formatCode="General">
                  <c:v>0.13172248036404874</c:v>
                </c:pt>
                <c:pt idx="680" formatCode="General">
                  <c:v>0.13196408036404875</c:v>
                </c:pt>
                <c:pt idx="681" formatCode="General">
                  <c:v>0.13219608036404876</c:v>
                </c:pt>
                <c:pt idx="682" formatCode="General">
                  <c:v>0.13250728036404874</c:v>
                </c:pt>
                <c:pt idx="683" formatCode="General">
                  <c:v>0.13278648036404875</c:v>
                </c:pt>
                <c:pt idx="684" formatCode="General">
                  <c:v>0.13306008036404873</c:v>
                </c:pt>
                <c:pt idx="685" formatCode="General">
                  <c:v>0.13329328036404875</c:v>
                </c:pt>
                <c:pt idx="686" formatCode="General">
                  <c:v>0.13359808036404874</c:v>
                </c:pt>
                <c:pt idx="687" formatCode="General">
                  <c:v>0.13386368036404875</c:v>
                </c:pt>
                <c:pt idx="688" formatCode="General">
                  <c:v>0.13413528036404876</c:v>
                </c:pt>
                <c:pt idx="689" formatCode="General">
                  <c:v>0.13439968036404873</c:v>
                </c:pt>
                <c:pt idx="690" formatCode="General">
                  <c:v>0.13465768036404874</c:v>
                </c:pt>
                <c:pt idx="691" formatCode="General">
                  <c:v>0.13492008036404873</c:v>
                </c:pt>
                <c:pt idx="692" formatCode="General">
                  <c:v>0.13521168036404874</c:v>
                </c:pt>
                <c:pt idx="693" formatCode="General">
                  <c:v>0.13547448036404874</c:v>
                </c:pt>
                <c:pt idx="694" formatCode="General">
                  <c:v>0.13572488036404873</c:v>
                </c:pt>
                <c:pt idx="695" formatCode="General">
                  <c:v>0.13597048036404874</c:v>
                </c:pt>
                <c:pt idx="696" formatCode="General">
                  <c:v>0.13623408036404874</c:v>
                </c:pt>
                <c:pt idx="697" formatCode="General">
                  <c:v>0.13650848036404872</c:v>
                </c:pt>
                <c:pt idx="698" formatCode="General">
                  <c:v>0.13679888036404875</c:v>
                </c:pt>
                <c:pt idx="699" formatCode="General">
                  <c:v>0.13709928036404875</c:v>
                </c:pt>
                <c:pt idx="700" formatCode="General">
                  <c:v>0.13733888036404873</c:v>
                </c:pt>
                <c:pt idx="701" formatCode="General">
                  <c:v>0.13761488036404873</c:v>
                </c:pt>
                <c:pt idx="702" formatCode="General">
                  <c:v>0.13787328036404875</c:v>
                </c:pt>
                <c:pt idx="703" formatCode="General">
                  <c:v>0.13815448036404873</c:v>
                </c:pt>
                <c:pt idx="704" formatCode="General">
                  <c:v>0.13841328036404874</c:v>
                </c:pt>
                <c:pt idx="705" formatCode="General">
                  <c:v>0.13867568036404873</c:v>
                </c:pt>
                <c:pt idx="706" formatCode="General">
                  <c:v>0.13896088036404874</c:v>
                </c:pt>
                <c:pt idx="707" formatCode="General">
                  <c:v>0.13919808036404874</c:v>
                </c:pt>
                <c:pt idx="708" formatCode="General">
                  <c:v>0.13949048036404876</c:v>
                </c:pt>
                <c:pt idx="709" formatCode="General">
                  <c:v>0.13974568036404875</c:v>
                </c:pt>
                <c:pt idx="710" formatCode="General">
                  <c:v>0.14000488036404873</c:v>
                </c:pt>
                <c:pt idx="711" formatCode="General">
                  <c:v>0.14027568036404875</c:v>
                </c:pt>
                <c:pt idx="712" formatCode="General">
                  <c:v>0.14058408036404874</c:v>
                </c:pt>
                <c:pt idx="713" formatCode="General">
                  <c:v>0.14084968036404874</c:v>
                </c:pt>
                <c:pt idx="714" formatCode="General">
                  <c:v>0.14106448036404873</c:v>
                </c:pt>
                <c:pt idx="715" formatCode="General">
                  <c:v>0.14134968036404874</c:v>
                </c:pt>
                <c:pt idx="716" formatCode="General">
                  <c:v>0.14161888036404874</c:v>
                </c:pt>
                <c:pt idx="717" formatCode="General">
                  <c:v>0.14189288036404876</c:v>
                </c:pt>
                <c:pt idx="718" formatCode="General">
                  <c:v>0.14220248036404873</c:v>
                </c:pt>
                <c:pt idx="719" formatCode="General">
                  <c:v>0.14248008036404874</c:v>
                </c:pt>
                <c:pt idx="720" formatCode="General">
                  <c:v>0.14273168036404874</c:v>
                </c:pt>
                <c:pt idx="721" formatCode="General">
                  <c:v>0.14301448036404873</c:v>
                </c:pt>
                <c:pt idx="722" formatCode="General">
                  <c:v>0.14326328036404873</c:v>
                </c:pt>
                <c:pt idx="723" formatCode="General">
                  <c:v>0.14353208036404874</c:v>
                </c:pt>
                <c:pt idx="724" formatCode="General">
                  <c:v>0.14380448036404875</c:v>
                </c:pt>
                <c:pt idx="725" formatCode="General">
                  <c:v>0.14407448036404874</c:v>
                </c:pt>
                <c:pt idx="726" formatCode="General">
                  <c:v>0.14436928036404872</c:v>
                </c:pt>
                <c:pt idx="727" formatCode="General">
                  <c:v>0.14464648036404873</c:v>
                </c:pt>
                <c:pt idx="728" formatCode="General">
                  <c:v>0.14492568036404874</c:v>
                </c:pt>
                <c:pt idx="729" formatCode="General">
                  <c:v>0.14517248036404873</c:v>
                </c:pt>
                <c:pt idx="730" formatCode="General">
                  <c:v>0.14542448036404873</c:v>
                </c:pt>
                <c:pt idx="731" formatCode="General">
                  <c:v>0.14569768036404873</c:v>
                </c:pt>
                <c:pt idx="732" formatCode="General">
                  <c:v>0.14597088036404876</c:v>
                </c:pt>
                <c:pt idx="733" formatCode="General">
                  <c:v>0.14625688036404874</c:v>
                </c:pt>
                <c:pt idx="734" formatCode="General">
                  <c:v>0.14653048036404873</c:v>
                </c:pt>
                <c:pt idx="735" formatCode="General">
                  <c:v>0.14682248036404874</c:v>
                </c:pt>
                <c:pt idx="736" formatCode="General">
                  <c:v>0.14707888036404873</c:v>
                </c:pt>
                <c:pt idx="737" formatCode="General">
                  <c:v>0.14735008036404873</c:v>
                </c:pt>
                <c:pt idx="738" formatCode="General">
                  <c:v>0.14762168036404874</c:v>
                </c:pt>
                <c:pt idx="739" formatCode="General">
                  <c:v>0.14792928036404873</c:v>
                </c:pt>
                <c:pt idx="740" formatCode="General">
                  <c:v>0.14825128036404875</c:v>
                </c:pt>
                <c:pt idx="741" formatCode="General">
                  <c:v>0.14852368036404873</c:v>
                </c:pt>
                <c:pt idx="742" formatCode="General">
                  <c:v>0.14877248036404875</c:v>
                </c:pt>
                <c:pt idx="743" formatCode="General">
                  <c:v>0.14904288036404875</c:v>
                </c:pt>
                <c:pt idx="744" formatCode="General">
                  <c:v>0.14931448036404876</c:v>
                </c:pt>
                <c:pt idx="745" formatCode="General">
                  <c:v>0.14961288036404874</c:v>
                </c:pt>
                <c:pt idx="746" formatCode="General">
                  <c:v>0.14988568036404876</c:v>
                </c:pt>
                <c:pt idx="747" formatCode="General">
                  <c:v>0.15016528036404875</c:v>
                </c:pt>
                <c:pt idx="748" formatCode="General">
                  <c:v>0.15044448036404875</c:v>
                </c:pt>
                <c:pt idx="749" formatCode="General">
                  <c:v>0.15071048036404874</c:v>
                </c:pt>
                <c:pt idx="750" formatCode="General">
                  <c:v>0.15096768036404876</c:v>
                </c:pt>
                <c:pt idx="751" formatCode="General">
                  <c:v>0.15126408036404876</c:v>
                </c:pt>
                <c:pt idx="752" formatCode="General">
                  <c:v>0.15153928036404873</c:v>
                </c:pt>
                <c:pt idx="753" formatCode="General">
                  <c:v>0.15181408036404875</c:v>
                </c:pt>
                <c:pt idx="754" formatCode="General">
                  <c:v>0.15208688036404874</c:v>
                </c:pt>
              </c:numCache>
            </c:numRef>
          </c:xVal>
          <c:yVal>
            <c:numRef>
              <c:f>'46NT81'!$I$22:$I$776</c:f>
              <c:numCache>
                <c:formatCode>0.000</c:formatCode>
                <c:ptCount val="755"/>
                <c:pt idx="0">
                  <c:v>10.096876450235142</c:v>
                </c:pt>
                <c:pt idx="1">
                  <c:v>10.198835953305059</c:v>
                </c:pt>
                <c:pt idx="2">
                  <c:v>10.255384495970947</c:v>
                </c:pt>
                <c:pt idx="3">
                  <c:v>10.303073598201266</c:v>
                </c:pt>
                <c:pt idx="4">
                  <c:v>10.206531010140525</c:v>
                </c:pt>
                <c:pt idx="5">
                  <c:v>10.483907433834704</c:v>
                </c:pt>
                <c:pt idx="6">
                  <c:v>15.208976083054015</c:v>
                </c:pt>
                <c:pt idx="7">
                  <c:v>19.503020298739418</c:v>
                </c:pt>
                <c:pt idx="8">
                  <c:v>23.777067491727401</c:v>
                </c:pt>
                <c:pt idx="9">
                  <c:v>28.609715060521474</c:v>
                </c:pt>
                <c:pt idx="10">
                  <c:v>32.826099952617383</c:v>
                </c:pt>
                <c:pt idx="11">
                  <c:v>37.198664123248889</c:v>
                </c:pt>
                <c:pt idx="12">
                  <c:v>42.25882212242837</c:v>
                </c:pt>
                <c:pt idx="13">
                  <c:v>46.837077187286823</c:v>
                </c:pt>
                <c:pt idx="14">
                  <c:v>52.550656887619937</c:v>
                </c:pt>
                <c:pt idx="15">
                  <c:v>57.882015014875655</c:v>
                </c:pt>
                <c:pt idx="16">
                  <c:v>63.047828169421031</c:v>
                </c:pt>
                <c:pt idx="17">
                  <c:v>68.626744375133512</c:v>
                </c:pt>
                <c:pt idx="18">
                  <c:v>74.569150765573895</c:v>
                </c:pt>
                <c:pt idx="19">
                  <c:v>80.238686390598758</c:v>
                </c:pt>
                <c:pt idx="20">
                  <c:v>86.957179763194958</c:v>
                </c:pt>
                <c:pt idx="21">
                  <c:v>92.734547434664179</c:v>
                </c:pt>
                <c:pt idx="22">
                  <c:v>99.172576235757234</c:v>
                </c:pt>
                <c:pt idx="23">
                  <c:v>106.00852047584213</c:v>
                </c:pt>
                <c:pt idx="24">
                  <c:v>112.36554867866711</c:v>
                </c:pt>
                <c:pt idx="25">
                  <c:v>119.00304145299528</c:v>
                </c:pt>
                <c:pt idx="26">
                  <c:v>125.52308335983474</c:v>
                </c:pt>
                <c:pt idx="27">
                  <c:v>132.22740162773405</c:v>
                </c:pt>
                <c:pt idx="28">
                  <c:v>140.05509694286346</c:v>
                </c:pt>
                <c:pt idx="29">
                  <c:v>147.70205967310727</c:v>
                </c:pt>
                <c:pt idx="30">
                  <c:v>155.12019571324385</c:v>
                </c:pt>
                <c:pt idx="31">
                  <c:v>161.91057711680295</c:v>
                </c:pt>
                <c:pt idx="32">
                  <c:v>169.37933853085707</c:v>
                </c:pt>
                <c:pt idx="33">
                  <c:v>176.63597962819665</c:v>
                </c:pt>
                <c:pt idx="34">
                  <c:v>183.87945812831771</c:v>
                </c:pt>
                <c:pt idx="35">
                  <c:v>192.50197181395245</c:v>
                </c:pt>
                <c:pt idx="36">
                  <c:v>199.58041159510233</c:v>
                </c:pt>
                <c:pt idx="37">
                  <c:v>207.32255002831113</c:v>
                </c:pt>
                <c:pt idx="38">
                  <c:v>215.67067418731284</c:v>
                </c:pt>
                <c:pt idx="39">
                  <c:v>223.54342608522884</c:v>
                </c:pt>
                <c:pt idx="40">
                  <c:v>231.1281196055541</c:v>
                </c:pt>
                <c:pt idx="41">
                  <c:v>238.87532057615465</c:v>
                </c:pt>
                <c:pt idx="42">
                  <c:v>247.48973420196262</c:v>
                </c:pt>
                <c:pt idx="43">
                  <c:v>255.2146600080394</c:v>
                </c:pt>
                <c:pt idx="44">
                  <c:v>264.35000873145879</c:v>
                </c:pt>
                <c:pt idx="45">
                  <c:v>271.66689402376028</c:v>
                </c:pt>
                <c:pt idx="46">
                  <c:v>280.24536363408674</c:v>
                </c:pt>
                <c:pt idx="47">
                  <c:v>288.80510185606374</c:v>
                </c:pt>
                <c:pt idx="48">
                  <c:v>296.92034929504479</c:v>
                </c:pt>
                <c:pt idx="49">
                  <c:v>304.6042685482484</c:v>
                </c:pt>
                <c:pt idx="50">
                  <c:v>313.47180904364399</c:v>
                </c:pt>
                <c:pt idx="51">
                  <c:v>321.34456094156002</c:v>
                </c:pt>
                <c:pt idx="52">
                  <c:v>330.55888524829078</c:v>
                </c:pt>
                <c:pt idx="53">
                  <c:v>337.95170860146857</c:v>
                </c:pt>
                <c:pt idx="54">
                  <c:v>346.44917761352701</c:v>
                </c:pt>
                <c:pt idx="55">
                  <c:v>356.50438938102803</c:v>
                </c:pt>
                <c:pt idx="56">
                  <c:v>364.48801084782343</c:v>
                </c:pt>
                <c:pt idx="57">
                  <c:v>372.60275203306531</c:v>
                </c:pt>
                <c:pt idx="58">
                  <c:v>381.31689764549077</c:v>
                </c:pt>
                <c:pt idx="59">
                  <c:v>390.34492057620497</c:v>
                </c:pt>
                <c:pt idx="60">
                  <c:v>398.88491490235413</c:v>
                </c:pt>
                <c:pt idx="61">
                  <c:v>407.24670791231358</c:v>
                </c:pt>
                <c:pt idx="62">
                  <c:v>417.3819077706043</c:v>
                </c:pt>
                <c:pt idx="63">
                  <c:v>425.2475721161718</c:v>
                </c:pt>
                <c:pt idx="64">
                  <c:v>433.8316105176292</c:v>
                </c:pt>
                <c:pt idx="65">
                  <c:v>442.53461854779289</c:v>
                </c:pt>
                <c:pt idx="66">
                  <c:v>450.24131921925942</c:v>
                </c:pt>
                <c:pt idx="67">
                  <c:v>460.8989729363791</c:v>
                </c:pt>
                <c:pt idx="68">
                  <c:v>469.51642408462214</c:v>
                </c:pt>
                <c:pt idx="69">
                  <c:v>478.96210635015592</c:v>
                </c:pt>
                <c:pt idx="70">
                  <c:v>486.63741928979363</c:v>
                </c:pt>
                <c:pt idx="71">
                  <c:v>496.06234515202129</c:v>
                </c:pt>
                <c:pt idx="72">
                  <c:v>504.064191753427</c:v>
                </c:pt>
                <c:pt idx="73">
                  <c:v>514.51580019870232</c:v>
                </c:pt>
                <c:pt idx="74">
                  <c:v>523.30942764817837</c:v>
                </c:pt>
                <c:pt idx="75">
                  <c:v>530.92854642276745</c:v>
                </c:pt>
                <c:pt idx="76">
                  <c:v>542.1268791333265</c:v>
                </c:pt>
                <c:pt idx="77">
                  <c:v>548.83474117740002</c:v>
                </c:pt>
                <c:pt idx="78">
                  <c:v>557.64355623905135</c:v>
                </c:pt>
                <c:pt idx="79">
                  <c:v>565.74867860324889</c:v>
                </c:pt>
                <c:pt idx="80">
                  <c:v>575.67125189108594</c:v>
                </c:pt>
                <c:pt idx="81">
                  <c:v>585.77607652502616</c:v>
                </c:pt>
                <c:pt idx="82">
                  <c:v>593.98751217445044</c:v>
                </c:pt>
                <c:pt idx="83">
                  <c:v>603.02414141873055</c:v>
                </c:pt>
                <c:pt idx="84">
                  <c:v>612.37971051869124</c:v>
                </c:pt>
                <c:pt idx="85">
                  <c:v>620.79871020117753</c:v>
                </c:pt>
                <c:pt idx="86">
                  <c:v>628.82789450449877</c:v>
                </c:pt>
                <c:pt idx="87">
                  <c:v>637.80883583746959</c:v>
                </c:pt>
                <c:pt idx="88">
                  <c:v>648.75910421583262</c:v>
                </c:pt>
                <c:pt idx="89">
                  <c:v>656.9452271782983</c:v>
                </c:pt>
                <c:pt idx="90">
                  <c:v>665.46547760861949</c:v>
                </c:pt>
                <c:pt idx="91">
                  <c:v>673.64147549630161</c:v>
                </c:pt>
                <c:pt idx="92">
                  <c:v>682.92110653538589</c:v>
                </c:pt>
                <c:pt idx="93">
                  <c:v>692.5854904162436</c:v>
                </c:pt>
                <c:pt idx="94">
                  <c:v>701.67274503444128</c:v>
                </c:pt>
                <c:pt idx="95">
                  <c:v>710.75493711524734</c:v>
                </c:pt>
                <c:pt idx="96">
                  <c:v>719.40681351775424</c:v>
                </c:pt>
                <c:pt idx="97">
                  <c:v>727.44612289585882</c:v>
                </c:pt>
                <c:pt idx="98">
                  <c:v>737.28263304803613</c:v>
                </c:pt>
                <c:pt idx="99">
                  <c:v>745.31181735135738</c:v>
                </c:pt>
                <c:pt idx="100">
                  <c:v>753.98900644082312</c:v>
                </c:pt>
                <c:pt idx="101">
                  <c:v>763.60276494776315</c:v>
                </c:pt>
                <c:pt idx="102">
                  <c:v>771.87495104588857</c:v>
                </c:pt>
                <c:pt idx="103">
                  <c:v>780.91158029016867</c:v>
                </c:pt>
                <c:pt idx="104">
                  <c:v>788.84457638304661</c:v>
                </c:pt>
                <c:pt idx="105">
                  <c:v>799.76953207445104</c:v>
                </c:pt>
                <c:pt idx="106">
                  <c:v>807.75315354124632</c:v>
                </c:pt>
                <c:pt idx="107">
                  <c:v>815.5798363488974</c:v>
                </c:pt>
                <c:pt idx="108">
                  <c:v>824.69240365405381</c:v>
                </c:pt>
                <c:pt idx="109">
                  <c:v>834.19478633837537</c:v>
                </c:pt>
                <c:pt idx="110">
                  <c:v>842.56316064694431</c:v>
                </c:pt>
                <c:pt idx="111">
                  <c:v>850.80497152071905</c:v>
                </c:pt>
                <c:pt idx="112">
                  <c:v>860.4389801772262</c:v>
                </c:pt>
                <c:pt idx="113">
                  <c:v>868.74154149970207</c:v>
                </c:pt>
                <c:pt idx="114">
                  <c:v>878.17304866053905</c:v>
                </c:pt>
                <c:pt idx="115">
                  <c:v>886.20729550125179</c:v>
                </c:pt>
                <c:pt idx="116">
                  <c:v>894.46935652459376</c:v>
                </c:pt>
                <c:pt idx="117">
                  <c:v>903.39967248364712</c:v>
                </c:pt>
                <c:pt idx="118">
                  <c:v>912.48186456445319</c:v>
                </c:pt>
                <c:pt idx="119">
                  <c:v>920.49586125559915</c:v>
                </c:pt>
                <c:pt idx="120">
                  <c:v>929.93243095382797</c:v>
                </c:pt>
                <c:pt idx="121">
                  <c:v>937.78442644843767</c:v>
                </c:pt>
                <c:pt idx="122">
                  <c:v>946.0819252335217</c:v>
                </c:pt>
                <c:pt idx="123">
                  <c:v>955.12361701519376</c:v>
                </c:pt>
                <c:pt idx="124">
                  <c:v>963.64386744551507</c:v>
                </c:pt>
                <c:pt idx="125">
                  <c:v>971.76417742188789</c:v>
                </c:pt>
                <c:pt idx="126">
                  <c:v>981.59562503667325</c:v>
                </c:pt>
                <c:pt idx="127">
                  <c:v>989.68555978869563</c:v>
                </c:pt>
                <c:pt idx="128">
                  <c:v>999.13225456170801</c:v>
                </c:pt>
                <c:pt idx="129">
                  <c:v>1006.7058104997714</c:v>
                </c:pt>
                <c:pt idx="130">
                  <c:v>1015.4589376501132</c:v>
                </c:pt>
                <c:pt idx="131">
                  <c:v>1024.915757497909</c:v>
                </c:pt>
                <c:pt idx="132">
                  <c:v>1032.9803795629723</c:v>
                </c:pt>
                <c:pt idx="133">
                  <c:v>1041.2778783480567</c:v>
                </c:pt>
                <c:pt idx="134">
                  <c:v>1049.4943765348726</c:v>
                </c:pt>
                <c:pt idx="135">
                  <c:v>1057.8171880069156</c:v>
                </c:pt>
                <c:pt idx="136">
                  <c:v>1065.6641209641336</c:v>
                </c:pt>
                <c:pt idx="137">
                  <c:v>1075.0500652884448</c:v>
                </c:pt>
                <c:pt idx="138">
                  <c:v>1083.0134366056734</c:v>
                </c:pt>
                <c:pt idx="139">
                  <c:v>1091.7615012186236</c:v>
                </c:pt>
                <c:pt idx="140">
                  <c:v>1098.9148665531716</c:v>
                </c:pt>
                <c:pt idx="141">
                  <c:v>1105.5316029241933</c:v>
                </c:pt>
                <c:pt idx="142">
                  <c:v>1114.0872911162569</c:v>
                </c:pt>
                <c:pt idx="143">
                  <c:v>1119.6560822471859</c:v>
                </c:pt>
                <c:pt idx="144">
                  <c:v>1125.2552486024654</c:v>
                </c:pt>
                <c:pt idx="145">
                  <c:v>1129.1534023941156</c:v>
                </c:pt>
                <c:pt idx="146">
                  <c:v>1131.7403590013018</c:v>
                </c:pt>
                <c:pt idx="147">
                  <c:v>1130.95566570558</c:v>
                </c:pt>
                <c:pt idx="148">
                  <c:v>1129.3407162776105</c:v>
                </c:pt>
                <c:pt idx="149">
                  <c:v>1128.5053976079712</c:v>
                </c:pt>
                <c:pt idx="150">
                  <c:v>1129.2749032915178</c:v>
                </c:pt>
                <c:pt idx="151">
                  <c:v>1129.2647782167342</c:v>
                </c:pt>
                <c:pt idx="152">
                  <c:v>1129.3305912028272</c:v>
                </c:pt>
                <c:pt idx="153">
                  <c:v>1129.128089707157</c:v>
                </c:pt>
                <c:pt idx="154">
                  <c:v>1129.3103410532601</c:v>
                </c:pt>
                <c:pt idx="155">
                  <c:v>1128.9154631367032</c:v>
                </c:pt>
                <c:pt idx="156">
                  <c:v>1128.53071029493</c:v>
                </c:pt>
                <c:pt idx="157">
                  <c:v>1127.8270175974762</c:v>
                </c:pt>
                <c:pt idx="158">
                  <c:v>1127.6042659522391</c:v>
                </c:pt>
                <c:pt idx="159">
                  <c:v>1126.8296977313007</c:v>
                </c:pt>
                <c:pt idx="160">
                  <c:v>1124.7236821763313</c:v>
                </c:pt>
                <c:pt idx="161">
                  <c:v>1124.5920562041456</c:v>
                </c:pt>
                <c:pt idx="162">
                  <c:v>1124.688244414589</c:v>
                </c:pt>
                <c:pt idx="163">
                  <c:v>1125.6248138320634</c:v>
                </c:pt>
                <c:pt idx="164">
                  <c:v>1126.1310675712386</c:v>
                </c:pt>
                <c:pt idx="165">
                  <c:v>1126.3335690669089</c:v>
                </c:pt>
                <c:pt idx="166">
                  <c:v>1126.6322587730224</c:v>
                </c:pt>
                <c:pt idx="167">
                  <c:v>1127.3410140078679</c:v>
                </c:pt>
                <c:pt idx="168">
                  <c:v>1127.6093284896308</c:v>
                </c:pt>
                <c:pt idx="169">
                  <c:v>1127.6194535644145</c:v>
                </c:pt>
                <c:pt idx="170">
                  <c:v>1127.7561420739917</c:v>
                </c:pt>
                <c:pt idx="171">
                  <c:v>1128.6623362671155</c:v>
                </c:pt>
                <c:pt idx="172">
                  <c:v>1128.6522111923321</c:v>
                </c:pt>
                <c:pt idx="173">
                  <c:v>1129.5280301611056</c:v>
                </c:pt>
                <c:pt idx="174">
                  <c:v>1129.7558443437345</c:v>
                </c:pt>
                <c:pt idx="175">
                  <c:v>1130.3228485316108</c:v>
                </c:pt>
                <c:pt idx="176">
                  <c:v>1131.0974167525492</c:v>
                </c:pt>
                <c:pt idx="177">
                  <c:v>1131.5884828795492</c:v>
                </c:pt>
                <c:pt idx="178">
                  <c:v>1132.2111749787348</c:v>
                </c:pt>
                <c:pt idx="179">
                  <c:v>1132.9503054379311</c:v>
                </c:pt>
                <c:pt idx="180">
                  <c:v>1133.5729975371166</c:v>
                </c:pt>
                <c:pt idx="181">
                  <c:v>1133.9172500797558</c:v>
                </c:pt>
                <c:pt idx="182">
                  <c:v>1134.5348796415497</c:v>
                </c:pt>
                <c:pt idx="183">
                  <c:v>1134.9905080068074</c:v>
                </c:pt>
                <c:pt idx="184">
                  <c:v>1135.2385723390034</c:v>
                </c:pt>
                <c:pt idx="185">
                  <c:v>1136.2865175790964</c:v>
                </c:pt>
                <c:pt idx="186">
                  <c:v>1137.0914610243851</c:v>
                </c:pt>
                <c:pt idx="187">
                  <c:v>1137.0610858000348</c:v>
                </c:pt>
                <c:pt idx="188">
                  <c:v>1137.5926522261689</c:v>
                </c:pt>
                <c:pt idx="189">
                  <c:v>1138.2305319375298</c:v>
                </c:pt>
                <c:pt idx="190">
                  <c:v>1138.8177862749733</c:v>
                </c:pt>
                <c:pt idx="191">
                  <c:v>1139.1215385184785</c:v>
                </c:pt>
                <c:pt idx="192">
                  <c:v>1139.4809786732931</c:v>
                </c:pt>
                <c:pt idx="193">
                  <c:v>1139.9112943515922</c:v>
                </c:pt>
                <c:pt idx="194">
                  <c:v>1140.4529858525098</c:v>
                </c:pt>
                <c:pt idx="195">
                  <c:v>1140.9389894421179</c:v>
                </c:pt>
                <c:pt idx="196">
                  <c:v>1141.7084951256645</c:v>
                </c:pt>
                <c:pt idx="197">
                  <c:v>1141.8958090091596</c:v>
                </c:pt>
                <c:pt idx="198">
                  <c:v>1142.1590609535308</c:v>
                </c:pt>
                <c:pt idx="199">
                  <c:v>1142.9437542492526</c:v>
                </c:pt>
                <c:pt idx="200">
                  <c:v>1143.2829442545001</c:v>
                </c:pt>
                <c:pt idx="201">
                  <c:v>1143.7740103815001</c:v>
                </c:pt>
                <c:pt idx="202">
                  <c:v>1144.5030157659126</c:v>
                </c:pt>
                <c:pt idx="203">
                  <c:v>1144.6953921867994</c:v>
                </c:pt>
                <c:pt idx="204">
                  <c:v>1144.8978936824694</c:v>
                </c:pt>
                <c:pt idx="205">
                  <c:v>1144.7561426355005</c:v>
                </c:pt>
                <c:pt idx="206">
                  <c:v>1146.057214745181</c:v>
                </c:pt>
                <c:pt idx="207">
                  <c:v>1146.5077805730468</c:v>
                </c:pt>
                <c:pt idx="208">
                  <c:v>1146.4369050495625</c:v>
                </c:pt>
                <c:pt idx="209">
                  <c:v>1147.1659104339751</c:v>
                </c:pt>
                <c:pt idx="210">
                  <c:v>1147.7683523835938</c:v>
                </c:pt>
                <c:pt idx="211">
                  <c:v>1147.763289846202</c:v>
                </c:pt>
                <c:pt idx="212">
                  <c:v>1148.4568574688722</c:v>
                </c:pt>
                <c:pt idx="213">
                  <c:v>1148.9175483715217</c:v>
                </c:pt>
                <c:pt idx="214">
                  <c:v>1149.1554876289342</c:v>
                </c:pt>
                <c:pt idx="215">
                  <c:v>1149.4035519611302</c:v>
                </c:pt>
                <c:pt idx="216">
                  <c:v>1150.5578104864501</c:v>
                </c:pt>
                <c:pt idx="217">
                  <c:v>1150.2084954064189</c:v>
                </c:pt>
                <c:pt idx="218">
                  <c:v>1150.8868754169139</c:v>
                </c:pt>
                <c:pt idx="219">
                  <c:v>1151.4589421421822</c:v>
                </c:pt>
                <c:pt idx="220">
                  <c:v>1151.8639451335223</c:v>
                </c:pt>
                <c:pt idx="221">
                  <c:v>1152.6435758918526</c:v>
                </c:pt>
                <c:pt idx="222">
                  <c:v>1152.6435758918526</c:v>
                </c:pt>
                <c:pt idx="223">
                  <c:v>1153.4232066501825</c:v>
                </c:pt>
                <c:pt idx="224">
                  <c:v>1153.7775842676053</c:v>
                </c:pt>
                <c:pt idx="225">
                  <c:v>1154.0610863615434</c:v>
                </c:pt>
                <c:pt idx="226">
                  <c:v>1154.2180250206877</c:v>
                </c:pt>
                <c:pt idx="227">
                  <c:v>1155.0837189146775</c:v>
                </c:pt>
                <c:pt idx="228">
                  <c:v>1155.7418487756056</c:v>
                </c:pt>
                <c:pt idx="229">
                  <c:v>1156.0101632573685</c:v>
                </c:pt>
                <c:pt idx="230">
                  <c:v>1155.9848505704097</c:v>
                </c:pt>
                <c:pt idx="231">
                  <c:v>1156.8049816278738</c:v>
                </c:pt>
                <c:pt idx="232">
                  <c:v>1157.1846719322555</c:v>
                </c:pt>
                <c:pt idx="233">
                  <c:v>1157.2656725305235</c:v>
                </c:pt>
                <c:pt idx="234">
                  <c:v>1157.4833616383689</c:v>
                </c:pt>
                <c:pt idx="235">
                  <c:v>1158.1313664245133</c:v>
                </c:pt>
                <c:pt idx="236">
                  <c:v>1158.6173700141217</c:v>
                </c:pt>
                <c:pt idx="237">
                  <c:v>1158.8603718089257</c:v>
                </c:pt>
                <c:pt idx="238">
                  <c:v>1159.5741895811632</c:v>
                </c:pt>
                <c:pt idx="239">
                  <c:v>1159.781753614225</c:v>
                </c:pt>
                <c:pt idx="240">
                  <c:v>1160.3690079516684</c:v>
                </c:pt>
                <c:pt idx="241">
                  <c:v>1160.8448864664931</c:v>
                </c:pt>
                <c:pt idx="242">
                  <c:v>1161.3258275187097</c:v>
                </c:pt>
                <c:pt idx="243">
                  <c:v>1161.5840169256894</c:v>
                </c:pt>
                <c:pt idx="244">
                  <c:v>1161.5384540891635</c:v>
                </c:pt>
                <c:pt idx="245">
                  <c:v>1162.3130223101018</c:v>
                </c:pt>
                <c:pt idx="246">
                  <c:v>1162.657274852741</c:v>
                </c:pt>
                <c:pt idx="247">
                  <c:v>1163.112903217999</c:v>
                </c:pt>
                <c:pt idx="248">
                  <c:v>1163.1837787414834</c:v>
                </c:pt>
                <c:pt idx="249">
                  <c:v>1163.7153451676174</c:v>
                </c:pt>
                <c:pt idx="250">
                  <c:v>1163.9735345745971</c:v>
                </c:pt>
                <c:pt idx="251">
                  <c:v>1164.4291629398549</c:v>
                </c:pt>
                <c:pt idx="252">
                  <c:v>1165.208793698185</c:v>
                </c:pt>
                <c:pt idx="253">
                  <c:v>1165.203731160793</c:v>
                </c:pt>
                <c:pt idx="254">
                  <c:v>1165.4416704182056</c:v>
                </c:pt>
                <c:pt idx="255">
                  <c:v>1165.9934869939066</c:v>
                </c:pt>
                <c:pt idx="256">
                  <c:v>1166.3377395365458</c:v>
                </c:pt>
                <c:pt idx="257">
                  <c:v>1166.722492378319</c:v>
                </c:pt>
                <c:pt idx="258">
                  <c:v>1167.3097467157627</c:v>
                </c:pt>
                <c:pt idx="259">
                  <c:v>1167.2034334305358</c:v>
                </c:pt>
                <c:pt idx="260">
                  <c:v>1167.7400623940616</c:v>
                </c:pt>
                <c:pt idx="261">
                  <c:v>1168.1805031471442</c:v>
                </c:pt>
                <c:pt idx="262">
                  <c:v>1168.7475073350206</c:v>
                </c:pt>
                <c:pt idx="263">
                  <c:v>1169.1170725646186</c:v>
                </c:pt>
                <c:pt idx="264">
                  <c:v>1169.0360719663504</c:v>
                </c:pt>
                <c:pt idx="265">
                  <c:v>1169.5271380933507</c:v>
                </c:pt>
                <c:pt idx="266">
                  <c:v>1169.9473286968664</c:v>
                </c:pt>
                <c:pt idx="267">
                  <c:v>1170.220705716021</c:v>
                </c:pt>
                <c:pt idx="268">
                  <c:v>1171.2230881195883</c:v>
                </c:pt>
                <c:pt idx="269">
                  <c:v>1171.14208752132</c:v>
                </c:pt>
                <c:pt idx="270">
                  <c:v>1171.2787760308972</c:v>
                </c:pt>
                <c:pt idx="271">
                  <c:v>1171.7090917091966</c:v>
                </c:pt>
                <c:pt idx="272">
                  <c:v>1172.3064711214233</c:v>
                </c:pt>
                <c:pt idx="273">
                  <c:v>1172.5697230657947</c:v>
                </c:pt>
                <c:pt idx="274">
                  <c:v>1172.7620994866813</c:v>
                </c:pt>
                <c:pt idx="275">
                  <c:v>1172.9899136693102</c:v>
                </c:pt>
                <c:pt idx="276">
                  <c:v>1173.359478898908</c:v>
                </c:pt>
                <c:pt idx="277">
                  <c:v>1173.7897945772072</c:v>
                </c:pt>
                <c:pt idx="278">
                  <c:v>1174.0935468207124</c:v>
                </c:pt>
                <c:pt idx="279">
                  <c:v>1174.1897350311558</c:v>
                </c:pt>
                <c:pt idx="280">
                  <c:v>1174.8934277286094</c:v>
                </c:pt>
                <c:pt idx="281">
                  <c:v>1174.903552803393</c:v>
                </c:pt>
                <c:pt idx="282">
                  <c:v>1175.6831835617229</c:v>
                </c:pt>
                <c:pt idx="283">
                  <c:v>1175.5211823651869</c:v>
                </c:pt>
                <c:pt idx="284">
                  <c:v>1176.1539995391561</c:v>
                </c:pt>
                <c:pt idx="285">
                  <c:v>1176.4121889461358</c:v>
                </c:pt>
                <c:pt idx="286">
                  <c:v>1176.4577517826613</c:v>
                </c:pt>
                <c:pt idx="287">
                  <c:v>1176.4830644696201</c:v>
                </c:pt>
                <c:pt idx="288">
                  <c:v>1177.0095683583627</c:v>
                </c:pt>
                <c:pt idx="289">
                  <c:v>1177.799324191476</c:v>
                </c:pt>
                <c:pt idx="290">
                  <c:v>1177.9512003132286</c:v>
                </c:pt>
                <c:pt idx="291">
                  <c:v>1177.5715100088471</c:v>
                </c:pt>
                <c:pt idx="292">
                  <c:v>1178.1790144958577</c:v>
                </c:pt>
                <c:pt idx="293">
                  <c:v>1178.2802652436926</c:v>
                </c:pt>
                <c:pt idx="294">
                  <c:v>1178.8168942072184</c:v>
                </c:pt>
                <c:pt idx="295">
                  <c:v>1179.1206464507236</c:v>
                </c:pt>
                <c:pt idx="296">
                  <c:v>1179.6015875029402</c:v>
                </c:pt>
                <c:pt idx="297">
                  <c:v>1179.2320222733424</c:v>
                </c:pt>
                <c:pt idx="298">
                  <c:v>1179.7433385499096</c:v>
                </c:pt>
                <c:pt idx="299">
                  <c:v>1180.5280318456312</c:v>
                </c:pt>
                <c:pt idx="300">
                  <c:v>1180.7052206543426</c:v>
                </c:pt>
                <c:pt idx="301">
                  <c:v>1180.8722843882706</c:v>
                </c:pt>
                <c:pt idx="302">
                  <c:v>1180.9279722995798</c:v>
                </c:pt>
                <c:pt idx="303">
                  <c:v>1181.4646012631056</c:v>
                </c:pt>
                <c:pt idx="304">
                  <c:v>1181.727853207477</c:v>
                </c:pt>
                <c:pt idx="305">
                  <c:v>1181.4291635013635</c:v>
                </c:pt>
                <c:pt idx="306">
                  <c:v>1181.6569776839924</c:v>
                </c:pt>
                <c:pt idx="307">
                  <c:v>1182.4467335171059</c:v>
                </c:pt>
                <c:pt idx="308">
                  <c:v>1182.6745476997348</c:v>
                </c:pt>
                <c:pt idx="309">
                  <c:v>1182.9276745693223</c:v>
                </c:pt>
                <c:pt idx="310">
                  <c:v>1183.1149884528174</c:v>
                </c:pt>
                <c:pt idx="311">
                  <c:v>1182.7707359101782</c:v>
                </c:pt>
                <c:pt idx="312">
                  <c:v>1183.5503666685081</c:v>
                </c:pt>
                <c:pt idx="313">
                  <c:v>1183.9351195102813</c:v>
                </c:pt>
                <c:pt idx="314">
                  <c:v>1183.3276150232709</c:v>
                </c:pt>
                <c:pt idx="315">
                  <c:v>1183.7123678650441</c:v>
                </c:pt>
                <c:pt idx="316">
                  <c:v>1184.2641844407456</c:v>
                </c:pt>
                <c:pt idx="317">
                  <c:v>1184.7096877312197</c:v>
                </c:pt>
                <c:pt idx="318">
                  <c:v>1184.6438747451271</c:v>
                </c:pt>
                <c:pt idx="319">
                  <c:v>1184.9881272877662</c:v>
                </c:pt>
                <c:pt idx="320">
                  <c:v>1185.1400034095188</c:v>
                </c:pt>
                <c:pt idx="321">
                  <c:v>1185.651319686086</c:v>
                </c:pt>
                <c:pt idx="322">
                  <c:v>1185.6462571486941</c:v>
                </c:pt>
                <c:pt idx="323">
                  <c:v>1185.2766919190963</c:v>
                </c:pt>
                <c:pt idx="324">
                  <c:v>1185.9348217800241</c:v>
                </c:pt>
                <c:pt idx="325">
                  <c:v>1186.0411350652512</c:v>
                </c:pt>
                <c:pt idx="326">
                  <c:v>1186.3195746217973</c:v>
                </c:pt>
                <c:pt idx="327">
                  <c:v>1186.4461380565913</c:v>
                </c:pt>
                <c:pt idx="328">
                  <c:v>1186.795453136622</c:v>
                </c:pt>
                <c:pt idx="329">
                  <c:v>1187.1802059783954</c:v>
                </c:pt>
                <c:pt idx="330">
                  <c:v>1186.8713911974985</c:v>
                </c:pt>
                <c:pt idx="331">
                  <c:v>1187.1093304549108</c:v>
                </c:pt>
                <c:pt idx="332">
                  <c:v>1187.0232673192511</c:v>
                </c:pt>
                <c:pt idx="333">
                  <c:v>1187.5447086706017</c:v>
                </c:pt>
                <c:pt idx="334">
                  <c:v>1187.5548337453854</c:v>
                </c:pt>
                <c:pt idx="335">
                  <c:v>1187.8535234514986</c:v>
                </c:pt>
                <c:pt idx="336">
                  <c:v>1187.8788361384575</c:v>
                </c:pt>
                <c:pt idx="337">
                  <c:v>1188.3496521158906</c:v>
                </c:pt>
                <c:pt idx="338">
                  <c:v>1188.3547146532824</c:v>
                </c:pt>
                <c:pt idx="339">
                  <c:v>1188.2534639054472</c:v>
                </c:pt>
                <c:pt idx="340">
                  <c:v>1188.0560249471689</c:v>
                </c:pt>
                <c:pt idx="341">
                  <c:v>1188.7850303315813</c:v>
                </c:pt>
                <c:pt idx="342">
                  <c:v>1189.043219738561</c:v>
                </c:pt>
                <c:pt idx="343">
                  <c:v>1189.0887825750867</c:v>
                </c:pt>
                <c:pt idx="344">
                  <c:v>1189.0584073507362</c:v>
                </c:pt>
                <c:pt idx="345">
                  <c:v>1189.1545955611793</c:v>
                </c:pt>
                <c:pt idx="346">
                  <c:v>1189.4482227299013</c:v>
                </c:pt>
                <c:pt idx="347">
                  <c:v>1189.5798487020866</c:v>
                </c:pt>
                <c:pt idx="348">
                  <c:v>1189.4583478046845</c:v>
                </c:pt>
                <c:pt idx="349">
                  <c:v>1189.4887230290351</c:v>
                </c:pt>
                <c:pt idx="350">
                  <c:v>1189.635536613396</c:v>
                </c:pt>
                <c:pt idx="351">
                  <c:v>1190.1721655769218</c:v>
                </c:pt>
                <c:pt idx="352">
                  <c:v>1190.1519154273549</c:v>
                </c:pt>
                <c:pt idx="353">
                  <c:v>1189.9544764690763</c:v>
                </c:pt>
                <c:pt idx="354">
                  <c:v>1189.7874127351486</c:v>
                </c:pt>
                <c:pt idx="355">
                  <c:v>1190.6632317039221</c:v>
                </c:pt>
                <c:pt idx="356">
                  <c:v>1190.4961679699941</c:v>
                </c:pt>
                <c:pt idx="357">
                  <c:v>1190.5164181195612</c:v>
                </c:pt>
                <c:pt idx="358">
                  <c:v>1190.4506051334683</c:v>
                </c:pt>
                <c:pt idx="359">
                  <c:v>1190.3847921473755</c:v>
                </c:pt>
                <c:pt idx="360">
                  <c:v>1190.972046484819</c:v>
                </c:pt>
                <c:pt idx="361">
                  <c:v>1190.8758582743756</c:v>
                </c:pt>
                <c:pt idx="362">
                  <c:v>1191.2099857422315</c:v>
                </c:pt>
                <c:pt idx="363">
                  <c:v>1191.0479845456953</c:v>
                </c:pt>
                <c:pt idx="364">
                  <c:v>1191.0277343961282</c:v>
                </c:pt>
                <c:pt idx="365">
                  <c:v>1191.1796105178807</c:v>
                </c:pt>
                <c:pt idx="366">
                  <c:v>1190.9771090222109</c:v>
                </c:pt>
                <c:pt idx="367">
                  <c:v>1191.4074247005096</c:v>
                </c:pt>
                <c:pt idx="368">
                  <c:v>1191.5086754483448</c:v>
                </c:pt>
                <c:pt idx="369">
                  <c:v>1191.463112611819</c:v>
                </c:pt>
                <c:pt idx="370">
                  <c:v>1191.4327373874687</c:v>
                </c:pt>
                <c:pt idx="371">
                  <c:v>1192.0756796362211</c:v>
                </c:pt>
                <c:pt idx="372">
                  <c:v>1191.4580500744273</c:v>
                </c:pt>
                <c:pt idx="373">
                  <c:v>1191.5036129109528</c:v>
                </c:pt>
                <c:pt idx="374">
                  <c:v>1191.7820524674996</c:v>
                </c:pt>
                <c:pt idx="375">
                  <c:v>1192.2629935197162</c:v>
                </c:pt>
                <c:pt idx="376">
                  <c:v>1191.8681156031591</c:v>
                </c:pt>
                <c:pt idx="377">
                  <c:v>1192.1465551597059</c:v>
                </c:pt>
                <c:pt idx="378">
                  <c:v>1191.6504264953139</c:v>
                </c:pt>
                <c:pt idx="379">
                  <c:v>1192.0959297857883</c:v>
                </c:pt>
                <c:pt idx="380">
                  <c:v>1192.3186814310254</c:v>
                </c:pt>
                <c:pt idx="381">
                  <c:v>1191.5441132100871</c:v>
                </c:pt>
                <c:pt idx="382">
                  <c:v>1191.5947385840047</c:v>
                </c:pt>
                <c:pt idx="383">
                  <c:v>1192.1111173979637</c:v>
                </c:pt>
                <c:pt idx="384">
                  <c:v>1192.3288065058089</c:v>
                </c:pt>
                <c:pt idx="385">
                  <c:v>1191.9440536640354</c:v>
                </c:pt>
                <c:pt idx="386">
                  <c:v>1192.0807421736129</c:v>
                </c:pt>
                <c:pt idx="387">
                  <c:v>1192.1060548605717</c:v>
                </c:pt>
                <c:pt idx="388">
                  <c:v>1192.2376808327574</c:v>
                </c:pt>
                <c:pt idx="389">
                  <c:v>1191.9035533649017</c:v>
                </c:pt>
                <c:pt idx="390">
                  <c:v>1191.7364896309737</c:v>
                </c:pt>
                <c:pt idx="391">
                  <c:v>1192.1668053092728</c:v>
                </c:pt>
                <c:pt idx="392">
                  <c:v>1192.0807421736129</c:v>
                </c:pt>
                <c:pt idx="393">
                  <c:v>1191.8984908275099</c:v>
                </c:pt>
                <c:pt idx="394">
                  <c:v>1192.3034938188503</c:v>
                </c:pt>
                <c:pt idx="395">
                  <c:v>1191.9845539631697</c:v>
                </c:pt>
                <c:pt idx="396">
                  <c:v>1191.7061144066233</c:v>
                </c:pt>
                <c:pt idx="397">
                  <c:v>1191.5491757474788</c:v>
                </c:pt>
                <c:pt idx="398">
                  <c:v>1192.4148696414688</c:v>
                </c:pt>
                <c:pt idx="399">
                  <c:v>1192.2933687440668</c:v>
                </c:pt>
                <c:pt idx="400">
                  <c:v>1192.181992921448</c:v>
                </c:pt>
                <c:pt idx="401">
                  <c:v>1191.6099261961799</c:v>
                </c:pt>
                <c:pt idx="402">
                  <c:v>1191.8579905283759</c:v>
                </c:pt>
                <c:pt idx="403">
                  <c:v>1191.7820524674996</c:v>
                </c:pt>
                <c:pt idx="404">
                  <c:v>1191.8023026170665</c:v>
                </c:pt>
                <c:pt idx="405">
                  <c:v>1191.9035533649017</c:v>
                </c:pt>
                <c:pt idx="406">
                  <c:v>1191.8630530657676</c:v>
                </c:pt>
                <c:pt idx="407">
                  <c:v>1191.5491757474788</c:v>
                </c:pt>
                <c:pt idx="408">
                  <c:v>1191.4175497752933</c:v>
                </c:pt>
                <c:pt idx="409">
                  <c:v>1192.1313675475305</c:v>
                </c:pt>
                <c:pt idx="410">
                  <c:v>1191.3618618639841</c:v>
                </c:pt>
                <c:pt idx="411">
                  <c:v>1191.2960488778913</c:v>
                </c:pt>
                <c:pt idx="412">
                  <c:v>1191.2504860413655</c:v>
                </c:pt>
                <c:pt idx="413">
                  <c:v>1191.4681751492108</c:v>
                </c:pt>
                <c:pt idx="414">
                  <c:v>1191.3669244013756</c:v>
                </c:pt>
                <c:pt idx="415">
                  <c:v>1191.382112013551</c:v>
                </c:pt>
                <c:pt idx="416">
                  <c:v>1191.1188600691798</c:v>
                </c:pt>
                <c:pt idx="417">
                  <c:v>1191.0378594709118</c:v>
                </c:pt>
                <c:pt idx="418">
                  <c:v>1191.0986099196127</c:v>
                </c:pt>
                <c:pt idx="419">
                  <c:v>1191.0277343961282</c:v>
                </c:pt>
                <c:pt idx="420">
                  <c:v>1190.5316057317364</c:v>
                </c:pt>
                <c:pt idx="421">
                  <c:v>1190.3898546847674</c:v>
                </c:pt>
                <c:pt idx="422">
                  <c:v>1190.374667072592</c:v>
                </c:pt>
                <c:pt idx="423">
                  <c:v>1190.3088540864992</c:v>
                </c:pt>
                <c:pt idx="424">
                  <c:v>1190.086102441262</c:v>
                </c:pt>
                <c:pt idx="425">
                  <c:v>1189.7823501977568</c:v>
                </c:pt>
                <c:pt idx="426">
                  <c:v>1189.6051613890456</c:v>
                </c:pt>
                <c:pt idx="427">
                  <c:v>1189.9949767682106</c:v>
                </c:pt>
                <c:pt idx="428">
                  <c:v>1189.7924752725403</c:v>
                </c:pt>
                <c:pt idx="429">
                  <c:v>1189.4026598933754</c:v>
                </c:pt>
                <c:pt idx="430">
                  <c:v>1189.2102834724888</c:v>
                </c:pt>
                <c:pt idx="431">
                  <c:v>1189.2609088464062</c:v>
                </c:pt>
                <c:pt idx="432" formatCode="General">
                  <c:v>1189.2406586968393</c:v>
                </c:pt>
                <c:pt idx="433" formatCode="General">
                  <c:v>1189.2355961594476</c:v>
                </c:pt>
                <c:pt idx="434" formatCode="General">
                  <c:v>1188.4357152515506</c:v>
                </c:pt>
                <c:pt idx="435" formatCode="General">
                  <c:v>1188.258526442839</c:v>
                </c:pt>
                <c:pt idx="436" formatCode="General">
                  <c:v>1188.0458998723855</c:v>
                </c:pt>
                <c:pt idx="437" formatCode="General">
                  <c:v>1188.2129636063132</c:v>
                </c:pt>
                <c:pt idx="438" formatCode="General">
                  <c:v>1188.0205871854264</c:v>
                </c:pt>
                <c:pt idx="439" formatCode="General">
                  <c:v>1187.1852685157871</c:v>
                </c:pt>
                <c:pt idx="440" formatCode="General">
                  <c:v>1187.332082100148</c:v>
                </c:pt>
                <c:pt idx="441" formatCode="General">
                  <c:v>1187.4282703105914</c:v>
                </c:pt>
                <c:pt idx="442" formatCode="General">
                  <c:v>1186.9878295575088</c:v>
                </c:pt>
                <c:pt idx="443" formatCode="General">
                  <c:v>1186.6030767157356</c:v>
                </c:pt>
                <c:pt idx="444" formatCode="General">
                  <c:v>1186.324637159189</c:v>
                </c:pt>
                <c:pt idx="445" formatCode="General">
                  <c:v>1186.0715102896015</c:v>
                </c:pt>
                <c:pt idx="446" formatCode="General">
                  <c:v>1185.7424453591375</c:v>
                </c:pt>
                <c:pt idx="447" formatCode="General">
                  <c:v>1185.033690124292</c:v>
                </c:pt>
                <c:pt idx="448" formatCode="General">
                  <c:v>1184.8970016147148</c:v>
                </c:pt>
                <c:pt idx="449" formatCode="General">
                  <c:v>1184.7147502686114</c:v>
                </c:pt>
                <c:pt idx="450" formatCode="General">
                  <c:v>1184.3198723520547</c:v>
                </c:pt>
                <c:pt idx="451" formatCode="General">
                  <c:v>1184.1376210059516</c:v>
                </c:pt>
                <c:pt idx="452" formatCode="General">
                  <c:v>1183.7022427902607</c:v>
                </c:pt>
                <c:pt idx="453" formatCode="General">
                  <c:v>1182.7049229240852</c:v>
                </c:pt>
                <c:pt idx="454" formatCode="General">
                  <c:v>1182.40117068058</c:v>
                </c:pt>
                <c:pt idx="455" formatCode="General">
                  <c:v>1182.0569181379408</c:v>
                </c:pt>
                <c:pt idx="456" formatCode="General">
                  <c:v>1181.4646012631056</c:v>
                </c:pt>
                <c:pt idx="457" formatCode="General">
                  <c:v>1181.2975375291778</c:v>
                </c:pt>
                <c:pt idx="458" formatCode="General">
                  <c:v>1180.6900330421672</c:v>
                </c:pt>
                <c:pt idx="459" formatCode="General">
                  <c:v>1180.3609681117034</c:v>
                </c:pt>
                <c:pt idx="460" formatCode="General">
                  <c:v>1179.7332134751259</c:v>
                </c:pt>
                <c:pt idx="461" formatCode="General">
                  <c:v>1179.257334960301</c:v>
                </c:pt>
                <c:pt idx="462" formatCode="General">
                  <c:v>1178.8422068941773</c:v>
                </c:pt>
                <c:pt idx="463" formatCode="General">
                  <c:v>1178.5283295758884</c:v>
                </c:pt>
                <c:pt idx="464" formatCode="General">
                  <c:v>1177.9005749393111</c:v>
                </c:pt>
                <c:pt idx="465" formatCode="General">
                  <c:v>1177.3740710505688</c:v>
                </c:pt>
                <c:pt idx="466" formatCode="General">
                  <c:v>1175.9666856556612</c:v>
                </c:pt>
                <c:pt idx="467" formatCode="General">
                  <c:v>1175.6730584869395</c:v>
                </c:pt>
                <c:pt idx="468" formatCode="General">
                  <c:v>1175.1313669860219</c:v>
                </c:pt>
                <c:pt idx="469" formatCode="General">
                  <c:v>1174.4327368259599</c:v>
                </c:pt>
                <c:pt idx="470" formatCode="General">
                  <c:v>1174.0682341337535</c:v>
                </c:pt>
                <c:pt idx="471" formatCode="General">
                  <c:v>1173.3493538241246</c:v>
                </c:pt>
                <c:pt idx="472" formatCode="General">
                  <c:v>1173.0152263562688</c:v>
                </c:pt>
                <c:pt idx="473" formatCode="General">
                  <c:v>1171.7040291718049</c:v>
                </c:pt>
                <c:pt idx="474" formatCode="General">
                  <c:v>1170.8990857265158</c:v>
                </c:pt>
                <c:pt idx="475" formatCode="General">
                  <c:v>1170.0080791455673</c:v>
                </c:pt>
                <c:pt idx="476" formatCode="General">
                  <c:v>1169.476512719433</c:v>
                </c:pt>
                <c:pt idx="477" formatCode="General">
                  <c:v>1168.8285079332888</c:v>
                </c:pt>
                <c:pt idx="478" formatCode="General">
                  <c:v>1168.7475073350206</c:v>
                </c:pt>
                <c:pt idx="479" formatCode="General">
                  <c:v>1167.6489367210102</c:v>
                </c:pt>
                <c:pt idx="480" formatCode="General">
                  <c:v>1167.0667449209584</c:v>
                </c:pt>
                <c:pt idx="481" formatCode="General">
                  <c:v>1165.9479241573808</c:v>
                </c:pt>
                <c:pt idx="482" formatCode="General">
                  <c:v>1165.2746066842778</c:v>
                </c:pt>
                <c:pt idx="483" formatCode="General">
                  <c:v>1164.4443505520301</c:v>
                </c:pt>
                <c:pt idx="484" formatCode="General">
                  <c:v>1163.5533439710814</c:v>
                </c:pt>
                <c:pt idx="485" formatCode="General">
                  <c:v>1163.0926530684319</c:v>
                </c:pt>
                <c:pt idx="486" formatCode="General">
                  <c:v>1161.8877691691946</c:v>
                </c:pt>
                <c:pt idx="487" formatCode="General">
                  <c:v>1161.4118906543697</c:v>
                </c:pt>
                <c:pt idx="488" formatCode="General">
                  <c:v>1160.520884073421</c:v>
                </c:pt>
                <c:pt idx="489" formatCode="General">
                  <c:v>1159.7918786890086</c:v>
                </c:pt>
                <c:pt idx="490" formatCode="General">
                  <c:v>1158.8148089724</c:v>
                </c:pt>
                <c:pt idx="491" formatCode="General">
                  <c:v>1157.5086743253278</c:v>
                </c:pt>
                <c:pt idx="492" formatCode="General">
                  <c:v>1157.3719858157503</c:v>
                </c:pt>
                <c:pt idx="493" formatCode="General">
                  <c:v>1156.0810387808531</c:v>
                </c:pt>
                <c:pt idx="494" formatCode="General">
                  <c:v>1155.503909518193</c:v>
                </c:pt>
                <c:pt idx="495" formatCode="General">
                  <c:v>1154.1167742728528</c:v>
                </c:pt>
                <c:pt idx="496" formatCode="General">
                  <c:v>1153.4333317249659</c:v>
                </c:pt>
                <c:pt idx="497" formatCode="General">
                  <c:v>1153.2156426171205</c:v>
                </c:pt>
                <c:pt idx="498" formatCode="General">
                  <c:v>1152.076571703976</c:v>
                </c:pt>
                <c:pt idx="499" formatCode="General">
                  <c:v>1150.9830636273573</c:v>
                </c:pt>
                <c:pt idx="500" formatCode="General">
                  <c:v>1150.5122476499241</c:v>
                </c:pt>
                <c:pt idx="501" formatCode="General">
                  <c:v>1149.2921761385114</c:v>
                </c:pt>
                <c:pt idx="502" formatCode="General">
                  <c:v>1148.7403595628105</c:v>
                </c:pt>
                <c:pt idx="503" formatCode="General">
                  <c:v>1147.7784774583772</c:v>
                </c:pt>
                <c:pt idx="504" formatCode="General">
                  <c:v>1146.5786560965316</c:v>
                </c:pt>
                <c:pt idx="505" formatCode="General">
                  <c:v>1145.5914613051395</c:v>
                </c:pt>
                <c:pt idx="506" formatCode="General">
                  <c:v>1144.5789538267888</c:v>
                </c:pt>
                <c:pt idx="507" formatCode="General">
                  <c:v>1144.0473874006548</c:v>
                </c:pt>
                <c:pt idx="508" formatCode="General">
                  <c:v>1143.2677566423247</c:v>
                </c:pt>
                <c:pt idx="509" formatCode="General">
                  <c:v>1142.2248739396234</c:v>
                </c:pt>
                <c:pt idx="510" formatCode="General">
                  <c:v>1141.2984295969327</c:v>
                </c:pt>
                <c:pt idx="511" formatCode="General">
                  <c:v>1140.0631704733448</c:v>
                </c:pt>
                <c:pt idx="512" formatCode="General">
                  <c:v>1138.9392871723753</c:v>
                </c:pt>
                <c:pt idx="513" formatCode="General">
                  <c:v>1138.5849095549527</c:v>
                </c:pt>
                <c:pt idx="514" formatCode="General">
                  <c:v>1137.0560232626431</c:v>
                </c:pt>
                <c:pt idx="515" formatCode="General">
                  <c:v>1136.7775837060967</c:v>
                </c:pt>
                <c:pt idx="516" formatCode="General">
                  <c:v>1135.3398230868388</c:v>
                </c:pt>
                <c:pt idx="517" formatCode="General">
                  <c:v>1134.2159397858693</c:v>
                </c:pt>
                <c:pt idx="518" formatCode="General">
                  <c:v>1133.3856836536215</c:v>
                </c:pt>
                <c:pt idx="519" formatCode="General">
                  <c:v>1132.3731761752711</c:v>
                </c:pt>
                <c:pt idx="520" formatCode="General">
                  <c:v>1131.9884233334976</c:v>
                </c:pt>
                <c:pt idx="521" formatCode="General">
                  <c:v>1131.1531046638584</c:v>
                </c:pt>
                <c:pt idx="522" formatCode="General">
                  <c:v>1129.6900313576414</c:v>
                </c:pt>
                <c:pt idx="523" formatCode="General">
                  <c:v>1129.1483398567239</c:v>
                </c:pt>
                <c:pt idx="524" formatCode="General">
                  <c:v>1128.4750223836209</c:v>
                </c:pt>
                <c:pt idx="525" formatCode="General">
                  <c:v>1127.1334499748059</c:v>
                </c:pt>
                <c:pt idx="526" formatCode="General">
                  <c:v>1126.3386316043006</c:v>
                </c:pt>
                <c:pt idx="527" formatCode="General">
                  <c:v>1124.9059335224342</c:v>
                </c:pt>
                <c:pt idx="528" formatCode="General">
                  <c:v>1123.3264218562074</c:v>
                </c:pt>
                <c:pt idx="529" formatCode="General">
                  <c:v>1123.4631103657846</c:v>
                </c:pt>
                <c:pt idx="530" formatCode="General">
                  <c:v>1122.6784170700628</c:v>
                </c:pt>
                <c:pt idx="531" formatCode="General">
                  <c:v>1121.3368446612481</c:v>
                </c:pt>
                <c:pt idx="532" formatCode="General">
                  <c:v>1120.1775235985365</c:v>
                </c:pt>
                <c:pt idx="533" formatCode="General">
                  <c:v>1119.676332396753</c:v>
                </c:pt>
                <c:pt idx="534" formatCode="General">
                  <c:v>1118.2841346140208</c:v>
                </c:pt>
                <c:pt idx="535" formatCode="General">
                  <c:v>1117.4994413182988</c:v>
                </c:pt>
                <c:pt idx="536" formatCode="General">
                  <c:v>1116.365432942546</c:v>
                </c:pt>
                <c:pt idx="537" formatCode="General">
                  <c:v>1115.3326753146282</c:v>
                </c:pt>
                <c:pt idx="538" formatCode="General">
                  <c:v>1114.4163560467209</c:v>
                </c:pt>
                <c:pt idx="539" formatCode="General">
                  <c:v>1113.3025978205351</c:v>
                </c:pt>
                <c:pt idx="540" formatCode="General">
                  <c:v>1112.3052779543596</c:v>
                </c:pt>
                <c:pt idx="541" formatCode="General">
                  <c:v>1111.4497091351534</c:v>
                </c:pt>
                <c:pt idx="542" formatCode="General">
                  <c:v>1110.5738901663801</c:v>
                </c:pt>
                <c:pt idx="543" formatCode="General">
                  <c:v>1109.7537591089158</c:v>
                </c:pt>
                <c:pt idx="544" formatCode="General">
                  <c:v>1108.5741878966373</c:v>
                </c:pt>
                <c:pt idx="545" formatCode="General">
                  <c:v>1107.0807393660698</c:v>
                </c:pt>
                <c:pt idx="546" formatCode="General">
                  <c:v>1106.7162366738637</c:v>
                </c:pt>
                <c:pt idx="547" formatCode="General">
                  <c:v>1105.3037887415644</c:v>
                </c:pt>
                <c:pt idx="548" formatCode="General">
                  <c:v>1104.245718426688</c:v>
                </c:pt>
                <c:pt idx="549" formatCode="General">
                  <c:v>1103.5470882666261</c:v>
                </c:pt>
                <c:pt idx="550" formatCode="General">
                  <c:v>1102.3776421291309</c:v>
                </c:pt>
                <c:pt idx="551" formatCode="General">
                  <c:v>1101.5423234594916</c:v>
                </c:pt>
                <c:pt idx="552" formatCode="General">
                  <c:v>1100.6766295655016</c:v>
                </c:pt>
                <c:pt idx="553" formatCode="General">
                  <c:v>1099.0515550627488</c:v>
                </c:pt>
                <c:pt idx="554" formatCode="General">
                  <c:v>1098.7376777444599</c:v>
                </c:pt>
                <c:pt idx="555" formatCode="General">
                  <c:v>1097.385980260862</c:v>
                </c:pt>
                <c:pt idx="556" formatCode="General">
                  <c:v>1096.5658492033976</c:v>
                </c:pt>
                <c:pt idx="557" formatCode="General">
                  <c:v>1095.3508402293767</c:v>
                </c:pt>
                <c:pt idx="558" formatCode="General">
                  <c:v>1094.3028949892839</c:v>
                </c:pt>
                <c:pt idx="559" formatCode="General">
                  <c:v>1093.2853249735415</c:v>
                </c:pt>
                <c:pt idx="560" formatCode="General">
                  <c:v>1092.1563791351803</c:v>
                </c:pt>
                <c:pt idx="561" formatCode="General">
                  <c:v>1090.9970580724689</c:v>
                </c:pt>
                <c:pt idx="562" formatCode="General">
                  <c:v>1090.1718644776129</c:v>
                </c:pt>
                <c:pt idx="563" formatCode="General">
                  <c:v>1089.432734018417</c:v>
                </c:pt>
                <c:pt idx="564" formatCode="General">
                  <c:v>1088.0253486235094</c:v>
                </c:pt>
                <c:pt idx="565" formatCode="General">
                  <c:v>1087.1343420425608</c:v>
                </c:pt>
                <c:pt idx="566" formatCode="General">
                  <c:v>1086.4407744198907</c:v>
                </c:pt>
                <c:pt idx="567" formatCode="General">
                  <c:v>1085.1295772354263</c:v>
                </c:pt>
                <c:pt idx="568" formatCode="General">
                  <c:v>1083.8133175135704</c:v>
                </c:pt>
                <c:pt idx="569" formatCode="General">
                  <c:v>1083.0286242178486</c:v>
                </c:pt>
                <c:pt idx="570" formatCode="General">
                  <c:v>1081.8186777812193</c:v>
                </c:pt>
                <c:pt idx="571" formatCode="General">
                  <c:v>1080.9276712002709</c:v>
                </c:pt>
                <c:pt idx="572" formatCode="General">
                  <c:v>1079.7025371514665</c:v>
                </c:pt>
                <c:pt idx="573" formatCode="General">
                  <c:v>1078.684967135724</c:v>
                </c:pt>
                <c:pt idx="574" formatCode="General">
                  <c:v>1077.2168312921153</c:v>
                </c:pt>
                <c:pt idx="575" formatCode="General">
                  <c:v>1076.3663250103007</c:v>
                </c:pt>
                <c:pt idx="576" formatCode="General">
                  <c:v>1075.419630518043</c:v>
                </c:pt>
                <c:pt idx="577" formatCode="General">
                  <c:v>1074.4374982640427</c:v>
                </c:pt>
                <c:pt idx="578" formatCode="General">
                  <c:v>1073.0250503317434</c:v>
                </c:pt>
                <c:pt idx="579" formatCode="General">
                  <c:v>1072.4681712186507</c:v>
                </c:pt>
                <c:pt idx="580" formatCode="General">
                  <c:v>1071.2227870202792</c:v>
                </c:pt>
                <c:pt idx="581" formatCode="General">
                  <c:v>1070.0584034201759</c:v>
                </c:pt>
                <c:pt idx="582" formatCode="General">
                  <c:v>1069.2686475870623</c:v>
                </c:pt>
                <c:pt idx="583" formatCode="General">
                  <c:v>1068.0536386130416</c:v>
                </c:pt>
                <c:pt idx="584" formatCode="General">
                  <c:v>1066.9651930738144</c:v>
                </c:pt>
                <c:pt idx="585" formatCode="General">
                  <c:v>1065.7754967867525</c:v>
                </c:pt>
                <c:pt idx="586" formatCode="General">
                  <c:v>1064.5250500509892</c:v>
                </c:pt>
                <c:pt idx="587" formatCode="General">
                  <c:v>1063.5834180961231</c:v>
                </c:pt>
                <c:pt idx="588" formatCode="General">
                  <c:v>1062.4443471829786</c:v>
                </c:pt>
                <c:pt idx="589" formatCode="General">
                  <c:v>1061.3660267185348</c:v>
                </c:pt>
                <c:pt idx="590" formatCode="General">
                  <c:v>1060.2725186419161</c:v>
                </c:pt>
                <c:pt idx="591" formatCode="General">
                  <c:v>1058.6980695130808</c:v>
                </c:pt>
                <c:pt idx="592" formatCode="General">
                  <c:v>1058.2930665217405</c:v>
                </c:pt>
                <c:pt idx="593" formatCode="General">
                  <c:v>1056.8958062016166</c:v>
                </c:pt>
                <c:pt idx="594" formatCode="General">
                  <c:v>1055.5441087180184</c:v>
                </c:pt>
                <c:pt idx="595" formatCode="General">
                  <c:v>1054.4860384031417</c:v>
                </c:pt>
                <c:pt idx="596" formatCode="General">
                  <c:v>1053.3874677891313</c:v>
                </c:pt>
                <c:pt idx="597" formatCode="General">
                  <c:v>1052.4913986707909</c:v>
                </c:pt>
                <c:pt idx="598" formatCode="General">
                  <c:v>1051.1143885002339</c:v>
                </c:pt>
                <c:pt idx="599" formatCode="General">
                  <c:v>1049.5753771331406</c:v>
                </c:pt>
                <c:pt idx="600" formatCode="General">
                  <c:v>1048.9577475713468</c:v>
                </c:pt>
                <c:pt idx="601" formatCode="General">
                  <c:v>1047.7174259103672</c:v>
                </c:pt>
                <c:pt idx="602" formatCode="General">
                  <c:v>1046.5074794737382</c:v>
                </c:pt>
                <c:pt idx="603" formatCode="General">
                  <c:v>1045.9708505102121</c:v>
                </c:pt>
                <c:pt idx="604" formatCode="General">
                  <c:v>1043.8395222682841</c:v>
                </c:pt>
                <c:pt idx="605" formatCode="General">
                  <c:v>1042.8422024021086</c:v>
                </c:pt>
                <c:pt idx="606" formatCode="General">
                  <c:v>1041.844882535933</c:v>
                </c:pt>
                <c:pt idx="607" formatCode="General">
                  <c:v>1040.7817496836649</c:v>
                </c:pt>
                <c:pt idx="608" formatCode="General">
                  <c:v>1039.8451802661903</c:v>
                </c:pt>
                <c:pt idx="609" formatCode="General">
                  <c:v>1038.3821069599735</c:v>
                </c:pt>
                <c:pt idx="610" formatCode="General">
                  <c:v>1037.4252873929322</c:v>
                </c:pt>
                <c:pt idx="611" formatCode="General">
                  <c:v>1036.3317793163135</c:v>
                </c:pt>
                <c:pt idx="612" formatCode="General">
                  <c:v>1034.8585809353131</c:v>
                </c:pt>
                <c:pt idx="613" formatCode="General">
                  <c:v>1033.7600103213024</c:v>
                </c:pt>
                <c:pt idx="614" formatCode="General">
                  <c:v>1032.9449418012302</c:v>
                </c:pt>
                <c:pt idx="615" formatCode="General">
                  <c:v>1031.9830596967968</c:v>
                </c:pt>
                <c:pt idx="616" formatCode="General">
                  <c:v>1030.5351740027556</c:v>
                </c:pt>
                <c:pt idx="617" formatCode="General">
                  <c:v>1029.2999148791675</c:v>
                </c:pt>
                <c:pt idx="618" formatCode="General">
                  <c:v>1027.4115884320433</c:v>
                </c:pt>
                <c:pt idx="619" formatCode="General">
                  <c:v>1026.3535181171669</c:v>
                </c:pt>
                <c:pt idx="620" formatCode="General">
                  <c:v>1025.6599504944968</c:v>
                </c:pt>
                <c:pt idx="621" formatCode="General">
                  <c:v>1024.2677527117644</c:v>
                </c:pt>
                <c:pt idx="622" formatCode="General">
                  <c:v>1023.0274310507848</c:v>
                </c:pt>
                <c:pt idx="623" formatCode="General">
                  <c:v>1022.1262993950528</c:v>
                </c:pt>
                <c:pt idx="624" formatCode="General">
                  <c:v>1021.1593547532277</c:v>
                </c:pt>
                <c:pt idx="625" formatCode="General">
                  <c:v>1019.2558406939285</c:v>
                </c:pt>
                <c:pt idx="626" formatCode="General">
                  <c:v>1018.3698966503715</c:v>
                </c:pt>
                <c:pt idx="627" formatCode="General">
                  <c:v>1016.9118858815465</c:v>
                </c:pt>
                <c:pt idx="628" formatCode="General">
                  <c:v>1015.7677524310101</c:v>
                </c:pt>
                <c:pt idx="629" formatCode="General">
                  <c:v>1014.5476809195976</c:v>
                </c:pt>
                <c:pt idx="630" formatCode="General">
                  <c:v>1013.4136725438449</c:v>
                </c:pt>
                <c:pt idx="631" formatCode="General">
                  <c:v>1012.1379131211229</c:v>
                </c:pt>
                <c:pt idx="632" formatCode="General">
                  <c:v>1010.4217129453184</c:v>
                </c:pt>
                <c:pt idx="633" formatCode="General">
                  <c:v>1009.4092054669677</c:v>
                </c:pt>
                <c:pt idx="634" formatCode="General">
                  <c:v>1008.4675735121016</c:v>
                </c:pt>
                <c:pt idx="635" formatCode="General">
                  <c:v>1007.1006884163281</c:v>
                </c:pt>
                <c:pt idx="636" formatCode="General">
                  <c:v>1006.1185561623278</c:v>
                </c:pt>
                <c:pt idx="637" formatCode="General">
                  <c:v>1004.3821058369564</c:v>
                </c:pt>
                <c:pt idx="638" formatCode="General">
                  <c:v>1003.2227847742449</c:v>
                </c:pt>
                <c:pt idx="639" formatCode="General">
                  <c:v>1002.1140890854506</c:v>
                </c:pt>
                <c:pt idx="640" formatCode="General">
                  <c:v>1000.6206405548835</c:v>
                </c:pt>
                <c:pt idx="641" formatCode="General">
                  <c:v>999.29931829563589</c:v>
                </c:pt>
                <c:pt idx="642" formatCode="General">
                  <c:v>997.96787096160472</c:v>
                </c:pt>
                <c:pt idx="643" formatCode="General">
                  <c:v>996.72248676323295</c:v>
                </c:pt>
                <c:pt idx="644" formatCode="General">
                  <c:v>995.58847838748034</c:v>
                </c:pt>
                <c:pt idx="645" formatCode="General">
                  <c:v>994.19121806735643</c:v>
                </c:pt>
                <c:pt idx="646" formatCode="General">
                  <c:v>992.75851998549012</c:v>
                </c:pt>
                <c:pt idx="647" formatCode="General">
                  <c:v>991.2600089175312</c:v>
                </c:pt>
                <c:pt idx="648" formatCode="General">
                  <c:v>990.05006248090194</c:v>
                </c:pt>
                <c:pt idx="649" formatCode="General">
                  <c:v>988.9919921660254</c:v>
                </c:pt>
                <c:pt idx="650" formatCode="General">
                  <c:v>987.70104513112824</c:v>
                </c:pt>
                <c:pt idx="651" formatCode="General">
                  <c:v>986.16709630142691</c:v>
                </c:pt>
                <c:pt idx="652" formatCode="General">
                  <c:v>985.1900265848185</c:v>
                </c:pt>
                <c:pt idx="653" formatCode="General">
                  <c:v>983.61557745598327</c:v>
                </c:pt>
                <c:pt idx="654" formatCode="General">
                  <c:v>982.0765660888901</c:v>
                </c:pt>
                <c:pt idx="655" formatCode="General">
                  <c:v>981.09443383488974</c:v>
                </c:pt>
                <c:pt idx="656" formatCode="General">
                  <c:v>979.74273635129157</c:v>
                </c:pt>
                <c:pt idx="657" formatCode="General">
                  <c:v>978.18853737202312</c:v>
                </c:pt>
                <c:pt idx="658" formatCode="General">
                  <c:v>976.62421331797134</c:v>
                </c:pt>
                <c:pt idx="659" formatCode="General">
                  <c:v>975.4902049422185</c:v>
                </c:pt>
                <c:pt idx="660" formatCode="General">
                  <c:v>974.35113402907416</c:v>
                </c:pt>
                <c:pt idx="661" formatCode="General">
                  <c:v>973.20193804114604</c:v>
                </c:pt>
                <c:pt idx="662" formatCode="General">
                  <c:v>971.51611308969188</c:v>
                </c:pt>
                <c:pt idx="663" formatCode="General">
                  <c:v>969.66828694170181</c:v>
                </c:pt>
                <c:pt idx="664" formatCode="General">
                  <c:v>968.12421303721703</c:v>
                </c:pt>
                <c:pt idx="665" formatCode="General">
                  <c:v>967.17245600756735</c:v>
                </c:pt>
                <c:pt idx="666" formatCode="General">
                  <c:v>966.14476091704137</c:v>
                </c:pt>
                <c:pt idx="667" formatCode="General">
                  <c:v>964.69687522299978</c:v>
                </c:pt>
                <c:pt idx="668" formatCode="General">
                  <c:v>962.73767325239123</c:v>
                </c:pt>
                <c:pt idx="669" formatCode="General">
                  <c:v>961.74541592360742</c:v>
                </c:pt>
                <c:pt idx="670" formatCode="General">
                  <c:v>960.39878097740109</c:v>
                </c:pt>
                <c:pt idx="671" formatCode="General">
                  <c:v>959.08252125554509</c:v>
                </c:pt>
                <c:pt idx="672" formatCode="General">
                  <c:v>957.3055706310397</c:v>
                </c:pt>
                <c:pt idx="673" formatCode="General">
                  <c:v>955.68049612828668</c:v>
                </c:pt>
                <c:pt idx="674" formatCode="General">
                  <c:v>954.33386118208011</c:v>
                </c:pt>
                <c:pt idx="675" formatCode="General">
                  <c:v>953.1644150445851</c:v>
                </c:pt>
                <c:pt idx="676" formatCode="General">
                  <c:v>951.99496890709008</c:v>
                </c:pt>
                <c:pt idx="677" formatCode="General">
                  <c:v>950.36989440433729</c:v>
                </c:pt>
                <c:pt idx="678" formatCode="General">
                  <c:v>948.86125826159457</c:v>
                </c:pt>
                <c:pt idx="679" formatCode="General">
                  <c:v>947.12987047361491</c:v>
                </c:pt>
                <c:pt idx="680" formatCode="General">
                  <c:v>944.04172266464525</c:v>
                </c:pt>
                <c:pt idx="681" formatCode="General">
                  <c:v>944.67960237600619</c:v>
                </c:pt>
                <c:pt idx="682" formatCode="General">
                  <c:v>944.54797640382048</c:v>
                </c:pt>
                <c:pt idx="683" formatCode="General">
                  <c:v>940.89282440697446</c:v>
                </c:pt>
                <c:pt idx="684" formatCode="General">
                  <c:v>939.31837527813923</c:v>
                </c:pt>
                <c:pt idx="685" formatCode="General">
                  <c:v>938.63493273025222</c:v>
                </c:pt>
                <c:pt idx="686" formatCode="General">
                  <c:v>937.16173434925201</c:v>
                </c:pt>
                <c:pt idx="687" formatCode="General">
                  <c:v>935.26834536473609</c:v>
                </c:pt>
                <c:pt idx="688" formatCode="General">
                  <c:v>933.74452160981821</c:v>
                </c:pt>
                <c:pt idx="689" formatCode="General">
                  <c:v>932.12957218184886</c:v>
                </c:pt>
                <c:pt idx="690" formatCode="General">
                  <c:v>930.62599857649798</c:v>
                </c:pt>
                <c:pt idx="691" formatCode="General">
                  <c:v>929.21861318159051</c:v>
                </c:pt>
                <c:pt idx="692" formatCode="General">
                  <c:v>927.50241300578614</c:v>
                </c:pt>
                <c:pt idx="693" formatCode="General">
                  <c:v>926.10515268566212</c:v>
                </c:pt>
                <c:pt idx="694" formatCode="General">
                  <c:v>924.075075191569</c:v>
                </c:pt>
                <c:pt idx="695" formatCode="General">
                  <c:v>923.03219248886785</c:v>
                </c:pt>
                <c:pt idx="696" formatCode="General">
                  <c:v>922.05512277225921</c:v>
                </c:pt>
                <c:pt idx="697" formatCode="General">
                  <c:v>920.80467603649618</c:v>
                </c:pt>
                <c:pt idx="698" formatCode="General">
                  <c:v>919.07835078590813</c:v>
                </c:pt>
                <c:pt idx="699" formatCode="General">
                  <c:v>916.81539657179417</c:v>
                </c:pt>
                <c:pt idx="700" formatCode="General">
                  <c:v>915.15994684469092</c:v>
                </c:pt>
                <c:pt idx="701" formatCode="General">
                  <c:v>913.50449711758733</c:v>
                </c:pt>
                <c:pt idx="702" formatCode="General">
                  <c:v>912.36036366705105</c:v>
                </c:pt>
                <c:pt idx="703" formatCode="General">
                  <c:v>910.90741543561774</c:v>
                </c:pt>
                <c:pt idx="704" formatCode="General">
                  <c:v>909.26209078329782</c:v>
                </c:pt>
                <c:pt idx="705" formatCode="General">
                  <c:v>907.53070299531828</c:v>
                </c:pt>
                <c:pt idx="706" formatCode="General">
                  <c:v>905.6828768473282</c:v>
                </c:pt>
                <c:pt idx="707" formatCode="General">
                  <c:v>904.5184932472248</c:v>
                </c:pt>
                <c:pt idx="708" formatCode="General">
                  <c:v>902.67572963662644</c:v>
                </c:pt>
                <c:pt idx="709" formatCode="General">
                  <c:v>900.83296602602809</c:v>
                </c:pt>
                <c:pt idx="710" formatCode="General">
                  <c:v>899.43064316851246</c:v>
                </c:pt>
                <c:pt idx="711" formatCode="General">
                  <c:v>898.29663479275962</c:v>
                </c:pt>
                <c:pt idx="712" formatCode="General">
                  <c:v>896.35768297171796</c:v>
                </c:pt>
                <c:pt idx="713" formatCode="General">
                  <c:v>893.75553875235653</c:v>
                </c:pt>
                <c:pt idx="714" formatCode="General">
                  <c:v>892.19121469830475</c:v>
                </c:pt>
                <c:pt idx="715" formatCode="General">
                  <c:v>891.46727185128407</c:v>
                </c:pt>
                <c:pt idx="716" formatCode="General">
                  <c:v>889.89788525984022</c:v>
                </c:pt>
                <c:pt idx="717" formatCode="General">
                  <c:v>888.22724792056181</c:v>
                </c:pt>
                <c:pt idx="718" formatCode="General">
                  <c:v>886.36929669778817</c:v>
                </c:pt>
                <c:pt idx="719" formatCode="General">
                  <c:v>884.46072010109697</c:v>
                </c:pt>
                <c:pt idx="720" formatCode="General">
                  <c:v>882.71414470094203</c:v>
                </c:pt>
                <c:pt idx="721" formatCode="General">
                  <c:v>880.24868899115802</c:v>
                </c:pt>
                <c:pt idx="722" formatCode="General">
                  <c:v>878.90205404495157</c:v>
                </c:pt>
                <c:pt idx="723" formatCode="General">
                  <c:v>877.77310820659034</c:v>
                </c:pt>
                <c:pt idx="724" formatCode="General">
                  <c:v>876.09740832991997</c:v>
                </c:pt>
                <c:pt idx="725" formatCode="General">
                  <c:v>874.18883173322911</c:v>
                </c:pt>
                <c:pt idx="726" formatCode="General">
                  <c:v>872.32581797306364</c:v>
                </c:pt>
                <c:pt idx="727" formatCode="General">
                  <c:v>870.78680660597058</c:v>
                </c:pt>
                <c:pt idx="728" formatCode="General">
                  <c:v>868.90860523362994</c:v>
                </c:pt>
                <c:pt idx="729" formatCode="General">
                  <c:v>866.25583564035117</c:v>
                </c:pt>
                <c:pt idx="730" formatCode="General">
                  <c:v>865.35976652201055</c:v>
                </c:pt>
                <c:pt idx="731" formatCode="General">
                  <c:v>864.08906963668039</c:v>
                </c:pt>
                <c:pt idx="732" formatCode="General">
                  <c:v>862.10961751650484</c:v>
                </c:pt>
                <c:pt idx="733" formatCode="General">
                  <c:v>859.81122554064859</c:v>
                </c:pt>
                <c:pt idx="734" formatCode="General">
                  <c:v>858.24690148659693</c:v>
                </c:pt>
                <c:pt idx="735" formatCode="General">
                  <c:v>856.1105107072766</c:v>
                </c:pt>
                <c:pt idx="736" formatCode="General">
                  <c:v>854.42974829321463</c:v>
                </c:pt>
                <c:pt idx="737" formatCode="General">
                  <c:v>853.12361364614219</c:v>
                </c:pt>
                <c:pt idx="738" formatCode="General">
                  <c:v>851.07834853987367</c:v>
                </c:pt>
                <c:pt idx="739" formatCode="General">
                  <c:v>849.14952179361558</c:v>
                </c:pt>
                <c:pt idx="740" formatCode="General">
                  <c:v>847.23082012214093</c:v>
                </c:pt>
                <c:pt idx="741" formatCode="General">
                  <c:v>844.19329768708872</c:v>
                </c:pt>
                <c:pt idx="742" formatCode="General">
                  <c:v>842.70491169391335</c:v>
                </c:pt>
                <c:pt idx="743" formatCode="General">
                  <c:v>841.3430891355315</c:v>
                </c:pt>
                <c:pt idx="744" formatCode="General">
                  <c:v>839.47501283797453</c:v>
                </c:pt>
                <c:pt idx="745" formatCode="General">
                  <c:v>837.368997283005</c:v>
                </c:pt>
                <c:pt idx="746" formatCode="General">
                  <c:v>835.48573337327252</c:v>
                </c:pt>
                <c:pt idx="747" formatCode="General">
                  <c:v>833.5518440896227</c:v>
                </c:pt>
                <c:pt idx="748" formatCode="General">
                  <c:v>831.58757958162244</c:v>
                </c:pt>
                <c:pt idx="749" formatCode="General">
                  <c:v>829.28918760576619</c:v>
                </c:pt>
                <c:pt idx="750" formatCode="General">
                  <c:v>827.47173668212656</c:v>
                </c:pt>
                <c:pt idx="751" formatCode="General">
                  <c:v>825.60366038456959</c:v>
                </c:pt>
                <c:pt idx="752" formatCode="General">
                  <c:v>823.77102184875469</c:v>
                </c:pt>
                <c:pt idx="753" formatCode="General">
                  <c:v>821.6143809198677</c:v>
                </c:pt>
                <c:pt idx="754" formatCode="General">
                  <c:v>818.90592341527952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C0F-4AB6-8304-ACBF21E005ED}"/>
            </c:ext>
          </c:extLst>
        </c:ser>
        <c:ser>
          <c:idx val="6"/>
          <c:order val="6"/>
          <c:tx>
            <c:strRef>
              <c:f>'46NT83'!$B$2</c:f>
              <c:strCache>
                <c:ptCount val="1"/>
                <c:pt idx="0">
                  <c:v>AWA_1_07_Rz</c:v>
                </c:pt>
              </c:strCache>
            </c:strRef>
          </c:tx>
          <c:spPr>
            <a:ln w="28575" cap="rnd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'46NT83'!$H$22:$H$737</c:f>
              <c:numCache>
                <c:formatCode>0.000</c:formatCode>
                <c:ptCount val="716"/>
                <c:pt idx="0">
                  <c:v>3.9071881435585496E-5</c:v>
                </c:pt>
                <c:pt idx="1">
                  <c:v>3.7834385435585491E-5</c:v>
                </c:pt>
                <c:pt idx="2">
                  <c:v>4.1531313435585496E-5</c:v>
                </c:pt>
                <c:pt idx="3">
                  <c:v>3.8612689435585494E-5</c:v>
                </c:pt>
                <c:pt idx="4">
                  <c:v>3.5987221435585498E-5</c:v>
                </c:pt>
                <c:pt idx="5">
                  <c:v>4.0177069435585494E-5</c:v>
                </c:pt>
                <c:pt idx="6">
                  <c:v>5.1208161435585489E-5</c:v>
                </c:pt>
                <c:pt idx="7">
                  <c:v>4.8206521435585498E-5</c:v>
                </c:pt>
                <c:pt idx="8">
                  <c:v>4.3292881435585495E-5</c:v>
                </c:pt>
                <c:pt idx="9">
                  <c:v>4.7001481435585489E-5</c:v>
                </c:pt>
                <c:pt idx="10">
                  <c:v>4.2911497435585489E-5</c:v>
                </c:pt>
                <c:pt idx="11">
                  <c:v>5.0354641435585493E-5</c:v>
                </c:pt>
                <c:pt idx="12">
                  <c:v>5.4742961435585495E-5</c:v>
                </c:pt>
                <c:pt idx="13">
                  <c:v>7.01896014355855E-5</c:v>
                </c:pt>
                <c:pt idx="14">
                  <c:v>7.8134761435585503E-5</c:v>
                </c:pt>
                <c:pt idx="15">
                  <c:v>9.9877881435585496E-5</c:v>
                </c:pt>
                <c:pt idx="16">
                  <c:v>1.2356148143558549E-4</c:v>
                </c:pt>
                <c:pt idx="17">
                  <c:v>1.5257028143558549E-4</c:v>
                </c:pt>
                <c:pt idx="18">
                  <c:v>1.8647948143558552E-4</c:v>
                </c:pt>
                <c:pt idx="19">
                  <c:v>2.247430814355855E-4</c:v>
                </c:pt>
                <c:pt idx="20">
                  <c:v>2.5588308143558553E-4</c:v>
                </c:pt>
                <c:pt idx="21">
                  <c:v>3.0300388143558548E-4</c:v>
                </c:pt>
                <c:pt idx="22">
                  <c:v>3.3752908143558553E-4</c:v>
                </c:pt>
                <c:pt idx="23">
                  <c:v>3.8470828143558555E-4</c:v>
                </c:pt>
                <c:pt idx="24">
                  <c:v>4.2001468143558555E-4</c:v>
                </c:pt>
                <c:pt idx="25">
                  <c:v>4.6069988143558545E-4</c:v>
                </c:pt>
                <c:pt idx="26">
                  <c:v>5.0462788143558544E-4</c:v>
                </c:pt>
                <c:pt idx="27">
                  <c:v>5.5571588143558546E-4</c:v>
                </c:pt>
                <c:pt idx="28">
                  <c:v>5.9008388143558547E-4</c:v>
                </c:pt>
                <c:pt idx="29">
                  <c:v>6.4069588143558548E-4</c:v>
                </c:pt>
                <c:pt idx="30">
                  <c:v>6.7938388143558542E-4</c:v>
                </c:pt>
                <c:pt idx="31">
                  <c:v>7.3137588143558547E-4</c:v>
                </c:pt>
                <c:pt idx="32">
                  <c:v>7.7561588143558544E-4</c:v>
                </c:pt>
                <c:pt idx="33">
                  <c:v>8.256318814355855E-4</c:v>
                </c:pt>
                <c:pt idx="34">
                  <c:v>8.7572788143558552E-4</c:v>
                </c:pt>
                <c:pt idx="35">
                  <c:v>9.1741588143558553E-4</c:v>
                </c:pt>
                <c:pt idx="36">
                  <c:v>9.6655588143558545E-4</c:v>
                </c:pt>
                <c:pt idx="37">
                  <c:v>1.0123598814355853E-3</c:v>
                </c:pt>
                <c:pt idx="38">
                  <c:v>1.0641278814355855E-3</c:v>
                </c:pt>
                <c:pt idx="39">
                  <c:v>1.1132558814355854E-3</c:v>
                </c:pt>
                <c:pt idx="40">
                  <c:v>1.1651798814355855E-3</c:v>
                </c:pt>
                <c:pt idx="41">
                  <c:v>1.2135758814355855E-3</c:v>
                </c:pt>
                <c:pt idx="42">
                  <c:v>1.2557238814355856E-3</c:v>
                </c:pt>
                <c:pt idx="43">
                  <c:v>1.3092398814355858E-3</c:v>
                </c:pt>
                <c:pt idx="44">
                  <c:v>1.3619718814355856E-3</c:v>
                </c:pt>
                <c:pt idx="45">
                  <c:v>1.4171358814355855E-3</c:v>
                </c:pt>
                <c:pt idx="46">
                  <c:v>1.4625678814355854E-3</c:v>
                </c:pt>
                <c:pt idx="47">
                  <c:v>1.5123958814355857E-3</c:v>
                </c:pt>
                <c:pt idx="48">
                  <c:v>1.5616558814355854E-3</c:v>
                </c:pt>
                <c:pt idx="49">
                  <c:v>1.6175518814355854E-3</c:v>
                </c:pt>
                <c:pt idx="50">
                  <c:v>1.6654278814355855E-3</c:v>
                </c:pt>
                <c:pt idx="51">
                  <c:v>1.7122918814355857E-3</c:v>
                </c:pt>
                <c:pt idx="52">
                  <c:v>1.7595478814355855E-3</c:v>
                </c:pt>
                <c:pt idx="53">
                  <c:v>1.8156038814355858E-3</c:v>
                </c:pt>
                <c:pt idx="54">
                  <c:v>1.8679278814355857E-3</c:v>
                </c:pt>
                <c:pt idx="55">
                  <c:v>1.9212718814355855E-3</c:v>
                </c:pt>
                <c:pt idx="56">
                  <c:v>1.9655118814355856E-3</c:v>
                </c:pt>
                <c:pt idx="57">
                  <c:v>2.0214118814355854E-3</c:v>
                </c:pt>
                <c:pt idx="58">
                  <c:v>2.0592918814355855E-3</c:v>
                </c:pt>
                <c:pt idx="59">
                  <c:v>2.1193238814355853E-3</c:v>
                </c:pt>
                <c:pt idx="60">
                  <c:v>2.1767198814355857E-3</c:v>
                </c:pt>
                <c:pt idx="61">
                  <c:v>2.2238478814355857E-3</c:v>
                </c:pt>
                <c:pt idx="62">
                  <c:v>2.2806918814355856E-3</c:v>
                </c:pt>
                <c:pt idx="63">
                  <c:v>2.3311198814355855E-3</c:v>
                </c:pt>
                <c:pt idx="64">
                  <c:v>2.3895758814355857E-3</c:v>
                </c:pt>
                <c:pt idx="65">
                  <c:v>2.4368038814355855E-3</c:v>
                </c:pt>
                <c:pt idx="66">
                  <c:v>2.4795718814355854E-3</c:v>
                </c:pt>
                <c:pt idx="67">
                  <c:v>2.5377198814355855E-3</c:v>
                </c:pt>
                <c:pt idx="68">
                  <c:v>2.5960918814355856E-3</c:v>
                </c:pt>
                <c:pt idx="69">
                  <c:v>2.651895881435586E-3</c:v>
                </c:pt>
                <c:pt idx="70">
                  <c:v>2.6985878814355857E-3</c:v>
                </c:pt>
                <c:pt idx="71">
                  <c:v>2.7578958814355858E-3</c:v>
                </c:pt>
                <c:pt idx="72">
                  <c:v>2.8039398814355852E-3</c:v>
                </c:pt>
                <c:pt idx="73">
                  <c:v>2.858335881435586E-3</c:v>
                </c:pt>
                <c:pt idx="74">
                  <c:v>2.9147158814355856E-3</c:v>
                </c:pt>
                <c:pt idx="75">
                  <c:v>2.9581918814355858E-3</c:v>
                </c:pt>
                <c:pt idx="76">
                  <c:v>3.0203238814355852E-3</c:v>
                </c:pt>
                <c:pt idx="77">
                  <c:v>3.0678598814355856E-3</c:v>
                </c:pt>
                <c:pt idx="78">
                  <c:v>3.1242158814355856E-3</c:v>
                </c:pt>
                <c:pt idx="79">
                  <c:v>3.1760758814355855E-3</c:v>
                </c:pt>
                <c:pt idx="80">
                  <c:v>3.2296398814355854E-3</c:v>
                </c:pt>
                <c:pt idx="81">
                  <c:v>3.2819958814355853E-3</c:v>
                </c:pt>
                <c:pt idx="82">
                  <c:v>3.3398678814355854E-3</c:v>
                </c:pt>
                <c:pt idx="83">
                  <c:v>3.3892398814355856E-3</c:v>
                </c:pt>
                <c:pt idx="84">
                  <c:v>3.4416158814355858E-3</c:v>
                </c:pt>
                <c:pt idx="85">
                  <c:v>3.4964158814355857E-3</c:v>
                </c:pt>
                <c:pt idx="86">
                  <c:v>3.5534278814355856E-3</c:v>
                </c:pt>
                <c:pt idx="87">
                  <c:v>3.6051478814355859E-3</c:v>
                </c:pt>
                <c:pt idx="88">
                  <c:v>3.6612478814355854E-3</c:v>
                </c:pt>
                <c:pt idx="89">
                  <c:v>3.7160998814355856E-3</c:v>
                </c:pt>
                <c:pt idx="90">
                  <c:v>3.7571878814355859E-3</c:v>
                </c:pt>
                <c:pt idx="91">
                  <c:v>3.8134958814355856E-3</c:v>
                </c:pt>
                <c:pt idx="92">
                  <c:v>3.8762558814355859E-3</c:v>
                </c:pt>
                <c:pt idx="93">
                  <c:v>3.9159158814355858E-3</c:v>
                </c:pt>
                <c:pt idx="94">
                  <c:v>3.9747398814355857E-3</c:v>
                </c:pt>
                <c:pt idx="95">
                  <c:v>4.0195638814355854E-3</c:v>
                </c:pt>
                <c:pt idx="96">
                  <c:v>4.0707918814355849E-3</c:v>
                </c:pt>
                <c:pt idx="97">
                  <c:v>4.1292318814355857E-3</c:v>
                </c:pt>
                <c:pt idx="98">
                  <c:v>4.1822318814355858E-3</c:v>
                </c:pt>
                <c:pt idx="99">
                  <c:v>4.2301518814355857E-3</c:v>
                </c:pt>
                <c:pt idx="100">
                  <c:v>4.2816718814355859E-3</c:v>
                </c:pt>
                <c:pt idx="101">
                  <c:v>4.356871881435586E-3</c:v>
                </c:pt>
                <c:pt idx="102">
                  <c:v>4.3887918814355855E-3</c:v>
                </c:pt>
                <c:pt idx="103">
                  <c:v>4.4452718814355857E-3</c:v>
                </c:pt>
                <c:pt idx="104">
                  <c:v>4.4993918814355853E-3</c:v>
                </c:pt>
                <c:pt idx="105">
                  <c:v>4.5515918814355858E-3</c:v>
                </c:pt>
                <c:pt idx="106">
                  <c:v>4.6022718814355858E-3</c:v>
                </c:pt>
                <c:pt idx="107">
                  <c:v>4.6519518814355856E-3</c:v>
                </c:pt>
                <c:pt idx="108">
                  <c:v>4.7039118814355858E-3</c:v>
                </c:pt>
                <c:pt idx="109">
                  <c:v>4.7578318814355857E-3</c:v>
                </c:pt>
                <c:pt idx="110">
                  <c:v>4.8026318814355859E-3</c:v>
                </c:pt>
                <c:pt idx="111">
                  <c:v>4.8489918814355855E-3</c:v>
                </c:pt>
                <c:pt idx="112">
                  <c:v>4.9058318814355854E-3</c:v>
                </c:pt>
                <c:pt idx="113">
                  <c:v>4.9603918814355857E-3</c:v>
                </c:pt>
                <c:pt idx="114">
                  <c:v>5.0166718814355846E-3</c:v>
                </c:pt>
                <c:pt idx="115">
                  <c:v>5.0710318814355844E-3</c:v>
                </c:pt>
                <c:pt idx="116">
                  <c:v>5.1160718814355858E-3</c:v>
                </c:pt>
                <c:pt idx="117">
                  <c:v>5.1663918814355845E-3</c:v>
                </c:pt>
                <c:pt idx="118">
                  <c:v>5.2319918814355852E-3</c:v>
                </c:pt>
                <c:pt idx="119">
                  <c:v>5.2680718814355851E-3</c:v>
                </c:pt>
                <c:pt idx="120">
                  <c:v>5.3264318814355846E-3</c:v>
                </c:pt>
                <c:pt idx="121">
                  <c:v>5.3810318814355848E-3</c:v>
                </c:pt>
                <c:pt idx="122">
                  <c:v>5.4258718814355856E-3</c:v>
                </c:pt>
                <c:pt idx="123">
                  <c:v>5.4908718814355847E-3</c:v>
                </c:pt>
                <c:pt idx="124">
                  <c:v>5.5459118814355848E-3</c:v>
                </c:pt>
                <c:pt idx="125">
                  <c:v>5.6141118814355849E-3</c:v>
                </c:pt>
                <c:pt idx="126">
                  <c:v>5.6922718814355856E-3</c:v>
                </c:pt>
                <c:pt idx="127">
                  <c:v>5.7667918814355845E-3</c:v>
                </c:pt>
                <c:pt idx="128">
                  <c:v>5.8800318814355842E-3</c:v>
                </c:pt>
                <c:pt idx="129">
                  <c:v>6.0411118814355843E-3</c:v>
                </c:pt>
                <c:pt idx="130">
                  <c:v>6.2400318814355852E-3</c:v>
                </c:pt>
                <c:pt idx="131">
                  <c:v>6.4973118814355846E-3</c:v>
                </c:pt>
                <c:pt idx="132">
                  <c:v>6.7257918814355852E-3</c:v>
                </c:pt>
                <c:pt idx="133">
                  <c:v>6.9716718814355847E-3</c:v>
                </c:pt>
                <c:pt idx="134">
                  <c:v>7.2014318814355846E-3</c:v>
                </c:pt>
                <c:pt idx="135">
                  <c:v>7.4358718814355853E-3</c:v>
                </c:pt>
                <c:pt idx="136">
                  <c:v>7.6736718814355851E-3</c:v>
                </c:pt>
                <c:pt idx="137">
                  <c:v>7.9280318814355863E-3</c:v>
                </c:pt>
                <c:pt idx="138">
                  <c:v>8.190431881435584E-3</c:v>
                </c:pt>
                <c:pt idx="139">
                  <c:v>8.419151881435584E-3</c:v>
                </c:pt>
                <c:pt idx="140">
                  <c:v>8.6658718814355846E-3</c:v>
                </c:pt>
                <c:pt idx="141">
                  <c:v>8.8906318814355855E-3</c:v>
                </c:pt>
                <c:pt idx="142">
                  <c:v>9.1400318814355858E-3</c:v>
                </c:pt>
                <c:pt idx="143">
                  <c:v>9.384951881435585E-3</c:v>
                </c:pt>
                <c:pt idx="144">
                  <c:v>9.6085118814355844E-3</c:v>
                </c:pt>
                <c:pt idx="145">
                  <c:v>9.8468718814355843E-3</c:v>
                </c:pt>
                <c:pt idx="146">
                  <c:v>1.0103231881435587E-2</c:v>
                </c:pt>
                <c:pt idx="147">
                  <c:v>1.0354391881435585E-2</c:v>
                </c:pt>
                <c:pt idx="148">
                  <c:v>1.0571831881435588E-2</c:v>
                </c:pt>
                <c:pt idx="149">
                  <c:v>1.0787911881435585E-2</c:v>
                </c:pt>
                <c:pt idx="150">
                  <c:v>1.1012911881435584E-2</c:v>
                </c:pt>
                <c:pt idx="151">
                  <c:v>1.1227031881435584E-2</c:v>
                </c:pt>
                <c:pt idx="152">
                  <c:v>1.1450711881435587E-2</c:v>
                </c:pt>
                <c:pt idx="153">
                  <c:v>1.1656711881435586E-2</c:v>
                </c:pt>
                <c:pt idx="154">
                  <c:v>1.1862551881435585E-2</c:v>
                </c:pt>
                <c:pt idx="155">
                  <c:v>1.2084231881435585E-2</c:v>
                </c:pt>
                <c:pt idx="156">
                  <c:v>1.2282551881435587E-2</c:v>
                </c:pt>
                <c:pt idx="157">
                  <c:v>1.2511431881435586E-2</c:v>
                </c:pt>
                <c:pt idx="158">
                  <c:v>1.2716391881435586E-2</c:v>
                </c:pt>
                <c:pt idx="159">
                  <c:v>1.2927911881435585E-2</c:v>
                </c:pt>
                <c:pt idx="160">
                  <c:v>1.3139591881435587E-2</c:v>
                </c:pt>
                <c:pt idx="161">
                  <c:v>1.3348831881435586E-2</c:v>
                </c:pt>
                <c:pt idx="162">
                  <c:v>1.3560671881435586E-2</c:v>
                </c:pt>
                <c:pt idx="163">
                  <c:v>1.3770551881435587E-2</c:v>
                </c:pt>
                <c:pt idx="164">
                  <c:v>1.3982431881435586E-2</c:v>
                </c:pt>
                <c:pt idx="165">
                  <c:v>1.4222271881435586E-2</c:v>
                </c:pt>
                <c:pt idx="166">
                  <c:v>1.4431951881435584E-2</c:v>
                </c:pt>
                <c:pt idx="167">
                  <c:v>1.4654951881435587E-2</c:v>
                </c:pt>
                <c:pt idx="168">
                  <c:v>1.4859511881435585E-2</c:v>
                </c:pt>
                <c:pt idx="169">
                  <c:v>1.5067911881435588E-2</c:v>
                </c:pt>
                <c:pt idx="170">
                  <c:v>1.5287351881435587E-2</c:v>
                </c:pt>
                <c:pt idx="171">
                  <c:v>1.5497591881435586E-2</c:v>
                </c:pt>
                <c:pt idx="172">
                  <c:v>1.5714351881435586E-2</c:v>
                </c:pt>
                <c:pt idx="173">
                  <c:v>1.5945391881435587E-2</c:v>
                </c:pt>
                <c:pt idx="174">
                  <c:v>1.6155951881435586E-2</c:v>
                </c:pt>
                <c:pt idx="175">
                  <c:v>1.6379471881435584E-2</c:v>
                </c:pt>
                <c:pt idx="176">
                  <c:v>1.6589831881435587E-2</c:v>
                </c:pt>
                <c:pt idx="177">
                  <c:v>1.6807391881435586E-2</c:v>
                </c:pt>
                <c:pt idx="178">
                  <c:v>1.7040791881435587E-2</c:v>
                </c:pt>
                <c:pt idx="179">
                  <c:v>1.7238551881435586E-2</c:v>
                </c:pt>
                <c:pt idx="180">
                  <c:v>1.7464711881435585E-2</c:v>
                </c:pt>
                <c:pt idx="181">
                  <c:v>1.7677911881435585E-2</c:v>
                </c:pt>
                <c:pt idx="182">
                  <c:v>1.7898711881435589E-2</c:v>
                </c:pt>
                <c:pt idx="183">
                  <c:v>1.8112111881435588E-2</c:v>
                </c:pt>
                <c:pt idx="184">
                  <c:v>1.8318671881435586E-2</c:v>
                </c:pt>
                <c:pt idx="185">
                  <c:v>1.8555911881435586E-2</c:v>
                </c:pt>
                <c:pt idx="186">
                  <c:v>1.8772631881435586E-2</c:v>
                </c:pt>
                <c:pt idx="187">
                  <c:v>1.8976511881435586E-2</c:v>
                </c:pt>
                <c:pt idx="188">
                  <c:v>1.9189391881435588E-2</c:v>
                </c:pt>
                <c:pt idx="189">
                  <c:v>1.9408311881435589E-2</c:v>
                </c:pt>
                <c:pt idx="190">
                  <c:v>1.9630351881435585E-2</c:v>
                </c:pt>
                <c:pt idx="191">
                  <c:v>1.9838511881435584E-2</c:v>
                </c:pt>
                <c:pt idx="192">
                  <c:v>2.0064271881435586E-2</c:v>
                </c:pt>
                <c:pt idx="193">
                  <c:v>2.0284471881435583E-2</c:v>
                </c:pt>
                <c:pt idx="194">
                  <c:v>2.0506511881435582E-2</c:v>
                </c:pt>
                <c:pt idx="195">
                  <c:v>2.0717311881435583E-2</c:v>
                </c:pt>
                <c:pt idx="196">
                  <c:v>2.0944231881435585E-2</c:v>
                </c:pt>
                <c:pt idx="197">
                  <c:v>2.1150871881435586E-2</c:v>
                </c:pt>
                <c:pt idx="198">
                  <c:v>2.1366271881435583E-2</c:v>
                </c:pt>
                <c:pt idx="199">
                  <c:v>2.1581591881435585E-2</c:v>
                </c:pt>
                <c:pt idx="200">
                  <c:v>2.1808711881435582E-2</c:v>
                </c:pt>
                <c:pt idx="201">
                  <c:v>2.2031031881435584E-2</c:v>
                </c:pt>
                <c:pt idx="202">
                  <c:v>2.2238231881435585E-2</c:v>
                </c:pt>
                <c:pt idx="203">
                  <c:v>2.2472311881435583E-2</c:v>
                </c:pt>
                <c:pt idx="204">
                  <c:v>2.2682271881435585E-2</c:v>
                </c:pt>
                <c:pt idx="205">
                  <c:v>2.2919351881435585E-2</c:v>
                </c:pt>
                <c:pt idx="206">
                  <c:v>2.3140111881435582E-2</c:v>
                </c:pt>
                <c:pt idx="207">
                  <c:v>2.3349551881435584E-2</c:v>
                </c:pt>
                <c:pt idx="208">
                  <c:v>2.3555271881435583E-2</c:v>
                </c:pt>
                <c:pt idx="209">
                  <c:v>2.3773951881435586E-2</c:v>
                </c:pt>
                <c:pt idx="210">
                  <c:v>2.4002191881435583E-2</c:v>
                </c:pt>
                <c:pt idx="211">
                  <c:v>2.4221111881435581E-2</c:v>
                </c:pt>
                <c:pt idx="212">
                  <c:v>2.4424911881435585E-2</c:v>
                </c:pt>
                <c:pt idx="213">
                  <c:v>2.4639631881435583E-2</c:v>
                </c:pt>
                <c:pt idx="214">
                  <c:v>2.4850631881435582E-2</c:v>
                </c:pt>
                <c:pt idx="215">
                  <c:v>2.5091951881435585E-2</c:v>
                </c:pt>
                <c:pt idx="216">
                  <c:v>2.5314391881435583E-2</c:v>
                </c:pt>
                <c:pt idx="217">
                  <c:v>2.5546711881435584E-2</c:v>
                </c:pt>
                <c:pt idx="218">
                  <c:v>2.5760231881435582E-2</c:v>
                </c:pt>
                <c:pt idx="219">
                  <c:v>2.5990431881435586E-2</c:v>
                </c:pt>
                <c:pt idx="220">
                  <c:v>2.6203471881435583E-2</c:v>
                </c:pt>
                <c:pt idx="221">
                  <c:v>2.6438871881435583E-2</c:v>
                </c:pt>
                <c:pt idx="222">
                  <c:v>2.6653591881435585E-2</c:v>
                </c:pt>
                <c:pt idx="223">
                  <c:v>2.6865671881435581E-2</c:v>
                </c:pt>
                <c:pt idx="224">
                  <c:v>2.7079471881435585E-2</c:v>
                </c:pt>
                <c:pt idx="225">
                  <c:v>2.7289671881435586E-2</c:v>
                </c:pt>
                <c:pt idx="226">
                  <c:v>2.7518191881435582E-2</c:v>
                </c:pt>
                <c:pt idx="227">
                  <c:v>2.7729191881435584E-2</c:v>
                </c:pt>
                <c:pt idx="228">
                  <c:v>2.7943551881435585E-2</c:v>
                </c:pt>
                <c:pt idx="229">
                  <c:v>2.8166671881435582E-2</c:v>
                </c:pt>
                <c:pt idx="230">
                  <c:v>2.8384471881435586E-2</c:v>
                </c:pt>
                <c:pt idx="231">
                  <c:v>2.8624071881435582E-2</c:v>
                </c:pt>
                <c:pt idx="232">
                  <c:v>2.8827551881435584E-2</c:v>
                </c:pt>
                <c:pt idx="233">
                  <c:v>2.9035231881435582E-2</c:v>
                </c:pt>
                <c:pt idx="234">
                  <c:v>2.9249951881435584E-2</c:v>
                </c:pt>
                <c:pt idx="235">
                  <c:v>2.9466271881435583E-2</c:v>
                </c:pt>
                <c:pt idx="236">
                  <c:v>2.9677711881435583E-2</c:v>
                </c:pt>
                <c:pt idx="237">
                  <c:v>2.9886591881435581E-2</c:v>
                </c:pt>
                <c:pt idx="238">
                  <c:v>3.0139151881435584E-2</c:v>
                </c:pt>
                <c:pt idx="239">
                  <c:v>3.0333831881435583E-2</c:v>
                </c:pt>
                <c:pt idx="240">
                  <c:v>3.0551711881435586E-2</c:v>
                </c:pt>
                <c:pt idx="241">
                  <c:v>3.0762231881435582E-2</c:v>
                </c:pt>
                <c:pt idx="242">
                  <c:v>3.0971471881435585E-2</c:v>
                </c:pt>
                <c:pt idx="243">
                  <c:v>3.1191311881435584E-2</c:v>
                </c:pt>
                <c:pt idx="244">
                  <c:v>3.1394591881435584E-2</c:v>
                </c:pt>
                <c:pt idx="245">
                  <c:v>3.1609911881435582E-2</c:v>
                </c:pt>
                <c:pt idx="246">
                  <c:v>3.1845471881435584E-2</c:v>
                </c:pt>
                <c:pt idx="247">
                  <c:v>3.2051511881435582E-2</c:v>
                </c:pt>
                <c:pt idx="248">
                  <c:v>3.2265871881435586E-2</c:v>
                </c:pt>
                <c:pt idx="249">
                  <c:v>3.2479471881435587E-2</c:v>
                </c:pt>
                <c:pt idx="250">
                  <c:v>3.269099188143558E-2</c:v>
                </c:pt>
                <c:pt idx="251">
                  <c:v>3.2904431881435582E-2</c:v>
                </c:pt>
                <c:pt idx="252">
                  <c:v>3.3137351881435587E-2</c:v>
                </c:pt>
                <c:pt idx="253">
                  <c:v>3.3349271881435584E-2</c:v>
                </c:pt>
                <c:pt idx="254">
                  <c:v>3.3589271881435588E-2</c:v>
                </c:pt>
                <c:pt idx="255">
                  <c:v>3.3802191881435587E-2</c:v>
                </c:pt>
                <c:pt idx="256">
                  <c:v>3.4014511881435582E-2</c:v>
                </c:pt>
                <c:pt idx="257">
                  <c:v>3.4219231881435587E-2</c:v>
                </c:pt>
                <c:pt idx="258">
                  <c:v>3.4431151881435584E-2</c:v>
                </c:pt>
                <c:pt idx="259">
                  <c:v>3.4655991881435588E-2</c:v>
                </c:pt>
                <c:pt idx="260">
                  <c:v>3.4884071881435587E-2</c:v>
                </c:pt>
                <c:pt idx="261">
                  <c:v>3.5094711881435585E-2</c:v>
                </c:pt>
                <c:pt idx="262">
                  <c:v>3.5304231881435583E-2</c:v>
                </c:pt>
                <c:pt idx="263">
                  <c:v>3.5518351881435588E-2</c:v>
                </c:pt>
                <c:pt idx="264">
                  <c:v>3.5735231881435583E-2</c:v>
                </c:pt>
                <c:pt idx="265">
                  <c:v>3.5948831881435585E-2</c:v>
                </c:pt>
                <c:pt idx="266">
                  <c:v>3.6192751881435586E-2</c:v>
                </c:pt>
                <c:pt idx="267">
                  <c:v>3.6401511881435582E-2</c:v>
                </c:pt>
                <c:pt idx="268">
                  <c:v>3.6608231881435582E-2</c:v>
                </c:pt>
                <c:pt idx="269">
                  <c:v>3.6821871881435583E-2</c:v>
                </c:pt>
                <c:pt idx="270">
                  <c:v>3.707123188143558E-2</c:v>
                </c:pt>
                <c:pt idx="271">
                  <c:v>3.7312431881435584E-2</c:v>
                </c:pt>
                <c:pt idx="272">
                  <c:v>3.7516711881435585E-2</c:v>
                </c:pt>
                <c:pt idx="273">
                  <c:v>3.7734351881435584E-2</c:v>
                </c:pt>
                <c:pt idx="274">
                  <c:v>3.7943111881435586E-2</c:v>
                </c:pt>
                <c:pt idx="275">
                  <c:v>3.8164631881435582E-2</c:v>
                </c:pt>
                <c:pt idx="276">
                  <c:v>3.8404911881435584E-2</c:v>
                </c:pt>
                <c:pt idx="277">
                  <c:v>3.8640111881435589E-2</c:v>
                </c:pt>
                <c:pt idx="278">
                  <c:v>3.8874231881435586E-2</c:v>
                </c:pt>
                <c:pt idx="279">
                  <c:v>3.9089831881435583E-2</c:v>
                </c:pt>
                <c:pt idx="280">
                  <c:v>3.9331111881435586E-2</c:v>
                </c:pt>
                <c:pt idx="281">
                  <c:v>3.955299188143558E-2</c:v>
                </c:pt>
                <c:pt idx="282">
                  <c:v>3.9768871881435588E-2</c:v>
                </c:pt>
                <c:pt idx="283">
                  <c:v>3.9973831881435579E-2</c:v>
                </c:pt>
                <c:pt idx="284">
                  <c:v>4.0198271881435585E-2</c:v>
                </c:pt>
                <c:pt idx="285">
                  <c:v>4.0432271881435583E-2</c:v>
                </c:pt>
                <c:pt idx="286">
                  <c:v>4.0647871881435586E-2</c:v>
                </c:pt>
                <c:pt idx="287">
                  <c:v>4.0865071881435587E-2</c:v>
                </c:pt>
                <c:pt idx="288">
                  <c:v>4.1084271881435583E-2</c:v>
                </c:pt>
                <c:pt idx="289">
                  <c:v>4.1302271881435579E-2</c:v>
                </c:pt>
                <c:pt idx="290">
                  <c:v>4.1516671881435582E-2</c:v>
                </c:pt>
                <c:pt idx="291">
                  <c:v>4.1768271881435587E-2</c:v>
                </c:pt>
                <c:pt idx="292">
                  <c:v>4.1980271881435584E-2</c:v>
                </c:pt>
                <c:pt idx="293">
                  <c:v>4.2191471881435579E-2</c:v>
                </c:pt>
                <c:pt idx="294">
                  <c:v>4.2429071881435583E-2</c:v>
                </c:pt>
                <c:pt idx="295">
                  <c:v>4.2648271881435579E-2</c:v>
                </c:pt>
                <c:pt idx="296">
                  <c:v>4.2866671881435579E-2</c:v>
                </c:pt>
                <c:pt idx="297">
                  <c:v>4.3119471881435584E-2</c:v>
                </c:pt>
                <c:pt idx="298">
                  <c:v>4.3309071881435582E-2</c:v>
                </c:pt>
                <c:pt idx="299">
                  <c:v>4.3547871881435586E-2</c:v>
                </c:pt>
                <c:pt idx="300">
                  <c:v>4.3772671881435583E-2</c:v>
                </c:pt>
                <c:pt idx="301">
                  <c:v>4.3983071881435583E-2</c:v>
                </c:pt>
                <c:pt idx="302">
                  <c:v>4.4206271881435583E-2</c:v>
                </c:pt>
                <c:pt idx="303">
                  <c:v>4.4439471881435579E-2</c:v>
                </c:pt>
                <c:pt idx="304">
                  <c:v>4.4644271881435584E-2</c:v>
                </c:pt>
                <c:pt idx="305">
                  <c:v>4.4887071881435585E-2</c:v>
                </c:pt>
                <c:pt idx="306">
                  <c:v>4.5107871881435585E-2</c:v>
                </c:pt>
                <c:pt idx="307">
                  <c:v>4.5332271881435585E-2</c:v>
                </c:pt>
                <c:pt idx="308">
                  <c:v>4.5551071881435583E-2</c:v>
                </c:pt>
                <c:pt idx="309">
                  <c:v>4.5783871881435588E-2</c:v>
                </c:pt>
                <c:pt idx="310">
                  <c:v>4.6016271881435582E-2</c:v>
                </c:pt>
                <c:pt idx="311">
                  <c:v>4.6235471881435591E-2</c:v>
                </c:pt>
                <c:pt idx="312">
                  <c:v>4.6452271881435588E-2</c:v>
                </c:pt>
                <c:pt idx="313">
                  <c:v>4.6691471881435583E-2</c:v>
                </c:pt>
                <c:pt idx="314">
                  <c:v>4.691267188143558E-2</c:v>
                </c:pt>
                <c:pt idx="315">
                  <c:v>4.7161471881435588E-2</c:v>
                </c:pt>
                <c:pt idx="316">
                  <c:v>4.7381871881435583E-2</c:v>
                </c:pt>
                <c:pt idx="317">
                  <c:v>4.7608271881435585E-2</c:v>
                </c:pt>
                <c:pt idx="318">
                  <c:v>4.7844271881435585E-2</c:v>
                </c:pt>
                <c:pt idx="319">
                  <c:v>4.806587188143558E-2</c:v>
                </c:pt>
                <c:pt idx="320">
                  <c:v>4.8293471881435589E-2</c:v>
                </c:pt>
                <c:pt idx="321">
                  <c:v>4.8524271881435578E-2</c:v>
                </c:pt>
                <c:pt idx="322">
                  <c:v>4.8767871881435589E-2</c:v>
                </c:pt>
                <c:pt idx="323">
                  <c:v>4.8984671881435585E-2</c:v>
                </c:pt>
                <c:pt idx="324">
                  <c:v>4.9218271881435578E-2</c:v>
                </c:pt>
                <c:pt idx="325">
                  <c:v>4.9457871881435585E-2</c:v>
                </c:pt>
                <c:pt idx="326">
                  <c:v>4.9685471881435586E-2</c:v>
                </c:pt>
                <c:pt idx="327">
                  <c:v>4.9928671881435578E-2</c:v>
                </c:pt>
                <c:pt idx="328">
                  <c:v>5.0148271881435579E-2</c:v>
                </c:pt>
                <c:pt idx="329">
                  <c:v>5.0379071881435582E-2</c:v>
                </c:pt>
                <c:pt idx="330">
                  <c:v>5.0598671881435582E-2</c:v>
                </c:pt>
                <c:pt idx="331">
                  <c:v>5.082867188143559E-2</c:v>
                </c:pt>
                <c:pt idx="332">
                  <c:v>5.1075071881435584E-2</c:v>
                </c:pt>
                <c:pt idx="333">
                  <c:v>5.1311071881435584E-2</c:v>
                </c:pt>
                <c:pt idx="334">
                  <c:v>5.1533071881435584E-2</c:v>
                </c:pt>
                <c:pt idx="335">
                  <c:v>5.1760671881435585E-2</c:v>
                </c:pt>
                <c:pt idx="336">
                  <c:v>5.1987871881435589E-2</c:v>
                </c:pt>
                <c:pt idx="337">
                  <c:v>5.2213471881435582E-2</c:v>
                </c:pt>
                <c:pt idx="338">
                  <c:v>5.2439071881435588E-2</c:v>
                </c:pt>
                <c:pt idx="339">
                  <c:v>5.2659871881435588E-2</c:v>
                </c:pt>
                <c:pt idx="340">
                  <c:v>5.2887071881435578E-2</c:v>
                </c:pt>
                <c:pt idx="341">
                  <c:v>5.3134271881435581E-2</c:v>
                </c:pt>
                <c:pt idx="342">
                  <c:v>5.3363071881435582E-2</c:v>
                </c:pt>
                <c:pt idx="343">
                  <c:v>5.3596271881435585E-2</c:v>
                </c:pt>
                <c:pt idx="344">
                  <c:v>5.3821071881435582E-2</c:v>
                </c:pt>
                <c:pt idx="345">
                  <c:v>5.4050671881435586E-2</c:v>
                </c:pt>
                <c:pt idx="346">
                  <c:v>5.427947188143558E-2</c:v>
                </c:pt>
                <c:pt idx="347">
                  <c:v>5.4509071881435583E-2</c:v>
                </c:pt>
                <c:pt idx="348">
                  <c:v>5.4760671881435581E-2</c:v>
                </c:pt>
                <c:pt idx="349">
                  <c:v>5.4994671881435586E-2</c:v>
                </c:pt>
                <c:pt idx="350">
                  <c:v>5.5221071881435588E-2</c:v>
                </c:pt>
                <c:pt idx="351">
                  <c:v>5.5454671881435581E-2</c:v>
                </c:pt>
                <c:pt idx="352">
                  <c:v>5.5677071881435579E-2</c:v>
                </c:pt>
                <c:pt idx="353">
                  <c:v>5.5909071881435582E-2</c:v>
                </c:pt>
                <c:pt idx="354">
                  <c:v>5.6137071881435581E-2</c:v>
                </c:pt>
                <c:pt idx="355">
                  <c:v>5.6385871881435588E-2</c:v>
                </c:pt>
                <c:pt idx="356">
                  <c:v>5.6616271881435587E-2</c:v>
                </c:pt>
                <c:pt idx="357">
                  <c:v>5.684827188143559E-2</c:v>
                </c:pt>
                <c:pt idx="358">
                  <c:v>5.7074671881435585E-2</c:v>
                </c:pt>
                <c:pt idx="359">
                  <c:v>5.7318671881435586E-2</c:v>
                </c:pt>
                <c:pt idx="360">
                  <c:v>5.7562671881435587E-2</c:v>
                </c:pt>
                <c:pt idx="361">
                  <c:v>5.7777871881435586E-2</c:v>
                </c:pt>
                <c:pt idx="362">
                  <c:v>5.8039871881435584E-2</c:v>
                </c:pt>
                <c:pt idx="363">
                  <c:v>5.8272671881435582E-2</c:v>
                </c:pt>
                <c:pt idx="364">
                  <c:v>5.8504271881435581E-2</c:v>
                </c:pt>
                <c:pt idx="365">
                  <c:v>5.8732671881435584E-2</c:v>
                </c:pt>
                <c:pt idx="366">
                  <c:v>5.8967871881435582E-2</c:v>
                </c:pt>
                <c:pt idx="367">
                  <c:v>5.9229071881435578E-2</c:v>
                </c:pt>
                <c:pt idx="368">
                  <c:v>5.9457071881435584E-2</c:v>
                </c:pt>
                <c:pt idx="369">
                  <c:v>5.9690671881435585E-2</c:v>
                </c:pt>
                <c:pt idx="370">
                  <c:v>5.9945471881435584E-2</c:v>
                </c:pt>
                <c:pt idx="371">
                  <c:v>6.0187871881435581E-2</c:v>
                </c:pt>
                <c:pt idx="372">
                  <c:v>6.0430271881435578E-2</c:v>
                </c:pt>
                <c:pt idx="373">
                  <c:v>6.0664671881435588E-2</c:v>
                </c:pt>
                <c:pt idx="374">
                  <c:v>6.0895471881435584E-2</c:v>
                </c:pt>
                <c:pt idx="375">
                  <c:v>6.1169871881435585E-2</c:v>
                </c:pt>
                <c:pt idx="376">
                  <c:v>6.1393071881435585E-2</c:v>
                </c:pt>
                <c:pt idx="377">
                  <c:v>6.1634271881435582E-2</c:v>
                </c:pt>
                <c:pt idx="378">
                  <c:v>6.1859871881435581E-2</c:v>
                </c:pt>
                <c:pt idx="379">
                  <c:v>6.2097071881435581E-2</c:v>
                </c:pt>
                <c:pt idx="380">
                  <c:v>6.2360271881435586E-2</c:v>
                </c:pt>
                <c:pt idx="381">
                  <c:v>6.2603071881435587E-2</c:v>
                </c:pt>
                <c:pt idx="382">
                  <c:v>6.283867188143559E-2</c:v>
                </c:pt>
                <c:pt idx="383">
                  <c:v>6.3097471881435579E-2</c:v>
                </c:pt>
                <c:pt idx="384">
                  <c:v>6.3338671881435576E-2</c:v>
                </c:pt>
                <c:pt idx="385">
                  <c:v>6.3575871881435583E-2</c:v>
                </c:pt>
                <c:pt idx="386">
                  <c:v>6.382187188143558E-2</c:v>
                </c:pt>
                <c:pt idx="387">
                  <c:v>6.4047071881435588E-2</c:v>
                </c:pt>
                <c:pt idx="388">
                  <c:v>6.4309471881435584E-2</c:v>
                </c:pt>
                <c:pt idx="389">
                  <c:v>6.4547871881435584E-2</c:v>
                </c:pt>
                <c:pt idx="390">
                  <c:v>6.4795471881435585E-2</c:v>
                </c:pt>
                <c:pt idx="391">
                  <c:v>6.5039071881435581E-2</c:v>
                </c:pt>
                <c:pt idx="392">
                  <c:v>6.5301871881435589E-2</c:v>
                </c:pt>
                <c:pt idx="393">
                  <c:v>6.5538671881435584E-2</c:v>
                </c:pt>
                <c:pt idx="394">
                  <c:v>6.5812271881435583E-2</c:v>
                </c:pt>
                <c:pt idx="395">
                  <c:v>6.6038671881435584E-2</c:v>
                </c:pt>
                <c:pt idx="396">
                  <c:v>6.6286671881435583E-2</c:v>
                </c:pt>
                <c:pt idx="397">
                  <c:v>6.6531071881435588E-2</c:v>
                </c:pt>
                <c:pt idx="398">
                  <c:v>6.6796671881435593E-2</c:v>
                </c:pt>
                <c:pt idx="399">
                  <c:v>6.7048671881435581E-2</c:v>
                </c:pt>
                <c:pt idx="400">
                  <c:v>6.7283871881435586E-2</c:v>
                </c:pt>
                <c:pt idx="401">
                  <c:v>6.7529471881435585E-2</c:v>
                </c:pt>
                <c:pt idx="402">
                  <c:v>6.7797871881435587E-2</c:v>
                </c:pt>
                <c:pt idx="403">
                  <c:v>6.8035471881435591E-2</c:v>
                </c:pt>
                <c:pt idx="404">
                  <c:v>6.8281471881435574E-2</c:v>
                </c:pt>
                <c:pt idx="405">
                  <c:v>6.852347188143558E-2</c:v>
                </c:pt>
                <c:pt idx="406">
                  <c:v>6.8807071881435589E-2</c:v>
                </c:pt>
                <c:pt idx="407">
                  <c:v>6.9024271881435589E-2</c:v>
                </c:pt>
                <c:pt idx="408">
                  <c:v>6.9294271881435582E-2</c:v>
                </c:pt>
                <c:pt idx="409">
                  <c:v>6.9534671881435584E-2</c:v>
                </c:pt>
                <c:pt idx="410">
                  <c:v>6.9783071881435579E-2</c:v>
                </c:pt>
                <c:pt idx="411">
                  <c:v>7.0031871881435587E-2</c:v>
                </c:pt>
                <c:pt idx="412">
                  <c:v>7.0280271881435583E-2</c:v>
                </c:pt>
                <c:pt idx="413">
                  <c:v>7.0529871881435585E-2</c:v>
                </c:pt>
                <c:pt idx="414">
                  <c:v>7.0791871881435584E-2</c:v>
                </c:pt>
                <c:pt idx="415">
                  <c:v>7.1043071881435577E-2</c:v>
                </c:pt>
                <c:pt idx="416">
                  <c:v>7.1293471881435588E-2</c:v>
                </c:pt>
                <c:pt idx="417">
                  <c:v>7.1542671881435579E-2</c:v>
                </c:pt>
                <c:pt idx="418">
                  <c:v>7.1788671881435576E-2</c:v>
                </c:pt>
                <c:pt idx="419">
                  <c:v>7.2027871881435585E-2</c:v>
                </c:pt>
                <c:pt idx="420">
                  <c:v>7.2281871881435589E-2</c:v>
                </c:pt>
                <c:pt idx="421">
                  <c:v>7.2526271881435581E-2</c:v>
                </c:pt>
                <c:pt idx="422">
                  <c:v>7.2802671881435591E-2</c:v>
                </c:pt>
                <c:pt idx="423">
                  <c:v>7.3074271881435587E-2</c:v>
                </c:pt>
                <c:pt idx="424">
                  <c:v>7.3319471881435574E-2</c:v>
                </c:pt>
                <c:pt idx="425">
                  <c:v>7.3572671881435583E-2</c:v>
                </c:pt>
                <c:pt idx="426">
                  <c:v>7.3820271881435584E-2</c:v>
                </c:pt>
                <c:pt idx="427">
                  <c:v>7.4095071881435576E-2</c:v>
                </c:pt>
                <c:pt idx="428">
                  <c:v>7.4337071881435582E-2</c:v>
                </c:pt>
                <c:pt idx="429">
                  <c:v>7.4587071881435582E-2</c:v>
                </c:pt>
                <c:pt idx="430">
                  <c:v>7.4838271881435589E-2</c:v>
                </c:pt>
                <c:pt idx="431">
                  <c:v>7.5122271881435582E-2</c:v>
                </c:pt>
                <c:pt idx="432" formatCode="General">
                  <c:v>7.5371071881435589E-2</c:v>
                </c:pt>
                <c:pt idx="433" formatCode="General">
                  <c:v>7.5622671881435594E-2</c:v>
                </c:pt>
                <c:pt idx="434" formatCode="General">
                  <c:v>7.5892271881435588E-2</c:v>
                </c:pt>
                <c:pt idx="435" formatCode="General">
                  <c:v>7.6147871881435583E-2</c:v>
                </c:pt>
                <c:pt idx="436" formatCode="General">
                  <c:v>7.6402671881435583E-2</c:v>
                </c:pt>
                <c:pt idx="437" formatCode="General">
                  <c:v>7.665387188143559E-2</c:v>
                </c:pt>
                <c:pt idx="438" formatCode="General">
                  <c:v>7.6931071881435581E-2</c:v>
                </c:pt>
                <c:pt idx="439" formatCode="General">
                  <c:v>7.718667188143559E-2</c:v>
                </c:pt>
                <c:pt idx="440" formatCode="General">
                  <c:v>7.7444271881435586E-2</c:v>
                </c:pt>
                <c:pt idx="441" formatCode="General">
                  <c:v>7.7713471881435583E-2</c:v>
                </c:pt>
                <c:pt idx="442" formatCode="General">
                  <c:v>7.7974271881435589E-2</c:v>
                </c:pt>
                <c:pt idx="443" formatCode="General">
                  <c:v>7.8233071881435579E-2</c:v>
                </c:pt>
                <c:pt idx="444" formatCode="General">
                  <c:v>7.8477871881435582E-2</c:v>
                </c:pt>
                <c:pt idx="445" formatCode="General">
                  <c:v>7.8732271881435584E-2</c:v>
                </c:pt>
                <c:pt idx="446" formatCode="General">
                  <c:v>7.8979871881435584E-2</c:v>
                </c:pt>
                <c:pt idx="447" formatCode="General">
                  <c:v>7.9234671881435584E-2</c:v>
                </c:pt>
                <c:pt idx="448" formatCode="General">
                  <c:v>7.9517071881435586E-2</c:v>
                </c:pt>
                <c:pt idx="449" formatCode="General">
                  <c:v>7.9779471881435582E-2</c:v>
                </c:pt>
                <c:pt idx="450" formatCode="General">
                  <c:v>8.0031871881435582E-2</c:v>
                </c:pt>
                <c:pt idx="451" formatCode="General">
                  <c:v>8.0288671881435597E-2</c:v>
                </c:pt>
                <c:pt idx="452" formatCode="General">
                  <c:v>8.0547871881435584E-2</c:v>
                </c:pt>
                <c:pt idx="453" formatCode="General">
                  <c:v>8.080627188143559E-2</c:v>
                </c:pt>
                <c:pt idx="454" formatCode="General">
                  <c:v>8.1062271881435596E-2</c:v>
                </c:pt>
                <c:pt idx="455" formatCode="General">
                  <c:v>8.1313071881435592E-2</c:v>
                </c:pt>
                <c:pt idx="456" formatCode="General">
                  <c:v>8.1589471881435588E-2</c:v>
                </c:pt>
                <c:pt idx="457" formatCode="General">
                  <c:v>8.1847871881435594E-2</c:v>
                </c:pt>
                <c:pt idx="458" formatCode="General">
                  <c:v>8.2110671881435587E-2</c:v>
                </c:pt>
                <c:pt idx="459" formatCode="General">
                  <c:v>8.2371471881435593E-2</c:v>
                </c:pt>
                <c:pt idx="460" formatCode="General">
                  <c:v>8.2658271881435597E-2</c:v>
                </c:pt>
                <c:pt idx="461" formatCode="General">
                  <c:v>8.2907471881435588E-2</c:v>
                </c:pt>
                <c:pt idx="462" formatCode="General">
                  <c:v>8.3169071881435602E-2</c:v>
                </c:pt>
                <c:pt idx="463" formatCode="General">
                  <c:v>8.3450271881435598E-2</c:v>
                </c:pt>
                <c:pt idx="464" formatCode="General">
                  <c:v>8.3687871881435588E-2</c:v>
                </c:pt>
                <c:pt idx="465" formatCode="General">
                  <c:v>8.3961071881435603E-2</c:v>
                </c:pt>
                <c:pt idx="466" formatCode="General">
                  <c:v>8.4238271881435581E-2</c:v>
                </c:pt>
                <c:pt idx="467" formatCode="General">
                  <c:v>8.4490271881435583E-2</c:v>
                </c:pt>
                <c:pt idx="468" formatCode="General">
                  <c:v>8.4780271881435582E-2</c:v>
                </c:pt>
                <c:pt idx="469" formatCode="General">
                  <c:v>8.5041871881435596E-2</c:v>
                </c:pt>
                <c:pt idx="470" formatCode="General">
                  <c:v>8.5300271881435602E-2</c:v>
                </c:pt>
                <c:pt idx="471" formatCode="General">
                  <c:v>8.5567471881435597E-2</c:v>
                </c:pt>
                <c:pt idx="472" formatCode="General">
                  <c:v>8.5845871881435581E-2</c:v>
                </c:pt>
                <c:pt idx="473" formatCode="General">
                  <c:v>8.6112271881435595E-2</c:v>
                </c:pt>
                <c:pt idx="474" formatCode="General">
                  <c:v>8.6387071881435601E-2</c:v>
                </c:pt>
                <c:pt idx="475" formatCode="General">
                  <c:v>8.6647871881435592E-2</c:v>
                </c:pt>
                <c:pt idx="476" formatCode="General">
                  <c:v>8.6899471881435597E-2</c:v>
                </c:pt>
                <c:pt idx="477" formatCode="General">
                  <c:v>8.7186271881435587E-2</c:v>
                </c:pt>
                <c:pt idx="478" formatCode="General">
                  <c:v>8.7427471881435584E-2</c:v>
                </c:pt>
                <c:pt idx="479" formatCode="General">
                  <c:v>8.7717871881435594E-2</c:v>
                </c:pt>
                <c:pt idx="480" formatCode="General">
                  <c:v>8.7971871881435584E-2</c:v>
                </c:pt>
                <c:pt idx="481" formatCode="General">
                  <c:v>8.82262718814356E-2</c:v>
                </c:pt>
                <c:pt idx="482" formatCode="General">
                  <c:v>8.8516671881435582E-2</c:v>
                </c:pt>
                <c:pt idx="483" formatCode="General">
                  <c:v>8.8769471881435594E-2</c:v>
                </c:pt>
                <c:pt idx="484" formatCode="General">
                  <c:v>8.9027471881435588E-2</c:v>
                </c:pt>
                <c:pt idx="485" formatCode="General">
                  <c:v>8.9291071881435591E-2</c:v>
                </c:pt>
                <c:pt idx="486" formatCode="General">
                  <c:v>8.954827188143559E-2</c:v>
                </c:pt>
                <c:pt idx="487" formatCode="General">
                  <c:v>8.9835471881435591E-2</c:v>
                </c:pt>
                <c:pt idx="488" formatCode="General">
                  <c:v>9.0095471881435588E-2</c:v>
                </c:pt>
                <c:pt idx="489" formatCode="General">
                  <c:v>9.037787188143559E-2</c:v>
                </c:pt>
                <c:pt idx="490" formatCode="General">
                  <c:v>9.063187188143558E-2</c:v>
                </c:pt>
                <c:pt idx="491" formatCode="General">
                  <c:v>9.0919871881435591E-2</c:v>
                </c:pt>
                <c:pt idx="492" formatCode="General">
                  <c:v>9.1182671881435584E-2</c:v>
                </c:pt>
                <c:pt idx="493" formatCode="General">
                  <c:v>9.1441471881435601E-2</c:v>
                </c:pt>
                <c:pt idx="494" formatCode="General">
                  <c:v>9.1695871881435589E-2</c:v>
                </c:pt>
                <c:pt idx="495" formatCode="General">
                  <c:v>9.1957071881435593E-2</c:v>
                </c:pt>
                <c:pt idx="496" formatCode="General">
                  <c:v>9.2228271881435606E-2</c:v>
                </c:pt>
                <c:pt idx="497" formatCode="General">
                  <c:v>9.2501871881435604E-2</c:v>
                </c:pt>
                <c:pt idx="498" formatCode="General">
                  <c:v>9.2761471881435589E-2</c:v>
                </c:pt>
                <c:pt idx="499" formatCode="General">
                  <c:v>9.3013071881435594E-2</c:v>
                </c:pt>
                <c:pt idx="500" formatCode="General">
                  <c:v>9.3280671881435587E-2</c:v>
                </c:pt>
                <c:pt idx="501" formatCode="General">
                  <c:v>9.3573071881435599E-2</c:v>
                </c:pt>
                <c:pt idx="502" formatCode="General">
                  <c:v>9.3861471881435593E-2</c:v>
                </c:pt>
                <c:pt idx="503" formatCode="General">
                  <c:v>9.4094671881435582E-2</c:v>
                </c:pt>
                <c:pt idx="504" formatCode="General">
                  <c:v>9.4341871881435585E-2</c:v>
                </c:pt>
                <c:pt idx="505" formatCode="General">
                  <c:v>9.4640671881435601E-2</c:v>
                </c:pt>
                <c:pt idx="506" formatCode="General">
                  <c:v>9.489427188143558E-2</c:v>
                </c:pt>
                <c:pt idx="507" formatCode="General">
                  <c:v>9.5152671881435585E-2</c:v>
                </c:pt>
                <c:pt idx="508" formatCode="General">
                  <c:v>9.5444271881435602E-2</c:v>
                </c:pt>
                <c:pt idx="509" formatCode="General">
                  <c:v>9.5709471881435595E-2</c:v>
                </c:pt>
                <c:pt idx="510" formatCode="General">
                  <c:v>9.5967071881435592E-2</c:v>
                </c:pt>
                <c:pt idx="511" formatCode="General">
                  <c:v>9.6254271881435594E-2</c:v>
                </c:pt>
                <c:pt idx="512" formatCode="General">
                  <c:v>9.651667188143559E-2</c:v>
                </c:pt>
                <c:pt idx="513" formatCode="General">
                  <c:v>9.6772271881435598E-2</c:v>
                </c:pt>
                <c:pt idx="514" formatCode="General">
                  <c:v>9.7032271881435594E-2</c:v>
                </c:pt>
                <c:pt idx="515" formatCode="General">
                  <c:v>9.7313071881435592E-2</c:v>
                </c:pt>
                <c:pt idx="516" formatCode="General">
                  <c:v>9.757747188143559E-2</c:v>
                </c:pt>
                <c:pt idx="517" formatCode="General">
                  <c:v>9.7841071881435593E-2</c:v>
                </c:pt>
                <c:pt idx="518" formatCode="General">
                  <c:v>9.812667188143559E-2</c:v>
                </c:pt>
                <c:pt idx="519" formatCode="General">
                  <c:v>9.8353471881435603E-2</c:v>
                </c:pt>
                <c:pt idx="520" formatCode="General">
                  <c:v>9.8641871881435583E-2</c:v>
                </c:pt>
                <c:pt idx="521" formatCode="General">
                  <c:v>9.8905471881435586E-2</c:v>
                </c:pt>
                <c:pt idx="522" formatCode="General">
                  <c:v>9.9157471881435588E-2</c:v>
                </c:pt>
                <c:pt idx="523" formatCode="General">
                  <c:v>9.9424671881435597E-2</c:v>
                </c:pt>
                <c:pt idx="524" formatCode="General">
                  <c:v>9.969227188143559E-2</c:v>
                </c:pt>
                <c:pt idx="525" formatCode="General">
                  <c:v>9.9955871881435593E-2</c:v>
                </c:pt>
                <c:pt idx="526" formatCode="General">
                  <c:v>0.10020827188143561</c:v>
                </c:pt>
                <c:pt idx="527" formatCode="General">
                  <c:v>0.10050067188143559</c:v>
                </c:pt>
                <c:pt idx="528" formatCode="General">
                  <c:v>0.10076267188143559</c:v>
                </c:pt>
                <c:pt idx="529" formatCode="General">
                  <c:v>0.10102627188143559</c:v>
                </c:pt>
                <c:pt idx="530" formatCode="General">
                  <c:v>0.10128787188143558</c:v>
                </c:pt>
                <c:pt idx="531" formatCode="General">
                  <c:v>0.10154587188143559</c:v>
                </c:pt>
                <c:pt idx="532" formatCode="General">
                  <c:v>0.10180587188143558</c:v>
                </c:pt>
                <c:pt idx="533" formatCode="General">
                  <c:v>0.10209627188143559</c:v>
                </c:pt>
                <c:pt idx="534" formatCode="General">
                  <c:v>0.1023286718814356</c:v>
                </c:pt>
                <c:pt idx="535" formatCode="General">
                  <c:v>0.10261907188143558</c:v>
                </c:pt>
                <c:pt idx="536" formatCode="General">
                  <c:v>0.1028734718814356</c:v>
                </c:pt>
                <c:pt idx="537" formatCode="General">
                  <c:v>0.1031422718814356</c:v>
                </c:pt>
                <c:pt idx="538" formatCode="General">
                  <c:v>0.10340307188143559</c:v>
                </c:pt>
                <c:pt idx="539" formatCode="General">
                  <c:v>0.10366627188143558</c:v>
                </c:pt>
                <c:pt idx="540" formatCode="General">
                  <c:v>0.10391067188143559</c:v>
                </c:pt>
                <c:pt idx="541" formatCode="General">
                  <c:v>0.1041990718814356</c:v>
                </c:pt>
                <c:pt idx="542" formatCode="General">
                  <c:v>0.1044654718814356</c:v>
                </c:pt>
                <c:pt idx="543" formatCode="General">
                  <c:v>0.1047410718814356</c:v>
                </c:pt>
                <c:pt idx="544" formatCode="General">
                  <c:v>0.10499627188143559</c:v>
                </c:pt>
                <c:pt idx="545" formatCode="General">
                  <c:v>0.10525347188143559</c:v>
                </c:pt>
                <c:pt idx="546" formatCode="General">
                  <c:v>0.10551267188143559</c:v>
                </c:pt>
                <c:pt idx="547" formatCode="General">
                  <c:v>0.10581467188143559</c:v>
                </c:pt>
                <c:pt idx="548" formatCode="General">
                  <c:v>0.10608507188143559</c:v>
                </c:pt>
                <c:pt idx="549" formatCode="General">
                  <c:v>0.10632907188143559</c:v>
                </c:pt>
                <c:pt idx="550" formatCode="General">
                  <c:v>0.1065938718814356</c:v>
                </c:pt>
                <c:pt idx="551" formatCode="General">
                  <c:v>0.10685867188143559</c:v>
                </c:pt>
                <c:pt idx="552" formatCode="General">
                  <c:v>0.10714547188143558</c:v>
                </c:pt>
                <c:pt idx="553" formatCode="General">
                  <c:v>0.10741147188143559</c:v>
                </c:pt>
                <c:pt idx="554" formatCode="General">
                  <c:v>0.1076726718814356</c:v>
                </c:pt>
                <c:pt idx="555" formatCode="General">
                  <c:v>0.1079350718814356</c:v>
                </c:pt>
                <c:pt idx="556" formatCode="General">
                  <c:v>0.10819947188143558</c:v>
                </c:pt>
                <c:pt idx="557" formatCode="General">
                  <c:v>0.10845267188143559</c:v>
                </c:pt>
                <c:pt idx="558" formatCode="General">
                  <c:v>0.10873667188143558</c:v>
                </c:pt>
                <c:pt idx="559" formatCode="General">
                  <c:v>0.1090030718814356</c:v>
                </c:pt>
                <c:pt idx="560" formatCode="General">
                  <c:v>0.10926627188143559</c:v>
                </c:pt>
                <c:pt idx="561" formatCode="General">
                  <c:v>0.10953107188143558</c:v>
                </c:pt>
                <c:pt idx="562" formatCode="General">
                  <c:v>0.1097926718814356</c:v>
                </c:pt>
                <c:pt idx="563" formatCode="General">
                  <c:v>0.11005827188143559</c:v>
                </c:pt>
                <c:pt idx="564" formatCode="General">
                  <c:v>0.11034467188143558</c:v>
                </c:pt>
                <c:pt idx="565" formatCode="General">
                  <c:v>0.11060987188143559</c:v>
                </c:pt>
                <c:pt idx="566" formatCode="General">
                  <c:v>0.11087547188143559</c:v>
                </c:pt>
                <c:pt idx="567" formatCode="General">
                  <c:v>0.11113107188143559</c:v>
                </c:pt>
                <c:pt idx="568" formatCode="General">
                  <c:v>0.11138947188143559</c:v>
                </c:pt>
                <c:pt idx="569" formatCode="General">
                  <c:v>0.11166227188143558</c:v>
                </c:pt>
                <c:pt idx="570" formatCode="General">
                  <c:v>0.11193467188143559</c:v>
                </c:pt>
                <c:pt idx="571" formatCode="General">
                  <c:v>0.11218867188143559</c:v>
                </c:pt>
                <c:pt idx="572" formatCode="General">
                  <c:v>0.11248547188143559</c:v>
                </c:pt>
                <c:pt idx="573" formatCode="General">
                  <c:v>0.1127698718814356</c:v>
                </c:pt>
                <c:pt idx="574" formatCode="General">
                  <c:v>0.11304027188143559</c:v>
                </c:pt>
                <c:pt idx="575" formatCode="General">
                  <c:v>0.11330507188143558</c:v>
                </c:pt>
                <c:pt idx="576" formatCode="General">
                  <c:v>0.11356027188143558</c:v>
                </c:pt>
                <c:pt idx="577" formatCode="General">
                  <c:v>0.1138602718814356</c:v>
                </c:pt>
                <c:pt idx="578" formatCode="General">
                  <c:v>0.11411187188143559</c:v>
                </c:pt>
                <c:pt idx="579" formatCode="General">
                  <c:v>0.11438307188143559</c:v>
                </c:pt>
                <c:pt idx="580" formatCode="General">
                  <c:v>0.1146742718814356</c:v>
                </c:pt>
                <c:pt idx="581" formatCode="General">
                  <c:v>0.1149334718814356</c:v>
                </c:pt>
                <c:pt idx="582" formatCode="General">
                  <c:v>0.11519787188143558</c:v>
                </c:pt>
                <c:pt idx="583" formatCode="General">
                  <c:v>0.11546627188143559</c:v>
                </c:pt>
                <c:pt idx="584" formatCode="General">
                  <c:v>0.11575387188143559</c:v>
                </c:pt>
                <c:pt idx="585" formatCode="General">
                  <c:v>0.1160230718814356</c:v>
                </c:pt>
                <c:pt idx="586" formatCode="General">
                  <c:v>0.11628507188143558</c:v>
                </c:pt>
                <c:pt idx="587" formatCode="General">
                  <c:v>0.1165718718814356</c:v>
                </c:pt>
                <c:pt idx="588" formatCode="General">
                  <c:v>0.11683227188143559</c:v>
                </c:pt>
                <c:pt idx="589" formatCode="General">
                  <c:v>0.1170954718814356</c:v>
                </c:pt>
                <c:pt idx="590" formatCode="General">
                  <c:v>0.11736267188143559</c:v>
                </c:pt>
                <c:pt idx="591" formatCode="General">
                  <c:v>0.11762907188143559</c:v>
                </c:pt>
                <c:pt idx="592" formatCode="General">
                  <c:v>0.11792027188143558</c:v>
                </c:pt>
                <c:pt idx="593" formatCode="General">
                  <c:v>0.1181794718814356</c:v>
                </c:pt>
                <c:pt idx="594" formatCode="General">
                  <c:v>0.11844907188143558</c:v>
                </c:pt>
                <c:pt idx="595" formatCode="General">
                  <c:v>0.11874187188143559</c:v>
                </c:pt>
                <c:pt idx="596" formatCode="General">
                  <c:v>0.11901067188143559</c:v>
                </c:pt>
                <c:pt idx="597" formatCode="General">
                  <c:v>0.1192750718814356</c:v>
                </c:pt>
                <c:pt idx="598" formatCode="General">
                  <c:v>0.1195354718814356</c:v>
                </c:pt>
                <c:pt idx="599" formatCode="General">
                  <c:v>0.11979987188143559</c:v>
                </c:pt>
                <c:pt idx="600" formatCode="General">
                  <c:v>0.1200674718814356</c:v>
                </c:pt>
                <c:pt idx="601" formatCode="General">
                  <c:v>0.1203506718814356</c:v>
                </c:pt>
                <c:pt idx="602" formatCode="General">
                  <c:v>0.1206118718814356</c:v>
                </c:pt>
                <c:pt idx="603" formatCode="General">
                  <c:v>0.12088467188143559</c:v>
                </c:pt>
                <c:pt idx="604" formatCode="General">
                  <c:v>0.12115107188143559</c:v>
                </c:pt>
                <c:pt idx="605" formatCode="General">
                  <c:v>0.12141907188143559</c:v>
                </c:pt>
                <c:pt idx="606" formatCode="General">
                  <c:v>0.1217062718814356</c:v>
                </c:pt>
                <c:pt idx="607" formatCode="General">
                  <c:v>0.1219750718814356</c:v>
                </c:pt>
                <c:pt idx="608" formatCode="General">
                  <c:v>0.1222438718814356</c:v>
                </c:pt>
                <c:pt idx="609" formatCode="General">
                  <c:v>0.12250547188143558</c:v>
                </c:pt>
                <c:pt idx="610" formatCode="General">
                  <c:v>0.1227898718814356</c:v>
                </c:pt>
                <c:pt idx="611" formatCode="General">
                  <c:v>0.1230606718814356</c:v>
                </c:pt>
                <c:pt idx="612" formatCode="General">
                  <c:v>0.12333307188143559</c:v>
                </c:pt>
                <c:pt idx="613" formatCode="General">
                  <c:v>0.12360747188143559</c:v>
                </c:pt>
                <c:pt idx="614" formatCode="General">
                  <c:v>0.12386627188143561</c:v>
                </c:pt>
                <c:pt idx="615" formatCode="General">
                  <c:v>0.1241562718814356</c:v>
                </c:pt>
                <c:pt idx="616" formatCode="General">
                  <c:v>0.12441747188143559</c:v>
                </c:pt>
                <c:pt idx="617" formatCode="General">
                  <c:v>0.12468547188143558</c:v>
                </c:pt>
                <c:pt idx="618" formatCode="General">
                  <c:v>0.12494627188143559</c:v>
                </c:pt>
                <c:pt idx="619" formatCode="General">
                  <c:v>0.12521627188143561</c:v>
                </c:pt>
                <c:pt idx="620" formatCode="General">
                  <c:v>0.12548467188143561</c:v>
                </c:pt>
                <c:pt idx="621" formatCode="General">
                  <c:v>0.1257498718814356</c:v>
                </c:pt>
                <c:pt idx="622" formatCode="General">
                  <c:v>0.12601867188143559</c:v>
                </c:pt>
                <c:pt idx="623" formatCode="General">
                  <c:v>0.1262882718814356</c:v>
                </c:pt>
                <c:pt idx="624" formatCode="General">
                  <c:v>0.12657627188143558</c:v>
                </c:pt>
                <c:pt idx="625" formatCode="General">
                  <c:v>0.12683107188143558</c:v>
                </c:pt>
                <c:pt idx="626" formatCode="General">
                  <c:v>0.12710427188143558</c:v>
                </c:pt>
                <c:pt idx="627" formatCode="General">
                  <c:v>0.12737947188143559</c:v>
                </c:pt>
                <c:pt idx="628" formatCode="General">
                  <c:v>0.1276578718814356</c:v>
                </c:pt>
                <c:pt idx="629" formatCode="General">
                  <c:v>0.12792027188143559</c:v>
                </c:pt>
                <c:pt idx="630" formatCode="General">
                  <c:v>0.12820947188143561</c:v>
                </c:pt>
                <c:pt idx="631" formatCode="General">
                  <c:v>0.12846227188143561</c:v>
                </c:pt>
                <c:pt idx="632" formatCode="General">
                  <c:v>0.12872867188143558</c:v>
                </c:pt>
                <c:pt idx="633" formatCode="General">
                  <c:v>0.12900667188143561</c:v>
                </c:pt>
                <c:pt idx="634" formatCode="General">
                  <c:v>0.12927227188143559</c:v>
                </c:pt>
                <c:pt idx="635" formatCode="General">
                  <c:v>0.12952707188143558</c:v>
                </c:pt>
                <c:pt idx="636" formatCode="General">
                  <c:v>0.12979667188143559</c:v>
                </c:pt>
                <c:pt idx="637" formatCode="General">
                  <c:v>0.13007147188143559</c:v>
                </c:pt>
                <c:pt idx="638" formatCode="General">
                  <c:v>0.13036067188143557</c:v>
                </c:pt>
                <c:pt idx="639" formatCode="General">
                  <c:v>0.1306606718814356</c:v>
                </c:pt>
                <c:pt idx="640" formatCode="General">
                  <c:v>0.1309366718814356</c:v>
                </c:pt>
                <c:pt idx="641" formatCode="General">
                  <c:v>0.13119507188143559</c:v>
                </c:pt>
                <c:pt idx="642" formatCode="General">
                  <c:v>0.1314686718814356</c:v>
                </c:pt>
                <c:pt idx="643" formatCode="General">
                  <c:v>0.13173947188143559</c:v>
                </c:pt>
                <c:pt idx="644" formatCode="General">
                  <c:v>0.13199907188143559</c:v>
                </c:pt>
                <c:pt idx="645" formatCode="General">
                  <c:v>0.13226467188143559</c:v>
                </c:pt>
                <c:pt idx="646" formatCode="General">
                  <c:v>0.13254027188143561</c:v>
                </c:pt>
                <c:pt idx="647" formatCode="General">
                  <c:v>0.1328374718814356</c:v>
                </c:pt>
                <c:pt idx="648" formatCode="General">
                  <c:v>0.13311187188143558</c:v>
                </c:pt>
                <c:pt idx="649" formatCode="General">
                  <c:v>0.1333778718814356</c:v>
                </c:pt>
                <c:pt idx="650" formatCode="General">
                  <c:v>0.13365147188143559</c:v>
                </c:pt>
                <c:pt idx="651" formatCode="General">
                  <c:v>0.1339114718814356</c:v>
                </c:pt>
                <c:pt idx="652" formatCode="General">
                  <c:v>0.13417827188143558</c:v>
                </c:pt>
                <c:pt idx="653" formatCode="General">
                  <c:v>0.13447787188143559</c:v>
                </c:pt>
                <c:pt idx="654" formatCode="General">
                  <c:v>0.13475307188143559</c:v>
                </c:pt>
                <c:pt idx="655" formatCode="General">
                  <c:v>0.1350118718814356</c:v>
                </c:pt>
                <c:pt idx="656" formatCode="General">
                  <c:v>0.13528187188143559</c:v>
                </c:pt>
                <c:pt idx="657" formatCode="General">
                  <c:v>0.13554787188143558</c:v>
                </c:pt>
                <c:pt idx="658" formatCode="General">
                  <c:v>0.1358122718814356</c:v>
                </c:pt>
                <c:pt idx="659" formatCode="General">
                  <c:v>0.1360938718814356</c:v>
                </c:pt>
                <c:pt idx="660" formatCode="General">
                  <c:v>0.13638307188143559</c:v>
                </c:pt>
                <c:pt idx="661" formatCode="General">
                  <c:v>0.1366634718814356</c:v>
                </c:pt>
                <c:pt idx="662" formatCode="General">
                  <c:v>0.13693027188143561</c:v>
                </c:pt>
                <c:pt idx="663" formatCode="General">
                  <c:v>0.13720227188143558</c:v>
                </c:pt>
                <c:pt idx="664" formatCode="General">
                  <c:v>0.13746827188143559</c:v>
                </c:pt>
                <c:pt idx="665" formatCode="General">
                  <c:v>0.1377426718814356</c:v>
                </c:pt>
                <c:pt idx="666" formatCode="General">
                  <c:v>0.13804347188143559</c:v>
                </c:pt>
                <c:pt idx="667" formatCode="General">
                  <c:v>0.1383178718814356</c:v>
                </c:pt>
                <c:pt idx="668" formatCode="General">
                  <c:v>0.13859467188143559</c:v>
                </c:pt>
                <c:pt idx="669" formatCode="General">
                  <c:v>0.1388458718814356</c:v>
                </c:pt>
                <c:pt idx="670" formatCode="General">
                  <c:v>0.1391410718814356</c:v>
                </c:pt>
                <c:pt idx="671" formatCode="General">
                  <c:v>0.13940507188143558</c:v>
                </c:pt>
                <c:pt idx="672" formatCode="General">
                  <c:v>0.1396950718814356</c:v>
                </c:pt>
                <c:pt idx="673" formatCode="General">
                  <c:v>0.13997467188143559</c:v>
                </c:pt>
                <c:pt idx="674" formatCode="General">
                  <c:v>0.14024907188143559</c:v>
                </c:pt>
                <c:pt idx="675" formatCode="General">
                  <c:v>0.14055347188143558</c:v>
                </c:pt>
                <c:pt idx="676" formatCode="General">
                  <c:v>0.14080587188143559</c:v>
                </c:pt>
                <c:pt idx="677" formatCode="General">
                  <c:v>0.14106347188143559</c:v>
                </c:pt>
                <c:pt idx="678" formatCode="General">
                  <c:v>0.1413526718814356</c:v>
                </c:pt>
                <c:pt idx="679" formatCode="General">
                  <c:v>0.1416314718814356</c:v>
                </c:pt>
                <c:pt idx="680" formatCode="General">
                  <c:v>0.14191787188143559</c:v>
                </c:pt>
                <c:pt idx="681" formatCode="General">
                  <c:v>0.14219947188143559</c:v>
                </c:pt>
                <c:pt idx="682" formatCode="General">
                  <c:v>0.14247067188143558</c:v>
                </c:pt>
                <c:pt idx="683" formatCode="General">
                  <c:v>0.14275907188143561</c:v>
                </c:pt>
                <c:pt idx="684" formatCode="General">
                  <c:v>0.14304867188143558</c:v>
                </c:pt>
                <c:pt idx="685" formatCode="General">
                  <c:v>0.1433022718814356</c:v>
                </c:pt>
                <c:pt idx="686" formatCode="General">
                  <c:v>0.14357307188143559</c:v>
                </c:pt>
                <c:pt idx="687" formatCode="General">
                  <c:v>0.1438554718814356</c:v>
                </c:pt>
                <c:pt idx="688" formatCode="General">
                  <c:v>0.14416467188143559</c:v>
                </c:pt>
                <c:pt idx="689" formatCode="General">
                  <c:v>0.14443667188143558</c:v>
                </c:pt>
                <c:pt idx="690" formatCode="General">
                  <c:v>0.1447106718814356</c:v>
                </c:pt>
                <c:pt idx="691" formatCode="General">
                  <c:v>0.14501147188143559</c:v>
                </c:pt>
                <c:pt idx="692" formatCode="General">
                  <c:v>0.1452914718814356</c:v>
                </c:pt>
                <c:pt idx="693" formatCode="General">
                  <c:v>0.14556307188143561</c:v>
                </c:pt>
                <c:pt idx="694" formatCode="General">
                  <c:v>0.14585507188143559</c:v>
                </c:pt>
                <c:pt idx="695" formatCode="General">
                  <c:v>0.14612267188143557</c:v>
                </c:pt>
                <c:pt idx="696" formatCode="General">
                  <c:v>0.14640227188143559</c:v>
                </c:pt>
                <c:pt idx="697" formatCode="General">
                  <c:v>0.1466890718814356</c:v>
                </c:pt>
                <c:pt idx="698" formatCode="General">
                  <c:v>0.14699867188143559</c:v>
                </c:pt>
                <c:pt idx="699" formatCode="General">
                  <c:v>0.14726667188143558</c:v>
                </c:pt>
                <c:pt idx="700" formatCode="General">
                  <c:v>0.14749867188143559</c:v>
                </c:pt>
                <c:pt idx="701" formatCode="General">
                  <c:v>0.1478050718814356</c:v>
                </c:pt>
                <c:pt idx="702" formatCode="General">
                  <c:v>0.1481014718814356</c:v>
                </c:pt>
                <c:pt idx="703" formatCode="General">
                  <c:v>0.14837667188143558</c:v>
                </c:pt>
                <c:pt idx="704" formatCode="General">
                  <c:v>0.14867587188143561</c:v>
                </c:pt>
                <c:pt idx="705" formatCode="General">
                  <c:v>0.14895507188143559</c:v>
                </c:pt>
                <c:pt idx="706" formatCode="General">
                  <c:v>0.1492402718814356</c:v>
                </c:pt>
                <c:pt idx="707" formatCode="General">
                  <c:v>0.14953547188143559</c:v>
                </c:pt>
                <c:pt idx="708" formatCode="General">
                  <c:v>0.14983947188143559</c:v>
                </c:pt>
                <c:pt idx="709" formatCode="General">
                  <c:v>0.15010827188143558</c:v>
                </c:pt>
                <c:pt idx="710" formatCode="General">
                  <c:v>0.15040867188143558</c:v>
                </c:pt>
                <c:pt idx="711" formatCode="General">
                  <c:v>0.15069707188143558</c:v>
                </c:pt>
                <c:pt idx="712" formatCode="General">
                  <c:v>0.15096267188143558</c:v>
                </c:pt>
                <c:pt idx="713" formatCode="General">
                  <c:v>0.15119067188143559</c:v>
                </c:pt>
                <c:pt idx="714" formatCode="General">
                  <c:v>0.15150307188143558</c:v>
                </c:pt>
                <c:pt idx="715" formatCode="General">
                  <c:v>0.15181187188143558</c:v>
                </c:pt>
              </c:numCache>
            </c:numRef>
          </c:xVal>
          <c:yVal>
            <c:numRef>
              <c:f>'46NT83'!$I$22:$I$737</c:f>
              <c:numCache>
                <c:formatCode>0.000</c:formatCode>
                <c:ptCount val="716"/>
                <c:pt idx="0">
                  <c:v>8.2050951014729545</c:v>
                </c:pt>
                <c:pt idx="1">
                  <c:v>8.1398209000979129</c:v>
                </c:pt>
                <c:pt idx="2">
                  <c:v>8.2233206824059089</c:v>
                </c:pt>
                <c:pt idx="3">
                  <c:v>8.246819394900923</c:v>
                </c:pt>
                <c:pt idx="4">
                  <c:v>8.1570737674417462</c:v>
                </c:pt>
                <c:pt idx="5">
                  <c:v>8.7292853351035866</c:v>
                </c:pt>
                <c:pt idx="6">
                  <c:v>12.637494949824646</c:v>
                </c:pt>
                <c:pt idx="7">
                  <c:v>16.371025682120884</c:v>
                </c:pt>
                <c:pt idx="8">
                  <c:v>19.36488452307076</c:v>
                </c:pt>
                <c:pt idx="9">
                  <c:v>22.219133366256141</c:v>
                </c:pt>
                <c:pt idx="10">
                  <c:v>25.268846445402229</c:v>
                </c:pt>
                <c:pt idx="11">
                  <c:v>28.945755007721374</c:v>
                </c:pt>
                <c:pt idx="12">
                  <c:v>33.434777026050156</c:v>
                </c:pt>
                <c:pt idx="13">
                  <c:v>37.745843653022355</c:v>
                </c:pt>
                <c:pt idx="14">
                  <c:v>42.367717869443879</c:v>
                </c:pt>
                <c:pt idx="15">
                  <c:v>47.226780615254079</c:v>
                </c:pt>
                <c:pt idx="16">
                  <c:v>53.228423460113838</c:v>
                </c:pt>
                <c:pt idx="17">
                  <c:v>58.850708005217477</c:v>
                </c:pt>
                <c:pt idx="18">
                  <c:v>65.657655310963065</c:v>
                </c:pt>
                <c:pt idx="19">
                  <c:v>73.18389871813558</c:v>
                </c:pt>
                <c:pt idx="20">
                  <c:v>80.271909055684276</c:v>
                </c:pt>
                <c:pt idx="21">
                  <c:v>87.557021883659587</c:v>
                </c:pt>
                <c:pt idx="22">
                  <c:v>95.462623590588223</c:v>
                </c:pt>
                <c:pt idx="23">
                  <c:v>104.01943144770553</c:v>
                </c:pt>
                <c:pt idx="24">
                  <c:v>111.48475226692801</c:v>
                </c:pt>
                <c:pt idx="25">
                  <c:v>119.96886258212172</c:v>
                </c:pt>
                <c:pt idx="26">
                  <c:v>127.17462245940581</c:v>
                </c:pt>
                <c:pt idx="27">
                  <c:v>137.01541225415923</c:v>
                </c:pt>
                <c:pt idx="28">
                  <c:v>145.29218098851459</c:v>
                </c:pt>
                <c:pt idx="29">
                  <c:v>153.42150682094044</c:v>
                </c:pt>
                <c:pt idx="30">
                  <c:v>161.94862131586356</c:v>
                </c:pt>
                <c:pt idx="31">
                  <c:v>170.91396888041055</c:v>
                </c:pt>
                <c:pt idx="32">
                  <c:v>179.54347427945143</c:v>
                </c:pt>
                <c:pt idx="33">
                  <c:v>189.21327126432828</c:v>
                </c:pt>
                <c:pt idx="34">
                  <c:v>197.97588483872218</c:v>
                </c:pt>
                <c:pt idx="35">
                  <c:v>205.8881419544185</c:v>
                </c:pt>
                <c:pt idx="36">
                  <c:v>216.68884647527545</c:v>
                </c:pt>
                <c:pt idx="37">
                  <c:v>224.96766302771317</c:v>
                </c:pt>
                <c:pt idx="38">
                  <c:v>234.97125436001375</c:v>
                </c:pt>
                <c:pt idx="39">
                  <c:v>244.37483499418454</c:v>
                </c:pt>
                <c:pt idx="40">
                  <c:v>254.07944488646143</c:v>
                </c:pt>
                <c:pt idx="41">
                  <c:v>264.31802334371218</c:v>
                </c:pt>
                <c:pt idx="42">
                  <c:v>273.39190526662389</c:v>
                </c:pt>
                <c:pt idx="43">
                  <c:v>283.61051749757172</c:v>
                </c:pt>
                <c:pt idx="44">
                  <c:v>294.41634156363455</c:v>
                </c:pt>
                <c:pt idx="45">
                  <c:v>304.5755670701941</c:v>
                </c:pt>
                <c:pt idx="46">
                  <c:v>314.73018498606831</c:v>
                </c:pt>
                <c:pt idx="47">
                  <c:v>324.28223243120976</c:v>
                </c:pt>
                <c:pt idx="48">
                  <c:v>334.09281690924848</c:v>
                </c:pt>
                <c:pt idx="49">
                  <c:v>344.34214641143154</c:v>
                </c:pt>
                <c:pt idx="50">
                  <c:v>354.70001027197947</c:v>
                </c:pt>
                <c:pt idx="51">
                  <c:v>363.63361665624996</c:v>
                </c:pt>
                <c:pt idx="52">
                  <c:v>374.10103878420381</c:v>
                </c:pt>
                <c:pt idx="53">
                  <c:v>383.53584864413045</c:v>
                </c:pt>
                <c:pt idx="54">
                  <c:v>394.50293838417872</c:v>
                </c:pt>
                <c:pt idx="55">
                  <c:v>405.18179772913561</c:v>
                </c:pt>
                <c:pt idx="56">
                  <c:v>414.22547433533271</c:v>
                </c:pt>
                <c:pt idx="57">
                  <c:v>424.59101751368939</c:v>
                </c:pt>
                <c:pt idx="58">
                  <c:v>433.42786449356856</c:v>
                </c:pt>
                <c:pt idx="59">
                  <c:v>445.08865260901439</c:v>
                </c:pt>
                <c:pt idx="60">
                  <c:v>455.70914913862424</c:v>
                </c:pt>
                <c:pt idx="61">
                  <c:v>464.84548951304777</c:v>
                </c:pt>
                <c:pt idx="62">
                  <c:v>475.29038564209571</c:v>
                </c:pt>
                <c:pt idx="63">
                  <c:v>485.88886812732011</c:v>
                </c:pt>
                <c:pt idx="64">
                  <c:v>496.59076542570358</c:v>
                </c:pt>
                <c:pt idx="65">
                  <c:v>506.21039086756281</c:v>
                </c:pt>
                <c:pt idx="66">
                  <c:v>515.10816043539205</c:v>
                </c:pt>
                <c:pt idx="67">
                  <c:v>525.48035902251638</c:v>
                </c:pt>
                <c:pt idx="68">
                  <c:v>537.47033389470062</c:v>
                </c:pt>
                <c:pt idx="69">
                  <c:v>547.48416431741293</c:v>
                </c:pt>
                <c:pt idx="70">
                  <c:v>557.21641975380169</c:v>
                </c:pt>
                <c:pt idx="71">
                  <c:v>568.4282237546912</c:v>
                </c:pt>
                <c:pt idx="72">
                  <c:v>576.81403880193193</c:v>
                </c:pt>
                <c:pt idx="73">
                  <c:v>587.73402872608608</c:v>
                </c:pt>
                <c:pt idx="74">
                  <c:v>598.40828048035769</c:v>
                </c:pt>
                <c:pt idx="75">
                  <c:v>608.14053591674633</c:v>
                </c:pt>
                <c:pt idx="76">
                  <c:v>619.10148220254757</c:v>
                </c:pt>
                <c:pt idx="77">
                  <c:v>628.54192356220074</c:v>
                </c:pt>
                <c:pt idx="78">
                  <c:v>638.54039534929541</c:v>
                </c:pt>
                <c:pt idx="79">
                  <c:v>649.16345165150824</c:v>
                </c:pt>
                <c:pt idx="80">
                  <c:v>660.06808294004463</c:v>
                </c:pt>
                <c:pt idx="81">
                  <c:v>669.83105564766856</c:v>
                </c:pt>
                <c:pt idx="82">
                  <c:v>679.80904925393975</c:v>
                </c:pt>
                <c:pt idx="83">
                  <c:v>690.19660647668184</c:v>
                </c:pt>
                <c:pt idx="84">
                  <c:v>700.38962098160016</c:v>
                </c:pt>
                <c:pt idx="85">
                  <c:v>711.00243819340108</c:v>
                </c:pt>
                <c:pt idx="86">
                  <c:v>721.09306179420173</c:v>
                </c:pt>
                <c:pt idx="87">
                  <c:v>731.49597765256135</c:v>
                </c:pt>
                <c:pt idx="88">
                  <c:v>742.44156530274495</c:v>
                </c:pt>
                <c:pt idx="89">
                  <c:v>753.1516538734578</c:v>
                </c:pt>
                <c:pt idx="90">
                  <c:v>762.25420524952244</c:v>
                </c:pt>
                <c:pt idx="91">
                  <c:v>772.27827476264667</c:v>
                </c:pt>
                <c:pt idx="92">
                  <c:v>784.26313008962495</c:v>
                </c:pt>
                <c:pt idx="93">
                  <c:v>791.52264519157086</c:v>
                </c:pt>
                <c:pt idx="94">
                  <c:v>803.20032780619601</c:v>
                </c:pt>
                <c:pt idx="95">
                  <c:v>812.51278053570206</c:v>
                </c:pt>
                <c:pt idx="96">
                  <c:v>822.35254642141422</c:v>
                </c:pt>
                <c:pt idx="97">
                  <c:v>834.48074901415748</c:v>
                </c:pt>
                <c:pt idx="98">
                  <c:v>844.14645036286959</c:v>
                </c:pt>
                <c:pt idx="99">
                  <c:v>853.40770764031674</c:v>
                </c:pt>
                <c:pt idx="100">
                  <c:v>863.54952669317629</c:v>
                </c:pt>
                <c:pt idx="101">
                  <c:v>875.42687157083083</c:v>
                </c:pt>
                <c:pt idx="102">
                  <c:v>884.72396566471957</c:v>
                </c:pt>
                <c:pt idx="103">
                  <c:v>896.32485510125616</c:v>
                </c:pt>
                <c:pt idx="104">
                  <c:v>905.74481828008595</c:v>
                </c:pt>
                <c:pt idx="105">
                  <c:v>916.27060322338684</c:v>
                </c:pt>
                <c:pt idx="106">
                  <c:v>925.9414241173049</c:v>
                </c:pt>
                <c:pt idx="107">
                  <c:v>936.09348226057614</c:v>
                </c:pt>
                <c:pt idx="108">
                  <c:v>945.64655361475877</c:v>
                </c:pt>
                <c:pt idx="109">
                  <c:v>955.17914678811792</c:v>
                </c:pt>
                <c:pt idx="110">
                  <c:v>966.62133032327233</c:v>
                </c:pt>
                <c:pt idx="111">
                  <c:v>975.20168808833682</c:v>
                </c:pt>
                <c:pt idx="112">
                  <c:v>985.62508212751982</c:v>
                </c:pt>
                <c:pt idx="113">
                  <c:v>996.46827887358575</c:v>
                </c:pt>
                <c:pt idx="114">
                  <c:v>1007.0759765401807</c:v>
                </c:pt>
                <c:pt idx="115">
                  <c:v>1017.1768392313933</c:v>
                </c:pt>
                <c:pt idx="116">
                  <c:v>1026.7657474020173</c:v>
                </c:pt>
                <c:pt idx="117">
                  <c:v>1036.3495360274351</c:v>
                </c:pt>
                <c:pt idx="118">
                  <c:v>1048.2934349927664</c:v>
                </c:pt>
                <c:pt idx="119">
                  <c:v>1054.8003769494471</c:v>
                </c:pt>
                <c:pt idx="120">
                  <c:v>1067.1026440791902</c:v>
                </c:pt>
                <c:pt idx="121">
                  <c:v>1076.0413700086667</c:v>
                </c:pt>
                <c:pt idx="122">
                  <c:v>1084.3759896038487</c:v>
                </c:pt>
                <c:pt idx="123">
                  <c:v>1094.7174709197375</c:v>
                </c:pt>
                <c:pt idx="124">
                  <c:v>1103.973608651979</c:v>
                </c:pt>
                <c:pt idx="125">
                  <c:v>1114.1410254308678</c:v>
                </c:pt>
                <c:pt idx="126">
                  <c:v>1122.4500473000203</c:v>
                </c:pt>
                <c:pt idx="127">
                  <c:v>1128.7522074484655</c:v>
                </c:pt>
                <c:pt idx="128">
                  <c:v>1134.4195439913808</c:v>
                </c:pt>
                <c:pt idx="129">
                  <c:v>1136.7591761504707</c:v>
                </c:pt>
                <c:pt idx="130">
                  <c:v>1135.9810052791759</c:v>
                </c:pt>
                <c:pt idx="131">
                  <c:v>1133.9997412844984</c:v>
                </c:pt>
                <c:pt idx="132">
                  <c:v>1132.3051718213501</c:v>
                </c:pt>
                <c:pt idx="133">
                  <c:v>1131.9775209281736</c:v>
                </c:pt>
                <c:pt idx="134">
                  <c:v>1132.3307695473795</c:v>
                </c:pt>
                <c:pt idx="135">
                  <c:v>1132.0594336514675</c:v>
                </c:pt>
                <c:pt idx="136">
                  <c:v>1131.7932173007616</c:v>
                </c:pt>
                <c:pt idx="137">
                  <c:v>1129.2283251526128</c:v>
                </c:pt>
                <c:pt idx="138">
                  <c:v>1127.8102111305825</c:v>
                </c:pt>
                <c:pt idx="139">
                  <c:v>1127.5644729607</c:v>
                </c:pt>
                <c:pt idx="140">
                  <c:v>1128.1634597497887</c:v>
                </c:pt>
                <c:pt idx="141">
                  <c:v>1127.6668638648177</c:v>
                </c:pt>
                <c:pt idx="142">
                  <c:v>1128.6907729059949</c:v>
                </c:pt>
                <c:pt idx="143">
                  <c:v>1128.910913349848</c:v>
                </c:pt>
                <c:pt idx="144">
                  <c:v>1128.552545185436</c:v>
                </c:pt>
                <c:pt idx="145">
                  <c:v>1129.1668906101422</c:v>
                </c:pt>
                <c:pt idx="146">
                  <c:v>1128.2351333826709</c:v>
                </c:pt>
                <c:pt idx="147">
                  <c:v>1128.1173838429356</c:v>
                </c:pt>
                <c:pt idx="148">
                  <c:v>1128.4194370100829</c:v>
                </c:pt>
                <c:pt idx="149">
                  <c:v>1129.3870310539955</c:v>
                </c:pt>
                <c:pt idx="150">
                  <c:v>1130.2573537389958</c:v>
                </c:pt>
                <c:pt idx="151">
                  <c:v>1131.9928795637911</c:v>
                </c:pt>
                <c:pt idx="152">
                  <c:v>1132.9399954268799</c:v>
                </c:pt>
                <c:pt idx="153">
                  <c:v>1133.3751567693803</c:v>
                </c:pt>
                <c:pt idx="154">
                  <c:v>1133.6823294817334</c:v>
                </c:pt>
                <c:pt idx="155">
                  <c:v>1134.5475326215283</c:v>
                </c:pt>
                <c:pt idx="156">
                  <c:v>1135.1260412297931</c:v>
                </c:pt>
                <c:pt idx="157">
                  <c:v>1135.7352671092935</c:v>
                </c:pt>
                <c:pt idx="158">
                  <c:v>1135.8274189229994</c:v>
                </c:pt>
                <c:pt idx="159">
                  <c:v>1136.6823829723824</c:v>
                </c:pt>
                <c:pt idx="160">
                  <c:v>1137.4400756628536</c:v>
                </c:pt>
                <c:pt idx="161">
                  <c:v>1137.7830851916478</c:v>
                </c:pt>
                <c:pt idx="162">
                  <c:v>1138.4179087971777</c:v>
                </c:pt>
                <c:pt idx="163">
                  <c:v>1138.8479505944722</c:v>
                </c:pt>
                <c:pt idx="164">
                  <c:v>1139.334307389031</c:v>
                </c:pt>
                <c:pt idx="165">
                  <c:v>1139.8974573616786</c:v>
                </c:pt>
                <c:pt idx="166">
                  <c:v>1139.9537723589433</c:v>
                </c:pt>
                <c:pt idx="167">
                  <c:v>1140.8599318603851</c:v>
                </c:pt>
                <c:pt idx="168">
                  <c:v>1140.9623227645029</c:v>
                </c:pt>
                <c:pt idx="169">
                  <c:v>1141.5920268248267</c:v>
                </c:pt>
                <c:pt idx="170">
                  <c:v>1142.2166113399448</c:v>
                </c:pt>
                <c:pt idx="171">
                  <c:v>1142.5596208687391</c:v>
                </c:pt>
                <c:pt idx="172">
                  <c:v>1143.1227708413867</c:v>
                </c:pt>
                <c:pt idx="173">
                  <c:v>1143.1176512961806</c:v>
                </c:pt>
                <c:pt idx="174">
                  <c:v>1144.0135717072105</c:v>
                </c:pt>
                <c:pt idx="175">
                  <c:v>1144.4743307757403</c:v>
                </c:pt>
                <c:pt idx="176">
                  <c:v>1144.9811657511229</c:v>
                </c:pt>
                <c:pt idx="177">
                  <c:v>1145.3804902771819</c:v>
                </c:pt>
                <c:pt idx="178">
                  <c:v>1145.8668470717412</c:v>
                </c:pt>
                <c:pt idx="179">
                  <c:v>1146.0460311539473</c:v>
                </c:pt>
                <c:pt idx="180">
                  <c:v>1147.131374737595</c:v>
                </c:pt>
                <c:pt idx="181">
                  <c:v>1147.4846233568012</c:v>
                </c:pt>
                <c:pt idx="182">
                  <c:v>1147.6945247102424</c:v>
                </c:pt>
                <c:pt idx="183">
                  <c:v>1148.3907828582428</c:v>
                </c:pt>
                <c:pt idx="184">
                  <c:v>1148.385663313037</c:v>
                </c:pt>
                <c:pt idx="185">
                  <c:v>1149.2969423596846</c:v>
                </c:pt>
                <c:pt idx="186">
                  <c:v>1149.6092346172438</c:v>
                </c:pt>
                <c:pt idx="187">
                  <c:v>1149.9471246008322</c:v>
                </c:pt>
                <c:pt idx="188">
                  <c:v>1149.9932005076853</c:v>
                </c:pt>
                <c:pt idx="189">
                  <c:v>1151.0990222721564</c:v>
                </c:pt>
                <c:pt idx="190">
                  <c:v>1151.964225411951</c:v>
                </c:pt>
                <c:pt idx="191">
                  <c:v>1151.8208781461863</c:v>
                </c:pt>
                <c:pt idx="192">
                  <c:v>1151.9744645023629</c:v>
                </c:pt>
                <c:pt idx="193">
                  <c:v>1152.6297662887162</c:v>
                </c:pt>
                <c:pt idx="194">
                  <c:v>1153.3516221627463</c:v>
                </c:pt>
                <c:pt idx="195">
                  <c:v>1153.622958058658</c:v>
                </c:pt>
                <c:pt idx="196">
                  <c:v>1153.9045330449817</c:v>
                </c:pt>
                <c:pt idx="197">
                  <c:v>1154.252662118982</c:v>
                </c:pt>
                <c:pt idx="198">
                  <c:v>1154.5598348313351</c:v>
                </c:pt>
                <c:pt idx="199">
                  <c:v>1155.3021688861886</c:v>
                </c:pt>
                <c:pt idx="200">
                  <c:v>1155.9830683985713</c:v>
                </c:pt>
                <c:pt idx="201">
                  <c:v>1156.1008179383068</c:v>
                </c:pt>
                <c:pt idx="202">
                  <c:v>1156.525740190395</c:v>
                </c:pt>
                <c:pt idx="203">
                  <c:v>1157.3755846945721</c:v>
                </c:pt>
                <c:pt idx="204">
                  <c:v>1157.2783133356604</c:v>
                </c:pt>
                <c:pt idx="205">
                  <c:v>1158.0001692096903</c:v>
                </c:pt>
                <c:pt idx="206">
                  <c:v>1158.8090573522202</c:v>
                </c:pt>
                <c:pt idx="207">
                  <c:v>1158.8192964426321</c:v>
                </c:pt>
                <c:pt idx="208">
                  <c:v>1159.2595773303381</c:v>
                </c:pt>
                <c:pt idx="209">
                  <c:v>1159.674260492015</c:v>
                </c:pt>
                <c:pt idx="210">
                  <c:v>1159.8892813906621</c:v>
                </c:pt>
                <c:pt idx="211">
                  <c:v>1160.7391258948392</c:v>
                </c:pt>
                <c:pt idx="212">
                  <c:v>1161.2817976866629</c:v>
                </c:pt>
                <c:pt idx="213">
                  <c:v>1161.2613195058395</c:v>
                </c:pt>
                <c:pt idx="214">
                  <c:v>1161.4865794948985</c:v>
                </c:pt>
                <c:pt idx="215">
                  <c:v>1162.8125417032229</c:v>
                </c:pt>
                <c:pt idx="216">
                  <c:v>1162.9200521525463</c:v>
                </c:pt>
                <c:pt idx="217">
                  <c:v>1163.3808112210761</c:v>
                </c:pt>
                <c:pt idx="218">
                  <c:v>1163.5702343936939</c:v>
                </c:pt>
                <c:pt idx="219">
                  <c:v>1163.6111907553409</c:v>
                </c:pt>
                <c:pt idx="220">
                  <c:v>1164.5890238896652</c:v>
                </c:pt>
                <c:pt idx="221">
                  <c:v>1164.9371529636653</c:v>
                </c:pt>
                <c:pt idx="222">
                  <c:v>1165.6026938404304</c:v>
                </c:pt>
                <c:pt idx="223">
                  <c:v>1165.8279538294894</c:v>
                </c:pt>
                <c:pt idx="224">
                  <c:v>1165.9405838240189</c:v>
                </c:pt>
                <c:pt idx="225">
                  <c:v>1166.6317224268134</c:v>
                </c:pt>
                <c:pt idx="226">
                  <c:v>1166.5498097035193</c:v>
                </c:pt>
                <c:pt idx="227">
                  <c:v>1167.7631419173142</c:v>
                </c:pt>
                <c:pt idx="228">
                  <c:v>1167.5327623830492</c:v>
                </c:pt>
                <c:pt idx="229">
                  <c:v>1168.0703146296673</c:v>
                </c:pt>
                <c:pt idx="230">
                  <c:v>1168.5259541529911</c:v>
                </c:pt>
                <c:pt idx="231">
                  <c:v>1168.9252786790503</c:v>
                </c:pt>
                <c:pt idx="232">
                  <c:v>1169.4423527448448</c:v>
                </c:pt>
                <c:pt idx="233">
                  <c:v>1169.8621554517272</c:v>
                </c:pt>
                <c:pt idx="234">
                  <c:v>1169.7034495503449</c:v>
                </c:pt>
                <c:pt idx="235">
                  <c:v>1170.0566981695511</c:v>
                </c:pt>
                <c:pt idx="236">
                  <c:v>1170.911662218934</c:v>
                </c:pt>
                <c:pt idx="237">
                  <c:v>1171.4696926463755</c:v>
                </c:pt>
                <c:pt idx="238">
                  <c:v>1171.7871044491403</c:v>
                </c:pt>
                <c:pt idx="239">
                  <c:v>1171.5362467340522</c:v>
                </c:pt>
                <c:pt idx="240">
                  <c:v>1172.6523075889352</c:v>
                </c:pt>
                <c:pt idx="241">
                  <c:v>1173.0721102958175</c:v>
                </c:pt>
                <c:pt idx="242">
                  <c:v>1173.0516321149942</c:v>
                </c:pt>
                <c:pt idx="243">
                  <c:v>1173.8451616219065</c:v>
                </c:pt>
                <c:pt idx="244">
                  <c:v>1173.5379889095534</c:v>
                </c:pt>
                <c:pt idx="245">
                  <c:v>1174.3519965972891</c:v>
                </c:pt>
                <c:pt idx="246">
                  <c:v>1174.7871579397893</c:v>
                </c:pt>
                <c:pt idx="247">
                  <c:v>1175.0994501973485</c:v>
                </c:pt>
                <c:pt idx="248">
                  <c:v>1175.2683951891427</c:v>
                </c:pt>
                <c:pt idx="249">
                  <c:v>1175.2018411014662</c:v>
                </c:pt>
                <c:pt idx="250">
                  <c:v>1176.0875224220842</c:v>
                </c:pt>
                <c:pt idx="251">
                  <c:v>1176.5585205810257</c:v>
                </c:pt>
                <c:pt idx="252">
                  <c:v>1176.5431619454082</c:v>
                </c:pt>
                <c:pt idx="253">
                  <c:v>1177.0960728276439</c:v>
                </c:pt>
                <c:pt idx="254">
                  <c:v>1177.2035832769673</c:v>
                </c:pt>
                <c:pt idx="255">
                  <c:v>1177.6797009811146</c:v>
                </c:pt>
                <c:pt idx="256">
                  <c:v>1178.2582095893799</c:v>
                </c:pt>
                <c:pt idx="257">
                  <c:v>1178.3708395839092</c:v>
                </c:pt>
                <c:pt idx="258">
                  <c:v>1178.4015568551447</c:v>
                </c:pt>
                <c:pt idx="259">
                  <c:v>1179.2053254524687</c:v>
                </c:pt>
                <c:pt idx="260">
                  <c:v>1179.3640313538513</c:v>
                </c:pt>
                <c:pt idx="261">
                  <c:v>1179.9118226908809</c:v>
                </c:pt>
                <c:pt idx="262">
                  <c:v>1179.9578985977339</c:v>
                </c:pt>
                <c:pt idx="263">
                  <c:v>1180.2087563128223</c:v>
                </c:pt>
                <c:pt idx="264">
                  <c:v>1180.7770258306755</c:v>
                </c:pt>
                <c:pt idx="265">
                  <c:v>1181.0483617265877</c:v>
                </c:pt>
                <c:pt idx="266">
                  <c:v>1181.3606539841467</c:v>
                </c:pt>
                <c:pt idx="267">
                  <c:v>1181.2838608060583</c:v>
                </c:pt>
                <c:pt idx="268">
                  <c:v>1181.4579253430584</c:v>
                </c:pt>
                <c:pt idx="269">
                  <c:v>1181.7650980554115</c:v>
                </c:pt>
                <c:pt idx="270">
                  <c:v>1182.7890070965886</c:v>
                </c:pt>
                <c:pt idx="271">
                  <c:v>1182.8402025486473</c:v>
                </c:pt>
                <c:pt idx="272">
                  <c:v>1182.7582898253534</c:v>
                </c:pt>
                <c:pt idx="273">
                  <c:v>1183.6798079624127</c:v>
                </c:pt>
                <c:pt idx="274">
                  <c:v>1183.5415802418538</c:v>
                </c:pt>
                <c:pt idx="275">
                  <c:v>1183.7770793213244</c:v>
                </c:pt>
                <c:pt idx="276">
                  <c:v>1183.7361229596777</c:v>
                </c:pt>
                <c:pt idx="277">
                  <c:v>1184.2992729323248</c:v>
                </c:pt>
                <c:pt idx="278">
                  <c:v>1184.7344342748254</c:v>
                </c:pt>
                <c:pt idx="279">
                  <c:v>1184.7088365487957</c:v>
                </c:pt>
                <c:pt idx="280">
                  <c:v>1184.7549124556488</c:v>
                </c:pt>
                <c:pt idx="281">
                  <c:v>1185.4358119680317</c:v>
                </c:pt>
                <c:pt idx="282">
                  <c:v>1186.0296792119141</c:v>
                </c:pt>
                <c:pt idx="283">
                  <c:v>1185.814658313267</c:v>
                </c:pt>
                <c:pt idx="284">
                  <c:v>1185.9426469434143</c:v>
                </c:pt>
                <c:pt idx="285">
                  <c:v>1186.5160360064735</c:v>
                </c:pt>
                <c:pt idx="286">
                  <c:v>1186.7361764503264</c:v>
                </c:pt>
                <c:pt idx="287">
                  <c:v>1187.0791859791209</c:v>
                </c:pt>
                <c:pt idx="288">
                  <c:v>1186.9921537106209</c:v>
                </c:pt>
                <c:pt idx="289">
                  <c:v>1187.3658805106504</c:v>
                </c:pt>
                <c:pt idx="290">
                  <c:v>1187.3761196010623</c:v>
                </c:pt>
                <c:pt idx="291">
                  <c:v>1188.4358654586806</c:v>
                </c:pt>
                <c:pt idx="292">
                  <c:v>1188.0723777490628</c:v>
                </c:pt>
                <c:pt idx="293">
                  <c:v>1188.5075390915629</c:v>
                </c:pt>
                <c:pt idx="294">
                  <c:v>1188.5075390915629</c:v>
                </c:pt>
                <c:pt idx="295">
                  <c:v>1188.9273417984455</c:v>
                </c:pt>
                <c:pt idx="296">
                  <c:v>1188.6969622641809</c:v>
                </c:pt>
                <c:pt idx="297">
                  <c:v>1189.3369054149164</c:v>
                </c:pt>
                <c:pt idx="298">
                  <c:v>1189.4751331354753</c:v>
                </c:pt>
                <c:pt idx="299">
                  <c:v>1189.5007308615047</c:v>
                </c:pt>
                <c:pt idx="300">
                  <c:v>1189.5263285875342</c:v>
                </c:pt>
                <c:pt idx="301">
                  <c:v>1189.7669472122109</c:v>
                </c:pt>
                <c:pt idx="302">
                  <c:v>1190.4478467245935</c:v>
                </c:pt>
                <c:pt idx="303">
                  <c:v>1190.785736708182</c:v>
                </c:pt>
                <c:pt idx="304">
                  <c:v>1190.2123476451229</c:v>
                </c:pt>
                <c:pt idx="305">
                  <c:v>1191.0314748780645</c:v>
                </c:pt>
                <c:pt idx="306">
                  <c:v>1191.0519530588881</c:v>
                </c:pt>
                <c:pt idx="307">
                  <c:v>1191.3079303191823</c:v>
                </c:pt>
                <c:pt idx="308">
                  <c:v>1191.3949625876824</c:v>
                </c:pt>
                <c:pt idx="309">
                  <c:v>1191.0775507849175</c:v>
                </c:pt>
                <c:pt idx="310">
                  <c:v>1191.5331903082415</c:v>
                </c:pt>
                <c:pt idx="311">
                  <c:v>1191.906917108271</c:v>
                </c:pt>
                <c:pt idx="312">
                  <c:v>1192.1731334589772</c:v>
                </c:pt>
                <c:pt idx="313">
                  <c:v>1191.9581125603299</c:v>
                </c:pt>
                <c:pt idx="314">
                  <c:v>1192.347197995977</c:v>
                </c:pt>
                <c:pt idx="315">
                  <c:v>1192.1987311850064</c:v>
                </c:pt>
                <c:pt idx="316">
                  <c:v>1192.674848889154</c:v>
                </c:pt>
                <c:pt idx="317">
                  <c:v>1192.9410652398599</c:v>
                </c:pt>
                <c:pt idx="318">
                  <c:v>1193.2687161330366</c:v>
                </c:pt>
                <c:pt idx="319">
                  <c:v>1192.7516420672421</c:v>
                </c:pt>
                <c:pt idx="320">
                  <c:v>1192.7362834316245</c:v>
                </c:pt>
                <c:pt idx="321">
                  <c:v>1193.2226402261838</c:v>
                </c:pt>
                <c:pt idx="322">
                  <c:v>1193.7550729275956</c:v>
                </c:pt>
                <c:pt idx="323">
                  <c:v>1193.9137788289781</c:v>
                </c:pt>
                <c:pt idx="324">
                  <c:v>1193.6936383851253</c:v>
                </c:pt>
                <c:pt idx="325">
                  <c:v>1193.5349324837428</c:v>
                </c:pt>
                <c:pt idx="326">
                  <c:v>1194.0008110974782</c:v>
                </c:pt>
                <c:pt idx="327">
                  <c:v>1194.1543974536548</c:v>
                </c:pt>
                <c:pt idx="328">
                  <c:v>1194.5537219797141</c:v>
                </c:pt>
                <c:pt idx="329">
                  <c:v>1193.8677029221251</c:v>
                </c:pt>
                <c:pt idx="330">
                  <c:v>1194.0776042755665</c:v>
                </c:pt>
                <c:pt idx="331">
                  <c:v>1194.5127656180669</c:v>
                </c:pt>
                <c:pt idx="332">
                  <c:v>1194.5127656180669</c:v>
                </c:pt>
                <c:pt idx="333">
                  <c:v>1195.2653387633322</c:v>
                </c:pt>
                <c:pt idx="334">
                  <c:v>1194.8608946920672</c:v>
                </c:pt>
                <c:pt idx="335">
                  <c:v>1194.6407542482141</c:v>
                </c:pt>
                <c:pt idx="336">
                  <c:v>1194.7277865167141</c:v>
                </c:pt>
                <c:pt idx="337">
                  <c:v>1195.1936651304497</c:v>
                </c:pt>
                <c:pt idx="338">
                  <c:v>1195.2090237660673</c:v>
                </c:pt>
                <c:pt idx="339">
                  <c:v>1195.08103513592</c:v>
                </c:pt>
                <c:pt idx="340">
                  <c:v>1194.9888833222142</c:v>
                </c:pt>
                <c:pt idx="341">
                  <c:v>1195.0656765003025</c:v>
                </c:pt>
                <c:pt idx="342">
                  <c:v>1195.4240446647145</c:v>
                </c:pt>
                <c:pt idx="343">
                  <c:v>1195.6390655633616</c:v>
                </c:pt>
                <c:pt idx="344">
                  <c:v>1195.1168719523614</c:v>
                </c:pt>
                <c:pt idx="345">
                  <c:v>1195.362610122244</c:v>
                </c:pt>
                <c:pt idx="346">
                  <c:v>1195.6595437441852</c:v>
                </c:pt>
                <c:pt idx="347">
                  <c:v>1196.1714982647738</c:v>
                </c:pt>
                <c:pt idx="348">
                  <c:v>1195.9052819140677</c:v>
                </c:pt>
                <c:pt idx="349">
                  <c:v>1196.0435096346268</c:v>
                </c:pt>
                <c:pt idx="350">
                  <c:v>1195.7312173770677</c:v>
                </c:pt>
                <c:pt idx="351">
                  <c:v>1195.7875323743324</c:v>
                </c:pt>
                <c:pt idx="352">
                  <c:v>1195.7926519195382</c:v>
                </c:pt>
                <c:pt idx="353">
                  <c:v>1195.7977714647441</c:v>
                </c:pt>
                <c:pt idx="354">
                  <c:v>1195.720978286656</c:v>
                </c:pt>
                <c:pt idx="355">
                  <c:v>1195.710739196244</c:v>
                </c:pt>
                <c:pt idx="356">
                  <c:v>1196.0179119085972</c:v>
                </c:pt>
                <c:pt idx="357">
                  <c:v>1196.2226937168325</c:v>
                </c:pt>
                <c:pt idx="358">
                  <c:v>1196.1356614483327</c:v>
                </c:pt>
                <c:pt idx="359">
                  <c:v>1195.9615969113324</c:v>
                </c:pt>
                <c:pt idx="360">
                  <c:v>1195.8028910099501</c:v>
                </c:pt>
                <c:pt idx="361">
                  <c:v>1196.2636500784797</c:v>
                </c:pt>
                <c:pt idx="362">
                  <c:v>1196.5964205168625</c:v>
                </c:pt>
                <c:pt idx="363">
                  <c:v>1196.5913009716564</c:v>
                </c:pt>
                <c:pt idx="364">
                  <c:v>1196.0947050866855</c:v>
                </c:pt>
                <c:pt idx="365">
                  <c:v>1196.1459005387444</c:v>
                </c:pt>
                <c:pt idx="366">
                  <c:v>1196.4018777990386</c:v>
                </c:pt>
                <c:pt idx="367">
                  <c:v>1196.3199650757444</c:v>
                </c:pt>
                <c:pt idx="368">
                  <c:v>1196.1254223579208</c:v>
                </c:pt>
                <c:pt idx="369">
                  <c:v>1195.9411187305088</c:v>
                </c:pt>
                <c:pt idx="370">
                  <c:v>1196.0179119085972</c:v>
                </c:pt>
                <c:pt idx="371">
                  <c:v>1196.5042687031564</c:v>
                </c:pt>
                <c:pt idx="372">
                  <c:v>1196.3967582538328</c:v>
                </c:pt>
                <c:pt idx="373">
                  <c:v>1196.6527355141268</c:v>
                </c:pt>
                <c:pt idx="374">
                  <c:v>1195.9462382757147</c:v>
                </c:pt>
                <c:pt idx="375">
                  <c:v>1195.8182496455677</c:v>
                </c:pt>
                <c:pt idx="376">
                  <c:v>1195.7772932839205</c:v>
                </c:pt>
                <c:pt idx="377">
                  <c:v>1196.3762800730092</c:v>
                </c:pt>
                <c:pt idx="378">
                  <c:v>1195.9257600948913</c:v>
                </c:pt>
                <c:pt idx="379">
                  <c:v>1195.4138055743026</c:v>
                </c:pt>
                <c:pt idx="380">
                  <c:v>1195.7619346483029</c:v>
                </c:pt>
                <c:pt idx="381">
                  <c:v>1195.6083482921263</c:v>
                </c:pt>
                <c:pt idx="382">
                  <c:v>1195.8643255524207</c:v>
                </c:pt>
                <c:pt idx="383">
                  <c:v>1195.6083482921263</c:v>
                </c:pt>
                <c:pt idx="384">
                  <c:v>1195.5776310208912</c:v>
                </c:pt>
                <c:pt idx="385">
                  <c:v>1195.0400787742731</c:v>
                </c:pt>
                <c:pt idx="386">
                  <c:v>1195.6288264729499</c:v>
                </c:pt>
                <c:pt idx="387">
                  <c:v>1195.5008378428029</c:v>
                </c:pt>
                <c:pt idx="388">
                  <c:v>1195.3216537605965</c:v>
                </c:pt>
                <c:pt idx="389">
                  <c:v>1194.7738624235669</c:v>
                </c:pt>
                <c:pt idx="390">
                  <c:v>1194.7431451523319</c:v>
                </c:pt>
                <c:pt idx="391">
                  <c:v>1194.9735246865966</c:v>
                </c:pt>
                <c:pt idx="392">
                  <c:v>1194.9325683249494</c:v>
                </c:pt>
                <c:pt idx="393">
                  <c:v>1194.5895587961552</c:v>
                </c:pt>
                <c:pt idx="394">
                  <c:v>1194.4820483468316</c:v>
                </c:pt>
                <c:pt idx="395">
                  <c:v>1194.0468870043312</c:v>
                </c:pt>
                <c:pt idx="396">
                  <c:v>1194.5997978865669</c:v>
                </c:pt>
                <c:pt idx="397">
                  <c:v>1194.420613804361</c:v>
                </c:pt>
                <c:pt idx="398">
                  <c:v>1193.8472247413017</c:v>
                </c:pt>
                <c:pt idx="399">
                  <c:v>1194.1287997276254</c:v>
                </c:pt>
                <c:pt idx="400">
                  <c:v>1193.2379988618013</c:v>
                </c:pt>
                <c:pt idx="401">
                  <c:v>1193.519573848125</c:v>
                </c:pt>
                <c:pt idx="402">
                  <c:v>1193.5144543029189</c:v>
                </c:pt>
                <c:pt idx="403">
                  <c:v>1193.432541579625</c:v>
                </c:pt>
                <c:pt idx="404">
                  <c:v>1192.7465225220362</c:v>
                </c:pt>
                <c:pt idx="405">
                  <c:v>1192.6185338918892</c:v>
                </c:pt>
                <c:pt idx="406">
                  <c:v>1192.7721202480657</c:v>
                </c:pt>
                <c:pt idx="407">
                  <c:v>1192.4393498096831</c:v>
                </c:pt>
                <c:pt idx="408">
                  <c:v>1192.4905452617418</c:v>
                </c:pt>
                <c:pt idx="409">
                  <c:v>1191.8557216562122</c:v>
                </c:pt>
                <c:pt idx="410">
                  <c:v>1191.7789284781238</c:v>
                </c:pt>
                <c:pt idx="411">
                  <c:v>1191.415440768506</c:v>
                </c:pt>
                <c:pt idx="412">
                  <c:v>1191.6867766644179</c:v>
                </c:pt>
                <c:pt idx="413">
                  <c:v>1191.0365944232706</c:v>
                </c:pt>
                <c:pt idx="414">
                  <c:v>1190.432488088976</c:v>
                </c:pt>
                <c:pt idx="415">
                  <c:v>1190.3608144560935</c:v>
                </c:pt>
                <c:pt idx="416">
                  <c:v>1190.1048371957995</c:v>
                </c:pt>
                <c:pt idx="417">
                  <c:v>1189.9051749327698</c:v>
                </c:pt>
                <c:pt idx="418">
                  <c:v>1189.1526017875044</c:v>
                </c:pt>
                <c:pt idx="419">
                  <c:v>1188.456343639504</c:v>
                </c:pt>
                <c:pt idx="420">
                  <c:v>1188.9273417984455</c:v>
                </c:pt>
                <c:pt idx="421">
                  <c:v>1188.2362031956511</c:v>
                </c:pt>
                <c:pt idx="422">
                  <c:v>1187.929030483298</c:v>
                </c:pt>
                <c:pt idx="423">
                  <c:v>1187.3965977818859</c:v>
                </c:pt>
                <c:pt idx="424">
                  <c:v>1186.66962236265</c:v>
                </c:pt>
                <c:pt idx="425">
                  <c:v>1186.6389050914147</c:v>
                </c:pt>
                <c:pt idx="426">
                  <c:v>1186.4187646475616</c:v>
                </c:pt>
                <c:pt idx="427">
                  <c:v>1185.6098765050317</c:v>
                </c:pt>
                <c:pt idx="428">
                  <c:v>1185.0364874419727</c:v>
                </c:pt>
                <c:pt idx="429">
                  <c:v>1184.4067833816484</c:v>
                </c:pt>
                <c:pt idx="430">
                  <c:v>1184.3709465652073</c:v>
                </c:pt>
                <c:pt idx="431">
                  <c:v>1184.1047302145014</c:v>
                </c:pt>
                <c:pt idx="432" formatCode="General">
                  <c:v>1183.0296257212651</c:v>
                </c:pt>
                <c:pt idx="433" formatCode="General">
                  <c:v>1182.3077698472355</c:v>
                </c:pt>
                <c:pt idx="434" formatCode="General">
                  <c:v>1181.1917089923522</c:v>
                </c:pt>
                <c:pt idx="435" formatCode="General">
                  <c:v>1181.4835230690878</c:v>
                </c:pt>
                <c:pt idx="436" formatCode="General">
                  <c:v>1181.0688399074111</c:v>
                </c:pt>
                <c:pt idx="437" formatCode="General">
                  <c:v>1180.0654090470575</c:v>
                </c:pt>
                <c:pt idx="438" formatCode="General">
                  <c:v>1179.0415000058804</c:v>
                </c:pt>
                <c:pt idx="439" formatCode="General">
                  <c:v>1178.60633866338</c:v>
                </c:pt>
                <c:pt idx="440" formatCode="General">
                  <c:v>1178.3247636770564</c:v>
                </c:pt>
                <c:pt idx="441" formatCode="General">
                  <c:v>1177.2343005482028</c:v>
                </c:pt>
                <c:pt idx="442" formatCode="General">
                  <c:v>1176.7581828440555</c:v>
                </c:pt>
                <c:pt idx="443" formatCode="General">
                  <c:v>1175.8417842522019</c:v>
                </c:pt>
                <c:pt idx="444" formatCode="General">
                  <c:v>1174.9663420219954</c:v>
                </c:pt>
                <c:pt idx="445" formatCode="General">
                  <c:v>1174.3008011452303</c:v>
                </c:pt>
                <c:pt idx="446" formatCode="General">
                  <c:v>1173.7786075342299</c:v>
                </c:pt>
                <c:pt idx="447" formatCode="General">
                  <c:v>1172.8417307615528</c:v>
                </c:pt>
                <c:pt idx="448" formatCode="General">
                  <c:v>1172.1659507943759</c:v>
                </c:pt>
                <c:pt idx="449" formatCode="General">
                  <c:v>1171.7154308162578</c:v>
                </c:pt>
                <c:pt idx="450" formatCode="General">
                  <c:v>1170.824629950434</c:v>
                </c:pt>
                <c:pt idx="451" formatCode="General">
                  <c:v>1170.1181327120216</c:v>
                </c:pt>
                <c:pt idx="452" formatCode="General">
                  <c:v>1169.3143641146976</c:v>
                </c:pt>
                <c:pt idx="453" formatCode="General">
                  <c:v>1167.865532821432</c:v>
                </c:pt>
                <c:pt idx="454" formatCode="General">
                  <c:v>1167.3075023939905</c:v>
                </c:pt>
                <c:pt idx="455" formatCode="General">
                  <c:v>1166.4934947062545</c:v>
                </c:pt>
                <c:pt idx="456" formatCode="General">
                  <c:v>1165.2750429472537</c:v>
                </c:pt>
                <c:pt idx="457" formatCode="General">
                  <c:v>1164.5531870732239</c:v>
                </c:pt>
                <c:pt idx="458" formatCode="General">
                  <c:v>1164.0053957361943</c:v>
                </c:pt>
                <c:pt idx="459" formatCode="General">
                  <c:v>1163.4780825799878</c:v>
                </c:pt>
                <c:pt idx="460" formatCode="General">
                  <c:v>1162.4848908100462</c:v>
                </c:pt>
                <c:pt idx="461" formatCode="General">
                  <c:v>1161.1538090565159</c:v>
                </c:pt>
                <c:pt idx="462" formatCode="General">
                  <c:v>1160.4319531824858</c:v>
                </c:pt>
                <c:pt idx="463" formatCode="General">
                  <c:v>1159.5616304974853</c:v>
                </c:pt>
                <c:pt idx="464" formatCode="General">
                  <c:v>1159.172545061838</c:v>
                </c:pt>
                <c:pt idx="465" formatCode="General">
                  <c:v>1157.8261046726902</c:v>
                </c:pt>
                <c:pt idx="466" formatCode="General">
                  <c:v>1156.9199451712484</c:v>
                </c:pt>
                <c:pt idx="467" formatCode="General">
                  <c:v>1156.0393833958362</c:v>
                </c:pt>
                <c:pt idx="468" formatCode="General">
                  <c:v>1155.2151366176886</c:v>
                </c:pt>
                <c:pt idx="469" formatCode="General">
                  <c:v>1154.4830416532468</c:v>
                </c:pt>
                <c:pt idx="470" formatCode="General">
                  <c:v>1152.9266999106576</c:v>
                </c:pt>
                <c:pt idx="471" formatCode="General">
                  <c:v>1151.9898231379805</c:v>
                </c:pt>
                <c:pt idx="472" formatCode="General">
                  <c:v>1151.2730868091564</c:v>
                </c:pt>
                <c:pt idx="473" formatCode="General">
                  <c:v>1150.7508931981561</c:v>
                </c:pt>
                <c:pt idx="474" formatCode="General">
                  <c:v>1149.0870410062432</c:v>
                </c:pt>
                <c:pt idx="475" formatCode="General">
                  <c:v>1148.3037505897428</c:v>
                </c:pt>
                <c:pt idx="476" formatCode="General">
                  <c:v>1146.8856365677127</c:v>
                </c:pt>
                <c:pt idx="477" formatCode="General">
                  <c:v>1145.8873252525648</c:v>
                </c:pt>
                <c:pt idx="478" formatCode="General">
                  <c:v>1146.102346151212</c:v>
                </c:pt>
                <c:pt idx="479" formatCode="General">
                  <c:v>1144.8787748470054</c:v>
                </c:pt>
                <c:pt idx="480" formatCode="General">
                  <c:v>1143.240520381122</c:v>
                </c:pt>
                <c:pt idx="481" formatCode="General">
                  <c:v>1142.1500572522682</c:v>
                </c:pt>
                <c:pt idx="482" formatCode="General">
                  <c:v>1141.4282013782383</c:v>
                </c:pt>
                <c:pt idx="483" formatCode="General">
                  <c:v>1140.5783568740615</c:v>
                </c:pt>
                <c:pt idx="484" formatCode="General">
                  <c:v>1139.9588919041491</c:v>
                </c:pt>
                <c:pt idx="485" formatCode="General">
                  <c:v>1138.6175710602072</c:v>
                </c:pt>
                <c:pt idx="486" formatCode="General">
                  <c:v>1137.6499770162945</c:v>
                </c:pt>
                <c:pt idx="487" formatCode="General">
                  <c:v>1136.8206106929413</c:v>
                </c:pt>
                <c:pt idx="488" formatCode="General">
                  <c:v>1135.8171798325877</c:v>
                </c:pt>
                <c:pt idx="489" formatCode="General">
                  <c:v>1134.8188685174398</c:v>
                </c:pt>
                <c:pt idx="490" formatCode="General">
                  <c:v>1133.4826672187037</c:v>
                </c:pt>
                <c:pt idx="491" formatCode="General">
                  <c:v>1132.7249745282327</c:v>
                </c:pt>
                <c:pt idx="492" formatCode="General">
                  <c:v>1131.4860445884083</c:v>
                </c:pt>
                <c:pt idx="493" formatCode="General">
                  <c:v>1130.6822759910842</c:v>
                </c:pt>
                <c:pt idx="494" formatCode="General">
                  <c:v>1129.668606040319</c:v>
                </c:pt>
                <c:pt idx="495" formatCode="General">
                  <c:v>1128.7061315416124</c:v>
                </c:pt>
                <c:pt idx="496" formatCode="General">
                  <c:v>1127.6515052292</c:v>
                </c:pt>
                <c:pt idx="497" formatCode="General">
                  <c:v>1126.4842489222581</c:v>
                </c:pt>
                <c:pt idx="498" formatCode="General">
                  <c:v>1125.7572735030224</c:v>
                </c:pt>
                <c:pt idx="499" formatCode="General">
                  <c:v>1124.6668103741686</c:v>
                </c:pt>
                <c:pt idx="500" formatCode="General">
                  <c:v>1123.4125217987266</c:v>
                </c:pt>
                <c:pt idx="501" formatCode="General">
                  <c:v>1122.6548291082556</c:v>
                </c:pt>
                <c:pt idx="502" formatCode="General">
                  <c:v>1121.2827909930784</c:v>
                </c:pt>
                <c:pt idx="503" formatCode="General">
                  <c:v>1120.3868705820482</c:v>
                </c:pt>
                <c:pt idx="504" formatCode="General">
                  <c:v>1119.0404301929004</c:v>
                </c:pt>
                <c:pt idx="505" formatCode="General">
                  <c:v>1118.0984338750175</c:v>
                </c:pt>
                <c:pt idx="506" formatCode="General">
                  <c:v>1117.2229916448109</c:v>
                </c:pt>
                <c:pt idx="507" formatCode="General">
                  <c:v>1116.5318530420163</c:v>
                </c:pt>
                <c:pt idx="508" formatCode="General">
                  <c:v>1115.1598149268389</c:v>
                </c:pt>
                <c:pt idx="509" formatCode="General">
                  <c:v>1114.4533176884268</c:v>
                </c:pt>
                <c:pt idx="510" formatCode="General">
                  <c:v>1113.2143877486023</c:v>
                </c:pt>
                <c:pt idx="511" formatCode="General">
                  <c:v>1112.205837343043</c:v>
                </c:pt>
                <c:pt idx="512" formatCode="General">
                  <c:v>1110.992505129248</c:v>
                </c:pt>
                <c:pt idx="513" formatCode="General">
                  <c:v>1110.0044329045122</c:v>
                </c:pt>
                <c:pt idx="514" formatCode="General">
                  <c:v>1108.8781329592173</c:v>
                </c:pt>
                <c:pt idx="515" formatCode="General">
                  <c:v>1107.4037039399223</c:v>
                </c:pt>
                <c:pt idx="516" formatCode="General">
                  <c:v>1107.3166716714222</c:v>
                </c:pt>
                <c:pt idx="517" formatCode="General">
                  <c:v>1105.9599921918623</c:v>
                </c:pt>
                <c:pt idx="518" formatCode="General">
                  <c:v>1104.6033127123028</c:v>
                </c:pt>
                <c:pt idx="519" formatCode="General">
                  <c:v>1103.1442423286255</c:v>
                </c:pt>
                <c:pt idx="520" formatCode="General">
                  <c:v>1102.2534414628012</c:v>
                </c:pt>
                <c:pt idx="521" formatCode="General">
                  <c:v>1101.7978019394775</c:v>
                </c:pt>
                <c:pt idx="522" formatCode="General">
                  <c:v>1100.9325987996829</c:v>
                </c:pt>
                <c:pt idx="523" formatCode="General">
                  <c:v>1099.3608984214759</c:v>
                </c:pt>
                <c:pt idx="524" formatCode="General">
                  <c:v>1098.4035434679754</c:v>
                </c:pt>
                <c:pt idx="525" formatCode="General">
                  <c:v>1097.5434598733866</c:v>
                </c:pt>
                <c:pt idx="526" formatCode="General">
                  <c:v>1096.3045299335622</c:v>
                </c:pt>
                <c:pt idx="527" formatCode="General">
                  <c:v>1094.9171331827672</c:v>
                </c:pt>
                <c:pt idx="528" formatCode="General">
                  <c:v>1094.0468104977665</c:v>
                </c:pt>
                <c:pt idx="529" formatCode="General">
                  <c:v>1093.0126623661777</c:v>
                </c:pt>
                <c:pt idx="530" formatCode="General">
                  <c:v>1092.0553074126769</c:v>
                </c:pt>
                <c:pt idx="531" formatCode="General">
                  <c:v>1090.7907797468233</c:v>
                </c:pt>
                <c:pt idx="532" formatCode="General">
                  <c:v>1089.3009920919105</c:v>
                </c:pt>
                <c:pt idx="533" formatCode="General">
                  <c:v>1088.3282785027923</c:v>
                </c:pt>
                <c:pt idx="534" formatCode="General">
                  <c:v>1087.6422594452038</c:v>
                </c:pt>
                <c:pt idx="535" formatCode="General">
                  <c:v>1087.1047071985856</c:v>
                </c:pt>
                <c:pt idx="536" formatCode="General">
                  <c:v>1085.3333445573492</c:v>
                </c:pt>
                <c:pt idx="537" formatCode="General">
                  <c:v>1084.5398150504368</c:v>
                </c:pt>
                <c:pt idx="538" formatCode="General">
                  <c:v>1082.9834733078478</c:v>
                </c:pt>
                <c:pt idx="539" formatCode="General">
                  <c:v>1082.2309001625822</c:v>
                </c:pt>
                <c:pt idx="540" formatCode="General">
                  <c:v>1080.9305356802877</c:v>
                </c:pt>
                <c:pt idx="541" formatCode="General">
                  <c:v>1079.8451920966397</c:v>
                </c:pt>
                <c:pt idx="542" formatCode="General">
                  <c:v>1078.9236739595801</c:v>
                </c:pt>
                <c:pt idx="543" formatCode="General">
                  <c:v>1077.9253626444324</c:v>
                </c:pt>
                <c:pt idx="544" formatCode="General">
                  <c:v>1076.4355749895199</c:v>
                </c:pt>
                <c:pt idx="545" formatCode="General">
                  <c:v>1075.355350951078</c:v>
                </c:pt>
                <c:pt idx="546" formatCode="General">
                  <c:v>1074.3979959975775</c:v>
                </c:pt>
                <c:pt idx="547" formatCode="General">
                  <c:v>1073.0208383371942</c:v>
                </c:pt>
                <c:pt idx="548" formatCode="General">
                  <c:v>1072.5498401782527</c:v>
                </c:pt>
                <c:pt idx="549" formatCode="General">
                  <c:v>1070.6248911808395</c:v>
                </c:pt>
                <c:pt idx="550" formatCode="General">
                  <c:v>1069.4473957834859</c:v>
                </c:pt>
                <c:pt idx="551" formatCode="General">
                  <c:v>1068.8432894491914</c:v>
                </c:pt>
                <c:pt idx="552" formatCode="General">
                  <c:v>1067.4046972463375</c:v>
                </c:pt>
                <c:pt idx="553" formatCode="General">
                  <c:v>1066.4575813832487</c:v>
                </c:pt>
                <c:pt idx="554" formatCode="General">
                  <c:v>1064.8807614598359</c:v>
                </c:pt>
                <c:pt idx="555" formatCode="General">
                  <c:v>1063.9643628679823</c:v>
                </c:pt>
                <c:pt idx="556" formatCode="General">
                  <c:v>1062.7817479254227</c:v>
                </c:pt>
                <c:pt idx="557" formatCode="General">
                  <c:v>1061.4762638979219</c:v>
                </c:pt>
                <c:pt idx="558" formatCode="General">
                  <c:v>1060.0581498758916</c:v>
                </c:pt>
                <c:pt idx="559" formatCode="General">
                  <c:v>1059.3465330922736</c:v>
                </c:pt>
                <c:pt idx="560" formatCode="General">
                  <c:v>1058.1434399688903</c:v>
                </c:pt>
                <c:pt idx="561" formatCode="General">
                  <c:v>1056.7918800345365</c:v>
                </c:pt>
                <c:pt idx="562" formatCode="General">
                  <c:v>1056.1263391577713</c:v>
                </c:pt>
                <c:pt idx="563" formatCode="General">
                  <c:v>1054.9078873987708</c:v>
                </c:pt>
                <c:pt idx="564" formatCode="General">
                  <c:v>1053.3105892945343</c:v>
                </c:pt>
                <c:pt idx="565" formatCode="General">
                  <c:v>1052.2508434369158</c:v>
                </c:pt>
                <c:pt idx="566" formatCode="General">
                  <c:v>1051.2832493930036</c:v>
                </c:pt>
                <c:pt idx="567" formatCode="General">
                  <c:v>1049.9931240011203</c:v>
                </c:pt>
                <c:pt idx="568" formatCode="General">
                  <c:v>1048.6262054311489</c:v>
                </c:pt>
                <c:pt idx="569" formatCode="General">
                  <c:v>1047.899230011913</c:v>
                </c:pt>
                <c:pt idx="570" formatCode="General">
                  <c:v>1046.3684859953535</c:v>
                </c:pt>
                <c:pt idx="571" formatCode="General">
                  <c:v>1045.2063492336174</c:v>
                </c:pt>
                <c:pt idx="572" formatCode="General">
                  <c:v>1044.4332979075286</c:v>
                </c:pt>
                <c:pt idx="573" formatCode="General">
                  <c:v>1042.8001629868511</c:v>
                </c:pt>
                <c:pt idx="574" formatCode="General">
                  <c:v>1041.6636239511445</c:v>
                </c:pt>
                <c:pt idx="575" formatCode="General">
                  <c:v>1040.3581399236436</c:v>
                </c:pt>
                <c:pt idx="576" formatCode="General">
                  <c:v>1039.2471986139665</c:v>
                </c:pt>
                <c:pt idx="577" formatCode="General">
                  <c:v>1037.7778891398773</c:v>
                </c:pt>
                <c:pt idx="578" formatCode="General">
                  <c:v>1035.9348528657586</c:v>
                </c:pt>
                <c:pt idx="579" formatCode="General">
                  <c:v>1035.3665833479051</c:v>
                </c:pt>
                <c:pt idx="580" formatCode="General">
                  <c:v>1034.245402947816</c:v>
                </c:pt>
                <c:pt idx="581" formatCode="General">
                  <c:v>1032.6173875723446</c:v>
                </c:pt>
                <c:pt idx="582" formatCode="General">
                  <c:v>1031.7163476161086</c:v>
                </c:pt>
                <c:pt idx="583" formatCode="General">
                  <c:v>1030.7845903886373</c:v>
                </c:pt>
                <c:pt idx="584" formatCode="General">
                  <c:v>1029.3613568214012</c:v>
                </c:pt>
                <c:pt idx="585" formatCode="General">
                  <c:v>1027.9227646185473</c:v>
                </c:pt>
                <c:pt idx="586" formatCode="General">
                  <c:v>1026.591682865017</c:v>
                </c:pt>
                <c:pt idx="587" formatCode="General">
                  <c:v>1024.9585479443394</c:v>
                </c:pt>
                <c:pt idx="588" formatCode="General">
                  <c:v>1023.8629652702799</c:v>
                </c:pt>
                <c:pt idx="589" formatCode="General">
                  <c:v>1022.8032194126617</c:v>
                </c:pt>
                <c:pt idx="590" formatCode="General">
                  <c:v>1021.6615608317491</c:v>
                </c:pt>
                <c:pt idx="591" formatCode="General">
                  <c:v>1020.4533481631602</c:v>
                </c:pt>
                <c:pt idx="592" formatCode="General">
                  <c:v>1019.0761905027769</c:v>
                </c:pt>
                <c:pt idx="593" formatCode="General">
                  <c:v>1017.2126760478345</c:v>
                </c:pt>
                <c:pt idx="594" formatCode="General">
                  <c:v>1016.7519169793048</c:v>
                </c:pt>
                <c:pt idx="595" formatCode="General">
                  <c:v>1014.9140002503918</c:v>
                </c:pt>
                <c:pt idx="596" formatCode="General">
                  <c:v>1013.4805275927438</c:v>
                </c:pt>
                <c:pt idx="597" formatCode="General">
                  <c:v>1012.4207817351256</c:v>
                </c:pt>
                <c:pt idx="598" formatCode="General">
                  <c:v>1010.6545386390949</c:v>
                </c:pt>
                <c:pt idx="599" formatCode="General">
                  <c:v>1009.8302918609473</c:v>
                </c:pt>
                <c:pt idx="600" formatCode="General">
                  <c:v>1008.7398287320938</c:v>
                </c:pt>
                <c:pt idx="601" formatCode="General">
                  <c:v>1006.9582270004456</c:v>
                </c:pt>
                <c:pt idx="602" formatCode="General">
                  <c:v>1005.6885797893859</c:v>
                </c:pt>
                <c:pt idx="603" formatCode="General">
                  <c:v>1004.6288339317676</c:v>
                </c:pt>
                <c:pt idx="604" formatCode="General">
                  <c:v>1003.1083290056193</c:v>
                </c:pt>
                <c:pt idx="605" formatCode="General">
                  <c:v>1002.1970499589719</c:v>
                </c:pt>
                <c:pt idx="606" formatCode="General">
                  <c:v>1000.3693723204705</c:v>
                </c:pt>
                <c:pt idx="607" formatCode="General">
                  <c:v>999.19699646832282</c:v>
                </c:pt>
                <c:pt idx="608" formatCode="General">
                  <c:v>997.89151244082211</c:v>
                </c:pt>
                <c:pt idx="609" formatCode="General">
                  <c:v>996.67818022702704</c:v>
                </c:pt>
                <c:pt idx="610" formatCode="General">
                  <c:v>995.07064303237883</c:v>
                </c:pt>
                <c:pt idx="611" formatCode="General">
                  <c:v>993.70884400761338</c:v>
                </c:pt>
                <c:pt idx="612" formatCode="General">
                  <c:v>992.16786090064181</c:v>
                </c:pt>
                <c:pt idx="613" formatCode="General">
                  <c:v>990.83165960190559</c:v>
                </c:pt>
                <c:pt idx="614" formatCode="General">
                  <c:v>989.50569739358127</c:v>
                </c:pt>
                <c:pt idx="615" formatCode="General">
                  <c:v>988.10294200716851</c:v>
                </c:pt>
                <c:pt idx="616" formatCode="General">
                  <c:v>986.72578434678542</c:v>
                </c:pt>
                <c:pt idx="617" formatCode="General">
                  <c:v>985.40494168366695</c:v>
                </c:pt>
                <c:pt idx="618" formatCode="General">
                  <c:v>983.82812176025402</c:v>
                </c:pt>
                <c:pt idx="619" formatCode="General">
                  <c:v>982.62502863687087</c:v>
                </c:pt>
                <c:pt idx="620" formatCode="General">
                  <c:v>981.36050097101725</c:v>
                </c:pt>
                <c:pt idx="621" formatCode="General">
                  <c:v>980.19836420928118</c:v>
                </c:pt>
                <c:pt idx="622" formatCode="General">
                  <c:v>978.6676201927213</c:v>
                </c:pt>
                <c:pt idx="623" formatCode="General">
                  <c:v>977.16247390219098</c:v>
                </c:pt>
                <c:pt idx="624" formatCode="General">
                  <c:v>975.40135035136632</c:v>
                </c:pt>
                <c:pt idx="625" formatCode="General">
                  <c:v>973.70166134301235</c:v>
                </c:pt>
                <c:pt idx="626" formatCode="General">
                  <c:v>973.28697818133537</c:v>
                </c:pt>
                <c:pt idx="627" formatCode="General">
                  <c:v>971.58216962777567</c:v>
                </c:pt>
                <c:pt idx="628" formatCode="General">
                  <c:v>969.77497017009784</c:v>
                </c:pt>
                <c:pt idx="629" formatCode="General">
                  <c:v>968.58723568233233</c:v>
                </c:pt>
                <c:pt idx="630" formatCode="General">
                  <c:v>966.68276486574302</c:v>
                </c:pt>
                <c:pt idx="631" formatCode="General">
                  <c:v>965.10594494233032</c:v>
                </c:pt>
                <c:pt idx="632" formatCode="General">
                  <c:v>964.55303406009443</c:v>
                </c:pt>
                <c:pt idx="633" formatCode="General">
                  <c:v>962.76119323803448</c:v>
                </c:pt>
                <c:pt idx="634" formatCode="General">
                  <c:v>960.23213790632713</c:v>
                </c:pt>
                <c:pt idx="635" formatCode="General">
                  <c:v>959.81745474465038</c:v>
                </c:pt>
                <c:pt idx="636" formatCode="General">
                  <c:v>958.5170902623554</c:v>
                </c:pt>
                <c:pt idx="637" formatCode="General">
                  <c:v>956.97098761017787</c:v>
                </c:pt>
                <c:pt idx="638" formatCode="General">
                  <c:v>954.81053953329433</c:v>
                </c:pt>
                <c:pt idx="639" formatCode="General">
                  <c:v>953.653522316764</c:v>
                </c:pt>
                <c:pt idx="640" formatCode="General">
                  <c:v>952.23028874952786</c:v>
                </c:pt>
                <c:pt idx="641" formatCode="General">
                  <c:v>950.56131701240895</c:v>
                </c:pt>
                <c:pt idx="642" formatCode="General">
                  <c:v>949.15856162599619</c:v>
                </c:pt>
                <c:pt idx="643" formatCode="General">
                  <c:v>947.56126352176011</c:v>
                </c:pt>
                <c:pt idx="644" formatCode="General">
                  <c:v>946.05099768602361</c:v>
                </c:pt>
                <c:pt idx="645" formatCode="General">
                  <c:v>944.56632957631678</c:v>
                </c:pt>
                <c:pt idx="646" formatCode="General">
                  <c:v>943.24036736799246</c:v>
                </c:pt>
                <c:pt idx="647" formatCode="General">
                  <c:v>941.4894829075796</c:v>
                </c:pt>
                <c:pt idx="648" formatCode="General">
                  <c:v>940.12256433760808</c:v>
                </c:pt>
                <c:pt idx="649" formatCode="General">
                  <c:v>938.37679942240106</c:v>
                </c:pt>
                <c:pt idx="650" formatCode="General">
                  <c:v>936.6463931428118</c:v>
                </c:pt>
                <c:pt idx="651" formatCode="General">
                  <c:v>935.26923548242848</c:v>
                </c:pt>
                <c:pt idx="652" formatCode="General">
                  <c:v>933.6821764686041</c:v>
                </c:pt>
                <c:pt idx="653" formatCode="General">
                  <c:v>932.39205107672069</c:v>
                </c:pt>
                <c:pt idx="654" formatCode="General">
                  <c:v>930.8049920628963</c:v>
                </c:pt>
                <c:pt idx="655" formatCode="General">
                  <c:v>928.69061989286536</c:v>
                </c:pt>
                <c:pt idx="656" formatCode="General">
                  <c:v>927.68206948730608</c:v>
                </c:pt>
                <c:pt idx="657" formatCode="General">
                  <c:v>925.43458914192217</c:v>
                </c:pt>
                <c:pt idx="658" formatCode="General">
                  <c:v>924.69225508706882</c:v>
                </c:pt>
                <c:pt idx="659" formatCode="General">
                  <c:v>923.20246743215614</c:v>
                </c:pt>
                <c:pt idx="660" formatCode="General">
                  <c:v>921.26215979912536</c:v>
                </c:pt>
                <c:pt idx="661" formatCode="General">
                  <c:v>918.95324491127087</c:v>
                </c:pt>
                <c:pt idx="662" formatCode="General">
                  <c:v>918.3133017605353</c:v>
                </c:pt>
                <c:pt idx="663" formatCode="General">
                  <c:v>916.29108140421044</c:v>
                </c:pt>
                <c:pt idx="664" formatCode="General">
                  <c:v>914.52483830817971</c:v>
                </c:pt>
                <c:pt idx="665" formatCode="General">
                  <c:v>913.12208292176717</c:v>
                </c:pt>
                <c:pt idx="666" formatCode="General">
                  <c:v>911.15105801750121</c:v>
                </c:pt>
                <c:pt idx="667" formatCode="General">
                  <c:v>909.64591172697089</c:v>
                </c:pt>
                <c:pt idx="668" formatCode="General">
                  <c:v>907.70560409394011</c:v>
                </c:pt>
                <c:pt idx="669" formatCode="General">
                  <c:v>905.87792645543891</c:v>
                </c:pt>
                <c:pt idx="670" formatCode="General">
                  <c:v>904.41885607176152</c:v>
                </c:pt>
                <c:pt idx="671" formatCode="General">
                  <c:v>903.13385022508407</c:v>
                </c:pt>
                <c:pt idx="672" formatCode="General">
                  <c:v>901.46487848796551</c:v>
                </c:pt>
                <c:pt idx="673" formatCode="General">
                  <c:v>899.52969040014068</c:v>
                </c:pt>
                <c:pt idx="674" formatCode="General">
                  <c:v>897.53818731505135</c:v>
                </c:pt>
                <c:pt idx="675" formatCode="General">
                  <c:v>895.59276013681472</c:v>
                </c:pt>
                <c:pt idx="676" formatCode="General">
                  <c:v>893.90842976407828</c:v>
                </c:pt>
                <c:pt idx="677" formatCode="General">
                  <c:v>892.00395894748874</c:v>
                </c:pt>
                <c:pt idx="678" formatCode="General">
                  <c:v>890.83670264054695</c:v>
                </c:pt>
                <c:pt idx="679" formatCode="General">
                  <c:v>889.38787134728113</c:v>
                </c:pt>
                <c:pt idx="680" formatCode="General">
                  <c:v>887.54995461836825</c:v>
                </c:pt>
                <c:pt idx="681" formatCode="General">
                  <c:v>885.33319154421963</c:v>
                </c:pt>
                <c:pt idx="682" formatCode="General">
                  <c:v>883.55670935777744</c:v>
                </c:pt>
                <c:pt idx="683" formatCode="General">
                  <c:v>881.54984763707023</c:v>
                </c:pt>
                <c:pt idx="684" formatCode="General">
                  <c:v>879.59418136842203</c:v>
                </c:pt>
                <c:pt idx="685" formatCode="General">
                  <c:v>878.11463280392104</c:v>
                </c:pt>
                <c:pt idx="686" formatCode="General">
                  <c:v>876.90642013533193</c:v>
                </c:pt>
                <c:pt idx="687" formatCode="General">
                  <c:v>875.1811334009484</c:v>
                </c:pt>
                <c:pt idx="688" formatCode="General">
                  <c:v>872.89269669391763</c:v>
                </c:pt>
                <c:pt idx="689" formatCode="General">
                  <c:v>871.03942132938698</c:v>
                </c:pt>
                <c:pt idx="690" formatCode="General">
                  <c:v>869.14518960320925</c:v>
                </c:pt>
                <c:pt idx="691" formatCode="General">
                  <c:v>867.23559924141375</c:v>
                </c:pt>
                <c:pt idx="692" formatCode="General">
                  <c:v>865.63830113717756</c:v>
                </c:pt>
                <c:pt idx="693" formatCode="General">
                  <c:v>863.27307125205857</c:v>
                </c:pt>
                <c:pt idx="694" formatCode="General">
                  <c:v>861.17917726285123</c:v>
                </c:pt>
                <c:pt idx="695" formatCode="General">
                  <c:v>859.57675961340897</c:v>
                </c:pt>
                <c:pt idx="696" formatCode="General">
                  <c:v>858.13304786534934</c:v>
                </c:pt>
                <c:pt idx="697" formatCode="General">
                  <c:v>856.14666432546551</c:v>
                </c:pt>
                <c:pt idx="698" formatCode="General">
                  <c:v>853.97597715817017</c:v>
                </c:pt>
                <c:pt idx="699" formatCode="General">
                  <c:v>851.72337726758042</c:v>
                </c:pt>
                <c:pt idx="700" formatCode="General">
                  <c:v>849.50149464822596</c:v>
                </c:pt>
                <c:pt idx="701" formatCode="General">
                  <c:v>849.12264830299034</c:v>
                </c:pt>
                <c:pt idx="702" formatCode="General">
                  <c:v>846.84957023157722</c:v>
                </c:pt>
                <c:pt idx="703" formatCode="General">
                  <c:v>844.18740672451668</c:v>
                </c:pt>
                <c:pt idx="704" formatCode="General">
                  <c:v>842.30341408875074</c:v>
                </c:pt>
                <c:pt idx="705" formatCode="General">
                  <c:v>840.33750872969063</c:v>
                </c:pt>
                <c:pt idx="706" formatCode="General">
                  <c:v>838.71461289942488</c:v>
                </c:pt>
                <c:pt idx="707" formatCode="General">
                  <c:v>836.56952345815876</c:v>
                </c:pt>
                <c:pt idx="708" formatCode="General">
                  <c:v>833.89712086068653</c:v>
                </c:pt>
                <c:pt idx="709" formatCode="General">
                  <c:v>831.88002004956752</c:v>
                </c:pt>
                <c:pt idx="710" formatCode="General">
                  <c:v>830.08817922750745</c:v>
                </c:pt>
                <c:pt idx="711" formatCode="General">
                  <c:v>828.21954522735939</c:v>
                </c:pt>
                <c:pt idx="712" formatCode="General">
                  <c:v>824.95327538600429</c:v>
                </c:pt>
                <c:pt idx="713" formatCode="General">
                  <c:v>823.37133591738541</c:v>
                </c:pt>
                <c:pt idx="714" formatCode="General">
                  <c:v>822.82866412556166</c:v>
                </c:pt>
                <c:pt idx="715" formatCode="General">
                  <c:v>820.09482698561862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C0F-4AB6-8304-ACBF21E005ED}"/>
            </c:ext>
          </c:extLst>
        </c:ser>
        <c:ser>
          <c:idx val="7"/>
          <c:order val="7"/>
          <c:tx>
            <c:strRef>
              <c:f>'46NT85'!$B$2</c:f>
              <c:strCache>
                <c:ptCount val="1"/>
                <c:pt idx="0">
                  <c:v>AWA_1_08_Rz</c:v>
                </c:pt>
              </c:strCache>
            </c:strRef>
          </c:tx>
          <c:spPr>
            <a:ln w="28575" cap="rnd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'46NT85'!$H$22:$H$675</c:f>
              <c:numCache>
                <c:formatCode>0.000</c:formatCode>
                <c:ptCount val="654"/>
                <c:pt idx="0">
                  <c:v>3.5652109270118409E-5</c:v>
                </c:pt>
                <c:pt idx="1">
                  <c:v>3.8330741270118408E-5</c:v>
                </c:pt>
                <c:pt idx="2">
                  <c:v>4.3372829270118412E-5</c:v>
                </c:pt>
                <c:pt idx="3">
                  <c:v>3.9830269270118413E-5</c:v>
                </c:pt>
                <c:pt idx="4">
                  <c:v>3.8417653270118415E-5</c:v>
                </c:pt>
                <c:pt idx="5">
                  <c:v>5.6937309270118413E-5</c:v>
                </c:pt>
                <c:pt idx="6">
                  <c:v>7.9444509270118406E-5</c:v>
                </c:pt>
                <c:pt idx="7">
                  <c:v>1.0479890927011841E-4</c:v>
                </c:pt>
                <c:pt idx="8">
                  <c:v>1.2567290927011841E-4</c:v>
                </c:pt>
                <c:pt idx="9">
                  <c:v>1.483513092701184E-4</c:v>
                </c:pt>
                <c:pt idx="10">
                  <c:v>1.8145610927011843E-4</c:v>
                </c:pt>
                <c:pt idx="11">
                  <c:v>2.0741890927011841E-4</c:v>
                </c:pt>
                <c:pt idx="12">
                  <c:v>2.3117930927011842E-4</c:v>
                </c:pt>
                <c:pt idx="13">
                  <c:v>2.6845610927011843E-4</c:v>
                </c:pt>
                <c:pt idx="14">
                  <c:v>3.0051010927011843E-4</c:v>
                </c:pt>
                <c:pt idx="15">
                  <c:v>3.3938610927011835E-4</c:v>
                </c:pt>
                <c:pt idx="16">
                  <c:v>3.8071130927011846E-4</c:v>
                </c:pt>
                <c:pt idx="17">
                  <c:v>4.2319610927011843E-4</c:v>
                </c:pt>
                <c:pt idx="18">
                  <c:v>4.6275610927011844E-4</c:v>
                </c:pt>
                <c:pt idx="19">
                  <c:v>5.0251210927011844E-4</c:v>
                </c:pt>
                <c:pt idx="20">
                  <c:v>5.5188010927011849E-4</c:v>
                </c:pt>
                <c:pt idx="21">
                  <c:v>5.9839210927011834E-4</c:v>
                </c:pt>
                <c:pt idx="22">
                  <c:v>6.4222010927011833E-4</c:v>
                </c:pt>
                <c:pt idx="23">
                  <c:v>6.871201092701185E-4</c:v>
                </c:pt>
                <c:pt idx="24">
                  <c:v>7.3104810927011833E-4</c:v>
                </c:pt>
                <c:pt idx="25">
                  <c:v>7.8213610927011846E-4</c:v>
                </c:pt>
                <c:pt idx="26">
                  <c:v>8.2788810927011849E-4</c:v>
                </c:pt>
                <c:pt idx="27">
                  <c:v>8.772681092701184E-4</c:v>
                </c:pt>
                <c:pt idx="28">
                  <c:v>9.2828010927011842E-4</c:v>
                </c:pt>
                <c:pt idx="29">
                  <c:v>9.7731210927011849E-4</c:v>
                </c:pt>
                <c:pt idx="30">
                  <c:v>1.0437201092701185E-3</c:v>
                </c:pt>
                <c:pt idx="31">
                  <c:v>1.0756441092701185E-3</c:v>
                </c:pt>
                <c:pt idx="32">
                  <c:v>1.1281201092701184E-3</c:v>
                </c:pt>
                <c:pt idx="33">
                  <c:v>1.1781681092701184E-3</c:v>
                </c:pt>
                <c:pt idx="34">
                  <c:v>1.2209641092701185E-3</c:v>
                </c:pt>
                <c:pt idx="35">
                  <c:v>1.2703201092701183E-3</c:v>
                </c:pt>
                <c:pt idx="36">
                  <c:v>1.3253081092701186E-3</c:v>
                </c:pt>
                <c:pt idx="37">
                  <c:v>1.3720161092701183E-3</c:v>
                </c:pt>
                <c:pt idx="38">
                  <c:v>1.4250321092701185E-3</c:v>
                </c:pt>
                <c:pt idx="39">
                  <c:v>1.4740441092701184E-3</c:v>
                </c:pt>
                <c:pt idx="40">
                  <c:v>1.5217561092701185E-3</c:v>
                </c:pt>
                <c:pt idx="41">
                  <c:v>1.5699961092701185E-3</c:v>
                </c:pt>
                <c:pt idx="42">
                  <c:v>1.6256881092701183E-3</c:v>
                </c:pt>
                <c:pt idx="43">
                  <c:v>1.6767281092701183E-3</c:v>
                </c:pt>
                <c:pt idx="44">
                  <c:v>1.7268841092701185E-3</c:v>
                </c:pt>
                <c:pt idx="45">
                  <c:v>1.7880081092701183E-3</c:v>
                </c:pt>
                <c:pt idx="46">
                  <c:v>1.8341641092701182E-3</c:v>
                </c:pt>
                <c:pt idx="47">
                  <c:v>1.8893201092701184E-3</c:v>
                </c:pt>
                <c:pt idx="48">
                  <c:v>1.9401681092701185E-3</c:v>
                </c:pt>
                <c:pt idx="49">
                  <c:v>1.9869281092701183E-3</c:v>
                </c:pt>
                <c:pt idx="50">
                  <c:v>2.0429561092701184E-3</c:v>
                </c:pt>
                <c:pt idx="51">
                  <c:v>2.0905881092701186E-3</c:v>
                </c:pt>
                <c:pt idx="52">
                  <c:v>2.1510761092701182E-3</c:v>
                </c:pt>
                <c:pt idx="53">
                  <c:v>2.1919321092701183E-3</c:v>
                </c:pt>
                <c:pt idx="54">
                  <c:v>2.2497081092701186E-3</c:v>
                </c:pt>
                <c:pt idx="55">
                  <c:v>2.2959801092701185E-3</c:v>
                </c:pt>
                <c:pt idx="56">
                  <c:v>2.3528641092701182E-3</c:v>
                </c:pt>
                <c:pt idx="57">
                  <c:v>2.4088561092701181E-3</c:v>
                </c:pt>
                <c:pt idx="58">
                  <c:v>2.4542841092701183E-3</c:v>
                </c:pt>
                <c:pt idx="59">
                  <c:v>2.5050161092701182E-3</c:v>
                </c:pt>
                <c:pt idx="60">
                  <c:v>2.5631521092701181E-3</c:v>
                </c:pt>
                <c:pt idx="61">
                  <c:v>2.6091361092701183E-3</c:v>
                </c:pt>
                <c:pt idx="62">
                  <c:v>2.6617121092701187E-3</c:v>
                </c:pt>
                <c:pt idx="63">
                  <c:v>2.7123921092701187E-3</c:v>
                </c:pt>
                <c:pt idx="64">
                  <c:v>2.7772161092701184E-3</c:v>
                </c:pt>
                <c:pt idx="65">
                  <c:v>2.8276481092701184E-3</c:v>
                </c:pt>
                <c:pt idx="66">
                  <c:v>2.8762081092701185E-3</c:v>
                </c:pt>
                <c:pt idx="67">
                  <c:v>2.9222281092701184E-3</c:v>
                </c:pt>
                <c:pt idx="68">
                  <c:v>2.9800361092701183E-3</c:v>
                </c:pt>
                <c:pt idx="69">
                  <c:v>3.0321121092701186E-3</c:v>
                </c:pt>
                <c:pt idx="70">
                  <c:v>3.0866481092701186E-3</c:v>
                </c:pt>
                <c:pt idx="71">
                  <c:v>3.1425521092701188E-3</c:v>
                </c:pt>
                <c:pt idx="72">
                  <c:v>3.1895121092701184E-3</c:v>
                </c:pt>
                <c:pt idx="73">
                  <c:v>3.2427361092701185E-3</c:v>
                </c:pt>
                <c:pt idx="74">
                  <c:v>3.2948521092701182E-3</c:v>
                </c:pt>
                <c:pt idx="75">
                  <c:v>3.3513201092701182E-3</c:v>
                </c:pt>
                <c:pt idx="76">
                  <c:v>3.4088281092701182E-3</c:v>
                </c:pt>
                <c:pt idx="77">
                  <c:v>3.4532441092701184E-3</c:v>
                </c:pt>
                <c:pt idx="78">
                  <c:v>3.4993641092701182E-3</c:v>
                </c:pt>
                <c:pt idx="79">
                  <c:v>3.5704041092701182E-3</c:v>
                </c:pt>
                <c:pt idx="80">
                  <c:v>3.6170761092701189E-3</c:v>
                </c:pt>
                <c:pt idx="81">
                  <c:v>3.6697081092701184E-3</c:v>
                </c:pt>
                <c:pt idx="82">
                  <c:v>3.7221561092701185E-3</c:v>
                </c:pt>
                <c:pt idx="83">
                  <c:v>3.7739321092701184E-3</c:v>
                </c:pt>
                <c:pt idx="84">
                  <c:v>3.8234761092701187E-3</c:v>
                </c:pt>
                <c:pt idx="85">
                  <c:v>3.8903641092701184E-3</c:v>
                </c:pt>
                <c:pt idx="86">
                  <c:v>3.9413481092701189E-3</c:v>
                </c:pt>
                <c:pt idx="87">
                  <c:v>3.9802961092701185E-3</c:v>
                </c:pt>
                <c:pt idx="88">
                  <c:v>4.0410121092701182E-3</c:v>
                </c:pt>
                <c:pt idx="89">
                  <c:v>4.0954521092701184E-3</c:v>
                </c:pt>
                <c:pt idx="90">
                  <c:v>4.1437321092701188E-3</c:v>
                </c:pt>
                <c:pt idx="91">
                  <c:v>4.1942921092701186E-3</c:v>
                </c:pt>
                <c:pt idx="92">
                  <c:v>4.2421721092701188E-3</c:v>
                </c:pt>
                <c:pt idx="93">
                  <c:v>4.2904121092701185E-3</c:v>
                </c:pt>
                <c:pt idx="94">
                  <c:v>4.3479721092701184E-3</c:v>
                </c:pt>
                <c:pt idx="95">
                  <c:v>4.4056921092701182E-3</c:v>
                </c:pt>
                <c:pt idx="96">
                  <c:v>4.457732109270118E-3</c:v>
                </c:pt>
                <c:pt idx="97">
                  <c:v>4.508252109270118E-3</c:v>
                </c:pt>
                <c:pt idx="98">
                  <c:v>4.5594521092701184E-3</c:v>
                </c:pt>
                <c:pt idx="99">
                  <c:v>4.6195721092701187E-3</c:v>
                </c:pt>
                <c:pt idx="100">
                  <c:v>4.6639721092701187E-3</c:v>
                </c:pt>
                <c:pt idx="101">
                  <c:v>4.7177321092701186E-3</c:v>
                </c:pt>
                <c:pt idx="102">
                  <c:v>4.7572121092701184E-3</c:v>
                </c:pt>
                <c:pt idx="103">
                  <c:v>4.8180121092701181E-3</c:v>
                </c:pt>
                <c:pt idx="104">
                  <c:v>4.8662921092701185E-3</c:v>
                </c:pt>
                <c:pt idx="105">
                  <c:v>4.9154521092701188E-3</c:v>
                </c:pt>
                <c:pt idx="106">
                  <c:v>4.9677721092701186E-3</c:v>
                </c:pt>
                <c:pt idx="107">
                  <c:v>5.0244121092701179E-3</c:v>
                </c:pt>
                <c:pt idx="108">
                  <c:v>5.0728121092701185E-3</c:v>
                </c:pt>
                <c:pt idx="109">
                  <c:v>5.1211321092701177E-3</c:v>
                </c:pt>
                <c:pt idx="110">
                  <c:v>5.1805321092701171E-3</c:v>
                </c:pt>
                <c:pt idx="111">
                  <c:v>5.225372109270118E-3</c:v>
                </c:pt>
                <c:pt idx="112">
                  <c:v>5.2754921092701178E-3</c:v>
                </c:pt>
                <c:pt idx="113">
                  <c:v>5.3297321092701175E-3</c:v>
                </c:pt>
                <c:pt idx="114">
                  <c:v>5.3765721092701177E-3</c:v>
                </c:pt>
                <c:pt idx="115">
                  <c:v>5.4277321092701183E-3</c:v>
                </c:pt>
                <c:pt idx="116">
                  <c:v>5.4786921092701175E-3</c:v>
                </c:pt>
                <c:pt idx="117">
                  <c:v>5.5296921092701182E-3</c:v>
                </c:pt>
                <c:pt idx="118">
                  <c:v>5.5856921092701187E-3</c:v>
                </c:pt>
                <c:pt idx="119">
                  <c:v>5.6506921092701178E-3</c:v>
                </c:pt>
                <c:pt idx="120">
                  <c:v>5.7092521092701179E-3</c:v>
                </c:pt>
                <c:pt idx="121">
                  <c:v>5.7720121092701181E-3</c:v>
                </c:pt>
                <c:pt idx="122">
                  <c:v>5.8400121092701176E-3</c:v>
                </c:pt>
                <c:pt idx="123">
                  <c:v>5.9290121092701173E-3</c:v>
                </c:pt>
                <c:pt idx="124">
                  <c:v>6.0440121092701186E-3</c:v>
                </c:pt>
                <c:pt idx="125">
                  <c:v>6.2095321092701184E-3</c:v>
                </c:pt>
                <c:pt idx="126">
                  <c:v>6.468412109270117E-3</c:v>
                </c:pt>
                <c:pt idx="127">
                  <c:v>6.8200521092701182E-3</c:v>
                </c:pt>
                <c:pt idx="128">
                  <c:v>7.0681721092701174E-3</c:v>
                </c:pt>
                <c:pt idx="129">
                  <c:v>7.2936921092701182E-3</c:v>
                </c:pt>
                <c:pt idx="130">
                  <c:v>7.537772109270118E-3</c:v>
                </c:pt>
                <c:pt idx="131">
                  <c:v>7.756132109270117E-3</c:v>
                </c:pt>
                <c:pt idx="132">
                  <c:v>7.9585721092701178E-3</c:v>
                </c:pt>
                <c:pt idx="133">
                  <c:v>8.1704521092701172E-3</c:v>
                </c:pt>
                <c:pt idx="134">
                  <c:v>8.3803721092701178E-3</c:v>
                </c:pt>
                <c:pt idx="135">
                  <c:v>8.590932109270118E-3</c:v>
                </c:pt>
                <c:pt idx="136">
                  <c:v>8.8035321092701183E-3</c:v>
                </c:pt>
                <c:pt idx="137">
                  <c:v>9.0117721092701168E-3</c:v>
                </c:pt>
                <c:pt idx="138">
                  <c:v>9.2554921092701178E-3</c:v>
                </c:pt>
                <c:pt idx="139">
                  <c:v>9.4872121092701173E-3</c:v>
                </c:pt>
                <c:pt idx="140">
                  <c:v>9.7141721092701191E-3</c:v>
                </c:pt>
                <c:pt idx="141">
                  <c:v>9.955332109270118E-3</c:v>
                </c:pt>
                <c:pt idx="142">
                  <c:v>1.019105210927012E-2</c:v>
                </c:pt>
                <c:pt idx="143">
                  <c:v>1.0433092109270119E-2</c:v>
                </c:pt>
                <c:pt idx="144">
                  <c:v>1.066021210927012E-2</c:v>
                </c:pt>
                <c:pt idx="145">
                  <c:v>1.0898852109270118E-2</c:v>
                </c:pt>
                <c:pt idx="146">
                  <c:v>1.1110052109270119E-2</c:v>
                </c:pt>
                <c:pt idx="147">
                  <c:v>1.1318652109270119E-2</c:v>
                </c:pt>
                <c:pt idx="148">
                  <c:v>1.1535372109270119E-2</c:v>
                </c:pt>
                <c:pt idx="149">
                  <c:v>1.174273210927012E-2</c:v>
                </c:pt>
                <c:pt idx="150">
                  <c:v>1.1951732109270119E-2</c:v>
                </c:pt>
                <c:pt idx="151">
                  <c:v>1.2152412109270119E-2</c:v>
                </c:pt>
                <c:pt idx="152">
                  <c:v>1.2388652109270119E-2</c:v>
                </c:pt>
                <c:pt idx="153">
                  <c:v>1.2597252109270119E-2</c:v>
                </c:pt>
                <c:pt idx="154">
                  <c:v>1.2804732109270118E-2</c:v>
                </c:pt>
                <c:pt idx="155">
                  <c:v>1.300577210927012E-2</c:v>
                </c:pt>
                <c:pt idx="156">
                  <c:v>1.3216852109270118E-2</c:v>
                </c:pt>
                <c:pt idx="157">
                  <c:v>1.3419372109270118E-2</c:v>
                </c:pt>
                <c:pt idx="158">
                  <c:v>1.3635972109270119E-2</c:v>
                </c:pt>
                <c:pt idx="159">
                  <c:v>1.384745210927012E-2</c:v>
                </c:pt>
                <c:pt idx="160">
                  <c:v>1.4073892109270118E-2</c:v>
                </c:pt>
                <c:pt idx="161">
                  <c:v>1.4276732109270118E-2</c:v>
                </c:pt>
                <c:pt idx="162">
                  <c:v>1.4491172109270119E-2</c:v>
                </c:pt>
                <c:pt idx="163">
                  <c:v>1.4716052109270119E-2</c:v>
                </c:pt>
                <c:pt idx="164">
                  <c:v>1.4916492109270119E-2</c:v>
                </c:pt>
                <c:pt idx="165">
                  <c:v>1.512077210927012E-2</c:v>
                </c:pt>
                <c:pt idx="166">
                  <c:v>1.5328892109270117E-2</c:v>
                </c:pt>
                <c:pt idx="167">
                  <c:v>1.5547052109270119E-2</c:v>
                </c:pt>
                <c:pt idx="168">
                  <c:v>1.5790212109270119E-2</c:v>
                </c:pt>
                <c:pt idx="169">
                  <c:v>1.5990692109270118E-2</c:v>
                </c:pt>
                <c:pt idx="170">
                  <c:v>1.619661210927012E-2</c:v>
                </c:pt>
                <c:pt idx="171">
                  <c:v>1.6421852109270118E-2</c:v>
                </c:pt>
                <c:pt idx="172">
                  <c:v>1.6614132109270117E-2</c:v>
                </c:pt>
                <c:pt idx="173">
                  <c:v>1.684381210927012E-2</c:v>
                </c:pt>
                <c:pt idx="174">
                  <c:v>1.707113210927012E-2</c:v>
                </c:pt>
                <c:pt idx="175">
                  <c:v>1.728785210927012E-2</c:v>
                </c:pt>
                <c:pt idx="176">
                  <c:v>1.7505612109270118E-2</c:v>
                </c:pt>
                <c:pt idx="177">
                  <c:v>1.7721092109270118E-2</c:v>
                </c:pt>
                <c:pt idx="178">
                  <c:v>1.7928652109270117E-2</c:v>
                </c:pt>
                <c:pt idx="179">
                  <c:v>1.8142892109270118E-2</c:v>
                </c:pt>
                <c:pt idx="180">
                  <c:v>1.8377812109270121E-2</c:v>
                </c:pt>
                <c:pt idx="181">
                  <c:v>1.8574812109270117E-2</c:v>
                </c:pt>
                <c:pt idx="182">
                  <c:v>1.8788532109270121E-2</c:v>
                </c:pt>
                <c:pt idx="183">
                  <c:v>1.900829210927012E-2</c:v>
                </c:pt>
                <c:pt idx="184">
                  <c:v>1.921401210927012E-2</c:v>
                </c:pt>
                <c:pt idx="185">
                  <c:v>1.9430292109270119E-2</c:v>
                </c:pt>
                <c:pt idx="186">
                  <c:v>1.963813210927012E-2</c:v>
                </c:pt>
                <c:pt idx="187">
                  <c:v>1.985193210927012E-2</c:v>
                </c:pt>
                <c:pt idx="188">
                  <c:v>2.0089252109270119E-2</c:v>
                </c:pt>
                <c:pt idx="189">
                  <c:v>2.0288172109270121E-2</c:v>
                </c:pt>
                <c:pt idx="190">
                  <c:v>2.0504012109270119E-2</c:v>
                </c:pt>
                <c:pt idx="191">
                  <c:v>2.0732692109270121E-2</c:v>
                </c:pt>
                <c:pt idx="192">
                  <c:v>2.0944172109270118E-2</c:v>
                </c:pt>
                <c:pt idx="193">
                  <c:v>2.115521210927012E-2</c:v>
                </c:pt>
                <c:pt idx="194">
                  <c:v>2.1365372109270121E-2</c:v>
                </c:pt>
                <c:pt idx="195">
                  <c:v>2.1578452109270119E-2</c:v>
                </c:pt>
                <c:pt idx="196">
                  <c:v>2.1787652109270118E-2</c:v>
                </c:pt>
                <c:pt idx="197">
                  <c:v>2.201865210927012E-2</c:v>
                </c:pt>
                <c:pt idx="198">
                  <c:v>2.2236892109270122E-2</c:v>
                </c:pt>
                <c:pt idx="199">
                  <c:v>2.2461332109270118E-2</c:v>
                </c:pt>
                <c:pt idx="200">
                  <c:v>2.2672572109270116E-2</c:v>
                </c:pt>
                <c:pt idx="201">
                  <c:v>2.290429210927012E-2</c:v>
                </c:pt>
                <c:pt idx="202">
                  <c:v>2.3116532109270119E-2</c:v>
                </c:pt>
                <c:pt idx="203">
                  <c:v>2.3347772109270117E-2</c:v>
                </c:pt>
                <c:pt idx="204">
                  <c:v>2.3560412109270117E-2</c:v>
                </c:pt>
                <c:pt idx="205">
                  <c:v>2.3759532109270117E-2</c:v>
                </c:pt>
                <c:pt idx="206">
                  <c:v>2.3976132109270121E-2</c:v>
                </c:pt>
                <c:pt idx="207">
                  <c:v>2.4192212109270118E-2</c:v>
                </c:pt>
                <c:pt idx="208">
                  <c:v>2.4395772109270117E-2</c:v>
                </c:pt>
                <c:pt idx="209">
                  <c:v>2.4607532109270119E-2</c:v>
                </c:pt>
                <c:pt idx="210">
                  <c:v>2.4835772109270116E-2</c:v>
                </c:pt>
                <c:pt idx="211">
                  <c:v>2.5049972109270117E-2</c:v>
                </c:pt>
                <c:pt idx="212">
                  <c:v>2.5250292109270118E-2</c:v>
                </c:pt>
                <c:pt idx="213">
                  <c:v>2.5463892109270119E-2</c:v>
                </c:pt>
                <c:pt idx="214">
                  <c:v>2.5678012109270121E-2</c:v>
                </c:pt>
                <c:pt idx="215">
                  <c:v>2.5890052109270121E-2</c:v>
                </c:pt>
                <c:pt idx="216">
                  <c:v>2.609649210927012E-2</c:v>
                </c:pt>
                <c:pt idx="217">
                  <c:v>2.633065210927012E-2</c:v>
                </c:pt>
                <c:pt idx="218">
                  <c:v>2.6567092109270121E-2</c:v>
                </c:pt>
                <c:pt idx="219">
                  <c:v>2.6766252109270118E-2</c:v>
                </c:pt>
                <c:pt idx="220">
                  <c:v>2.698269210927012E-2</c:v>
                </c:pt>
                <c:pt idx="221">
                  <c:v>2.7189732109270118E-2</c:v>
                </c:pt>
                <c:pt idx="222">
                  <c:v>2.7399612109270121E-2</c:v>
                </c:pt>
                <c:pt idx="223">
                  <c:v>2.7612212109270118E-2</c:v>
                </c:pt>
                <c:pt idx="224">
                  <c:v>2.782449210927012E-2</c:v>
                </c:pt>
                <c:pt idx="225">
                  <c:v>2.8053972109270121E-2</c:v>
                </c:pt>
                <c:pt idx="226">
                  <c:v>2.827021210927012E-2</c:v>
                </c:pt>
                <c:pt idx="227">
                  <c:v>2.848049210927012E-2</c:v>
                </c:pt>
                <c:pt idx="228">
                  <c:v>2.8692812109270119E-2</c:v>
                </c:pt>
                <c:pt idx="229">
                  <c:v>2.8902652109270118E-2</c:v>
                </c:pt>
                <c:pt idx="230">
                  <c:v>2.9103172109270117E-2</c:v>
                </c:pt>
                <c:pt idx="231">
                  <c:v>2.9339172109270121E-2</c:v>
                </c:pt>
                <c:pt idx="232">
                  <c:v>2.954321210927012E-2</c:v>
                </c:pt>
                <c:pt idx="233">
                  <c:v>2.976341210927012E-2</c:v>
                </c:pt>
                <c:pt idx="234">
                  <c:v>2.9974812109270121E-2</c:v>
                </c:pt>
                <c:pt idx="235">
                  <c:v>3.017421210927012E-2</c:v>
                </c:pt>
                <c:pt idx="236">
                  <c:v>3.038437210927012E-2</c:v>
                </c:pt>
                <c:pt idx="237">
                  <c:v>3.0602612109270119E-2</c:v>
                </c:pt>
                <c:pt idx="238">
                  <c:v>3.0835052109270119E-2</c:v>
                </c:pt>
                <c:pt idx="239">
                  <c:v>3.1027932109270118E-2</c:v>
                </c:pt>
                <c:pt idx="240">
                  <c:v>3.1260932109270119E-2</c:v>
                </c:pt>
                <c:pt idx="241">
                  <c:v>3.1483652109270122E-2</c:v>
                </c:pt>
                <c:pt idx="242">
                  <c:v>3.1695292109270114E-2</c:v>
                </c:pt>
                <c:pt idx="243">
                  <c:v>3.1923772109270117E-2</c:v>
                </c:pt>
                <c:pt idx="244">
                  <c:v>3.2142212109270124E-2</c:v>
                </c:pt>
                <c:pt idx="245">
                  <c:v>3.2353852109270116E-2</c:v>
                </c:pt>
                <c:pt idx="246">
                  <c:v>3.2562652109270118E-2</c:v>
                </c:pt>
                <c:pt idx="247">
                  <c:v>3.277153210927012E-2</c:v>
                </c:pt>
                <c:pt idx="248">
                  <c:v>3.2986372109270114E-2</c:v>
                </c:pt>
                <c:pt idx="249">
                  <c:v>3.3213292109270119E-2</c:v>
                </c:pt>
                <c:pt idx="250">
                  <c:v>3.3428532109270118E-2</c:v>
                </c:pt>
                <c:pt idx="251">
                  <c:v>3.3638732109270118E-2</c:v>
                </c:pt>
                <c:pt idx="252">
                  <c:v>3.3859372109270119E-2</c:v>
                </c:pt>
                <c:pt idx="253">
                  <c:v>3.4076052109270123E-2</c:v>
                </c:pt>
                <c:pt idx="254">
                  <c:v>3.4270212109270115E-2</c:v>
                </c:pt>
                <c:pt idx="255">
                  <c:v>3.4502812109270115E-2</c:v>
                </c:pt>
                <c:pt idx="256">
                  <c:v>3.4722612109270121E-2</c:v>
                </c:pt>
                <c:pt idx="257">
                  <c:v>3.492837210927012E-2</c:v>
                </c:pt>
                <c:pt idx="258">
                  <c:v>3.5152292109270122E-2</c:v>
                </c:pt>
                <c:pt idx="259">
                  <c:v>3.5359852109270118E-2</c:v>
                </c:pt>
                <c:pt idx="260">
                  <c:v>3.5563452109270116E-2</c:v>
                </c:pt>
                <c:pt idx="261">
                  <c:v>3.5780332109270119E-2</c:v>
                </c:pt>
                <c:pt idx="262">
                  <c:v>3.6012532109270121E-2</c:v>
                </c:pt>
                <c:pt idx="263">
                  <c:v>3.623233210927012E-2</c:v>
                </c:pt>
                <c:pt idx="264">
                  <c:v>3.6438572109270123E-2</c:v>
                </c:pt>
                <c:pt idx="265">
                  <c:v>3.6683732109270117E-2</c:v>
                </c:pt>
                <c:pt idx="266">
                  <c:v>3.6909612109270122E-2</c:v>
                </c:pt>
                <c:pt idx="267">
                  <c:v>3.7101252109270122E-2</c:v>
                </c:pt>
                <c:pt idx="268">
                  <c:v>3.7342412109270119E-2</c:v>
                </c:pt>
                <c:pt idx="269">
                  <c:v>3.7568092109270118E-2</c:v>
                </c:pt>
                <c:pt idx="270">
                  <c:v>3.7761492109270121E-2</c:v>
                </c:pt>
                <c:pt idx="271">
                  <c:v>3.7984412109270116E-2</c:v>
                </c:pt>
                <c:pt idx="272">
                  <c:v>3.8231932109270117E-2</c:v>
                </c:pt>
                <c:pt idx="273">
                  <c:v>3.8442532109270122E-2</c:v>
                </c:pt>
                <c:pt idx="274">
                  <c:v>3.8633172109270114E-2</c:v>
                </c:pt>
                <c:pt idx="275">
                  <c:v>3.8861572109270118E-2</c:v>
                </c:pt>
                <c:pt idx="276">
                  <c:v>3.9106012109270123E-2</c:v>
                </c:pt>
                <c:pt idx="277">
                  <c:v>3.9313732109270118E-2</c:v>
                </c:pt>
                <c:pt idx="278">
                  <c:v>3.9534052109270121E-2</c:v>
                </c:pt>
                <c:pt idx="279">
                  <c:v>3.9741812109270122E-2</c:v>
                </c:pt>
                <c:pt idx="280">
                  <c:v>3.9992772109270124E-2</c:v>
                </c:pt>
                <c:pt idx="281">
                  <c:v>4.0209252109270122E-2</c:v>
                </c:pt>
                <c:pt idx="282">
                  <c:v>4.0437652109270111E-2</c:v>
                </c:pt>
                <c:pt idx="283">
                  <c:v>4.0626452109270114E-2</c:v>
                </c:pt>
                <c:pt idx="284">
                  <c:v>4.0850852109270121E-2</c:v>
                </c:pt>
                <c:pt idx="285">
                  <c:v>4.1088852109270116E-2</c:v>
                </c:pt>
                <c:pt idx="286">
                  <c:v>4.1306852109270119E-2</c:v>
                </c:pt>
                <c:pt idx="287">
                  <c:v>4.1531252109270118E-2</c:v>
                </c:pt>
                <c:pt idx="288">
                  <c:v>4.1754052109270121E-2</c:v>
                </c:pt>
                <c:pt idx="289">
                  <c:v>4.198085210927012E-2</c:v>
                </c:pt>
                <c:pt idx="290">
                  <c:v>4.2208452109270114E-2</c:v>
                </c:pt>
                <c:pt idx="291">
                  <c:v>4.2427252109270119E-2</c:v>
                </c:pt>
                <c:pt idx="292">
                  <c:v>4.2666052109270124E-2</c:v>
                </c:pt>
                <c:pt idx="293">
                  <c:v>4.2888052109270117E-2</c:v>
                </c:pt>
                <c:pt idx="294">
                  <c:v>4.3108452109270126E-2</c:v>
                </c:pt>
                <c:pt idx="295">
                  <c:v>4.3346852109270119E-2</c:v>
                </c:pt>
                <c:pt idx="296">
                  <c:v>4.3563252109270117E-2</c:v>
                </c:pt>
                <c:pt idx="297">
                  <c:v>4.3825652109270113E-2</c:v>
                </c:pt>
                <c:pt idx="298">
                  <c:v>4.4038452109270126E-2</c:v>
                </c:pt>
                <c:pt idx="299">
                  <c:v>4.4251652109270116E-2</c:v>
                </c:pt>
                <c:pt idx="300">
                  <c:v>4.4476052109270123E-2</c:v>
                </c:pt>
                <c:pt idx="301">
                  <c:v>4.4710052109270121E-2</c:v>
                </c:pt>
                <c:pt idx="302">
                  <c:v>4.4941652109270119E-2</c:v>
                </c:pt>
                <c:pt idx="303">
                  <c:v>4.5155652109270111E-2</c:v>
                </c:pt>
                <c:pt idx="304">
                  <c:v>4.5373252109270117E-2</c:v>
                </c:pt>
                <c:pt idx="305">
                  <c:v>4.560285210927012E-2</c:v>
                </c:pt>
                <c:pt idx="306">
                  <c:v>4.5819252109270119E-2</c:v>
                </c:pt>
                <c:pt idx="307">
                  <c:v>4.6036452109270119E-2</c:v>
                </c:pt>
                <c:pt idx="308">
                  <c:v>4.626525210927012E-2</c:v>
                </c:pt>
                <c:pt idx="309">
                  <c:v>4.6476052109270125E-2</c:v>
                </c:pt>
                <c:pt idx="310">
                  <c:v>4.669765210927012E-2</c:v>
                </c:pt>
                <c:pt idx="311">
                  <c:v>4.6942452109270123E-2</c:v>
                </c:pt>
                <c:pt idx="312">
                  <c:v>4.7167652109270118E-2</c:v>
                </c:pt>
                <c:pt idx="313">
                  <c:v>4.738925210927012E-2</c:v>
                </c:pt>
                <c:pt idx="314">
                  <c:v>4.7634452109270115E-2</c:v>
                </c:pt>
                <c:pt idx="315">
                  <c:v>4.7858852109270121E-2</c:v>
                </c:pt>
                <c:pt idx="316">
                  <c:v>4.8110052109270114E-2</c:v>
                </c:pt>
                <c:pt idx="317">
                  <c:v>4.8328052109270124E-2</c:v>
                </c:pt>
                <c:pt idx="318">
                  <c:v>4.8550452109270115E-2</c:v>
                </c:pt>
                <c:pt idx="319">
                  <c:v>4.8766452109270116E-2</c:v>
                </c:pt>
                <c:pt idx="320">
                  <c:v>4.9012052109270121E-2</c:v>
                </c:pt>
                <c:pt idx="321">
                  <c:v>4.9232052109270119E-2</c:v>
                </c:pt>
                <c:pt idx="322">
                  <c:v>4.9458452109270121E-2</c:v>
                </c:pt>
                <c:pt idx="323">
                  <c:v>4.9682452109270123E-2</c:v>
                </c:pt>
                <c:pt idx="324">
                  <c:v>4.9910852109270119E-2</c:v>
                </c:pt>
                <c:pt idx="325">
                  <c:v>5.0135652109270117E-2</c:v>
                </c:pt>
                <c:pt idx="326">
                  <c:v>5.0354852109270126E-2</c:v>
                </c:pt>
                <c:pt idx="327">
                  <c:v>5.0597652109270114E-2</c:v>
                </c:pt>
                <c:pt idx="328">
                  <c:v>5.0825252109270122E-2</c:v>
                </c:pt>
                <c:pt idx="329">
                  <c:v>5.106045210927012E-2</c:v>
                </c:pt>
                <c:pt idx="330">
                  <c:v>5.1277252109270116E-2</c:v>
                </c:pt>
                <c:pt idx="331">
                  <c:v>5.1496852109270116E-2</c:v>
                </c:pt>
                <c:pt idx="332">
                  <c:v>5.1735252109270116E-2</c:v>
                </c:pt>
                <c:pt idx="333">
                  <c:v>5.1950452109270122E-2</c:v>
                </c:pt>
                <c:pt idx="334">
                  <c:v>5.2173652109270122E-2</c:v>
                </c:pt>
                <c:pt idx="335">
                  <c:v>5.2434852109270118E-2</c:v>
                </c:pt>
                <c:pt idx="336">
                  <c:v>5.2655652109270118E-2</c:v>
                </c:pt>
                <c:pt idx="337">
                  <c:v>5.2884852109270117E-2</c:v>
                </c:pt>
                <c:pt idx="338">
                  <c:v>5.3112852109270116E-2</c:v>
                </c:pt>
                <c:pt idx="339">
                  <c:v>5.3360052109270119E-2</c:v>
                </c:pt>
                <c:pt idx="340">
                  <c:v>5.3615252109270123E-2</c:v>
                </c:pt>
                <c:pt idx="341">
                  <c:v>5.3851252109270123E-2</c:v>
                </c:pt>
                <c:pt idx="342">
                  <c:v>5.4080452109270122E-2</c:v>
                </c:pt>
                <c:pt idx="343">
                  <c:v>5.4295652109270121E-2</c:v>
                </c:pt>
                <c:pt idx="344">
                  <c:v>5.4532452109270116E-2</c:v>
                </c:pt>
                <c:pt idx="345">
                  <c:v>5.4777252109270119E-2</c:v>
                </c:pt>
                <c:pt idx="346">
                  <c:v>5.500965210927012E-2</c:v>
                </c:pt>
                <c:pt idx="347">
                  <c:v>5.5236852109270124E-2</c:v>
                </c:pt>
                <c:pt idx="348">
                  <c:v>5.5462452109270116E-2</c:v>
                </c:pt>
                <c:pt idx="349">
                  <c:v>5.5724852109270119E-2</c:v>
                </c:pt>
                <c:pt idx="350">
                  <c:v>5.5964052109270114E-2</c:v>
                </c:pt>
                <c:pt idx="351">
                  <c:v>5.6217252109270116E-2</c:v>
                </c:pt>
                <c:pt idx="352">
                  <c:v>5.6439652109270114E-2</c:v>
                </c:pt>
                <c:pt idx="353">
                  <c:v>5.666765210927012E-2</c:v>
                </c:pt>
                <c:pt idx="354">
                  <c:v>5.690365210927012E-2</c:v>
                </c:pt>
                <c:pt idx="355">
                  <c:v>5.7158452109270119E-2</c:v>
                </c:pt>
                <c:pt idx="356">
                  <c:v>5.7387652109270118E-2</c:v>
                </c:pt>
                <c:pt idx="357">
                  <c:v>5.7614852109270122E-2</c:v>
                </c:pt>
                <c:pt idx="358">
                  <c:v>5.7859652109270118E-2</c:v>
                </c:pt>
                <c:pt idx="359">
                  <c:v>5.8081652109270118E-2</c:v>
                </c:pt>
                <c:pt idx="360">
                  <c:v>5.832205210927012E-2</c:v>
                </c:pt>
                <c:pt idx="361">
                  <c:v>5.8554052109270123E-2</c:v>
                </c:pt>
                <c:pt idx="362">
                  <c:v>5.8805652109270114E-2</c:v>
                </c:pt>
                <c:pt idx="363">
                  <c:v>5.9055652109270121E-2</c:v>
                </c:pt>
                <c:pt idx="364">
                  <c:v>5.9281252109270113E-2</c:v>
                </c:pt>
                <c:pt idx="365">
                  <c:v>5.9538452109270119E-2</c:v>
                </c:pt>
                <c:pt idx="366">
                  <c:v>5.980005210927012E-2</c:v>
                </c:pt>
                <c:pt idx="367">
                  <c:v>6.0038852109270124E-2</c:v>
                </c:pt>
                <c:pt idx="368">
                  <c:v>6.0263252109270117E-2</c:v>
                </c:pt>
                <c:pt idx="369">
                  <c:v>6.0496052109270115E-2</c:v>
                </c:pt>
                <c:pt idx="370">
                  <c:v>6.0736852109270122E-2</c:v>
                </c:pt>
                <c:pt idx="371">
                  <c:v>6.0970452109270115E-2</c:v>
                </c:pt>
                <c:pt idx="372">
                  <c:v>6.1228852109270121E-2</c:v>
                </c:pt>
                <c:pt idx="373">
                  <c:v>6.1468052109270116E-2</c:v>
                </c:pt>
                <c:pt idx="374">
                  <c:v>6.1701252109270112E-2</c:v>
                </c:pt>
                <c:pt idx="375">
                  <c:v>6.1961252109270122E-2</c:v>
                </c:pt>
                <c:pt idx="376">
                  <c:v>6.2202052109270121E-2</c:v>
                </c:pt>
                <c:pt idx="377">
                  <c:v>6.243365210927012E-2</c:v>
                </c:pt>
                <c:pt idx="378">
                  <c:v>6.267485210927011E-2</c:v>
                </c:pt>
                <c:pt idx="379">
                  <c:v>6.2919252109270116E-2</c:v>
                </c:pt>
                <c:pt idx="380">
                  <c:v>6.3154452109270121E-2</c:v>
                </c:pt>
                <c:pt idx="381">
                  <c:v>6.3400052109270119E-2</c:v>
                </c:pt>
                <c:pt idx="382">
                  <c:v>6.3638452109270119E-2</c:v>
                </c:pt>
                <c:pt idx="383">
                  <c:v>6.389525210927012E-2</c:v>
                </c:pt>
                <c:pt idx="384">
                  <c:v>6.4129252109270118E-2</c:v>
                </c:pt>
                <c:pt idx="385">
                  <c:v>6.4356452109270115E-2</c:v>
                </c:pt>
                <c:pt idx="386">
                  <c:v>6.4609252109270127E-2</c:v>
                </c:pt>
                <c:pt idx="387">
                  <c:v>6.4840052109270116E-2</c:v>
                </c:pt>
                <c:pt idx="388">
                  <c:v>6.5082852109270117E-2</c:v>
                </c:pt>
                <c:pt idx="389">
                  <c:v>6.5359252109270113E-2</c:v>
                </c:pt>
                <c:pt idx="390">
                  <c:v>6.5604052109270117E-2</c:v>
                </c:pt>
                <c:pt idx="391">
                  <c:v>6.5840852109270112E-2</c:v>
                </c:pt>
                <c:pt idx="392">
                  <c:v>6.608485210927012E-2</c:v>
                </c:pt>
                <c:pt idx="393">
                  <c:v>6.6329652109270124E-2</c:v>
                </c:pt>
                <c:pt idx="394">
                  <c:v>6.6572452109270111E-2</c:v>
                </c:pt>
                <c:pt idx="395">
                  <c:v>6.6848052109270112E-2</c:v>
                </c:pt>
                <c:pt idx="396">
                  <c:v>6.7076452109270115E-2</c:v>
                </c:pt>
                <c:pt idx="397">
                  <c:v>6.7346852109270119E-2</c:v>
                </c:pt>
                <c:pt idx="398">
                  <c:v>6.7602052109270117E-2</c:v>
                </c:pt>
                <c:pt idx="399">
                  <c:v>6.7850052109270115E-2</c:v>
                </c:pt>
                <c:pt idx="400">
                  <c:v>6.8093252109270128E-2</c:v>
                </c:pt>
                <c:pt idx="401">
                  <c:v>6.8338852109270126E-2</c:v>
                </c:pt>
                <c:pt idx="402">
                  <c:v>6.8595652109270114E-2</c:v>
                </c:pt>
                <c:pt idx="403">
                  <c:v>6.8868852109270129E-2</c:v>
                </c:pt>
                <c:pt idx="404">
                  <c:v>6.9113652109270118E-2</c:v>
                </c:pt>
                <c:pt idx="405">
                  <c:v>6.9365652109270121E-2</c:v>
                </c:pt>
                <c:pt idx="406">
                  <c:v>6.9614852109270112E-2</c:v>
                </c:pt>
                <c:pt idx="407">
                  <c:v>6.9871652109270113E-2</c:v>
                </c:pt>
                <c:pt idx="408">
                  <c:v>7.0115652109270121E-2</c:v>
                </c:pt>
                <c:pt idx="409">
                  <c:v>7.0371652109270114E-2</c:v>
                </c:pt>
                <c:pt idx="410">
                  <c:v>7.0619652109270112E-2</c:v>
                </c:pt>
                <c:pt idx="411">
                  <c:v>7.0903652109270118E-2</c:v>
                </c:pt>
                <c:pt idx="412">
                  <c:v>7.1161652109270113E-2</c:v>
                </c:pt>
                <c:pt idx="413">
                  <c:v>7.1405252109270123E-2</c:v>
                </c:pt>
                <c:pt idx="414">
                  <c:v>7.1654852109270126E-2</c:v>
                </c:pt>
                <c:pt idx="415">
                  <c:v>7.1914052109270113E-2</c:v>
                </c:pt>
                <c:pt idx="416">
                  <c:v>7.216925210927011E-2</c:v>
                </c:pt>
                <c:pt idx="417">
                  <c:v>7.2416052109270115E-2</c:v>
                </c:pt>
                <c:pt idx="418">
                  <c:v>7.2698452109270117E-2</c:v>
                </c:pt>
                <c:pt idx="419">
                  <c:v>7.2946452109270116E-2</c:v>
                </c:pt>
                <c:pt idx="420">
                  <c:v>7.3239652109270123E-2</c:v>
                </c:pt>
                <c:pt idx="421">
                  <c:v>7.3493652109270113E-2</c:v>
                </c:pt>
                <c:pt idx="422">
                  <c:v>7.3760852109270122E-2</c:v>
                </c:pt>
                <c:pt idx="423">
                  <c:v>7.4021652109270114E-2</c:v>
                </c:pt>
                <c:pt idx="424">
                  <c:v>7.4298052109270124E-2</c:v>
                </c:pt>
                <c:pt idx="425">
                  <c:v>7.4560052109270122E-2</c:v>
                </c:pt>
                <c:pt idx="426">
                  <c:v>7.4841652109270115E-2</c:v>
                </c:pt>
                <c:pt idx="427">
                  <c:v>7.5098052109270119E-2</c:v>
                </c:pt>
                <c:pt idx="428">
                  <c:v>7.5355652109270116E-2</c:v>
                </c:pt>
                <c:pt idx="429">
                  <c:v>7.5606852109270123E-2</c:v>
                </c:pt>
                <c:pt idx="430">
                  <c:v>7.5883252109270119E-2</c:v>
                </c:pt>
                <c:pt idx="431">
                  <c:v>7.6128852109270118E-2</c:v>
                </c:pt>
                <c:pt idx="432" formatCode="General">
                  <c:v>7.6414452109270115E-2</c:v>
                </c:pt>
                <c:pt idx="433" formatCode="General">
                  <c:v>7.6658052109270111E-2</c:v>
                </c:pt>
                <c:pt idx="434" formatCode="General">
                  <c:v>7.6921652109270114E-2</c:v>
                </c:pt>
                <c:pt idx="435" formatCode="General">
                  <c:v>7.7177252109270122E-2</c:v>
                </c:pt>
                <c:pt idx="436" formatCode="General">
                  <c:v>7.7439652109270118E-2</c:v>
                </c:pt>
                <c:pt idx="437" formatCode="General">
                  <c:v>7.7691252109270123E-2</c:v>
                </c:pt>
                <c:pt idx="438" formatCode="General">
                  <c:v>7.7946052109270123E-2</c:v>
                </c:pt>
                <c:pt idx="439" formatCode="General">
                  <c:v>7.8211652109270113E-2</c:v>
                </c:pt>
                <c:pt idx="440" formatCode="General">
                  <c:v>7.8495252109270122E-2</c:v>
                </c:pt>
                <c:pt idx="441" formatCode="General">
                  <c:v>7.8774052109270118E-2</c:v>
                </c:pt>
                <c:pt idx="442" formatCode="General">
                  <c:v>7.9025252109270111E-2</c:v>
                </c:pt>
                <c:pt idx="443" formatCode="General">
                  <c:v>7.9289652109270123E-2</c:v>
                </c:pt>
                <c:pt idx="444" formatCode="General">
                  <c:v>7.9555652109270125E-2</c:v>
                </c:pt>
                <c:pt idx="445" formatCode="General">
                  <c:v>7.9804452109270119E-2</c:v>
                </c:pt>
                <c:pt idx="446" formatCode="General">
                  <c:v>8.006765210927011E-2</c:v>
                </c:pt>
                <c:pt idx="447" formatCode="General">
                  <c:v>8.0312852109270111E-2</c:v>
                </c:pt>
                <c:pt idx="448" formatCode="General">
                  <c:v>8.0608052109270106E-2</c:v>
                </c:pt>
                <c:pt idx="449" formatCode="General">
                  <c:v>8.0863652109270115E-2</c:v>
                </c:pt>
                <c:pt idx="450" formatCode="General">
                  <c:v>8.1128852109270108E-2</c:v>
                </c:pt>
                <c:pt idx="451" formatCode="General">
                  <c:v>8.1382052109270103E-2</c:v>
                </c:pt>
                <c:pt idx="452" formatCode="General">
                  <c:v>8.1640052109270111E-2</c:v>
                </c:pt>
                <c:pt idx="453" formatCode="General">
                  <c:v>8.1898052109270106E-2</c:v>
                </c:pt>
                <c:pt idx="454" formatCode="General">
                  <c:v>8.2183652109270117E-2</c:v>
                </c:pt>
                <c:pt idx="455" formatCode="General">
                  <c:v>8.2436052109270117E-2</c:v>
                </c:pt>
                <c:pt idx="456" formatCode="General">
                  <c:v>8.26888521092701E-2</c:v>
                </c:pt>
                <c:pt idx="457" formatCode="General">
                  <c:v>8.2964052109270103E-2</c:v>
                </c:pt>
                <c:pt idx="458" formatCode="General">
                  <c:v>8.3209652109270102E-2</c:v>
                </c:pt>
                <c:pt idx="459" formatCode="General">
                  <c:v>8.3482852109270117E-2</c:v>
                </c:pt>
                <c:pt idx="460" formatCode="General">
                  <c:v>8.3745252109270113E-2</c:v>
                </c:pt>
                <c:pt idx="461" formatCode="General">
                  <c:v>8.4026852109270106E-2</c:v>
                </c:pt>
                <c:pt idx="462" formatCode="General">
                  <c:v>8.4265252109270106E-2</c:v>
                </c:pt>
                <c:pt idx="463" formatCode="General">
                  <c:v>8.4556052109270113E-2</c:v>
                </c:pt>
                <c:pt idx="464" formatCode="General">
                  <c:v>8.4815252109270101E-2</c:v>
                </c:pt>
                <c:pt idx="465" formatCode="General">
                  <c:v>8.5054852109270107E-2</c:v>
                </c:pt>
                <c:pt idx="466" formatCode="General">
                  <c:v>8.5340852109270102E-2</c:v>
                </c:pt>
                <c:pt idx="467" formatCode="General">
                  <c:v>8.5563652109270111E-2</c:v>
                </c:pt>
                <c:pt idx="468" formatCode="General">
                  <c:v>8.5830452109270108E-2</c:v>
                </c:pt>
                <c:pt idx="469" formatCode="General">
                  <c:v>8.6144052109270106E-2</c:v>
                </c:pt>
                <c:pt idx="470" formatCode="General">
                  <c:v>8.6391652109270106E-2</c:v>
                </c:pt>
                <c:pt idx="471" formatCode="General">
                  <c:v>8.664805210927011E-2</c:v>
                </c:pt>
                <c:pt idx="472" formatCode="General">
                  <c:v>8.6894852109270102E-2</c:v>
                </c:pt>
                <c:pt idx="473" formatCode="General">
                  <c:v>8.7157652109270109E-2</c:v>
                </c:pt>
                <c:pt idx="474" formatCode="General">
                  <c:v>8.7421252109270112E-2</c:v>
                </c:pt>
                <c:pt idx="475" formatCode="General">
                  <c:v>8.7713252109270112E-2</c:v>
                </c:pt>
                <c:pt idx="476" formatCode="General">
                  <c:v>8.7958452109270113E-2</c:v>
                </c:pt>
                <c:pt idx="477" formatCode="General">
                  <c:v>8.8228852109270103E-2</c:v>
                </c:pt>
                <c:pt idx="478" formatCode="General">
                  <c:v>8.84888521092701E-2</c:v>
                </c:pt>
                <c:pt idx="479" formatCode="General">
                  <c:v>8.8744852109270106E-2</c:v>
                </c:pt>
                <c:pt idx="480" formatCode="General">
                  <c:v>8.9033652109270112E-2</c:v>
                </c:pt>
                <c:pt idx="481" formatCode="General">
                  <c:v>8.9300052109270112E-2</c:v>
                </c:pt>
                <c:pt idx="482" formatCode="General">
                  <c:v>8.9536052109270112E-2</c:v>
                </c:pt>
                <c:pt idx="483" formatCode="General">
                  <c:v>8.9811652109270113E-2</c:v>
                </c:pt>
                <c:pt idx="484" formatCode="General">
                  <c:v>9.0081652109270105E-2</c:v>
                </c:pt>
                <c:pt idx="485" formatCode="General">
                  <c:v>9.034245210927011E-2</c:v>
                </c:pt>
                <c:pt idx="486" formatCode="General">
                  <c:v>9.0629652109270112E-2</c:v>
                </c:pt>
                <c:pt idx="487" formatCode="General">
                  <c:v>9.0857652109270118E-2</c:v>
                </c:pt>
                <c:pt idx="488" formatCode="General">
                  <c:v>9.1143252109270115E-2</c:v>
                </c:pt>
                <c:pt idx="489" formatCode="General">
                  <c:v>9.1416452109270116E-2</c:v>
                </c:pt>
                <c:pt idx="490" formatCode="General">
                  <c:v>9.167685210927011E-2</c:v>
                </c:pt>
                <c:pt idx="491" formatCode="General">
                  <c:v>9.1940452109270113E-2</c:v>
                </c:pt>
                <c:pt idx="492" formatCode="General">
                  <c:v>9.2194452109270117E-2</c:v>
                </c:pt>
                <c:pt idx="493" formatCode="General">
                  <c:v>9.2468852109270111E-2</c:v>
                </c:pt>
                <c:pt idx="494" formatCode="General">
                  <c:v>9.2743252109270105E-2</c:v>
                </c:pt>
                <c:pt idx="495" formatCode="General">
                  <c:v>9.3005652109270115E-2</c:v>
                </c:pt>
                <c:pt idx="496" formatCode="General">
                  <c:v>9.3266852109270104E-2</c:v>
                </c:pt>
                <c:pt idx="497" formatCode="General">
                  <c:v>9.3527252109270098E-2</c:v>
                </c:pt>
                <c:pt idx="498" formatCode="General">
                  <c:v>9.3773652109270106E-2</c:v>
                </c:pt>
                <c:pt idx="499" formatCode="General">
                  <c:v>9.4038452109270115E-2</c:v>
                </c:pt>
                <c:pt idx="500" formatCode="General">
                  <c:v>9.4303652109270109E-2</c:v>
                </c:pt>
                <c:pt idx="501" formatCode="General">
                  <c:v>9.4582852109270116E-2</c:v>
                </c:pt>
                <c:pt idx="502" formatCode="General">
                  <c:v>9.4836852109270106E-2</c:v>
                </c:pt>
                <c:pt idx="503" formatCode="General">
                  <c:v>9.5104852109270097E-2</c:v>
                </c:pt>
                <c:pt idx="504" formatCode="General">
                  <c:v>9.5363652109270114E-2</c:v>
                </c:pt>
                <c:pt idx="505" formatCode="General">
                  <c:v>9.5629652109270116E-2</c:v>
                </c:pt>
                <c:pt idx="506" formatCode="General">
                  <c:v>9.5900452109270104E-2</c:v>
                </c:pt>
                <c:pt idx="507" formatCode="General">
                  <c:v>9.6139252109270115E-2</c:v>
                </c:pt>
                <c:pt idx="508" formatCode="General">
                  <c:v>9.6420852109270108E-2</c:v>
                </c:pt>
                <c:pt idx="509" formatCode="General">
                  <c:v>9.6703652109270108E-2</c:v>
                </c:pt>
                <c:pt idx="510" formatCode="General">
                  <c:v>9.6969252109270113E-2</c:v>
                </c:pt>
                <c:pt idx="511" formatCode="General">
                  <c:v>9.7228052109270102E-2</c:v>
                </c:pt>
                <c:pt idx="512" formatCode="General">
                  <c:v>9.7495252109270111E-2</c:v>
                </c:pt>
                <c:pt idx="513" formatCode="General">
                  <c:v>9.7784852109270112E-2</c:v>
                </c:pt>
                <c:pt idx="514" formatCode="General">
                  <c:v>9.8069652109270114E-2</c:v>
                </c:pt>
                <c:pt idx="515" formatCode="General">
                  <c:v>9.8340052109270104E-2</c:v>
                </c:pt>
                <c:pt idx="516" formatCode="General">
                  <c:v>9.8590852109270113E-2</c:v>
                </c:pt>
                <c:pt idx="517" formatCode="General">
                  <c:v>9.8860452109270108E-2</c:v>
                </c:pt>
                <c:pt idx="518" formatCode="General">
                  <c:v>9.9117652109270121E-2</c:v>
                </c:pt>
                <c:pt idx="519" formatCode="General">
                  <c:v>9.939765210927011E-2</c:v>
                </c:pt>
                <c:pt idx="520" formatCode="General">
                  <c:v>9.96656521092701E-2</c:v>
                </c:pt>
                <c:pt idx="521" formatCode="General">
                  <c:v>9.9925252109270113E-2</c:v>
                </c:pt>
                <c:pt idx="522" formatCode="General">
                  <c:v>0.1001868521092701</c:v>
                </c:pt>
                <c:pt idx="523" formatCode="General">
                  <c:v>0.10045325210927011</c:v>
                </c:pt>
                <c:pt idx="524" formatCode="General">
                  <c:v>0.10072205210927011</c:v>
                </c:pt>
                <c:pt idx="525" formatCode="General">
                  <c:v>0.10098685210927011</c:v>
                </c:pt>
                <c:pt idx="526" formatCode="General">
                  <c:v>0.1012572521092701</c:v>
                </c:pt>
                <c:pt idx="527" formatCode="General">
                  <c:v>0.10153365210927012</c:v>
                </c:pt>
                <c:pt idx="528" formatCode="General">
                  <c:v>0.10179125210927012</c:v>
                </c:pt>
                <c:pt idx="529" formatCode="General">
                  <c:v>0.10204005210927011</c:v>
                </c:pt>
                <c:pt idx="530" formatCode="General">
                  <c:v>0.10230605210927012</c:v>
                </c:pt>
                <c:pt idx="531" formatCode="General">
                  <c:v>0.10256845210927011</c:v>
                </c:pt>
                <c:pt idx="532" formatCode="General">
                  <c:v>0.10284325210927012</c:v>
                </c:pt>
                <c:pt idx="533" formatCode="General">
                  <c:v>0.10310165210927011</c:v>
                </c:pt>
                <c:pt idx="534" formatCode="General">
                  <c:v>0.10339205210927011</c:v>
                </c:pt>
                <c:pt idx="535" formatCode="General">
                  <c:v>0.10365565210927011</c:v>
                </c:pt>
                <c:pt idx="536" formatCode="General">
                  <c:v>0.10392245210927012</c:v>
                </c:pt>
                <c:pt idx="537" formatCode="General">
                  <c:v>0.10417925210927011</c:v>
                </c:pt>
                <c:pt idx="538" formatCode="General">
                  <c:v>0.10444285210927012</c:v>
                </c:pt>
                <c:pt idx="539" formatCode="General">
                  <c:v>0.10469805210927012</c:v>
                </c:pt>
                <c:pt idx="540" formatCode="General">
                  <c:v>0.10495925210927011</c:v>
                </c:pt>
                <c:pt idx="541" formatCode="General">
                  <c:v>0.10525365210927012</c:v>
                </c:pt>
                <c:pt idx="542" formatCode="General">
                  <c:v>0.10553165210927011</c:v>
                </c:pt>
                <c:pt idx="543" formatCode="General">
                  <c:v>0.10576725210927011</c:v>
                </c:pt>
                <c:pt idx="544" formatCode="General">
                  <c:v>0.10604725210927012</c:v>
                </c:pt>
                <c:pt idx="545" formatCode="General">
                  <c:v>0.10630045210927012</c:v>
                </c:pt>
                <c:pt idx="546" formatCode="General">
                  <c:v>0.10656805210927012</c:v>
                </c:pt>
                <c:pt idx="547" formatCode="General">
                  <c:v>0.1068352521092701</c:v>
                </c:pt>
                <c:pt idx="548" formatCode="General">
                  <c:v>0.1071224521092701</c:v>
                </c:pt>
                <c:pt idx="549" formatCode="General">
                  <c:v>0.10738045210927011</c:v>
                </c:pt>
                <c:pt idx="550" formatCode="General">
                  <c:v>0.10767205210927011</c:v>
                </c:pt>
                <c:pt idx="551" formatCode="General">
                  <c:v>0.10796005210927011</c:v>
                </c:pt>
                <c:pt idx="552" formatCode="General">
                  <c:v>0.10821485210927012</c:v>
                </c:pt>
                <c:pt idx="553" formatCode="General">
                  <c:v>0.10849125210927012</c:v>
                </c:pt>
                <c:pt idx="554" formatCode="General">
                  <c:v>0.10875605210927011</c:v>
                </c:pt>
                <c:pt idx="555" formatCode="General">
                  <c:v>0.1090316521092701</c:v>
                </c:pt>
                <c:pt idx="556" formatCode="General">
                  <c:v>0.10928805210927012</c:v>
                </c:pt>
                <c:pt idx="557" formatCode="General">
                  <c:v>0.1095436521092701</c:v>
                </c:pt>
                <c:pt idx="558" formatCode="General">
                  <c:v>0.1098424521092701</c:v>
                </c:pt>
                <c:pt idx="559" formatCode="General">
                  <c:v>0.11013525210927011</c:v>
                </c:pt>
                <c:pt idx="560" formatCode="General">
                  <c:v>0.1104004521092701</c:v>
                </c:pt>
                <c:pt idx="561" formatCode="General">
                  <c:v>0.11065845210927011</c:v>
                </c:pt>
                <c:pt idx="562" formatCode="General">
                  <c:v>0.11090565210927011</c:v>
                </c:pt>
                <c:pt idx="563" formatCode="General">
                  <c:v>0.11119885210927011</c:v>
                </c:pt>
                <c:pt idx="564" formatCode="General">
                  <c:v>0.11147645210927011</c:v>
                </c:pt>
                <c:pt idx="565" formatCode="General">
                  <c:v>0.11173605210927011</c:v>
                </c:pt>
                <c:pt idx="566" formatCode="General">
                  <c:v>0.11200205210927011</c:v>
                </c:pt>
                <c:pt idx="567" formatCode="General">
                  <c:v>0.11227765210927011</c:v>
                </c:pt>
                <c:pt idx="568" formatCode="General">
                  <c:v>0.11251125210927011</c:v>
                </c:pt>
                <c:pt idx="569" formatCode="General">
                  <c:v>0.1128056521092701</c:v>
                </c:pt>
                <c:pt idx="570" formatCode="General">
                  <c:v>0.11307965210927011</c:v>
                </c:pt>
                <c:pt idx="571" formatCode="General">
                  <c:v>0.1133352521092701</c:v>
                </c:pt>
                <c:pt idx="572" formatCode="General">
                  <c:v>0.1136136521092701</c:v>
                </c:pt>
                <c:pt idx="573" formatCode="General">
                  <c:v>0.11387525210927012</c:v>
                </c:pt>
                <c:pt idx="574" formatCode="General">
                  <c:v>0.1141424521092701</c:v>
                </c:pt>
                <c:pt idx="575" formatCode="General">
                  <c:v>0.11442645210927012</c:v>
                </c:pt>
                <c:pt idx="576" formatCode="General">
                  <c:v>0.11469405210927011</c:v>
                </c:pt>
                <c:pt idx="577" formatCode="General">
                  <c:v>0.11495205210927012</c:v>
                </c:pt>
                <c:pt idx="578" formatCode="General">
                  <c:v>0.1152140521092701</c:v>
                </c:pt>
                <c:pt idx="579" formatCode="General">
                  <c:v>0.1155016521092701</c:v>
                </c:pt>
                <c:pt idx="580" formatCode="General">
                  <c:v>0.11576045210927012</c:v>
                </c:pt>
                <c:pt idx="581" formatCode="General">
                  <c:v>0.11601725210927011</c:v>
                </c:pt>
                <c:pt idx="582" formatCode="General">
                  <c:v>0.11631605210927011</c:v>
                </c:pt>
                <c:pt idx="583" formatCode="General">
                  <c:v>0.11658125210927012</c:v>
                </c:pt>
                <c:pt idx="584" formatCode="General">
                  <c:v>0.1168460521092701</c:v>
                </c:pt>
                <c:pt idx="585" formatCode="General">
                  <c:v>0.11710525210927011</c:v>
                </c:pt>
                <c:pt idx="586" formatCode="General">
                  <c:v>0.1173668521092701</c:v>
                </c:pt>
                <c:pt idx="587" formatCode="General">
                  <c:v>0.11762965210927011</c:v>
                </c:pt>
                <c:pt idx="588" formatCode="General">
                  <c:v>0.1178896521092701</c:v>
                </c:pt>
                <c:pt idx="589" formatCode="General">
                  <c:v>0.1181936521092701</c:v>
                </c:pt>
                <c:pt idx="590" formatCode="General">
                  <c:v>0.1184700521092701</c:v>
                </c:pt>
                <c:pt idx="591" formatCode="General">
                  <c:v>0.1187360521092701</c:v>
                </c:pt>
                <c:pt idx="592" formatCode="General">
                  <c:v>0.11900165210927011</c:v>
                </c:pt>
                <c:pt idx="593" formatCode="General">
                  <c:v>0.1192708521092701</c:v>
                </c:pt>
                <c:pt idx="594" formatCode="General">
                  <c:v>0.11953205210927012</c:v>
                </c:pt>
                <c:pt idx="595" formatCode="General">
                  <c:v>0.11978685210927012</c:v>
                </c:pt>
                <c:pt idx="596" formatCode="General">
                  <c:v>0.12005005210927011</c:v>
                </c:pt>
                <c:pt idx="597" formatCode="General">
                  <c:v>0.1203464521092701</c:v>
                </c:pt>
                <c:pt idx="598" formatCode="General">
                  <c:v>0.12062085210927011</c:v>
                </c:pt>
                <c:pt idx="599" formatCode="General">
                  <c:v>0.12087725210927011</c:v>
                </c:pt>
                <c:pt idx="600" formatCode="General">
                  <c:v>0.12114205210927011</c:v>
                </c:pt>
                <c:pt idx="601" formatCode="General">
                  <c:v>0.12142165210927011</c:v>
                </c:pt>
                <c:pt idx="602" formatCode="General">
                  <c:v>0.12171125210927011</c:v>
                </c:pt>
                <c:pt idx="603" formatCode="General">
                  <c:v>0.12197765210927011</c:v>
                </c:pt>
                <c:pt idx="604" formatCode="General">
                  <c:v>0.12222725210927012</c:v>
                </c:pt>
                <c:pt idx="605" formatCode="General">
                  <c:v>0.12250445210927012</c:v>
                </c:pt>
                <c:pt idx="606" formatCode="General">
                  <c:v>0.1228252521092701</c:v>
                </c:pt>
                <c:pt idx="607" formatCode="General">
                  <c:v>0.12309725210927011</c:v>
                </c:pt>
                <c:pt idx="608" formatCode="General">
                  <c:v>0.12336125210927013</c:v>
                </c:pt>
                <c:pt idx="609" formatCode="General">
                  <c:v>0.12362765210927011</c:v>
                </c:pt>
                <c:pt idx="610" formatCode="General">
                  <c:v>0.12389525210927012</c:v>
                </c:pt>
                <c:pt idx="611" formatCode="General">
                  <c:v>0.12428005210927012</c:v>
                </c:pt>
                <c:pt idx="612" formatCode="General">
                  <c:v>0.12444285210927011</c:v>
                </c:pt>
                <c:pt idx="613" formatCode="General">
                  <c:v>0.1247308521092701</c:v>
                </c:pt>
                <c:pt idx="614" formatCode="General">
                  <c:v>0.12499285210927011</c:v>
                </c:pt>
                <c:pt idx="615" formatCode="General">
                  <c:v>0.12527005210927011</c:v>
                </c:pt>
                <c:pt idx="616" formatCode="General">
                  <c:v>0.12554365210927013</c:v>
                </c:pt>
                <c:pt idx="617" formatCode="General">
                  <c:v>0.12580405210927012</c:v>
                </c:pt>
                <c:pt idx="618" formatCode="General">
                  <c:v>0.1260920521092701</c:v>
                </c:pt>
                <c:pt idx="619" formatCode="General">
                  <c:v>0.12634645210927012</c:v>
                </c:pt>
                <c:pt idx="620" formatCode="General">
                  <c:v>0.12664725210927011</c:v>
                </c:pt>
                <c:pt idx="621" formatCode="General">
                  <c:v>0.12690525210927009</c:v>
                </c:pt>
                <c:pt idx="622" formatCode="General">
                  <c:v>0.12719485210927012</c:v>
                </c:pt>
                <c:pt idx="623" formatCode="General">
                  <c:v>0.1274704521092701</c:v>
                </c:pt>
                <c:pt idx="624" formatCode="General">
                  <c:v>0.1277512521092701</c:v>
                </c:pt>
                <c:pt idx="625" formatCode="General">
                  <c:v>0.1280108521092701</c:v>
                </c:pt>
                <c:pt idx="626" formatCode="General">
                  <c:v>0.12827765210927011</c:v>
                </c:pt>
                <c:pt idx="627" formatCode="General">
                  <c:v>0.1285524521092701</c:v>
                </c:pt>
                <c:pt idx="628" formatCode="General">
                  <c:v>0.1288524521092701</c:v>
                </c:pt>
                <c:pt idx="629" formatCode="General">
                  <c:v>0.1291216521092701</c:v>
                </c:pt>
                <c:pt idx="630" formatCode="General">
                  <c:v>0.12941325210927013</c:v>
                </c:pt>
                <c:pt idx="631" formatCode="General">
                  <c:v>0.1296988521092701</c:v>
                </c:pt>
                <c:pt idx="632" formatCode="General">
                  <c:v>0.12995925210927012</c:v>
                </c:pt>
                <c:pt idx="633" formatCode="General">
                  <c:v>0.13023685210927011</c:v>
                </c:pt>
                <c:pt idx="634" formatCode="General">
                  <c:v>0.13051285210927011</c:v>
                </c:pt>
                <c:pt idx="635" formatCode="General">
                  <c:v>0.1307896521092701</c:v>
                </c:pt>
                <c:pt idx="636" formatCode="General">
                  <c:v>0.13105885210927012</c:v>
                </c:pt>
                <c:pt idx="637" formatCode="General">
                  <c:v>0.1313292521092701</c:v>
                </c:pt>
                <c:pt idx="638" formatCode="General">
                  <c:v>0.13158645210927011</c:v>
                </c:pt>
                <c:pt idx="639" formatCode="General">
                  <c:v>0.13187405210927011</c:v>
                </c:pt>
                <c:pt idx="640" formatCode="General">
                  <c:v>0.13215005210927011</c:v>
                </c:pt>
                <c:pt idx="641" formatCode="General">
                  <c:v>0.13244445210927011</c:v>
                </c:pt>
                <c:pt idx="642" formatCode="General">
                  <c:v>0.13272445210927011</c:v>
                </c:pt>
                <c:pt idx="643" formatCode="General">
                  <c:v>0.13297765210927012</c:v>
                </c:pt>
                <c:pt idx="644" formatCode="General">
                  <c:v>0.1332556521092701</c:v>
                </c:pt>
                <c:pt idx="645" formatCode="General">
                  <c:v>0.13352485210927012</c:v>
                </c:pt>
                <c:pt idx="646" formatCode="General">
                  <c:v>0.13380525210927011</c:v>
                </c:pt>
                <c:pt idx="647" formatCode="General">
                  <c:v>0.13408965210927012</c:v>
                </c:pt>
                <c:pt idx="648" formatCode="General">
                  <c:v>0.13436365210927012</c:v>
                </c:pt>
                <c:pt idx="649" formatCode="General">
                  <c:v>0.1346748521092701</c:v>
                </c:pt>
                <c:pt idx="650" formatCode="General">
                  <c:v>0.13493045210927013</c:v>
                </c:pt>
                <c:pt idx="651" formatCode="General">
                  <c:v>0.13520285210927011</c:v>
                </c:pt>
                <c:pt idx="652" formatCode="General">
                  <c:v>0.13552285210927009</c:v>
                </c:pt>
                <c:pt idx="653" formatCode="General">
                  <c:v>0.13589045210927012</c:v>
                </c:pt>
              </c:numCache>
            </c:numRef>
          </c:xVal>
          <c:yVal>
            <c:numRef>
              <c:f>'46NT85'!$I$22:$I$675</c:f>
              <c:numCache>
                <c:formatCode>0.000</c:formatCode>
                <c:ptCount val="654"/>
                <c:pt idx="0">
                  <c:v>7.4869429467248665</c:v>
                </c:pt>
                <c:pt idx="1">
                  <c:v>7.8129784045384438</c:v>
                </c:pt>
                <c:pt idx="2">
                  <c:v>7.8392823168467425</c:v>
                </c:pt>
                <c:pt idx="3">
                  <c:v>7.8332948504263733</c:v>
                </c:pt>
                <c:pt idx="4">
                  <c:v>7.589088100357877</c:v>
                </c:pt>
                <c:pt idx="5">
                  <c:v>11.005065630496642</c:v>
                </c:pt>
                <c:pt idx="6">
                  <c:v>16.728622954032019</c:v>
                </c:pt>
                <c:pt idx="7">
                  <c:v>21.566086422279046</c:v>
                </c:pt>
                <c:pt idx="8">
                  <c:v>26.769092391728769</c:v>
                </c:pt>
                <c:pt idx="9">
                  <c:v>32.149624181796177</c:v>
                </c:pt>
                <c:pt idx="10">
                  <c:v>37.899587767493202</c:v>
                </c:pt>
                <c:pt idx="11">
                  <c:v>44.034079752187424</c:v>
                </c:pt>
                <c:pt idx="12">
                  <c:v>49.696585388205676</c:v>
                </c:pt>
                <c:pt idx="13">
                  <c:v>57.160346093149109</c:v>
                </c:pt>
                <c:pt idx="14">
                  <c:v>63.770099621826169</c:v>
                </c:pt>
                <c:pt idx="15">
                  <c:v>71.074808654679728</c:v>
                </c:pt>
                <c:pt idx="16">
                  <c:v>79.21469249078514</c:v>
                </c:pt>
                <c:pt idx="17">
                  <c:v>86.515307529505094</c:v>
                </c:pt>
                <c:pt idx="18">
                  <c:v>94.686919820145803</c:v>
                </c:pt>
                <c:pt idx="19">
                  <c:v>102.8058219363166</c:v>
                </c:pt>
                <c:pt idx="20">
                  <c:v>110.79729848507945</c:v>
                </c:pt>
                <c:pt idx="21">
                  <c:v>119.81585581210607</c:v>
                </c:pt>
                <c:pt idx="22">
                  <c:v>127.41686767037802</c:v>
                </c:pt>
                <c:pt idx="23">
                  <c:v>136.11404645791805</c:v>
                </c:pt>
                <c:pt idx="24">
                  <c:v>143.88291207566706</c:v>
                </c:pt>
                <c:pt idx="25">
                  <c:v>152.63280103767704</c:v>
                </c:pt>
                <c:pt idx="26">
                  <c:v>161.92002672972035</c:v>
                </c:pt>
                <c:pt idx="27">
                  <c:v>170.50001493518641</c:v>
                </c:pt>
                <c:pt idx="28">
                  <c:v>179.45460360387574</c:v>
                </c:pt>
                <c:pt idx="29">
                  <c:v>188.59853950124347</c:v>
                </c:pt>
                <c:pt idx="30">
                  <c:v>198.36680950398332</c:v>
                </c:pt>
                <c:pt idx="31">
                  <c:v>207.09622849532533</c:v>
                </c:pt>
                <c:pt idx="32">
                  <c:v>216.24630538389349</c:v>
                </c:pt>
                <c:pt idx="33">
                  <c:v>225.76125949961758</c:v>
                </c:pt>
                <c:pt idx="34">
                  <c:v>234.07923208053404</c:v>
                </c:pt>
                <c:pt idx="35">
                  <c:v>244.77786225013168</c:v>
                </c:pt>
                <c:pt idx="36">
                  <c:v>254.22475371338493</c:v>
                </c:pt>
                <c:pt idx="37">
                  <c:v>263.95924826452267</c:v>
                </c:pt>
                <c:pt idx="38">
                  <c:v>272.88978471767712</c:v>
                </c:pt>
                <c:pt idx="39">
                  <c:v>283.45228958233298</c:v>
                </c:pt>
                <c:pt idx="40">
                  <c:v>292.47749964982671</c:v>
                </c:pt>
                <c:pt idx="41">
                  <c:v>302.4750333240475</c:v>
                </c:pt>
                <c:pt idx="42">
                  <c:v>313.21255643791409</c:v>
                </c:pt>
                <c:pt idx="43">
                  <c:v>322.74132778383915</c:v>
                </c:pt>
                <c:pt idx="44">
                  <c:v>333.61702319971437</c:v>
                </c:pt>
                <c:pt idx="45">
                  <c:v>344.20511552770517</c:v>
                </c:pt>
                <c:pt idx="46">
                  <c:v>353.76868582376562</c:v>
                </c:pt>
                <c:pt idx="47">
                  <c:v>363.67410462998066</c:v>
                </c:pt>
                <c:pt idx="48">
                  <c:v>374.19874004890079</c:v>
                </c:pt>
                <c:pt idx="49">
                  <c:v>384.08164188738112</c:v>
                </c:pt>
                <c:pt idx="50">
                  <c:v>394.56277861863185</c:v>
                </c:pt>
                <c:pt idx="51">
                  <c:v>404.38887628850864</c:v>
                </c:pt>
                <c:pt idx="52">
                  <c:v>415.66424788167541</c:v>
                </c:pt>
                <c:pt idx="53">
                  <c:v>425.14235605019718</c:v>
                </c:pt>
                <c:pt idx="54">
                  <c:v>435.3410071862304</c:v>
                </c:pt>
                <c:pt idx="55">
                  <c:v>445.17938683850804</c:v>
                </c:pt>
                <c:pt idx="56">
                  <c:v>455.63084211229028</c:v>
                </c:pt>
                <c:pt idx="57">
                  <c:v>466.34840700475576</c:v>
                </c:pt>
                <c:pt idx="58">
                  <c:v>476.61512079325979</c:v>
                </c:pt>
                <c:pt idx="59">
                  <c:v>486.61214271821399</c:v>
                </c:pt>
                <c:pt idx="60">
                  <c:v>497.64545690823229</c:v>
                </c:pt>
                <c:pt idx="61">
                  <c:v>507.08262513541831</c:v>
                </c:pt>
                <c:pt idx="62">
                  <c:v>517.48597597813091</c:v>
                </c:pt>
                <c:pt idx="63">
                  <c:v>526.9123974707162</c:v>
                </c:pt>
                <c:pt idx="64">
                  <c:v>538.34487608875941</c:v>
                </c:pt>
                <c:pt idx="65">
                  <c:v>549.26560544010408</c:v>
                </c:pt>
                <c:pt idx="66">
                  <c:v>558.17516017332389</c:v>
                </c:pt>
                <c:pt idx="67">
                  <c:v>567.31500207655813</c:v>
                </c:pt>
                <c:pt idx="68">
                  <c:v>579.36669730730648</c:v>
                </c:pt>
                <c:pt idx="69">
                  <c:v>588.9619960579023</c:v>
                </c:pt>
                <c:pt idx="70">
                  <c:v>599.59102832722886</c:v>
                </c:pt>
                <c:pt idx="71">
                  <c:v>610.1842381478865</c:v>
                </c:pt>
                <c:pt idx="72">
                  <c:v>618.75092087241842</c:v>
                </c:pt>
                <c:pt idx="73">
                  <c:v>629.27248579573836</c:v>
                </c:pt>
                <c:pt idx="74">
                  <c:v>639.6968183583856</c:v>
                </c:pt>
                <c:pt idx="75">
                  <c:v>651.26746927843737</c:v>
                </c:pt>
                <c:pt idx="76">
                  <c:v>661.77368172375645</c:v>
                </c:pt>
                <c:pt idx="77">
                  <c:v>671.33827551835031</c:v>
                </c:pt>
                <c:pt idx="78">
                  <c:v>680.61628972359301</c:v>
                </c:pt>
                <c:pt idx="79">
                  <c:v>693.05691439703207</c:v>
                </c:pt>
                <c:pt idx="80">
                  <c:v>703.08208253165458</c:v>
                </c:pt>
                <c:pt idx="81">
                  <c:v>713.6189999329755</c:v>
                </c:pt>
                <c:pt idx="82">
                  <c:v>723.33200101491195</c:v>
                </c:pt>
                <c:pt idx="83">
                  <c:v>734.22714290292174</c:v>
                </c:pt>
                <c:pt idx="84">
                  <c:v>743.63821191750606</c:v>
                </c:pt>
                <c:pt idx="85">
                  <c:v>756.02766166427534</c:v>
                </c:pt>
                <c:pt idx="86">
                  <c:v>765.53596303953236</c:v>
                </c:pt>
                <c:pt idx="87">
                  <c:v>774.8242122301092</c:v>
                </c:pt>
                <c:pt idx="88">
                  <c:v>785.83705644945951</c:v>
                </c:pt>
                <c:pt idx="89">
                  <c:v>796.01574936409156</c:v>
                </c:pt>
                <c:pt idx="90">
                  <c:v>806.63966414075117</c:v>
                </c:pt>
                <c:pt idx="91">
                  <c:v>816.50619000269705</c:v>
                </c:pt>
                <c:pt idx="92">
                  <c:v>826.27548350397046</c:v>
                </c:pt>
                <c:pt idx="93">
                  <c:v>835.3795029585358</c:v>
                </c:pt>
                <c:pt idx="94">
                  <c:v>846.13135505186983</c:v>
                </c:pt>
                <c:pt idx="95">
                  <c:v>856.90367711587203</c:v>
                </c:pt>
                <c:pt idx="96">
                  <c:v>867.5224743998649</c:v>
                </c:pt>
                <c:pt idx="97">
                  <c:v>876.76466615643869</c:v>
                </c:pt>
                <c:pt idx="98">
                  <c:v>887.06106140241138</c:v>
                </c:pt>
                <c:pt idx="99">
                  <c:v>898.2581353577732</c:v>
                </c:pt>
                <c:pt idx="100">
                  <c:v>908.06325130771529</c:v>
                </c:pt>
                <c:pt idx="101">
                  <c:v>918.76392847437955</c:v>
                </c:pt>
                <c:pt idx="102">
                  <c:v>926.47598992352516</c:v>
                </c:pt>
                <c:pt idx="103">
                  <c:v>938.33833792559494</c:v>
                </c:pt>
                <c:pt idx="104">
                  <c:v>947.600999652837</c:v>
                </c:pt>
                <c:pt idx="105">
                  <c:v>957.80016253813687</c:v>
                </c:pt>
                <c:pt idx="106">
                  <c:v>968.00956040877077</c:v>
                </c:pt>
                <c:pt idx="107">
                  <c:v>977.73791396870809</c:v>
                </c:pt>
                <c:pt idx="108">
                  <c:v>987.58396985998615</c:v>
                </c:pt>
                <c:pt idx="109">
                  <c:v>997.27650097125468</c:v>
                </c:pt>
                <c:pt idx="110">
                  <c:v>1009.0518515979858</c:v>
                </c:pt>
                <c:pt idx="111">
                  <c:v>1018.8364975772598</c:v>
                </c:pt>
                <c:pt idx="112">
                  <c:v>1027.9200470611572</c:v>
                </c:pt>
                <c:pt idx="113">
                  <c:v>1037.8326303571062</c:v>
                </c:pt>
                <c:pt idx="114">
                  <c:v>1047.3511667176972</c:v>
                </c:pt>
                <c:pt idx="115">
                  <c:v>1057.9392590456878</c:v>
                </c:pt>
                <c:pt idx="116">
                  <c:v>1067.1098059049239</c:v>
                </c:pt>
                <c:pt idx="117">
                  <c:v>1076.6795171921847</c:v>
                </c:pt>
                <c:pt idx="118">
                  <c:v>1085.6146593887395</c:v>
                </c:pt>
                <c:pt idx="119">
                  <c:v>1095.7165899133668</c:v>
                </c:pt>
                <c:pt idx="120">
                  <c:v>1105.1020714646161</c:v>
                </c:pt>
                <c:pt idx="121">
                  <c:v>1113.3309996731273</c:v>
                </c:pt>
                <c:pt idx="122">
                  <c:v>1120.920241298265</c:v>
                </c:pt>
                <c:pt idx="123">
                  <c:v>1128.4224855480641</c:v>
                </c:pt>
                <c:pt idx="124">
                  <c:v>1134.6351216457833</c:v>
                </c:pt>
                <c:pt idx="125">
                  <c:v>1137.8847294893183</c:v>
                </c:pt>
                <c:pt idx="126">
                  <c:v>1136.5592988885694</c:v>
                </c:pt>
                <c:pt idx="127">
                  <c:v>1128.1410234513801</c:v>
                </c:pt>
                <c:pt idx="128">
                  <c:v>1126.7285954752924</c:v>
                </c:pt>
                <c:pt idx="129">
                  <c:v>1127.5473943020099</c:v>
                </c:pt>
                <c:pt idx="130">
                  <c:v>1128.1359059587128</c:v>
                </c:pt>
                <c:pt idx="131">
                  <c:v>1129.0058797121003</c:v>
                </c:pt>
                <c:pt idx="132">
                  <c:v>1128.8779423954259</c:v>
                </c:pt>
                <c:pt idx="133">
                  <c:v>1129.5688039054687</c:v>
                </c:pt>
                <c:pt idx="134">
                  <c:v>1129.5688039054687</c:v>
                </c:pt>
                <c:pt idx="135">
                  <c:v>1130.3773677468521</c:v>
                </c:pt>
                <c:pt idx="136">
                  <c:v>1130.8686470428827</c:v>
                </c:pt>
                <c:pt idx="137">
                  <c:v>1130.0344957381644</c:v>
                </c:pt>
                <c:pt idx="138">
                  <c:v>1130.2443129375106</c:v>
                </c:pt>
                <c:pt idx="139">
                  <c:v>1129.7018587148102</c:v>
                </c:pt>
                <c:pt idx="140">
                  <c:v>1129.6506837881404</c:v>
                </c:pt>
                <c:pt idx="141">
                  <c:v>1129.2156969114467</c:v>
                </c:pt>
                <c:pt idx="142">
                  <c:v>1128.2177858413847</c:v>
                </c:pt>
                <c:pt idx="143">
                  <c:v>1127.168699844653</c:v>
                </c:pt>
                <c:pt idx="144">
                  <c:v>1127.833973891361</c:v>
                </c:pt>
                <c:pt idx="145">
                  <c:v>1128.8472374394237</c:v>
                </c:pt>
                <c:pt idx="146">
                  <c:v>1130.1931380108408</c:v>
                </c:pt>
                <c:pt idx="147">
                  <c:v>1130.7918846528778</c:v>
                </c:pt>
                <c:pt idx="148">
                  <c:v>1131.8563231276107</c:v>
                </c:pt>
                <c:pt idx="149">
                  <c:v>1132.393659857644</c:v>
                </c:pt>
                <c:pt idx="150">
                  <c:v>1133.1664012503586</c:v>
                </c:pt>
                <c:pt idx="151">
                  <c:v>1134.2359572177586</c:v>
                </c:pt>
                <c:pt idx="152">
                  <c:v>1134.7835289331258</c:v>
                </c:pt>
                <c:pt idx="153">
                  <c:v>1135.2031633318184</c:v>
                </c:pt>
                <c:pt idx="154">
                  <c:v>1135.5767402965084</c:v>
                </c:pt>
                <c:pt idx="155">
                  <c:v>1136.2880717772191</c:v>
                </c:pt>
                <c:pt idx="156">
                  <c:v>1137.0198732285978</c:v>
                </c:pt>
                <c:pt idx="157">
                  <c:v>1137.332040281284</c:v>
                </c:pt>
                <c:pt idx="158">
                  <c:v>1138.2992463953442</c:v>
                </c:pt>
                <c:pt idx="159">
                  <c:v>1138.5551210286933</c:v>
                </c:pt>
                <c:pt idx="160">
                  <c:v>1139.0412828320568</c:v>
                </c:pt>
                <c:pt idx="161">
                  <c:v>1139.5786195620901</c:v>
                </c:pt>
                <c:pt idx="162">
                  <c:v>1139.7679667907687</c:v>
                </c:pt>
                <c:pt idx="163">
                  <c:v>1140.6839979781587</c:v>
                </c:pt>
                <c:pt idx="164">
                  <c:v>1141.2673921421951</c:v>
                </c:pt>
                <c:pt idx="165">
                  <c:v>1141.4260344148715</c:v>
                </c:pt>
                <c:pt idx="166">
                  <c:v>1141.9480186669039</c:v>
                </c:pt>
                <c:pt idx="167">
                  <c:v>1142.9049897956302</c:v>
                </c:pt>
                <c:pt idx="168">
                  <c:v>1143.2273918336502</c:v>
                </c:pt>
                <c:pt idx="169">
                  <c:v>1143.5037364376672</c:v>
                </c:pt>
                <c:pt idx="170">
                  <c:v>1143.7800810416845</c:v>
                </c:pt>
                <c:pt idx="171">
                  <c:v>1144.4197676250576</c:v>
                </c:pt>
                <c:pt idx="172">
                  <c:v>1144.5374699563981</c:v>
                </c:pt>
                <c:pt idx="173">
                  <c:v>1145.3972087244515</c:v>
                </c:pt>
                <c:pt idx="174">
                  <c:v>1145.7144932698045</c:v>
                </c:pt>
                <c:pt idx="175">
                  <c:v>1146.5025871405203</c:v>
                </c:pt>
                <c:pt idx="176">
                  <c:v>1147.1013337825573</c:v>
                </c:pt>
                <c:pt idx="177">
                  <c:v>1147.0706288265553</c:v>
                </c:pt>
                <c:pt idx="178">
                  <c:v>1147.0859813045563</c:v>
                </c:pt>
                <c:pt idx="179">
                  <c:v>1148.21694718396</c:v>
                </c:pt>
                <c:pt idx="180">
                  <c:v>1148.7491664213262</c:v>
                </c:pt>
                <c:pt idx="181">
                  <c:v>1149.1380958640173</c:v>
                </c:pt>
                <c:pt idx="182">
                  <c:v>1149.2506807026907</c:v>
                </c:pt>
                <c:pt idx="183">
                  <c:v>1149.7061375500523</c:v>
                </c:pt>
                <c:pt idx="184">
                  <c:v>1149.8801323007297</c:v>
                </c:pt>
                <c:pt idx="185">
                  <c:v>1150.7756935174523</c:v>
                </c:pt>
                <c:pt idx="186">
                  <c:v>1150.6989311274474</c:v>
                </c:pt>
                <c:pt idx="187">
                  <c:v>1151.742899631512</c:v>
                </c:pt>
                <c:pt idx="188">
                  <c:v>1152.5514634728956</c:v>
                </c:pt>
                <c:pt idx="189">
                  <c:v>1152.5668159508966</c:v>
                </c:pt>
                <c:pt idx="190">
                  <c:v>1152.6998707602384</c:v>
                </c:pt>
                <c:pt idx="191">
                  <c:v>1153.4470246896178</c:v>
                </c:pt>
                <c:pt idx="192">
                  <c:v>1153.9024815369796</c:v>
                </c:pt>
                <c:pt idx="193">
                  <c:v>1154.2607060236685</c:v>
                </c:pt>
                <c:pt idx="194">
                  <c:v>1155.4581993077429</c:v>
                </c:pt>
                <c:pt idx="195">
                  <c:v>1155.043682401717</c:v>
                </c:pt>
                <c:pt idx="196">
                  <c:v>1155.6373115510874</c:v>
                </c:pt>
                <c:pt idx="197">
                  <c:v>1155.9853010524421</c:v>
                </c:pt>
                <c:pt idx="198">
                  <c:v>1156.7273374891549</c:v>
                </c:pt>
                <c:pt idx="199">
                  <c:v>1156.8450398204955</c:v>
                </c:pt>
                <c:pt idx="200">
                  <c:v>1157.5359013305385</c:v>
                </c:pt>
                <c:pt idx="201">
                  <c:v>1157.9657707145652</c:v>
                </c:pt>
                <c:pt idx="202">
                  <c:v>1158.7282771219459</c:v>
                </c:pt>
                <c:pt idx="203">
                  <c:v>1159.019974203964</c:v>
                </c:pt>
                <c:pt idx="204">
                  <c:v>1159.5777809046651</c:v>
                </c:pt>
                <c:pt idx="205">
                  <c:v>1159.5931333826663</c:v>
                </c:pt>
                <c:pt idx="206">
                  <c:v>1160.5296345407244</c:v>
                </c:pt>
                <c:pt idx="207">
                  <c:v>1160.335169819379</c:v>
                </c:pt>
                <c:pt idx="208">
                  <c:v>1161.2102610654333</c:v>
                </c:pt>
                <c:pt idx="209">
                  <c:v>1161.9267100388111</c:v>
                </c:pt>
                <c:pt idx="210">
                  <c:v>1161.5838380301232</c:v>
                </c:pt>
                <c:pt idx="211">
                  <c:v>1162.7659788361964</c:v>
                </c:pt>
                <c:pt idx="212">
                  <c:v>1162.8478587188683</c:v>
                </c:pt>
                <c:pt idx="213">
                  <c:v>1163.0679109035486</c:v>
                </c:pt>
                <c:pt idx="214">
                  <c:v>1163.3647254782336</c:v>
                </c:pt>
                <c:pt idx="215">
                  <c:v>1163.876474744932</c:v>
                </c:pt>
                <c:pt idx="216">
                  <c:v>1163.927649671602</c:v>
                </c:pt>
                <c:pt idx="217">
                  <c:v>1164.9920881463349</c:v>
                </c:pt>
                <c:pt idx="218">
                  <c:v>1165.3503126330236</c:v>
                </c:pt>
                <c:pt idx="219">
                  <c:v>1165.2735502430187</c:v>
                </c:pt>
                <c:pt idx="220">
                  <c:v>1165.897884348391</c:v>
                </c:pt>
                <c:pt idx="221">
                  <c:v>1166.9725578084576</c:v>
                </c:pt>
                <c:pt idx="222">
                  <c:v>1166.9265003744549</c:v>
                </c:pt>
                <c:pt idx="223">
                  <c:v>1167.3973096998175</c:v>
                </c:pt>
                <c:pt idx="224">
                  <c:v>1167.7452992011724</c:v>
                </c:pt>
                <c:pt idx="225">
                  <c:v>1168.2570484678708</c:v>
                </c:pt>
                <c:pt idx="226">
                  <c:v>1168.4873356378851</c:v>
                </c:pt>
                <c:pt idx="227">
                  <c:v>1168.7585627492354</c:v>
                </c:pt>
                <c:pt idx="228">
                  <c:v>1169.0963172652562</c:v>
                </c:pt>
                <c:pt idx="229">
                  <c:v>1169.9816434966447</c:v>
                </c:pt>
                <c:pt idx="230">
                  <c:v>1169.4084843179421</c:v>
                </c:pt>
                <c:pt idx="231">
                  <c:v>1170.3398679833333</c:v>
                </c:pt>
                <c:pt idx="232">
                  <c:v>1170.5445676900129</c:v>
                </c:pt>
                <c:pt idx="233">
                  <c:v>1171.2251942147218</c:v>
                </c:pt>
                <c:pt idx="234">
                  <c:v>1171.7625309447551</c:v>
                </c:pt>
                <c:pt idx="235">
                  <c:v>1171.9825831294354</c:v>
                </c:pt>
                <c:pt idx="236">
                  <c:v>1172.0030531001034</c:v>
                </c:pt>
                <c:pt idx="237">
                  <c:v>1172.4687449327989</c:v>
                </c:pt>
                <c:pt idx="238">
                  <c:v>1172.8525568828229</c:v>
                </c:pt>
                <c:pt idx="239">
                  <c:v>1173.4359510468591</c:v>
                </c:pt>
                <c:pt idx="240">
                  <c:v>1173.7020606655421</c:v>
                </c:pt>
                <c:pt idx="241">
                  <c:v>1173.8811729088868</c:v>
                </c:pt>
                <c:pt idx="242">
                  <c:v>1174.444097102255</c:v>
                </c:pt>
                <c:pt idx="243">
                  <c:v>1174.8074390816109</c:v>
                </c:pt>
                <c:pt idx="244">
                  <c:v>1175.9128174976795</c:v>
                </c:pt>
                <c:pt idx="245">
                  <c:v>1175.8514075856756</c:v>
                </c:pt>
                <c:pt idx="246">
                  <c:v>1176.1789271163627</c:v>
                </c:pt>
                <c:pt idx="247">
                  <c:v>1175.7899976736717</c:v>
                </c:pt>
                <c:pt idx="248">
                  <c:v>1176.7418513097309</c:v>
                </c:pt>
                <c:pt idx="249">
                  <c:v>1176.9107285677417</c:v>
                </c:pt>
                <c:pt idx="250">
                  <c:v>1177.5760026144494</c:v>
                </c:pt>
                <c:pt idx="251">
                  <c:v>1177.5760026144494</c:v>
                </c:pt>
                <c:pt idx="252">
                  <c:v>1177.8984046524695</c:v>
                </c:pt>
                <c:pt idx="253">
                  <c:v>1178.5483262211767</c:v>
                </c:pt>
                <c:pt idx="254">
                  <c:v>1178.2105717051556</c:v>
                </c:pt>
                <c:pt idx="255">
                  <c:v>1178.8042008545256</c:v>
                </c:pt>
                <c:pt idx="256">
                  <c:v>1179.4182999745638</c:v>
                </c:pt>
                <c:pt idx="257">
                  <c:v>1179.4848273792347</c:v>
                </c:pt>
                <c:pt idx="258">
                  <c:v>1180.0733390359378</c:v>
                </c:pt>
                <c:pt idx="259">
                  <c:v>1179.6639396225792</c:v>
                </c:pt>
                <c:pt idx="260">
                  <c:v>1180.385506088624</c:v>
                </c:pt>
                <c:pt idx="261">
                  <c:v>1180.4827384492964</c:v>
                </c:pt>
                <c:pt idx="262">
                  <c:v>1180.4673859712957</c:v>
                </c:pt>
                <c:pt idx="263">
                  <c:v>1181.1582474813385</c:v>
                </c:pt>
                <c:pt idx="264">
                  <c:v>1181.9616938300551</c:v>
                </c:pt>
                <c:pt idx="265">
                  <c:v>1182.1510410587337</c:v>
                </c:pt>
                <c:pt idx="266">
                  <c:v>1182.3864457214147</c:v>
                </c:pt>
                <c:pt idx="267">
                  <c:v>1181.9258713813861</c:v>
                </c:pt>
                <c:pt idx="268">
                  <c:v>1183.1182471727934</c:v>
                </c:pt>
                <c:pt idx="269">
                  <c:v>1184.0956882721875</c:v>
                </c:pt>
                <c:pt idx="270">
                  <c:v>1183.3485343428079</c:v>
                </c:pt>
                <c:pt idx="271">
                  <c:v>1183.6965238441628</c:v>
                </c:pt>
                <c:pt idx="272">
                  <c:v>1184.0701008088524</c:v>
                </c:pt>
                <c:pt idx="273">
                  <c:v>1184.2236255888622</c:v>
                </c:pt>
                <c:pt idx="274">
                  <c:v>1184.4078553248737</c:v>
                </c:pt>
                <c:pt idx="275">
                  <c:v>1184.5920850608852</c:v>
                </c:pt>
                <c:pt idx="276">
                  <c:v>1184.8326072162333</c:v>
                </c:pt>
                <c:pt idx="277">
                  <c:v>1185.4262363656035</c:v>
                </c:pt>
                <c:pt idx="278">
                  <c:v>1185.5746436529462</c:v>
                </c:pt>
                <c:pt idx="279">
                  <c:v>1185.8202833009614</c:v>
                </c:pt>
                <c:pt idx="280">
                  <c:v>1186.6800220690147</c:v>
                </c:pt>
                <c:pt idx="281">
                  <c:v>1186.7516669663526</c:v>
                </c:pt>
                <c:pt idx="282">
                  <c:v>1186.6493171130128</c:v>
                </c:pt>
                <c:pt idx="283">
                  <c:v>1186.1529203243153</c:v>
                </c:pt>
                <c:pt idx="284">
                  <c:v>1187.4322934910613</c:v>
                </c:pt>
                <c:pt idx="285">
                  <c:v>1188.1282724937712</c:v>
                </c:pt>
                <c:pt idx="286">
                  <c:v>1187.8775153530889</c:v>
                </c:pt>
                <c:pt idx="287">
                  <c:v>1187.3094736670539</c:v>
                </c:pt>
                <c:pt idx="288">
                  <c:v>1188.2459748251119</c:v>
                </c:pt>
                <c:pt idx="289">
                  <c:v>1188.5939643264669</c:v>
                </c:pt>
                <c:pt idx="290">
                  <c:v>1188.6041993118008</c:v>
                </c:pt>
                <c:pt idx="291">
                  <c:v>1189.6635202938667</c:v>
                </c:pt>
                <c:pt idx="292">
                  <c:v>1188.619551789802</c:v>
                </c:pt>
                <c:pt idx="293">
                  <c:v>1189.1005961004983</c:v>
                </c:pt>
                <c:pt idx="294">
                  <c:v>1189.6481678158657</c:v>
                </c:pt>
                <c:pt idx="295">
                  <c:v>1190.0575672292246</c:v>
                </c:pt>
                <c:pt idx="296">
                  <c:v>1189.3615882265144</c:v>
                </c:pt>
                <c:pt idx="297">
                  <c:v>1189.7044602352028</c:v>
                </c:pt>
                <c:pt idx="298">
                  <c:v>1189.8784549858799</c:v>
                </c:pt>
                <c:pt idx="299">
                  <c:v>1189.5099955138571</c:v>
                </c:pt>
                <c:pt idx="300">
                  <c:v>1190.855896085274</c:v>
                </c:pt>
                <c:pt idx="301">
                  <c:v>1190.7279587685996</c:v>
                </c:pt>
                <c:pt idx="302">
                  <c:v>1190.9787159092816</c:v>
                </c:pt>
                <c:pt idx="303">
                  <c:v>1190.7177237832655</c:v>
                </c:pt>
                <c:pt idx="304">
                  <c:v>1191.1987680939619</c:v>
                </c:pt>
                <c:pt idx="305">
                  <c:v>1191.2243555572968</c:v>
                </c:pt>
                <c:pt idx="306">
                  <c:v>1191.469995205312</c:v>
                </c:pt>
                <c:pt idx="307">
                  <c:v>1191.8179847066672</c:v>
                </c:pt>
                <c:pt idx="308">
                  <c:v>1191.8691596333367</c:v>
                </c:pt>
                <c:pt idx="309">
                  <c:v>1192.0482718766814</c:v>
                </c:pt>
                <c:pt idx="310">
                  <c:v>1192.4372013193722</c:v>
                </c:pt>
                <c:pt idx="311">
                  <c:v>1192.6060785773827</c:v>
                </c:pt>
                <c:pt idx="312">
                  <c:v>1192.6930759527215</c:v>
                </c:pt>
                <c:pt idx="313">
                  <c:v>1192.0533893693485</c:v>
                </c:pt>
                <c:pt idx="314">
                  <c:v>1192.8517182253979</c:v>
                </c:pt>
                <c:pt idx="315">
                  <c:v>1193.0052430054075</c:v>
                </c:pt>
                <c:pt idx="316">
                  <c:v>1193.4862873161039</c:v>
                </c:pt>
                <c:pt idx="317">
                  <c:v>1193.122945336748</c:v>
                </c:pt>
                <c:pt idx="318">
                  <c:v>1193.3941724480983</c:v>
                </c:pt>
                <c:pt idx="319">
                  <c:v>1193.2611176387566</c:v>
                </c:pt>
                <c:pt idx="320">
                  <c:v>1193.7216919787852</c:v>
                </c:pt>
                <c:pt idx="321">
                  <c:v>1193.5323447501069</c:v>
                </c:pt>
                <c:pt idx="322">
                  <c:v>1193.9980365828026</c:v>
                </c:pt>
                <c:pt idx="323">
                  <c:v>1193.7626319201213</c:v>
                </c:pt>
                <c:pt idx="324">
                  <c:v>1193.7575144274542</c:v>
                </c:pt>
                <c:pt idx="325">
                  <c:v>1194.5865482395056</c:v>
                </c:pt>
                <c:pt idx="326">
                  <c:v>1194.3562610694914</c:v>
                </c:pt>
                <c:pt idx="327">
                  <c:v>1194.0287415388043</c:v>
                </c:pt>
                <c:pt idx="328">
                  <c:v>1194.6684281221774</c:v>
                </c:pt>
                <c:pt idx="329">
                  <c:v>1194.7144855561803</c:v>
                </c:pt>
                <c:pt idx="330">
                  <c:v>1194.473963400832</c:v>
                </c:pt>
                <c:pt idx="331">
                  <c:v>1194.8321878875208</c:v>
                </c:pt>
                <c:pt idx="332">
                  <c:v>1194.1208564068099</c:v>
                </c:pt>
                <c:pt idx="333">
                  <c:v>1194.509785849501</c:v>
                </c:pt>
                <c:pt idx="334">
                  <c:v>1195.3285846762185</c:v>
                </c:pt>
                <c:pt idx="335">
                  <c:v>1195.9887412302594</c:v>
                </c:pt>
                <c:pt idx="336">
                  <c:v>1194.9447727261945</c:v>
                </c:pt>
                <c:pt idx="337">
                  <c:v>1194.745190512182</c:v>
                </c:pt>
                <c:pt idx="338">
                  <c:v>1195.2876447348824</c:v>
                </c:pt>
                <c:pt idx="339">
                  <c:v>1195.0675925502021</c:v>
                </c:pt>
                <c:pt idx="340">
                  <c:v>1195.6509867142383</c:v>
                </c:pt>
                <c:pt idx="341">
                  <c:v>1195.809628986915</c:v>
                </c:pt>
                <c:pt idx="342">
                  <c:v>1195.3285846762185</c:v>
                </c:pt>
                <c:pt idx="343">
                  <c:v>1195.0522400722011</c:v>
                </c:pt>
                <c:pt idx="344">
                  <c:v>1195.5332843828978</c:v>
                </c:pt>
                <c:pt idx="345">
                  <c:v>1196.2548508489426</c:v>
                </c:pt>
                <c:pt idx="346">
                  <c:v>1195.2057648522107</c:v>
                </c:pt>
                <c:pt idx="347">
                  <c:v>1195.763571552912</c:v>
                </c:pt>
                <c:pt idx="348">
                  <c:v>1195.4411695148922</c:v>
                </c:pt>
                <c:pt idx="349">
                  <c:v>1195.9529187815906</c:v>
                </c:pt>
                <c:pt idx="350">
                  <c:v>1196.2241458929407</c:v>
                </c:pt>
                <c:pt idx="351">
                  <c:v>1195.8761563915857</c:v>
                </c:pt>
                <c:pt idx="352">
                  <c:v>1195.7021616409083</c:v>
                </c:pt>
                <c:pt idx="353">
                  <c:v>1195.5486368608988</c:v>
                </c:pt>
                <c:pt idx="354">
                  <c:v>1195.9733887522584</c:v>
                </c:pt>
                <c:pt idx="355">
                  <c:v>1195.9938587229265</c:v>
                </c:pt>
                <c:pt idx="356">
                  <c:v>1196.0347986642623</c:v>
                </c:pt>
                <c:pt idx="357">
                  <c:v>1195.809628986915</c:v>
                </c:pt>
                <c:pt idx="358">
                  <c:v>1196.1832059516048</c:v>
                </c:pt>
                <c:pt idx="359">
                  <c:v>1194.9294202481938</c:v>
                </c:pt>
                <c:pt idx="360">
                  <c:v>1195.7123966262423</c:v>
                </c:pt>
                <c:pt idx="361">
                  <c:v>1195.1545899255409</c:v>
                </c:pt>
                <c:pt idx="362">
                  <c:v>1194.9038327848587</c:v>
                </c:pt>
                <c:pt idx="363">
                  <c:v>1195.3644071248871</c:v>
                </c:pt>
                <c:pt idx="364">
                  <c:v>1194.9959476528643</c:v>
                </c:pt>
                <c:pt idx="365">
                  <c:v>1195.4514045002259</c:v>
                </c:pt>
                <c:pt idx="366">
                  <c:v>1194.9703601895294</c:v>
                </c:pt>
                <c:pt idx="367">
                  <c:v>1195.4718744708939</c:v>
                </c:pt>
                <c:pt idx="368">
                  <c:v>1194.458610922831</c:v>
                </c:pt>
                <c:pt idx="369">
                  <c:v>1194.3972010108273</c:v>
                </c:pt>
                <c:pt idx="370">
                  <c:v>1195.2313523155456</c:v>
                </c:pt>
                <c:pt idx="371">
                  <c:v>1194.9191852628594</c:v>
                </c:pt>
                <c:pt idx="372">
                  <c:v>1195.0624750575353</c:v>
                </c:pt>
                <c:pt idx="373">
                  <c:v>1194.9550077115287</c:v>
                </c:pt>
                <c:pt idx="374">
                  <c:v>1194.4125534888281</c:v>
                </c:pt>
                <c:pt idx="375">
                  <c:v>1194.6428406588425</c:v>
                </c:pt>
                <c:pt idx="376">
                  <c:v>1194.4688459081651</c:v>
                </c:pt>
                <c:pt idx="377">
                  <c:v>1193.8547467881269</c:v>
                </c:pt>
                <c:pt idx="378">
                  <c:v>1194.0543290021392</c:v>
                </c:pt>
                <c:pt idx="379">
                  <c:v>1193.5272272574398</c:v>
                </c:pt>
                <c:pt idx="380">
                  <c:v>1192.6726059820537</c:v>
                </c:pt>
                <c:pt idx="381">
                  <c:v>1193.8905692367957</c:v>
                </c:pt>
                <c:pt idx="382">
                  <c:v>1193.4044074334322</c:v>
                </c:pt>
                <c:pt idx="383">
                  <c:v>1193.6346946034464</c:v>
                </c:pt>
                <c:pt idx="384">
                  <c:v>1192.9847730347396</c:v>
                </c:pt>
                <c:pt idx="385">
                  <c:v>1192.539551172712</c:v>
                </c:pt>
                <c:pt idx="386">
                  <c:v>1192.9182456300689</c:v>
                </c:pt>
                <c:pt idx="387">
                  <c:v>1192.0943293106843</c:v>
                </c:pt>
                <c:pt idx="388">
                  <c:v>1191.7258698386613</c:v>
                </c:pt>
                <c:pt idx="389">
                  <c:v>1192.1147992813521</c:v>
                </c:pt>
                <c:pt idx="390">
                  <c:v>1191.3215879179695</c:v>
                </c:pt>
                <c:pt idx="391">
                  <c:v>1191.6132849999876</c:v>
                </c:pt>
                <c:pt idx="392">
                  <c:v>1190.5079065839191</c:v>
                </c:pt>
                <c:pt idx="393">
                  <c:v>1190.6921363199303</c:v>
                </c:pt>
                <c:pt idx="394">
                  <c:v>1189.8784549858799</c:v>
                </c:pt>
                <c:pt idx="395">
                  <c:v>1189.868220000546</c:v>
                </c:pt>
                <c:pt idx="396">
                  <c:v>1188.885661408485</c:v>
                </c:pt>
                <c:pt idx="397">
                  <c:v>1188.7321366284755</c:v>
                </c:pt>
                <c:pt idx="398">
                  <c:v>1188.8958963938189</c:v>
                </c:pt>
                <c:pt idx="399">
                  <c:v>1188.2817972737807</c:v>
                </c:pt>
                <c:pt idx="400">
                  <c:v>1187.4937034030652</c:v>
                </c:pt>
                <c:pt idx="401">
                  <c:v>1187.5551133150691</c:v>
                </c:pt>
                <c:pt idx="402">
                  <c:v>1187.2531812477168</c:v>
                </c:pt>
                <c:pt idx="403">
                  <c:v>1186.9768366436997</c:v>
                </c:pt>
                <c:pt idx="404">
                  <c:v>1185.344356482932</c:v>
                </c:pt>
                <c:pt idx="405">
                  <c:v>1185.3648264535998</c:v>
                </c:pt>
                <c:pt idx="406">
                  <c:v>1184.1110407501885</c:v>
                </c:pt>
                <c:pt idx="407">
                  <c:v>1184.5460276268823</c:v>
                </c:pt>
                <c:pt idx="408">
                  <c:v>1184.279918008199</c:v>
                </c:pt>
                <c:pt idx="409">
                  <c:v>1183.1745395921305</c:v>
                </c:pt>
                <c:pt idx="410">
                  <c:v>1182.376210736081</c:v>
                </c:pt>
                <c:pt idx="411">
                  <c:v>1182.0128687567249</c:v>
                </c:pt>
                <c:pt idx="412">
                  <c:v>1181.4038871293537</c:v>
                </c:pt>
                <c:pt idx="413">
                  <c:v>1180.2166288306134</c:v>
                </c:pt>
                <c:pt idx="414">
                  <c:v>1180.0426340799359</c:v>
                </c:pt>
                <c:pt idx="415">
                  <c:v>1179.4848273792347</c:v>
                </c:pt>
                <c:pt idx="416">
                  <c:v>1178.6148536258472</c:v>
                </c:pt>
                <c:pt idx="417">
                  <c:v>1177.9035221451365</c:v>
                </c:pt>
                <c:pt idx="418">
                  <c:v>1177.3917728784381</c:v>
                </c:pt>
                <c:pt idx="419">
                  <c:v>1175.795115166339</c:v>
                </c:pt>
                <c:pt idx="420">
                  <c:v>1175.9691099170161</c:v>
                </c:pt>
                <c:pt idx="421">
                  <c:v>1174.3519822342491</c:v>
                </c:pt>
                <c:pt idx="422">
                  <c:v>1173.9169953575556</c:v>
                </c:pt>
                <c:pt idx="423">
                  <c:v>1173.8555854455517</c:v>
                </c:pt>
                <c:pt idx="424">
                  <c:v>1172.1821653434479</c:v>
                </c:pt>
                <c:pt idx="425">
                  <c:v>1171.4196589360672</c:v>
                </c:pt>
                <c:pt idx="426">
                  <c:v>1170.8260297866971</c:v>
                </c:pt>
                <c:pt idx="427">
                  <c:v>1170.2528706079947</c:v>
                </c:pt>
                <c:pt idx="428">
                  <c:v>1169.5466566199507</c:v>
                </c:pt>
                <c:pt idx="429">
                  <c:v>1168.3696333065445</c:v>
                </c:pt>
                <c:pt idx="430">
                  <c:v>1167.863001532513</c:v>
                </c:pt>
                <c:pt idx="431">
                  <c:v>1167.0186152424606</c:v>
                </c:pt>
                <c:pt idx="432" formatCode="General">
                  <c:v>1165.5345423690351</c:v>
                </c:pt>
                <c:pt idx="433" formatCode="General">
                  <c:v>1164.229581738954</c:v>
                </c:pt>
                <c:pt idx="434" formatCode="General">
                  <c:v>1164.4701038943024</c:v>
                </c:pt>
                <c:pt idx="435" formatCode="General">
                  <c:v>1163.2879630882289</c:v>
                </c:pt>
                <c:pt idx="436" formatCode="General">
                  <c:v>1163.1344383082194</c:v>
                </c:pt>
                <c:pt idx="437" formatCode="General">
                  <c:v>1161.220496050767</c:v>
                </c:pt>
                <c:pt idx="438" formatCode="General">
                  <c:v>1160.3249348340451</c:v>
                </c:pt>
                <c:pt idx="439" formatCode="General">
                  <c:v>1159.649425802003</c:v>
                </c:pt>
                <c:pt idx="440" formatCode="General">
                  <c:v>1158.984151755295</c:v>
                </c:pt>
                <c:pt idx="441" formatCode="General">
                  <c:v>1158.0885905385728</c:v>
                </c:pt>
                <c:pt idx="442" formatCode="General">
                  <c:v>1157.6740736325471</c:v>
                </c:pt>
                <c:pt idx="443" formatCode="General">
                  <c:v>1156.2002357444555</c:v>
                </c:pt>
                <c:pt idx="444" formatCode="General">
                  <c:v>1155.2893220497324</c:v>
                </c:pt>
                <c:pt idx="445" formatCode="General">
                  <c:v>1153.7028993229671</c:v>
                </c:pt>
                <c:pt idx="446" formatCode="General">
                  <c:v>1154.0150663756533</c:v>
                </c:pt>
                <c:pt idx="447" formatCode="General">
                  <c:v>1152.4542311122229</c:v>
                </c:pt>
                <c:pt idx="448" formatCode="General">
                  <c:v>1151.7224296608442</c:v>
                </c:pt>
                <c:pt idx="449" formatCode="General">
                  <c:v>1150.4021165527622</c:v>
                </c:pt>
                <c:pt idx="450" formatCode="General">
                  <c:v>1149.9722471687353</c:v>
                </c:pt>
                <c:pt idx="451" formatCode="General">
                  <c:v>1148.6519340606535</c:v>
                </c:pt>
                <c:pt idx="452" formatCode="General">
                  <c:v>1147.1166862605583</c:v>
                </c:pt>
                <c:pt idx="453" formatCode="General">
                  <c:v>1146.2671824778388</c:v>
                </c:pt>
                <c:pt idx="454" formatCode="General">
                  <c:v>1145.8373130938121</c:v>
                </c:pt>
                <c:pt idx="455" formatCode="General">
                  <c:v>1144.9775743257587</c:v>
                </c:pt>
                <c:pt idx="456" formatCode="General">
                  <c:v>1142.5825877576101</c:v>
                </c:pt>
                <c:pt idx="457" formatCode="General">
                  <c:v>1142.6695851329489</c:v>
                </c:pt>
                <c:pt idx="458" formatCode="General">
                  <c:v>1141.93778368157</c:v>
                </c:pt>
                <c:pt idx="459" formatCode="General">
                  <c:v>1141.4106819368706</c:v>
                </c:pt>
                <c:pt idx="460" formatCode="General">
                  <c:v>1139.7782017761026</c:v>
                </c:pt>
                <c:pt idx="461" formatCode="General">
                  <c:v>1138.6932933307019</c:v>
                </c:pt>
                <c:pt idx="462" formatCode="General">
                  <c:v>1138.2276014980064</c:v>
                </c:pt>
                <c:pt idx="463" formatCode="General">
                  <c:v>1136.7281761465797</c:v>
                </c:pt>
                <c:pt idx="464" formatCode="General">
                  <c:v>1135.8070274665229</c:v>
                </c:pt>
                <c:pt idx="465" formatCode="General">
                  <c:v>1134.1540773350866</c:v>
                </c:pt>
                <c:pt idx="466" formatCode="General">
                  <c:v>1132.6188295349914</c:v>
                </c:pt>
                <c:pt idx="467" formatCode="General">
                  <c:v>1132.6648869689941</c:v>
                </c:pt>
                <c:pt idx="468" formatCode="General">
                  <c:v>1132.1121977609598</c:v>
                </c:pt>
                <c:pt idx="469" formatCode="General">
                  <c:v>1131.2012840662369</c:v>
                </c:pt>
                <c:pt idx="470" formatCode="General">
                  <c:v>1129.2617543454496</c:v>
                </c:pt>
                <c:pt idx="471" formatCode="General">
                  <c:v>1128.2126683487177</c:v>
                </c:pt>
                <c:pt idx="472" formatCode="General">
                  <c:v>1127.1226424106501</c:v>
                </c:pt>
                <c:pt idx="473" formatCode="General">
                  <c:v>1126.8514152993</c:v>
                </c:pt>
                <c:pt idx="474" formatCode="General">
                  <c:v>1125.5720421325539</c:v>
                </c:pt>
                <c:pt idx="475" formatCode="General">
                  <c:v>1123.7195097871056</c:v>
                </c:pt>
                <c:pt idx="476" formatCode="General">
                  <c:v>1123.3203453590809</c:v>
                </c:pt>
                <c:pt idx="477" formatCode="General">
                  <c:v>1122.2200844356789</c:v>
                </c:pt>
                <c:pt idx="478" formatCode="General">
                  <c:v>1121.5803978523059</c:v>
                </c:pt>
                <c:pt idx="479" formatCode="General">
                  <c:v>1120.3777870755648</c:v>
                </c:pt>
                <c:pt idx="480" formatCode="General">
                  <c:v>1118.9602416068101</c:v>
                </c:pt>
                <c:pt idx="481" formatCode="General">
                  <c:v>1119.1444713428214</c:v>
                </c:pt>
                <c:pt idx="482" formatCode="General">
                  <c:v>1117.5426961380554</c:v>
                </c:pt>
                <c:pt idx="483" formatCode="General">
                  <c:v>1114.9941847898972</c:v>
                </c:pt>
                <c:pt idx="484" formatCode="General">
                  <c:v>1115.4087016959227</c:v>
                </c:pt>
                <c:pt idx="485" formatCode="General">
                  <c:v>1113.8683364031604</c:v>
                </c:pt>
                <c:pt idx="486" formatCode="General">
                  <c:v>1113.2951772244583</c:v>
                </c:pt>
                <c:pt idx="487" formatCode="General">
                  <c:v>1112.2972661543963</c:v>
                </c:pt>
                <c:pt idx="488" formatCode="General">
                  <c:v>1110.4293813309469</c:v>
                </c:pt>
                <c:pt idx="489" formatCode="General">
                  <c:v>1110.3065615069393</c:v>
                </c:pt>
                <c:pt idx="490" formatCode="General">
                  <c:v>1108.7610787215099</c:v>
                </c:pt>
                <c:pt idx="491" formatCode="General">
                  <c:v>1108.5563790148306</c:v>
                </c:pt>
                <c:pt idx="492" formatCode="General">
                  <c:v>1106.9187813613955</c:v>
                </c:pt>
                <c:pt idx="493" formatCode="General">
                  <c:v>1104.800139397264</c:v>
                </c:pt>
                <c:pt idx="494" formatCode="General">
                  <c:v>1104.795021904597</c:v>
                </c:pt>
                <c:pt idx="495" formatCode="General">
                  <c:v>1103.7459359078655</c:v>
                </c:pt>
                <c:pt idx="496" formatCode="General">
                  <c:v>1102.4358577851174</c:v>
                </c:pt>
                <c:pt idx="497" formatCode="General">
                  <c:v>1101.7501137677414</c:v>
                </c:pt>
                <c:pt idx="498" formatCode="General">
                  <c:v>1099.2271898829181</c:v>
                </c:pt>
                <c:pt idx="499" formatCode="General">
                  <c:v>1099.3193047509237</c:v>
                </c:pt>
                <c:pt idx="500" formatCode="General">
                  <c:v>1099.0634301175746</c:v>
                </c:pt>
                <c:pt idx="501" formatCode="General">
                  <c:v>1096.0850493853895</c:v>
                </c:pt>
                <c:pt idx="502" formatCode="General">
                  <c:v>1095.9212896200461</c:v>
                </c:pt>
                <c:pt idx="503" formatCode="General">
                  <c:v>1094.4474517319545</c:v>
                </c:pt>
                <c:pt idx="504" formatCode="General">
                  <c:v>1094.0789922599317</c:v>
                </c:pt>
                <c:pt idx="505" formatCode="General">
                  <c:v>1093.4188357058906</c:v>
                </c:pt>
                <c:pt idx="506" formatCode="General">
                  <c:v>1091.8068255157907</c:v>
                </c:pt>
                <c:pt idx="507" formatCode="General">
                  <c:v>1089.790533404999</c:v>
                </c:pt>
                <c:pt idx="508" formatCode="General">
                  <c:v>1090.0515255310149</c:v>
                </c:pt>
                <c:pt idx="509" formatCode="General">
                  <c:v>1088.9154421589446</c:v>
                </c:pt>
                <c:pt idx="510" formatCode="General">
                  <c:v>1087.5183666608577</c:v>
                </c:pt>
                <c:pt idx="511" formatCode="General">
                  <c:v>1085.4201946673941</c:v>
                </c:pt>
                <c:pt idx="512" formatCode="General">
                  <c:v>1085.1438500633769</c:v>
                </c:pt>
                <c:pt idx="513" formatCode="General">
                  <c:v>1083.9668267499706</c:v>
                </c:pt>
                <c:pt idx="514" formatCode="General">
                  <c:v>1082.3548165598704</c:v>
                </c:pt>
                <c:pt idx="515" formatCode="General">
                  <c:v>1081.8788897418408</c:v>
                </c:pt>
                <c:pt idx="516" formatCode="General">
                  <c:v>1079.258733496345</c:v>
                </c:pt>
                <c:pt idx="517" formatCode="General">
                  <c:v>1079.1666186283394</c:v>
                </c:pt>
                <c:pt idx="518" formatCode="General">
                  <c:v>1078.0868276756055</c:v>
                </c:pt>
                <c:pt idx="519" formatCode="General">
                  <c:v>1077.1349740395465</c:v>
                </c:pt>
                <c:pt idx="520" formatCode="General">
                  <c:v>1076.3878201101666</c:v>
                </c:pt>
                <c:pt idx="521" formatCode="General">
                  <c:v>1074.7962798907345</c:v>
                </c:pt>
                <c:pt idx="522" formatCode="General">
                  <c:v>1073.982598556684</c:v>
                </c:pt>
                <c:pt idx="523" formatCode="General">
                  <c:v>1072.8362801992794</c:v>
                </c:pt>
                <c:pt idx="524" formatCode="General">
                  <c:v>1071.6336694225381</c:v>
                </c:pt>
                <c:pt idx="525" formatCode="General">
                  <c:v>1070.0881866371087</c:v>
                </c:pt>
                <c:pt idx="526" formatCode="General">
                  <c:v>1067.9848971509782</c:v>
                </c:pt>
                <c:pt idx="527" formatCode="General">
                  <c:v>1068.5887612856823</c:v>
                </c:pt>
                <c:pt idx="528" formatCode="General">
                  <c:v>1066.3063595562073</c:v>
                </c:pt>
                <c:pt idx="529" formatCode="General">
                  <c:v>1065.9890750108545</c:v>
                </c:pt>
                <c:pt idx="530" formatCode="General">
                  <c:v>1064.0034878560643</c:v>
                </c:pt>
                <c:pt idx="531" formatCode="General">
                  <c:v>1063.5429135160357</c:v>
                </c:pt>
                <c:pt idx="532" formatCode="General">
                  <c:v>1062.6371173139794</c:v>
                </c:pt>
                <c:pt idx="533" formatCode="General">
                  <c:v>1061.0251071238795</c:v>
                </c:pt>
                <c:pt idx="534" formatCode="General">
                  <c:v>1059.6280316257926</c:v>
                </c:pt>
                <c:pt idx="535" formatCode="General">
                  <c:v>1059.5870916844569</c:v>
                </c:pt>
                <c:pt idx="536" formatCode="General">
                  <c:v>1057.5503296029972</c:v>
                </c:pt>
                <c:pt idx="537" formatCode="General">
                  <c:v>1056.5165960842662</c:v>
                </c:pt>
                <c:pt idx="538" formatCode="General">
                  <c:v>1054.6589462461507</c:v>
                </c:pt>
                <c:pt idx="539" formatCode="General">
                  <c:v>1054.0653170967805</c:v>
                </c:pt>
                <c:pt idx="540" formatCode="General">
                  <c:v>1052.5863617160221</c:v>
                </c:pt>
                <c:pt idx="541" formatCode="General">
                  <c:v>1052.0746124493235</c:v>
                </c:pt>
                <c:pt idx="542" formatCode="General">
                  <c:v>1050.8566491945815</c:v>
                </c:pt>
                <c:pt idx="543" formatCode="General">
                  <c:v>1048.4821325971006</c:v>
                </c:pt>
                <c:pt idx="544" formatCode="General">
                  <c:v>1048.1494955737467</c:v>
                </c:pt>
                <c:pt idx="545" formatCode="General">
                  <c:v>1046.4504880083077</c:v>
                </c:pt>
                <c:pt idx="546" formatCode="General">
                  <c:v>1045.7391565275968</c:v>
                </c:pt>
                <c:pt idx="547" formatCode="General">
                  <c:v>1043.4567547981219</c:v>
                </c:pt>
                <c:pt idx="548" formatCode="General">
                  <c:v>1043.098530311433</c:v>
                </c:pt>
                <c:pt idx="549" formatCode="General">
                  <c:v>1041.4097577313282</c:v>
                </c:pt>
                <c:pt idx="550" formatCode="General">
                  <c:v>1040.9389484059657</c:v>
                </c:pt>
                <c:pt idx="551" formatCode="General">
                  <c:v>1039.4344055618722</c:v>
                </c:pt>
                <c:pt idx="552" formatCode="General">
                  <c:v>1037.5153458117531</c:v>
                </c:pt>
                <c:pt idx="553" formatCode="General">
                  <c:v>1036.9728915890526</c:v>
                </c:pt>
                <c:pt idx="554" formatCode="General">
                  <c:v>1035.2585315456129</c:v>
                </c:pt>
                <c:pt idx="555" formatCode="General">
                  <c:v>1034.9668344635948</c:v>
                </c:pt>
                <c:pt idx="556" formatCode="General">
                  <c:v>1033.0835971621445</c:v>
                </c:pt>
                <c:pt idx="557" formatCode="General">
                  <c:v>1031.932161312073</c:v>
                </c:pt>
                <c:pt idx="558" formatCode="General">
                  <c:v>1030.5350858139864</c:v>
                </c:pt>
                <c:pt idx="559" formatCode="General">
                  <c:v>1029.2250076912383</c:v>
                </c:pt>
                <c:pt idx="560" formatCode="General">
                  <c:v>1028.2219791285095</c:v>
                </c:pt>
                <c:pt idx="561" formatCode="General">
                  <c:v>1027.2035980877793</c:v>
                </c:pt>
                <c:pt idx="562" formatCode="General">
                  <c:v>1025.1412485429846</c:v>
                </c:pt>
                <c:pt idx="563" formatCode="General">
                  <c:v>1023.6725281475601</c:v>
                </c:pt>
                <c:pt idx="564" formatCode="General">
                  <c:v>1023.2989511828703</c:v>
                </c:pt>
                <c:pt idx="565" formatCode="General">
                  <c:v>1022.2089252448026</c:v>
                </c:pt>
                <c:pt idx="566" formatCode="General">
                  <c:v>1020.71973487871</c:v>
                </c:pt>
                <c:pt idx="567" formatCode="General">
                  <c:v>1018.4015107005663</c:v>
                </c:pt>
                <c:pt idx="568" formatCode="General">
                  <c:v>1016.6052707744549</c:v>
                </c:pt>
                <c:pt idx="569" formatCode="General">
                  <c:v>1016.3749836044406</c:v>
                </c:pt>
                <c:pt idx="570" formatCode="General">
                  <c:v>1015.3463675783764</c:v>
                </c:pt>
                <c:pt idx="571" formatCode="General">
                  <c:v>1013.2993705115828</c:v>
                </c:pt>
                <c:pt idx="572" formatCode="General">
                  <c:v>1012.5266291188681</c:v>
                </c:pt>
                <c:pt idx="573" formatCode="General">
                  <c:v>1010.8736789874322</c:v>
                </c:pt>
                <c:pt idx="574" formatCode="General">
                  <c:v>1009.5328959086821</c:v>
                </c:pt>
                <c:pt idx="575" formatCode="General">
                  <c:v>1008.8829743399754</c:v>
                </c:pt>
                <c:pt idx="576" formatCode="General">
                  <c:v>1007.7622434459056</c:v>
                </c:pt>
                <c:pt idx="577" formatCode="General">
                  <c:v>1005.0090323910681</c:v>
                </c:pt>
                <c:pt idx="578" formatCode="General">
                  <c:v>1004.2977009103572</c:v>
                </c:pt>
                <c:pt idx="579" formatCode="General">
                  <c:v>1004.2772309396894</c:v>
                </c:pt>
                <c:pt idx="580" formatCode="General">
                  <c:v>1001.2732627441694</c:v>
                </c:pt>
                <c:pt idx="581" formatCode="General">
                  <c:v>999.71242748073917</c:v>
                </c:pt>
                <c:pt idx="582" formatCode="General">
                  <c:v>998.56610912333463</c:v>
                </c:pt>
                <c:pt idx="583" formatCode="General">
                  <c:v>997.84966014995678</c:v>
                </c:pt>
                <c:pt idx="584" formatCode="General">
                  <c:v>997.03597881590633</c:v>
                </c:pt>
                <c:pt idx="585" formatCode="General">
                  <c:v>994.19065289306297</c:v>
                </c:pt>
                <c:pt idx="586" formatCode="General">
                  <c:v>993.34114911034339</c:v>
                </c:pt>
                <c:pt idx="587" formatCode="General">
                  <c:v>993.31044415434155</c:v>
                </c:pt>
                <c:pt idx="588" formatCode="General">
                  <c:v>990.88987012285804</c:v>
                </c:pt>
                <c:pt idx="589" formatCode="General">
                  <c:v>989.70261182411775</c:v>
                </c:pt>
                <c:pt idx="590" formatCode="General">
                  <c:v>988.68934827605472</c:v>
                </c:pt>
                <c:pt idx="591" formatCode="General">
                  <c:v>986.68840864326387</c:v>
                </c:pt>
                <c:pt idx="592" formatCode="General">
                  <c:v>985.71096754386997</c:v>
                </c:pt>
                <c:pt idx="593" formatCode="General">
                  <c:v>984.05289991976667</c:v>
                </c:pt>
                <c:pt idx="594" formatCode="General">
                  <c:v>982.93216902569725</c:v>
                </c:pt>
                <c:pt idx="595" formatCode="General">
                  <c:v>981.28945387959527</c:v>
                </c:pt>
                <c:pt idx="596" formatCode="General">
                  <c:v>980.36318770687103</c:v>
                </c:pt>
                <c:pt idx="597" formatCode="General">
                  <c:v>978.6027702294283</c:v>
                </c:pt>
                <c:pt idx="598" formatCode="General">
                  <c:v>977.90679122671872</c:v>
                </c:pt>
                <c:pt idx="599" formatCode="General">
                  <c:v>974.92329300186668</c:v>
                </c:pt>
                <c:pt idx="600" formatCode="General">
                  <c:v>974.15055160915188</c:v>
                </c:pt>
                <c:pt idx="601" formatCode="General">
                  <c:v>973.89979446846974</c:v>
                </c:pt>
                <c:pt idx="602" formatCode="General">
                  <c:v>971.2591682523057</c:v>
                </c:pt>
                <c:pt idx="603" formatCode="General">
                  <c:v>970.14867234357018</c:v>
                </c:pt>
                <c:pt idx="604" formatCode="General">
                  <c:v>967.6257484587469</c:v>
                </c:pt>
                <c:pt idx="605" formatCode="General">
                  <c:v>967.83556565809317</c:v>
                </c:pt>
                <c:pt idx="606" formatCode="General">
                  <c:v>965.61969133328898</c:v>
                </c:pt>
                <c:pt idx="607" formatCode="General">
                  <c:v>963.04559252179592</c:v>
                </c:pt>
                <c:pt idx="608" formatCode="General">
                  <c:v>962.12956133440559</c:v>
                </c:pt>
                <c:pt idx="609" formatCode="General">
                  <c:v>960.50731615897166</c:v>
                </c:pt>
                <c:pt idx="610" formatCode="General">
                  <c:v>959.09488818288389</c:v>
                </c:pt>
                <c:pt idx="611" formatCode="General">
                  <c:v>957.66199023612819</c:v>
                </c:pt>
                <c:pt idx="612" formatCode="General">
                  <c:v>956.21885730403881</c:v>
                </c:pt>
                <c:pt idx="613" formatCode="General">
                  <c:v>954.4174998852601</c:v>
                </c:pt>
                <c:pt idx="614" formatCode="General">
                  <c:v>952.79525470982617</c:v>
                </c:pt>
                <c:pt idx="615" formatCode="General">
                  <c:v>951.93039844910572</c:v>
                </c:pt>
                <c:pt idx="616" formatCode="General">
                  <c:v>950.76872761370043</c:v>
                </c:pt>
                <c:pt idx="617" formatCode="General">
                  <c:v>949.35629963761255</c:v>
                </c:pt>
                <c:pt idx="618" formatCode="General">
                  <c:v>946.67473348011265</c:v>
                </c:pt>
                <c:pt idx="619" formatCode="General">
                  <c:v>945.01666585600981</c:v>
                </c:pt>
                <c:pt idx="620" formatCode="General">
                  <c:v>944.0494597419497</c:v>
                </c:pt>
                <c:pt idx="621" formatCode="General">
                  <c:v>941.49071340845751</c:v>
                </c:pt>
                <c:pt idx="622" formatCode="General">
                  <c:v>941.75170553447367</c:v>
                </c:pt>
                <c:pt idx="623" formatCode="General">
                  <c:v>938.86543967029456</c:v>
                </c:pt>
                <c:pt idx="624" formatCode="General">
                  <c:v>937.6116539668833</c:v>
                </c:pt>
                <c:pt idx="625" formatCode="General">
                  <c:v>935.67212424609613</c:v>
                </c:pt>
                <c:pt idx="626" formatCode="General">
                  <c:v>935.46230704674974</c:v>
                </c:pt>
                <c:pt idx="627" formatCode="General">
                  <c:v>933.00079307393025</c:v>
                </c:pt>
                <c:pt idx="628" formatCode="General">
                  <c:v>930.91285606580072</c:v>
                </c:pt>
                <c:pt idx="629" formatCode="General">
                  <c:v>929.62836540638762</c:v>
                </c:pt>
                <c:pt idx="630" formatCode="General">
                  <c:v>928.43087212231319</c:v>
                </c:pt>
                <c:pt idx="631" formatCode="General">
                  <c:v>925.67254357480874</c:v>
                </c:pt>
                <c:pt idx="632" formatCode="General">
                  <c:v>924.09123834071045</c:v>
                </c:pt>
                <c:pt idx="633" formatCode="General">
                  <c:v>923.35431939666466</c:v>
                </c:pt>
                <c:pt idx="634" formatCode="General">
                  <c:v>921.94189142057701</c:v>
                </c:pt>
                <c:pt idx="635" formatCode="General">
                  <c:v>919.63901972043402</c:v>
                </c:pt>
                <c:pt idx="636" formatCode="General">
                  <c:v>918.32894159768614</c:v>
                </c:pt>
                <c:pt idx="637" formatCode="General">
                  <c:v>916.79369379759055</c:v>
                </c:pt>
                <c:pt idx="638" formatCode="General">
                  <c:v>914.92580897414132</c:v>
                </c:pt>
                <c:pt idx="639" formatCode="General">
                  <c:v>913.63108332939441</c:v>
                </c:pt>
                <c:pt idx="640" formatCode="General">
                  <c:v>910.89322475255778</c:v>
                </c:pt>
                <c:pt idx="641" formatCode="General">
                  <c:v>909.36309444512938</c:v>
                </c:pt>
                <c:pt idx="642" formatCode="General">
                  <c:v>907.42356472434221</c:v>
                </c:pt>
                <c:pt idx="643" formatCode="General">
                  <c:v>905.28957028220987</c:v>
                </c:pt>
                <c:pt idx="644" formatCode="General">
                  <c:v>904.42471402148942</c:v>
                </c:pt>
                <c:pt idx="645" formatCode="General">
                  <c:v>901.7840878053255</c:v>
                </c:pt>
                <c:pt idx="646" formatCode="General">
                  <c:v>900.02367032788277</c:v>
                </c:pt>
                <c:pt idx="647" formatCode="General">
                  <c:v>897.98179075375594</c:v>
                </c:pt>
                <c:pt idx="648" formatCode="General">
                  <c:v>896.45677793899461</c:v>
                </c:pt>
                <c:pt idx="649" formatCode="General">
                  <c:v>893.70356688415711</c:v>
                </c:pt>
                <c:pt idx="650" formatCode="General">
                  <c:v>891.19087798466762</c:v>
                </c:pt>
                <c:pt idx="651" formatCode="General">
                  <c:v>889.67098266257324</c:v>
                </c:pt>
                <c:pt idx="652" formatCode="General">
                  <c:v>887.17364624108484</c:v>
                </c:pt>
                <c:pt idx="653" formatCode="General">
                  <c:v>880.0091565073069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C0F-4AB6-8304-ACBF21E005ED}"/>
            </c:ext>
          </c:extLst>
        </c:ser>
        <c:ser>
          <c:idx val="8"/>
          <c:order val="8"/>
          <c:tx>
            <c:strRef>
              <c:f>'46NT87'!$B$2</c:f>
              <c:strCache>
                <c:ptCount val="1"/>
                <c:pt idx="0">
                  <c:v>AWA_1_09_Rz</c:v>
                </c:pt>
              </c:strCache>
            </c:strRef>
          </c:tx>
          <c:spPr>
            <a:ln w="28575" cap="rnd" cmpd="sng" algn="ctr">
              <a:solidFill>
                <a:srgbClr val="E66E5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'46NT87'!$H$22:$H$744</c:f>
              <c:numCache>
                <c:formatCode>0.000</c:formatCode>
                <c:ptCount val="723"/>
                <c:pt idx="0">
                  <c:v>4.0394934956661184E-5</c:v>
                </c:pt>
                <c:pt idx="1">
                  <c:v>4.3032074956661182E-5</c:v>
                </c:pt>
                <c:pt idx="2">
                  <c:v>4.4060726956661184E-5</c:v>
                </c:pt>
                <c:pt idx="3">
                  <c:v>4.6609654956661179E-5</c:v>
                </c:pt>
                <c:pt idx="4">
                  <c:v>4.6374854956661186E-5</c:v>
                </c:pt>
                <c:pt idx="5">
                  <c:v>7.0144174956661176E-5</c:v>
                </c:pt>
                <c:pt idx="6">
                  <c:v>1.0245413495666118E-4</c:v>
                </c:pt>
                <c:pt idx="7">
                  <c:v>1.4506733495666117E-4</c:v>
                </c:pt>
                <c:pt idx="8">
                  <c:v>1.7747813495666117E-4</c:v>
                </c:pt>
                <c:pt idx="9">
                  <c:v>2.2365613495666119E-4</c:v>
                </c:pt>
                <c:pt idx="10">
                  <c:v>2.6400973495666118E-4</c:v>
                </c:pt>
                <c:pt idx="11">
                  <c:v>3.0957653495666115E-4</c:v>
                </c:pt>
                <c:pt idx="12">
                  <c:v>3.5204453495666114E-4</c:v>
                </c:pt>
                <c:pt idx="13">
                  <c:v>3.9685253495666116E-4</c:v>
                </c:pt>
                <c:pt idx="14">
                  <c:v>4.4382293495666116E-4</c:v>
                </c:pt>
                <c:pt idx="15">
                  <c:v>4.7783493495666114E-4</c:v>
                </c:pt>
                <c:pt idx="16">
                  <c:v>5.228309349566612E-4</c:v>
                </c:pt>
                <c:pt idx="17">
                  <c:v>5.5360693495666114E-4</c:v>
                </c:pt>
                <c:pt idx="18">
                  <c:v>5.9882693495666125E-4</c:v>
                </c:pt>
                <c:pt idx="19">
                  <c:v>6.3579493495666121E-4</c:v>
                </c:pt>
                <c:pt idx="20">
                  <c:v>6.7995093495666127E-4</c:v>
                </c:pt>
                <c:pt idx="21">
                  <c:v>7.1456693495666117E-4</c:v>
                </c:pt>
                <c:pt idx="22">
                  <c:v>7.5429493495666122E-4</c:v>
                </c:pt>
                <c:pt idx="23">
                  <c:v>8.0113493495666125E-4</c:v>
                </c:pt>
                <c:pt idx="24">
                  <c:v>8.3996293495666122E-4</c:v>
                </c:pt>
                <c:pt idx="25">
                  <c:v>8.8227493495666119E-4</c:v>
                </c:pt>
                <c:pt idx="26">
                  <c:v>9.197829349566612E-4</c:v>
                </c:pt>
                <c:pt idx="27">
                  <c:v>9.6194693495666134E-4</c:v>
                </c:pt>
                <c:pt idx="28">
                  <c:v>1.0013069349566613E-3</c:v>
                </c:pt>
                <c:pt idx="29">
                  <c:v>1.0410989349566612E-3</c:v>
                </c:pt>
                <c:pt idx="30">
                  <c:v>1.0913469349566613E-3</c:v>
                </c:pt>
                <c:pt idx="31">
                  <c:v>1.1301869349566612E-3</c:v>
                </c:pt>
                <c:pt idx="32">
                  <c:v>1.1751709349566613E-3</c:v>
                </c:pt>
                <c:pt idx="33">
                  <c:v>1.2215309349566613E-3</c:v>
                </c:pt>
                <c:pt idx="34">
                  <c:v>1.2573389349566611E-3</c:v>
                </c:pt>
                <c:pt idx="35">
                  <c:v>1.3048349349566613E-3</c:v>
                </c:pt>
                <c:pt idx="36">
                  <c:v>1.3456989349566611E-3</c:v>
                </c:pt>
                <c:pt idx="37">
                  <c:v>1.3891989349566613E-3</c:v>
                </c:pt>
                <c:pt idx="38">
                  <c:v>1.4363269349566613E-3</c:v>
                </c:pt>
                <c:pt idx="39">
                  <c:v>1.4803669349566612E-3</c:v>
                </c:pt>
                <c:pt idx="40">
                  <c:v>1.5200469349566611E-3</c:v>
                </c:pt>
                <c:pt idx="41">
                  <c:v>1.5642469349566612E-3</c:v>
                </c:pt>
                <c:pt idx="42">
                  <c:v>1.6073669349566614E-3</c:v>
                </c:pt>
                <c:pt idx="43">
                  <c:v>1.6563669349566612E-3</c:v>
                </c:pt>
                <c:pt idx="44">
                  <c:v>1.6993789349566612E-3</c:v>
                </c:pt>
                <c:pt idx="45">
                  <c:v>1.7468629349566612E-3</c:v>
                </c:pt>
                <c:pt idx="46">
                  <c:v>1.7954429349566611E-3</c:v>
                </c:pt>
                <c:pt idx="47">
                  <c:v>1.8328189349566613E-3</c:v>
                </c:pt>
                <c:pt idx="48">
                  <c:v>1.8836229349566613E-3</c:v>
                </c:pt>
                <c:pt idx="49">
                  <c:v>1.9390069349566614E-3</c:v>
                </c:pt>
                <c:pt idx="50">
                  <c:v>1.983286934956661E-3</c:v>
                </c:pt>
                <c:pt idx="51">
                  <c:v>2.0289909349566612E-3</c:v>
                </c:pt>
                <c:pt idx="52">
                  <c:v>2.0761629349566615E-3</c:v>
                </c:pt>
                <c:pt idx="53">
                  <c:v>2.1239869349566612E-3</c:v>
                </c:pt>
                <c:pt idx="54">
                  <c:v>2.169146934956661E-3</c:v>
                </c:pt>
                <c:pt idx="55">
                  <c:v>2.2284109349566612E-3</c:v>
                </c:pt>
                <c:pt idx="56">
                  <c:v>2.2709949349566613E-3</c:v>
                </c:pt>
                <c:pt idx="57">
                  <c:v>2.3161069349566612E-3</c:v>
                </c:pt>
                <c:pt idx="58">
                  <c:v>2.3717269349566614E-3</c:v>
                </c:pt>
                <c:pt idx="59">
                  <c:v>2.4252549349566611E-3</c:v>
                </c:pt>
                <c:pt idx="60">
                  <c:v>2.4652829349566612E-3</c:v>
                </c:pt>
                <c:pt idx="61">
                  <c:v>2.5203069349566611E-3</c:v>
                </c:pt>
                <c:pt idx="62">
                  <c:v>2.5685829349566614E-3</c:v>
                </c:pt>
                <c:pt idx="63">
                  <c:v>2.6131349349566612E-3</c:v>
                </c:pt>
                <c:pt idx="64">
                  <c:v>2.6651469349566613E-3</c:v>
                </c:pt>
                <c:pt idx="65">
                  <c:v>2.7247229349566613E-3</c:v>
                </c:pt>
                <c:pt idx="66">
                  <c:v>2.7634269349566614E-3</c:v>
                </c:pt>
                <c:pt idx="67">
                  <c:v>2.8131949349566613E-3</c:v>
                </c:pt>
                <c:pt idx="68">
                  <c:v>2.8652909349566615E-3</c:v>
                </c:pt>
                <c:pt idx="69">
                  <c:v>2.9127229349566615E-3</c:v>
                </c:pt>
                <c:pt idx="70">
                  <c:v>2.9613189349566608E-3</c:v>
                </c:pt>
                <c:pt idx="71">
                  <c:v>3.0089029349566615E-3</c:v>
                </c:pt>
                <c:pt idx="72">
                  <c:v>3.0593189349566612E-3</c:v>
                </c:pt>
                <c:pt idx="73">
                  <c:v>3.1184669349566614E-3</c:v>
                </c:pt>
                <c:pt idx="74">
                  <c:v>3.1675389349566613E-3</c:v>
                </c:pt>
                <c:pt idx="75">
                  <c:v>3.214978934956661E-3</c:v>
                </c:pt>
                <c:pt idx="76">
                  <c:v>3.2577949349566616E-3</c:v>
                </c:pt>
                <c:pt idx="77">
                  <c:v>3.311986934956661E-3</c:v>
                </c:pt>
                <c:pt idx="78">
                  <c:v>3.3579509349566609E-3</c:v>
                </c:pt>
                <c:pt idx="79">
                  <c:v>3.4140469349566611E-3</c:v>
                </c:pt>
                <c:pt idx="80">
                  <c:v>3.4656669349566612E-3</c:v>
                </c:pt>
                <c:pt idx="81">
                  <c:v>3.5130629349566611E-3</c:v>
                </c:pt>
                <c:pt idx="82">
                  <c:v>3.5689829349566608E-3</c:v>
                </c:pt>
                <c:pt idx="83">
                  <c:v>3.616182934956661E-3</c:v>
                </c:pt>
                <c:pt idx="84">
                  <c:v>3.6693549349566612E-3</c:v>
                </c:pt>
                <c:pt idx="85">
                  <c:v>3.7135949349566609E-3</c:v>
                </c:pt>
                <c:pt idx="86">
                  <c:v>3.7729429349566612E-3</c:v>
                </c:pt>
                <c:pt idx="87">
                  <c:v>3.8138589349566614E-3</c:v>
                </c:pt>
                <c:pt idx="88">
                  <c:v>3.8716309349566612E-3</c:v>
                </c:pt>
                <c:pt idx="89">
                  <c:v>3.920042934956661E-3</c:v>
                </c:pt>
                <c:pt idx="90">
                  <c:v>3.9697949349566612E-3</c:v>
                </c:pt>
                <c:pt idx="91">
                  <c:v>4.0197629349566612E-3</c:v>
                </c:pt>
                <c:pt idx="92">
                  <c:v>4.0751549349566617E-3</c:v>
                </c:pt>
                <c:pt idx="93">
                  <c:v>4.1232349349566606E-3</c:v>
                </c:pt>
                <c:pt idx="94">
                  <c:v>4.1762349349566616E-3</c:v>
                </c:pt>
                <c:pt idx="95">
                  <c:v>4.2255149349566612E-3</c:v>
                </c:pt>
                <c:pt idx="96">
                  <c:v>4.2776749349566611E-3</c:v>
                </c:pt>
                <c:pt idx="97">
                  <c:v>4.3321549349566611E-3</c:v>
                </c:pt>
                <c:pt idx="98">
                  <c:v>4.3833949349566612E-3</c:v>
                </c:pt>
                <c:pt idx="99">
                  <c:v>4.4425149349566614E-3</c:v>
                </c:pt>
                <c:pt idx="100">
                  <c:v>4.4816349349566615E-3</c:v>
                </c:pt>
                <c:pt idx="101">
                  <c:v>4.5279149349566608E-3</c:v>
                </c:pt>
                <c:pt idx="102">
                  <c:v>4.5858349349566611E-3</c:v>
                </c:pt>
                <c:pt idx="103">
                  <c:v>4.6318349349566612E-3</c:v>
                </c:pt>
                <c:pt idx="104">
                  <c:v>4.6802749349566615E-3</c:v>
                </c:pt>
                <c:pt idx="105">
                  <c:v>4.7409949349566608E-3</c:v>
                </c:pt>
                <c:pt idx="106">
                  <c:v>4.7851949349566611E-3</c:v>
                </c:pt>
                <c:pt idx="107">
                  <c:v>4.8366349349566609E-3</c:v>
                </c:pt>
                <c:pt idx="108">
                  <c:v>4.8825149349566608E-3</c:v>
                </c:pt>
                <c:pt idx="109">
                  <c:v>4.9348749349566613E-3</c:v>
                </c:pt>
                <c:pt idx="110">
                  <c:v>4.9837949349566613E-3</c:v>
                </c:pt>
                <c:pt idx="111">
                  <c:v>5.0339149349566611E-3</c:v>
                </c:pt>
                <c:pt idx="112">
                  <c:v>5.0909549349566607E-3</c:v>
                </c:pt>
                <c:pt idx="113">
                  <c:v>5.1433949349566606E-3</c:v>
                </c:pt>
                <c:pt idx="114">
                  <c:v>5.1876349349566607E-3</c:v>
                </c:pt>
                <c:pt idx="115">
                  <c:v>5.2411949349566609E-3</c:v>
                </c:pt>
                <c:pt idx="116">
                  <c:v>5.2859149349566616E-3</c:v>
                </c:pt>
                <c:pt idx="117">
                  <c:v>5.337874934956661E-3</c:v>
                </c:pt>
                <c:pt idx="118">
                  <c:v>5.3932749349566607E-3</c:v>
                </c:pt>
                <c:pt idx="119">
                  <c:v>5.4415949349566617E-3</c:v>
                </c:pt>
                <c:pt idx="120">
                  <c:v>5.4981549349566615E-3</c:v>
                </c:pt>
                <c:pt idx="121">
                  <c:v>5.5494749349566611E-3</c:v>
                </c:pt>
                <c:pt idx="122">
                  <c:v>5.605994934956662E-3</c:v>
                </c:pt>
                <c:pt idx="123">
                  <c:v>5.6629549349566611E-3</c:v>
                </c:pt>
                <c:pt idx="124">
                  <c:v>5.7231149349566612E-3</c:v>
                </c:pt>
                <c:pt idx="125">
                  <c:v>5.7949149349566607E-3</c:v>
                </c:pt>
                <c:pt idx="126">
                  <c:v>5.8603949349566612E-3</c:v>
                </c:pt>
                <c:pt idx="127">
                  <c:v>5.9391149349566604E-3</c:v>
                </c:pt>
                <c:pt idx="128">
                  <c:v>6.0726749349566608E-3</c:v>
                </c:pt>
                <c:pt idx="129">
                  <c:v>6.2288749349566604E-3</c:v>
                </c:pt>
                <c:pt idx="130">
                  <c:v>6.4345949349566608E-3</c:v>
                </c:pt>
                <c:pt idx="131">
                  <c:v>6.6562749349566609E-3</c:v>
                </c:pt>
                <c:pt idx="132">
                  <c:v>6.9036349349566621E-3</c:v>
                </c:pt>
                <c:pt idx="133">
                  <c:v>7.1813549349566607E-3</c:v>
                </c:pt>
                <c:pt idx="134">
                  <c:v>7.3997949349566619E-3</c:v>
                </c:pt>
                <c:pt idx="135">
                  <c:v>7.6597549349566611E-3</c:v>
                </c:pt>
                <c:pt idx="136">
                  <c:v>7.8759549349566617E-3</c:v>
                </c:pt>
                <c:pt idx="137">
                  <c:v>8.1529949349566609E-3</c:v>
                </c:pt>
                <c:pt idx="138">
                  <c:v>8.3761549349566609E-3</c:v>
                </c:pt>
                <c:pt idx="139">
                  <c:v>8.6125549349566604E-3</c:v>
                </c:pt>
                <c:pt idx="140">
                  <c:v>8.8479149349566608E-3</c:v>
                </c:pt>
                <c:pt idx="141">
                  <c:v>9.0796349349566603E-3</c:v>
                </c:pt>
                <c:pt idx="142">
                  <c:v>9.3098749349566617E-3</c:v>
                </c:pt>
                <c:pt idx="143">
                  <c:v>9.541914934956661E-3</c:v>
                </c:pt>
                <c:pt idx="144">
                  <c:v>9.7683949349566604E-3</c:v>
                </c:pt>
                <c:pt idx="145">
                  <c:v>1.000571493495666E-2</c:v>
                </c:pt>
                <c:pt idx="146">
                  <c:v>1.024871493495666E-2</c:v>
                </c:pt>
                <c:pt idx="147">
                  <c:v>1.0467554934956659E-2</c:v>
                </c:pt>
                <c:pt idx="148">
                  <c:v>1.068475493495666E-2</c:v>
                </c:pt>
                <c:pt idx="149">
                  <c:v>1.090031493495666E-2</c:v>
                </c:pt>
                <c:pt idx="150">
                  <c:v>1.112167493495666E-2</c:v>
                </c:pt>
                <c:pt idx="151">
                  <c:v>1.135331493495666E-2</c:v>
                </c:pt>
                <c:pt idx="152">
                  <c:v>1.156667493495666E-2</c:v>
                </c:pt>
                <c:pt idx="153">
                  <c:v>1.1762554934956659E-2</c:v>
                </c:pt>
                <c:pt idx="154">
                  <c:v>1.198611493495666E-2</c:v>
                </c:pt>
                <c:pt idx="155">
                  <c:v>1.219167493495666E-2</c:v>
                </c:pt>
                <c:pt idx="156">
                  <c:v>1.242799493495666E-2</c:v>
                </c:pt>
                <c:pt idx="157">
                  <c:v>1.263475493495666E-2</c:v>
                </c:pt>
                <c:pt idx="158">
                  <c:v>1.2845554934956659E-2</c:v>
                </c:pt>
                <c:pt idx="159">
                  <c:v>1.307475493495666E-2</c:v>
                </c:pt>
                <c:pt idx="160">
                  <c:v>1.328539493495666E-2</c:v>
                </c:pt>
                <c:pt idx="161">
                  <c:v>1.3488154934956659E-2</c:v>
                </c:pt>
                <c:pt idx="162">
                  <c:v>1.3696474934956659E-2</c:v>
                </c:pt>
                <c:pt idx="163">
                  <c:v>1.3898874934956659E-2</c:v>
                </c:pt>
                <c:pt idx="164">
                  <c:v>1.4120274934956661E-2</c:v>
                </c:pt>
                <c:pt idx="165">
                  <c:v>1.4327994934956661E-2</c:v>
                </c:pt>
                <c:pt idx="166">
                  <c:v>1.453119493495666E-2</c:v>
                </c:pt>
                <c:pt idx="167">
                  <c:v>1.474491493495666E-2</c:v>
                </c:pt>
                <c:pt idx="168">
                  <c:v>1.497135493495666E-2</c:v>
                </c:pt>
                <c:pt idx="169">
                  <c:v>1.5188514934956661E-2</c:v>
                </c:pt>
                <c:pt idx="170">
                  <c:v>1.5394474934956661E-2</c:v>
                </c:pt>
                <c:pt idx="171">
                  <c:v>1.560255493495666E-2</c:v>
                </c:pt>
                <c:pt idx="172">
                  <c:v>1.5837274934956659E-2</c:v>
                </c:pt>
                <c:pt idx="173">
                  <c:v>1.6056674934956661E-2</c:v>
                </c:pt>
                <c:pt idx="174">
                  <c:v>1.6263234934956662E-2</c:v>
                </c:pt>
                <c:pt idx="175">
                  <c:v>1.650083493495666E-2</c:v>
                </c:pt>
                <c:pt idx="176">
                  <c:v>1.670999493495666E-2</c:v>
                </c:pt>
                <c:pt idx="177">
                  <c:v>1.692723493495666E-2</c:v>
                </c:pt>
                <c:pt idx="178">
                  <c:v>1.714335493495666E-2</c:v>
                </c:pt>
                <c:pt idx="179">
                  <c:v>1.736947493495666E-2</c:v>
                </c:pt>
                <c:pt idx="180">
                  <c:v>1.7552674934956661E-2</c:v>
                </c:pt>
                <c:pt idx="181">
                  <c:v>1.7764794934956661E-2</c:v>
                </c:pt>
                <c:pt idx="182">
                  <c:v>1.799987493495666E-2</c:v>
                </c:pt>
                <c:pt idx="183">
                  <c:v>1.8205354934956661E-2</c:v>
                </c:pt>
                <c:pt idx="184">
                  <c:v>1.8430754934956658E-2</c:v>
                </c:pt>
                <c:pt idx="185">
                  <c:v>1.8632954934956661E-2</c:v>
                </c:pt>
                <c:pt idx="186">
                  <c:v>1.883695493495666E-2</c:v>
                </c:pt>
                <c:pt idx="187">
                  <c:v>1.9073954934956661E-2</c:v>
                </c:pt>
                <c:pt idx="188">
                  <c:v>1.928339493495666E-2</c:v>
                </c:pt>
                <c:pt idx="189">
                  <c:v>1.9492234934956661E-2</c:v>
                </c:pt>
                <c:pt idx="190">
                  <c:v>1.9697834934956658E-2</c:v>
                </c:pt>
                <c:pt idx="191">
                  <c:v>1.9908834934956661E-2</c:v>
                </c:pt>
                <c:pt idx="192">
                  <c:v>2.0115594934956661E-2</c:v>
                </c:pt>
                <c:pt idx="193">
                  <c:v>2.0331874934956664E-2</c:v>
                </c:pt>
                <c:pt idx="194">
                  <c:v>2.0536794934956665E-2</c:v>
                </c:pt>
                <c:pt idx="195">
                  <c:v>2.0750314934956663E-2</c:v>
                </c:pt>
                <c:pt idx="196">
                  <c:v>2.0954434934956662E-2</c:v>
                </c:pt>
                <c:pt idx="197">
                  <c:v>2.1179234934956662E-2</c:v>
                </c:pt>
                <c:pt idx="198">
                  <c:v>2.140511493495666E-2</c:v>
                </c:pt>
                <c:pt idx="199">
                  <c:v>2.1633274934956662E-2</c:v>
                </c:pt>
                <c:pt idx="200">
                  <c:v>2.1845874934956662E-2</c:v>
                </c:pt>
                <c:pt idx="201">
                  <c:v>2.2043954934956665E-2</c:v>
                </c:pt>
                <c:pt idx="202">
                  <c:v>2.2260634934956666E-2</c:v>
                </c:pt>
                <c:pt idx="203">
                  <c:v>2.2474994934956659E-2</c:v>
                </c:pt>
                <c:pt idx="204">
                  <c:v>2.2711114934956665E-2</c:v>
                </c:pt>
                <c:pt idx="205">
                  <c:v>2.292703493495666E-2</c:v>
                </c:pt>
                <c:pt idx="206">
                  <c:v>2.3125314934956665E-2</c:v>
                </c:pt>
                <c:pt idx="207">
                  <c:v>2.3344394934956662E-2</c:v>
                </c:pt>
                <c:pt idx="208">
                  <c:v>2.3544314934956661E-2</c:v>
                </c:pt>
                <c:pt idx="209">
                  <c:v>2.3759714934956665E-2</c:v>
                </c:pt>
                <c:pt idx="210">
                  <c:v>2.3966354934956663E-2</c:v>
                </c:pt>
                <c:pt idx="211">
                  <c:v>2.4185754934956661E-2</c:v>
                </c:pt>
                <c:pt idx="212">
                  <c:v>2.440327493495666E-2</c:v>
                </c:pt>
                <c:pt idx="213">
                  <c:v>2.4619634934956666E-2</c:v>
                </c:pt>
                <c:pt idx="214">
                  <c:v>2.4834994934956663E-2</c:v>
                </c:pt>
                <c:pt idx="215">
                  <c:v>2.5037234934956659E-2</c:v>
                </c:pt>
                <c:pt idx="216">
                  <c:v>2.5243794934956664E-2</c:v>
                </c:pt>
                <c:pt idx="217">
                  <c:v>2.5450394934956662E-2</c:v>
                </c:pt>
                <c:pt idx="218">
                  <c:v>2.5659594934956665E-2</c:v>
                </c:pt>
                <c:pt idx="219">
                  <c:v>2.5882554934956663E-2</c:v>
                </c:pt>
                <c:pt idx="220">
                  <c:v>2.6095754934956659E-2</c:v>
                </c:pt>
                <c:pt idx="221">
                  <c:v>2.6292434934956664E-2</c:v>
                </c:pt>
                <c:pt idx="222">
                  <c:v>2.6503354934956661E-2</c:v>
                </c:pt>
                <c:pt idx="223">
                  <c:v>2.6716434934956661E-2</c:v>
                </c:pt>
                <c:pt idx="224">
                  <c:v>2.6935434934956662E-2</c:v>
                </c:pt>
                <c:pt idx="225">
                  <c:v>2.7154514934956665E-2</c:v>
                </c:pt>
                <c:pt idx="226">
                  <c:v>2.735995493495666E-2</c:v>
                </c:pt>
                <c:pt idx="227">
                  <c:v>2.7566714934956663E-2</c:v>
                </c:pt>
                <c:pt idx="228">
                  <c:v>2.7776314934956661E-2</c:v>
                </c:pt>
                <c:pt idx="229">
                  <c:v>2.7995514934956663E-2</c:v>
                </c:pt>
                <c:pt idx="230">
                  <c:v>2.8212514934956662E-2</c:v>
                </c:pt>
                <c:pt idx="231">
                  <c:v>2.8433154934956663E-2</c:v>
                </c:pt>
                <c:pt idx="232">
                  <c:v>2.8646954934956663E-2</c:v>
                </c:pt>
                <c:pt idx="233">
                  <c:v>2.8853274934956662E-2</c:v>
                </c:pt>
                <c:pt idx="234">
                  <c:v>2.9065154934956663E-2</c:v>
                </c:pt>
                <c:pt idx="235">
                  <c:v>2.9275674934956662E-2</c:v>
                </c:pt>
                <c:pt idx="236">
                  <c:v>2.9482714934956661E-2</c:v>
                </c:pt>
                <c:pt idx="237">
                  <c:v>2.9695634934956659E-2</c:v>
                </c:pt>
                <c:pt idx="238">
                  <c:v>2.9887474934956661E-2</c:v>
                </c:pt>
                <c:pt idx="239">
                  <c:v>3.0114034934956662E-2</c:v>
                </c:pt>
                <c:pt idx="240">
                  <c:v>3.0339394934956663E-2</c:v>
                </c:pt>
                <c:pt idx="241">
                  <c:v>3.0542314934956662E-2</c:v>
                </c:pt>
                <c:pt idx="242">
                  <c:v>3.0750114934956659E-2</c:v>
                </c:pt>
                <c:pt idx="243">
                  <c:v>3.0960034934956662E-2</c:v>
                </c:pt>
                <c:pt idx="244">
                  <c:v>3.1160074934956664E-2</c:v>
                </c:pt>
                <c:pt idx="245">
                  <c:v>3.1376034934956658E-2</c:v>
                </c:pt>
                <c:pt idx="246">
                  <c:v>3.1584234934956663E-2</c:v>
                </c:pt>
                <c:pt idx="247">
                  <c:v>3.1817154934956661E-2</c:v>
                </c:pt>
                <c:pt idx="248">
                  <c:v>3.2015754934956661E-2</c:v>
                </c:pt>
                <c:pt idx="249">
                  <c:v>3.2224554934956663E-2</c:v>
                </c:pt>
                <c:pt idx="250">
                  <c:v>3.2438514934956662E-2</c:v>
                </c:pt>
                <c:pt idx="251">
                  <c:v>3.265387493495666E-2</c:v>
                </c:pt>
                <c:pt idx="252">
                  <c:v>3.2859634934956666E-2</c:v>
                </c:pt>
                <c:pt idx="253">
                  <c:v>3.3090114934956658E-2</c:v>
                </c:pt>
                <c:pt idx="254">
                  <c:v>3.3297114934956663E-2</c:v>
                </c:pt>
                <c:pt idx="255">
                  <c:v>3.3514394934956664E-2</c:v>
                </c:pt>
                <c:pt idx="256">
                  <c:v>3.3728034934956665E-2</c:v>
                </c:pt>
                <c:pt idx="257">
                  <c:v>3.3929314934956663E-2</c:v>
                </c:pt>
                <c:pt idx="258">
                  <c:v>3.414831493495666E-2</c:v>
                </c:pt>
                <c:pt idx="259">
                  <c:v>3.4351314934956662E-2</c:v>
                </c:pt>
                <c:pt idx="260">
                  <c:v>3.456779493495666E-2</c:v>
                </c:pt>
                <c:pt idx="261">
                  <c:v>3.479447493495666E-2</c:v>
                </c:pt>
                <c:pt idx="262">
                  <c:v>3.5008474934956665E-2</c:v>
                </c:pt>
                <c:pt idx="263">
                  <c:v>3.5216474934956665E-2</c:v>
                </c:pt>
                <c:pt idx="264">
                  <c:v>3.5429234934956665E-2</c:v>
                </c:pt>
                <c:pt idx="265">
                  <c:v>3.5645794934956662E-2</c:v>
                </c:pt>
                <c:pt idx="266">
                  <c:v>3.5858114934956664E-2</c:v>
                </c:pt>
                <c:pt idx="267">
                  <c:v>3.6071794934956658E-2</c:v>
                </c:pt>
                <c:pt idx="268">
                  <c:v>3.6284554934956664E-2</c:v>
                </c:pt>
                <c:pt idx="269">
                  <c:v>3.6521754934956664E-2</c:v>
                </c:pt>
                <c:pt idx="270">
                  <c:v>3.6724034934956663E-2</c:v>
                </c:pt>
                <c:pt idx="271">
                  <c:v>3.6942194934956658E-2</c:v>
                </c:pt>
                <c:pt idx="272">
                  <c:v>3.7177754934956661E-2</c:v>
                </c:pt>
                <c:pt idx="273">
                  <c:v>3.7387794934956663E-2</c:v>
                </c:pt>
                <c:pt idx="274">
                  <c:v>3.7592314934956662E-2</c:v>
                </c:pt>
                <c:pt idx="275">
                  <c:v>3.7815514934956662E-2</c:v>
                </c:pt>
                <c:pt idx="276">
                  <c:v>3.8044474934956662E-2</c:v>
                </c:pt>
                <c:pt idx="277">
                  <c:v>3.826915493495666E-2</c:v>
                </c:pt>
                <c:pt idx="278">
                  <c:v>3.847011493495666E-2</c:v>
                </c:pt>
                <c:pt idx="279">
                  <c:v>3.8681194934956663E-2</c:v>
                </c:pt>
                <c:pt idx="280">
                  <c:v>3.8900794934956663E-2</c:v>
                </c:pt>
                <c:pt idx="281">
                  <c:v>3.911395493495666E-2</c:v>
                </c:pt>
                <c:pt idx="282">
                  <c:v>3.9345034934956662E-2</c:v>
                </c:pt>
                <c:pt idx="283">
                  <c:v>3.9566954934956662E-2</c:v>
                </c:pt>
                <c:pt idx="284">
                  <c:v>3.9768954934956663E-2</c:v>
                </c:pt>
                <c:pt idx="285">
                  <c:v>3.9985154934956663E-2</c:v>
                </c:pt>
                <c:pt idx="286">
                  <c:v>4.0221194934956662E-2</c:v>
                </c:pt>
                <c:pt idx="287">
                  <c:v>4.0462394934956666E-2</c:v>
                </c:pt>
                <c:pt idx="288">
                  <c:v>4.0677594934956665E-2</c:v>
                </c:pt>
                <c:pt idx="289">
                  <c:v>4.0891594934956664E-2</c:v>
                </c:pt>
                <c:pt idx="290">
                  <c:v>4.1094394934956667E-2</c:v>
                </c:pt>
                <c:pt idx="291">
                  <c:v>4.1311194934956663E-2</c:v>
                </c:pt>
                <c:pt idx="292">
                  <c:v>4.1524794934956664E-2</c:v>
                </c:pt>
                <c:pt idx="293">
                  <c:v>4.1743194934956665E-2</c:v>
                </c:pt>
                <c:pt idx="294">
                  <c:v>4.1963194934956663E-2</c:v>
                </c:pt>
                <c:pt idx="295">
                  <c:v>4.2199194934956663E-2</c:v>
                </c:pt>
                <c:pt idx="296">
                  <c:v>4.2413594934956667E-2</c:v>
                </c:pt>
                <c:pt idx="297">
                  <c:v>4.2640794934956663E-2</c:v>
                </c:pt>
                <c:pt idx="298">
                  <c:v>4.2855194934956667E-2</c:v>
                </c:pt>
                <c:pt idx="299">
                  <c:v>4.3073994934956658E-2</c:v>
                </c:pt>
                <c:pt idx="300">
                  <c:v>4.3309994934956658E-2</c:v>
                </c:pt>
                <c:pt idx="301">
                  <c:v>4.3531994934956665E-2</c:v>
                </c:pt>
                <c:pt idx="302">
                  <c:v>4.3745994934956664E-2</c:v>
                </c:pt>
                <c:pt idx="303">
                  <c:v>4.3960794934956658E-2</c:v>
                </c:pt>
                <c:pt idx="304">
                  <c:v>4.418479493495666E-2</c:v>
                </c:pt>
                <c:pt idx="305">
                  <c:v>4.440519493495667E-2</c:v>
                </c:pt>
                <c:pt idx="306">
                  <c:v>4.4617994934956669E-2</c:v>
                </c:pt>
                <c:pt idx="307">
                  <c:v>4.4859194934956666E-2</c:v>
                </c:pt>
                <c:pt idx="308">
                  <c:v>4.5045194934956657E-2</c:v>
                </c:pt>
                <c:pt idx="309">
                  <c:v>4.5285194934956662E-2</c:v>
                </c:pt>
                <c:pt idx="310">
                  <c:v>4.5504394934956664E-2</c:v>
                </c:pt>
                <c:pt idx="311">
                  <c:v>4.5731194934956657E-2</c:v>
                </c:pt>
                <c:pt idx="312">
                  <c:v>4.5955194934956659E-2</c:v>
                </c:pt>
                <c:pt idx="313">
                  <c:v>4.618279493495666E-2</c:v>
                </c:pt>
                <c:pt idx="314">
                  <c:v>4.639199493495666E-2</c:v>
                </c:pt>
                <c:pt idx="315">
                  <c:v>4.6618794934956666E-2</c:v>
                </c:pt>
                <c:pt idx="316">
                  <c:v>4.6835594934956662E-2</c:v>
                </c:pt>
                <c:pt idx="317">
                  <c:v>4.7057194934956657E-2</c:v>
                </c:pt>
                <c:pt idx="318">
                  <c:v>4.7278394934956662E-2</c:v>
                </c:pt>
                <c:pt idx="319">
                  <c:v>4.752639493495666E-2</c:v>
                </c:pt>
                <c:pt idx="320">
                  <c:v>4.7732794934956663E-2</c:v>
                </c:pt>
                <c:pt idx="321">
                  <c:v>4.7953594934956663E-2</c:v>
                </c:pt>
                <c:pt idx="322">
                  <c:v>4.8174394934956656E-2</c:v>
                </c:pt>
                <c:pt idx="323">
                  <c:v>4.8390394934956664E-2</c:v>
                </c:pt>
                <c:pt idx="324">
                  <c:v>4.8612394934956657E-2</c:v>
                </c:pt>
                <c:pt idx="325">
                  <c:v>4.8845194934956669E-2</c:v>
                </c:pt>
                <c:pt idx="326">
                  <c:v>4.9072794934956664E-2</c:v>
                </c:pt>
                <c:pt idx="327">
                  <c:v>4.929999493495666E-2</c:v>
                </c:pt>
                <c:pt idx="328">
                  <c:v>4.952319493495666E-2</c:v>
                </c:pt>
                <c:pt idx="329">
                  <c:v>4.9734394934956662E-2</c:v>
                </c:pt>
                <c:pt idx="330">
                  <c:v>4.9947594934956659E-2</c:v>
                </c:pt>
                <c:pt idx="331">
                  <c:v>5.0177994934956664E-2</c:v>
                </c:pt>
                <c:pt idx="332">
                  <c:v>5.0411594934956658E-2</c:v>
                </c:pt>
                <c:pt idx="333">
                  <c:v>5.0624794934956661E-2</c:v>
                </c:pt>
                <c:pt idx="334">
                  <c:v>5.0864794934956666E-2</c:v>
                </c:pt>
                <c:pt idx="335">
                  <c:v>5.1103994934956661E-2</c:v>
                </c:pt>
                <c:pt idx="336">
                  <c:v>5.1317994934956666E-2</c:v>
                </c:pt>
                <c:pt idx="337">
                  <c:v>5.1575594934956663E-2</c:v>
                </c:pt>
                <c:pt idx="338">
                  <c:v>5.1786794934956665E-2</c:v>
                </c:pt>
                <c:pt idx="339">
                  <c:v>5.2011194934956657E-2</c:v>
                </c:pt>
                <c:pt idx="340">
                  <c:v>5.2247994934956667E-2</c:v>
                </c:pt>
                <c:pt idx="341">
                  <c:v>5.2499594934956664E-2</c:v>
                </c:pt>
                <c:pt idx="342">
                  <c:v>5.269079493495666E-2</c:v>
                </c:pt>
                <c:pt idx="343">
                  <c:v>5.2920394934956663E-2</c:v>
                </c:pt>
                <c:pt idx="344">
                  <c:v>5.3168794934956659E-2</c:v>
                </c:pt>
                <c:pt idx="345">
                  <c:v>5.3410394934956661E-2</c:v>
                </c:pt>
                <c:pt idx="346">
                  <c:v>5.3631994934956663E-2</c:v>
                </c:pt>
                <c:pt idx="347">
                  <c:v>5.3849994934956659E-2</c:v>
                </c:pt>
                <c:pt idx="348">
                  <c:v>5.4079594934956662E-2</c:v>
                </c:pt>
                <c:pt idx="349">
                  <c:v>5.4302794934956662E-2</c:v>
                </c:pt>
                <c:pt idx="350">
                  <c:v>5.4544794934956668E-2</c:v>
                </c:pt>
                <c:pt idx="351">
                  <c:v>5.4777194934956662E-2</c:v>
                </c:pt>
                <c:pt idx="352">
                  <c:v>5.5000794934956659E-2</c:v>
                </c:pt>
                <c:pt idx="353">
                  <c:v>5.5249994934956657E-2</c:v>
                </c:pt>
                <c:pt idx="354">
                  <c:v>5.5481194934956665E-2</c:v>
                </c:pt>
                <c:pt idx="355">
                  <c:v>5.5714394934956661E-2</c:v>
                </c:pt>
                <c:pt idx="356">
                  <c:v>5.5933194934956659E-2</c:v>
                </c:pt>
                <c:pt idx="357">
                  <c:v>5.6152394934956662E-2</c:v>
                </c:pt>
                <c:pt idx="358">
                  <c:v>5.6379994934956663E-2</c:v>
                </c:pt>
                <c:pt idx="359">
                  <c:v>5.660839493495666E-2</c:v>
                </c:pt>
                <c:pt idx="360">
                  <c:v>5.684279493495667E-2</c:v>
                </c:pt>
                <c:pt idx="361">
                  <c:v>5.7094794934956665E-2</c:v>
                </c:pt>
                <c:pt idx="362">
                  <c:v>5.731879493495666E-2</c:v>
                </c:pt>
                <c:pt idx="363">
                  <c:v>5.7558794934956657E-2</c:v>
                </c:pt>
                <c:pt idx="364">
                  <c:v>5.7788394934956661E-2</c:v>
                </c:pt>
                <c:pt idx="365">
                  <c:v>5.8019594934956668E-2</c:v>
                </c:pt>
                <c:pt idx="366">
                  <c:v>5.8247194934956663E-2</c:v>
                </c:pt>
                <c:pt idx="367">
                  <c:v>5.8488794934956657E-2</c:v>
                </c:pt>
                <c:pt idx="368">
                  <c:v>5.8721194934956665E-2</c:v>
                </c:pt>
                <c:pt idx="369">
                  <c:v>5.8954394934956661E-2</c:v>
                </c:pt>
                <c:pt idx="370">
                  <c:v>5.9174394934956666E-2</c:v>
                </c:pt>
                <c:pt idx="371">
                  <c:v>5.9410394934956666E-2</c:v>
                </c:pt>
                <c:pt idx="372">
                  <c:v>5.9673194934956666E-2</c:v>
                </c:pt>
                <c:pt idx="373">
                  <c:v>5.9891594934956667E-2</c:v>
                </c:pt>
                <c:pt idx="374">
                  <c:v>6.0158394934956665E-2</c:v>
                </c:pt>
                <c:pt idx="375">
                  <c:v>6.0385194934956664E-2</c:v>
                </c:pt>
                <c:pt idx="376">
                  <c:v>6.0609994934956661E-2</c:v>
                </c:pt>
                <c:pt idx="377">
                  <c:v>6.0853994934956662E-2</c:v>
                </c:pt>
                <c:pt idx="378">
                  <c:v>6.1101594934956663E-2</c:v>
                </c:pt>
                <c:pt idx="379">
                  <c:v>6.1328394934956662E-2</c:v>
                </c:pt>
                <c:pt idx="380">
                  <c:v>6.1567994934956662E-2</c:v>
                </c:pt>
                <c:pt idx="381">
                  <c:v>6.1808394934956663E-2</c:v>
                </c:pt>
                <c:pt idx="382">
                  <c:v>6.2025994934956662E-2</c:v>
                </c:pt>
                <c:pt idx="383">
                  <c:v>6.2292794934956666E-2</c:v>
                </c:pt>
                <c:pt idx="384">
                  <c:v>6.2509594934956669E-2</c:v>
                </c:pt>
                <c:pt idx="385">
                  <c:v>6.2741594934956665E-2</c:v>
                </c:pt>
                <c:pt idx="386">
                  <c:v>6.301119493495666E-2</c:v>
                </c:pt>
                <c:pt idx="387">
                  <c:v>6.3228394934956661E-2</c:v>
                </c:pt>
                <c:pt idx="388">
                  <c:v>6.3467194934956658E-2</c:v>
                </c:pt>
                <c:pt idx="389">
                  <c:v>6.3706394934956667E-2</c:v>
                </c:pt>
                <c:pt idx="390">
                  <c:v>6.3973194934956665E-2</c:v>
                </c:pt>
                <c:pt idx="391">
                  <c:v>6.4174394934956663E-2</c:v>
                </c:pt>
                <c:pt idx="392">
                  <c:v>6.4435594934956666E-2</c:v>
                </c:pt>
                <c:pt idx="393">
                  <c:v>6.4671594934956667E-2</c:v>
                </c:pt>
                <c:pt idx="394">
                  <c:v>6.4909994934956666E-2</c:v>
                </c:pt>
                <c:pt idx="395">
                  <c:v>6.5152394934956656E-2</c:v>
                </c:pt>
                <c:pt idx="396">
                  <c:v>6.5408394934956662E-2</c:v>
                </c:pt>
                <c:pt idx="397">
                  <c:v>6.5647594934956657E-2</c:v>
                </c:pt>
                <c:pt idx="398">
                  <c:v>6.5879194934956656E-2</c:v>
                </c:pt>
                <c:pt idx="399">
                  <c:v>6.612919493495667E-2</c:v>
                </c:pt>
                <c:pt idx="400">
                  <c:v>6.6356794934956664E-2</c:v>
                </c:pt>
                <c:pt idx="401">
                  <c:v>6.6599994934956663E-2</c:v>
                </c:pt>
                <c:pt idx="402">
                  <c:v>6.6846394934956657E-2</c:v>
                </c:pt>
                <c:pt idx="403">
                  <c:v>6.7111194934956667E-2</c:v>
                </c:pt>
                <c:pt idx="404">
                  <c:v>6.7357194934956663E-2</c:v>
                </c:pt>
                <c:pt idx="405">
                  <c:v>6.758199493495666E-2</c:v>
                </c:pt>
                <c:pt idx="406">
                  <c:v>6.7825194934956659E-2</c:v>
                </c:pt>
                <c:pt idx="407">
                  <c:v>6.8075994934956668E-2</c:v>
                </c:pt>
                <c:pt idx="408">
                  <c:v>6.831879493495667E-2</c:v>
                </c:pt>
                <c:pt idx="409">
                  <c:v>6.8555994934956663E-2</c:v>
                </c:pt>
                <c:pt idx="410">
                  <c:v>6.8789194934956666E-2</c:v>
                </c:pt>
                <c:pt idx="411">
                  <c:v>6.9067594934956664E-2</c:v>
                </c:pt>
                <c:pt idx="412">
                  <c:v>6.9317994934956662E-2</c:v>
                </c:pt>
                <c:pt idx="413">
                  <c:v>6.9552394934956657E-2</c:v>
                </c:pt>
                <c:pt idx="414">
                  <c:v>6.9788394934956657E-2</c:v>
                </c:pt>
                <c:pt idx="415">
                  <c:v>7.0043994934956666E-2</c:v>
                </c:pt>
                <c:pt idx="416">
                  <c:v>7.0279194934956657E-2</c:v>
                </c:pt>
                <c:pt idx="417">
                  <c:v>7.0553194934956667E-2</c:v>
                </c:pt>
                <c:pt idx="418">
                  <c:v>7.0794794934956662E-2</c:v>
                </c:pt>
                <c:pt idx="419">
                  <c:v>7.1030394934956664E-2</c:v>
                </c:pt>
                <c:pt idx="420">
                  <c:v>7.1275594934956665E-2</c:v>
                </c:pt>
                <c:pt idx="421">
                  <c:v>7.1523594934956664E-2</c:v>
                </c:pt>
                <c:pt idx="422">
                  <c:v>7.1766794934956663E-2</c:v>
                </c:pt>
                <c:pt idx="423">
                  <c:v>7.2049194934956665E-2</c:v>
                </c:pt>
                <c:pt idx="424">
                  <c:v>7.2297194934956663E-2</c:v>
                </c:pt>
                <c:pt idx="425">
                  <c:v>7.2541594934956655E-2</c:v>
                </c:pt>
                <c:pt idx="426">
                  <c:v>7.2781194934956661E-2</c:v>
                </c:pt>
                <c:pt idx="427">
                  <c:v>7.3025994934956664E-2</c:v>
                </c:pt>
                <c:pt idx="428">
                  <c:v>7.3269594934956661E-2</c:v>
                </c:pt>
                <c:pt idx="429">
                  <c:v>7.3522794934956656E-2</c:v>
                </c:pt>
                <c:pt idx="430">
                  <c:v>7.3764394934956665E-2</c:v>
                </c:pt>
                <c:pt idx="431">
                  <c:v>7.4013994934956667E-2</c:v>
                </c:pt>
                <c:pt idx="432" formatCode="General">
                  <c:v>7.4289194934956657E-2</c:v>
                </c:pt>
                <c:pt idx="433" formatCode="General">
                  <c:v>7.454799493495666E-2</c:v>
                </c:pt>
                <c:pt idx="434" formatCode="General">
                  <c:v>7.4812394934956658E-2</c:v>
                </c:pt>
                <c:pt idx="435" formatCode="General">
                  <c:v>7.5081594934956669E-2</c:v>
                </c:pt>
                <c:pt idx="436" formatCode="General">
                  <c:v>7.5356794934956672E-2</c:v>
                </c:pt>
                <c:pt idx="437" formatCode="General">
                  <c:v>7.5605194934956654E-2</c:v>
                </c:pt>
                <c:pt idx="438" formatCode="General">
                  <c:v>7.5861194934956661E-2</c:v>
                </c:pt>
                <c:pt idx="439" formatCode="General">
                  <c:v>7.6118794934956671E-2</c:v>
                </c:pt>
                <c:pt idx="440" formatCode="General">
                  <c:v>7.6372394934956664E-2</c:v>
                </c:pt>
                <c:pt idx="441" formatCode="General">
                  <c:v>7.6614794934956668E-2</c:v>
                </c:pt>
                <c:pt idx="442" formatCode="General">
                  <c:v>7.6875594934956659E-2</c:v>
                </c:pt>
                <c:pt idx="443" formatCode="General">
                  <c:v>7.7127194934956664E-2</c:v>
                </c:pt>
                <c:pt idx="444" formatCode="General">
                  <c:v>7.7404794934956667E-2</c:v>
                </c:pt>
                <c:pt idx="445" formatCode="General">
                  <c:v>7.7653194934956662E-2</c:v>
                </c:pt>
                <c:pt idx="446" formatCode="General">
                  <c:v>7.7935194934956667E-2</c:v>
                </c:pt>
                <c:pt idx="447" formatCode="General">
                  <c:v>7.8186794934956658E-2</c:v>
                </c:pt>
                <c:pt idx="448" formatCode="General">
                  <c:v>7.8453594934956655E-2</c:v>
                </c:pt>
                <c:pt idx="449" formatCode="General">
                  <c:v>7.8695194934956664E-2</c:v>
                </c:pt>
                <c:pt idx="450" formatCode="General">
                  <c:v>7.8943994934956671E-2</c:v>
                </c:pt>
                <c:pt idx="451" formatCode="General">
                  <c:v>7.9195194934956664E-2</c:v>
                </c:pt>
                <c:pt idx="452" formatCode="General">
                  <c:v>7.9453194934956659E-2</c:v>
                </c:pt>
                <c:pt idx="453" formatCode="General">
                  <c:v>7.9739594934956665E-2</c:v>
                </c:pt>
                <c:pt idx="454" formatCode="General">
                  <c:v>7.9994794934956662E-2</c:v>
                </c:pt>
                <c:pt idx="455" formatCode="General">
                  <c:v>8.0248394934956654E-2</c:v>
                </c:pt>
                <c:pt idx="456" formatCode="General">
                  <c:v>8.0505594934956654E-2</c:v>
                </c:pt>
                <c:pt idx="457" formatCode="General">
                  <c:v>8.0744794934956662E-2</c:v>
                </c:pt>
                <c:pt idx="458" formatCode="General">
                  <c:v>8.1005994934956665E-2</c:v>
                </c:pt>
                <c:pt idx="459" formatCode="General">
                  <c:v>8.1258794934956663E-2</c:v>
                </c:pt>
                <c:pt idx="460" formatCode="General">
                  <c:v>8.1548394934956664E-2</c:v>
                </c:pt>
                <c:pt idx="461" formatCode="General">
                  <c:v>8.182879493495665E-2</c:v>
                </c:pt>
                <c:pt idx="462" formatCode="General">
                  <c:v>8.2078794934956664E-2</c:v>
                </c:pt>
                <c:pt idx="463" formatCode="General">
                  <c:v>8.233479493495667E-2</c:v>
                </c:pt>
                <c:pt idx="464" formatCode="General">
                  <c:v>8.2597194934956666E-2</c:v>
                </c:pt>
                <c:pt idx="465" formatCode="General">
                  <c:v>8.2857994934956658E-2</c:v>
                </c:pt>
                <c:pt idx="466" formatCode="General">
                  <c:v>8.3141194934956655E-2</c:v>
                </c:pt>
                <c:pt idx="467" formatCode="General">
                  <c:v>8.3395594934956671E-2</c:v>
                </c:pt>
                <c:pt idx="468" formatCode="General">
                  <c:v>8.3657194934956658E-2</c:v>
                </c:pt>
                <c:pt idx="469" formatCode="General">
                  <c:v>8.3915594934956664E-2</c:v>
                </c:pt>
                <c:pt idx="470" formatCode="General">
                  <c:v>8.4193994934956662E-2</c:v>
                </c:pt>
                <c:pt idx="471" formatCode="General">
                  <c:v>8.4474794934956673E-2</c:v>
                </c:pt>
                <c:pt idx="472" formatCode="General">
                  <c:v>8.4729594934956673E-2</c:v>
                </c:pt>
                <c:pt idx="473" formatCode="General">
                  <c:v>8.498719493495667E-2</c:v>
                </c:pt>
                <c:pt idx="474" formatCode="General">
                  <c:v>8.5252394934956663E-2</c:v>
                </c:pt>
                <c:pt idx="475" formatCode="General">
                  <c:v>8.5506794934956665E-2</c:v>
                </c:pt>
                <c:pt idx="476" formatCode="General">
                  <c:v>8.5761594934956664E-2</c:v>
                </c:pt>
                <c:pt idx="477" formatCode="General">
                  <c:v>8.6018794934956663E-2</c:v>
                </c:pt>
                <c:pt idx="478" formatCode="General">
                  <c:v>8.6257194934956663E-2</c:v>
                </c:pt>
                <c:pt idx="479" formatCode="General">
                  <c:v>8.6551594934956663E-2</c:v>
                </c:pt>
                <c:pt idx="480" formatCode="General">
                  <c:v>8.6821194934956658E-2</c:v>
                </c:pt>
                <c:pt idx="481" formatCode="General">
                  <c:v>8.7068394934956661E-2</c:v>
                </c:pt>
                <c:pt idx="482" formatCode="General">
                  <c:v>8.7339194934956663E-2</c:v>
                </c:pt>
                <c:pt idx="483" formatCode="General">
                  <c:v>8.7584394934956664E-2</c:v>
                </c:pt>
                <c:pt idx="484" formatCode="General">
                  <c:v>8.784839493495665E-2</c:v>
                </c:pt>
                <c:pt idx="485" formatCode="General">
                  <c:v>8.8123194934956656E-2</c:v>
                </c:pt>
                <c:pt idx="486" formatCode="General">
                  <c:v>8.8396394934956657E-2</c:v>
                </c:pt>
                <c:pt idx="487" formatCode="General">
                  <c:v>8.8661194934956666E-2</c:v>
                </c:pt>
                <c:pt idx="488" formatCode="General">
                  <c:v>8.8920794934956665E-2</c:v>
                </c:pt>
                <c:pt idx="489" formatCode="General">
                  <c:v>8.9182394934956652E-2</c:v>
                </c:pt>
                <c:pt idx="490" formatCode="General">
                  <c:v>8.9437194934956651E-2</c:v>
                </c:pt>
                <c:pt idx="491" formatCode="General">
                  <c:v>8.969039493495666E-2</c:v>
                </c:pt>
                <c:pt idx="492" formatCode="General">
                  <c:v>8.9955994934956665E-2</c:v>
                </c:pt>
                <c:pt idx="493" formatCode="General">
                  <c:v>9.0242394934956671E-2</c:v>
                </c:pt>
                <c:pt idx="494" formatCode="General">
                  <c:v>9.0496394934956662E-2</c:v>
                </c:pt>
                <c:pt idx="495" formatCode="General">
                  <c:v>9.0787594934956653E-2</c:v>
                </c:pt>
                <c:pt idx="496" formatCode="General">
                  <c:v>9.1047194934956666E-2</c:v>
                </c:pt>
                <c:pt idx="497" formatCode="General">
                  <c:v>9.1299994934956649E-2</c:v>
                </c:pt>
                <c:pt idx="498" formatCode="General">
                  <c:v>9.155359493495667E-2</c:v>
                </c:pt>
                <c:pt idx="499" formatCode="General">
                  <c:v>9.1811994934956676E-2</c:v>
                </c:pt>
                <c:pt idx="500" formatCode="General">
                  <c:v>9.2071994934956672E-2</c:v>
                </c:pt>
                <c:pt idx="501" formatCode="General">
                  <c:v>9.2346394934956666E-2</c:v>
                </c:pt>
                <c:pt idx="502" formatCode="General">
                  <c:v>9.2636794934956648E-2</c:v>
                </c:pt>
                <c:pt idx="503" formatCode="General">
                  <c:v>9.290119493495666E-2</c:v>
                </c:pt>
                <c:pt idx="504" formatCode="General">
                  <c:v>9.3164794934956663E-2</c:v>
                </c:pt>
                <c:pt idx="505" formatCode="General">
                  <c:v>9.3407194934956653E-2</c:v>
                </c:pt>
                <c:pt idx="506" formatCode="General">
                  <c:v>9.3659594934956653E-2</c:v>
                </c:pt>
                <c:pt idx="507" formatCode="General">
                  <c:v>9.3923194934956655E-2</c:v>
                </c:pt>
                <c:pt idx="508" formatCode="General">
                  <c:v>9.4193594934956659E-2</c:v>
                </c:pt>
                <c:pt idx="509" formatCode="General">
                  <c:v>9.4479594934956668E-2</c:v>
                </c:pt>
                <c:pt idx="510" formatCode="General">
                  <c:v>9.474319493495667E-2</c:v>
                </c:pt>
                <c:pt idx="511" formatCode="General">
                  <c:v>9.5033594934956667E-2</c:v>
                </c:pt>
                <c:pt idx="512" formatCode="General">
                  <c:v>9.5290394934956668E-2</c:v>
                </c:pt>
                <c:pt idx="513" formatCode="General">
                  <c:v>9.5545994934956677E-2</c:v>
                </c:pt>
                <c:pt idx="514" formatCode="General">
                  <c:v>9.5802794934956664E-2</c:v>
                </c:pt>
                <c:pt idx="515" formatCode="General">
                  <c:v>9.6071194934956666E-2</c:v>
                </c:pt>
                <c:pt idx="516" formatCode="General">
                  <c:v>9.6337594934956666E-2</c:v>
                </c:pt>
                <c:pt idx="517" formatCode="General">
                  <c:v>9.6596794934956667E-2</c:v>
                </c:pt>
                <c:pt idx="518" formatCode="General">
                  <c:v>9.6871594934956673E-2</c:v>
                </c:pt>
                <c:pt idx="519" formatCode="General">
                  <c:v>9.7150394934956669E-2</c:v>
                </c:pt>
                <c:pt idx="520" formatCode="General">
                  <c:v>9.7412794934956665E-2</c:v>
                </c:pt>
                <c:pt idx="521" formatCode="General">
                  <c:v>9.7674794934956649E-2</c:v>
                </c:pt>
                <c:pt idx="522" formatCode="General">
                  <c:v>9.7948794934956659E-2</c:v>
                </c:pt>
                <c:pt idx="523" formatCode="General">
                  <c:v>9.8212394934956662E-2</c:v>
                </c:pt>
                <c:pt idx="524" formatCode="General">
                  <c:v>9.8492794934956662E-2</c:v>
                </c:pt>
                <c:pt idx="525" formatCode="General">
                  <c:v>9.8755194934956658E-2</c:v>
                </c:pt>
                <c:pt idx="526" formatCode="General">
                  <c:v>9.9013594934956664E-2</c:v>
                </c:pt>
                <c:pt idx="527" formatCode="General">
                  <c:v>9.9311194934956659E-2</c:v>
                </c:pt>
                <c:pt idx="528" formatCode="General">
                  <c:v>9.9567194934956665E-2</c:v>
                </c:pt>
                <c:pt idx="529" formatCode="General">
                  <c:v>9.9854394934956667E-2</c:v>
                </c:pt>
                <c:pt idx="530" formatCode="General">
                  <c:v>0.10010279493495666</c:v>
                </c:pt>
                <c:pt idx="531" formatCode="General">
                  <c:v>0.10037239493495667</c:v>
                </c:pt>
                <c:pt idx="532" formatCode="General">
                  <c:v>0.10063279493495667</c:v>
                </c:pt>
                <c:pt idx="533" formatCode="General">
                  <c:v>0.10092199493495667</c:v>
                </c:pt>
                <c:pt idx="534" formatCode="General">
                  <c:v>0.10117759493495666</c:v>
                </c:pt>
                <c:pt idx="535" formatCode="General">
                  <c:v>0.10144519493495667</c:v>
                </c:pt>
                <c:pt idx="536" formatCode="General">
                  <c:v>0.10171519493495666</c:v>
                </c:pt>
                <c:pt idx="537" formatCode="General">
                  <c:v>0.10200479493495668</c:v>
                </c:pt>
                <c:pt idx="538" formatCode="General">
                  <c:v>0.10225399493495667</c:v>
                </c:pt>
                <c:pt idx="539" formatCode="General">
                  <c:v>0.10251639493495666</c:v>
                </c:pt>
                <c:pt idx="540" formatCode="General">
                  <c:v>0.10277879493495666</c:v>
                </c:pt>
                <c:pt idx="541" formatCode="General">
                  <c:v>0.10304399493495665</c:v>
                </c:pt>
                <c:pt idx="542" formatCode="General">
                  <c:v>0.10332119493495666</c:v>
                </c:pt>
                <c:pt idx="543" formatCode="General">
                  <c:v>0.10358079493495666</c:v>
                </c:pt>
                <c:pt idx="544" formatCode="General">
                  <c:v>0.10384399493495666</c:v>
                </c:pt>
                <c:pt idx="545" formatCode="General">
                  <c:v>0.10412679493495666</c:v>
                </c:pt>
                <c:pt idx="546" formatCode="General">
                  <c:v>0.10439319493495666</c:v>
                </c:pt>
                <c:pt idx="547" formatCode="General">
                  <c:v>0.10465039493495666</c:v>
                </c:pt>
                <c:pt idx="548" formatCode="General">
                  <c:v>0.10491119493495667</c:v>
                </c:pt>
                <c:pt idx="549" formatCode="General">
                  <c:v>0.10517559493495666</c:v>
                </c:pt>
                <c:pt idx="550" formatCode="General">
                  <c:v>0.10542759493495665</c:v>
                </c:pt>
                <c:pt idx="551" formatCode="General">
                  <c:v>0.10568399493495667</c:v>
                </c:pt>
                <c:pt idx="552" formatCode="General">
                  <c:v>0.10597639493495667</c:v>
                </c:pt>
                <c:pt idx="553" formatCode="General">
                  <c:v>0.10624679493495666</c:v>
                </c:pt>
                <c:pt idx="554" formatCode="General">
                  <c:v>0.10651119493495667</c:v>
                </c:pt>
                <c:pt idx="555" formatCode="General">
                  <c:v>0.10676199493495667</c:v>
                </c:pt>
                <c:pt idx="556" formatCode="General">
                  <c:v>0.10703759493495665</c:v>
                </c:pt>
                <c:pt idx="557" formatCode="General">
                  <c:v>0.10730439493495667</c:v>
                </c:pt>
                <c:pt idx="558" formatCode="General">
                  <c:v>0.10757359493495666</c:v>
                </c:pt>
                <c:pt idx="559" formatCode="General">
                  <c:v>0.10783079493495666</c:v>
                </c:pt>
                <c:pt idx="560" formatCode="General">
                  <c:v>0.10813479493495666</c:v>
                </c:pt>
                <c:pt idx="561" formatCode="General">
                  <c:v>0.10838719493495667</c:v>
                </c:pt>
                <c:pt idx="562" formatCode="General">
                  <c:v>0.10864199493495667</c:v>
                </c:pt>
                <c:pt idx="563" formatCode="General">
                  <c:v>0.10890519493495666</c:v>
                </c:pt>
                <c:pt idx="564" formatCode="General">
                  <c:v>0.10919199493495667</c:v>
                </c:pt>
                <c:pt idx="565" formatCode="General">
                  <c:v>0.10947679493495667</c:v>
                </c:pt>
                <c:pt idx="566" formatCode="General">
                  <c:v>0.10974759493495666</c:v>
                </c:pt>
                <c:pt idx="567" formatCode="General">
                  <c:v>0.11001719493495667</c:v>
                </c:pt>
                <c:pt idx="568" formatCode="General">
                  <c:v>0.11028359493495665</c:v>
                </c:pt>
                <c:pt idx="569" formatCode="General">
                  <c:v>0.11057039493495667</c:v>
                </c:pt>
                <c:pt idx="570" formatCode="General">
                  <c:v>0.11083399493495666</c:v>
                </c:pt>
                <c:pt idx="571" formatCode="General">
                  <c:v>0.11108759493495667</c:v>
                </c:pt>
                <c:pt idx="572" formatCode="General">
                  <c:v>0.11134519493495666</c:v>
                </c:pt>
                <c:pt idx="573" formatCode="General">
                  <c:v>0.11162719493495667</c:v>
                </c:pt>
                <c:pt idx="574" formatCode="General">
                  <c:v>0.11190319493495667</c:v>
                </c:pt>
                <c:pt idx="575" formatCode="General">
                  <c:v>0.11217799493495667</c:v>
                </c:pt>
                <c:pt idx="576" formatCode="General">
                  <c:v>0.11242159493495667</c:v>
                </c:pt>
                <c:pt idx="577" formatCode="General">
                  <c:v>0.11269519493495667</c:v>
                </c:pt>
                <c:pt idx="578" formatCode="General">
                  <c:v>0.11296839493495665</c:v>
                </c:pt>
                <c:pt idx="579" formatCode="General">
                  <c:v>0.11323999493495666</c:v>
                </c:pt>
                <c:pt idx="580" formatCode="General">
                  <c:v>0.11351239493495667</c:v>
                </c:pt>
                <c:pt idx="581" formatCode="General">
                  <c:v>0.11376839493495666</c:v>
                </c:pt>
                <c:pt idx="582" formatCode="General">
                  <c:v>0.11402959493495667</c:v>
                </c:pt>
                <c:pt idx="583" formatCode="General">
                  <c:v>0.11431359493495666</c:v>
                </c:pt>
                <c:pt idx="584" formatCode="General">
                  <c:v>0.11459079493495666</c:v>
                </c:pt>
                <c:pt idx="585" formatCode="General">
                  <c:v>0.11485679493495667</c:v>
                </c:pt>
                <c:pt idx="586" formatCode="General">
                  <c:v>0.11512079493495665</c:v>
                </c:pt>
                <c:pt idx="587" formatCode="General">
                  <c:v>0.11539519493495666</c:v>
                </c:pt>
                <c:pt idx="588" formatCode="General">
                  <c:v>0.11568079493495667</c:v>
                </c:pt>
                <c:pt idx="589" formatCode="General">
                  <c:v>0.11595519493495667</c:v>
                </c:pt>
                <c:pt idx="590" formatCode="General">
                  <c:v>0.11623719493495667</c:v>
                </c:pt>
                <c:pt idx="591" formatCode="General">
                  <c:v>0.11652439493495667</c:v>
                </c:pt>
                <c:pt idx="592" formatCode="General">
                  <c:v>0.11679159493495667</c:v>
                </c:pt>
                <c:pt idx="593" formatCode="General">
                  <c:v>0.11707719493495666</c:v>
                </c:pt>
                <c:pt idx="594" formatCode="General">
                  <c:v>0.11735479493495665</c:v>
                </c:pt>
                <c:pt idx="595" formatCode="General">
                  <c:v>0.11762559493495667</c:v>
                </c:pt>
                <c:pt idx="596" formatCode="General">
                  <c:v>0.11788879493495667</c:v>
                </c:pt>
                <c:pt idx="597" formatCode="General">
                  <c:v>0.11814999493495666</c:v>
                </c:pt>
                <c:pt idx="598" formatCode="General">
                  <c:v>0.11842879493495666</c:v>
                </c:pt>
                <c:pt idx="599" formatCode="General">
                  <c:v>0.11868959493495666</c:v>
                </c:pt>
                <c:pt idx="600" formatCode="General">
                  <c:v>0.11896319493495666</c:v>
                </c:pt>
                <c:pt idx="601" formatCode="General">
                  <c:v>0.11924039493495667</c:v>
                </c:pt>
                <c:pt idx="602" formatCode="General">
                  <c:v>0.11951479493495666</c:v>
                </c:pt>
                <c:pt idx="603" formatCode="General">
                  <c:v>0.11978479493495665</c:v>
                </c:pt>
                <c:pt idx="604" formatCode="General">
                  <c:v>0.12005519493495667</c:v>
                </c:pt>
                <c:pt idx="605" formatCode="General">
                  <c:v>0.12033839493495666</c:v>
                </c:pt>
                <c:pt idx="606" formatCode="General">
                  <c:v>0.12057439493495666</c:v>
                </c:pt>
                <c:pt idx="607" formatCode="General">
                  <c:v>0.12086439493495665</c:v>
                </c:pt>
                <c:pt idx="608" formatCode="General">
                  <c:v>0.12112919493495665</c:v>
                </c:pt>
                <c:pt idx="609" formatCode="General">
                  <c:v>0.12140919493495667</c:v>
                </c:pt>
                <c:pt idx="610" formatCode="General">
                  <c:v>0.12169399493495665</c:v>
                </c:pt>
                <c:pt idx="611" formatCode="General">
                  <c:v>0.12196159493495666</c:v>
                </c:pt>
                <c:pt idx="612" formatCode="General">
                  <c:v>0.12222839493495666</c:v>
                </c:pt>
                <c:pt idx="613" formatCode="General">
                  <c:v>0.12248479493495668</c:v>
                </c:pt>
                <c:pt idx="614" formatCode="General">
                  <c:v>0.12276839493495667</c:v>
                </c:pt>
                <c:pt idx="615" formatCode="General">
                  <c:v>0.12303719493495667</c:v>
                </c:pt>
                <c:pt idx="616" formatCode="General">
                  <c:v>0.12331799493495665</c:v>
                </c:pt>
                <c:pt idx="617" formatCode="General">
                  <c:v>0.12358359493495666</c:v>
                </c:pt>
                <c:pt idx="618" formatCode="General">
                  <c:v>0.12386799493495665</c:v>
                </c:pt>
                <c:pt idx="619" formatCode="General">
                  <c:v>0.12416079493495666</c:v>
                </c:pt>
                <c:pt idx="620" formatCode="General">
                  <c:v>0.12443559493495666</c:v>
                </c:pt>
                <c:pt idx="621" formatCode="General">
                  <c:v>0.12470359493495665</c:v>
                </c:pt>
                <c:pt idx="622" formatCode="General">
                  <c:v>0.12496799493495667</c:v>
                </c:pt>
                <c:pt idx="623" formatCode="General">
                  <c:v>0.12525679493495667</c:v>
                </c:pt>
                <c:pt idx="624" formatCode="General">
                  <c:v>0.12552159493495668</c:v>
                </c:pt>
                <c:pt idx="625" formatCode="General">
                  <c:v>0.12578999493495668</c:v>
                </c:pt>
                <c:pt idx="626" formatCode="General">
                  <c:v>0.12604519493495667</c:v>
                </c:pt>
                <c:pt idx="627" formatCode="General">
                  <c:v>0.12631559493495667</c:v>
                </c:pt>
                <c:pt idx="628" formatCode="General">
                  <c:v>0.12659159493495667</c:v>
                </c:pt>
                <c:pt idx="629" formatCode="General">
                  <c:v>0.12686399493495665</c:v>
                </c:pt>
                <c:pt idx="630" formatCode="General">
                  <c:v>0.12716399493495667</c:v>
                </c:pt>
                <c:pt idx="631" formatCode="General">
                  <c:v>0.12743759493495666</c:v>
                </c:pt>
                <c:pt idx="632" formatCode="General">
                  <c:v>0.12769879493495667</c:v>
                </c:pt>
                <c:pt idx="633" formatCode="General">
                  <c:v>0.12795279493495668</c:v>
                </c:pt>
                <c:pt idx="634" formatCode="General">
                  <c:v>0.12822799493495665</c:v>
                </c:pt>
                <c:pt idx="635" formatCode="General">
                  <c:v>0.12850119493495668</c:v>
                </c:pt>
                <c:pt idx="636" formatCode="General">
                  <c:v>0.12877679493495667</c:v>
                </c:pt>
                <c:pt idx="637" formatCode="General">
                  <c:v>0.12905239493495665</c:v>
                </c:pt>
                <c:pt idx="638" formatCode="General">
                  <c:v>0.12934359493495667</c:v>
                </c:pt>
                <c:pt idx="639" formatCode="General">
                  <c:v>0.12959879493495666</c:v>
                </c:pt>
                <c:pt idx="640" formatCode="General">
                  <c:v>0.12986199493495668</c:v>
                </c:pt>
                <c:pt idx="641" formatCode="General">
                  <c:v>0.13013479493495667</c:v>
                </c:pt>
                <c:pt idx="642" formatCode="General">
                  <c:v>0.13044519493495665</c:v>
                </c:pt>
                <c:pt idx="643" formatCode="General">
                  <c:v>0.13070919493495667</c:v>
                </c:pt>
                <c:pt idx="644" formatCode="General">
                  <c:v>0.13097639493495666</c:v>
                </c:pt>
                <c:pt idx="645" formatCode="General">
                  <c:v>0.13123559493495665</c:v>
                </c:pt>
                <c:pt idx="646" formatCode="General">
                  <c:v>0.13153959493495665</c:v>
                </c:pt>
                <c:pt idx="647" formatCode="General">
                  <c:v>0.13181199493495666</c:v>
                </c:pt>
                <c:pt idx="648" formatCode="General">
                  <c:v>0.13208079493495667</c:v>
                </c:pt>
                <c:pt idx="649" formatCode="General">
                  <c:v>0.13235479493495667</c:v>
                </c:pt>
                <c:pt idx="650" formatCode="General">
                  <c:v>0.13261999493495666</c:v>
                </c:pt>
                <c:pt idx="651" formatCode="General">
                  <c:v>0.13288959493495667</c:v>
                </c:pt>
                <c:pt idx="652" formatCode="General">
                  <c:v>0.13316999493495665</c:v>
                </c:pt>
                <c:pt idx="653" formatCode="General">
                  <c:v>0.13344879493495665</c:v>
                </c:pt>
                <c:pt idx="654" formatCode="General">
                  <c:v>0.13373919493495667</c:v>
                </c:pt>
                <c:pt idx="655" formatCode="General">
                  <c:v>0.13399919493495666</c:v>
                </c:pt>
                <c:pt idx="656" formatCode="General">
                  <c:v>0.13427159493495666</c:v>
                </c:pt>
                <c:pt idx="657" formatCode="General">
                  <c:v>0.13455839493495667</c:v>
                </c:pt>
                <c:pt idx="658" formatCode="General">
                  <c:v>0.13485519493495665</c:v>
                </c:pt>
                <c:pt idx="659" formatCode="General">
                  <c:v>0.13512439493495665</c:v>
                </c:pt>
                <c:pt idx="660" formatCode="General">
                  <c:v>0.13538799493495668</c:v>
                </c:pt>
                <c:pt idx="661" formatCode="General">
                  <c:v>0.13566759493495667</c:v>
                </c:pt>
                <c:pt idx="662" formatCode="General">
                  <c:v>0.13595959493495666</c:v>
                </c:pt>
                <c:pt idx="663" formatCode="General">
                  <c:v>0.13624439493495666</c:v>
                </c:pt>
                <c:pt idx="664" formatCode="General">
                  <c:v>0.13650839493495667</c:v>
                </c:pt>
                <c:pt idx="665" formatCode="General">
                  <c:v>0.13677839493495667</c:v>
                </c:pt>
                <c:pt idx="666" formatCode="General">
                  <c:v>0.13703759493495665</c:v>
                </c:pt>
                <c:pt idx="667" formatCode="General">
                  <c:v>0.13735039493495665</c:v>
                </c:pt>
                <c:pt idx="668" formatCode="General">
                  <c:v>0.13762319493495664</c:v>
                </c:pt>
                <c:pt idx="669" formatCode="General">
                  <c:v>0.13788679493495665</c:v>
                </c:pt>
                <c:pt idx="670" formatCode="General">
                  <c:v>0.13816279493495665</c:v>
                </c:pt>
                <c:pt idx="671" formatCode="General">
                  <c:v>0.13846119493495665</c:v>
                </c:pt>
                <c:pt idx="672" formatCode="General">
                  <c:v>0.13874319493495665</c:v>
                </c:pt>
                <c:pt idx="673" formatCode="General">
                  <c:v>0.13902599493495665</c:v>
                </c:pt>
                <c:pt idx="674" formatCode="General">
                  <c:v>0.13932239493495666</c:v>
                </c:pt>
                <c:pt idx="675" formatCode="General">
                  <c:v>0.13959239493495665</c:v>
                </c:pt>
                <c:pt idx="676" formatCode="General">
                  <c:v>0.13986319493495666</c:v>
                </c:pt>
                <c:pt idx="677" formatCode="General">
                  <c:v>0.14014079493495665</c:v>
                </c:pt>
                <c:pt idx="678" formatCode="General">
                  <c:v>0.14040559493495666</c:v>
                </c:pt>
                <c:pt idx="679" formatCode="General">
                  <c:v>0.14070239493495668</c:v>
                </c:pt>
                <c:pt idx="680" formatCode="General">
                  <c:v>0.14097679493495666</c:v>
                </c:pt>
                <c:pt idx="681" formatCode="General">
                  <c:v>0.14125439493495665</c:v>
                </c:pt>
                <c:pt idx="682" formatCode="General">
                  <c:v>0.14153439493495668</c:v>
                </c:pt>
                <c:pt idx="683" formatCode="General">
                  <c:v>0.14181719493495668</c:v>
                </c:pt>
                <c:pt idx="684" formatCode="General">
                  <c:v>0.14209999493495665</c:v>
                </c:pt>
                <c:pt idx="685" formatCode="General">
                  <c:v>0.14236839493495665</c:v>
                </c:pt>
                <c:pt idx="686" formatCode="General">
                  <c:v>0.14265719493495665</c:v>
                </c:pt>
                <c:pt idx="687" formatCode="General">
                  <c:v>0.14289799493495667</c:v>
                </c:pt>
                <c:pt idx="688" formatCode="General">
                  <c:v>0.14321759493495667</c:v>
                </c:pt>
                <c:pt idx="689" formatCode="General">
                  <c:v>0.14348959493495667</c:v>
                </c:pt>
                <c:pt idx="690" formatCode="General">
                  <c:v>0.14377039493495666</c:v>
                </c:pt>
                <c:pt idx="691" formatCode="General">
                  <c:v>0.14403239493495668</c:v>
                </c:pt>
                <c:pt idx="692" formatCode="General">
                  <c:v>0.14430439493495664</c:v>
                </c:pt>
                <c:pt idx="693" formatCode="General">
                  <c:v>0.14458839493495668</c:v>
                </c:pt>
                <c:pt idx="694" formatCode="General">
                  <c:v>0.14488599493495666</c:v>
                </c:pt>
                <c:pt idx="695" formatCode="General">
                  <c:v>0.14516799493495666</c:v>
                </c:pt>
                <c:pt idx="696" formatCode="General">
                  <c:v>0.14543679493495668</c:v>
                </c:pt>
                <c:pt idx="697" formatCode="General">
                  <c:v>0.14575239493495665</c:v>
                </c:pt>
                <c:pt idx="698" formatCode="General">
                  <c:v>0.14605439493495667</c:v>
                </c:pt>
                <c:pt idx="699" formatCode="General">
                  <c:v>0.14632279493495667</c:v>
                </c:pt>
                <c:pt idx="700" formatCode="General">
                  <c:v>0.14658039493495667</c:v>
                </c:pt>
                <c:pt idx="701" formatCode="General">
                  <c:v>0.14686479493495666</c:v>
                </c:pt>
                <c:pt idx="702" formatCode="General">
                  <c:v>0.14715279493495667</c:v>
                </c:pt>
                <c:pt idx="703" formatCode="General">
                  <c:v>0.14741959493495668</c:v>
                </c:pt>
                <c:pt idx="704" formatCode="General">
                  <c:v>0.14772279493495666</c:v>
                </c:pt>
                <c:pt idx="705" formatCode="General">
                  <c:v>0.14800359493495666</c:v>
                </c:pt>
                <c:pt idx="706" formatCode="General">
                  <c:v>0.14830159493495665</c:v>
                </c:pt>
                <c:pt idx="707" formatCode="General">
                  <c:v>0.14859479493495667</c:v>
                </c:pt>
                <c:pt idx="708" formatCode="General">
                  <c:v>0.14886919493495665</c:v>
                </c:pt>
                <c:pt idx="709" formatCode="General">
                  <c:v>0.14913759493495665</c:v>
                </c:pt>
                <c:pt idx="710" formatCode="General">
                  <c:v>0.14942799493495668</c:v>
                </c:pt>
                <c:pt idx="711" formatCode="General">
                  <c:v>0.14969119493495667</c:v>
                </c:pt>
                <c:pt idx="712" formatCode="General">
                  <c:v>0.14999559493495668</c:v>
                </c:pt>
                <c:pt idx="713" formatCode="General">
                  <c:v>0.15028199493495667</c:v>
                </c:pt>
                <c:pt idx="714" formatCode="General">
                  <c:v>0.15059719493495666</c:v>
                </c:pt>
                <c:pt idx="715" formatCode="General">
                  <c:v>0.15087519493495666</c:v>
                </c:pt>
                <c:pt idx="716" formatCode="General">
                  <c:v>0.15117679493495667</c:v>
                </c:pt>
                <c:pt idx="717" formatCode="General">
                  <c:v>0.15143839493495664</c:v>
                </c:pt>
                <c:pt idx="718" formatCode="General">
                  <c:v>0.15171919493495667</c:v>
                </c:pt>
                <c:pt idx="719" formatCode="General">
                  <c:v>0.15202119493495667</c:v>
                </c:pt>
                <c:pt idx="720" formatCode="General">
                  <c:v>0.15229559493495665</c:v>
                </c:pt>
                <c:pt idx="721" formatCode="General">
                  <c:v>0.15260479493495666</c:v>
                </c:pt>
                <c:pt idx="722" formatCode="General">
                  <c:v>0.15290479493495668</c:v>
                </c:pt>
              </c:numCache>
            </c:numRef>
          </c:xVal>
          <c:yVal>
            <c:numRef>
              <c:f>'46NT87'!$I$22:$I$744</c:f>
              <c:numCache>
                <c:formatCode>0.000</c:formatCode>
                <c:ptCount val="723"/>
                <c:pt idx="0">
                  <c:v>8.4829363408988474</c:v>
                </c:pt>
                <c:pt idx="1">
                  <c:v>8.6532441500479909</c:v>
                </c:pt>
                <c:pt idx="2">
                  <c:v>8.7395680306113395</c:v>
                </c:pt>
                <c:pt idx="3">
                  <c:v>8.8719787914283099</c:v>
                </c:pt>
                <c:pt idx="4">
                  <c:v>8.6732354788997252</c:v>
                </c:pt>
                <c:pt idx="5">
                  <c:v>10.968524894798058</c:v>
                </c:pt>
                <c:pt idx="6">
                  <c:v>15.150273421298531</c:v>
                </c:pt>
                <c:pt idx="7">
                  <c:v>19.293005791999303</c:v>
                </c:pt>
                <c:pt idx="8">
                  <c:v>22.946382988263171</c:v>
                </c:pt>
                <c:pt idx="9">
                  <c:v>26.853594105570711</c:v>
                </c:pt>
                <c:pt idx="10">
                  <c:v>31.057979124027987</c:v>
                </c:pt>
                <c:pt idx="11">
                  <c:v>34.962443341187956</c:v>
                </c:pt>
                <c:pt idx="12">
                  <c:v>39.339832200420695</c:v>
                </c:pt>
                <c:pt idx="13">
                  <c:v>44.270517965303128</c:v>
                </c:pt>
                <c:pt idx="14">
                  <c:v>49.357777038596872</c:v>
                </c:pt>
                <c:pt idx="15">
                  <c:v>54.701973012730633</c:v>
                </c:pt>
                <c:pt idx="16">
                  <c:v>61.259942772440148</c:v>
                </c:pt>
                <c:pt idx="17">
                  <c:v>67.673445931796152</c:v>
                </c:pt>
                <c:pt idx="18">
                  <c:v>74.806738666857186</c:v>
                </c:pt>
                <c:pt idx="19">
                  <c:v>81.563604344659041</c:v>
                </c:pt>
                <c:pt idx="20">
                  <c:v>89.952332184200586</c:v>
                </c:pt>
                <c:pt idx="21">
                  <c:v>97.856791701430367</c:v>
                </c:pt>
                <c:pt idx="22">
                  <c:v>105.37414177193823</c:v>
                </c:pt>
                <c:pt idx="23">
                  <c:v>113.02629342376186</c:v>
                </c:pt>
                <c:pt idx="24">
                  <c:v>121.69174601891014</c:v>
                </c:pt>
                <c:pt idx="25">
                  <c:v>130.33786857598295</c:v>
                </c:pt>
                <c:pt idx="26">
                  <c:v>138.74185697189989</c:v>
                </c:pt>
                <c:pt idx="27">
                  <c:v>147.98314122761218</c:v>
                </c:pt>
                <c:pt idx="28">
                  <c:v>155.96695563799389</c:v>
                </c:pt>
                <c:pt idx="29">
                  <c:v>164.16594389326832</c:v>
                </c:pt>
                <c:pt idx="30">
                  <c:v>175.20593906042438</c:v>
                </c:pt>
                <c:pt idx="31">
                  <c:v>183.63841382824199</c:v>
                </c:pt>
                <c:pt idx="32">
                  <c:v>193.340058201278</c:v>
                </c:pt>
                <c:pt idx="33">
                  <c:v>202.85552378653443</c:v>
                </c:pt>
                <c:pt idx="34">
                  <c:v>210.9812613712071</c:v>
                </c:pt>
                <c:pt idx="35">
                  <c:v>220.37972935758575</c:v>
                </c:pt>
                <c:pt idx="36">
                  <c:v>229.64288707743603</c:v>
                </c:pt>
                <c:pt idx="37">
                  <c:v>239.38370021183553</c:v>
                </c:pt>
                <c:pt idx="38">
                  <c:v>250.14340982689723</c:v>
                </c:pt>
                <c:pt idx="39">
                  <c:v>259.04133156416367</c:v>
                </c:pt>
                <c:pt idx="40">
                  <c:v>268.86404301777765</c:v>
                </c:pt>
                <c:pt idx="41">
                  <c:v>277.98426019291196</c:v>
                </c:pt>
                <c:pt idx="42">
                  <c:v>287.36288945600262</c:v>
                </c:pt>
                <c:pt idx="43">
                  <c:v>297.17440983494129</c:v>
                </c:pt>
                <c:pt idx="44">
                  <c:v>307.34455328870115</c:v>
                </c:pt>
                <c:pt idx="45">
                  <c:v>317.306135805331</c:v>
                </c:pt>
                <c:pt idx="46">
                  <c:v>327.90408352281372</c:v>
                </c:pt>
                <c:pt idx="47">
                  <c:v>336.80149657486766</c:v>
                </c:pt>
                <c:pt idx="48">
                  <c:v>347.70465541985789</c:v>
                </c:pt>
                <c:pt idx="49">
                  <c:v>357.86920333628018</c:v>
                </c:pt>
                <c:pt idx="50">
                  <c:v>367.81450792610963</c:v>
                </c:pt>
                <c:pt idx="51">
                  <c:v>378.77565688532621</c:v>
                </c:pt>
                <c:pt idx="52">
                  <c:v>388.76725182949428</c:v>
                </c:pt>
                <c:pt idx="53">
                  <c:v>398.80462844278838</c:v>
                </c:pt>
                <c:pt idx="54">
                  <c:v>408.04591269850073</c:v>
                </c:pt>
                <c:pt idx="55">
                  <c:v>418.70134184499739</c:v>
                </c:pt>
                <c:pt idx="56">
                  <c:v>428.7890782943303</c:v>
                </c:pt>
                <c:pt idx="57">
                  <c:v>438.75778240393527</c:v>
                </c:pt>
                <c:pt idx="58">
                  <c:v>450.10298869859866</c:v>
                </c:pt>
                <c:pt idx="59">
                  <c:v>460.19021646271909</c:v>
                </c:pt>
                <c:pt idx="60">
                  <c:v>469.87456553852974</c:v>
                </c:pt>
                <c:pt idx="61">
                  <c:v>480.12609862629154</c:v>
                </c:pt>
                <c:pt idx="62">
                  <c:v>490.8415526278647</c:v>
                </c:pt>
                <c:pt idx="63">
                  <c:v>500.68410280476667</c:v>
                </c:pt>
                <c:pt idx="64">
                  <c:v>510.48087131254238</c:v>
                </c:pt>
                <c:pt idx="65">
                  <c:v>521.20395559230326</c:v>
                </c:pt>
                <c:pt idx="66">
                  <c:v>531.94738728056461</c:v>
                </c:pt>
                <c:pt idx="67">
                  <c:v>541.72940391717759</c:v>
                </c:pt>
                <c:pt idx="68">
                  <c:v>552.11675595668021</c:v>
                </c:pt>
                <c:pt idx="69">
                  <c:v>562.68214782056225</c:v>
                </c:pt>
                <c:pt idx="70">
                  <c:v>571.52309681402733</c:v>
                </c:pt>
                <c:pt idx="71">
                  <c:v>582.42930777029267</c:v>
                </c:pt>
                <c:pt idx="72">
                  <c:v>592.43514590041093</c:v>
                </c:pt>
                <c:pt idx="73">
                  <c:v>604.39433524657693</c:v>
                </c:pt>
                <c:pt idx="74">
                  <c:v>614.10513595343809</c:v>
                </c:pt>
                <c:pt idx="75">
                  <c:v>624.1160609356815</c:v>
                </c:pt>
                <c:pt idx="76">
                  <c:v>633.42500032465796</c:v>
                </c:pt>
                <c:pt idx="77">
                  <c:v>643.65465994828185</c:v>
                </c:pt>
                <c:pt idx="78">
                  <c:v>653.79784308577871</c:v>
                </c:pt>
                <c:pt idx="79">
                  <c:v>663.90541825839944</c:v>
                </c:pt>
                <c:pt idx="80">
                  <c:v>674.14525158627362</c:v>
                </c:pt>
                <c:pt idx="81">
                  <c:v>684.84798845753392</c:v>
                </c:pt>
                <c:pt idx="82">
                  <c:v>694.82839232702668</c:v>
                </c:pt>
                <c:pt idx="83">
                  <c:v>705.05805195065045</c:v>
                </c:pt>
                <c:pt idx="84">
                  <c:v>714.75359210113641</c:v>
                </c:pt>
                <c:pt idx="85">
                  <c:v>725.00359913326065</c:v>
                </c:pt>
                <c:pt idx="86">
                  <c:v>735.2637798696353</c:v>
                </c:pt>
                <c:pt idx="87">
                  <c:v>743.97755755997218</c:v>
                </c:pt>
                <c:pt idx="88">
                  <c:v>755.75362022963373</c:v>
                </c:pt>
                <c:pt idx="89">
                  <c:v>765.12868869623674</c:v>
                </c:pt>
                <c:pt idx="90">
                  <c:v>775.13452682635511</c:v>
                </c:pt>
                <c:pt idx="91">
                  <c:v>786.10178000812198</c:v>
                </c:pt>
                <c:pt idx="92">
                  <c:v>795.59384607360289</c:v>
                </c:pt>
                <c:pt idx="93">
                  <c:v>806.6272283329962</c:v>
                </c:pt>
                <c:pt idx="94">
                  <c:v>815.15279249470348</c:v>
                </c:pt>
                <c:pt idx="95">
                  <c:v>826.32351976147527</c:v>
                </c:pt>
                <c:pt idx="96">
                  <c:v>836.24796825759165</c:v>
                </c:pt>
                <c:pt idx="97">
                  <c:v>846.9201840161013</c:v>
                </c:pt>
                <c:pt idx="98">
                  <c:v>856.88532732921863</c:v>
                </c:pt>
                <c:pt idx="99">
                  <c:v>867.55245623560313</c:v>
                </c:pt>
                <c:pt idx="100">
                  <c:v>876.55109764494716</c:v>
                </c:pt>
                <c:pt idx="101">
                  <c:v>885.45308886391365</c:v>
                </c:pt>
                <c:pt idx="102">
                  <c:v>896.61872927856029</c:v>
                </c:pt>
                <c:pt idx="103">
                  <c:v>905.95310292816237</c:v>
                </c:pt>
                <c:pt idx="104">
                  <c:v>915.61812196589744</c:v>
                </c:pt>
                <c:pt idx="105">
                  <c:v>927.10423406442681</c:v>
                </c:pt>
                <c:pt idx="106">
                  <c:v>935.73662212076181</c:v>
                </c:pt>
                <c:pt idx="107">
                  <c:v>945.4270754191225</c:v>
                </c:pt>
                <c:pt idx="108">
                  <c:v>954.99544426648038</c:v>
                </c:pt>
                <c:pt idx="109">
                  <c:v>965.27088555923012</c:v>
                </c:pt>
                <c:pt idx="110">
                  <c:v>974.67138828645875</c:v>
                </c:pt>
                <c:pt idx="111">
                  <c:v>984.45849177519688</c:v>
                </c:pt>
                <c:pt idx="112">
                  <c:v>994.84075696257446</c:v>
                </c:pt>
                <c:pt idx="113">
                  <c:v>1005.7469679188398</c:v>
                </c:pt>
                <c:pt idx="114">
                  <c:v>1015.0711678641916</c:v>
                </c:pt>
                <c:pt idx="115">
                  <c:v>1024.7107526413013</c:v>
                </c:pt>
                <c:pt idx="116">
                  <c:v>1033.760262571896</c:v>
                </c:pt>
                <c:pt idx="117">
                  <c:v>1042.7894250939908</c:v>
                </c:pt>
                <c:pt idx="118">
                  <c:v>1052.4697046881013</c:v>
                </c:pt>
                <c:pt idx="119">
                  <c:v>1061.7989914855782</c:v>
                </c:pt>
                <c:pt idx="120">
                  <c:v>1072.8832422662229</c:v>
                </c:pt>
                <c:pt idx="121">
                  <c:v>1081.439327540681</c:v>
                </c:pt>
                <c:pt idx="122">
                  <c:v>1090.5854876616534</c:v>
                </c:pt>
                <c:pt idx="123">
                  <c:v>1099.365394429617</c:v>
                </c:pt>
                <c:pt idx="124">
                  <c:v>1108.7404628962199</c:v>
                </c:pt>
                <c:pt idx="125">
                  <c:v>1117.123595198424</c:v>
                </c:pt>
                <c:pt idx="126">
                  <c:v>1124.5147913362287</c:v>
                </c:pt>
                <c:pt idx="127">
                  <c:v>1130.6597087033781</c:v>
                </c:pt>
                <c:pt idx="128">
                  <c:v>1136.738496992901</c:v>
                </c:pt>
                <c:pt idx="129">
                  <c:v>1139.6837843733479</c:v>
                </c:pt>
                <c:pt idx="130">
                  <c:v>1138.7681509908255</c:v>
                </c:pt>
                <c:pt idx="131">
                  <c:v>1136.9979264512824</c:v>
                </c:pt>
                <c:pt idx="132">
                  <c:v>1133.2641769914417</c:v>
                </c:pt>
                <c:pt idx="133">
                  <c:v>1130.2527605333685</c:v>
                </c:pt>
                <c:pt idx="134">
                  <c:v>1129.3066060380954</c:v>
                </c:pt>
                <c:pt idx="135">
                  <c:v>1129.0268291712136</c:v>
                </c:pt>
                <c:pt idx="136">
                  <c:v>1128.6860100788303</c:v>
                </c:pt>
                <c:pt idx="137">
                  <c:v>1128.9708737978372</c:v>
                </c:pt>
                <c:pt idx="138">
                  <c:v>1128.390972655573</c:v>
                </c:pt>
                <c:pt idx="139">
                  <c:v>1128.3197567258214</c:v>
                </c:pt>
                <c:pt idx="140">
                  <c:v>1128.1162826408163</c:v>
                </c:pt>
                <c:pt idx="141">
                  <c:v>1128.3299304300715</c:v>
                </c:pt>
                <c:pt idx="142">
                  <c:v>1128.1671511620677</c:v>
                </c:pt>
                <c:pt idx="143">
                  <c:v>1127.8517663303101</c:v>
                </c:pt>
                <c:pt idx="144">
                  <c:v>1129.2557375168442</c:v>
                </c:pt>
                <c:pt idx="145">
                  <c:v>1129.9984179271121</c:v>
                </c:pt>
                <c:pt idx="146">
                  <c:v>1131.0666568733882</c:v>
                </c:pt>
                <c:pt idx="147">
                  <c:v>1131.9263348825341</c:v>
                </c:pt>
                <c:pt idx="148">
                  <c:v>1131.8652926570328</c:v>
                </c:pt>
                <c:pt idx="149">
                  <c:v>1133.1777005053145</c:v>
                </c:pt>
                <c:pt idx="150">
                  <c:v>1133.6456909008259</c:v>
                </c:pt>
                <c:pt idx="151">
                  <c:v>1134.5511505790978</c:v>
                </c:pt>
                <c:pt idx="152">
                  <c:v>1134.932664488482</c:v>
                </c:pt>
                <c:pt idx="153">
                  <c:v>1135.0293146788595</c:v>
                </c:pt>
                <c:pt idx="154">
                  <c:v>1135.822863610379</c:v>
                </c:pt>
                <c:pt idx="155">
                  <c:v>1136.529936055771</c:v>
                </c:pt>
                <c:pt idx="156">
                  <c:v>1136.8249734790281</c:v>
                </c:pt>
                <c:pt idx="157">
                  <c:v>1137.3234849872904</c:v>
                </c:pt>
                <c:pt idx="158">
                  <c:v>1138.1577287358107</c:v>
                </c:pt>
                <c:pt idx="159">
                  <c:v>1138.5697637579456</c:v>
                </c:pt>
                <c:pt idx="160">
                  <c:v>1139.3378784288393</c:v>
                </c:pt>
                <c:pt idx="161">
                  <c:v>1139.3887469500905</c:v>
                </c:pt>
                <c:pt idx="162">
                  <c:v>1140.314554036863</c:v>
                </c:pt>
                <c:pt idx="163">
                  <c:v>1140.59941775587</c:v>
                </c:pt>
                <c:pt idx="164">
                  <c:v>1140.9046288833774</c:v>
                </c:pt>
                <c:pt idx="165">
                  <c:v>1141.1844057502592</c:v>
                </c:pt>
                <c:pt idx="166">
                  <c:v>1141.42348780014</c:v>
                </c:pt>
                <c:pt idx="167">
                  <c:v>1142.9648039940525</c:v>
                </c:pt>
                <c:pt idx="168">
                  <c:v>1142.9851514025531</c:v>
                </c:pt>
                <c:pt idx="169">
                  <c:v>1143.5955736575679</c:v>
                </c:pt>
                <c:pt idx="170">
                  <c:v>1143.7380055170715</c:v>
                </c:pt>
                <c:pt idx="171">
                  <c:v>1143.7380055170715</c:v>
                </c:pt>
                <c:pt idx="172">
                  <c:v>1144.7858970548468</c:v>
                </c:pt>
                <c:pt idx="173">
                  <c:v>1145.7269646979948</c:v>
                </c:pt>
                <c:pt idx="174">
                  <c:v>1146.0321758255022</c:v>
                </c:pt>
                <c:pt idx="175">
                  <c:v>1146.1847813892559</c:v>
                </c:pt>
                <c:pt idx="176">
                  <c:v>1146.7036403060185</c:v>
                </c:pt>
                <c:pt idx="177">
                  <c:v>1147.1563701451546</c:v>
                </c:pt>
                <c:pt idx="178">
                  <c:v>1147.7617055480443</c:v>
                </c:pt>
                <c:pt idx="179">
                  <c:v>1148.239869647806</c:v>
                </c:pt>
                <c:pt idx="180">
                  <c:v>1148.3873883594347</c:v>
                </c:pt>
                <c:pt idx="181">
                  <c:v>1149.2368926643303</c:v>
                </c:pt>
                <c:pt idx="182">
                  <c:v>1149.5726249045883</c:v>
                </c:pt>
                <c:pt idx="183">
                  <c:v>1149.6133197215893</c:v>
                </c:pt>
                <c:pt idx="184">
                  <c:v>1150.498431991361</c:v>
                </c:pt>
                <c:pt idx="185">
                  <c:v>1150.376347540358</c:v>
                </c:pt>
                <c:pt idx="186">
                  <c:v>1151.0935936900003</c:v>
                </c:pt>
                <c:pt idx="187">
                  <c:v>1151.4751075993845</c:v>
                </c:pt>
                <c:pt idx="188">
                  <c:v>1152.0804430022745</c:v>
                </c:pt>
                <c:pt idx="189">
                  <c:v>1152.9299473071699</c:v>
                </c:pt>
                <c:pt idx="190">
                  <c:v>1153.011336941172</c:v>
                </c:pt>
                <c:pt idx="191">
                  <c:v>1153.1690293570507</c:v>
                </c:pt>
                <c:pt idx="192">
                  <c:v>1153.672627717438</c:v>
                </c:pt>
                <c:pt idx="193">
                  <c:v>1154.3186579373289</c:v>
                </c:pt>
                <c:pt idx="194">
                  <c:v>1154.5119583180835</c:v>
                </c:pt>
                <c:pt idx="195">
                  <c:v>1154.8476905583416</c:v>
                </c:pt>
                <c:pt idx="196">
                  <c:v>1154.9341670444687</c:v>
                </c:pt>
                <c:pt idx="197">
                  <c:v>1155.4225048484805</c:v>
                </c:pt>
                <c:pt idx="198">
                  <c:v>1156.5263517596327</c:v>
                </c:pt>
                <c:pt idx="199">
                  <c:v>1157.4826799591558</c:v>
                </c:pt>
                <c:pt idx="200">
                  <c:v>1157.9557572067922</c:v>
                </c:pt>
                <c:pt idx="201">
                  <c:v>1157.1723819795232</c:v>
                </c:pt>
                <c:pt idx="202">
                  <c:v>1157.9354097982916</c:v>
                </c:pt>
                <c:pt idx="203">
                  <c:v>1158.6170479830585</c:v>
                </c:pt>
                <c:pt idx="204">
                  <c:v>1159.1308200476958</c:v>
                </c:pt>
                <c:pt idx="205">
                  <c:v>1159.5581156262062</c:v>
                </c:pt>
                <c:pt idx="206">
                  <c:v>1160.0006717610918</c:v>
                </c:pt>
                <c:pt idx="207">
                  <c:v>1160.7484390234852</c:v>
                </c:pt>
                <c:pt idx="208">
                  <c:v>1160.1024088035945</c:v>
                </c:pt>
                <c:pt idx="209">
                  <c:v>1161.3690349827502</c:v>
                </c:pt>
                <c:pt idx="210">
                  <c:v>1161.8929807516381</c:v>
                </c:pt>
                <c:pt idx="211">
                  <c:v>1162.4576213375267</c:v>
                </c:pt>
                <c:pt idx="212">
                  <c:v>1162.0913679845178</c:v>
                </c:pt>
                <c:pt idx="213">
                  <c:v>1162.9256117330383</c:v>
                </c:pt>
                <c:pt idx="214">
                  <c:v>1163.1290858180432</c:v>
                </c:pt>
                <c:pt idx="215">
                  <c:v>1163.3478204594235</c:v>
                </c:pt>
                <c:pt idx="216">
                  <c:v>1164.3092355110716</c:v>
                </c:pt>
                <c:pt idx="217">
                  <c:v>1164.3397566238225</c:v>
                </c:pt>
                <c:pt idx="218">
                  <c:v>1164.9705262873379</c:v>
                </c:pt>
                <c:pt idx="219">
                  <c:v>1165.1333055553421</c:v>
                </c:pt>
                <c:pt idx="220">
                  <c:v>1165.7284672539813</c:v>
                </c:pt>
                <c:pt idx="221">
                  <c:v>1166.2269787622436</c:v>
                </c:pt>
                <c:pt idx="222">
                  <c:v>1166.1557628324917</c:v>
                </c:pt>
                <c:pt idx="223">
                  <c:v>1166.4508002557488</c:v>
                </c:pt>
                <c:pt idx="224">
                  <c:v>1167.2799571521441</c:v>
                </c:pt>
                <c:pt idx="225">
                  <c:v>1167.7988160689067</c:v>
                </c:pt>
                <c:pt idx="226">
                  <c:v>1167.9056399635342</c:v>
                </c:pt>
                <c:pt idx="227">
                  <c:v>1168.1599825697906</c:v>
                </c:pt>
                <c:pt idx="228">
                  <c:v>1169.0857896565631</c:v>
                </c:pt>
                <c:pt idx="229">
                  <c:v>1169.2485689245671</c:v>
                </c:pt>
                <c:pt idx="230">
                  <c:v>1169.6097354254507</c:v>
                </c:pt>
                <c:pt idx="231">
                  <c:v>1170.769537709979</c:v>
                </c:pt>
                <c:pt idx="232">
                  <c:v>1170.9679249428589</c:v>
                </c:pt>
                <c:pt idx="233">
                  <c:v>1170.4745002867216</c:v>
                </c:pt>
                <c:pt idx="234">
                  <c:v>1171.0442277247357</c:v>
                </c:pt>
                <c:pt idx="235">
                  <c:v>1171.5376523808727</c:v>
                </c:pt>
                <c:pt idx="236">
                  <c:v>1172.1073798188863</c:v>
                </c:pt>
                <c:pt idx="237">
                  <c:v>1172.4990674325211</c:v>
                </c:pt>
                <c:pt idx="238">
                  <c:v>1171.5071312681221</c:v>
                </c:pt>
                <c:pt idx="239">
                  <c:v>1172.7381494824019</c:v>
                </c:pt>
                <c:pt idx="240">
                  <c:v>1173.9284728796808</c:v>
                </c:pt>
                <c:pt idx="241">
                  <c:v>1173.9946019573074</c:v>
                </c:pt>
                <c:pt idx="242">
                  <c:v>1173.7606067595518</c:v>
                </c:pt>
                <c:pt idx="243">
                  <c:v>1173.9946019573074</c:v>
                </c:pt>
                <c:pt idx="244">
                  <c:v>1174.1522943731864</c:v>
                </c:pt>
                <c:pt idx="245">
                  <c:v>1174.849193114328</c:v>
                </c:pt>
                <c:pt idx="246">
                  <c:v>1175.4240074044671</c:v>
                </c:pt>
                <c:pt idx="247">
                  <c:v>1175.9326926169797</c:v>
                </c:pt>
                <c:pt idx="248">
                  <c:v>1175.6020472288467</c:v>
                </c:pt>
                <c:pt idx="249">
                  <c:v>1176.319293378489</c:v>
                </c:pt>
                <c:pt idx="250">
                  <c:v>1177.0518000845068</c:v>
                </c:pt>
                <c:pt idx="251">
                  <c:v>1177.1993187961355</c:v>
                </c:pt>
                <c:pt idx="252">
                  <c:v>1177.4587482545166</c:v>
                </c:pt>
                <c:pt idx="253">
                  <c:v>1177.4740088108922</c:v>
                </c:pt>
                <c:pt idx="254">
                  <c:v>1178.1149521786576</c:v>
                </c:pt>
                <c:pt idx="255">
                  <c:v>1178.6795927645462</c:v>
                </c:pt>
                <c:pt idx="256">
                  <c:v>1179.1018014909316</c:v>
                </c:pt>
                <c:pt idx="257">
                  <c:v>1179.0712803781807</c:v>
                </c:pt>
                <c:pt idx="258">
                  <c:v>1179.401925766314</c:v>
                </c:pt>
                <c:pt idx="259">
                  <c:v>1179.7223974501969</c:v>
                </c:pt>
                <c:pt idx="260">
                  <c:v>1180.5871623114679</c:v>
                </c:pt>
                <c:pt idx="261">
                  <c:v>1179.9869137607031</c:v>
                </c:pt>
                <c:pt idx="262">
                  <c:v>1180.4396435998392</c:v>
                </c:pt>
                <c:pt idx="263">
                  <c:v>1180.9381551081012</c:v>
                </c:pt>
                <c:pt idx="264">
                  <c:v>1181.1263686367308</c:v>
                </c:pt>
                <c:pt idx="265">
                  <c:v>1181.6045327364925</c:v>
                </c:pt>
                <c:pt idx="266">
                  <c:v>1181.7317040396208</c:v>
                </c:pt>
                <c:pt idx="267">
                  <c:v>1182.6168163093921</c:v>
                </c:pt>
                <c:pt idx="268">
                  <c:v>1182.4591238935134</c:v>
                </c:pt>
                <c:pt idx="269">
                  <c:v>1182.489645006264</c:v>
                </c:pt>
                <c:pt idx="270">
                  <c:v>1182.6320768657674</c:v>
                </c:pt>
                <c:pt idx="271">
                  <c:v>1183.8274871151718</c:v>
                </c:pt>
                <c:pt idx="272">
                  <c:v>1184.0157006438012</c:v>
                </c:pt>
                <c:pt idx="273">
                  <c:v>1184.3107380670583</c:v>
                </c:pt>
                <c:pt idx="274">
                  <c:v>1184.3666934404348</c:v>
                </c:pt>
                <c:pt idx="275">
                  <c:v>1184.0614823129274</c:v>
                </c:pt>
                <c:pt idx="276">
                  <c:v>1184.6413834551913</c:v>
                </c:pt>
                <c:pt idx="277">
                  <c:v>1185.2060240410799</c:v>
                </c:pt>
                <c:pt idx="278">
                  <c:v>1185.0534184773262</c:v>
                </c:pt>
                <c:pt idx="279">
                  <c:v>1185.6180590632152</c:v>
                </c:pt>
                <c:pt idx="280">
                  <c:v>1185.9283570428479</c:v>
                </c:pt>
                <c:pt idx="281">
                  <c:v>1186.065702050226</c:v>
                </c:pt>
                <c:pt idx="282">
                  <c:v>1186.4777370723612</c:v>
                </c:pt>
                <c:pt idx="283">
                  <c:v>1186.8999457987463</c:v>
                </c:pt>
                <c:pt idx="284">
                  <c:v>1186.5743872627384</c:v>
                </c:pt>
                <c:pt idx="285">
                  <c:v>1186.5896478191137</c:v>
                </c:pt>
                <c:pt idx="286">
                  <c:v>1187.4696732367602</c:v>
                </c:pt>
                <c:pt idx="287">
                  <c:v>1187.8613608503947</c:v>
                </c:pt>
                <c:pt idx="288">
                  <c:v>1188.1004429002755</c:v>
                </c:pt>
                <c:pt idx="289">
                  <c:v>1188.1004429002755</c:v>
                </c:pt>
                <c:pt idx="290">
                  <c:v>1188.2377879076539</c:v>
                </c:pt>
                <c:pt idx="291">
                  <c:v>1188.7261257116659</c:v>
                </c:pt>
                <c:pt idx="292">
                  <c:v>1188.8278627541681</c:v>
                </c:pt>
                <c:pt idx="293">
                  <c:v>1188.9194260924203</c:v>
                </c:pt>
                <c:pt idx="294">
                  <c:v>1189.2144635156776</c:v>
                </c:pt>
                <c:pt idx="295">
                  <c:v>1190.1148363418247</c:v>
                </c:pt>
                <c:pt idx="296">
                  <c:v>1189.6773670590637</c:v>
                </c:pt>
                <c:pt idx="297">
                  <c:v>1190.1707917152009</c:v>
                </c:pt>
                <c:pt idx="298">
                  <c:v>1190.1453574545753</c:v>
                </c:pt>
                <c:pt idx="299">
                  <c:v>1190.2521813492028</c:v>
                </c:pt>
                <c:pt idx="300">
                  <c:v>1190.0588809684482</c:v>
                </c:pt>
                <c:pt idx="301">
                  <c:v>1190.5930004415861</c:v>
                </c:pt>
                <c:pt idx="302">
                  <c:v>1191.122033062599</c:v>
                </c:pt>
                <c:pt idx="303">
                  <c:v>1191.4628521549823</c:v>
                </c:pt>
                <c:pt idx="304">
                  <c:v>1191.783323838865</c:v>
                </c:pt>
                <c:pt idx="305">
                  <c:v>1191.4984601198582</c:v>
                </c:pt>
                <c:pt idx="306">
                  <c:v>1191.167814731725</c:v>
                </c:pt>
                <c:pt idx="307">
                  <c:v>1191.7121079091132</c:v>
                </c:pt>
                <c:pt idx="308">
                  <c:v>1191.9766242196199</c:v>
                </c:pt>
                <c:pt idx="309">
                  <c:v>1192.1495771918742</c:v>
                </c:pt>
                <c:pt idx="310">
                  <c:v>1192.2462273822514</c:v>
                </c:pt>
                <c:pt idx="311">
                  <c:v>1192.0224058887459</c:v>
                </c:pt>
                <c:pt idx="312">
                  <c:v>1192.5158305448831</c:v>
                </c:pt>
                <c:pt idx="313">
                  <c:v>1192.9736472361442</c:v>
                </c:pt>
                <c:pt idx="314">
                  <c:v>1193.0550368701461</c:v>
                </c:pt>
                <c:pt idx="315">
                  <c:v>1193.0804711307717</c:v>
                </c:pt>
                <c:pt idx="316">
                  <c:v>1193.3653348497787</c:v>
                </c:pt>
                <c:pt idx="317">
                  <c:v>1193.4416376316556</c:v>
                </c:pt>
                <c:pt idx="318">
                  <c:v>1193.8791069144161</c:v>
                </c:pt>
                <c:pt idx="319">
                  <c:v>1193.7875435761637</c:v>
                </c:pt>
                <c:pt idx="320">
                  <c:v>1193.7010670900368</c:v>
                </c:pt>
                <c:pt idx="321">
                  <c:v>1193.42637707528</c:v>
                </c:pt>
                <c:pt idx="322">
                  <c:v>1194.3013156408015</c:v>
                </c:pt>
                <c:pt idx="323">
                  <c:v>1194.2504471195502</c:v>
                </c:pt>
                <c:pt idx="324">
                  <c:v>1194.1792311897984</c:v>
                </c:pt>
                <c:pt idx="325">
                  <c:v>1193.8129778367895</c:v>
                </c:pt>
                <c:pt idx="326">
                  <c:v>1194.5098765779314</c:v>
                </c:pt>
                <c:pt idx="327">
                  <c:v>1194.7133506629364</c:v>
                </c:pt>
                <c:pt idx="328">
                  <c:v>1194.7184375150616</c:v>
                </c:pt>
                <c:pt idx="329">
                  <c:v>1194.4997028736811</c:v>
                </c:pt>
                <c:pt idx="330">
                  <c:v>1194.5556582470576</c:v>
                </c:pt>
                <c:pt idx="331">
                  <c:v>1194.9982143819434</c:v>
                </c:pt>
                <c:pt idx="332">
                  <c:v>1194.860869374565</c:v>
                </c:pt>
                <c:pt idx="333">
                  <c:v>1195.3899019955779</c:v>
                </c:pt>
                <c:pt idx="334">
                  <c:v>1195.3644677349521</c:v>
                </c:pt>
                <c:pt idx="335">
                  <c:v>1194.6014399161838</c:v>
                </c:pt>
                <c:pt idx="336">
                  <c:v>1195.4356836647039</c:v>
                </c:pt>
                <c:pt idx="337">
                  <c:v>1195.6035497848329</c:v>
                </c:pt>
                <c:pt idx="338">
                  <c:v>1195.4967258902054</c:v>
                </c:pt>
                <c:pt idx="339">
                  <c:v>1195.7968501655876</c:v>
                </c:pt>
                <c:pt idx="340">
                  <c:v>1195.8070238698378</c:v>
                </c:pt>
                <c:pt idx="341">
                  <c:v>1195.8731529474644</c:v>
                </c:pt>
                <c:pt idx="342">
                  <c:v>1196.0817138845946</c:v>
                </c:pt>
                <c:pt idx="343">
                  <c:v>1196.0817138845946</c:v>
                </c:pt>
                <c:pt idx="344">
                  <c:v>1196.4835752024796</c:v>
                </c:pt>
                <c:pt idx="345">
                  <c:v>1196.3157090823504</c:v>
                </c:pt>
                <c:pt idx="346">
                  <c:v>1196.2139720398479</c:v>
                </c:pt>
                <c:pt idx="347">
                  <c:v>1195.7154605315857</c:v>
                </c:pt>
                <c:pt idx="348">
                  <c:v>1196.4123592727278</c:v>
                </c:pt>
                <c:pt idx="349">
                  <c:v>1196.6158333577328</c:v>
                </c:pt>
                <c:pt idx="350">
                  <c:v>1196.5751385407318</c:v>
                </c:pt>
                <c:pt idx="351">
                  <c:v>1196.2953616738498</c:v>
                </c:pt>
                <c:pt idx="352">
                  <c:v>1196.6514413226087</c:v>
                </c:pt>
                <c:pt idx="353">
                  <c:v>1196.2343194483485</c:v>
                </c:pt>
                <c:pt idx="354">
                  <c:v>1196.5293568716056</c:v>
                </c:pt>
                <c:pt idx="355">
                  <c:v>1197.0939974574944</c:v>
                </c:pt>
                <c:pt idx="356">
                  <c:v>1197.0685631968686</c:v>
                </c:pt>
                <c:pt idx="357">
                  <c:v>1196.4683146461043</c:v>
                </c:pt>
                <c:pt idx="358">
                  <c:v>1196.9057839288646</c:v>
                </c:pt>
                <c:pt idx="359">
                  <c:v>1196.6361807662333</c:v>
                </c:pt>
                <c:pt idx="360">
                  <c:v>1197.2364293169978</c:v>
                </c:pt>
                <c:pt idx="361">
                  <c:v>1196.9515655979908</c:v>
                </c:pt>
                <c:pt idx="362">
                  <c:v>1196.7989600342371</c:v>
                </c:pt>
                <c:pt idx="363">
                  <c:v>1197.4755113668787</c:v>
                </c:pt>
                <c:pt idx="364">
                  <c:v>1197.210995056372</c:v>
                </c:pt>
                <c:pt idx="365">
                  <c:v>1196.7684389214864</c:v>
                </c:pt>
                <c:pt idx="366">
                  <c:v>1196.5700516886066</c:v>
                </c:pt>
                <c:pt idx="367">
                  <c:v>1196.7175704002352</c:v>
                </c:pt>
                <c:pt idx="368">
                  <c:v>1196.2292325962233</c:v>
                </c:pt>
                <c:pt idx="369">
                  <c:v>1196.8447417033631</c:v>
                </c:pt>
                <c:pt idx="370">
                  <c:v>1196.8040468863624</c:v>
                </c:pt>
                <c:pt idx="371">
                  <c:v>1196.8854365203642</c:v>
                </c:pt>
                <c:pt idx="372">
                  <c:v>1197.1804739436213</c:v>
                </c:pt>
                <c:pt idx="373">
                  <c:v>1196.4683146461043</c:v>
                </c:pt>
                <c:pt idx="374">
                  <c:v>1196.9973472671168</c:v>
                </c:pt>
                <c:pt idx="375">
                  <c:v>1196.509009463105</c:v>
                </c:pt>
                <c:pt idx="376">
                  <c:v>1196.7786126257367</c:v>
                </c:pt>
                <c:pt idx="377">
                  <c:v>1196.7379178087356</c:v>
                </c:pt>
                <c:pt idx="378">
                  <c:v>1196.0003242505927</c:v>
                </c:pt>
                <c:pt idx="379">
                  <c:v>1195.9596294335915</c:v>
                </c:pt>
                <c:pt idx="380">
                  <c:v>1196.498835758855</c:v>
                </c:pt>
                <c:pt idx="381">
                  <c:v>1196.5395305758559</c:v>
                </c:pt>
                <c:pt idx="382">
                  <c:v>1195.6188103412085</c:v>
                </c:pt>
                <c:pt idx="383">
                  <c:v>1195.9392820250912</c:v>
                </c:pt>
                <c:pt idx="384">
                  <c:v>1196.4937489067297</c:v>
                </c:pt>
                <c:pt idx="385">
                  <c:v>1195.9596294335915</c:v>
                </c:pt>
                <c:pt idx="386">
                  <c:v>1196.1580166664717</c:v>
                </c:pt>
                <c:pt idx="387">
                  <c:v>1195.9392820250912</c:v>
                </c:pt>
                <c:pt idx="388">
                  <c:v>1195.725634235836</c:v>
                </c:pt>
                <c:pt idx="389">
                  <c:v>1195.9596294335915</c:v>
                </c:pt>
                <c:pt idx="390">
                  <c:v>1195.5323338550813</c:v>
                </c:pt>
                <c:pt idx="391">
                  <c:v>1194.9829538255678</c:v>
                </c:pt>
                <c:pt idx="392">
                  <c:v>1196.0003242505927</c:v>
                </c:pt>
                <c:pt idx="393">
                  <c:v>1195.1457330935721</c:v>
                </c:pt>
                <c:pt idx="394">
                  <c:v>1195.1609936499474</c:v>
                </c:pt>
                <c:pt idx="395">
                  <c:v>1195.191514762698</c:v>
                </c:pt>
                <c:pt idx="396">
                  <c:v>1194.8354351139394</c:v>
                </c:pt>
                <c:pt idx="397">
                  <c:v>1194.9473458606922</c:v>
                </c:pt>
                <c:pt idx="398">
                  <c:v>1194.4691817609305</c:v>
                </c:pt>
                <c:pt idx="399">
                  <c:v>1194.8964773394407</c:v>
                </c:pt>
                <c:pt idx="400">
                  <c:v>1194.8049140011885</c:v>
                </c:pt>
                <c:pt idx="401">
                  <c:v>1195.1253856850713</c:v>
                </c:pt>
                <c:pt idx="402">
                  <c:v>1194.6014399161838</c:v>
                </c:pt>
                <c:pt idx="403">
                  <c:v>1194.525137134307</c:v>
                </c:pt>
                <c:pt idx="404">
                  <c:v>1194.3369236056772</c:v>
                </c:pt>
                <c:pt idx="405">
                  <c:v>1193.6705459772861</c:v>
                </c:pt>
                <c:pt idx="406">
                  <c:v>1193.8791069144161</c:v>
                </c:pt>
                <c:pt idx="407">
                  <c:v>1193.8231515410398</c:v>
                </c:pt>
                <c:pt idx="408">
                  <c:v>1193.2381635466504</c:v>
                </c:pt>
                <c:pt idx="409">
                  <c:v>1193.1262527998979</c:v>
                </c:pt>
                <c:pt idx="410">
                  <c:v>1192.7294783341381</c:v>
                </c:pt>
                <c:pt idx="411">
                  <c:v>1193.0041683488948</c:v>
                </c:pt>
                <c:pt idx="412">
                  <c:v>1193.1822081732741</c:v>
                </c:pt>
                <c:pt idx="413">
                  <c:v>1192.5361779533835</c:v>
                </c:pt>
                <c:pt idx="414">
                  <c:v>1191.824018655866</c:v>
                </c:pt>
                <c:pt idx="415">
                  <c:v>1192.3225301641282</c:v>
                </c:pt>
                <c:pt idx="416">
                  <c:v>1191.5086338241085</c:v>
                </c:pt>
                <c:pt idx="417">
                  <c:v>1191.9969716281203</c:v>
                </c:pt>
                <c:pt idx="418">
                  <c:v>1191.2288569572265</c:v>
                </c:pt>
                <c:pt idx="419">
                  <c:v>1190.95416694247</c:v>
                </c:pt>
                <c:pt idx="420">
                  <c:v>1190.7099980404639</c:v>
                </c:pt>
                <c:pt idx="421">
                  <c:v>1189.9062754046945</c:v>
                </c:pt>
                <c:pt idx="422">
                  <c:v>1189.1381607338008</c:v>
                </c:pt>
                <c:pt idx="423">
                  <c:v>1189.962230778071</c:v>
                </c:pt>
                <c:pt idx="424">
                  <c:v>1189.5298483474353</c:v>
                </c:pt>
                <c:pt idx="425">
                  <c:v>1189.0008157264224</c:v>
                </c:pt>
                <c:pt idx="426">
                  <c:v>1188.9550340572964</c:v>
                </c:pt>
                <c:pt idx="427">
                  <c:v>1188.1462245694015</c:v>
                </c:pt>
                <c:pt idx="428">
                  <c:v>1187.8766214067703</c:v>
                </c:pt>
                <c:pt idx="429">
                  <c:v>1187.5764971313877</c:v>
                </c:pt>
                <c:pt idx="430">
                  <c:v>1187.0830724752509</c:v>
                </c:pt>
                <c:pt idx="431">
                  <c:v>1187.1186804401266</c:v>
                </c:pt>
                <c:pt idx="432" formatCode="General">
                  <c:v>1186.2996972479818</c:v>
                </c:pt>
                <c:pt idx="433" formatCode="General">
                  <c:v>1185.7452303663433</c:v>
                </c:pt>
                <c:pt idx="434" formatCode="General">
                  <c:v>1185.1042869985777</c:v>
                </c:pt>
                <c:pt idx="435" formatCode="General">
                  <c:v>1184.6820782721925</c:v>
                </c:pt>
                <c:pt idx="436" formatCode="General">
                  <c:v>1184.9822025475746</c:v>
                </c:pt>
                <c:pt idx="437" formatCode="General">
                  <c:v>1184.0411349044268</c:v>
                </c:pt>
                <c:pt idx="438" formatCode="General">
                  <c:v>1183.15093578253</c:v>
                </c:pt>
                <c:pt idx="439" formatCode="General">
                  <c:v>1182.5557740838906</c:v>
                </c:pt>
                <c:pt idx="440" formatCode="General">
                  <c:v>1182.6269900136424</c:v>
                </c:pt>
                <c:pt idx="441" formatCode="General">
                  <c:v>1181.8893964554995</c:v>
                </c:pt>
                <c:pt idx="442" formatCode="General">
                  <c:v>1181.2840610526098</c:v>
                </c:pt>
                <c:pt idx="443" formatCode="General">
                  <c:v>1180.88728658685</c:v>
                </c:pt>
                <c:pt idx="444" formatCode="General">
                  <c:v>1180.2921248882105</c:v>
                </c:pt>
                <c:pt idx="445" formatCode="General">
                  <c:v>1179.0407592654301</c:v>
                </c:pt>
                <c:pt idx="446" formatCode="General">
                  <c:v>1179.1781042728085</c:v>
                </c:pt>
                <c:pt idx="447" formatCode="General">
                  <c:v>1178.5473346092931</c:v>
                </c:pt>
                <c:pt idx="448" formatCode="General">
                  <c:v>1177.4129665853907</c:v>
                </c:pt>
                <c:pt idx="449" formatCode="General">
                  <c:v>1175.5867866724711</c:v>
                </c:pt>
                <c:pt idx="450" formatCode="General">
                  <c:v>1175.8818240957282</c:v>
                </c:pt>
                <c:pt idx="451" formatCode="General">
                  <c:v>1174.9204090440799</c:v>
                </c:pt>
                <c:pt idx="452" formatCode="General">
                  <c:v>1175.4850496299687</c:v>
                </c:pt>
                <c:pt idx="453" formatCode="General">
                  <c:v>1173.9996888094327</c:v>
                </c:pt>
                <c:pt idx="454" formatCode="General">
                  <c:v>1172.6058913271486</c:v>
                </c:pt>
                <c:pt idx="455" formatCode="General">
                  <c:v>1172.7737574472776</c:v>
                </c:pt>
                <c:pt idx="456" formatCode="General">
                  <c:v>1172.4125909463937</c:v>
                </c:pt>
                <c:pt idx="457" formatCode="General">
                  <c:v>1170.9577512386086</c:v>
                </c:pt>
                <c:pt idx="458" formatCode="General">
                  <c:v>1170.6881480759769</c:v>
                </c:pt>
                <c:pt idx="459" formatCode="General">
                  <c:v>1170.2201576804655</c:v>
                </c:pt>
                <c:pt idx="460" formatCode="General">
                  <c:v>1169.4927378265729</c:v>
                </c:pt>
                <c:pt idx="461" formatCode="General">
                  <c:v>1168.3176749856693</c:v>
                </c:pt>
                <c:pt idx="462" formatCode="General">
                  <c:v>1167.3511730818957</c:v>
                </c:pt>
                <c:pt idx="463" formatCode="General">
                  <c:v>1166.3795843259973</c:v>
                </c:pt>
                <c:pt idx="464" formatCode="General">
                  <c:v>1166.3795843259973</c:v>
                </c:pt>
                <c:pt idx="465" formatCode="General">
                  <c:v>1165.0468290692147</c:v>
                </c:pt>
                <c:pt idx="466" formatCode="General">
                  <c:v>1164.5991860822039</c:v>
                </c:pt>
                <c:pt idx="467" formatCode="General">
                  <c:v>1162.920524880913</c:v>
                </c:pt>
                <c:pt idx="468" formatCode="General">
                  <c:v>1162.8137009862855</c:v>
                </c:pt>
                <c:pt idx="469" formatCode="General">
                  <c:v>1162.2439735482715</c:v>
                </c:pt>
                <c:pt idx="470" formatCode="General">
                  <c:v>1160.5805729033561</c:v>
                </c:pt>
                <c:pt idx="471" formatCode="General">
                  <c:v>1159.6649395208337</c:v>
                </c:pt>
                <c:pt idx="472" formatCode="General">
                  <c:v>1158.7798272510624</c:v>
                </c:pt>
                <c:pt idx="473" formatCode="General">
                  <c:v>1158.0422336929194</c:v>
                </c:pt>
                <c:pt idx="474" formatCode="General">
                  <c:v>1157.1723819795232</c:v>
                </c:pt>
                <c:pt idx="475" formatCode="General">
                  <c:v>1156.4042673086296</c:v>
                </c:pt>
                <c:pt idx="476" formatCode="General">
                  <c:v>1155.814192462115</c:v>
                </c:pt>
                <c:pt idx="477" formatCode="General">
                  <c:v>1154.6442164733367</c:v>
                </c:pt>
                <c:pt idx="478" formatCode="General">
                  <c:v>1153.0978134272989</c:v>
                </c:pt>
                <c:pt idx="479" formatCode="General">
                  <c:v>1153.2148110261769</c:v>
                </c:pt>
                <c:pt idx="480" formatCode="General">
                  <c:v>1152.6450835881633</c:v>
                </c:pt>
                <c:pt idx="481" formatCode="General">
                  <c:v>1151.2614598101295</c:v>
                </c:pt>
                <c:pt idx="482" formatCode="General">
                  <c:v>1150.3153053148565</c:v>
                </c:pt>
                <c:pt idx="483" formatCode="General">
                  <c:v>1149.4556273057103</c:v>
                </c:pt>
                <c:pt idx="484" formatCode="General">
                  <c:v>1148.285651316932</c:v>
                </c:pt>
                <c:pt idx="485" formatCode="General">
                  <c:v>1148.5857755923143</c:v>
                </c:pt>
                <c:pt idx="486" formatCode="General">
                  <c:v>1146.4187765870115</c:v>
                </c:pt>
                <c:pt idx="487" formatCode="General">
                  <c:v>1145.655748768243</c:v>
                </c:pt>
                <c:pt idx="488" formatCode="General">
                  <c:v>1144.7858970548468</c:v>
                </c:pt>
                <c:pt idx="489" formatCode="General">
                  <c:v>1144.0686509052045</c:v>
                </c:pt>
                <c:pt idx="490" formatCode="General">
                  <c:v>1143.1581043748072</c:v>
                </c:pt>
                <c:pt idx="491" formatCode="General">
                  <c:v>1141.586267068144</c:v>
                </c:pt>
                <c:pt idx="492" formatCode="General">
                  <c:v>1141.4540089128909</c:v>
                </c:pt>
                <c:pt idx="493" formatCode="General">
                  <c:v>1140.4620727484917</c:v>
                </c:pt>
                <c:pt idx="494" formatCode="General">
                  <c:v>1138.4782004196934</c:v>
                </c:pt>
                <c:pt idx="495" formatCode="General">
                  <c:v>1138.1831629964363</c:v>
                </c:pt>
                <c:pt idx="496" formatCode="General">
                  <c:v>1137.4506562904185</c:v>
                </c:pt>
                <c:pt idx="497" formatCode="General">
                  <c:v>1136.1840301112627</c:v>
                </c:pt>
                <c:pt idx="498" formatCode="General">
                  <c:v>1134.9784461576082</c:v>
                </c:pt>
                <c:pt idx="499" formatCode="General">
                  <c:v>1134.4138055717194</c:v>
                </c:pt>
                <c:pt idx="500" formatCode="General">
                  <c:v>1134.1594629654633</c:v>
                </c:pt>
                <c:pt idx="501" formatCode="General">
                  <c:v>1133.5185195976978</c:v>
                </c:pt>
                <c:pt idx="502" formatCode="General">
                  <c:v>1131.6160369029014</c:v>
                </c:pt>
                <c:pt idx="503" formatCode="General">
                  <c:v>1130.1052418217398</c:v>
                </c:pt>
                <c:pt idx="504" formatCode="General">
                  <c:v>1129.2862586295948</c:v>
                </c:pt>
                <c:pt idx="505" formatCode="General">
                  <c:v>1128.7623128607072</c:v>
                </c:pt>
                <c:pt idx="506" formatCode="General">
                  <c:v>1127.1243464764173</c:v>
                </c:pt>
                <c:pt idx="507" formatCode="General">
                  <c:v>1126.9819146169139</c:v>
                </c:pt>
                <c:pt idx="508" formatCode="General">
                  <c:v>1126.1069760513924</c:v>
                </c:pt>
                <c:pt idx="509" formatCode="General">
                  <c:v>1124.2960566948484</c:v>
                </c:pt>
                <c:pt idx="510" formatCode="General">
                  <c:v>1123.4872472069537</c:v>
                </c:pt>
                <c:pt idx="511" formatCode="General">
                  <c:v>1122.9378671774405</c:v>
                </c:pt>
                <c:pt idx="512" formatCode="General">
                  <c:v>1122.0832760204196</c:v>
                </c:pt>
                <c:pt idx="513" formatCode="General">
                  <c:v>1120.3079646287515</c:v>
                </c:pt>
                <c:pt idx="514" formatCode="General">
                  <c:v>1119.2193782739748</c:v>
                </c:pt>
                <c:pt idx="515" formatCode="General">
                  <c:v>1119.1634229005988</c:v>
                </c:pt>
                <c:pt idx="516" formatCode="General">
                  <c:v>1118.1257050670733</c:v>
                </c:pt>
                <c:pt idx="517" formatCode="General">
                  <c:v>1116.4470438657827</c:v>
                </c:pt>
                <c:pt idx="518" formatCode="General">
                  <c:v>1115.0583332356239</c:v>
                </c:pt>
                <c:pt idx="519" formatCode="General">
                  <c:v>1113.9697468808472</c:v>
                </c:pt>
                <c:pt idx="520" formatCode="General">
                  <c:v>1114.203742078603</c:v>
                </c:pt>
                <c:pt idx="521" formatCode="General">
                  <c:v>1112.6369916240651</c:v>
                </c:pt>
                <c:pt idx="522" formatCode="General">
                  <c:v>1111.9248323265474</c:v>
                </c:pt>
                <c:pt idx="523" formatCode="General">
                  <c:v>1110.2919527943827</c:v>
                </c:pt>
                <c:pt idx="524" formatCode="General">
                  <c:v>1109.3457982991097</c:v>
                </c:pt>
                <c:pt idx="525" formatCode="General">
                  <c:v>1108.6031178888418</c:v>
                </c:pt>
                <c:pt idx="526" formatCode="General">
                  <c:v>1107.5857474638169</c:v>
                </c:pt>
                <c:pt idx="527" formatCode="General">
                  <c:v>1106.563290186667</c:v>
                </c:pt>
                <c:pt idx="528" formatCode="General">
                  <c:v>1104.4827676674915</c:v>
                </c:pt>
                <c:pt idx="529" formatCode="General">
                  <c:v>1103.9028665252274</c:v>
                </c:pt>
                <c:pt idx="530" formatCode="General">
                  <c:v>1103.3077048265877</c:v>
                </c:pt>
                <c:pt idx="531" formatCode="General">
                  <c:v>1101.9851232740557</c:v>
                </c:pt>
                <c:pt idx="532" formatCode="General">
                  <c:v>1101.1254452649098</c:v>
                </c:pt>
                <c:pt idx="533" formatCode="General">
                  <c:v>1099.4111760987432</c:v>
                </c:pt>
                <c:pt idx="534" formatCode="General">
                  <c:v>1098.4701084555952</c:v>
                </c:pt>
                <c:pt idx="535" formatCode="General">
                  <c:v>1097.7070806368267</c:v>
                </c:pt>
                <c:pt idx="536" formatCode="General">
                  <c:v>1097.2289165370651</c:v>
                </c:pt>
                <c:pt idx="537" formatCode="General">
                  <c:v>1096.2166329641655</c:v>
                </c:pt>
                <c:pt idx="538" formatCode="General">
                  <c:v>1093.9275495078598</c:v>
                </c:pt>
                <c:pt idx="539" formatCode="General">
                  <c:v>1093.5765567112264</c:v>
                </c:pt>
                <c:pt idx="540" formatCode="General">
                  <c:v>1092.2387146023189</c:v>
                </c:pt>
                <c:pt idx="541" formatCode="General">
                  <c:v>1092.5693599904516</c:v>
                </c:pt>
                <c:pt idx="542" formatCode="General">
                  <c:v>1090.9771752752879</c:v>
                </c:pt>
                <c:pt idx="543" formatCode="General">
                  <c:v>1088.9882160943646</c:v>
                </c:pt>
                <c:pt idx="544" formatCode="General">
                  <c:v>1088.2506225362217</c:v>
                </c:pt>
                <c:pt idx="545" formatCode="General">
                  <c:v>1086.9127804273141</c:v>
                </c:pt>
                <c:pt idx="546" formatCode="General">
                  <c:v>1086.4397031796775</c:v>
                </c:pt>
                <c:pt idx="547" formatCode="General">
                  <c:v>1084.8576921687641</c:v>
                </c:pt>
                <c:pt idx="548" formatCode="General">
                  <c:v>1083.5910659896083</c:v>
                </c:pt>
                <c:pt idx="549" formatCode="General">
                  <c:v>1083.03659910797</c:v>
                </c:pt>
                <c:pt idx="550" formatCode="General">
                  <c:v>1081.2968956811774</c:v>
                </c:pt>
                <c:pt idx="551" formatCode="General">
                  <c:v>1080.5999969400357</c:v>
                </c:pt>
                <c:pt idx="552" formatCode="General">
                  <c:v>1079.8420559733922</c:v>
                </c:pt>
                <c:pt idx="553" formatCode="General">
                  <c:v>1078.972204259996</c:v>
                </c:pt>
                <c:pt idx="554" formatCode="General">
                  <c:v>1077.7360991935907</c:v>
                </c:pt>
                <c:pt idx="555" formatCode="General">
                  <c:v>1076.5661232048124</c:v>
                </c:pt>
                <c:pt idx="556" formatCode="General">
                  <c:v>1075.5385790755374</c:v>
                </c:pt>
                <c:pt idx="557" formatCode="General">
                  <c:v>1074.5008612420124</c:v>
                </c:pt>
                <c:pt idx="558" formatCode="General">
                  <c:v>1073.2138876543559</c:v>
                </c:pt>
                <c:pt idx="559" formatCode="General">
                  <c:v>1071.4538368190629</c:v>
                </c:pt>
                <c:pt idx="560" formatCode="General">
                  <c:v>1070.8230671555477</c:v>
                </c:pt>
                <c:pt idx="561" formatCode="General">
                  <c:v>1069.8056967305229</c:v>
                </c:pt>
                <c:pt idx="562" formatCode="General">
                  <c:v>1068.737457784247</c:v>
                </c:pt>
                <c:pt idx="563" formatCode="General">
                  <c:v>1067.4403104923404</c:v>
                </c:pt>
                <c:pt idx="564" formatCode="General">
                  <c:v>1065.9142548548034</c:v>
                </c:pt>
                <c:pt idx="565" formatCode="General">
                  <c:v>1065.7972572559254</c:v>
                </c:pt>
                <c:pt idx="566" formatCode="General">
                  <c:v>1064.3271569917649</c:v>
                </c:pt>
                <c:pt idx="567" formatCode="General">
                  <c:v>1062.2924161417152</c:v>
                </c:pt>
                <c:pt idx="568" formatCode="General">
                  <c:v>1061.6056911048236</c:v>
                </c:pt>
                <c:pt idx="569" formatCode="General">
                  <c:v>1060.4255414117947</c:v>
                </c:pt>
                <c:pt idx="570" formatCode="General">
                  <c:v>1059.7795111919042</c:v>
                </c:pt>
                <c:pt idx="571" formatCode="General">
                  <c:v>1058.5230587169985</c:v>
                </c:pt>
                <c:pt idx="572" formatCode="General">
                  <c:v>1056.9563082624602</c:v>
                </c:pt>
                <c:pt idx="573" formatCode="General">
                  <c:v>1056.5188389796999</c:v>
                </c:pt>
                <c:pt idx="574" formatCode="General">
                  <c:v>1055.1199546452908</c:v>
                </c:pt>
                <c:pt idx="575" formatCode="General">
                  <c:v>1053.1615165771182</c:v>
                </c:pt>
                <c:pt idx="576" formatCode="General">
                  <c:v>1052.3527070892235</c:v>
                </c:pt>
                <c:pt idx="577" formatCode="General">
                  <c:v>1050.7656092261848</c:v>
                </c:pt>
                <c:pt idx="578" formatCode="General">
                  <c:v>1050.317966239174</c:v>
                </c:pt>
                <c:pt idx="579" formatCode="General">
                  <c:v>1048.9445161653905</c:v>
                </c:pt>
                <c:pt idx="580" formatCode="General">
                  <c:v>1048.0441433392436</c:v>
                </c:pt>
                <c:pt idx="581" formatCode="General">
                  <c:v>1046.8690804983401</c:v>
                </c:pt>
                <c:pt idx="582" formatCode="General">
                  <c:v>1045.3430248608031</c:v>
                </c:pt>
                <c:pt idx="583" formatCode="General">
                  <c:v>1044.3816098091545</c:v>
                </c:pt>
                <c:pt idx="584" formatCode="General">
                  <c:v>1043.3337182713792</c:v>
                </c:pt>
                <c:pt idx="585" formatCode="General">
                  <c:v>1041.8788785635936</c:v>
                </c:pt>
                <c:pt idx="586" formatCode="General">
                  <c:v>1040.8716818428193</c:v>
                </c:pt>
                <c:pt idx="587" formatCode="General">
                  <c:v>1039.6254030721639</c:v>
                </c:pt>
                <c:pt idx="588" formatCode="General">
                  <c:v>1038.0230446527498</c:v>
                </c:pt>
                <c:pt idx="589" formatCode="General">
                  <c:v>1037.5550542572385</c:v>
                </c:pt>
                <c:pt idx="590" formatCode="General">
                  <c:v>1035.6830926751929</c:v>
                </c:pt>
                <c:pt idx="591" formatCode="General">
                  <c:v>1034.5283772427899</c:v>
                </c:pt>
                <c:pt idx="592" formatCode="General">
                  <c:v>1033.1447534647561</c:v>
                </c:pt>
                <c:pt idx="593" formatCode="General">
                  <c:v>1031.6593926442199</c:v>
                </c:pt>
                <c:pt idx="594" formatCode="General">
                  <c:v>1031.4610054113402</c:v>
                </c:pt>
                <c:pt idx="595" formatCode="General">
                  <c:v>1029.761996801549</c:v>
                </c:pt>
                <c:pt idx="596" formatCode="General">
                  <c:v>1028.1240304172591</c:v>
                </c:pt>
                <c:pt idx="597" formatCode="General">
                  <c:v>1027.508521310119</c:v>
                </c:pt>
                <c:pt idx="598" formatCode="General">
                  <c:v>1025.534822685571</c:v>
                </c:pt>
                <c:pt idx="599" formatCode="General">
                  <c:v>1024.3902809574183</c:v>
                </c:pt>
                <c:pt idx="600" formatCode="General">
                  <c:v>1024.1003303862863</c:v>
                </c:pt>
                <c:pt idx="601" formatCode="General">
                  <c:v>1021.9333313809835</c:v>
                </c:pt>
                <c:pt idx="602" formatCode="General">
                  <c:v>1021.2262589355913</c:v>
                </c:pt>
                <c:pt idx="603" formatCode="General">
                  <c:v>1019.3848184662965</c:v>
                </c:pt>
                <c:pt idx="604" formatCode="General">
                  <c:v>1018.1181922871407</c:v>
                </c:pt>
                <c:pt idx="605" formatCode="General">
                  <c:v>1016.9889111153632</c:v>
                </c:pt>
                <c:pt idx="606" formatCode="General">
                  <c:v>1015.7884140138341</c:v>
                </c:pt>
                <c:pt idx="607" formatCode="General">
                  <c:v>1014.3335743060486</c:v>
                </c:pt>
                <c:pt idx="608" formatCode="General">
                  <c:v>1012.6956079217589</c:v>
                </c:pt>
                <c:pt idx="609" formatCode="General">
                  <c:v>1012.0444908497429</c:v>
                </c:pt>
                <c:pt idx="610" formatCode="General">
                  <c:v>1010.8643411567142</c:v>
                </c:pt>
                <c:pt idx="611" formatCode="General">
                  <c:v>1010.2895268665754</c:v>
                </c:pt>
                <c:pt idx="612" formatCode="General">
                  <c:v>1008.0258776708952</c:v>
                </c:pt>
                <c:pt idx="613" formatCode="General">
                  <c:v>1006.9169439076182</c:v>
                </c:pt>
                <c:pt idx="614" formatCode="General">
                  <c:v>1005.8893997783432</c:v>
                </c:pt>
                <c:pt idx="615" formatCode="General">
                  <c:v>1004.1191752388002</c:v>
                </c:pt>
                <c:pt idx="616" formatCode="General">
                  <c:v>1002.9491992500217</c:v>
                </c:pt>
                <c:pt idx="617" formatCode="General">
                  <c:v>1001.1179324849771</c:v>
                </c:pt>
                <c:pt idx="618" formatCode="General">
                  <c:v>1000.7720265404688</c:v>
                </c:pt>
                <c:pt idx="619" formatCode="General">
                  <c:v>998.77798050742024</c:v>
                </c:pt>
                <c:pt idx="620" formatCode="General">
                  <c:v>997.92338935039948</c:v>
                </c:pt>
                <c:pt idx="621" formatCode="General">
                  <c:v>996.03616721197864</c:v>
                </c:pt>
                <c:pt idx="622" formatCode="General">
                  <c:v>994.52028527869163</c:v>
                </c:pt>
                <c:pt idx="623" formatCode="General">
                  <c:v>992.82636352102543</c:v>
                </c:pt>
                <c:pt idx="624" formatCode="General">
                  <c:v>992.20576756176035</c:v>
                </c:pt>
                <c:pt idx="625" formatCode="General">
                  <c:v>990.46606413496795</c:v>
                </c:pt>
                <c:pt idx="626" formatCode="General">
                  <c:v>989.31134870256483</c:v>
                </c:pt>
                <c:pt idx="627" formatCode="General">
                  <c:v>988.22276234778849</c:v>
                </c:pt>
                <c:pt idx="628" formatCode="General">
                  <c:v>986.48814577312135</c:v>
                </c:pt>
                <c:pt idx="629" formatCode="General">
                  <c:v>985.24695385459108</c:v>
                </c:pt>
                <c:pt idx="630" formatCode="General">
                  <c:v>984.66196586020192</c:v>
                </c:pt>
                <c:pt idx="631" formatCode="General">
                  <c:v>982.43392462939755</c:v>
                </c:pt>
                <c:pt idx="632" formatCode="General">
                  <c:v>980.82647935785872</c:v>
                </c:pt>
                <c:pt idx="633" formatCode="General">
                  <c:v>979.71245874245631</c:v>
                </c:pt>
                <c:pt idx="634" formatCode="General">
                  <c:v>978.92908351518736</c:v>
                </c:pt>
                <c:pt idx="635" formatCode="General">
                  <c:v>977.13851156714384</c:v>
                </c:pt>
                <c:pt idx="636" formatCode="General">
                  <c:v>975.49545833072887</c:v>
                </c:pt>
                <c:pt idx="637" formatCode="General">
                  <c:v>974.45265364507873</c:v>
                </c:pt>
                <c:pt idx="638" formatCode="General">
                  <c:v>972.80451355653838</c:v>
                </c:pt>
                <c:pt idx="639" formatCode="General">
                  <c:v>970.92237827024269</c:v>
                </c:pt>
                <c:pt idx="640" formatCode="General">
                  <c:v>969.68118635171243</c:v>
                </c:pt>
                <c:pt idx="641" formatCode="General">
                  <c:v>969.08093780094794</c:v>
                </c:pt>
                <c:pt idx="642" formatCode="General">
                  <c:v>967.14284714127564</c:v>
                </c:pt>
                <c:pt idx="643" formatCode="General">
                  <c:v>965.54048872186183</c:v>
                </c:pt>
                <c:pt idx="644" formatCode="General">
                  <c:v>963.11914711030283</c:v>
                </c:pt>
                <c:pt idx="645" formatCode="General">
                  <c:v>962.19842687565551</c:v>
                </c:pt>
                <c:pt idx="646" formatCode="General">
                  <c:v>962.01530019915094</c:v>
                </c:pt>
                <c:pt idx="647" formatCode="General">
                  <c:v>960.15859917348075</c:v>
                </c:pt>
                <c:pt idx="648" formatCode="General">
                  <c:v>957.73217070979672</c:v>
                </c:pt>
                <c:pt idx="649" formatCode="General">
                  <c:v>956.48589193914165</c:v>
                </c:pt>
                <c:pt idx="650" formatCode="General">
                  <c:v>955.91107764900244</c:v>
                </c:pt>
                <c:pt idx="651" formatCode="General">
                  <c:v>953.91194476382884</c:v>
                </c:pt>
                <c:pt idx="652" formatCode="General">
                  <c:v>952.32484690079025</c:v>
                </c:pt>
                <c:pt idx="653" formatCode="General">
                  <c:v>950.80387811537832</c:v>
                </c:pt>
                <c:pt idx="654" formatCode="General">
                  <c:v>949.50164397134654</c:v>
                </c:pt>
                <c:pt idx="655" formatCode="General">
                  <c:v>946.98365216941033</c:v>
                </c:pt>
                <c:pt idx="656" formatCode="General">
                  <c:v>946.33762194951953</c:v>
                </c:pt>
                <c:pt idx="657" formatCode="General">
                  <c:v>944.95908502361112</c:v>
                </c:pt>
                <c:pt idx="658" formatCode="General">
                  <c:v>943.48898475945032</c:v>
                </c:pt>
                <c:pt idx="659" formatCode="General">
                  <c:v>941.63228373378013</c:v>
                </c:pt>
                <c:pt idx="660" formatCode="General">
                  <c:v>939.79084326448549</c:v>
                </c:pt>
                <c:pt idx="661" formatCode="General">
                  <c:v>938.47843541620352</c:v>
                </c:pt>
                <c:pt idx="662" formatCode="General">
                  <c:v>936.13339658652137</c:v>
                </c:pt>
                <c:pt idx="663" formatCode="General">
                  <c:v>935.75188267713713</c:v>
                </c:pt>
                <c:pt idx="664" formatCode="General">
                  <c:v>934.02235295459502</c:v>
                </c:pt>
                <c:pt idx="665" formatCode="General">
                  <c:v>931.99269895667067</c:v>
                </c:pt>
                <c:pt idx="666" formatCode="General">
                  <c:v>930.4310353542578</c:v>
                </c:pt>
                <c:pt idx="667" formatCode="General">
                  <c:v>929.28140677397971</c:v>
                </c:pt>
                <c:pt idx="668" formatCode="General">
                  <c:v>927.14492888142775</c:v>
                </c:pt>
                <c:pt idx="669" formatCode="General">
                  <c:v>926.10721104790264</c:v>
                </c:pt>
                <c:pt idx="670" formatCode="General">
                  <c:v>925.19666451750538</c:v>
                </c:pt>
                <c:pt idx="671" formatCode="General">
                  <c:v>922.16998750305675</c:v>
                </c:pt>
                <c:pt idx="672" formatCode="General">
                  <c:v>921.5290441352912</c:v>
                </c:pt>
                <c:pt idx="673" formatCode="General">
                  <c:v>919.30608975661198</c:v>
                </c:pt>
                <c:pt idx="674" formatCode="General">
                  <c:v>917.78512097120006</c:v>
                </c:pt>
                <c:pt idx="675" formatCode="General">
                  <c:v>916.19802310816146</c:v>
                </c:pt>
                <c:pt idx="676" formatCode="General">
                  <c:v>915.25186861288853</c:v>
                </c:pt>
                <c:pt idx="677" formatCode="General">
                  <c:v>913.12556442458674</c:v>
                </c:pt>
                <c:pt idx="678" formatCode="General">
                  <c:v>910.99926023628495</c:v>
                </c:pt>
                <c:pt idx="679" formatCode="General">
                  <c:v>910.12432167076383</c:v>
                </c:pt>
                <c:pt idx="680" formatCode="General">
                  <c:v>907.9929306303369</c:v>
                </c:pt>
                <c:pt idx="681" formatCode="General">
                  <c:v>906.53809092255153</c:v>
                </c:pt>
                <c:pt idx="682" formatCode="General">
                  <c:v>904.44739469912577</c:v>
                </c:pt>
                <c:pt idx="683" formatCode="General">
                  <c:v>903.06885777321713</c:v>
                </c:pt>
                <c:pt idx="684" formatCode="General">
                  <c:v>901.2782858251735</c:v>
                </c:pt>
                <c:pt idx="685" formatCode="General">
                  <c:v>899.19267645387276</c:v>
                </c:pt>
                <c:pt idx="686" formatCode="General">
                  <c:v>897.49875469620667</c:v>
                </c:pt>
                <c:pt idx="687" formatCode="General">
                  <c:v>896.67977150406182</c:v>
                </c:pt>
                <c:pt idx="688" formatCode="General">
                  <c:v>895.07232623252253</c:v>
                </c:pt>
                <c:pt idx="689" formatCode="General">
                  <c:v>892.06090977444933</c:v>
                </c:pt>
                <c:pt idx="690" formatCode="General">
                  <c:v>890.46872505928559</c:v>
                </c:pt>
                <c:pt idx="691" formatCode="General">
                  <c:v>889.20209888012971</c:v>
                </c:pt>
                <c:pt idx="692" formatCode="General">
                  <c:v>887.95582010947453</c:v>
                </c:pt>
                <c:pt idx="693" formatCode="General">
                  <c:v>885.94651352005053</c:v>
                </c:pt>
                <c:pt idx="694" formatCode="General">
                  <c:v>883.906685817876</c:v>
                </c:pt>
                <c:pt idx="695" formatCode="General">
                  <c:v>882.29924054633693</c:v>
                </c:pt>
                <c:pt idx="696" formatCode="General">
                  <c:v>880.19837061866087</c:v>
                </c:pt>
                <c:pt idx="697" formatCode="General">
                  <c:v>878.58075164287141</c:v>
                </c:pt>
                <c:pt idx="698" formatCode="General">
                  <c:v>876.46462115882002</c:v>
                </c:pt>
                <c:pt idx="699" formatCode="General">
                  <c:v>874.47057512577146</c:v>
                </c:pt>
                <c:pt idx="700" formatCode="General">
                  <c:v>873.05643023498703</c:v>
                </c:pt>
                <c:pt idx="701" formatCode="General">
                  <c:v>871.9576701759604</c:v>
                </c:pt>
                <c:pt idx="702" formatCode="General">
                  <c:v>869.94836358653652</c:v>
                </c:pt>
                <c:pt idx="703" formatCode="General">
                  <c:v>867.87801477161111</c:v>
                </c:pt>
                <c:pt idx="704" formatCode="General">
                  <c:v>865.49736797705305</c:v>
                </c:pt>
                <c:pt idx="705" formatCode="General">
                  <c:v>863.54401676100565</c:v>
                </c:pt>
                <c:pt idx="706" formatCode="General">
                  <c:v>862.02304797559384</c:v>
                </c:pt>
                <c:pt idx="707" formatCode="General">
                  <c:v>859.69326970228713</c:v>
                </c:pt>
                <c:pt idx="708" formatCode="General">
                  <c:v>857.23123327372718</c:v>
                </c:pt>
                <c:pt idx="709" formatCode="General">
                  <c:v>855.87813060844417</c:v>
                </c:pt>
                <c:pt idx="710" formatCode="General">
                  <c:v>853.8484766105197</c:v>
                </c:pt>
                <c:pt idx="711" formatCode="General">
                  <c:v>852.49028709311187</c:v>
                </c:pt>
                <c:pt idx="712" formatCode="General">
                  <c:v>851.02527368107621</c:v>
                </c:pt>
                <c:pt idx="713" formatCode="General">
                  <c:v>848.12576796975554</c:v>
                </c:pt>
                <c:pt idx="714" formatCode="General">
                  <c:v>846.26398009196032</c:v>
                </c:pt>
                <c:pt idx="715" formatCode="General">
                  <c:v>843.73581458577394</c:v>
                </c:pt>
                <c:pt idx="716" formatCode="General">
                  <c:v>841.46707853796863</c:v>
                </c:pt>
                <c:pt idx="717" formatCode="General">
                  <c:v>838.75578635527779</c:v>
                </c:pt>
                <c:pt idx="718" formatCode="General">
                  <c:v>837.99784538863423</c:v>
                </c:pt>
                <c:pt idx="719" formatCode="General">
                  <c:v>836.04958102471187</c:v>
                </c:pt>
                <c:pt idx="720" formatCode="General">
                  <c:v>833.87749516728422</c:v>
                </c:pt>
                <c:pt idx="721" formatCode="General">
                  <c:v>830.07761662981659</c:v>
                </c:pt>
                <c:pt idx="722" formatCode="General">
                  <c:v>827.83431484263701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EC0F-4AB6-8304-ACBF21E005ED}"/>
            </c:ext>
          </c:extLst>
        </c:ser>
        <c:ser>
          <c:idx val="9"/>
          <c:order val="9"/>
          <c:tx>
            <c:strRef>
              <c:f>'46NT89'!$B$2</c:f>
              <c:strCache>
                <c:ptCount val="1"/>
                <c:pt idx="0">
                  <c:v>AWA_1_10_Rz</c:v>
                </c:pt>
              </c:strCache>
            </c:strRef>
          </c:tx>
          <c:spPr>
            <a:ln w="28575" cap="rnd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'46NT89'!$H$22:$H$738</c:f>
              <c:numCache>
                <c:formatCode>0.000</c:formatCode>
                <c:ptCount val="717"/>
                <c:pt idx="0">
                  <c:v>3.3095329401299756E-5</c:v>
                </c:pt>
                <c:pt idx="1">
                  <c:v>3.5448389401299756E-5</c:v>
                </c:pt>
                <c:pt idx="2">
                  <c:v>4.8522529401299749E-5</c:v>
                </c:pt>
                <c:pt idx="3">
                  <c:v>3.0232481401299755E-5</c:v>
                </c:pt>
                <c:pt idx="4">
                  <c:v>3.3597341401299758E-5</c:v>
                </c:pt>
                <c:pt idx="5">
                  <c:v>4.101972940129975E-5</c:v>
                </c:pt>
                <c:pt idx="6">
                  <c:v>4.9215209401299762E-5</c:v>
                </c:pt>
                <c:pt idx="7">
                  <c:v>5.675824940129975E-5</c:v>
                </c:pt>
                <c:pt idx="8">
                  <c:v>6.4393369401299756E-5</c:v>
                </c:pt>
                <c:pt idx="9">
                  <c:v>7.5288129401299749E-5</c:v>
                </c:pt>
                <c:pt idx="10">
                  <c:v>8.6433729401299753E-5</c:v>
                </c:pt>
                <c:pt idx="11">
                  <c:v>9.8979729401299751E-5</c:v>
                </c:pt>
                <c:pt idx="12">
                  <c:v>1.1857092940129975E-4</c:v>
                </c:pt>
                <c:pt idx="13">
                  <c:v>1.4246732940129976E-4</c:v>
                </c:pt>
                <c:pt idx="14">
                  <c:v>1.7379892940129975E-4</c:v>
                </c:pt>
                <c:pt idx="15">
                  <c:v>1.9972532940129974E-4</c:v>
                </c:pt>
                <c:pt idx="16">
                  <c:v>2.2656012940129973E-4</c:v>
                </c:pt>
                <c:pt idx="17">
                  <c:v>2.5344372940129973E-4</c:v>
                </c:pt>
                <c:pt idx="18">
                  <c:v>2.9535132940129976E-4</c:v>
                </c:pt>
                <c:pt idx="19">
                  <c:v>3.3247492940129976E-4</c:v>
                </c:pt>
                <c:pt idx="20">
                  <c:v>4.2708492940129973E-4</c:v>
                </c:pt>
                <c:pt idx="21">
                  <c:v>4.4915132940129976E-4</c:v>
                </c:pt>
                <c:pt idx="22">
                  <c:v>4.8728732940129979E-4</c:v>
                </c:pt>
                <c:pt idx="23">
                  <c:v>5.330553294012998E-4</c:v>
                </c:pt>
                <c:pt idx="24">
                  <c:v>5.7495132940129983E-4</c:v>
                </c:pt>
                <c:pt idx="25">
                  <c:v>6.1803132940129975E-4</c:v>
                </c:pt>
                <c:pt idx="26">
                  <c:v>6.571873294012998E-4</c:v>
                </c:pt>
                <c:pt idx="27">
                  <c:v>7.0596332940129974E-4</c:v>
                </c:pt>
                <c:pt idx="28">
                  <c:v>7.5497532940129982E-4</c:v>
                </c:pt>
                <c:pt idx="29">
                  <c:v>7.9677932940129981E-4</c:v>
                </c:pt>
                <c:pt idx="30">
                  <c:v>8.4806732940129984E-4</c:v>
                </c:pt>
                <c:pt idx="31">
                  <c:v>9.0098732940129976E-4</c:v>
                </c:pt>
                <c:pt idx="32">
                  <c:v>9.5065932940129982E-4</c:v>
                </c:pt>
                <c:pt idx="33">
                  <c:v>9.952513294012998E-4</c:v>
                </c:pt>
                <c:pt idx="34">
                  <c:v>1.0374673294012999E-3</c:v>
                </c:pt>
                <c:pt idx="35">
                  <c:v>1.0931753294012999E-3</c:v>
                </c:pt>
                <c:pt idx="36">
                  <c:v>1.1441473294012997E-3</c:v>
                </c:pt>
                <c:pt idx="37">
                  <c:v>1.1914753294012996E-3</c:v>
                </c:pt>
                <c:pt idx="38">
                  <c:v>1.2472553294012997E-3</c:v>
                </c:pt>
                <c:pt idx="39">
                  <c:v>1.2929233294012999E-3</c:v>
                </c:pt>
                <c:pt idx="40">
                  <c:v>1.3441993294012996E-3</c:v>
                </c:pt>
                <c:pt idx="41">
                  <c:v>1.3984993294012997E-3</c:v>
                </c:pt>
                <c:pt idx="42">
                  <c:v>1.4434673294012998E-3</c:v>
                </c:pt>
                <c:pt idx="43">
                  <c:v>1.4979793294012996E-3</c:v>
                </c:pt>
                <c:pt idx="44">
                  <c:v>1.5523233294012998E-3</c:v>
                </c:pt>
                <c:pt idx="45">
                  <c:v>1.6023753294012999E-3</c:v>
                </c:pt>
                <c:pt idx="46">
                  <c:v>1.6570153294012998E-3</c:v>
                </c:pt>
                <c:pt idx="47">
                  <c:v>1.7161753294013E-3</c:v>
                </c:pt>
                <c:pt idx="48">
                  <c:v>1.7618113294012997E-3</c:v>
                </c:pt>
                <c:pt idx="49">
                  <c:v>1.8198593294012999E-3</c:v>
                </c:pt>
                <c:pt idx="50">
                  <c:v>1.8736513294012999E-3</c:v>
                </c:pt>
                <c:pt idx="51">
                  <c:v>1.9231553294012998E-3</c:v>
                </c:pt>
                <c:pt idx="52">
                  <c:v>1.9725953294012998E-3</c:v>
                </c:pt>
                <c:pt idx="53">
                  <c:v>2.0302673294012997E-3</c:v>
                </c:pt>
                <c:pt idx="54">
                  <c:v>2.0827553294013E-3</c:v>
                </c:pt>
                <c:pt idx="55">
                  <c:v>2.1412433294012998E-3</c:v>
                </c:pt>
                <c:pt idx="56">
                  <c:v>2.1912273294013001E-3</c:v>
                </c:pt>
                <c:pt idx="57">
                  <c:v>2.2496713294013E-3</c:v>
                </c:pt>
                <c:pt idx="58">
                  <c:v>2.2921393294013E-3</c:v>
                </c:pt>
                <c:pt idx="59">
                  <c:v>2.3507153294012998E-3</c:v>
                </c:pt>
                <c:pt idx="60">
                  <c:v>2.4020993294013001E-3</c:v>
                </c:pt>
                <c:pt idx="61">
                  <c:v>2.4465193294012999E-3</c:v>
                </c:pt>
                <c:pt idx="62">
                  <c:v>2.4979953294012995E-3</c:v>
                </c:pt>
                <c:pt idx="63">
                  <c:v>2.5498513294012998E-3</c:v>
                </c:pt>
                <c:pt idx="64">
                  <c:v>2.6016673294012999E-3</c:v>
                </c:pt>
                <c:pt idx="65">
                  <c:v>2.6531473294012999E-3</c:v>
                </c:pt>
                <c:pt idx="66">
                  <c:v>2.7151233294012999E-3</c:v>
                </c:pt>
                <c:pt idx="67">
                  <c:v>2.7651673294012994E-3</c:v>
                </c:pt>
                <c:pt idx="68">
                  <c:v>2.8162393294013E-3</c:v>
                </c:pt>
                <c:pt idx="69">
                  <c:v>2.8688193294013E-3</c:v>
                </c:pt>
                <c:pt idx="70">
                  <c:v>2.9204833294012998E-3</c:v>
                </c:pt>
                <c:pt idx="71">
                  <c:v>2.9732593294012999E-3</c:v>
                </c:pt>
                <c:pt idx="72">
                  <c:v>3.0203953294012996E-3</c:v>
                </c:pt>
                <c:pt idx="73">
                  <c:v>3.0721833294012997E-3</c:v>
                </c:pt>
                <c:pt idx="74">
                  <c:v>3.1240873294012999E-3</c:v>
                </c:pt>
                <c:pt idx="75">
                  <c:v>3.1721193294013002E-3</c:v>
                </c:pt>
                <c:pt idx="76">
                  <c:v>3.2229833294013001E-3</c:v>
                </c:pt>
                <c:pt idx="77">
                  <c:v>3.2775553294012998E-3</c:v>
                </c:pt>
                <c:pt idx="78">
                  <c:v>3.3248633294012996E-3</c:v>
                </c:pt>
                <c:pt idx="79">
                  <c:v>3.3819993294012998E-3</c:v>
                </c:pt>
                <c:pt idx="80">
                  <c:v>3.4274633294012996E-3</c:v>
                </c:pt>
                <c:pt idx="81">
                  <c:v>3.4811193294013E-3</c:v>
                </c:pt>
                <c:pt idx="82">
                  <c:v>3.5355353294012999E-3</c:v>
                </c:pt>
                <c:pt idx="83">
                  <c:v>3.5892753294012995E-3</c:v>
                </c:pt>
                <c:pt idx="84">
                  <c:v>3.6306753294012999E-3</c:v>
                </c:pt>
                <c:pt idx="85">
                  <c:v>3.6876753294012997E-3</c:v>
                </c:pt>
                <c:pt idx="86">
                  <c:v>3.7432473294012995E-3</c:v>
                </c:pt>
                <c:pt idx="87">
                  <c:v>3.7887393294012998E-3</c:v>
                </c:pt>
                <c:pt idx="88">
                  <c:v>3.8398273294012997E-3</c:v>
                </c:pt>
                <c:pt idx="89">
                  <c:v>3.8906033294012999E-3</c:v>
                </c:pt>
                <c:pt idx="90">
                  <c:v>3.9414633294012997E-3</c:v>
                </c:pt>
                <c:pt idx="91">
                  <c:v>3.9936353294013002E-3</c:v>
                </c:pt>
                <c:pt idx="92">
                  <c:v>4.0504553294012993E-3</c:v>
                </c:pt>
                <c:pt idx="93">
                  <c:v>4.0965353294012997E-3</c:v>
                </c:pt>
                <c:pt idx="94">
                  <c:v>4.1441353294012998E-3</c:v>
                </c:pt>
                <c:pt idx="95">
                  <c:v>4.1904553294012997E-3</c:v>
                </c:pt>
                <c:pt idx="96">
                  <c:v>4.2484153294012998E-3</c:v>
                </c:pt>
                <c:pt idx="97">
                  <c:v>4.2986153294013001E-3</c:v>
                </c:pt>
                <c:pt idx="98">
                  <c:v>4.3509753294012996E-3</c:v>
                </c:pt>
                <c:pt idx="99">
                  <c:v>4.3957353294012992E-3</c:v>
                </c:pt>
                <c:pt idx="100">
                  <c:v>4.4472953294012992E-3</c:v>
                </c:pt>
                <c:pt idx="101">
                  <c:v>4.4970553294013003E-3</c:v>
                </c:pt>
                <c:pt idx="102">
                  <c:v>4.5492553294013E-3</c:v>
                </c:pt>
                <c:pt idx="103">
                  <c:v>4.6038553294012992E-3</c:v>
                </c:pt>
                <c:pt idx="104">
                  <c:v>4.6472953294012997E-3</c:v>
                </c:pt>
                <c:pt idx="105">
                  <c:v>4.6984953294013001E-3</c:v>
                </c:pt>
                <c:pt idx="106">
                  <c:v>4.7475353294012994E-3</c:v>
                </c:pt>
                <c:pt idx="107">
                  <c:v>4.8037353294012996E-3</c:v>
                </c:pt>
                <c:pt idx="108">
                  <c:v>4.8504953294012994E-3</c:v>
                </c:pt>
                <c:pt idx="109">
                  <c:v>4.8966953294013E-3</c:v>
                </c:pt>
                <c:pt idx="110">
                  <c:v>4.9491753294012997E-3</c:v>
                </c:pt>
                <c:pt idx="111">
                  <c:v>4.9998153294013E-3</c:v>
                </c:pt>
                <c:pt idx="112">
                  <c:v>5.0523753294012992E-3</c:v>
                </c:pt>
                <c:pt idx="113">
                  <c:v>5.0999753294012993E-3</c:v>
                </c:pt>
                <c:pt idx="114">
                  <c:v>5.1540153294012993E-3</c:v>
                </c:pt>
                <c:pt idx="115">
                  <c:v>5.2056953294012994E-3</c:v>
                </c:pt>
                <c:pt idx="116">
                  <c:v>5.2594153294012987E-3</c:v>
                </c:pt>
                <c:pt idx="117">
                  <c:v>5.3118553294012995E-3</c:v>
                </c:pt>
                <c:pt idx="118">
                  <c:v>5.3702553294012988E-3</c:v>
                </c:pt>
                <c:pt idx="119">
                  <c:v>5.4295753294012995E-3</c:v>
                </c:pt>
                <c:pt idx="120">
                  <c:v>5.4891353294012988E-3</c:v>
                </c:pt>
                <c:pt idx="121">
                  <c:v>5.5661353294012995E-3</c:v>
                </c:pt>
                <c:pt idx="122">
                  <c:v>5.6513753294012989E-3</c:v>
                </c:pt>
                <c:pt idx="123">
                  <c:v>5.7466953294012992E-3</c:v>
                </c:pt>
                <c:pt idx="124">
                  <c:v>5.9095353294013001E-3</c:v>
                </c:pt>
                <c:pt idx="125">
                  <c:v>6.082215329401299E-3</c:v>
                </c:pt>
                <c:pt idx="126">
                  <c:v>6.322015329401299E-3</c:v>
                </c:pt>
                <c:pt idx="127">
                  <c:v>6.5809753294012998E-3</c:v>
                </c:pt>
                <c:pt idx="128">
                  <c:v>6.8241353294012999E-3</c:v>
                </c:pt>
                <c:pt idx="129">
                  <c:v>7.0504153294012996E-3</c:v>
                </c:pt>
                <c:pt idx="130">
                  <c:v>7.2756553294012994E-3</c:v>
                </c:pt>
                <c:pt idx="131">
                  <c:v>7.5182953294012991E-3</c:v>
                </c:pt>
                <c:pt idx="132">
                  <c:v>7.7190153294012997E-3</c:v>
                </c:pt>
                <c:pt idx="133">
                  <c:v>7.9461753294012994E-3</c:v>
                </c:pt>
                <c:pt idx="134">
                  <c:v>8.1776553294012986E-3</c:v>
                </c:pt>
                <c:pt idx="135">
                  <c:v>8.4080153294012992E-3</c:v>
                </c:pt>
                <c:pt idx="136">
                  <c:v>8.6297753294012989E-3</c:v>
                </c:pt>
                <c:pt idx="137">
                  <c:v>8.8836553294012986E-3</c:v>
                </c:pt>
                <c:pt idx="138">
                  <c:v>9.125735329401299E-3</c:v>
                </c:pt>
                <c:pt idx="139">
                  <c:v>9.3558553294012994E-3</c:v>
                </c:pt>
                <c:pt idx="140">
                  <c:v>9.5811753294012987E-3</c:v>
                </c:pt>
                <c:pt idx="141">
                  <c:v>9.8104153294012991E-3</c:v>
                </c:pt>
                <c:pt idx="142">
                  <c:v>1.0028655329401299E-2</c:v>
                </c:pt>
                <c:pt idx="143">
                  <c:v>1.0254055329401299E-2</c:v>
                </c:pt>
                <c:pt idx="144">
                  <c:v>1.0532495329401301E-2</c:v>
                </c:pt>
                <c:pt idx="145">
                  <c:v>1.0772295329401301E-2</c:v>
                </c:pt>
                <c:pt idx="146">
                  <c:v>1.0993415329401299E-2</c:v>
                </c:pt>
                <c:pt idx="147">
                  <c:v>1.1220615329401299E-2</c:v>
                </c:pt>
                <c:pt idx="148">
                  <c:v>1.1439135329401299E-2</c:v>
                </c:pt>
                <c:pt idx="149">
                  <c:v>1.1644255329401301E-2</c:v>
                </c:pt>
                <c:pt idx="150">
                  <c:v>1.18576553294013E-2</c:v>
                </c:pt>
                <c:pt idx="151">
                  <c:v>1.2063015329401301E-2</c:v>
                </c:pt>
                <c:pt idx="152">
                  <c:v>1.22858153294013E-2</c:v>
                </c:pt>
                <c:pt idx="153">
                  <c:v>1.2491975329401302E-2</c:v>
                </c:pt>
                <c:pt idx="154">
                  <c:v>1.2704455329401301E-2</c:v>
                </c:pt>
                <c:pt idx="155">
                  <c:v>1.29357753294013E-2</c:v>
                </c:pt>
                <c:pt idx="156">
                  <c:v>1.3134335329401302E-2</c:v>
                </c:pt>
                <c:pt idx="157">
                  <c:v>1.3361735329401301E-2</c:v>
                </c:pt>
                <c:pt idx="158">
                  <c:v>1.3565375329401301E-2</c:v>
                </c:pt>
                <c:pt idx="159">
                  <c:v>1.3767055329401302E-2</c:v>
                </c:pt>
                <c:pt idx="160">
                  <c:v>1.3986975329401302E-2</c:v>
                </c:pt>
                <c:pt idx="161">
                  <c:v>1.4185735329401301E-2</c:v>
                </c:pt>
                <c:pt idx="162">
                  <c:v>1.44052153294013E-2</c:v>
                </c:pt>
                <c:pt idx="163">
                  <c:v>1.45802153294013E-2</c:v>
                </c:pt>
                <c:pt idx="164">
                  <c:v>1.4817895329401301E-2</c:v>
                </c:pt>
                <c:pt idx="165">
                  <c:v>1.50208153294013E-2</c:v>
                </c:pt>
                <c:pt idx="166">
                  <c:v>1.5242575329401299E-2</c:v>
                </c:pt>
                <c:pt idx="167">
                  <c:v>1.54410953294013E-2</c:v>
                </c:pt>
                <c:pt idx="168">
                  <c:v>1.5629855329401299E-2</c:v>
                </c:pt>
                <c:pt idx="169">
                  <c:v>1.58628553294013E-2</c:v>
                </c:pt>
                <c:pt idx="170">
                  <c:v>1.6068855329401298E-2</c:v>
                </c:pt>
                <c:pt idx="171">
                  <c:v>1.6285055329401301E-2</c:v>
                </c:pt>
                <c:pt idx="172">
                  <c:v>1.65089353294013E-2</c:v>
                </c:pt>
                <c:pt idx="173">
                  <c:v>1.6711295329401302E-2</c:v>
                </c:pt>
                <c:pt idx="174">
                  <c:v>1.69226553294013E-2</c:v>
                </c:pt>
                <c:pt idx="175">
                  <c:v>1.7128935329401299E-2</c:v>
                </c:pt>
                <c:pt idx="176">
                  <c:v>1.7350335329401299E-2</c:v>
                </c:pt>
                <c:pt idx="177">
                  <c:v>1.7554535329401301E-2</c:v>
                </c:pt>
                <c:pt idx="178">
                  <c:v>1.7781655329401302E-2</c:v>
                </c:pt>
                <c:pt idx="179">
                  <c:v>1.7979055329401302E-2</c:v>
                </c:pt>
                <c:pt idx="180">
                  <c:v>1.8182255329401299E-2</c:v>
                </c:pt>
                <c:pt idx="181">
                  <c:v>1.8379495329401301E-2</c:v>
                </c:pt>
                <c:pt idx="182">
                  <c:v>1.8596655329401298E-2</c:v>
                </c:pt>
                <c:pt idx="183">
                  <c:v>1.8828015329401301E-2</c:v>
                </c:pt>
                <c:pt idx="184">
                  <c:v>1.9021455329401301E-2</c:v>
                </c:pt>
                <c:pt idx="185">
                  <c:v>1.9244455329401298E-2</c:v>
                </c:pt>
                <c:pt idx="186">
                  <c:v>1.94626553294013E-2</c:v>
                </c:pt>
                <c:pt idx="187">
                  <c:v>1.9645775329401302E-2</c:v>
                </c:pt>
                <c:pt idx="188">
                  <c:v>1.98558153294013E-2</c:v>
                </c:pt>
                <c:pt idx="189">
                  <c:v>2.0081255329401301E-2</c:v>
                </c:pt>
                <c:pt idx="190">
                  <c:v>2.0279095329401298E-2</c:v>
                </c:pt>
                <c:pt idx="191">
                  <c:v>2.0479415329401299E-2</c:v>
                </c:pt>
                <c:pt idx="192">
                  <c:v>2.0707375329401301E-2</c:v>
                </c:pt>
                <c:pt idx="193">
                  <c:v>2.0912975329401302E-2</c:v>
                </c:pt>
                <c:pt idx="194">
                  <c:v>2.1115095329401302E-2</c:v>
                </c:pt>
                <c:pt idx="195">
                  <c:v>2.1333135329401301E-2</c:v>
                </c:pt>
                <c:pt idx="196">
                  <c:v>2.1552015329401302E-2</c:v>
                </c:pt>
                <c:pt idx="197">
                  <c:v>2.1758935329401301E-2</c:v>
                </c:pt>
                <c:pt idx="198">
                  <c:v>2.19542553294013E-2</c:v>
                </c:pt>
                <c:pt idx="199">
                  <c:v>2.21803353294013E-2</c:v>
                </c:pt>
                <c:pt idx="200">
                  <c:v>2.2382255329401302E-2</c:v>
                </c:pt>
                <c:pt idx="201">
                  <c:v>2.25910953294013E-2</c:v>
                </c:pt>
                <c:pt idx="202">
                  <c:v>2.2805055329401299E-2</c:v>
                </c:pt>
                <c:pt idx="203">
                  <c:v>2.3012015329401302E-2</c:v>
                </c:pt>
                <c:pt idx="204">
                  <c:v>2.3218895329401298E-2</c:v>
                </c:pt>
                <c:pt idx="205">
                  <c:v>2.3434215329401299E-2</c:v>
                </c:pt>
                <c:pt idx="206">
                  <c:v>2.3648295329401301E-2</c:v>
                </c:pt>
                <c:pt idx="207">
                  <c:v>2.38587753294013E-2</c:v>
                </c:pt>
                <c:pt idx="208">
                  <c:v>2.4067935329401303E-2</c:v>
                </c:pt>
                <c:pt idx="209">
                  <c:v>2.4265535329401299E-2</c:v>
                </c:pt>
                <c:pt idx="210">
                  <c:v>2.4492015329401304E-2</c:v>
                </c:pt>
                <c:pt idx="211">
                  <c:v>2.4693815329401302E-2</c:v>
                </c:pt>
                <c:pt idx="212">
                  <c:v>2.48910153294013E-2</c:v>
                </c:pt>
                <c:pt idx="213">
                  <c:v>2.5101215329401301E-2</c:v>
                </c:pt>
                <c:pt idx="214">
                  <c:v>2.53058553294013E-2</c:v>
                </c:pt>
                <c:pt idx="215">
                  <c:v>2.5535815329401301E-2</c:v>
                </c:pt>
                <c:pt idx="216">
                  <c:v>2.5734815329401299E-2</c:v>
                </c:pt>
                <c:pt idx="217">
                  <c:v>2.5926775329401301E-2</c:v>
                </c:pt>
                <c:pt idx="218">
                  <c:v>2.6153455329401297E-2</c:v>
                </c:pt>
                <c:pt idx="219">
                  <c:v>2.6370735329401304E-2</c:v>
                </c:pt>
                <c:pt idx="220">
                  <c:v>2.6565135329401302E-2</c:v>
                </c:pt>
                <c:pt idx="221">
                  <c:v>2.6772255329401303E-2</c:v>
                </c:pt>
                <c:pt idx="222">
                  <c:v>2.6965695329401299E-2</c:v>
                </c:pt>
                <c:pt idx="223">
                  <c:v>2.7199695329401301E-2</c:v>
                </c:pt>
                <c:pt idx="224">
                  <c:v>2.7408655329401302E-2</c:v>
                </c:pt>
                <c:pt idx="225">
                  <c:v>2.7595575329401299E-2</c:v>
                </c:pt>
                <c:pt idx="226">
                  <c:v>2.7814615329401299E-2</c:v>
                </c:pt>
                <c:pt idx="227">
                  <c:v>2.8020335329401302E-2</c:v>
                </c:pt>
                <c:pt idx="228">
                  <c:v>2.82350953294013E-2</c:v>
                </c:pt>
                <c:pt idx="229">
                  <c:v>2.8441495329401302E-2</c:v>
                </c:pt>
                <c:pt idx="230">
                  <c:v>2.8654855329401298E-2</c:v>
                </c:pt>
                <c:pt idx="231">
                  <c:v>2.8856175329401303E-2</c:v>
                </c:pt>
                <c:pt idx="232">
                  <c:v>2.9057495329401301E-2</c:v>
                </c:pt>
                <c:pt idx="233">
                  <c:v>2.9257655329401298E-2</c:v>
                </c:pt>
                <c:pt idx="234">
                  <c:v>2.9452055329401299E-2</c:v>
                </c:pt>
                <c:pt idx="235">
                  <c:v>2.9684015329401299E-2</c:v>
                </c:pt>
                <c:pt idx="236">
                  <c:v>2.9890495329401297E-2</c:v>
                </c:pt>
                <c:pt idx="237">
                  <c:v>3.00903753294013E-2</c:v>
                </c:pt>
                <c:pt idx="238">
                  <c:v>3.0312855329401298E-2</c:v>
                </c:pt>
                <c:pt idx="239">
                  <c:v>3.0523015329401302E-2</c:v>
                </c:pt>
                <c:pt idx="240">
                  <c:v>3.0740415329401301E-2</c:v>
                </c:pt>
                <c:pt idx="241">
                  <c:v>3.09452153294013E-2</c:v>
                </c:pt>
                <c:pt idx="242">
                  <c:v>3.1155135329401302E-2</c:v>
                </c:pt>
                <c:pt idx="243">
                  <c:v>3.1357615329401296E-2</c:v>
                </c:pt>
                <c:pt idx="244">
                  <c:v>3.1573535329401298E-2</c:v>
                </c:pt>
                <c:pt idx="245">
                  <c:v>3.1800215329401305E-2</c:v>
                </c:pt>
                <c:pt idx="246">
                  <c:v>3.1993535329401301E-2</c:v>
                </c:pt>
                <c:pt idx="247">
                  <c:v>3.2194535329401301E-2</c:v>
                </c:pt>
                <c:pt idx="248">
                  <c:v>3.2414655329401298E-2</c:v>
                </c:pt>
                <c:pt idx="249">
                  <c:v>3.26352953294013E-2</c:v>
                </c:pt>
                <c:pt idx="250">
                  <c:v>3.2833095329401298E-2</c:v>
                </c:pt>
                <c:pt idx="251">
                  <c:v>3.3033215329401303E-2</c:v>
                </c:pt>
                <c:pt idx="252">
                  <c:v>3.32532553294013E-2</c:v>
                </c:pt>
                <c:pt idx="253">
                  <c:v>3.3487175329401299E-2</c:v>
                </c:pt>
                <c:pt idx="254">
                  <c:v>3.3689535329401304E-2</c:v>
                </c:pt>
                <c:pt idx="255">
                  <c:v>3.3882415329401304E-2</c:v>
                </c:pt>
                <c:pt idx="256">
                  <c:v>3.4110815329401301E-2</c:v>
                </c:pt>
                <c:pt idx="257">
                  <c:v>3.4314815329401303E-2</c:v>
                </c:pt>
                <c:pt idx="258">
                  <c:v>3.45128153294013E-2</c:v>
                </c:pt>
                <c:pt idx="259">
                  <c:v>3.4730455329401305E-2</c:v>
                </c:pt>
                <c:pt idx="260">
                  <c:v>3.4926215329401301E-2</c:v>
                </c:pt>
                <c:pt idx="261">
                  <c:v>3.5147375329401299E-2</c:v>
                </c:pt>
                <c:pt idx="262">
                  <c:v>3.5353855329401301E-2</c:v>
                </c:pt>
                <c:pt idx="263">
                  <c:v>3.5561095329401299E-2</c:v>
                </c:pt>
                <c:pt idx="264">
                  <c:v>3.5769575329401303E-2</c:v>
                </c:pt>
                <c:pt idx="265">
                  <c:v>3.5985255329401306E-2</c:v>
                </c:pt>
                <c:pt idx="266">
                  <c:v>3.6180855329401303E-2</c:v>
                </c:pt>
                <c:pt idx="267">
                  <c:v>3.6415775329401302E-2</c:v>
                </c:pt>
                <c:pt idx="268">
                  <c:v>3.6617415329401298E-2</c:v>
                </c:pt>
                <c:pt idx="269">
                  <c:v>3.6826695329401297E-2</c:v>
                </c:pt>
                <c:pt idx="270">
                  <c:v>3.7054855329401302E-2</c:v>
                </c:pt>
                <c:pt idx="271">
                  <c:v>3.7259575329401301E-2</c:v>
                </c:pt>
                <c:pt idx="272">
                  <c:v>3.7471975329401302E-2</c:v>
                </c:pt>
                <c:pt idx="273">
                  <c:v>3.7710895329401299E-2</c:v>
                </c:pt>
                <c:pt idx="274">
                  <c:v>3.7911935329401299E-2</c:v>
                </c:pt>
                <c:pt idx="275">
                  <c:v>3.8120695329401301E-2</c:v>
                </c:pt>
                <c:pt idx="276">
                  <c:v>3.8324615329401304E-2</c:v>
                </c:pt>
                <c:pt idx="277">
                  <c:v>3.8568135329401301E-2</c:v>
                </c:pt>
                <c:pt idx="278">
                  <c:v>3.8767535329401304E-2</c:v>
                </c:pt>
                <c:pt idx="279">
                  <c:v>3.8972975329401298E-2</c:v>
                </c:pt>
                <c:pt idx="280">
                  <c:v>3.9175255329401304E-2</c:v>
                </c:pt>
                <c:pt idx="281">
                  <c:v>3.9372735329401304E-2</c:v>
                </c:pt>
                <c:pt idx="282">
                  <c:v>3.9620175329401298E-2</c:v>
                </c:pt>
                <c:pt idx="283">
                  <c:v>3.9831775329401305E-2</c:v>
                </c:pt>
                <c:pt idx="284">
                  <c:v>4.0038295329401299E-2</c:v>
                </c:pt>
                <c:pt idx="285">
                  <c:v>4.0236695329401301E-2</c:v>
                </c:pt>
                <c:pt idx="286">
                  <c:v>4.0438695329401302E-2</c:v>
                </c:pt>
                <c:pt idx="287">
                  <c:v>4.0645095329401304E-2</c:v>
                </c:pt>
                <c:pt idx="288">
                  <c:v>4.0886695329401299E-2</c:v>
                </c:pt>
                <c:pt idx="289">
                  <c:v>4.1125495329401296E-2</c:v>
                </c:pt>
                <c:pt idx="290">
                  <c:v>4.1341895329401301E-2</c:v>
                </c:pt>
                <c:pt idx="291">
                  <c:v>4.1540295329401296E-2</c:v>
                </c:pt>
                <c:pt idx="292">
                  <c:v>4.1768695329401299E-2</c:v>
                </c:pt>
                <c:pt idx="293">
                  <c:v>4.1983095329401303E-2</c:v>
                </c:pt>
                <c:pt idx="294">
                  <c:v>4.2212695329401299E-2</c:v>
                </c:pt>
                <c:pt idx="295">
                  <c:v>4.2402295329401297E-2</c:v>
                </c:pt>
                <c:pt idx="296">
                  <c:v>4.2626295329401299E-2</c:v>
                </c:pt>
                <c:pt idx="297">
                  <c:v>4.2835495329401299E-2</c:v>
                </c:pt>
                <c:pt idx="298">
                  <c:v>4.3045495329401301E-2</c:v>
                </c:pt>
                <c:pt idx="299">
                  <c:v>4.3265095329401301E-2</c:v>
                </c:pt>
                <c:pt idx="300">
                  <c:v>4.3485095329401299E-2</c:v>
                </c:pt>
                <c:pt idx="301">
                  <c:v>4.3718695329401307E-2</c:v>
                </c:pt>
                <c:pt idx="302">
                  <c:v>4.3942295329401304E-2</c:v>
                </c:pt>
                <c:pt idx="303">
                  <c:v>4.41298953294013E-2</c:v>
                </c:pt>
                <c:pt idx="304">
                  <c:v>4.4345895329401301E-2</c:v>
                </c:pt>
                <c:pt idx="305">
                  <c:v>4.4584695329401305E-2</c:v>
                </c:pt>
                <c:pt idx="306">
                  <c:v>4.4790695329401303E-2</c:v>
                </c:pt>
                <c:pt idx="307">
                  <c:v>4.4991495329401304E-2</c:v>
                </c:pt>
                <c:pt idx="308">
                  <c:v>4.5200295329401306E-2</c:v>
                </c:pt>
                <c:pt idx="309">
                  <c:v>4.5414295329401305E-2</c:v>
                </c:pt>
                <c:pt idx="310">
                  <c:v>4.5647495329401301E-2</c:v>
                </c:pt>
                <c:pt idx="311">
                  <c:v>4.5848295329401302E-2</c:v>
                </c:pt>
                <c:pt idx="312">
                  <c:v>4.6081495329401305E-2</c:v>
                </c:pt>
                <c:pt idx="313">
                  <c:v>4.6295895329401301E-2</c:v>
                </c:pt>
                <c:pt idx="314">
                  <c:v>4.6517895329401301E-2</c:v>
                </c:pt>
                <c:pt idx="315">
                  <c:v>4.6737095329401297E-2</c:v>
                </c:pt>
                <c:pt idx="316">
                  <c:v>4.6951495329401301E-2</c:v>
                </c:pt>
                <c:pt idx="317">
                  <c:v>4.7176695329401303E-2</c:v>
                </c:pt>
                <c:pt idx="318">
                  <c:v>4.7385895329401302E-2</c:v>
                </c:pt>
                <c:pt idx="319">
                  <c:v>4.7609095329401302E-2</c:v>
                </c:pt>
                <c:pt idx="320">
                  <c:v>4.7842295329401298E-2</c:v>
                </c:pt>
                <c:pt idx="321">
                  <c:v>4.8060295329401301E-2</c:v>
                </c:pt>
                <c:pt idx="322">
                  <c:v>4.8270295329401296E-2</c:v>
                </c:pt>
                <c:pt idx="323">
                  <c:v>4.8480695329401302E-2</c:v>
                </c:pt>
                <c:pt idx="324">
                  <c:v>4.8697895329401303E-2</c:v>
                </c:pt>
                <c:pt idx="325">
                  <c:v>4.8928295329401301E-2</c:v>
                </c:pt>
                <c:pt idx="326">
                  <c:v>4.91726953294013E-2</c:v>
                </c:pt>
                <c:pt idx="327">
                  <c:v>4.9381495329401302E-2</c:v>
                </c:pt>
                <c:pt idx="328">
                  <c:v>4.9589095329401298E-2</c:v>
                </c:pt>
                <c:pt idx="329">
                  <c:v>4.9803495329401294E-2</c:v>
                </c:pt>
                <c:pt idx="330">
                  <c:v>5.00290953294013E-2</c:v>
                </c:pt>
                <c:pt idx="331">
                  <c:v>5.0253495329401293E-2</c:v>
                </c:pt>
                <c:pt idx="332">
                  <c:v>5.0466295329401299E-2</c:v>
                </c:pt>
                <c:pt idx="333">
                  <c:v>5.0677895329401298E-2</c:v>
                </c:pt>
                <c:pt idx="334">
                  <c:v>5.0909895329401295E-2</c:v>
                </c:pt>
                <c:pt idx="335">
                  <c:v>5.1135495329401301E-2</c:v>
                </c:pt>
                <c:pt idx="336">
                  <c:v>5.1352295329401304E-2</c:v>
                </c:pt>
                <c:pt idx="337">
                  <c:v>5.1572295329401302E-2</c:v>
                </c:pt>
                <c:pt idx="338">
                  <c:v>5.1778695329401297E-2</c:v>
                </c:pt>
                <c:pt idx="339">
                  <c:v>5.2002295329401302E-2</c:v>
                </c:pt>
                <c:pt idx="340">
                  <c:v>5.2220295329401305E-2</c:v>
                </c:pt>
                <c:pt idx="341">
                  <c:v>5.2461095329401297E-2</c:v>
                </c:pt>
                <c:pt idx="342">
                  <c:v>5.2684295329401297E-2</c:v>
                </c:pt>
                <c:pt idx="343">
                  <c:v>5.2913095329401305E-2</c:v>
                </c:pt>
                <c:pt idx="344">
                  <c:v>5.3129495329401297E-2</c:v>
                </c:pt>
                <c:pt idx="345">
                  <c:v>5.3347895329401297E-2</c:v>
                </c:pt>
                <c:pt idx="346">
                  <c:v>5.3557495329401295E-2</c:v>
                </c:pt>
                <c:pt idx="347">
                  <c:v>5.3809895329401301E-2</c:v>
                </c:pt>
                <c:pt idx="348">
                  <c:v>5.4029095329401304E-2</c:v>
                </c:pt>
                <c:pt idx="349">
                  <c:v>5.4249895329401304E-2</c:v>
                </c:pt>
                <c:pt idx="350">
                  <c:v>5.4480295329401303E-2</c:v>
                </c:pt>
                <c:pt idx="351">
                  <c:v>5.4718295329401298E-2</c:v>
                </c:pt>
                <c:pt idx="352">
                  <c:v>5.4947495329401297E-2</c:v>
                </c:pt>
                <c:pt idx="353">
                  <c:v>5.5153895329401299E-2</c:v>
                </c:pt>
                <c:pt idx="354">
                  <c:v>5.5377895329401301E-2</c:v>
                </c:pt>
                <c:pt idx="355">
                  <c:v>5.5601495329401306E-2</c:v>
                </c:pt>
                <c:pt idx="356">
                  <c:v>5.5826295329401303E-2</c:v>
                </c:pt>
                <c:pt idx="357">
                  <c:v>5.60638953294013E-2</c:v>
                </c:pt>
                <c:pt idx="358">
                  <c:v>5.6285095329401305E-2</c:v>
                </c:pt>
                <c:pt idx="359">
                  <c:v>5.65102953294013E-2</c:v>
                </c:pt>
                <c:pt idx="360">
                  <c:v>5.6738295329401299E-2</c:v>
                </c:pt>
                <c:pt idx="361">
                  <c:v>5.6952295329401298E-2</c:v>
                </c:pt>
                <c:pt idx="362">
                  <c:v>5.7187095329401298E-2</c:v>
                </c:pt>
                <c:pt idx="363">
                  <c:v>5.7415095329401297E-2</c:v>
                </c:pt>
                <c:pt idx="364">
                  <c:v>5.7652295329401297E-2</c:v>
                </c:pt>
                <c:pt idx="365">
                  <c:v>5.7879095329401303E-2</c:v>
                </c:pt>
                <c:pt idx="366">
                  <c:v>5.8107095329401302E-2</c:v>
                </c:pt>
                <c:pt idx="367">
                  <c:v>5.8360295329401304E-2</c:v>
                </c:pt>
                <c:pt idx="368">
                  <c:v>5.8582695329401302E-2</c:v>
                </c:pt>
                <c:pt idx="369">
                  <c:v>5.8803495329401302E-2</c:v>
                </c:pt>
                <c:pt idx="370">
                  <c:v>5.9038695329401293E-2</c:v>
                </c:pt>
                <c:pt idx="371">
                  <c:v>5.9283095329401299E-2</c:v>
                </c:pt>
                <c:pt idx="372">
                  <c:v>5.9509895329401298E-2</c:v>
                </c:pt>
                <c:pt idx="373">
                  <c:v>5.9741095329401299E-2</c:v>
                </c:pt>
                <c:pt idx="374">
                  <c:v>5.9980695329401305E-2</c:v>
                </c:pt>
                <c:pt idx="375">
                  <c:v>6.0232295329401303E-2</c:v>
                </c:pt>
                <c:pt idx="376">
                  <c:v>6.0445895329401304E-2</c:v>
                </c:pt>
                <c:pt idx="377">
                  <c:v>6.0669895329401299E-2</c:v>
                </c:pt>
                <c:pt idx="378">
                  <c:v>6.09010953294013E-2</c:v>
                </c:pt>
                <c:pt idx="379">
                  <c:v>6.1134295329401303E-2</c:v>
                </c:pt>
                <c:pt idx="380">
                  <c:v>6.1360695329401305E-2</c:v>
                </c:pt>
                <c:pt idx="381">
                  <c:v>6.1584295329401302E-2</c:v>
                </c:pt>
                <c:pt idx="382">
                  <c:v>6.1807895329401299E-2</c:v>
                </c:pt>
                <c:pt idx="383">
                  <c:v>6.2076695329401306E-2</c:v>
                </c:pt>
                <c:pt idx="384">
                  <c:v>6.23066953294013E-2</c:v>
                </c:pt>
                <c:pt idx="385">
                  <c:v>6.2525495329401298E-2</c:v>
                </c:pt>
                <c:pt idx="386">
                  <c:v>6.2787095329401299E-2</c:v>
                </c:pt>
                <c:pt idx="387">
                  <c:v>6.3031495329401291E-2</c:v>
                </c:pt>
                <c:pt idx="388">
                  <c:v>6.3246295329401306E-2</c:v>
                </c:pt>
                <c:pt idx="389">
                  <c:v>6.3473495329401303E-2</c:v>
                </c:pt>
                <c:pt idx="390">
                  <c:v>6.3733895329401297E-2</c:v>
                </c:pt>
                <c:pt idx="391">
                  <c:v>6.3947495329401305E-2</c:v>
                </c:pt>
                <c:pt idx="392">
                  <c:v>6.4218695329401304E-2</c:v>
                </c:pt>
                <c:pt idx="393">
                  <c:v>6.4445895329401301E-2</c:v>
                </c:pt>
                <c:pt idx="394">
                  <c:v>6.4701895329401293E-2</c:v>
                </c:pt>
                <c:pt idx="395">
                  <c:v>6.4963895329401306E-2</c:v>
                </c:pt>
                <c:pt idx="396">
                  <c:v>6.5189495329401298E-2</c:v>
                </c:pt>
                <c:pt idx="397">
                  <c:v>6.541749532940129E-2</c:v>
                </c:pt>
                <c:pt idx="398">
                  <c:v>6.5675095329401301E-2</c:v>
                </c:pt>
                <c:pt idx="399">
                  <c:v>6.5933895329401304E-2</c:v>
                </c:pt>
                <c:pt idx="400">
                  <c:v>6.6161895329401296E-2</c:v>
                </c:pt>
                <c:pt idx="401">
                  <c:v>6.6425095329401301E-2</c:v>
                </c:pt>
                <c:pt idx="402">
                  <c:v>6.6654695329401298E-2</c:v>
                </c:pt>
                <c:pt idx="403">
                  <c:v>6.6919495329401307E-2</c:v>
                </c:pt>
                <c:pt idx="404">
                  <c:v>6.7153495329401305E-2</c:v>
                </c:pt>
                <c:pt idx="405">
                  <c:v>6.7389095329401294E-2</c:v>
                </c:pt>
                <c:pt idx="406">
                  <c:v>6.7615095329401298E-2</c:v>
                </c:pt>
                <c:pt idx="407">
                  <c:v>6.7881495329401298E-2</c:v>
                </c:pt>
                <c:pt idx="408">
                  <c:v>6.8131095329401301E-2</c:v>
                </c:pt>
                <c:pt idx="409">
                  <c:v>6.8398295329401296E-2</c:v>
                </c:pt>
                <c:pt idx="410">
                  <c:v>6.8618695329401291E-2</c:v>
                </c:pt>
                <c:pt idx="411">
                  <c:v>6.8867495329401299E-2</c:v>
                </c:pt>
                <c:pt idx="412">
                  <c:v>6.9102295329401306E-2</c:v>
                </c:pt>
                <c:pt idx="413">
                  <c:v>6.9367495329401299E-2</c:v>
                </c:pt>
                <c:pt idx="414">
                  <c:v>6.9603095329401302E-2</c:v>
                </c:pt>
                <c:pt idx="415">
                  <c:v>6.98486953294013E-2</c:v>
                </c:pt>
                <c:pt idx="416">
                  <c:v>7.0100295329401291E-2</c:v>
                </c:pt>
                <c:pt idx="417">
                  <c:v>7.0346295329401301E-2</c:v>
                </c:pt>
                <c:pt idx="418">
                  <c:v>7.0581895329401304E-2</c:v>
                </c:pt>
                <c:pt idx="419">
                  <c:v>7.084589532940129E-2</c:v>
                </c:pt>
                <c:pt idx="420">
                  <c:v>7.1081095329401295E-2</c:v>
                </c:pt>
                <c:pt idx="421">
                  <c:v>7.13466953294013E-2</c:v>
                </c:pt>
                <c:pt idx="422">
                  <c:v>7.1586295329401292E-2</c:v>
                </c:pt>
                <c:pt idx="423">
                  <c:v>7.1842295329401298E-2</c:v>
                </c:pt>
                <c:pt idx="424">
                  <c:v>7.2084295329401304E-2</c:v>
                </c:pt>
                <c:pt idx="425">
                  <c:v>7.2341495329401304E-2</c:v>
                </c:pt>
                <c:pt idx="426">
                  <c:v>7.2584695329401303E-2</c:v>
                </c:pt>
                <c:pt idx="427">
                  <c:v>7.2852295329401309E-2</c:v>
                </c:pt>
                <c:pt idx="428">
                  <c:v>7.3093895329401304E-2</c:v>
                </c:pt>
                <c:pt idx="429">
                  <c:v>7.3331895329401306E-2</c:v>
                </c:pt>
                <c:pt idx="430">
                  <c:v>7.3603495329401303E-2</c:v>
                </c:pt>
                <c:pt idx="431">
                  <c:v>7.38610953294013E-2</c:v>
                </c:pt>
                <c:pt idx="432" formatCode="General">
                  <c:v>7.4115895329401299E-2</c:v>
                </c:pt>
                <c:pt idx="433" formatCode="General">
                  <c:v>7.435709532940131E-2</c:v>
                </c:pt>
                <c:pt idx="434" formatCode="General">
                  <c:v>7.4600295329401295E-2</c:v>
                </c:pt>
                <c:pt idx="435" formatCode="General">
                  <c:v>7.4841495329401292E-2</c:v>
                </c:pt>
                <c:pt idx="436" formatCode="General">
                  <c:v>7.5121895329401306E-2</c:v>
                </c:pt>
                <c:pt idx="437" formatCode="General">
                  <c:v>7.5349895329401298E-2</c:v>
                </c:pt>
                <c:pt idx="438" formatCode="General">
                  <c:v>7.5628695329401308E-2</c:v>
                </c:pt>
                <c:pt idx="439" formatCode="General">
                  <c:v>7.5884295329401302E-2</c:v>
                </c:pt>
                <c:pt idx="440" formatCode="General">
                  <c:v>7.6117895329401303E-2</c:v>
                </c:pt>
                <c:pt idx="441" formatCode="General">
                  <c:v>7.6404295329401309E-2</c:v>
                </c:pt>
                <c:pt idx="442" formatCode="General">
                  <c:v>7.6649895329401294E-2</c:v>
                </c:pt>
                <c:pt idx="443" formatCode="General">
                  <c:v>7.6907095329401307E-2</c:v>
                </c:pt>
                <c:pt idx="444" formatCode="General">
                  <c:v>7.7159895329401304E-2</c:v>
                </c:pt>
                <c:pt idx="445" formatCode="General">
                  <c:v>7.7427495329401297E-2</c:v>
                </c:pt>
                <c:pt idx="446" formatCode="General">
                  <c:v>7.7672695329401298E-2</c:v>
                </c:pt>
                <c:pt idx="447" formatCode="General">
                  <c:v>7.7930695329401306E-2</c:v>
                </c:pt>
                <c:pt idx="448" formatCode="General">
                  <c:v>7.8187495329401294E-2</c:v>
                </c:pt>
                <c:pt idx="449" formatCode="General">
                  <c:v>7.8441495329401298E-2</c:v>
                </c:pt>
                <c:pt idx="450" formatCode="General">
                  <c:v>7.8695495329401302E-2</c:v>
                </c:pt>
                <c:pt idx="451" formatCode="General">
                  <c:v>7.8968695329401303E-2</c:v>
                </c:pt>
                <c:pt idx="452" formatCode="General">
                  <c:v>7.9215495329401295E-2</c:v>
                </c:pt>
                <c:pt idx="453" formatCode="General">
                  <c:v>7.9470695329401306E-2</c:v>
                </c:pt>
                <c:pt idx="454" formatCode="General">
                  <c:v>7.9721095329401304E-2</c:v>
                </c:pt>
                <c:pt idx="455" formatCode="General">
                  <c:v>7.9957895329401299E-2</c:v>
                </c:pt>
                <c:pt idx="456" formatCode="General">
                  <c:v>8.0225895329401289E-2</c:v>
                </c:pt>
                <c:pt idx="457" formatCode="General">
                  <c:v>8.0484295329401295E-2</c:v>
                </c:pt>
                <c:pt idx="458" formatCode="General">
                  <c:v>8.0736295329401297E-2</c:v>
                </c:pt>
                <c:pt idx="459" formatCode="General">
                  <c:v>8.100869532940129E-2</c:v>
                </c:pt>
                <c:pt idx="460" formatCode="General">
                  <c:v>8.122829532940129E-2</c:v>
                </c:pt>
                <c:pt idx="461" formatCode="General">
                  <c:v>8.1520695329401288E-2</c:v>
                </c:pt>
                <c:pt idx="462" formatCode="General">
                  <c:v>8.1777495329401304E-2</c:v>
                </c:pt>
                <c:pt idx="463" formatCode="General">
                  <c:v>8.2031895329401291E-2</c:v>
                </c:pt>
                <c:pt idx="464" formatCode="General">
                  <c:v>8.2289095329401291E-2</c:v>
                </c:pt>
                <c:pt idx="465" formatCode="General">
                  <c:v>8.2538295329401296E-2</c:v>
                </c:pt>
                <c:pt idx="466" formatCode="General">
                  <c:v>8.2824295329401304E-2</c:v>
                </c:pt>
                <c:pt idx="467" formatCode="General">
                  <c:v>8.3068695329401282E-2</c:v>
                </c:pt>
                <c:pt idx="468" formatCode="General">
                  <c:v>8.3323495329401295E-2</c:v>
                </c:pt>
                <c:pt idx="469" formatCode="General">
                  <c:v>8.3568295329401285E-2</c:v>
                </c:pt>
                <c:pt idx="470" formatCode="General">
                  <c:v>8.3824695329401303E-2</c:v>
                </c:pt>
                <c:pt idx="471" formatCode="General">
                  <c:v>8.4101095329401299E-2</c:v>
                </c:pt>
                <c:pt idx="472" formatCode="General">
                  <c:v>8.4368295329401294E-2</c:v>
                </c:pt>
                <c:pt idx="473" formatCode="General">
                  <c:v>8.4646295329401294E-2</c:v>
                </c:pt>
                <c:pt idx="474" formatCode="General">
                  <c:v>8.4899895329401287E-2</c:v>
                </c:pt>
                <c:pt idx="475" formatCode="General">
                  <c:v>8.514709532940129E-2</c:v>
                </c:pt>
                <c:pt idx="476" formatCode="General">
                  <c:v>8.5400295329401299E-2</c:v>
                </c:pt>
                <c:pt idx="477" formatCode="General">
                  <c:v>8.5685095329401301E-2</c:v>
                </c:pt>
                <c:pt idx="478" formatCode="General">
                  <c:v>8.594869532940129E-2</c:v>
                </c:pt>
                <c:pt idx="479" formatCode="General">
                  <c:v>8.6203495329401289E-2</c:v>
                </c:pt>
                <c:pt idx="480" formatCode="General">
                  <c:v>8.6477895329401283E-2</c:v>
                </c:pt>
                <c:pt idx="481" formatCode="General">
                  <c:v>8.6720295329401301E-2</c:v>
                </c:pt>
                <c:pt idx="482" formatCode="General">
                  <c:v>8.6982295329401285E-2</c:v>
                </c:pt>
                <c:pt idx="483" formatCode="General">
                  <c:v>8.7221495329401294E-2</c:v>
                </c:pt>
                <c:pt idx="484" formatCode="General">
                  <c:v>8.750029532940129E-2</c:v>
                </c:pt>
                <c:pt idx="485" formatCode="General">
                  <c:v>8.7767895329401283E-2</c:v>
                </c:pt>
                <c:pt idx="486" formatCode="General">
                  <c:v>8.8060695329401278E-2</c:v>
                </c:pt>
                <c:pt idx="487" formatCode="General">
                  <c:v>8.8319895329401293E-2</c:v>
                </c:pt>
                <c:pt idx="488" formatCode="General">
                  <c:v>8.856109532940129E-2</c:v>
                </c:pt>
                <c:pt idx="489" formatCode="General">
                  <c:v>8.8819495329401296E-2</c:v>
                </c:pt>
                <c:pt idx="490" formatCode="General">
                  <c:v>8.9070295329401292E-2</c:v>
                </c:pt>
                <c:pt idx="491" formatCode="General">
                  <c:v>8.93446953294013E-2</c:v>
                </c:pt>
                <c:pt idx="492" formatCode="General">
                  <c:v>8.9631495329401289E-2</c:v>
                </c:pt>
                <c:pt idx="493" formatCode="General">
                  <c:v>8.9915895329401294E-2</c:v>
                </c:pt>
                <c:pt idx="494" formatCode="General">
                  <c:v>9.0174295329401299E-2</c:v>
                </c:pt>
                <c:pt idx="495" formatCode="General">
                  <c:v>9.0429495329401297E-2</c:v>
                </c:pt>
                <c:pt idx="496" formatCode="General">
                  <c:v>9.0669895329401284E-2</c:v>
                </c:pt>
                <c:pt idx="497" formatCode="General">
                  <c:v>9.0921895329401287E-2</c:v>
                </c:pt>
                <c:pt idx="498" formatCode="General">
                  <c:v>9.1204695329401286E-2</c:v>
                </c:pt>
                <c:pt idx="499" formatCode="General">
                  <c:v>9.1451895329401289E-2</c:v>
                </c:pt>
                <c:pt idx="500" formatCode="General">
                  <c:v>9.1741895329401302E-2</c:v>
                </c:pt>
                <c:pt idx="501" formatCode="General">
                  <c:v>9.2015495329401287E-2</c:v>
                </c:pt>
                <c:pt idx="502" formatCode="General">
                  <c:v>9.2277095329401287E-2</c:v>
                </c:pt>
                <c:pt idx="503" formatCode="General">
                  <c:v>9.2527495329401285E-2</c:v>
                </c:pt>
                <c:pt idx="504" formatCode="General">
                  <c:v>9.2791095329401288E-2</c:v>
                </c:pt>
                <c:pt idx="505" formatCode="General">
                  <c:v>9.3057495329401302E-2</c:v>
                </c:pt>
                <c:pt idx="506" formatCode="General">
                  <c:v>9.3303095329401287E-2</c:v>
                </c:pt>
                <c:pt idx="507" formatCode="General">
                  <c:v>9.3590295329401288E-2</c:v>
                </c:pt>
                <c:pt idx="508" formatCode="General">
                  <c:v>9.3841095329401297E-2</c:v>
                </c:pt>
                <c:pt idx="509" formatCode="General">
                  <c:v>9.4102295329401286E-2</c:v>
                </c:pt>
                <c:pt idx="510" formatCode="General">
                  <c:v>9.4359895329401283E-2</c:v>
                </c:pt>
                <c:pt idx="511" formatCode="General">
                  <c:v>9.4637095329401288E-2</c:v>
                </c:pt>
                <c:pt idx="512" formatCode="General">
                  <c:v>9.4892695329401297E-2</c:v>
                </c:pt>
                <c:pt idx="513" formatCode="General">
                  <c:v>9.5157095329401281E-2</c:v>
                </c:pt>
                <c:pt idx="514" formatCode="General">
                  <c:v>9.5445895329401301E-2</c:v>
                </c:pt>
                <c:pt idx="515" formatCode="General">
                  <c:v>9.5693495329401287E-2</c:v>
                </c:pt>
                <c:pt idx="516" formatCode="General">
                  <c:v>9.5954695329401291E-2</c:v>
                </c:pt>
                <c:pt idx="517" formatCode="General">
                  <c:v>9.6211095329401294E-2</c:v>
                </c:pt>
                <c:pt idx="518" formatCode="General">
                  <c:v>9.6488295329401286E-2</c:v>
                </c:pt>
                <c:pt idx="519" formatCode="General">
                  <c:v>9.6757895329401294E-2</c:v>
                </c:pt>
                <c:pt idx="520" formatCode="General">
                  <c:v>9.7018295329401288E-2</c:v>
                </c:pt>
                <c:pt idx="521" formatCode="General">
                  <c:v>9.7290695329401281E-2</c:v>
                </c:pt>
                <c:pt idx="522" formatCode="General">
                  <c:v>9.7558695329401299E-2</c:v>
                </c:pt>
                <c:pt idx="523" formatCode="General">
                  <c:v>9.7804295329401297E-2</c:v>
                </c:pt>
                <c:pt idx="524" formatCode="General">
                  <c:v>9.8085095329401281E-2</c:v>
                </c:pt>
                <c:pt idx="525" formatCode="General">
                  <c:v>9.8358695329401294E-2</c:v>
                </c:pt>
                <c:pt idx="526" formatCode="General">
                  <c:v>9.8608295329401283E-2</c:v>
                </c:pt>
                <c:pt idx="527" formatCode="General">
                  <c:v>9.8874295329401285E-2</c:v>
                </c:pt>
                <c:pt idx="528" formatCode="General">
                  <c:v>9.9139095329401294E-2</c:v>
                </c:pt>
                <c:pt idx="529" formatCode="General">
                  <c:v>9.9396295329401294E-2</c:v>
                </c:pt>
                <c:pt idx="530" formatCode="General">
                  <c:v>9.9642695329401287E-2</c:v>
                </c:pt>
                <c:pt idx="531" formatCode="General">
                  <c:v>9.9899095329401277E-2</c:v>
                </c:pt>
                <c:pt idx="532" formatCode="General">
                  <c:v>0.1001938953294013</c:v>
                </c:pt>
                <c:pt idx="533" formatCode="General">
                  <c:v>0.10045109532940129</c:v>
                </c:pt>
                <c:pt idx="534" formatCode="General">
                  <c:v>0.10071669532940129</c:v>
                </c:pt>
                <c:pt idx="535" formatCode="General">
                  <c:v>0.1009634953294013</c:v>
                </c:pt>
                <c:pt idx="536" formatCode="General">
                  <c:v>0.1012130953294013</c:v>
                </c:pt>
                <c:pt idx="537" formatCode="General">
                  <c:v>0.10151269532940128</c:v>
                </c:pt>
                <c:pt idx="538" formatCode="General">
                  <c:v>0.10177509532940129</c:v>
                </c:pt>
                <c:pt idx="539" formatCode="General">
                  <c:v>0.10203229532940129</c:v>
                </c:pt>
                <c:pt idx="540" formatCode="General">
                  <c:v>0.10228029532940129</c:v>
                </c:pt>
                <c:pt idx="541" formatCode="General">
                  <c:v>0.10255469532940129</c:v>
                </c:pt>
                <c:pt idx="542" formatCode="General">
                  <c:v>0.10281749532940129</c:v>
                </c:pt>
                <c:pt idx="543" formatCode="General">
                  <c:v>0.1030946953294013</c:v>
                </c:pt>
                <c:pt idx="544" formatCode="General">
                  <c:v>0.10335989532940129</c:v>
                </c:pt>
                <c:pt idx="545" formatCode="General">
                  <c:v>0.1036154953294013</c:v>
                </c:pt>
                <c:pt idx="546" formatCode="General">
                  <c:v>0.10386069532940129</c:v>
                </c:pt>
                <c:pt idx="547" formatCode="General">
                  <c:v>0.10414349532940129</c:v>
                </c:pt>
                <c:pt idx="548" formatCode="General">
                  <c:v>0.10442029532940129</c:v>
                </c:pt>
                <c:pt idx="549" formatCode="General">
                  <c:v>0.10468029532940129</c:v>
                </c:pt>
                <c:pt idx="550" formatCode="General">
                  <c:v>0.1049502953294013</c:v>
                </c:pt>
                <c:pt idx="551" formatCode="General">
                  <c:v>0.10521629532940129</c:v>
                </c:pt>
                <c:pt idx="552" formatCode="General">
                  <c:v>0.10548229532940129</c:v>
                </c:pt>
                <c:pt idx="553" formatCode="General">
                  <c:v>0.1057518953294013</c:v>
                </c:pt>
                <c:pt idx="554" formatCode="General">
                  <c:v>0.10600749532940129</c:v>
                </c:pt>
                <c:pt idx="555" formatCode="General">
                  <c:v>0.10625749532940128</c:v>
                </c:pt>
                <c:pt idx="556" formatCode="General">
                  <c:v>0.10654709532940129</c:v>
                </c:pt>
                <c:pt idx="557" formatCode="General">
                  <c:v>0.1068126953294013</c:v>
                </c:pt>
                <c:pt idx="558" formatCode="General">
                  <c:v>0.10705869532940129</c:v>
                </c:pt>
                <c:pt idx="559" formatCode="General">
                  <c:v>0.10731869532940129</c:v>
                </c:pt>
                <c:pt idx="560" formatCode="General">
                  <c:v>0.10760069532940129</c:v>
                </c:pt>
                <c:pt idx="561" formatCode="General">
                  <c:v>0.10784909532940129</c:v>
                </c:pt>
                <c:pt idx="562" formatCode="General">
                  <c:v>0.1081086953294013</c:v>
                </c:pt>
                <c:pt idx="563" formatCode="General">
                  <c:v>0.10837549532940129</c:v>
                </c:pt>
                <c:pt idx="564" formatCode="General">
                  <c:v>0.10865229532940129</c:v>
                </c:pt>
                <c:pt idx="565" formatCode="General">
                  <c:v>0.10893909532940128</c:v>
                </c:pt>
                <c:pt idx="566" formatCode="General">
                  <c:v>0.10919389532940128</c:v>
                </c:pt>
                <c:pt idx="567" formatCode="General">
                  <c:v>0.10945469532940129</c:v>
                </c:pt>
                <c:pt idx="568" formatCode="General">
                  <c:v>0.1097518953294013</c:v>
                </c:pt>
                <c:pt idx="569" formatCode="General">
                  <c:v>0.11000789532940129</c:v>
                </c:pt>
                <c:pt idx="570" formatCode="General">
                  <c:v>0.1102782953294013</c:v>
                </c:pt>
                <c:pt idx="571" formatCode="General">
                  <c:v>0.11053589532940129</c:v>
                </c:pt>
                <c:pt idx="572" formatCode="General">
                  <c:v>0.1107878953294013</c:v>
                </c:pt>
                <c:pt idx="573" formatCode="General">
                  <c:v>0.11108429532940128</c:v>
                </c:pt>
                <c:pt idx="574" formatCode="General">
                  <c:v>0.11135149532940129</c:v>
                </c:pt>
                <c:pt idx="575" formatCode="General">
                  <c:v>0.11161589532940129</c:v>
                </c:pt>
                <c:pt idx="576" formatCode="General">
                  <c:v>0.1119106953294013</c:v>
                </c:pt>
                <c:pt idx="577" formatCode="General">
                  <c:v>0.11214469532940129</c:v>
                </c:pt>
                <c:pt idx="578" formatCode="General">
                  <c:v>0.1124066953294013</c:v>
                </c:pt>
                <c:pt idx="579" formatCode="General">
                  <c:v>0.11269989532940128</c:v>
                </c:pt>
                <c:pt idx="580" formatCode="General">
                  <c:v>0.11297829532940129</c:v>
                </c:pt>
                <c:pt idx="581" formatCode="General">
                  <c:v>0.11322669532940129</c:v>
                </c:pt>
                <c:pt idx="582" formatCode="General">
                  <c:v>0.11348189532940128</c:v>
                </c:pt>
                <c:pt idx="583" formatCode="General">
                  <c:v>0.11374469532940129</c:v>
                </c:pt>
                <c:pt idx="584" formatCode="General">
                  <c:v>0.1139982953294013</c:v>
                </c:pt>
                <c:pt idx="585" formatCode="General">
                  <c:v>0.11431349532940129</c:v>
                </c:pt>
                <c:pt idx="586" formatCode="General">
                  <c:v>0.11459749532940129</c:v>
                </c:pt>
                <c:pt idx="587" formatCode="General">
                  <c:v>0.11485869532940128</c:v>
                </c:pt>
                <c:pt idx="588" formatCode="General">
                  <c:v>0.11513949532940129</c:v>
                </c:pt>
                <c:pt idx="589" formatCode="General">
                  <c:v>0.11539029532940129</c:v>
                </c:pt>
                <c:pt idx="590" formatCode="General">
                  <c:v>0.11570029532940129</c:v>
                </c:pt>
                <c:pt idx="591" formatCode="General">
                  <c:v>0.11596189532940128</c:v>
                </c:pt>
                <c:pt idx="592" formatCode="General">
                  <c:v>0.1162346953294013</c:v>
                </c:pt>
                <c:pt idx="593" formatCode="General">
                  <c:v>0.1164842953294013</c:v>
                </c:pt>
                <c:pt idx="594" formatCode="General">
                  <c:v>0.1167418953294013</c:v>
                </c:pt>
                <c:pt idx="595" formatCode="General">
                  <c:v>0.11701749532940128</c:v>
                </c:pt>
                <c:pt idx="596" formatCode="General">
                  <c:v>0.11728829532940128</c:v>
                </c:pt>
                <c:pt idx="597" formatCode="General">
                  <c:v>0.1175474953294013</c:v>
                </c:pt>
                <c:pt idx="598" formatCode="General">
                  <c:v>0.11783829532940128</c:v>
                </c:pt>
                <c:pt idx="599" formatCode="General">
                  <c:v>0.11812189532940129</c:v>
                </c:pt>
                <c:pt idx="600" formatCode="General">
                  <c:v>0.1183870953294013</c:v>
                </c:pt>
                <c:pt idx="601" formatCode="General">
                  <c:v>0.11863909532940128</c:v>
                </c:pt>
                <c:pt idx="602" formatCode="General">
                  <c:v>0.1189034953294013</c:v>
                </c:pt>
                <c:pt idx="603" formatCode="General">
                  <c:v>0.1191850953294013</c:v>
                </c:pt>
                <c:pt idx="604" formatCode="General">
                  <c:v>0.11948109532940129</c:v>
                </c:pt>
                <c:pt idx="605" formatCode="General">
                  <c:v>0.11974469532940128</c:v>
                </c:pt>
                <c:pt idx="606" formatCode="General">
                  <c:v>0.1199986953294013</c:v>
                </c:pt>
                <c:pt idx="607" formatCode="General">
                  <c:v>0.12026669532940129</c:v>
                </c:pt>
                <c:pt idx="608" formatCode="General">
                  <c:v>0.1205274953294013</c:v>
                </c:pt>
                <c:pt idx="609" formatCode="General">
                  <c:v>0.12078109532940129</c:v>
                </c:pt>
                <c:pt idx="610" formatCode="General">
                  <c:v>0.1210530953294013</c:v>
                </c:pt>
                <c:pt idx="611" formatCode="General">
                  <c:v>0.12134349532940129</c:v>
                </c:pt>
                <c:pt idx="612" formatCode="General">
                  <c:v>0.1216258953294013</c:v>
                </c:pt>
                <c:pt idx="613" formatCode="General">
                  <c:v>0.12188229532940129</c:v>
                </c:pt>
                <c:pt idx="614" formatCode="General">
                  <c:v>0.12213629532940129</c:v>
                </c:pt>
                <c:pt idx="615" formatCode="General">
                  <c:v>0.12239109532940129</c:v>
                </c:pt>
                <c:pt idx="616" formatCode="General">
                  <c:v>0.12265989532940129</c:v>
                </c:pt>
                <c:pt idx="617" formatCode="General">
                  <c:v>0.12292789532940128</c:v>
                </c:pt>
                <c:pt idx="618" formatCode="General">
                  <c:v>0.12320229532940129</c:v>
                </c:pt>
                <c:pt idx="619" formatCode="General">
                  <c:v>0.12343829532940129</c:v>
                </c:pt>
                <c:pt idx="620" formatCode="General">
                  <c:v>0.12373029532940129</c:v>
                </c:pt>
                <c:pt idx="621" formatCode="General">
                  <c:v>0.12401509532940129</c:v>
                </c:pt>
                <c:pt idx="622" formatCode="General">
                  <c:v>0.12427869532940129</c:v>
                </c:pt>
                <c:pt idx="623" formatCode="General">
                  <c:v>0.1245294953294013</c:v>
                </c:pt>
                <c:pt idx="624" formatCode="General">
                  <c:v>0.12479629532940129</c:v>
                </c:pt>
                <c:pt idx="625" formatCode="General">
                  <c:v>0.12506749532940128</c:v>
                </c:pt>
                <c:pt idx="626" formatCode="General">
                  <c:v>0.1253554953294013</c:v>
                </c:pt>
                <c:pt idx="627" formatCode="General">
                  <c:v>0.1256298953294013</c:v>
                </c:pt>
                <c:pt idx="628" formatCode="General">
                  <c:v>0.12588909532940129</c:v>
                </c:pt>
                <c:pt idx="629" formatCode="General">
                  <c:v>0.12618029532940128</c:v>
                </c:pt>
                <c:pt idx="630" formatCode="General">
                  <c:v>0.12643629532940129</c:v>
                </c:pt>
                <c:pt idx="631" formatCode="General">
                  <c:v>0.12668989532940128</c:v>
                </c:pt>
                <c:pt idx="632" formatCode="General">
                  <c:v>0.12696589532940128</c:v>
                </c:pt>
                <c:pt idx="633" formatCode="General">
                  <c:v>0.1272550953294013</c:v>
                </c:pt>
                <c:pt idx="634" formatCode="General">
                  <c:v>0.12753189532940129</c:v>
                </c:pt>
                <c:pt idx="635" formatCode="General">
                  <c:v>0.12778429532940128</c:v>
                </c:pt>
                <c:pt idx="636" formatCode="General">
                  <c:v>0.12807429532940129</c:v>
                </c:pt>
                <c:pt idx="637" formatCode="General">
                  <c:v>0.12832989532940128</c:v>
                </c:pt>
                <c:pt idx="638" formatCode="General">
                  <c:v>0.1286046953294013</c:v>
                </c:pt>
                <c:pt idx="639" formatCode="General">
                  <c:v>0.12885309532940128</c:v>
                </c:pt>
                <c:pt idx="640" formatCode="General">
                  <c:v>0.12912709532940128</c:v>
                </c:pt>
                <c:pt idx="641" formatCode="General">
                  <c:v>0.12939549532940128</c:v>
                </c:pt>
                <c:pt idx="642" formatCode="General">
                  <c:v>0.12965029532940128</c:v>
                </c:pt>
                <c:pt idx="643" formatCode="General">
                  <c:v>0.12991469532940131</c:v>
                </c:pt>
                <c:pt idx="644" formatCode="General">
                  <c:v>0.13020629532940128</c:v>
                </c:pt>
                <c:pt idx="645" formatCode="General">
                  <c:v>0.1304722953294013</c:v>
                </c:pt>
                <c:pt idx="646" formatCode="General">
                  <c:v>0.13074589532940128</c:v>
                </c:pt>
                <c:pt idx="647" formatCode="General">
                  <c:v>0.13100669532940129</c:v>
                </c:pt>
                <c:pt idx="648" formatCode="General">
                  <c:v>0.1312734953294013</c:v>
                </c:pt>
                <c:pt idx="649" formatCode="General">
                  <c:v>0.13153349532940128</c:v>
                </c:pt>
                <c:pt idx="650" formatCode="General">
                  <c:v>0.13181949532940129</c:v>
                </c:pt>
                <c:pt idx="651" formatCode="General">
                  <c:v>0.1320570953294013</c:v>
                </c:pt>
                <c:pt idx="652" formatCode="General">
                  <c:v>0.13236269532940129</c:v>
                </c:pt>
                <c:pt idx="653" formatCode="General">
                  <c:v>0.13264029532940128</c:v>
                </c:pt>
                <c:pt idx="654" formatCode="General">
                  <c:v>0.13290229532940129</c:v>
                </c:pt>
                <c:pt idx="655" formatCode="General">
                  <c:v>0.1331518953294013</c:v>
                </c:pt>
                <c:pt idx="656" formatCode="General">
                  <c:v>0.13342549532940129</c:v>
                </c:pt>
                <c:pt idx="657" formatCode="General">
                  <c:v>0.13373789532940131</c:v>
                </c:pt>
                <c:pt idx="658" formatCode="General">
                  <c:v>0.13396589532940129</c:v>
                </c:pt>
                <c:pt idx="659" formatCode="General">
                  <c:v>0.13425069532940129</c:v>
                </c:pt>
                <c:pt idx="660" formatCode="General">
                  <c:v>0.1345262953294013</c:v>
                </c:pt>
                <c:pt idx="661" formatCode="General">
                  <c:v>0.13480269532940128</c:v>
                </c:pt>
                <c:pt idx="662" formatCode="General">
                  <c:v>0.1350714953294013</c:v>
                </c:pt>
                <c:pt idx="663" formatCode="General">
                  <c:v>0.13533189532940129</c:v>
                </c:pt>
                <c:pt idx="664" formatCode="General">
                  <c:v>0.1356022953294013</c:v>
                </c:pt>
                <c:pt idx="665" formatCode="General">
                  <c:v>0.13590269532940127</c:v>
                </c:pt>
                <c:pt idx="666" formatCode="General">
                  <c:v>0.13615989532940129</c:v>
                </c:pt>
                <c:pt idx="667" formatCode="General">
                  <c:v>0.13643109532940129</c:v>
                </c:pt>
                <c:pt idx="668" formatCode="General">
                  <c:v>0.13672749532940129</c:v>
                </c:pt>
                <c:pt idx="669" formatCode="General">
                  <c:v>0.13698229532940129</c:v>
                </c:pt>
                <c:pt idx="670" formatCode="General">
                  <c:v>0.13725149532940129</c:v>
                </c:pt>
                <c:pt idx="671" formatCode="General">
                  <c:v>0.1375474953294013</c:v>
                </c:pt>
                <c:pt idx="672" formatCode="General">
                  <c:v>0.13782389532940129</c:v>
                </c:pt>
                <c:pt idx="673" formatCode="General">
                  <c:v>0.13809389532940128</c:v>
                </c:pt>
                <c:pt idx="674" formatCode="General">
                  <c:v>0.1383550953294013</c:v>
                </c:pt>
                <c:pt idx="675" formatCode="General">
                  <c:v>0.13865949532940131</c:v>
                </c:pt>
                <c:pt idx="676" formatCode="General">
                  <c:v>0.1389246953294013</c:v>
                </c:pt>
                <c:pt idx="677" formatCode="General">
                  <c:v>0.1391690953294013</c:v>
                </c:pt>
                <c:pt idx="678" formatCode="General">
                  <c:v>0.13944429532940128</c:v>
                </c:pt>
                <c:pt idx="679" formatCode="General">
                  <c:v>0.13972549532940129</c:v>
                </c:pt>
                <c:pt idx="680" formatCode="General">
                  <c:v>0.13999749532940128</c:v>
                </c:pt>
                <c:pt idx="681" formatCode="General">
                  <c:v>0.1402634953294013</c:v>
                </c:pt>
                <c:pt idx="682" formatCode="General">
                  <c:v>0.1405326953294013</c:v>
                </c:pt>
                <c:pt idx="683" formatCode="General">
                  <c:v>0.1408202953294013</c:v>
                </c:pt>
                <c:pt idx="684" formatCode="General">
                  <c:v>0.14112789532940129</c:v>
                </c:pt>
                <c:pt idx="685" formatCode="General">
                  <c:v>0.14140269532940131</c:v>
                </c:pt>
                <c:pt idx="686" formatCode="General">
                  <c:v>0.14167349532940129</c:v>
                </c:pt>
                <c:pt idx="687" formatCode="General">
                  <c:v>0.1419794953294013</c:v>
                </c:pt>
                <c:pt idx="688" formatCode="General">
                  <c:v>0.14223869532940131</c:v>
                </c:pt>
                <c:pt idx="689" formatCode="General">
                  <c:v>0.14251509532940129</c:v>
                </c:pt>
                <c:pt idx="690" formatCode="General">
                  <c:v>0.1427738953294013</c:v>
                </c:pt>
                <c:pt idx="691" formatCode="General">
                  <c:v>0.14303909532940129</c:v>
                </c:pt>
                <c:pt idx="692" formatCode="General">
                  <c:v>0.14332429532940127</c:v>
                </c:pt>
                <c:pt idx="693" formatCode="General">
                  <c:v>0.1435954953294013</c:v>
                </c:pt>
                <c:pt idx="694" formatCode="General">
                  <c:v>0.14388229532940128</c:v>
                </c:pt>
                <c:pt idx="695" formatCode="General">
                  <c:v>0.14418669532940129</c:v>
                </c:pt>
                <c:pt idx="696" formatCode="General">
                  <c:v>0.14447029532940131</c:v>
                </c:pt>
                <c:pt idx="697" formatCode="General">
                  <c:v>0.14472829532940129</c:v>
                </c:pt>
                <c:pt idx="698" formatCode="General">
                  <c:v>0.14499109532940127</c:v>
                </c:pt>
                <c:pt idx="699" formatCode="General">
                  <c:v>0.14529189532940129</c:v>
                </c:pt>
                <c:pt idx="700" formatCode="General">
                  <c:v>0.14556229532940129</c:v>
                </c:pt>
                <c:pt idx="701" formatCode="General">
                  <c:v>0.14584389532940129</c:v>
                </c:pt>
                <c:pt idx="702" formatCode="General">
                  <c:v>0.1461426953294013</c:v>
                </c:pt>
                <c:pt idx="703" formatCode="General">
                  <c:v>0.14641429532940131</c:v>
                </c:pt>
                <c:pt idx="704" formatCode="General">
                  <c:v>0.14669109532940131</c:v>
                </c:pt>
                <c:pt idx="705" formatCode="General">
                  <c:v>0.1469706953294013</c:v>
                </c:pt>
                <c:pt idx="706" formatCode="General">
                  <c:v>0.14724469532940129</c:v>
                </c:pt>
                <c:pt idx="707" formatCode="General">
                  <c:v>0.14751749532940128</c:v>
                </c:pt>
                <c:pt idx="708" formatCode="General">
                  <c:v>0.14777629532940129</c:v>
                </c:pt>
                <c:pt idx="709" formatCode="General">
                  <c:v>0.14808869532940128</c:v>
                </c:pt>
                <c:pt idx="710" formatCode="General">
                  <c:v>0.1483366953294013</c:v>
                </c:pt>
                <c:pt idx="711" formatCode="General">
                  <c:v>0.14864189532940128</c:v>
                </c:pt>
                <c:pt idx="712" formatCode="General">
                  <c:v>0.14891909532940129</c:v>
                </c:pt>
                <c:pt idx="713" formatCode="General">
                  <c:v>0.14919189532940128</c:v>
                </c:pt>
                <c:pt idx="714" formatCode="General">
                  <c:v>0.1494686953294013</c:v>
                </c:pt>
                <c:pt idx="715" formatCode="General">
                  <c:v>0.1497430953294013</c:v>
                </c:pt>
                <c:pt idx="716" formatCode="General">
                  <c:v>0.15003509532940129</c:v>
                </c:pt>
              </c:numCache>
            </c:numRef>
          </c:xVal>
          <c:yVal>
            <c:numRef>
              <c:f>'46NT89'!$I$22:$I$738</c:f>
              <c:numCache>
                <c:formatCode>0.000</c:formatCode>
                <c:ptCount val="717"/>
                <c:pt idx="0">
                  <c:v>6.9500191742729491</c:v>
                </c:pt>
                <c:pt idx="1">
                  <c:v>6.8261217033032215</c:v>
                </c:pt>
                <c:pt idx="2">
                  <c:v>6.9777848889805689</c:v>
                </c:pt>
                <c:pt idx="3">
                  <c:v>7.0312709618795903</c:v>
                </c:pt>
                <c:pt idx="4">
                  <c:v>7.5615807726212507</c:v>
                </c:pt>
                <c:pt idx="5">
                  <c:v>11.624783759908269</c:v>
                </c:pt>
                <c:pt idx="6">
                  <c:v>15.286023057846126</c:v>
                </c:pt>
                <c:pt idx="7">
                  <c:v>19.520729189017775</c:v>
                </c:pt>
                <c:pt idx="8">
                  <c:v>23.832647528676546</c:v>
                </c:pt>
                <c:pt idx="9">
                  <c:v>28.913313114954743</c:v>
                </c:pt>
                <c:pt idx="10">
                  <c:v>33.493531095628029</c:v>
                </c:pt>
                <c:pt idx="11">
                  <c:v>38.67937914075258</c:v>
                </c:pt>
                <c:pt idx="12">
                  <c:v>44.96455517942983</c:v>
                </c:pt>
                <c:pt idx="13">
                  <c:v>51.12358385496951</c:v>
                </c:pt>
                <c:pt idx="14">
                  <c:v>57.789503009140191</c:v>
                </c:pt>
                <c:pt idx="15">
                  <c:v>64.472194086743826</c:v>
                </c:pt>
                <c:pt idx="16">
                  <c:v>71.285276642256179</c:v>
                </c:pt>
                <c:pt idx="17">
                  <c:v>77.549180973164795</c:v>
                </c:pt>
                <c:pt idx="18">
                  <c:v>85.361931525977255</c:v>
                </c:pt>
                <c:pt idx="19">
                  <c:v>93.336265243570693</c:v>
                </c:pt>
                <c:pt idx="20">
                  <c:v>113.47024345006264</c:v>
                </c:pt>
                <c:pt idx="21">
                  <c:v>117.54408229123398</c:v>
                </c:pt>
                <c:pt idx="22">
                  <c:v>126.10543332898115</c:v>
                </c:pt>
                <c:pt idx="23">
                  <c:v>134.61411643643578</c:v>
                </c:pt>
                <c:pt idx="24">
                  <c:v>143.43625043000037</c:v>
                </c:pt>
                <c:pt idx="25">
                  <c:v>151.44535520836948</c:v>
                </c:pt>
                <c:pt idx="26">
                  <c:v>159.65695028184388</c:v>
                </c:pt>
                <c:pt idx="27">
                  <c:v>169.45113995973966</c:v>
                </c:pt>
                <c:pt idx="28">
                  <c:v>179.01676104694843</c:v>
                </c:pt>
                <c:pt idx="29">
                  <c:v>188.51181733434777</c:v>
                </c:pt>
                <c:pt idx="30">
                  <c:v>197.86011929170868</c:v>
                </c:pt>
                <c:pt idx="31">
                  <c:v>207.06166691903118</c:v>
                </c:pt>
                <c:pt idx="32">
                  <c:v>217.41935231714422</c:v>
                </c:pt>
                <c:pt idx="33">
                  <c:v>227.43188380314598</c:v>
                </c:pt>
                <c:pt idx="34">
                  <c:v>235.87869487598508</c:v>
                </c:pt>
                <c:pt idx="35">
                  <c:v>247.22479881055907</c:v>
                </c:pt>
                <c:pt idx="36">
                  <c:v>257.22147878356014</c:v>
                </c:pt>
                <c:pt idx="37">
                  <c:v>266.85152860102971</c:v>
                </c:pt>
                <c:pt idx="38">
                  <c:v>277.31812923363117</c:v>
                </c:pt>
                <c:pt idx="39">
                  <c:v>286.63881887802319</c:v>
                </c:pt>
                <c:pt idx="40">
                  <c:v>297.54926187464338</c:v>
                </c:pt>
                <c:pt idx="41">
                  <c:v>307.38998341328306</c:v>
                </c:pt>
                <c:pt idx="42">
                  <c:v>317.11463096962751</c:v>
                </c:pt>
                <c:pt idx="43">
                  <c:v>327.97956478376187</c:v>
                </c:pt>
                <c:pt idx="44">
                  <c:v>339.04852291038873</c:v>
                </c:pt>
                <c:pt idx="45">
                  <c:v>349.33922288259572</c:v>
                </c:pt>
                <c:pt idx="46">
                  <c:v>360.40511297444823</c:v>
                </c:pt>
                <c:pt idx="47">
                  <c:v>371.90001659557686</c:v>
                </c:pt>
                <c:pt idx="48">
                  <c:v>381.62108477801792</c:v>
                </c:pt>
                <c:pt idx="49">
                  <c:v>393.15894088598708</c:v>
                </c:pt>
                <c:pt idx="50">
                  <c:v>404.0755199521559</c:v>
                </c:pt>
                <c:pt idx="51">
                  <c:v>413.91675282992469</c:v>
                </c:pt>
                <c:pt idx="52">
                  <c:v>423.95638528976622</c:v>
                </c:pt>
                <c:pt idx="53">
                  <c:v>434.79728616483499</c:v>
                </c:pt>
                <c:pt idx="54">
                  <c:v>446.32747218586843</c:v>
                </c:pt>
                <c:pt idx="55">
                  <c:v>458.06832992807182</c:v>
                </c:pt>
                <c:pt idx="56">
                  <c:v>468.11972318788173</c:v>
                </c:pt>
                <c:pt idx="57">
                  <c:v>479.5415053135556</c:v>
                </c:pt>
                <c:pt idx="58">
                  <c:v>489.24467662647982</c:v>
                </c:pt>
                <c:pt idx="59">
                  <c:v>500.20932157077971</c:v>
                </c:pt>
                <c:pt idx="60">
                  <c:v>510.58899455144206</c:v>
                </c:pt>
                <c:pt idx="61">
                  <c:v>519.82735859605646</c:v>
                </c:pt>
                <c:pt idx="62">
                  <c:v>531.19954082621223</c:v>
                </c:pt>
                <c:pt idx="63">
                  <c:v>540.8587369740377</c:v>
                </c:pt>
                <c:pt idx="64">
                  <c:v>551.19290077221433</c:v>
                </c:pt>
                <c:pt idx="65">
                  <c:v>562.40145448107285</c:v>
                </c:pt>
                <c:pt idx="66">
                  <c:v>573.2725243647559</c:v>
                </c:pt>
                <c:pt idx="67">
                  <c:v>583.74986311906741</c:v>
                </c:pt>
                <c:pt idx="68">
                  <c:v>594.30390274273714</c:v>
                </c:pt>
                <c:pt idx="69">
                  <c:v>604.39773715025842</c:v>
                </c:pt>
                <c:pt idx="70">
                  <c:v>615.06427138231993</c:v>
                </c:pt>
                <c:pt idx="71">
                  <c:v>625.62853778857061</c:v>
                </c:pt>
                <c:pt idx="72">
                  <c:v>635.69680523963927</c:v>
                </c:pt>
                <c:pt idx="73">
                  <c:v>646.53719477557911</c:v>
                </c:pt>
                <c:pt idx="74">
                  <c:v>656.05321596726969</c:v>
                </c:pt>
                <c:pt idx="75">
                  <c:v>666.19818428769634</c:v>
                </c:pt>
                <c:pt idx="76">
                  <c:v>675.80624652261656</c:v>
                </c:pt>
                <c:pt idx="77">
                  <c:v>686.88696544921163</c:v>
                </c:pt>
                <c:pt idx="78">
                  <c:v>696.19333759799019</c:v>
                </c:pt>
                <c:pt idx="79">
                  <c:v>707.68824121911871</c:v>
                </c:pt>
                <c:pt idx="80">
                  <c:v>717.60822032276178</c:v>
                </c:pt>
                <c:pt idx="81">
                  <c:v>728.04465194674913</c:v>
                </c:pt>
                <c:pt idx="82">
                  <c:v>739.8821527843437</c:v>
                </c:pt>
                <c:pt idx="83">
                  <c:v>749.61804980152738</c:v>
                </c:pt>
                <c:pt idx="84">
                  <c:v>758.99089603708285</c:v>
                </c:pt>
                <c:pt idx="85">
                  <c:v>769.22279200944877</c:v>
                </c:pt>
                <c:pt idx="86">
                  <c:v>779.77171824182778</c:v>
                </c:pt>
                <c:pt idx="87">
                  <c:v>790.51495334324738</c:v>
                </c:pt>
                <c:pt idx="88">
                  <c:v>800.06165488268118</c:v>
                </c:pt>
                <c:pt idx="89">
                  <c:v>810.23730355085104</c:v>
                </c:pt>
                <c:pt idx="90">
                  <c:v>820.46408613192648</c:v>
                </c:pt>
                <c:pt idx="91">
                  <c:v>830.68575532171121</c:v>
                </c:pt>
                <c:pt idx="92">
                  <c:v>841.70000016152926</c:v>
                </c:pt>
                <c:pt idx="93">
                  <c:v>851.75292743872615</c:v>
                </c:pt>
                <c:pt idx="94">
                  <c:v>861.1717941958965</c:v>
                </c:pt>
                <c:pt idx="95">
                  <c:v>870.79008321339779</c:v>
                </c:pt>
                <c:pt idx="96">
                  <c:v>881.55888527127013</c:v>
                </c:pt>
                <c:pt idx="97">
                  <c:v>891.5504518529807</c:v>
                </c:pt>
                <c:pt idx="98">
                  <c:v>901.84370852083293</c:v>
                </c:pt>
                <c:pt idx="99">
                  <c:v>910.64896832313889</c:v>
                </c:pt>
                <c:pt idx="100">
                  <c:v>920.92688481711946</c:v>
                </c:pt>
                <c:pt idx="101">
                  <c:v>930.72414252978933</c:v>
                </c:pt>
                <c:pt idx="102">
                  <c:v>940.62366806827038</c:v>
                </c:pt>
                <c:pt idx="103">
                  <c:v>952.12879847197996</c:v>
                </c:pt>
                <c:pt idx="104">
                  <c:v>960.53010036233354</c:v>
                </c:pt>
                <c:pt idx="105">
                  <c:v>970.57791424823995</c:v>
                </c:pt>
                <c:pt idx="106">
                  <c:v>981.44387074063229</c:v>
                </c:pt>
                <c:pt idx="107">
                  <c:v>991.49679801782941</c:v>
                </c:pt>
                <c:pt idx="108">
                  <c:v>1000.6957889495064</c:v>
                </c:pt>
                <c:pt idx="109">
                  <c:v>1009.7873986640825</c:v>
                </c:pt>
                <c:pt idx="110">
                  <c:v>1019.2778528993204</c:v>
                </c:pt>
                <c:pt idx="111">
                  <c:v>1029.3052132200646</c:v>
                </c:pt>
                <c:pt idx="112">
                  <c:v>1039.9001599740586</c:v>
                </c:pt>
                <c:pt idx="113">
                  <c:v>1049.1809651663843</c:v>
                </c:pt>
                <c:pt idx="114">
                  <c:v>1058.4771105325817</c:v>
                </c:pt>
                <c:pt idx="115">
                  <c:v>1068.2334611149276</c:v>
                </c:pt>
                <c:pt idx="116">
                  <c:v>1076.7881647439972</c:v>
                </c:pt>
                <c:pt idx="117">
                  <c:v>1087.4240186283155</c:v>
                </c:pt>
                <c:pt idx="118">
                  <c:v>1096.894019298391</c:v>
                </c:pt>
                <c:pt idx="119">
                  <c:v>1105.0805587545419</c:v>
                </c:pt>
                <c:pt idx="120">
                  <c:v>1113.584128470706</c:v>
                </c:pt>
                <c:pt idx="121">
                  <c:v>1122.2053061865527</c:v>
                </c:pt>
                <c:pt idx="122">
                  <c:v>1128.336262343907</c:v>
                </c:pt>
                <c:pt idx="123">
                  <c:v>1133.1172832005598</c:v>
                </c:pt>
                <c:pt idx="124">
                  <c:v>1134.728001457079</c:v>
                </c:pt>
                <c:pt idx="125">
                  <c:v>1134.5899398922347</c:v>
                </c:pt>
                <c:pt idx="126">
                  <c:v>1132.9127475489383</c:v>
                </c:pt>
                <c:pt idx="127">
                  <c:v>1130.3662786862506</c:v>
                </c:pt>
                <c:pt idx="128">
                  <c:v>1128.6941997342446</c:v>
                </c:pt>
                <c:pt idx="129">
                  <c:v>1127.916964258083</c:v>
                </c:pt>
                <c:pt idx="130">
                  <c:v>1127.3800581725766</c:v>
                </c:pt>
                <c:pt idx="131">
                  <c:v>1127.7277687803332</c:v>
                </c:pt>
                <c:pt idx="132">
                  <c:v>1126.7920181741649</c:v>
                </c:pt>
                <c:pt idx="133">
                  <c:v>1127.4618724332252</c:v>
                </c:pt>
                <c:pt idx="134">
                  <c:v>1127.5999339980697</c:v>
                </c:pt>
                <c:pt idx="135">
                  <c:v>1127.5845938241982</c:v>
                </c:pt>
                <c:pt idx="136">
                  <c:v>1127.6561813022656</c:v>
                </c:pt>
                <c:pt idx="137">
                  <c:v>1127.6664080848468</c:v>
                </c:pt>
                <c:pt idx="138">
                  <c:v>1127.6101607806506</c:v>
                </c:pt>
                <c:pt idx="139">
                  <c:v>1127.497666172259</c:v>
                </c:pt>
                <c:pt idx="140">
                  <c:v>1128.1572936487382</c:v>
                </c:pt>
                <c:pt idx="141">
                  <c:v>1127.906737475502</c:v>
                </c:pt>
                <c:pt idx="142">
                  <c:v>1127.7073152151709</c:v>
                </c:pt>
                <c:pt idx="143">
                  <c:v>1128.0447990403466</c:v>
                </c:pt>
                <c:pt idx="144">
                  <c:v>1127.2215430425699</c:v>
                </c:pt>
                <c:pt idx="145">
                  <c:v>1125.738659568314</c:v>
                </c:pt>
                <c:pt idx="146">
                  <c:v>1126.9300797390092</c:v>
                </c:pt>
                <c:pt idx="147">
                  <c:v>1128.5868185171435</c:v>
                </c:pt>
                <c:pt idx="148">
                  <c:v>1129.752671731386</c:v>
                </c:pt>
                <c:pt idx="149">
                  <c:v>1130.039021643656</c:v>
                </c:pt>
                <c:pt idx="150">
                  <c:v>1131.2764623359662</c:v>
                </c:pt>
                <c:pt idx="151">
                  <c:v>1132.120171898905</c:v>
                </c:pt>
                <c:pt idx="152">
                  <c:v>1132.6621913757019</c:v>
                </c:pt>
                <c:pt idx="153">
                  <c:v>1133.347385808634</c:v>
                </c:pt>
                <c:pt idx="154">
                  <c:v>1134.3189301538362</c:v>
                </c:pt>
                <c:pt idx="155">
                  <c:v>1134.7944755438562</c:v>
                </c:pt>
                <c:pt idx="156">
                  <c:v>1135.6739788458287</c:v>
                </c:pt>
                <c:pt idx="157">
                  <c:v>1135.8427207584164</c:v>
                </c:pt>
                <c:pt idx="158">
                  <c:v>1136.2517920616592</c:v>
                </c:pt>
                <c:pt idx="159">
                  <c:v>1136.6404097997402</c:v>
                </c:pt>
                <c:pt idx="160">
                  <c:v>1137.7909228401113</c:v>
                </c:pt>
                <c:pt idx="161">
                  <c:v>1137.6784282317194</c:v>
                </c:pt>
                <c:pt idx="162">
                  <c:v>1138.4710038817527</c:v>
                </c:pt>
                <c:pt idx="163">
                  <c:v>1137.9698915352801</c:v>
                </c:pt>
                <c:pt idx="164">
                  <c:v>1139.1357447495227</c:v>
                </c:pt>
                <c:pt idx="165">
                  <c:v>1139.7084445740627</c:v>
                </c:pt>
                <c:pt idx="166">
                  <c:v>1140.5623809195824</c:v>
                </c:pt>
                <c:pt idx="167">
                  <c:v>1140.6697621366839</c:v>
                </c:pt>
                <c:pt idx="168">
                  <c:v>1140.4294327460289</c:v>
                </c:pt>
                <c:pt idx="169">
                  <c:v>1141.4930181344603</c:v>
                </c:pt>
                <c:pt idx="170">
                  <c:v>1141.4316574389738</c:v>
                </c:pt>
                <c:pt idx="171">
                  <c:v>1142.3418410886898</c:v>
                </c:pt>
                <c:pt idx="172">
                  <c:v>1143.1753238690474</c:v>
                </c:pt>
                <c:pt idx="173">
                  <c:v>1143.4258800422838</c:v>
                </c:pt>
                <c:pt idx="174">
                  <c:v>1143.4923541290607</c:v>
                </c:pt>
                <c:pt idx="175">
                  <c:v>1143.9218789974657</c:v>
                </c:pt>
                <c:pt idx="176">
                  <c:v>1145.138866124614</c:v>
                </c:pt>
                <c:pt idx="177">
                  <c:v>1145.138866124614</c:v>
                </c:pt>
                <c:pt idx="178">
                  <c:v>1145.8036069923837</c:v>
                </c:pt>
                <c:pt idx="179">
                  <c:v>1145.941668557228</c:v>
                </c:pt>
                <c:pt idx="180">
                  <c:v>1146.2893791649849</c:v>
                </c:pt>
                <c:pt idx="181">
                  <c:v>1146.795604902748</c:v>
                </c:pt>
                <c:pt idx="182">
                  <c:v>1147.8029429869839</c:v>
                </c:pt>
                <c:pt idx="183">
                  <c:v>1148.0944062905446</c:v>
                </c:pt>
                <c:pt idx="184">
                  <c:v>1148.2069008989363</c:v>
                </c:pt>
                <c:pt idx="185">
                  <c:v>1149.152878287686</c:v>
                </c:pt>
                <c:pt idx="186">
                  <c:v>1148.6415391586322</c:v>
                </c:pt>
                <c:pt idx="187">
                  <c:v>1149.925000372557</c:v>
                </c:pt>
                <c:pt idx="188">
                  <c:v>1150.8914313264688</c:v>
                </c:pt>
                <c:pt idx="189">
                  <c:v>1150.9834723696983</c:v>
                </c:pt>
                <c:pt idx="190">
                  <c:v>1150.533493936131</c:v>
                </c:pt>
                <c:pt idx="191">
                  <c:v>1151.0908535867995</c:v>
                </c:pt>
                <c:pt idx="192">
                  <c:v>1152.1186452361978</c:v>
                </c:pt>
                <c:pt idx="193">
                  <c:v>1152.3896549745962</c:v>
                </c:pt>
                <c:pt idx="194">
                  <c:v>1153.0595092336566</c:v>
                </c:pt>
                <c:pt idx="195">
                  <c:v>1153.5146010585145</c:v>
                </c:pt>
                <c:pt idx="196">
                  <c:v>1153.5657349714199</c:v>
                </c:pt>
                <c:pt idx="197">
                  <c:v>1154.0617339266021</c:v>
                </c:pt>
                <c:pt idx="198">
                  <c:v>1154.8594229679259</c:v>
                </c:pt>
                <c:pt idx="199">
                  <c:v>1155.0332782718042</c:v>
                </c:pt>
                <c:pt idx="200">
                  <c:v>1155.401442444723</c:v>
                </c:pt>
                <c:pt idx="201">
                  <c:v>1155.6826789657023</c:v>
                </c:pt>
                <c:pt idx="202">
                  <c:v>1155.6468852266687</c:v>
                </c:pt>
                <c:pt idx="203">
                  <c:v>1156.8638723538165</c:v>
                </c:pt>
                <c:pt idx="204">
                  <c:v>1157.4825926999715</c:v>
                </c:pt>
                <c:pt idx="205">
                  <c:v>1158.0757460896741</c:v>
                </c:pt>
                <c:pt idx="206">
                  <c:v>1157.676901569012</c:v>
                </c:pt>
                <c:pt idx="207">
                  <c:v>1157.9837050464444</c:v>
                </c:pt>
                <c:pt idx="208">
                  <c:v>1158.8632083484167</c:v>
                </c:pt>
                <c:pt idx="209">
                  <c:v>1159.568856346511</c:v>
                </c:pt>
                <c:pt idx="210">
                  <c:v>1160.2182570404095</c:v>
                </c:pt>
                <c:pt idx="211">
                  <c:v>1160.519947126551</c:v>
                </c:pt>
                <c:pt idx="212">
                  <c:v>1160.1568963449229</c:v>
                </c:pt>
                <c:pt idx="213">
                  <c:v>1160.7807300823683</c:v>
                </c:pt>
                <c:pt idx="214">
                  <c:v>1161.1437808639964</c:v>
                </c:pt>
                <c:pt idx="215">
                  <c:v>1162.2533867740433</c:v>
                </c:pt>
                <c:pt idx="216">
                  <c:v>1162.4630358169552</c:v>
                </c:pt>
                <c:pt idx="217">
                  <c:v>1162.0999850353273</c:v>
                </c:pt>
                <c:pt idx="218">
                  <c:v>1162.6829116424485</c:v>
                </c:pt>
                <c:pt idx="219">
                  <c:v>1163.250498075698</c:v>
                </c:pt>
                <c:pt idx="220">
                  <c:v>1163.5419613792587</c:v>
                </c:pt>
                <c:pt idx="221">
                  <c:v>1164.8254225931837</c:v>
                </c:pt>
                <c:pt idx="222">
                  <c:v>1164.1504549428328</c:v>
                </c:pt>
                <c:pt idx="223">
                  <c:v>1164.6566806805959</c:v>
                </c:pt>
                <c:pt idx="224">
                  <c:v>1165.3827822438523</c:v>
                </c:pt>
                <c:pt idx="225">
                  <c:v>1165.8123071122575</c:v>
                </c:pt>
                <c:pt idx="226">
                  <c:v>1166.4617078061558</c:v>
                </c:pt>
                <c:pt idx="227">
                  <c:v>1166.8145318052027</c:v>
                </c:pt>
                <c:pt idx="228">
                  <c:v>1166.4975015451894</c:v>
                </c:pt>
                <c:pt idx="229">
                  <c:v>1167.4281387600672</c:v>
                </c:pt>
                <c:pt idx="230">
                  <c:v>1168.1184465842898</c:v>
                </c:pt>
                <c:pt idx="231">
                  <c:v>1167.8934573675062</c:v>
                </c:pt>
                <c:pt idx="232">
                  <c:v>1168.1644671059046</c:v>
                </c:pt>
                <c:pt idx="233">
                  <c:v>1168.6400124959248</c:v>
                </c:pt>
                <c:pt idx="234">
                  <c:v>1168.7678472781881</c:v>
                </c:pt>
                <c:pt idx="235">
                  <c:v>1169.6678041453229</c:v>
                </c:pt>
                <c:pt idx="236">
                  <c:v>1170.6137815340724</c:v>
                </c:pt>
                <c:pt idx="237">
                  <c:v>1170.260957535025</c:v>
                </c:pt>
                <c:pt idx="238">
                  <c:v>1170.9563787505383</c:v>
                </c:pt>
                <c:pt idx="239">
                  <c:v>1170.5728744037481</c:v>
                </c:pt>
                <c:pt idx="240">
                  <c:v>1171.1660277934504</c:v>
                </c:pt>
                <c:pt idx="241">
                  <c:v>1171.5444187489502</c:v>
                </c:pt>
                <c:pt idx="242">
                  <c:v>1172.4546023986659</c:v>
                </c:pt>
                <c:pt idx="243">
                  <c:v>1172.7460657022264</c:v>
                </c:pt>
                <c:pt idx="244">
                  <c:v>1173.1500236141787</c:v>
                </c:pt>
                <c:pt idx="245">
                  <c:v>1173.0119620493344</c:v>
                </c:pt>
                <c:pt idx="246">
                  <c:v>1173.6818163083949</c:v>
                </c:pt>
                <c:pt idx="247">
                  <c:v>1173.8198778732394</c:v>
                </c:pt>
                <c:pt idx="248">
                  <c:v>1174.5152990887525</c:v>
                </c:pt>
                <c:pt idx="249">
                  <c:v>1174.464165175847</c:v>
                </c:pt>
                <c:pt idx="250">
                  <c:v>1174.9090302181239</c:v>
                </c:pt>
                <c:pt idx="251">
                  <c:v>1175.1800399565223</c:v>
                </c:pt>
                <c:pt idx="252">
                  <c:v>1176.2538521275353</c:v>
                </c:pt>
                <c:pt idx="253">
                  <c:v>1176.1413575191436</c:v>
                </c:pt>
                <c:pt idx="254">
                  <c:v>1176.0390896933327</c:v>
                </c:pt>
                <c:pt idx="255">
                  <c:v>1175.8396674330018</c:v>
                </c:pt>
                <c:pt idx="256">
                  <c:v>1176.8214385607851</c:v>
                </c:pt>
                <c:pt idx="257">
                  <c:v>1176.9134796040148</c:v>
                </c:pt>
                <c:pt idx="258">
                  <c:v>1177.6958284714669</c:v>
                </c:pt>
                <c:pt idx="259">
                  <c:v>1177.5679936892034</c:v>
                </c:pt>
                <c:pt idx="260">
                  <c:v>1177.8645703840548</c:v>
                </c:pt>
                <c:pt idx="261">
                  <c:v>1178.2634149047167</c:v>
                </c:pt>
                <c:pt idx="262">
                  <c:v>1178.8719084682907</c:v>
                </c:pt>
                <c:pt idx="263">
                  <c:v>1179.2707529889526</c:v>
                </c:pt>
                <c:pt idx="264">
                  <c:v>1179.475288640574</c:v>
                </c:pt>
                <c:pt idx="265">
                  <c:v>1179.1378048153986</c:v>
                </c:pt>
                <c:pt idx="266">
                  <c:v>1179.3934743799257</c:v>
                </c:pt>
                <c:pt idx="267">
                  <c:v>1180.3496785512559</c:v>
                </c:pt>
                <c:pt idx="268">
                  <c:v>1180.0888955954385</c:v>
                </c:pt>
                <c:pt idx="269">
                  <c:v>1180.758749854499</c:v>
                </c:pt>
                <c:pt idx="270">
                  <c:v>1181.0655533319311</c:v>
                </c:pt>
                <c:pt idx="271">
                  <c:v>1181.6689335042147</c:v>
                </c:pt>
                <c:pt idx="272">
                  <c:v>1181.8172218516404</c:v>
                </c:pt>
                <c:pt idx="273">
                  <c:v>1181.6689335042147</c:v>
                </c:pt>
                <c:pt idx="274">
                  <c:v>1182.4052618500521</c:v>
                </c:pt>
                <c:pt idx="275">
                  <c:v>1182.6916117623223</c:v>
                </c:pt>
                <c:pt idx="276">
                  <c:v>1182.5279832410251</c:v>
                </c:pt>
                <c:pt idx="277">
                  <c:v>1183.3154454997677</c:v>
                </c:pt>
                <c:pt idx="278">
                  <c:v>1182.9933018484639</c:v>
                </c:pt>
                <c:pt idx="279">
                  <c:v>1183.4228267168689</c:v>
                </c:pt>
                <c:pt idx="280">
                  <c:v>1183.6222489772001</c:v>
                </c:pt>
                <c:pt idx="281">
                  <c:v>1183.5608882817135</c:v>
                </c:pt>
                <c:pt idx="282">
                  <c:v>1184.583566539821</c:v>
                </c:pt>
                <c:pt idx="283">
                  <c:v>1185.0693387124222</c:v>
                </c:pt>
                <c:pt idx="284">
                  <c:v>1184.7625352349899</c:v>
                </c:pt>
                <c:pt idx="285">
                  <c:v>1185.0539985385506</c:v>
                </c:pt>
                <c:pt idx="286">
                  <c:v>1184.7420816698277</c:v>
                </c:pt>
                <c:pt idx="287">
                  <c:v>1185.3608020159829</c:v>
                </c:pt>
                <c:pt idx="288">
                  <c:v>1185.8823679276177</c:v>
                </c:pt>
                <c:pt idx="289">
                  <c:v>1185.9999759273001</c:v>
                </c:pt>
                <c:pt idx="290">
                  <c:v>1186.3579133176377</c:v>
                </c:pt>
                <c:pt idx="291">
                  <c:v>1186.2351919266648</c:v>
                </c:pt>
                <c:pt idx="292">
                  <c:v>1186.6135828821646</c:v>
                </c:pt>
                <c:pt idx="293">
                  <c:v>1186.7772114034619</c:v>
                </c:pt>
                <c:pt idx="294">
                  <c:v>1187.0175407941169</c:v>
                </c:pt>
                <c:pt idx="295">
                  <c:v>1187.3908183583264</c:v>
                </c:pt>
                <c:pt idx="296">
                  <c:v>1187.4726326189748</c:v>
                </c:pt>
                <c:pt idx="297">
                  <c:v>1187.6976218357586</c:v>
                </c:pt>
                <c:pt idx="298">
                  <c:v>1187.7896628789883</c:v>
                </c:pt>
                <c:pt idx="299">
                  <c:v>1188.2191877473936</c:v>
                </c:pt>
                <c:pt idx="300">
                  <c:v>1188.8583616587107</c:v>
                </c:pt>
                <c:pt idx="301">
                  <c:v>1188.4748573119205</c:v>
                </c:pt>
                <c:pt idx="302">
                  <c:v>1188.5055376596636</c:v>
                </c:pt>
                <c:pt idx="303">
                  <c:v>1188.6742795722514</c:v>
                </c:pt>
                <c:pt idx="304">
                  <c:v>1189.0833508754943</c:v>
                </c:pt>
                <c:pt idx="305">
                  <c:v>1189.2520927880819</c:v>
                </c:pt>
                <c:pt idx="306">
                  <c:v>1189.185618701305</c:v>
                </c:pt>
                <c:pt idx="307">
                  <c:v>1189.2725463532443</c:v>
                </c:pt>
                <c:pt idx="308">
                  <c:v>1189.5793498306764</c:v>
                </c:pt>
                <c:pt idx="309">
                  <c:v>1189.927060438433</c:v>
                </c:pt>
                <c:pt idx="310">
                  <c:v>1189.9833077426288</c:v>
                </c:pt>
                <c:pt idx="311">
                  <c:v>1190.1315960900545</c:v>
                </c:pt>
                <c:pt idx="312">
                  <c:v>1190.3463585242571</c:v>
                </c:pt>
                <c:pt idx="313">
                  <c:v>1190.172503220379</c:v>
                </c:pt>
                <c:pt idx="314">
                  <c:v>1191.0878002613849</c:v>
                </c:pt>
                <c:pt idx="315">
                  <c:v>1191.2769957391349</c:v>
                </c:pt>
                <c:pt idx="316">
                  <c:v>1190.878151218473</c:v>
                </c:pt>
                <c:pt idx="317">
                  <c:v>1191.0008726094459</c:v>
                </c:pt>
                <c:pt idx="318">
                  <c:v>1191.0008726094459</c:v>
                </c:pt>
                <c:pt idx="319">
                  <c:v>1191.7934482594794</c:v>
                </c:pt>
                <c:pt idx="320">
                  <c:v>1191.5837992165673</c:v>
                </c:pt>
                <c:pt idx="321">
                  <c:v>1191.9417366069047</c:v>
                </c:pt>
                <c:pt idx="322">
                  <c:v>1191.7678813030266</c:v>
                </c:pt>
                <c:pt idx="323">
                  <c:v>1191.8906026939994</c:v>
                </c:pt>
                <c:pt idx="324">
                  <c:v>1191.8957160852899</c:v>
                </c:pt>
                <c:pt idx="325">
                  <c:v>1192.7547658221001</c:v>
                </c:pt>
                <c:pt idx="326">
                  <c:v>1192.3303543449856</c:v>
                </c:pt>
                <c:pt idx="327">
                  <c:v>1192.1769526062697</c:v>
                </c:pt>
                <c:pt idx="328">
                  <c:v>1192.9848684301746</c:v>
                </c:pt>
                <c:pt idx="329">
                  <c:v>1192.637157822418</c:v>
                </c:pt>
                <c:pt idx="330">
                  <c:v>1193.1331567776001</c:v>
                </c:pt>
                <c:pt idx="331">
                  <c:v>1192.8723738217825</c:v>
                </c:pt>
                <c:pt idx="332">
                  <c:v>1193.112703212438</c:v>
                </c:pt>
                <c:pt idx="333">
                  <c:v>1192.8365800827489</c:v>
                </c:pt>
                <c:pt idx="334">
                  <c:v>1192.969528256303</c:v>
                </c:pt>
                <c:pt idx="335">
                  <c:v>1193.5473414721334</c:v>
                </c:pt>
                <c:pt idx="336">
                  <c:v>1193.6138155589106</c:v>
                </c:pt>
                <c:pt idx="337">
                  <c:v>1193.4041665159984</c:v>
                </c:pt>
                <c:pt idx="338">
                  <c:v>1192.9030541695258</c:v>
                </c:pt>
                <c:pt idx="339">
                  <c:v>1193.8030110366603</c:v>
                </c:pt>
                <c:pt idx="340">
                  <c:v>1193.8797119060184</c:v>
                </c:pt>
                <c:pt idx="341">
                  <c:v>1194.1507216444172</c:v>
                </c:pt>
                <c:pt idx="342">
                  <c:v>1193.6087021676201</c:v>
                </c:pt>
                <c:pt idx="343">
                  <c:v>1193.9001654711808</c:v>
                </c:pt>
                <c:pt idx="344">
                  <c:v>1193.7569905150458</c:v>
                </c:pt>
                <c:pt idx="345">
                  <c:v>1193.7723306889172</c:v>
                </c:pt>
                <c:pt idx="346">
                  <c:v>1194.0126600795725</c:v>
                </c:pt>
                <c:pt idx="347">
                  <c:v>1194.0382270360251</c:v>
                </c:pt>
                <c:pt idx="348">
                  <c:v>1193.5729084285863</c:v>
                </c:pt>
                <c:pt idx="349">
                  <c:v>1194.4370715566872</c:v>
                </c:pt>
                <c:pt idx="350">
                  <c:v>1194.7131946863763</c:v>
                </c:pt>
                <c:pt idx="351">
                  <c:v>1194.1916287747413</c:v>
                </c:pt>
                <c:pt idx="352">
                  <c:v>1194.9228437292882</c:v>
                </c:pt>
                <c:pt idx="353">
                  <c:v>1193.9717529492484</c:v>
                </c:pt>
                <c:pt idx="354">
                  <c:v>1194.3859376437817</c:v>
                </c:pt>
                <c:pt idx="355">
                  <c:v>1194.4933188608829</c:v>
                </c:pt>
                <c:pt idx="356">
                  <c:v>1194.4677519044303</c:v>
                </c:pt>
                <c:pt idx="357">
                  <c:v>1194.2990099918427</c:v>
                </c:pt>
                <c:pt idx="358">
                  <c:v>1194.4626385131398</c:v>
                </c:pt>
                <c:pt idx="359">
                  <c:v>1194.8308026860586</c:v>
                </c:pt>
                <c:pt idx="360">
                  <c:v>1194.6416072083086</c:v>
                </c:pt>
                <c:pt idx="361">
                  <c:v>1194.6058134692751</c:v>
                </c:pt>
                <c:pt idx="362">
                  <c:v>1194.9177303379977</c:v>
                </c:pt>
                <c:pt idx="363">
                  <c:v>1194.6774009473424</c:v>
                </c:pt>
                <c:pt idx="364">
                  <c:v>1194.8717098163829</c:v>
                </c:pt>
                <c:pt idx="365">
                  <c:v>1194.5904732954034</c:v>
                </c:pt>
                <c:pt idx="366">
                  <c:v>1194.237649296356</c:v>
                </c:pt>
                <c:pt idx="367">
                  <c:v>1194.6211536431467</c:v>
                </c:pt>
                <c:pt idx="368">
                  <c:v>1194.7796687731532</c:v>
                </c:pt>
                <c:pt idx="369">
                  <c:v>1194.9790910334841</c:v>
                </c:pt>
                <c:pt idx="370">
                  <c:v>1194.9228437292882</c:v>
                </c:pt>
                <c:pt idx="371">
                  <c:v>1194.3705974699103</c:v>
                </c:pt>
                <c:pt idx="372">
                  <c:v>1194.4779786870115</c:v>
                </c:pt>
                <c:pt idx="373">
                  <c:v>1195.1836266851055</c:v>
                </c:pt>
                <c:pt idx="374">
                  <c:v>1195.4290694670512</c:v>
                </c:pt>
                <c:pt idx="375">
                  <c:v>1194.8870499902544</c:v>
                </c:pt>
                <c:pt idx="376">
                  <c:v>1193.8439181669848</c:v>
                </c:pt>
                <c:pt idx="377">
                  <c:v>1194.0535672098968</c:v>
                </c:pt>
                <c:pt idx="378">
                  <c:v>1194.6825143386332</c:v>
                </c:pt>
                <c:pt idx="379">
                  <c:v>1194.7541018167005</c:v>
                </c:pt>
                <c:pt idx="380">
                  <c:v>1194.0740207750591</c:v>
                </c:pt>
                <c:pt idx="381">
                  <c:v>1194.0280002534441</c:v>
                </c:pt>
                <c:pt idx="382">
                  <c:v>1193.8541449495658</c:v>
                </c:pt>
                <c:pt idx="383">
                  <c:v>1194.6109268605655</c:v>
                </c:pt>
                <c:pt idx="384">
                  <c:v>1194.6620607734708</c:v>
                </c:pt>
                <c:pt idx="385">
                  <c:v>1193.721196776012</c:v>
                </c:pt>
                <c:pt idx="386">
                  <c:v>1194.1916287747413</c:v>
                </c:pt>
                <c:pt idx="387">
                  <c:v>1193.3581459943839</c:v>
                </c:pt>
                <c:pt idx="388">
                  <c:v>1193.7416503411741</c:v>
                </c:pt>
                <c:pt idx="389">
                  <c:v>1193.9103922537618</c:v>
                </c:pt>
                <c:pt idx="390">
                  <c:v>1194.1967421660318</c:v>
                </c:pt>
                <c:pt idx="391">
                  <c:v>1193.3581459943839</c:v>
                </c:pt>
                <c:pt idx="392">
                  <c:v>1193.4501870376134</c:v>
                </c:pt>
                <c:pt idx="393">
                  <c:v>1193.0513425169515</c:v>
                </c:pt>
                <c:pt idx="394">
                  <c:v>1193.2251978208296</c:v>
                </c:pt>
                <c:pt idx="395">
                  <c:v>1193.1638371253432</c:v>
                </c:pt>
                <c:pt idx="396">
                  <c:v>1192.3661480840194</c:v>
                </c:pt>
                <c:pt idx="397">
                  <c:v>1192.6115908659651</c:v>
                </c:pt>
                <c:pt idx="398">
                  <c:v>1192.8468068653301</c:v>
                </c:pt>
                <c:pt idx="399">
                  <c:v>1191.7525411291549</c:v>
                </c:pt>
                <c:pt idx="400">
                  <c:v>1191.8854893027089</c:v>
                </c:pt>
                <c:pt idx="401">
                  <c:v>1192.4990962575735</c:v>
                </c:pt>
                <c:pt idx="402">
                  <c:v>1192.1564990411073</c:v>
                </c:pt>
                <c:pt idx="403">
                  <c:v>1191.829241998513</c:v>
                </c:pt>
                <c:pt idx="404">
                  <c:v>1191.0162127833175</c:v>
                </c:pt>
                <c:pt idx="405">
                  <c:v>1191.2463153913918</c:v>
                </c:pt>
                <c:pt idx="406">
                  <c:v>1190.9190583487971</c:v>
                </c:pt>
                <c:pt idx="407">
                  <c:v>1190.9957592181552</c:v>
                </c:pt>
                <c:pt idx="408">
                  <c:v>1190.9139449575066</c:v>
                </c:pt>
                <c:pt idx="409">
                  <c:v>1190.5253272194259</c:v>
                </c:pt>
                <c:pt idx="410">
                  <c:v>1190.1929567855409</c:v>
                </c:pt>
                <c:pt idx="411">
                  <c:v>1189.5537828742238</c:v>
                </c:pt>
                <c:pt idx="412">
                  <c:v>1189.7225247868114</c:v>
                </c:pt>
                <c:pt idx="413">
                  <c:v>1189.7532051345545</c:v>
                </c:pt>
                <c:pt idx="414">
                  <c:v>1188.6947331374133</c:v>
                </c:pt>
                <c:pt idx="415">
                  <c:v>1188.8327947022581</c:v>
                </c:pt>
                <c:pt idx="416">
                  <c:v>1188.8174545283862</c:v>
                </c:pt>
                <c:pt idx="417">
                  <c:v>1188.4237233990148</c:v>
                </c:pt>
                <c:pt idx="418">
                  <c:v>1187.9788583567381</c:v>
                </c:pt>
                <c:pt idx="419">
                  <c:v>1187.3550246192926</c:v>
                </c:pt>
                <c:pt idx="420">
                  <c:v>1186.6596034037796</c:v>
                </c:pt>
                <c:pt idx="421">
                  <c:v>1186.332346361185</c:v>
                </c:pt>
                <c:pt idx="422">
                  <c:v>1186.6596034037796</c:v>
                </c:pt>
                <c:pt idx="423">
                  <c:v>1186.5675623605498</c:v>
                </c:pt>
                <c:pt idx="424">
                  <c:v>1185.8516875798744</c:v>
                </c:pt>
                <c:pt idx="425">
                  <c:v>1185.1409261904898</c:v>
                </c:pt>
                <c:pt idx="426">
                  <c:v>1185.0386583646791</c:v>
                </c:pt>
                <c:pt idx="427">
                  <c:v>1184.4915254965915</c:v>
                </c:pt>
                <c:pt idx="428">
                  <c:v>1183.4790740210651</c:v>
                </c:pt>
                <c:pt idx="429">
                  <c:v>1183.1927241087949</c:v>
                </c:pt>
                <c:pt idx="430">
                  <c:v>1182.4052618500521</c:v>
                </c:pt>
                <c:pt idx="431">
                  <c:v>1182.3387877632749</c:v>
                </c:pt>
                <c:pt idx="432" formatCode="General">
                  <c:v>1181.8172218516404</c:v>
                </c:pt>
                <c:pt idx="433" formatCode="General">
                  <c:v>1180.9479453322488</c:v>
                </c:pt>
                <c:pt idx="434" formatCode="General">
                  <c:v>1180.1655964647964</c:v>
                </c:pt>
                <c:pt idx="435" formatCode="General">
                  <c:v>1179.9712875957562</c:v>
                </c:pt>
                <c:pt idx="436" formatCode="General">
                  <c:v>1179.4394949015402</c:v>
                </c:pt>
                <c:pt idx="437" formatCode="General">
                  <c:v>1178.8207745553852</c:v>
                </c:pt>
                <c:pt idx="438" formatCode="General">
                  <c:v>1178.1867140353586</c:v>
                </c:pt>
                <c:pt idx="439" formatCode="General">
                  <c:v>1177.8134364711491</c:v>
                </c:pt>
                <c:pt idx="440" formatCode="General">
                  <c:v>1176.6782636046501</c:v>
                </c:pt>
                <c:pt idx="441" formatCode="General">
                  <c:v>1176.2436253449544</c:v>
                </c:pt>
                <c:pt idx="442" formatCode="General">
                  <c:v>1175.0112980439346</c:v>
                </c:pt>
                <c:pt idx="443" formatCode="General">
                  <c:v>1174.7760820445699</c:v>
                </c:pt>
                <c:pt idx="444" formatCode="General">
                  <c:v>1174.0039599596987</c:v>
                </c:pt>
                <c:pt idx="445" formatCode="General">
                  <c:v>1173.0630959622399</c:v>
                </c:pt>
                <c:pt idx="446" formatCode="General">
                  <c:v>1172.3216542251118</c:v>
                </c:pt>
                <c:pt idx="447" formatCode="General">
                  <c:v>1171.4626044883016</c:v>
                </c:pt>
                <c:pt idx="448" formatCode="General">
                  <c:v>1171.4268107492678</c:v>
                </c:pt>
                <c:pt idx="449" formatCode="General">
                  <c:v>1170.1433495353428</c:v>
                </c:pt>
                <c:pt idx="450" formatCode="General">
                  <c:v>1169.688257710485</c:v>
                </c:pt>
                <c:pt idx="451" formatCode="General">
                  <c:v>1168.3843429313979</c:v>
                </c:pt>
                <c:pt idx="452" formatCode="General">
                  <c:v>1167.6275610203984</c:v>
                </c:pt>
                <c:pt idx="453" formatCode="General">
                  <c:v>1167.1366754565067</c:v>
                </c:pt>
                <c:pt idx="454" formatCode="General">
                  <c:v>1166.4923881538989</c:v>
                </c:pt>
                <c:pt idx="455" formatCode="General">
                  <c:v>1165.4697098957915</c:v>
                </c:pt>
                <c:pt idx="456" formatCode="General">
                  <c:v>1164.8765565060889</c:v>
                </c:pt>
                <c:pt idx="457" formatCode="General">
                  <c:v>1163.2402712931168</c:v>
                </c:pt>
                <c:pt idx="458" formatCode="General">
                  <c:v>1162.7851794682592</c:v>
                </c:pt>
                <c:pt idx="459" formatCode="General">
                  <c:v>1162.3198608608202</c:v>
                </c:pt>
                <c:pt idx="460" formatCode="General">
                  <c:v>1161.3329763417466</c:v>
                </c:pt>
                <c:pt idx="461" formatCode="General">
                  <c:v>1160.7295961694631</c:v>
                </c:pt>
                <c:pt idx="462" formatCode="General">
                  <c:v>1159.9063401716865</c:v>
                </c:pt>
                <c:pt idx="463" formatCode="General">
                  <c:v>1158.5819718274374</c:v>
                </c:pt>
                <c:pt idx="464" formatCode="General">
                  <c:v>1158.0706326983834</c:v>
                </c:pt>
                <c:pt idx="465" formatCode="General">
                  <c:v>1156.9456866144653</c:v>
                </c:pt>
                <c:pt idx="466" formatCode="General">
                  <c:v>1156.6184295718706</c:v>
                </c:pt>
                <c:pt idx="467" formatCode="General">
                  <c:v>1155.3912156621418</c:v>
                </c:pt>
                <c:pt idx="468" formatCode="General">
                  <c:v>1154.5321659253316</c:v>
                </c:pt>
                <c:pt idx="469" formatCode="General">
                  <c:v>1153.0186021033323</c:v>
                </c:pt>
                <c:pt idx="470" formatCode="General">
                  <c:v>1152.3947683658866</c:v>
                </c:pt>
                <c:pt idx="471" formatCode="General">
                  <c:v>1151.4436775858467</c:v>
                </c:pt>
                <c:pt idx="472" formatCode="General">
                  <c:v>1151.5306052377859</c:v>
                </c:pt>
                <c:pt idx="473" formatCode="General">
                  <c:v>1149.449454982537</c:v>
                </c:pt>
                <c:pt idx="474" formatCode="General">
                  <c:v>1148.8205078538008</c:v>
                </c:pt>
                <c:pt idx="475" formatCode="General">
                  <c:v>1147.9052108127946</c:v>
                </c:pt>
                <c:pt idx="476" formatCode="General">
                  <c:v>1146.7802647288763</c:v>
                </c:pt>
                <c:pt idx="477" formatCode="General">
                  <c:v>1146.1871113391742</c:v>
                </c:pt>
                <c:pt idx="478" formatCode="General">
                  <c:v>1145.1593196897759</c:v>
                </c:pt>
                <c:pt idx="479" formatCode="General">
                  <c:v>1143.9678995190807</c:v>
                </c:pt>
                <c:pt idx="480" formatCode="General">
                  <c:v>1143.1906640429188</c:v>
                </c:pt>
                <c:pt idx="481" formatCode="General">
                  <c:v>1142.0861715241629</c:v>
                </c:pt>
                <c:pt idx="482" formatCode="General">
                  <c:v>1141.2271217873526</c:v>
                </c:pt>
                <c:pt idx="483" formatCode="General">
                  <c:v>1139.8516195301979</c:v>
                </c:pt>
                <c:pt idx="484" formatCode="General">
                  <c:v>1139.6470838785763</c:v>
                </c:pt>
                <c:pt idx="485" formatCode="General">
                  <c:v>1139.2277857927522</c:v>
                </c:pt>
                <c:pt idx="486" formatCode="General">
                  <c:v>1137.6119541449423</c:v>
                </c:pt>
                <c:pt idx="487" formatCode="General">
                  <c:v>1136.5995026694161</c:v>
                </c:pt>
                <c:pt idx="488" formatCode="General">
                  <c:v>1134.7791353699845</c:v>
                </c:pt>
                <c:pt idx="489" formatCode="General">
                  <c:v>1134.5541461532007</c:v>
                </c:pt>
                <c:pt idx="490" formatCode="General">
                  <c:v>1133.4752205908974</c:v>
                </c:pt>
                <c:pt idx="491" formatCode="General">
                  <c:v>1132.3451611156886</c:v>
                </c:pt>
                <c:pt idx="492" formatCode="General">
                  <c:v>1132.0383576382565</c:v>
                </c:pt>
                <c:pt idx="493" formatCode="General">
                  <c:v>1130.5912679030341</c:v>
                </c:pt>
                <c:pt idx="494" formatCode="General">
                  <c:v>1129.4100745149199</c:v>
                </c:pt>
                <c:pt idx="495" formatCode="General">
                  <c:v>1128.1163865184139</c:v>
                </c:pt>
                <c:pt idx="496" formatCode="General">
                  <c:v>1127.487439389678</c:v>
                </c:pt>
                <c:pt idx="497" formatCode="General">
                  <c:v>1126.7459976525499</c:v>
                </c:pt>
                <c:pt idx="498" formatCode="General">
                  <c:v>1125.6517319163747</c:v>
                </c:pt>
                <c:pt idx="499" formatCode="General">
                  <c:v>1124.5063322672943</c:v>
                </c:pt>
                <c:pt idx="500" formatCode="General">
                  <c:v>1123.8313646169436</c:v>
                </c:pt>
                <c:pt idx="501" formatCode="General">
                  <c:v>1122.8649336630317</c:v>
                </c:pt>
                <c:pt idx="502" formatCode="General">
                  <c:v>1121.2235350587694</c:v>
                </c:pt>
                <c:pt idx="503" formatCode="General">
                  <c:v>1120.3951656697022</c:v>
                </c:pt>
                <c:pt idx="504" formatCode="General">
                  <c:v>1119.0554571515813</c:v>
                </c:pt>
                <c:pt idx="505" formatCode="General">
                  <c:v>1118.0532324586359</c:v>
                </c:pt>
                <c:pt idx="506" formatCode="General">
                  <c:v>1117.6083674163592</c:v>
                </c:pt>
                <c:pt idx="507" formatCode="General">
                  <c:v>1116.2072982027519</c:v>
                </c:pt>
                <c:pt idx="508" formatCode="General">
                  <c:v>1115.1948467272252</c:v>
                </c:pt>
                <c:pt idx="509" formatCode="General">
                  <c:v>1114.6937343807526</c:v>
                </c:pt>
                <c:pt idx="510" formatCode="General">
                  <c:v>1112.8682536900308</c:v>
                </c:pt>
                <c:pt idx="511" formatCode="General">
                  <c:v>1111.7535343886937</c:v>
                </c:pt>
                <c:pt idx="512" formatCode="General">
                  <c:v>1111.4416175199708</c:v>
                </c:pt>
                <c:pt idx="513" formatCode="General">
                  <c:v>1110.3524651750863</c:v>
                </c:pt>
                <c:pt idx="514" formatCode="General">
                  <c:v>1108.9667361353506</c:v>
                </c:pt>
                <c:pt idx="515" formatCode="General">
                  <c:v>1107.9798516162766</c:v>
                </c:pt>
                <c:pt idx="516" formatCode="General">
                  <c:v>1107.0850081404328</c:v>
                </c:pt>
                <c:pt idx="517" formatCode="General">
                  <c:v>1106.3895869249195</c:v>
                </c:pt>
                <c:pt idx="518" formatCode="General">
                  <c:v>1105.0907855371231</c:v>
                </c:pt>
                <c:pt idx="519" formatCode="General">
                  <c:v>1104.4822919735491</c:v>
                </c:pt>
                <c:pt idx="520" formatCode="General">
                  <c:v>1102.9840683254215</c:v>
                </c:pt>
                <c:pt idx="521" formatCode="General">
                  <c:v>1102.3039872837801</c:v>
                </c:pt>
                <c:pt idx="522" formatCode="General">
                  <c:v>1100.9438252004968</c:v>
                </c:pt>
                <c:pt idx="523" formatCode="General">
                  <c:v>1099.5069622478559</c:v>
                </c:pt>
                <c:pt idx="524" formatCode="General">
                  <c:v>1098.4740572071673</c:v>
                </c:pt>
                <c:pt idx="525" formatCode="General">
                  <c:v>1097.9933984258566</c:v>
                </c:pt>
                <c:pt idx="526" formatCode="General">
                  <c:v>1096.3059792999793</c:v>
                </c:pt>
                <c:pt idx="527" formatCode="General">
                  <c:v>1095.7179393015676</c:v>
                </c:pt>
                <c:pt idx="528" formatCode="General">
                  <c:v>1094.3833441747372</c:v>
                </c:pt>
                <c:pt idx="529" formatCode="General">
                  <c:v>1093.4629337424403</c:v>
                </c:pt>
                <c:pt idx="530" formatCode="General">
                  <c:v>1092.1334520069006</c:v>
                </c:pt>
                <c:pt idx="531" formatCode="General">
                  <c:v>1091.4584843565497</c:v>
                </c:pt>
                <c:pt idx="532" formatCode="General">
                  <c:v>1090.6147747936111</c:v>
                </c:pt>
                <c:pt idx="533" formatCode="General">
                  <c:v>1089.4029010577535</c:v>
                </c:pt>
                <c:pt idx="534" formatCode="General">
                  <c:v>1088.3955629735176</c:v>
                </c:pt>
                <c:pt idx="535" formatCode="General">
                  <c:v>1086.8513188037753</c:v>
                </c:pt>
                <c:pt idx="536" formatCode="General">
                  <c:v>1086.4831546308567</c:v>
                </c:pt>
                <c:pt idx="537" formatCode="General">
                  <c:v>1085.2610541124182</c:v>
                </c:pt>
                <c:pt idx="538" formatCode="General">
                  <c:v>1083.6094287255744</c:v>
                </c:pt>
                <c:pt idx="539" formatCode="General">
                  <c:v>1082.7861727277977</c:v>
                </c:pt>
                <c:pt idx="540" formatCode="General">
                  <c:v>1081.2265883841837</c:v>
                </c:pt>
                <c:pt idx="541" formatCode="General">
                  <c:v>1080.4391261254409</c:v>
                </c:pt>
                <c:pt idx="542" formatCode="General">
                  <c:v>1079.1300979550633</c:v>
                </c:pt>
                <c:pt idx="543" formatCode="General">
                  <c:v>1078.8284078689217</c:v>
                </c:pt>
                <c:pt idx="544" formatCode="General">
                  <c:v>1077.3046172643415</c:v>
                </c:pt>
                <c:pt idx="545" formatCode="General">
                  <c:v>1075.883094485572</c:v>
                </c:pt>
                <c:pt idx="546" formatCode="General">
                  <c:v>1074.5433859674511</c:v>
                </c:pt>
                <c:pt idx="547" formatCode="General">
                  <c:v>1073.837737969357</c:v>
                </c:pt>
                <c:pt idx="548" formatCode="General">
                  <c:v>1073.459347013857</c:v>
                </c:pt>
                <c:pt idx="549" formatCode="General">
                  <c:v>1071.9713501483106</c:v>
                </c:pt>
                <c:pt idx="550" formatCode="General">
                  <c:v>1071.424217280223</c:v>
                </c:pt>
                <c:pt idx="551" formatCode="General">
                  <c:v>1069.0925108517379</c:v>
                </c:pt>
                <c:pt idx="552" formatCode="General">
                  <c:v>1067.8141630291036</c:v>
                </c:pt>
                <c:pt idx="553" formatCode="General">
                  <c:v>1067.2874837261782</c:v>
                </c:pt>
                <c:pt idx="554" formatCode="General">
                  <c:v>1066.085836772902</c:v>
                </c:pt>
                <c:pt idx="555" formatCode="General">
                  <c:v>1065.1296326015713</c:v>
                </c:pt>
                <c:pt idx="556" formatCode="General">
                  <c:v>1063.8819651266804</c:v>
                </c:pt>
                <c:pt idx="557" formatCode="General">
                  <c:v>1062.8337199121199</c:v>
                </c:pt>
                <c:pt idx="558" formatCode="General">
                  <c:v>1060.9571053084926</c:v>
                </c:pt>
                <c:pt idx="559" formatCode="General">
                  <c:v>1060.7270027004183</c:v>
                </c:pt>
                <c:pt idx="560" formatCode="General">
                  <c:v>1058.7020997493655</c:v>
                </c:pt>
                <c:pt idx="561" formatCode="General">
                  <c:v>1057.4902260135082</c:v>
                </c:pt>
                <c:pt idx="562" formatCode="General">
                  <c:v>1056.8919592325151</c:v>
                </c:pt>
                <c:pt idx="563" formatCode="General">
                  <c:v>1055.7363328008537</c:v>
                </c:pt>
                <c:pt idx="564" formatCode="General">
                  <c:v>1055.5675908882661</c:v>
                </c:pt>
                <c:pt idx="565" formatCode="General">
                  <c:v>1053.3483790681726</c:v>
                </c:pt>
                <c:pt idx="566" formatCode="General">
                  <c:v>1052.2847936797407</c:v>
                </c:pt>
                <c:pt idx="567" formatCode="General">
                  <c:v>1052.1007115932814</c:v>
                </c:pt>
                <c:pt idx="568" formatCode="General">
                  <c:v>1050.1883032506203</c:v>
                </c:pt>
                <c:pt idx="569" formatCode="General">
                  <c:v>1048.3372556034458</c:v>
                </c:pt>
                <c:pt idx="570" formatCode="General">
                  <c:v>1047.5702469098651</c:v>
                </c:pt>
                <c:pt idx="571" formatCode="General">
                  <c:v>1046.552682043048</c:v>
                </c:pt>
                <c:pt idx="572" formatCode="General">
                  <c:v>1044.5277790919952</c:v>
                </c:pt>
                <c:pt idx="573" formatCode="General">
                  <c:v>1044.0675738758468</c:v>
                </c:pt>
                <c:pt idx="574" formatCode="General">
                  <c:v>1042.6102573580436</c:v>
                </c:pt>
                <c:pt idx="575" formatCode="General">
                  <c:v>1041.3319095354091</c:v>
                </c:pt>
                <c:pt idx="576" formatCode="General">
                  <c:v>1040.4063857118217</c:v>
                </c:pt>
                <c:pt idx="577" formatCode="General">
                  <c:v>1038.7752138901405</c:v>
                </c:pt>
                <c:pt idx="578" formatCode="General">
                  <c:v>1038.2792149349582</c:v>
                </c:pt>
                <c:pt idx="579" formatCode="General">
                  <c:v>1036.8679189387699</c:v>
                </c:pt>
                <c:pt idx="580" formatCode="General">
                  <c:v>1035.052665030629</c:v>
                </c:pt>
                <c:pt idx="581" formatCode="General">
                  <c:v>1034.6180267709333</c:v>
                </c:pt>
                <c:pt idx="582" formatCode="General">
                  <c:v>1033.4010396437852</c:v>
                </c:pt>
                <c:pt idx="583" formatCode="General">
                  <c:v>1031.7545276482322</c:v>
                </c:pt>
                <c:pt idx="584" formatCode="General">
                  <c:v>1031.0744466065908</c:v>
                </c:pt>
                <c:pt idx="585" formatCode="General">
                  <c:v>1029.7091711320172</c:v>
                </c:pt>
                <c:pt idx="586" formatCode="General">
                  <c:v>1027.7609690503223</c:v>
                </c:pt>
                <c:pt idx="587" formatCode="General">
                  <c:v>1027.2240629648156</c:v>
                </c:pt>
                <c:pt idx="588" formatCode="General">
                  <c:v>1025.2758608831209</c:v>
                </c:pt>
                <c:pt idx="589" formatCode="General">
                  <c:v>1024.7645217540671</c:v>
                </c:pt>
                <c:pt idx="590" formatCode="General">
                  <c:v>1023.1128963672236</c:v>
                </c:pt>
                <c:pt idx="591" formatCode="General">
                  <c:v>1021.6555798494203</c:v>
                </c:pt>
                <c:pt idx="592" formatCode="General">
                  <c:v>1020.6891488955087</c:v>
                </c:pt>
                <c:pt idx="593" formatCode="General">
                  <c:v>1018.9557092480165</c:v>
                </c:pt>
                <c:pt idx="594" formatCode="General">
                  <c:v>1017.523959686666</c:v>
                </c:pt>
                <c:pt idx="595" formatCode="General">
                  <c:v>1016.3785600375854</c:v>
                </c:pt>
                <c:pt idx="596" formatCode="General">
                  <c:v>1015.5962111701332</c:v>
                </c:pt>
                <c:pt idx="597" formatCode="General">
                  <c:v>1014.461038303634</c:v>
                </c:pt>
                <c:pt idx="598" formatCode="General">
                  <c:v>1013.341205611006</c:v>
                </c:pt>
                <c:pt idx="599" formatCode="General">
                  <c:v>1011.019725965102</c:v>
                </c:pt>
                <c:pt idx="600" formatCode="General">
                  <c:v>1010.002161098285</c:v>
                </c:pt>
                <c:pt idx="601" formatCode="General">
                  <c:v>1008.442576754671</c:v>
                </c:pt>
                <c:pt idx="602" formatCode="General">
                  <c:v>1007.3994449314015</c:v>
                </c:pt>
                <c:pt idx="603" formatCode="General">
                  <c:v>1005.6915722403618</c:v>
                </c:pt>
                <c:pt idx="604" formatCode="General">
                  <c:v>1005.1648929374364</c:v>
                </c:pt>
                <c:pt idx="605" formatCode="General">
                  <c:v>1003.687122854471</c:v>
                </c:pt>
                <c:pt idx="606" formatCode="General">
                  <c:v>1001.8156216421343</c:v>
                </c:pt>
                <c:pt idx="607" formatCode="General">
                  <c:v>1001.0383861659725</c:v>
                </c:pt>
                <c:pt idx="608" formatCode="General">
                  <c:v>999.63731695236515</c:v>
                </c:pt>
                <c:pt idx="609" formatCode="General">
                  <c:v>998.50214408586589</c:v>
                </c:pt>
                <c:pt idx="610" formatCode="General">
                  <c:v>997.40276495840033</c:v>
                </c:pt>
                <c:pt idx="611" formatCode="General">
                  <c:v>995.53637713735407</c:v>
                </c:pt>
                <c:pt idx="612" formatCode="General">
                  <c:v>993.95122583728721</c:v>
                </c:pt>
                <c:pt idx="613" formatCode="General">
                  <c:v>993.09217610047699</c:v>
                </c:pt>
                <c:pt idx="614" formatCode="General">
                  <c:v>991.74224079977512</c:v>
                </c:pt>
                <c:pt idx="615" formatCode="General">
                  <c:v>990.41787245552587</c:v>
                </c:pt>
                <c:pt idx="616" formatCode="General">
                  <c:v>989.28781298031709</c:v>
                </c:pt>
                <c:pt idx="617" formatCode="General">
                  <c:v>987.89185715800033</c:v>
                </c:pt>
                <c:pt idx="618" formatCode="General">
                  <c:v>985.7237792508123</c:v>
                </c:pt>
                <c:pt idx="619" formatCode="General">
                  <c:v>985.12551246981934</c:v>
                </c:pt>
                <c:pt idx="620" formatCode="General">
                  <c:v>983.74489682137437</c:v>
                </c:pt>
                <c:pt idx="621" formatCode="General">
                  <c:v>982.52790969422631</c:v>
                </c:pt>
                <c:pt idx="622" formatCode="General">
                  <c:v>980.68708882963278</c:v>
                </c:pt>
                <c:pt idx="623" formatCode="General">
                  <c:v>979.06614379053224</c:v>
                </c:pt>
                <c:pt idx="624" formatCode="General">
                  <c:v>978.35538240114749</c:v>
                </c:pt>
                <c:pt idx="625" formatCode="General">
                  <c:v>976.8673855356011</c:v>
                </c:pt>
                <c:pt idx="626" formatCode="General">
                  <c:v>975.0214512797171</c:v>
                </c:pt>
                <c:pt idx="627" formatCode="General">
                  <c:v>973.6101552835288</c:v>
                </c:pt>
                <c:pt idx="628" formatCode="General">
                  <c:v>971.80512815796885</c:v>
                </c:pt>
                <c:pt idx="629" formatCode="General">
                  <c:v>971.21197476826649</c:v>
                </c:pt>
                <c:pt idx="630" formatCode="General">
                  <c:v>969.14616468688928</c:v>
                </c:pt>
                <c:pt idx="631" formatCode="General">
                  <c:v>967.9394043423224</c:v>
                </c:pt>
                <c:pt idx="632" formatCode="General">
                  <c:v>967.26443669197147</c:v>
                </c:pt>
                <c:pt idx="633" formatCode="General">
                  <c:v>965.33668817543867</c:v>
                </c:pt>
                <c:pt idx="634" formatCode="General">
                  <c:v>963.6594958321424</c:v>
                </c:pt>
                <c:pt idx="635" formatCode="General">
                  <c:v>962.00787044529875</c:v>
                </c:pt>
                <c:pt idx="636" formatCode="General">
                  <c:v>960.63748157943473</c:v>
                </c:pt>
                <c:pt idx="637" formatCode="General">
                  <c:v>959.47162836519203</c:v>
                </c:pt>
                <c:pt idx="638" formatCode="General">
                  <c:v>958.30066175965896</c:v>
                </c:pt>
                <c:pt idx="639" formatCode="General">
                  <c:v>956.37802663441676</c:v>
                </c:pt>
                <c:pt idx="640" formatCode="General">
                  <c:v>955.46784298470129</c:v>
                </c:pt>
                <c:pt idx="641" formatCode="General">
                  <c:v>953.40203290332397</c:v>
                </c:pt>
                <c:pt idx="642" formatCode="General">
                  <c:v>951.71972716873722</c:v>
                </c:pt>
                <c:pt idx="643" formatCode="General">
                  <c:v>950.62546143256202</c:v>
                </c:pt>
                <c:pt idx="644" formatCode="General">
                  <c:v>949.34200021863705</c:v>
                </c:pt>
                <c:pt idx="645" formatCode="General">
                  <c:v>948.04831222213102</c:v>
                </c:pt>
                <c:pt idx="646" formatCode="General">
                  <c:v>945.79330666300405</c:v>
                </c:pt>
                <c:pt idx="647" formatCode="General">
                  <c:v>944.30530979745765</c:v>
                </c:pt>
                <c:pt idx="648" formatCode="General">
                  <c:v>942.96048788804603</c:v>
                </c:pt>
                <c:pt idx="649" formatCode="General">
                  <c:v>942.3622211070533</c:v>
                </c:pt>
                <c:pt idx="650" formatCode="General">
                  <c:v>939.80552546178433</c:v>
                </c:pt>
                <c:pt idx="651" formatCode="General">
                  <c:v>938.0056117275152</c:v>
                </c:pt>
                <c:pt idx="652" formatCode="General">
                  <c:v>937.00338703456976</c:v>
                </c:pt>
                <c:pt idx="653" formatCode="General">
                  <c:v>935.55629729934742</c:v>
                </c:pt>
                <c:pt idx="654" formatCode="General">
                  <c:v>934.13988791186864</c:v>
                </c:pt>
                <c:pt idx="655" formatCode="General">
                  <c:v>932.58541695954511</c:v>
                </c:pt>
                <c:pt idx="656" formatCode="General">
                  <c:v>931.02071922464063</c:v>
                </c:pt>
                <c:pt idx="657" formatCode="General">
                  <c:v>930.00315435782363</c:v>
                </c:pt>
                <c:pt idx="658" formatCode="General">
                  <c:v>927.30328375641977</c:v>
                </c:pt>
                <c:pt idx="659" formatCode="General">
                  <c:v>926.24992515056908</c:v>
                </c:pt>
                <c:pt idx="660" formatCode="General">
                  <c:v>925.08918532761697</c:v>
                </c:pt>
                <c:pt idx="661" formatCode="General">
                  <c:v>923.04382881140191</c:v>
                </c:pt>
                <c:pt idx="662" formatCode="General">
                  <c:v>922.09785142265252</c:v>
                </c:pt>
                <c:pt idx="663" formatCode="General">
                  <c:v>919.95534047191711</c:v>
                </c:pt>
                <c:pt idx="664" formatCode="General">
                  <c:v>918.64631230153964</c:v>
                </c:pt>
                <c:pt idx="665" formatCode="General">
                  <c:v>917.38841804406718</c:v>
                </c:pt>
                <c:pt idx="666" formatCode="General">
                  <c:v>914.91353665944712</c:v>
                </c:pt>
                <c:pt idx="667" formatCode="General">
                  <c:v>913.82438431456262</c:v>
                </c:pt>
                <c:pt idx="668" formatCode="General">
                  <c:v>911.43131719059102</c:v>
                </c:pt>
                <c:pt idx="669" formatCode="General">
                  <c:v>910.40863893248354</c:v>
                </c:pt>
                <c:pt idx="670" formatCode="General">
                  <c:v>908.85416798016001</c:v>
                </c:pt>
                <c:pt idx="671" formatCode="General">
                  <c:v>906.74745076845852</c:v>
                </c:pt>
                <c:pt idx="672" formatCode="General">
                  <c:v>905.49466990227688</c:v>
                </c:pt>
                <c:pt idx="673" formatCode="General">
                  <c:v>903.62316868994003</c:v>
                </c:pt>
                <c:pt idx="674" formatCode="General">
                  <c:v>901.94086295535305</c:v>
                </c:pt>
                <c:pt idx="675" formatCode="General">
                  <c:v>899.89550643913799</c:v>
                </c:pt>
                <c:pt idx="676" formatCode="General">
                  <c:v>898.15695340035541</c:v>
                </c:pt>
                <c:pt idx="677" formatCode="General">
                  <c:v>896.39794679641045</c:v>
                </c:pt>
                <c:pt idx="678" formatCode="General">
                  <c:v>895.49287653798501</c:v>
                </c:pt>
                <c:pt idx="679" formatCode="General">
                  <c:v>893.82591097726981</c:v>
                </c:pt>
                <c:pt idx="680" formatCode="General">
                  <c:v>892.17939898171687</c:v>
                </c:pt>
                <c:pt idx="681" formatCode="General">
                  <c:v>889.96018716162348</c:v>
                </c:pt>
                <c:pt idx="682" formatCode="General">
                  <c:v>888.27276803574603</c:v>
                </c:pt>
                <c:pt idx="683" formatCode="General">
                  <c:v>886.65182299664559</c:v>
                </c:pt>
                <c:pt idx="684" formatCode="General">
                  <c:v>884.80077534947088</c:v>
                </c:pt>
                <c:pt idx="685" formatCode="General">
                  <c:v>882.93950091971533</c:v>
                </c:pt>
                <c:pt idx="686" formatCode="General">
                  <c:v>881.30832909803371</c:v>
                </c:pt>
                <c:pt idx="687" formatCode="General">
                  <c:v>878.82833432212317</c:v>
                </c:pt>
                <c:pt idx="688" formatCode="General">
                  <c:v>877.68804806433309</c:v>
                </c:pt>
                <c:pt idx="689" formatCode="General">
                  <c:v>876.21539137265825</c:v>
                </c:pt>
                <c:pt idx="690" formatCode="General">
                  <c:v>874.22628216063924</c:v>
                </c:pt>
                <c:pt idx="691" formatCode="General">
                  <c:v>871.89457573215395</c:v>
                </c:pt>
                <c:pt idx="692" formatCode="General">
                  <c:v>870.80030999597909</c:v>
                </c:pt>
                <c:pt idx="693" formatCode="General">
                  <c:v>868.74472669718273</c:v>
                </c:pt>
                <c:pt idx="694" formatCode="General">
                  <c:v>867.4561520919674</c:v>
                </c:pt>
                <c:pt idx="695" formatCode="General">
                  <c:v>864.7307145341108</c:v>
                </c:pt>
                <c:pt idx="696" formatCode="General">
                  <c:v>863.32453192921298</c:v>
                </c:pt>
                <c:pt idx="697" formatCode="General">
                  <c:v>860.60932115393734</c:v>
                </c:pt>
                <c:pt idx="698" formatCode="General">
                  <c:v>859.56618933066761</c:v>
                </c:pt>
                <c:pt idx="699" formatCode="General">
                  <c:v>858.51283072481692</c:v>
                </c:pt>
                <c:pt idx="700" formatCode="General">
                  <c:v>855.62887803695367</c:v>
                </c:pt>
                <c:pt idx="701" formatCode="General">
                  <c:v>854.50393195303536</c:v>
                </c:pt>
                <c:pt idx="702" formatCode="General">
                  <c:v>851.53305161323306</c:v>
                </c:pt>
                <c:pt idx="703" formatCode="General">
                  <c:v>850.0706217041394</c:v>
                </c:pt>
                <c:pt idx="704" formatCode="General">
                  <c:v>848.04571875308659</c:v>
                </c:pt>
                <c:pt idx="705" formatCode="General">
                  <c:v>846.5474951049589</c:v>
                </c:pt>
                <c:pt idx="706" formatCode="General">
                  <c:v>844.4765716322911</c:v>
                </c:pt>
                <c:pt idx="707" formatCode="General">
                  <c:v>841.81760816121152</c:v>
                </c:pt>
                <c:pt idx="708" formatCode="General">
                  <c:v>840.20688990469216</c:v>
                </c:pt>
                <c:pt idx="709" formatCode="General">
                  <c:v>839.10239738593611</c:v>
                </c:pt>
                <c:pt idx="710" formatCode="General">
                  <c:v>836.86784539197106</c:v>
                </c:pt>
                <c:pt idx="711" formatCode="General">
                  <c:v>834.39807739864148</c:v>
                </c:pt>
                <c:pt idx="712" formatCode="General">
                  <c:v>831.83626836208214</c:v>
                </c:pt>
                <c:pt idx="713" formatCode="General">
                  <c:v>830.91585792978537</c:v>
                </c:pt>
                <c:pt idx="714" formatCode="General">
                  <c:v>828.26200784999639</c:v>
                </c:pt>
                <c:pt idx="715" formatCode="General">
                  <c:v>826.17574420345693</c:v>
                </c:pt>
                <c:pt idx="716" formatCode="General">
                  <c:v>824.61615985984292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C0F-4AB6-8304-ACBF21E005ED}"/>
            </c:ext>
          </c:extLst>
        </c:ser>
        <c:ser>
          <c:idx val="10"/>
          <c:order val="10"/>
          <c:tx>
            <c:strRef>
              <c:f>'46NT91'!$B$2</c:f>
              <c:strCache>
                <c:ptCount val="1"/>
                <c:pt idx="0">
                  <c:v>AWA_1_11_Rz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'46NT91'!$H$22:$H$736</c:f>
              <c:numCache>
                <c:formatCode>0.000</c:formatCode>
                <c:ptCount val="715"/>
                <c:pt idx="0">
                  <c:v>4.02355659582243E-5</c:v>
                </c:pt>
                <c:pt idx="1">
                  <c:v>4.2071057958224297E-5</c:v>
                </c:pt>
                <c:pt idx="2">
                  <c:v>3.9527313958224296E-5</c:v>
                </c:pt>
                <c:pt idx="3">
                  <c:v>3.9881439958224305E-5</c:v>
                </c:pt>
                <c:pt idx="4">
                  <c:v>3.9092761958224303E-5</c:v>
                </c:pt>
                <c:pt idx="5">
                  <c:v>3.5676005958224299E-5</c:v>
                </c:pt>
                <c:pt idx="6">
                  <c:v>3.7591941958224298E-5</c:v>
                </c:pt>
                <c:pt idx="7">
                  <c:v>3.9821769958224305E-5</c:v>
                </c:pt>
                <c:pt idx="8">
                  <c:v>4.4224353958224298E-5</c:v>
                </c:pt>
                <c:pt idx="9">
                  <c:v>4.9088725958224295E-5</c:v>
                </c:pt>
                <c:pt idx="10">
                  <c:v>5.4340965958224295E-5</c:v>
                </c:pt>
                <c:pt idx="11">
                  <c:v>6.0857925958224291E-5</c:v>
                </c:pt>
                <c:pt idx="12">
                  <c:v>6.580144595822429E-5</c:v>
                </c:pt>
                <c:pt idx="13">
                  <c:v>6.4368045958224305E-5</c:v>
                </c:pt>
                <c:pt idx="14">
                  <c:v>6.7144005958224304E-5</c:v>
                </c:pt>
                <c:pt idx="15">
                  <c:v>6.6055685958224295E-5</c:v>
                </c:pt>
                <c:pt idx="16">
                  <c:v>6.2693405958224289E-5</c:v>
                </c:pt>
                <c:pt idx="17">
                  <c:v>7.24182859582243E-5</c:v>
                </c:pt>
                <c:pt idx="18">
                  <c:v>7.6709285958224304E-5</c:v>
                </c:pt>
                <c:pt idx="19">
                  <c:v>9.5204365958224301E-5</c:v>
                </c:pt>
                <c:pt idx="20">
                  <c:v>1.079659659582243E-4</c:v>
                </c:pt>
                <c:pt idx="21">
                  <c:v>1.3819116595822429E-4</c:v>
                </c:pt>
                <c:pt idx="22">
                  <c:v>1.6995476595822428E-4</c:v>
                </c:pt>
                <c:pt idx="23">
                  <c:v>1.9806956595822431E-4</c:v>
                </c:pt>
                <c:pt idx="24">
                  <c:v>2.3989036595822432E-4</c:v>
                </c:pt>
                <c:pt idx="25">
                  <c:v>2.6413556595822433E-4</c:v>
                </c:pt>
                <c:pt idx="26">
                  <c:v>3.0085196595822431E-4</c:v>
                </c:pt>
                <c:pt idx="27">
                  <c:v>3.3643596595822432E-4</c:v>
                </c:pt>
                <c:pt idx="28">
                  <c:v>3.7467876595822429E-4</c:v>
                </c:pt>
                <c:pt idx="29">
                  <c:v>4.1257556595822434E-4</c:v>
                </c:pt>
                <c:pt idx="30">
                  <c:v>4.5751156595822426E-4</c:v>
                </c:pt>
                <c:pt idx="31">
                  <c:v>4.9788356595822437E-4</c:v>
                </c:pt>
                <c:pt idx="32">
                  <c:v>5.4637556595822428E-4</c:v>
                </c:pt>
                <c:pt idx="33">
                  <c:v>5.9285556595822428E-4</c:v>
                </c:pt>
                <c:pt idx="34">
                  <c:v>6.3072356595822432E-4</c:v>
                </c:pt>
                <c:pt idx="35">
                  <c:v>6.7947956595822438E-4</c:v>
                </c:pt>
                <c:pt idx="36">
                  <c:v>7.2271156595822431E-4</c:v>
                </c:pt>
                <c:pt idx="37">
                  <c:v>7.8219956595822421E-4</c:v>
                </c:pt>
                <c:pt idx="38">
                  <c:v>8.2246356595822424E-4</c:v>
                </c:pt>
                <c:pt idx="39">
                  <c:v>8.656755659582244E-4</c:v>
                </c:pt>
                <c:pt idx="40">
                  <c:v>9.2027956595822427E-4</c:v>
                </c:pt>
                <c:pt idx="41">
                  <c:v>9.6499956595822432E-4</c:v>
                </c:pt>
                <c:pt idx="42">
                  <c:v>1.0141555659582244E-3</c:v>
                </c:pt>
                <c:pt idx="43">
                  <c:v>1.0643995659582245E-3</c:v>
                </c:pt>
                <c:pt idx="44">
                  <c:v>1.1190035659582242E-3</c:v>
                </c:pt>
                <c:pt idx="45">
                  <c:v>1.1724915659582242E-3</c:v>
                </c:pt>
                <c:pt idx="46">
                  <c:v>1.2209435659582242E-3</c:v>
                </c:pt>
                <c:pt idx="47">
                  <c:v>1.2638075659582243E-3</c:v>
                </c:pt>
                <c:pt idx="48">
                  <c:v>1.3140755659582243E-3</c:v>
                </c:pt>
                <c:pt idx="49">
                  <c:v>1.3712315659582244E-3</c:v>
                </c:pt>
                <c:pt idx="50">
                  <c:v>1.4201515659582242E-3</c:v>
                </c:pt>
                <c:pt idx="51">
                  <c:v>1.4759595659582243E-3</c:v>
                </c:pt>
                <c:pt idx="52">
                  <c:v>1.5271835659582242E-3</c:v>
                </c:pt>
                <c:pt idx="53">
                  <c:v>1.5777515659582241E-3</c:v>
                </c:pt>
                <c:pt idx="54">
                  <c:v>1.6338835659582243E-3</c:v>
                </c:pt>
                <c:pt idx="55">
                  <c:v>1.6821035659582242E-3</c:v>
                </c:pt>
                <c:pt idx="56">
                  <c:v>1.7355795659582244E-3</c:v>
                </c:pt>
                <c:pt idx="57">
                  <c:v>1.7925035659582243E-3</c:v>
                </c:pt>
                <c:pt idx="58">
                  <c:v>1.8464315659582242E-3</c:v>
                </c:pt>
                <c:pt idx="59">
                  <c:v>1.8909395659582242E-3</c:v>
                </c:pt>
                <c:pt idx="60">
                  <c:v>1.9501515659582245E-3</c:v>
                </c:pt>
                <c:pt idx="61">
                  <c:v>2.0113235659582245E-3</c:v>
                </c:pt>
                <c:pt idx="62">
                  <c:v>2.070623565958224E-3</c:v>
                </c:pt>
                <c:pt idx="63">
                  <c:v>2.1157515659582242E-3</c:v>
                </c:pt>
                <c:pt idx="64">
                  <c:v>2.1764915659582243E-3</c:v>
                </c:pt>
                <c:pt idx="65">
                  <c:v>2.2181875659582242E-3</c:v>
                </c:pt>
                <c:pt idx="66">
                  <c:v>2.2834755659582244E-3</c:v>
                </c:pt>
                <c:pt idx="67">
                  <c:v>2.3354755659582243E-3</c:v>
                </c:pt>
                <c:pt idx="68">
                  <c:v>2.3871035659582245E-3</c:v>
                </c:pt>
                <c:pt idx="69">
                  <c:v>2.4454275659582243E-3</c:v>
                </c:pt>
                <c:pt idx="70">
                  <c:v>2.4987155659582246E-3</c:v>
                </c:pt>
                <c:pt idx="71">
                  <c:v>2.553295565958224E-3</c:v>
                </c:pt>
                <c:pt idx="72">
                  <c:v>2.5978675659582245E-3</c:v>
                </c:pt>
                <c:pt idx="73">
                  <c:v>2.6582235659582242E-3</c:v>
                </c:pt>
                <c:pt idx="74">
                  <c:v>2.7115075659582244E-3</c:v>
                </c:pt>
                <c:pt idx="75">
                  <c:v>2.7758275659582245E-3</c:v>
                </c:pt>
                <c:pt idx="76">
                  <c:v>2.8256875659582242E-3</c:v>
                </c:pt>
                <c:pt idx="77">
                  <c:v>2.8741515659582244E-3</c:v>
                </c:pt>
                <c:pt idx="78">
                  <c:v>2.9287835659582246E-3</c:v>
                </c:pt>
                <c:pt idx="79">
                  <c:v>2.9882835659582243E-3</c:v>
                </c:pt>
                <c:pt idx="80">
                  <c:v>3.0441595659582241E-3</c:v>
                </c:pt>
                <c:pt idx="81">
                  <c:v>3.0895475659582245E-3</c:v>
                </c:pt>
                <c:pt idx="82">
                  <c:v>3.1446955659582242E-3</c:v>
                </c:pt>
                <c:pt idx="83">
                  <c:v>3.1962755659582245E-3</c:v>
                </c:pt>
                <c:pt idx="84">
                  <c:v>3.2548435659582242E-3</c:v>
                </c:pt>
                <c:pt idx="85">
                  <c:v>3.309591565958224E-3</c:v>
                </c:pt>
                <c:pt idx="86">
                  <c:v>3.3538155659582243E-3</c:v>
                </c:pt>
                <c:pt idx="87">
                  <c:v>3.4030515659582245E-3</c:v>
                </c:pt>
                <c:pt idx="88">
                  <c:v>3.4633475659582242E-3</c:v>
                </c:pt>
                <c:pt idx="89">
                  <c:v>3.5241915659582246E-3</c:v>
                </c:pt>
                <c:pt idx="90">
                  <c:v>3.5777675659582242E-3</c:v>
                </c:pt>
                <c:pt idx="91">
                  <c:v>3.6350675659582244E-3</c:v>
                </c:pt>
                <c:pt idx="92">
                  <c:v>3.6912035659582244E-3</c:v>
                </c:pt>
                <c:pt idx="93">
                  <c:v>3.7372235659582243E-3</c:v>
                </c:pt>
                <c:pt idx="94">
                  <c:v>3.7852595659582243E-3</c:v>
                </c:pt>
                <c:pt idx="95">
                  <c:v>3.8389395659582243E-3</c:v>
                </c:pt>
                <c:pt idx="96">
                  <c:v>3.8907675659582241E-3</c:v>
                </c:pt>
                <c:pt idx="97">
                  <c:v>3.9505635659582245E-3</c:v>
                </c:pt>
                <c:pt idx="98">
                  <c:v>3.9951835659582241E-3</c:v>
                </c:pt>
                <c:pt idx="99">
                  <c:v>4.0555155659582239E-3</c:v>
                </c:pt>
                <c:pt idx="100">
                  <c:v>4.101635565958224E-3</c:v>
                </c:pt>
                <c:pt idx="101">
                  <c:v>4.161515565958224E-3</c:v>
                </c:pt>
                <c:pt idx="102">
                  <c:v>4.2034355659582249E-3</c:v>
                </c:pt>
                <c:pt idx="103">
                  <c:v>4.2612355659582242E-3</c:v>
                </c:pt>
                <c:pt idx="104">
                  <c:v>4.3101155659582245E-3</c:v>
                </c:pt>
                <c:pt idx="105">
                  <c:v>4.3678755659582241E-3</c:v>
                </c:pt>
                <c:pt idx="106">
                  <c:v>4.4179155659582244E-3</c:v>
                </c:pt>
                <c:pt idx="107">
                  <c:v>4.4709955659582249E-3</c:v>
                </c:pt>
                <c:pt idx="108">
                  <c:v>4.5233955659582242E-3</c:v>
                </c:pt>
                <c:pt idx="109">
                  <c:v>4.5877155659582239E-3</c:v>
                </c:pt>
                <c:pt idx="110">
                  <c:v>4.6354355659582241E-3</c:v>
                </c:pt>
                <c:pt idx="111">
                  <c:v>4.6799155659582245E-3</c:v>
                </c:pt>
                <c:pt idx="112">
                  <c:v>4.7439555659582241E-3</c:v>
                </c:pt>
                <c:pt idx="113">
                  <c:v>4.783835565958224E-3</c:v>
                </c:pt>
                <c:pt idx="114">
                  <c:v>4.8454355659582242E-3</c:v>
                </c:pt>
                <c:pt idx="115">
                  <c:v>4.8967155659582241E-3</c:v>
                </c:pt>
                <c:pt idx="116">
                  <c:v>4.9500755659582238E-3</c:v>
                </c:pt>
                <c:pt idx="117">
                  <c:v>4.9991555659582246E-3</c:v>
                </c:pt>
                <c:pt idx="118">
                  <c:v>5.0507555659582253E-3</c:v>
                </c:pt>
                <c:pt idx="119">
                  <c:v>5.1107555659582237E-3</c:v>
                </c:pt>
                <c:pt idx="120">
                  <c:v>5.1687555659582244E-3</c:v>
                </c:pt>
                <c:pt idx="121">
                  <c:v>5.2231955659582238E-3</c:v>
                </c:pt>
                <c:pt idx="122">
                  <c:v>5.2702355659582246E-3</c:v>
                </c:pt>
                <c:pt idx="123">
                  <c:v>5.3466755659582242E-3</c:v>
                </c:pt>
                <c:pt idx="124">
                  <c:v>5.4103155659582245E-3</c:v>
                </c:pt>
                <c:pt idx="125">
                  <c:v>5.5002755659582245E-3</c:v>
                </c:pt>
                <c:pt idx="126">
                  <c:v>5.5933555659582242E-3</c:v>
                </c:pt>
                <c:pt idx="127">
                  <c:v>5.7044355659582246E-3</c:v>
                </c:pt>
                <c:pt idx="128">
                  <c:v>5.9245955659582242E-3</c:v>
                </c:pt>
                <c:pt idx="129">
                  <c:v>6.173355565958224E-3</c:v>
                </c:pt>
                <c:pt idx="130">
                  <c:v>6.4447555659582247E-3</c:v>
                </c:pt>
                <c:pt idx="131">
                  <c:v>6.6685555659582244E-3</c:v>
                </c:pt>
                <c:pt idx="132">
                  <c:v>6.9111955659582249E-3</c:v>
                </c:pt>
                <c:pt idx="133">
                  <c:v>7.1627555659582245E-3</c:v>
                </c:pt>
                <c:pt idx="134">
                  <c:v>7.4026355659582242E-3</c:v>
                </c:pt>
                <c:pt idx="135">
                  <c:v>7.6657555659582245E-3</c:v>
                </c:pt>
                <c:pt idx="136">
                  <c:v>7.8850355659582233E-3</c:v>
                </c:pt>
                <c:pt idx="137">
                  <c:v>8.1231155659582249E-3</c:v>
                </c:pt>
                <c:pt idx="138">
                  <c:v>8.3646355659582235E-3</c:v>
                </c:pt>
                <c:pt idx="139">
                  <c:v>8.5852355659582248E-3</c:v>
                </c:pt>
                <c:pt idx="140">
                  <c:v>8.849435565958224E-3</c:v>
                </c:pt>
                <c:pt idx="141">
                  <c:v>9.0845555659582241E-3</c:v>
                </c:pt>
                <c:pt idx="142">
                  <c:v>9.3260355659582246E-3</c:v>
                </c:pt>
                <c:pt idx="143">
                  <c:v>9.5615155659582243E-3</c:v>
                </c:pt>
                <c:pt idx="144">
                  <c:v>9.8129955659582244E-3</c:v>
                </c:pt>
                <c:pt idx="145">
                  <c:v>1.0043155565958225E-2</c:v>
                </c:pt>
                <c:pt idx="146">
                  <c:v>1.0298155565958225E-2</c:v>
                </c:pt>
                <c:pt idx="147">
                  <c:v>1.0549075565958223E-2</c:v>
                </c:pt>
                <c:pt idx="148">
                  <c:v>1.0742675565958225E-2</c:v>
                </c:pt>
                <c:pt idx="149">
                  <c:v>1.0997395565958223E-2</c:v>
                </c:pt>
                <c:pt idx="150">
                  <c:v>1.1179915565958225E-2</c:v>
                </c:pt>
                <c:pt idx="151">
                  <c:v>1.1394955565958225E-2</c:v>
                </c:pt>
                <c:pt idx="152">
                  <c:v>1.1594355565958225E-2</c:v>
                </c:pt>
                <c:pt idx="153">
                  <c:v>1.1802035565958224E-2</c:v>
                </c:pt>
                <c:pt idx="154">
                  <c:v>1.2036595565958224E-2</c:v>
                </c:pt>
                <c:pt idx="155">
                  <c:v>1.2208795565958224E-2</c:v>
                </c:pt>
                <c:pt idx="156">
                  <c:v>1.2435475565958224E-2</c:v>
                </c:pt>
                <c:pt idx="157">
                  <c:v>1.2650715565958225E-2</c:v>
                </c:pt>
                <c:pt idx="158">
                  <c:v>1.2884715565958224E-2</c:v>
                </c:pt>
                <c:pt idx="159">
                  <c:v>1.3085995565958224E-2</c:v>
                </c:pt>
                <c:pt idx="160">
                  <c:v>1.3291155565958224E-2</c:v>
                </c:pt>
                <c:pt idx="161">
                  <c:v>1.3499635565958224E-2</c:v>
                </c:pt>
                <c:pt idx="162">
                  <c:v>1.3704795565958224E-2</c:v>
                </c:pt>
                <c:pt idx="163">
                  <c:v>1.3908635565958226E-2</c:v>
                </c:pt>
                <c:pt idx="164">
                  <c:v>1.4160355565958224E-2</c:v>
                </c:pt>
                <c:pt idx="165">
                  <c:v>1.4360315565958223E-2</c:v>
                </c:pt>
                <c:pt idx="166">
                  <c:v>1.4562795565958225E-2</c:v>
                </c:pt>
                <c:pt idx="167">
                  <c:v>1.4766955565958225E-2</c:v>
                </c:pt>
                <c:pt idx="168">
                  <c:v>1.4986555565958223E-2</c:v>
                </c:pt>
                <c:pt idx="169">
                  <c:v>1.5194355565958224E-2</c:v>
                </c:pt>
                <c:pt idx="170">
                  <c:v>1.5421835565958225E-2</c:v>
                </c:pt>
                <c:pt idx="171">
                  <c:v>1.5627395565958224E-2</c:v>
                </c:pt>
                <c:pt idx="172">
                  <c:v>1.5841635565958224E-2</c:v>
                </c:pt>
                <c:pt idx="173">
                  <c:v>1.6039275565958223E-2</c:v>
                </c:pt>
                <c:pt idx="174">
                  <c:v>1.6248915565958224E-2</c:v>
                </c:pt>
                <c:pt idx="175">
                  <c:v>1.6464515565958224E-2</c:v>
                </c:pt>
                <c:pt idx="176">
                  <c:v>1.6680875565958223E-2</c:v>
                </c:pt>
                <c:pt idx="177">
                  <c:v>1.6884955565958225E-2</c:v>
                </c:pt>
                <c:pt idx="178">
                  <c:v>1.7117635565958224E-2</c:v>
                </c:pt>
                <c:pt idx="179">
                  <c:v>1.7336275565958223E-2</c:v>
                </c:pt>
                <c:pt idx="180">
                  <c:v>1.7540275565958222E-2</c:v>
                </c:pt>
                <c:pt idx="181">
                  <c:v>1.7746235565958224E-2</c:v>
                </c:pt>
                <c:pt idx="182">
                  <c:v>1.7953995565958225E-2</c:v>
                </c:pt>
                <c:pt idx="183">
                  <c:v>1.8181195565958222E-2</c:v>
                </c:pt>
                <c:pt idx="184">
                  <c:v>1.8389595565958223E-2</c:v>
                </c:pt>
                <c:pt idx="185">
                  <c:v>1.8623795565958223E-2</c:v>
                </c:pt>
                <c:pt idx="186">
                  <c:v>1.8832315565958224E-2</c:v>
                </c:pt>
                <c:pt idx="187">
                  <c:v>1.9048195565958225E-2</c:v>
                </c:pt>
                <c:pt idx="188">
                  <c:v>1.9248435565958222E-2</c:v>
                </c:pt>
                <c:pt idx="189">
                  <c:v>1.9461995565958224E-2</c:v>
                </c:pt>
                <c:pt idx="190">
                  <c:v>1.9667995565958225E-2</c:v>
                </c:pt>
                <c:pt idx="191">
                  <c:v>1.9879955565958226E-2</c:v>
                </c:pt>
                <c:pt idx="192">
                  <c:v>2.0090155565958227E-2</c:v>
                </c:pt>
                <c:pt idx="193">
                  <c:v>2.0317715565958225E-2</c:v>
                </c:pt>
                <c:pt idx="194">
                  <c:v>2.0535675565958224E-2</c:v>
                </c:pt>
                <c:pt idx="195">
                  <c:v>2.0736195565958227E-2</c:v>
                </c:pt>
                <c:pt idx="196">
                  <c:v>2.0941595565958225E-2</c:v>
                </c:pt>
                <c:pt idx="197">
                  <c:v>2.1154115565958222E-2</c:v>
                </c:pt>
                <c:pt idx="198">
                  <c:v>2.1361875565958224E-2</c:v>
                </c:pt>
                <c:pt idx="199">
                  <c:v>2.1601115565958225E-2</c:v>
                </c:pt>
                <c:pt idx="200">
                  <c:v>2.1813715565958222E-2</c:v>
                </c:pt>
                <c:pt idx="201">
                  <c:v>2.2015515565958224E-2</c:v>
                </c:pt>
                <c:pt idx="202">
                  <c:v>2.2228395565958223E-2</c:v>
                </c:pt>
                <c:pt idx="203">
                  <c:v>2.2439995565958226E-2</c:v>
                </c:pt>
                <c:pt idx="204">
                  <c:v>2.2656435565958227E-2</c:v>
                </c:pt>
                <c:pt idx="205">
                  <c:v>2.2864115565958226E-2</c:v>
                </c:pt>
                <c:pt idx="206">
                  <c:v>2.3072875565958224E-2</c:v>
                </c:pt>
                <c:pt idx="207">
                  <c:v>2.3284235565958222E-2</c:v>
                </c:pt>
                <c:pt idx="208">
                  <c:v>2.3516675565958222E-2</c:v>
                </c:pt>
                <c:pt idx="209">
                  <c:v>2.3730555565958222E-2</c:v>
                </c:pt>
                <c:pt idx="210">
                  <c:v>2.3924115565958224E-2</c:v>
                </c:pt>
                <c:pt idx="211">
                  <c:v>2.4143115565958224E-2</c:v>
                </c:pt>
                <c:pt idx="212">
                  <c:v>2.4350835565958226E-2</c:v>
                </c:pt>
                <c:pt idx="213">
                  <c:v>2.4556275565958227E-2</c:v>
                </c:pt>
                <c:pt idx="214">
                  <c:v>2.4760515565958222E-2</c:v>
                </c:pt>
                <c:pt idx="215">
                  <c:v>2.4994355565958224E-2</c:v>
                </c:pt>
                <c:pt idx="216">
                  <c:v>2.5198835565958224E-2</c:v>
                </c:pt>
                <c:pt idx="217">
                  <c:v>2.5414235565958222E-2</c:v>
                </c:pt>
                <c:pt idx="218">
                  <c:v>2.5629995565958224E-2</c:v>
                </c:pt>
                <c:pt idx="219">
                  <c:v>2.5840035565958222E-2</c:v>
                </c:pt>
                <c:pt idx="220">
                  <c:v>2.6068035565958225E-2</c:v>
                </c:pt>
                <c:pt idx="221">
                  <c:v>2.6287635565958225E-2</c:v>
                </c:pt>
                <c:pt idx="222">
                  <c:v>2.6491595565958224E-2</c:v>
                </c:pt>
                <c:pt idx="223">
                  <c:v>2.6697955565958224E-2</c:v>
                </c:pt>
                <c:pt idx="224">
                  <c:v>2.6904315565958226E-2</c:v>
                </c:pt>
                <c:pt idx="225">
                  <c:v>2.7106755565958224E-2</c:v>
                </c:pt>
                <c:pt idx="226">
                  <c:v>2.7320955565958226E-2</c:v>
                </c:pt>
                <c:pt idx="227">
                  <c:v>2.7530675565958226E-2</c:v>
                </c:pt>
                <c:pt idx="228">
                  <c:v>2.7764555565958221E-2</c:v>
                </c:pt>
                <c:pt idx="229">
                  <c:v>2.7980955565958223E-2</c:v>
                </c:pt>
                <c:pt idx="230">
                  <c:v>2.8188475565958226E-2</c:v>
                </c:pt>
                <c:pt idx="231">
                  <c:v>2.8400595565958225E-2</c:v>
                </c:pt>
                <c:pt idx="232">
                  <c:v>2.8617515565958221E-2</c:v>
                </c:pt>
                <c:pt idx="233">
                  <c:v>2.8822155565958223E-2</c:v>
                </c:pt>
                <c:pt idx="234">
                  <c:v>2.9028555565958226E-2</c:v>
                </c:pt>
                <c:pt idx="235">
                  <c:v>2.9247395565958224E-2</c:v>
                </c:pt>
                <c:pt idx="236">
                  <c:v>2.9455435565958227E-2</c:v>
                </c:pt>
                <c:pt idx="237">
                  <c:v>2.9667795565958225E-2</c:v>
                </c:pt>
                <c:pt idx="238">
                  <c:v>2.9877475565958225E-2</c:v>
                </c:pt>
                <c:pt idx="239">
                  <c:v>3.0090835565958221E-2</c:v>
                </c:pt>
                <c:pt idx="240">
                  <c:v>3.0309715565958226E-2</c:v>
                </c:pt>
                <c:pt idx="241">
                  <c:v>3.0514635565958223E-2</c:v>
                </c:pt>
                <c:pt idx="242">
                  <c:v>3.0728355565958224E-2</c:v>
                </c:pt>
                <c:pt idx="243">
                  <c:v>3.0954115565958222E-2</c:v>
                </c:pt>
                <c:pt idx="244">
                  <c:v>3.1167235565958223E-2</c:v>
                </c:pt>
                <c:pt idx="245">
                  <c:v>3.1370435565958227E-2</c:v>
                </c:pt>
                <c:pt idx="246">
                  <c:v>3.1591075565958221E-2</c:v>
                </c:pt>
                <c:pt idx="247">
                  <c:v>3.1823035565958224E-2</c:v>
                </c:pt>
                <c:pt idx="248">
                  <c:v>3.2067035565958225E-2</c:v>
                </c:pt>
                <c:pt idx="249">
                  <c:v>3.2271275565958227E-2</c:v>
                </c:pt>
                <c:pt idx="250">
                  <c:v>3.2474675565958226E-2</c:v>
                </c:pt>
                <c:pt idx="251">
                  <c:v>3.2675035565958223E-2</c:v>
                </c:pt>
                <c:pt idx="252">
                  <c:v>3.2895435565958225E-2</c:v>
                </c:pt>
                <c:pt idx="253">
                  <c:v>3.3105235565958228E-2</c:v>
                </c:pt>
                <c:pt idx="254">
                  <c:v>3.3334395565958228E-2</c:v>
                </c:pt>
                <c:pt idx="255">
                  <c:v>3.3557715565958227E-2</c:v>
                </c:pt>
                <c:pt idx="256">
                  <c:v>3.3772195565958223E-2</c:v>
                </c:pt>
                <c:pt idx="257">
                  <c:v>3.4012715565958224E-2</c:v>
                </c:pt>
                <c:pt idx="258">
                  <c:v>3.4235675565958225E-2</c:v>
                </c:pt>
                <c:pt idx="259">
                  <c:v>3.4453755565958227E-2</c:v>
                </c:pt>
                <c:pt idx="260">
                  <c:v>3.4660955565958225E-2</c:v>
                </c:pt>
                <c:pt idx="261">
                  <c:v>3.4878395565958224E-2</c:v>
                </c:pt>
                <c:pt idx="262">
                  <c:v>3.5091355565958222E-2</c:v>
                </c:pt>
                <c:pt idx="263">
                  <c:v>3.5301395565958224E-2</c:v>
                </c:pt>
                <c:pt idx="264">
                  <c:v>3.5510435565958225E-2</c:v>
                </c:pt>
                <c:pt idx="265">
                  <c:v>3.5734675565958225E-2</c:v>
                </c:pt>
                <c:pt idx="266">
                  <c:v>3.5953595565958223E-2</c:v>
                </c:pt>
                <c:pt idx="267">
                  <c:v>3.6171195565958228E-2</c:v>
                </c:pt>
                <c:pt idx="268">
                  <c:v>3.6379635565958225E-2</c:v>
                </c:pt>
                <c:pt idx="269">
                  <c:v>3.6601915565958223E-2</c:v>
                </c:pt>
                <c:pt idx="270">
                  <c:v>3.6811435565958221E-2</c:v>
                </c:pt>
                <c:pt idx="271">
                  <c:v>3.7047355565958222E-2</c:v>
                </c:pt>
                <c:pt idx="272">
                  <c:v>3.7269955565958225E-2</c:v>
                </c:pt>
                <c:pt idx="273">
                  <c:v>3.7479235565958224E-2</c:v>
                </c:pt>
                <c:pt idx="274">
                  <c:v>3.7696275565958226E-2</c:v>
                </c:pt>
                <c:pt idx="275">
                  <c:v>3.7896435565958224E-2</c:v>
                </c:pt>
                <c:pt idx="276">
                  <c:v>3.8103715565958221E-2</c:v>
                </c:pt>
                <c:pt idx="277">
                  <c:v>3.8325035565958225E-2</c:v>
                </c:pt>
                <c:pt idx="278">
                  <c:v>3.8553315565958222E-2</c:v>
                </c:pt>
                <c:pt idx="279">
                  <c:v>3.8749995565958227E-2</c:v>
                </c:pt>
                <c:pt idx="280">
                  <c:v>3.8988195565958221E-2</c:v>
                </c:pt>
                <c:pt idx="281">
                  <c:v>3.9200595565958223E-2</c:v>
                </c:pt>
                <c:pt idx="282">
                  <c:v>3.9413795565958226E-2</c:v>
                </c:pt>
                <c:pt idx="283">
                  <c:v>3.9631115565958226E-2</c:v>
                </c:pt>
                <c:pt idx="284">
                  <c:v>3.9843995565958225E-2</c:v>
                </c:pt>
                <c:pt idx="285">
                  <c:v>4.007023556595822E-2</c:v>
                </c:pt>
                <c:pt idx="286">
                  <c:v>4.0311835565958222E-2</c:v>
                </c:pt>
                <c:pt idx="287">
                  <c:v>4.0513435565958218E-2</c:v>
                </c:pt>
                <c:pt idx="288">
                  <c:v>4.0731035565958217E-2</c:v>
                </c:pt>
                <c:pt idx="289">
                  <c:v>4.0950235565958219E-2</c:v>
                </c:pt>
                <c:pt idx="290">
                  <c:v>4.1185435565958217E-2</c:v>
                </c:pt>
                <c:pt idx="291">
                  <c:v>4.139063556595822E-2</c:v>
                </c:pt>
                <c:pt idx="292">
                  <c:v>4.1597035565958222E-2</c:v>
                </c:pt>
                <c:pt idx="293">
                  <c:v>4.1824635565958224E-2</c:v>
                </c:pt>
                <c:pt idx="294">
                  <c:v>4.2063435565958221E-2</c:v>
                </c:pt>
                <c:pt idx="295">
                  <c:v>4.2281435565958224E-2</c:v>
                </c:pt>
                <c:pt idx="296">
                  <c:v>4.2503435565958217E-2</c:v>
                </c:pt>
                <c:pt idx="297">
                  <c:v>4.2719435565958225E-2</c:v>
                </c:pt>
                <c:pt idx="298">
                  <c:v>4.293983556595822E-2</c:v>
                </c:pt>
                <c:pt idx="299">
                  <c:v>4.3153835565958219E-2</c:v>
                </c:pt>
                <c:pt idx="300">
                  <c:v>4.3406235565958219E-2</c:v>
                </c:pt>
                <c:pt idx="301">
                  <c:v>4.3601435565958219E-2</c:v>
                </c:pt>
                <c:pt idx="302">
                  <c:v>4.3806235565958217E-2</c:v>
                </c:pt>
                <c:pt idx="303">
                  <c:v>4.4038635565958224E-2</c:v>
                </c:pt>
                <c:pt idx="304">
                  <c:v>4.4259835565958222E-2</c:v>
                </c:pt>
                <c:pt idx="305">
                  <c:v>4.4481835565958222E-2</c:v>
                </c:pt>
                <c:pt idx="306">
                  <c:v>4.4717435565958218E-2</c:v>
                </c:pt>
                <c:pt idx="307">
                  <c:v>4.4936635565958213E-2</c:v>
                </c:pt>
                <c:pt idx="308">
                  <c:v>4.5153435565958223E-2</c:v>
                </c:pt>
                <c:pt idx="309">
                  <c:v>4.5373835565958219E-2</c:v>
                </c:pt>
                <c:pt idx="310">
                  <c:v>4.5600635565958225E-2</c:v>
                </c:pt>
                <c:pt idx="311">
                  <c:v>4.5841835565958222E-2</c:v>
                </c:pt>
                <c:pt idx="312">
                  <c:v>4.6059835565958218E-2</c:v>
                </c:pt>
                <c:pt idx="313">
                  <c:v>4.6279035565958221E-2</c:v>
                </c:pt>
                <c:pt idx="314">
                  <c:v>4.6495035565958222E-2</c:v>
                </c:pt>
                <c:pt idx="315">
                  <c:v>4.6742635565958215E-2</c:v>
                </c:pt>
                <c:pt idx="316">
                  <c:v>4.6960235565958221E-2</c:v>
                </c:pt>
                <c:pt idx="317">
                  <c:v>4.7209835565958223E-2</c:v>
                </c:pt>
                <c:pt idx="318">
                  <c:v>4.7413835565958219E-2</c:v>
                </c:pt>
                <c:pt idx="319">
                  <c:v>4.7649035565958224E-2</c:v>
                </c:pt>
                <c:pt idx="320">
                  <c:v>4.7862235565958214E-2</c:v>
                </c:pt>
                <c:pt idx="321">
                  <c:v>4.8110635565958217E-2</c:v>
                </c:pt>
                <c:pt idx="322">
                  <c:v>4.8337435565958223E-2</c:v>
                </c:pt>
                <c:pt idx="323">
                  <c:v>4.8549835565958217E-2</c:v>
                </c:pt>
                <c:pt idx="324">
                  <c:v>4.8794235565958216E-2</c:v>
                </c:pt>
                <c:pt idx="325">
                  <c:v>4.9018635565958223E-2</c:v>
                </c:pt>
                <c:pt idx="326">
                  <c:v>4.9242635565958218E-2</c:v>
                </c:pt>
                <c:pt idx="327">
                  <c:v>4.9469835565958221E-2</c:v>
                </c:pt>
                <c:pt idx="328">
                  <c:v>4.968743556595822E-2</c:v>
                </c:pt>
                <c:pt idx="329">
                  <c:v>4.9903435565958221E-2</c:v>
                </c:pt>
                <c:pt idx="330">
                  <c:v>5.0133435565958215E-2</c:v>
                </c:pt>
                <c:pt idx="331">
                  <c:v>5.0362235565958216E-2</c:v>
                </c:pt>
                <c:pt idx="332">
                  <c:v>5.0594635565958217E-2</c:v>
                </c:pt>
                <c:pt idx="333">
                  <c:v>5.0832635565958226E-2</c:v>
                </c:pt>
                <c:pt idx="334">
                  <c:v>5.1070235565958216E-2</c:v>
                </c:pt>
                <c:pt idx="335">
                  <c:v>5.128583556595822E-2</c:v>
                </c:pt>
                <c:pt idx="336">
                  <c:v>5.1498635565958219E-2</c:v>
                </c:pt>
                <c:pt idx="337">
                  <c:v>5.1725835565958223E-2</c:v>
                </c:pt>
                <c:pt idx="338">
                  <c:v>5.1955035565958221E-2</c:v>
                </c:pt>
                <c:pt idx="339">
                  <c:v>5.2211435565958225E-2</c:v>
                </c:pt>
                <c:pt idx="340">
                  <c:v>5.2428235565958221E-2</c:v>
                </c:pt>
                <c:pt idx="341">
                  <c:v>5.2649035565958222E-2</c:v>
                </c:pt>
                <c:pt idx="342">
                  <c:v>5.2869435565958217E-2</c:v>
                </c:pt>
                <c:pt idx="343">
                  <c:v>5.3105435565958217E-2</c:v>
                </c:pt>
                <c:pt idx="344">
                  <c:v>5.3354635565958215E-2</c:v>
                </c:pt>
                <c:pt idx="345">
                  <c:v>5.360743556595822E-2</c:v>
                </c:pt>
                <c:pt idx="346">
                  <c:v>5.3830635565958219E-2</c:v>
                </c:pt>
                <c:pt idx="347">
                  <c:v>5.4062235565958218E-2</c:v>
                </c:pt>
                <c:pt idx="348">
                  <c:v>5.4283435565958216E-2</c:v>
                </c:pt>
                <c:pt idx="349">
                  <c:v>5.4533435565958223E-2</c:v>
                </c:pt>
                <c:pt idx="350">
                  <c:v>5.475823556595822E-2</c:v>
                </c:pt>
                <c:pt idx="351">
                  <c:v>5.5004635565958221E-2</c:v>
                </c:pt>
                <c:pt idx="352">
                  <c:v>5.5221835565958222E-2</c:v>
                </c:pt>
                <c:pt idx="353">
                  <c:v>5.5450635565958216E-2</c:v>
                </c:pt>
                <c:pt idx="354">
                  <c:v>5.5684635565958221E-2</c:v>
                </c:pt>
                <c:pt idx="355">
                  <c:v>5.5915835565958222E-2</c:v>
                </c:pt>
                <c:pt idx="356">
                  <c:v>5.6156635565958221E-2</c:v>
                </c:pt>
                <c:pt idx="357">
                  <c:v>5.6387435565958217E-2</c:v>
                </c:pt>
                <c:pt idx="358">
                  <c:v>5.6617435565958225E-2</c:v>
                </c:pt>
                <c:pt idx="359">
                  <c:v>5.6859035565958213E-2</c:v>
                </c:pt>
                <c:pt idx="360">
                  <c:v>5.708343556595822E-2</c:v>
                </c:pt>
                <c:pt idx="361">
                  <c:v>5.7302235565958225E-2</c:v>
                </c:pt>
                <c:pt idx="362">
                  <c:v>5.7530235565958217E-2</c:v>
                </c:pt>
                <c:pt idx="363">
                  <c:v>5.7764635565958213E-2</c:v>
                </c:pt>
                <c:pt idx="364">
                  <c:v>5.802983556595822E-2</c:v>
                </c:pt>
                <c:pt idx="365">
                  <c:v>5.8253835565958222E-2</c:v>
                </c:pt>
                <c:pt idx="366">
                  <c:v>5.8483435565958218E-2</c:v>
                </c:pt>
                <c:pt idx="367">
                  <c:v>5.8731435565958216E-2</c:v>
                </c:pt>
                <c:pt idx="368">
                  <c:v>5.8957035565958223E-2</c:v>
                </c:pt>
                <c:pt idx="369">
                  <c:v>5.9181035565958225E-2</c:v>
                </c:pt>
                <c:pt idx="370">
                  <c:v>5.9413035565958221E-2</c:v>
                </c:pt>
                <c:pt idx="371">
                  <c:v>5.966783556595822E-2</c:v>
                </c:pt>
                <c:pt idx="372">
                  <c:v>5.9907835565958224E-2</c:v>
                </c:pt>
                <c:pt idx="373">
                  <c:v>6.0144235565958215E-2</c:v>
                </c:pt>
                <c:pt idx="374">
                  <c:v>6.0382635565958215E-2</c:v>
                </c:pt>
                <c:pt idx="375">
                  <c:v>6.0610235565958223E-2</c:v>
                </c:pt>
                <c:pt idx="376">
                  <c:v>6.0852235565958222E-2</c:v>
                </c:pt>
                <c:pt idx="377">
                  <c:v>6.1108235565958215E-2</c:v>
                </c:pt>
                <c:pt idx="378">
                  <c:v>6.135263556595822E-2</c:v>
                </c:pt>
                <c:pt idx="379">
                  <c:v>6.1586235565958221E-2</c:v>
                </c:pt>
                <c:pt idx="380">
                  <c:v>6.1812235565958218E-2</c:v>
                </c:pt>
                <c:pt idx="381">
                  <c:v>6.2047435565958216E-2</c:v>
                </c:pt>
                <c:pt idx="382">
                  <c:v>6.2285835565958222E-2</c:v>
                </c:pt>
                <c:pt idx="383">
                  <c:v>6.2516635565958212E-2</c:v>
                </c:pt>
                <c:pt idx="384">
                  <c:v>6.2780235565958215E-2</c:v>
                </c:pt>
                <c:pt idx="385">
                  <c:v>6.3018235565958217E-2</c:v>
                </c:pt>
                <c:pt idx="386">
                  <c:v>6.3250235565958213E-2</c:v>
                </c:pt>
                <c:pt idx="387">
                  <c:v>6.349663556595822E-2</c:v>
                </c:pt>
                <c:pt idx="388">
                  <c:v>6.3733035565958218E-2</c:v>
                </c:pt>
                <c:pt idx="389">
                  <c:v>6.3975435565958222E-2</c:v>
                </c:pt>
                <c:pt idx="390">
                  <c:v>6.4211435565958222E-2</c:v>
                </c:pt>
                <c:pt idx="391">
                  <c:v>6.4458635565958225E-2</c:v>
                </c:pt>
                <c:pt idx="392">
                  <c:v>6.4709035565958223E-2</c:v>
                </c:pt>
                <c:pt idx="393">
                  <c:v>6.4960235565958216E-2</c:v>
                </c:pt>
                <c:pt idx="394">
                  <c:v>6.5196235565958216E-2</c:v>
                </c:pt>
                <c:pt idx="395">
                  <c:v>6.5439035565958217E-2</c:v>
                </c:pt>
                <c:pt idx="396">
                  <c:v>6.5676235565958224E-2</c:v>
                </c:pt>
                <c:pt idx="397">
                  <c:v>6.5911435565958215E-2</c:v>
                </c:pt>
                <c:pt idx="398">
                  <c:v>6.6158635565958218E-2</c:v>
                </c:pt>
                <c:pt idx="399">
                  <c:v>6.6409035565958216E-2</c:v>
                </c:pt>
                <c:pt idx="400">
                  <c:v>6.6670635565958217E-2</c:v>
                </c:pt>
                <c:pt idx="401">
                  <c:v>6.6940635565958223E-2</c:v>
                </c:pt>
                <c:pt idx="402">
                  <c:v>6.7173435565958228E-2</c:v>
                </c:pt>
                <c:pt idx="403">
                  <c:v>6.742183556595821E-2</c:v>
                </c:pt>
                <c:pt idx="404">
                  <c:v>6.7650635565958225E-2</c:v>
                </c:pt>
                <c:pt idx="405">
                  <c:v>6.7928235565958228E-2</c:v>
                </c:pt>
                <c:pt idx="406">
                  <c:v>6.8199435565958227E-2</c:v>
                </c:pt>
                <c:pt idx="407">
                  <c:v>6.8435035565958216E-2</c:v>
                </c:pt>
                <c:pt idx="408">
                  <c:v>6.867263556595822E-2</c:v>
                </c:pt>
                <c:pt idx="409">
                  <c:v>6.8926235565958227E-2</c:v>
                </c:pt>
                <c:pt idx="410">
                  <c:v>6.9166635565958215E-2</c:v>
                </c:pt>
                <c:pt idx="411">
                  <c:v>6.9445435565958225E-2</c:v>
                </c:pt>
                <c:pt idx="412">
                  <c:v>6.9711035565958215E-2</c:v>
                </c:pt>
                <c:pt idx="413">
                  <c:v>6.9945035565958213E-2</c:v>
                </c:pt>
                <c:pt idx="414">
                  <c:v>7.0197035565958216E-2</c:v>
                </c:pt>
                <c:pt idx="415">
                  <c:v>7.0429835565958221E-2</c:v>
                </c:pt>
                <c:pt idx="416">
                  <c:v>7.0676635565958226E-2</c:v>
                </c:pt>
                <c:pt idx="417">
                  <c:v>7.0949035565958218E-2</c:v>
                </c:pt>
                <c:pt idx="418">
                  <c:v>7.1194635565958231E-2</c:v>
                </c:pt>
                <c:pt idx="419">
                  <c:v>7.1444635565958217E-2</c:v>
                </c:pt>
                <c:pt idx="420">
                  <c:v>7.1682635565958219E-2</c:v>
                </c:pt>
                <c:pt idx="421">
                  <c:v>7.1935035565958219E-2</c:v>
                </c:pt>
                <c:pt idx="422">
                  <c:v>7.2200235565958226E-2</c:v>
                </c:pt>
                <c:pt idx="423">
                  <c:v>7.2452635565958226E-2</c:v>
                </c:pt>
                <c:pt idx="424">
                  <c:v>7.271303556595822E-2</c:v>
                </c:pt>
                <c:pt idx="425">
                  <c:v>7.2965035565958222E-2</c:v>
                </c:pt>
                <c:pt idx="426">
                  <c:v>7.322943556595822E-2</c:v>
                </c:pt>
                <c:pt idx="427">
                  <c:v>7.3483835565958222E-2</c:v>
                </c:pt>
                <c:pt idx="428">
                  <c:v>7.3735835565958224E-2</c:v>
                </c:pt>
                <c:pt idx="429">
                  <c:v>7.3988235565958224E-2</c:v>
                </c:pt>
                <c:pt idx="430">
                  <c:v>7.4236235565958222E-2</c:v>
                </c:pt>
                <c:pt idx="431">
                  <c:v>7.448503556595823E-2</c:v>
                </c:pt>
                <c:pt idx="432" formatCode="General">
                  <c:v>7.4776235565958221E-2</c:v>
                </c:pt>
                <c:pt idx="433" formatCode="General">
                  <c:v>7.5019835565958218E-2</c:v>
                </c:pt>
                <c:pt idx="434" formatCode="General">
                  <c:v>7.5262635565958219E-2</c:v>
                </c:pt>
                <c:pt idx="435" formatCode="General">
                  <c:v>7.5517435565958219E-2</c:v>
                </c:pt>
                <c:pt idx="436" formatCode="General">
                  <c:v>7.5785435565958223E-2</c:v>
                </c:pt>
                <c:pt idx="437" formatCode="General">
                  <c:v>7.6040235565958222E-2</c:v>
                </c:pt>
                <c:pt idx="438" formatCode="General">
                  <c:v>7.6283435565958221E-2</c:v>
                </c:pt>
                <c:pt idx="439" formatCode="General">
                  <c:v>7.6529435565958218E-2</c:v>
                </c:pt>
                <c:pt idx="440" formatCode="General">
                  <c:v>7.6829835565958224E-2</c:v>
                </c:pt>
                <c:pt idx="441" formatCode="General">
                  <c:v>7.7095035565958217E-2</c:v>
                </c:pt>
                <c:pt idx="442" formatCode="General">
                  <c:v>7.7381435565958223E-2</c:v>
                </c:pt>
                <c:pt idx="443" formatCode="General">
                  <c:v>7.7627835565958217E-2</c:v>
                </c:pt>
                <c:pt idx="444" formatCode="General">
                  <c:v>7.7887435565958216E-2</c:v>
                </c:pt>
                <c:pt idx="445" formatCode="General">
                  <c:v>7.8142635565958227E-2</c:v>
                </c:pt>
                <c:pt idx="446" formatCode="General">
                  <c:v>7.8399435565958214E-2</c:v>
                </c:pt>
                <c:pt idx="447" formatCode="General">
                  <c:v>7.8660635565958217E-2</c:v>
                </c:pt>
                <c:pt idx="448" formatCode="General">
                  <c:v>7.8917835565958216E-2</c:v>
                </c:pt>
                <c:pt idx="449" formatCode="General">
                  <c:v>7.9205835565958213E-2</c:v>
                </c:pt>
                <c:pt idx="450" formatCode="General">
                  <c:v>7.9469835565958227E-2</c:v>
                </c:pt>
                <c:pt idx="451" formatCode="General">
                  <c:v>7.9715835565958224E-2</c:v>
                </c:pt>
                <c:pt idx="452" formatCode="General">
                  <c:v>7.9973035565958223E-2</c:v>
                </c:pt>
                <c:pt idx="453" formatCode="General">
                  <c:v>8.0233835565958228E-2</c:v>
                </c:pt>
                <c:pt idx="454" formatCode="General">
                  <c:v>8.0505035565958227E-2</c:v>
                </c:pt>
                <c:pt idx="455" formatCode="General">
                  <c:v>8.0753435565958223E-2</c:v>
                </c:pt>
                <c:pt idx="456" formatCode="General">
                  <c:v>8.1035835565958225E-2</c:v>
                </c:pt>
                <c:pt idx="457" formatCode="General">
                  <c:v>8.1324635565958217E-2</c:v>
                </c:pt>
                <c:pt idx="458" formatCode="General">
                  <c:v>8.1587835565958222E-2</c:v>
                </c:pt>
                <c:pt idx="459" formatCode="General">
                  <c:v>8.1847835565958219E-2</c:v>
                </c:pt>
                <c:pt idx="460" formatCode="General">
                  <c:v>8.210863556595821E-2</c:v>
                </c:pt>
                <c:pt idx="461" formatCode="General">
                  <c:v>8.2383035565958218E-2</c:v>
                </c:pt>
                <c:pt idx="462" formatCode="General">
                  <c:v>8.2635435565958218E-2</c:v>
                </c:pt>
                <c:pt idx="463" formatCode="General">
                  <c:v>8.2882235565958223E-2</c:v>
                </c:pt>
                <c:pt idx="464" formatCode="General">
                  <c:v>8.3144235565958222E-2</c:v>
                </c:pt>
                <c:pt idx="465" formatCode="General">
                  <c:v>8.3433035565958227E-2</c:v>
                </c:pt>
                <c:pt idx="466" formatCode="General">
                  <c:v>8.369663556595823E-2</c:v>
                </c:pt>
                <c:pt idx="467" formatCode="General">
                  <c:v>8.3965435565958216E-2</c:v>
                </c:pt>
                <c:pt idx="468" formatCode="General">
                  <c:v>8.4226635565958219E-2</c:v>
                </c:pt>
                <c:pt idx="469" formatCode="General">
                  <c:v>8.4491435565958214E-2</c:v>
                </c:pt>
                <c:pt idx="470" formatCode="General">
                  <c:v>8.4778635565958216E-2</c:v>
                </c:pt>
                <c:pt idx="471" formatCode="General">
                  <c:v>8.5033835565958213E-2</c:v>
                </c:pt>
                <c:pt idx="472" formatCode="General">
                  <c:v>8.5296235565958223E-2</c:v>
                </c:pt>
                <c:pt idx="473" formatCode="General">
                  <c:v>8.554903556595822E-2</c:v>
                </c:pt>
                <c:pt idx="474" formatCode="General">
                  <c:v>8.5804635565958215E-2</c:v>
                </c:pt>
                <c:pt idx="475" formatCode="General">
                  <c:v>8.6075435565958217E-2</c:v>
                </c:pt>
                <c:pt idx="476" formatCode="General">
                  <c:v>8.6333035565958213E-2</c:v>
                </c:pt>
                <c:pt idx="477" formatCode="General">
                  <c:v>8.6623835565958221E-2</c:v>
                </c:pt>
                <c:pt idx="478" formatCode="General">
                  <c:v>8.6861435565958212E-2</c:v>
                </c:pt>
                <c:pt idx="479" formatCode="General">
                  <c:v>8.714503556595822E-2</c:v>
                </c:pt>
                <c:pt idx="480" formatCode="General">
                  <c:v>8.7400635565958215E-2</c:v>
                </c:pt>
                <c:pt idx="481" formatCode="General">
                  <c:v>8.7671835565958214E-2</c:v>
                </c:pt>
                <c:pt idx="482" formatCode="General">
                  <c:v>8.7919435565958215E-2</c:v>
                </c:pt>
                <c:pt idx="483" formatCode="General">
                  <c:v>8.818263556595822E-2</c:v>
                </c:pt>
                <c:pt idx="484" formatCode="General">
                  <c:v>8.8433835565958213E-2</c:v>
                </c:pt>
                <c:pt idx="485" formatCode="General">
                  <c:v>8.8697835565958213E-2</c:v>
                </c:pt>
                <c:pt idx="486" formatCode="General">
                  <c:v>8.8954635565958215E-2</c:v>
                </c:pt>
                <c:pt idx="487" formatCode="General">
                  <c:v>8.9211835565958228E-2</c:v>
                </c:pt>
                <c:pt idx="488" formatCode="General">
                  <c:v>8.9498635565958218E-2</c:v>
                </c:pt>
                <c:pt idx="489" formatCode="General">
                  <c:v>8.9774235565958219E-2</c:v>
                </c:pt>
                <c:pt idx="490" formatCode="General">
                  <c:v>9.0019835565958231E-2</c:v>
                </c:pt>
                <c:pt idx="491" formatCode="General">
                  <c:v>9.031383556595822E-2</c:v>
                </c:pt>
                <c:pt idx="492" formatCode="General">
                  <c:v>9.0569035565958217E-2</c:v>
                </c:pt>
                <c:pt idx="493" formatCode="General">
                  <c:v>9.0835035565958219E-2</c:v>
                </c:pt>
                <c:pt idx="494" formatCode="General">
                  <c:v>9.1088635565958212E-2</c:v>
                </c:pt>
                <c:pt idx="495" formatCode="General">
                  <c:v>9.1371035565958214E-2</c:v>
                </c:pt>
                <c:pt idx="496" formatCode="General">
                  <c:v>9.162943556595822E-2</c:v>
                </c:pt>
                <c:pt idx="497" formatCode="General">
                  <c:v>9.1884635565958217E-2</c:v>
                </c:pt>
                <c:pt idx="498" formatCode="General">
                  <c:v>9.2175035565958227E-2</c:v>
                </c:pt>
                <c:pt idx="499" formatCode="General">
                  <c:v>9.2438235565958232E-2</c:v>
                </c:pt>
                <c:pt idx="500" formatCode="General">
                  <c:v>9.2707035565958218E-2</c:v>
                </c:pt>
                <c:pt idx="501" formatCode="General">
                  <c:v>9.2952235565958219E-2</c:v>
                </c:pt>
                <c:pt idx="502" formatCode="General">
                  <c:v>9.3211835565958218E-2</c:v>
                </c:pt>
                <c:pt idx="503" formatCode="General">
                  <c:v>9.3473035565958221E-2</c:v>
                </c:pt>
                <c:pt idx="504" formatCode="General">
                  <c:v>9.3757435565958225E-2</c:v>
                </c:pt>
                <c:pt idx="505" formatCode="General">
                  <c:v>9.4054235565958225E-2</c:v>
                </c:pt>
                <c:pt idx="506" formatCode="General">
                  <c:v>9.4292635565958224E-2</c:v>
                </c:pt>
                <c:pt idx="507" formatCode="General">
                  <c:v>9.4577435565958226E-2</c:v>
                </c:pt>
                <c:pt idx="508" formatCode="General">
                  <c:v>9.484023556595822E-2</c:v>
                </c:pt>
                <c:pt idx="509" formatCode="General">
                  <c:v>9.5085835565958218E-2</c:v>
                </c:pt>
                <c:pt idx="510" formatCode="General">
                  <c:v>9.5346635565958224E-2</c:v>
                </c:pt>
                <c:pt idx="511" formatCode="General">
                  <c:v>9.5615035565958226E-2</c:v>
                </c:pt>
                <c:pt idx="512" formatCode="General">
                  <c:v>9.5874635565958211E-2</c:v>
                </c:pt>
                <c:pt idx="513" formatCode="General">
                  <c:v>9.6132635565958219E-2</c:v>
                </c:pt>
                <c:pt idx="514" formatCode="General">
                  <c:v>9.6429435565958233E-2</c:v>
                </c:pt>
                <c:pt idx="515" formatCode="General">
                  <c:v>9.6701035565958215E-2</c:v>
                </c:pt>
                <c:pt idx="516" formatCode="General">
                  <c:v>9.6962235565958219E-2</c:v>
                </c:pt>
                <c:pt idx="517" formatCode="General">
                  <c:v>9.7214235565958221E-2</c:v>
                </c:pt>
                <c:pt idx="518" formatCode="General">
                  <c:v>9.7487035565958224E-2</c:v>
                </c:pt>
                <c:pt idx="519" formatCode="General">
                  <c:v>9.7753035565958227E-2</c:v>
                </c:pt>
                <c:pt idx="520" formatCode="General">
                  <c:v>9.801823556595822E-2</c:v>
                </c:pt>
                <c:pt idx="521" formatCode="General">
                  <c:v>9.8274635565958224E-2</c:v>
                </c:pt>
                <c:pt idx="522" formatCode="General">
                  <c:v>9.8572235565958219E-2</c:v>
                </c:pt>
                <c:pt idx="523" formatCode="General">
                  <c:v>9.8827835565958214E-2</c:v>
                </c:pt>
                <c:pt idx="524" formatCode="General">
                  <c:v>9.9099035565958213E-2</c:v>
                </c:pt>
                <c:pt idx="525" formatCode="General">
                  <c:v>9.9351835565958224E-2</c:v>
                </c:pt>
                <c:pt idx="526" formatCode="General">
                  <c:v>9.964223556595822E-2</c:v>
                </c:pt>
                <c:pt idx="527" formatCode="General">
                  <c:v>9.9881035565958232E-2</c:v>
                </c:pt>
                <c:pt idx="528" formatCode="General">
                  <c:v>0.10016903556595821</c:v>
                </c:pt>
                <c:pt idx="529" formatCode="General">
                  <c:v>0.10038463556595822</c:v>
                </c:pt>
                <c:pt idx="530" formatCode="General">
                  <c:v>0.10067223556595822</c:v>
                </c:pt>
                <c:pt idx="531" formatCode="General">
                  <c:v>0.10095103556595822</c:v>
                </c:pt>
                <c:pt idx="532" formatCode="General">
                  <c:v>0.10122823556595822</c:v>
                </c:pt>
                <c:pt idx="533" formatCode="General">
                  <c:v>0.10149903556595823</c:v>
                </c:pt>
                <c:pt idx="534" formatCode="General">
                  <c:v>0.10171383556595823</c:v>
                </c:pt>
                <c:pt idx="535" formatCode="General">
                  <c:v>0.10200983556595823</c:v>
                </c:pt>
                <c:pt idx="536" formatCode="General">
                  <c:v>0.10226823556595821</c:v>
                </c:pt>
                <c:pt idx="537" formatCode="General">
                  <c:v>0.10249743556595822</c:v>
                </c:pt>
                <c:pt idx="538" formatCode="General">
                  <c:v>0.10279583556595823</c:v>
                </c:pt>
                <c:pt idx="539" formatCode="General">
                  <c:v>0.10305103556595822</c:v>
                </c:pt>
                <c:pt idx="540" formatCode="General">
                  <c:v>0.10331703556595823</c:v>
                </c:pt>
                <c:pt idx="541" formatCode="General">
                  <c:v>0.10358103556595821</c:v>
                </c:pt>
                <c:pt idx="542" formatCode="General">
                  <c:v>0.10387663556595822</c:v>
                </c:pt>
                <c:pt idx="543" formatCode="General">
                  <c:v>0.10410663556595821</c:v>
                </c:pt>
                <c:pt idx="544" formatCode="General">
                  <c:v>0.10438743556595823</c:v>
                </c:pt>
                <c:pt idx="545" formatCode="General">
                  <c:v>0.10465143556595821</c:v>
                </c:pt>
                <c:pt idx="546" formatCode="General">
                  <c:v>0.10491503556595821</c:v>
                </c:pt>
                <c:pt idx="547" formatCode="General">
                  <c:v>0.10517143556595823</c:v>
                </c:pt>
                <c:pt idx="548" formatCode="General">
                  <c:v>0.10542663556595822</c:v>
                </c:pt>
                <c:pt idx="549" formatCode="General">
                  <c:v>0.10572023556595822</c:v>
                </c:pt>
                <c:pt idx="550" formatCode="General">
                  <c:v>0.10597343556595823</c:v>
                </c:pt>
                <c:pt idx="551" formatCode="General">
                  <c:v>0.10624143556595822</c:v>
                </c:pt>
                <c:pt idx="552" formatCode="General">
                  <c:v>0.10649343556595822</c:v>
                </c:pt>
                <c:pt idx="553" formatCode="General">
                  <c:v>0.10678943556595823</c:v>
                </c:pt>
                <c:pt idx="554" formatCode="General">
                  <c:v>0.10709543556595821</c:v>
                </c:pt>
                <c:pt idx="555" formatCode="General">
                  <c:v>0.10735143556595822</c:v>
                </c:pt>
                <c:pt idx="556" formatCode="General">
                  <c:v>0.10761383556595822</c:v>
                </c:pt>
                <c:pt idx="557" formatCode="General">
                  <c:v>0.10788503556595823</c:v>
                </c:pt>
                <c:pt idx="558" formatCode="General">
                  <c:v>0.10816543556595822</c:v>
                </c:pt>
                <c:pt idx="559" formatCode="General">
                  <c:v>0.10841943556595822</c:v>
                </c:pt>
                <c:pt idx="560" formatCode="General">
                  <c:v>0.10868423556595821</c:v>
                </c:pt>
                <c:pt idx="561" formatCode="General">
                  <c:v>0.10893943556595823</c:v>
                </c:pt>
                <c:pt idx="562" formatCode="General">
                  <c:v>0.10919503556595822</c:v>
                </c:pt>
                <c:pt idx="563" formatCode="General">
                  <c:v>0.10945783556595823</c:v>
                </c:pt>
                <c:pt idx="564" formatCode="General">
                  <c:v>0.10972063556595822</c:v>
                </c:pt>
                <c:pt idx="565" formatCode="General">
                  <c:v>0.10999463556595822</c:v>
                </c:pt>
                <c:pt idx="566" formatCode="General">
                  <c:v>0.11028663556595822</c:v>
                </c:pt>
                <c:pt idx="567" formatCode="General">
                  <c:v>0.11055783556595822</c:v>
                </c:pt>
                <c:pt idx="568" formatCode="General">
                  <c:v>0.11080703556595822</c:v>
                </c:pt>
                <c:pt idx="569" formatCode="General">
                  <c:v>0.11107583556595822</c:v>
                </c:pt>
                <c:pt idx="570" formatCode="General">
                  <c:v>0.11134383556595821</c:v>
                </c:pt>
                <c:pt idx="571" formatCode="General">
                  <c:v>0.11159063556595822</c:v>
                </c:pt>
                <c:pt idx="572" formatCode="General">
                  <c:v>0.11185663556595822</c:v>
                </c:pt>
                <c:pt idx="573" formatCode="General">
                  <c:v>0.11213863556595821</c:v>
                </c:pt>
                <c:pt idx="574" formatCode="General">
                  <c:v>0.11239903556595822</c:v>
                </c:pt>
                <c:pt idx="575" formatCode="General">
                  <c:v>0.11267543556595822</c:v>
                </c:pt>
                <c:pt idx="576" formatCode="General">
                  <c:v>0.11294543556595822</c:v>
                </c:pt>
                <c:pt idx="577" formatCode="General">
                  <c:v>0.11321583556595823</c:v>
                </c:pt>
                <c:pt idx="578" formatCode="General">
                  <c:v>0.11347983556595821</c:v>
                </c:pt>
                <c:pt idx="579" formatCode="General">
                  <c:v>0.11374063556595822</c:v>
                </c:pt>
                <c:pt idx="580" formatCode="General">
                  <c:v>0.11399703556595822</c:v>
                </c:pt>
                <c:pt idx="581" formatCode="General">
                  <c:v>0.11429063556595821</c:v>
                </c:pt>
                <c:pt idx="582" formatCode="General">
                  <c:v>0.11455943556595821</c:v>
                </c:pt>
                <c:pt idx="583" formatCode="General">
                  <c:v>0.11480823556595823</c:v>
                </c:pt>
                <c:pt idx="584" formatCode="General">
                  <c:v>0.11506143556595821</c:v>
                </c:pt>
                <c:pt idx="585" formatCode="General">
                  <c:v>0.11532943556595822</c:v>
                </c:pt>
                <c:pt idx="586" formatCode="General">
                  <c:v>0.11559343556595822</c:v>
                </c:pt>
                <c:pt idx="587" formatCode="General">
                  <c:v>0.11584703556595821</c:v>
                </c:pt>
                <c:pt idx="588" formatCode="General">
                  <c:v>0.11616503556595821</c:v>
                </c:pt>
                <c:pt idx="589" formatCode="General">
                  <c:v>0.11641583556595822</c:v>
                </c:pt>
                <c:pt idx="590" formatCode="General">
                  <c:v>0.11669463556595822</c:v>
                </c:pt>
                <c:pt idx="591" formatCode="General">
                  <c:v>0.11695743556595822</c:v>
                </c:pt>
                <c:pt idx="592" formatCode="General">
                  <c:v>0.11721663556595821</c:v>
                </c:pt>
                <c:pt idx="593" formatCode="General">
                  <c:v>0.11747223556595822</c:v>
                </c:pt>
                <c:pt idx="594" formatCode="General">
                  <c:v>0.11775263556595822</c:v>
                </c:pt>
                <c:pt idx="595" formatCode="General">
                  <c:v>0.11803703556595822</c:v>
                </c:pt>
                <c:pt idx="596" formatCode="General">
                  <c:v>0.11829143556595823</c:v>
                </c:pt>
                <c:pt idx="597" formatCode="General">
                  <c:v>0.11855703556595822</c:v>
                </c:pt>
                <c:pt idx="598" formatCode="General">
                  <c:v>0.11881583556595823</c:v>
                </c:pt>
                <c:pt idx="599" formatCode="General">
                  <c:v>0.11908663556595822</c:v>
                </c:pt>
                <c:pt idx="600" formatCode="General">
                  <c:v>0.11935423556595821</c:v>
                </c:pt>
                <c:pt idx="601" formatCode="General">
                  <c:v>0.11964343556595822</c:v>
                </c:pt>
                <c:pt idx="602" formatCode="General">
                  <c:v>0.11992103556595822</c:v>
                </c:pt>
                <c:pt idx="603" formatCode="General">
                  <c:v>0.12017743556595821</c:v>
                </c:pt>
                <c:pt idx="604" formatCode="General">
                  <c:v>0.12044023556595822</c:v>
                </c:pt>
                <c:pt idx="605" formatCode="General">
                  <c:v>0.12070623556595822</c:v>
                </c:pt>
                <c:pt idx="606" formatCode="General">
                  <c:v>0.12095823556595821</c:v>
                </c:pt>
                <c:pt idx="607" formatCode="General">
                  <c:v>0.12123143556595822</c:v>
                </c:pt>
                <c:pt idx="608" formatCode="General">
                  <c:v>0.12151383556595823</c:v>
                </c:pt>
                <c:pt idx="609" formatCode="General">
                  <c:v>0.12178143556595822</c:v>
                </c:pt>
                <c:pt idx="610" formatCode="General">
                  <c:v>0.1220454355659582</c:v>
                </c:pt>
                <c:pt idx="611" formatCode="General">
                  <c:v>0.12232103556595822</c:v>
                </c:pt>
                <c:pt idx="612" formatCode="General">
                  <c:v>0.12258783556595822</c:v>
                </c:pt>
                <c:pt idx="613" formatCode="General">
                  <c:v>0.12285223556595821</c:v>
                </c:pt>
                <c:pt idx="614" formatCode="General">
                  <c:v>0.12312423556595822</c:v>
                </c:pt>
                <c:pt idx="615" formatCode="General">
                  <c:v>0.12338423556595822</c:v>
                </c:pt>
                <c:pt idx="616" formatCode="General">
                  <c:v>0.12368703556595823</c:v>
                </c:pt>
                <c:pt idx="617" formatCode="General">
                  <c:v>0.12394903556595821</c:v>
                </c:pt>
                <c:pt idx="618" formatCode="General">
                  <c:v>0.12421863556595822</c:v>
                </c:pt>
                <c:pt idx="619" formatCode="General">
                  <c:v>0.12448343556595821</c:v>
                </c:pt>
                <c:pt idx="620" formatCode="General">
                  <c:v>0.12474783556595823</c:v>
                </c:pt>
                <c:pt idx="621" formatCode="General">
                  <c:v>0.12500783556595821</c:v>
                </c:pt>
                <c:pt idx="622" formatCode="General">
                  <c:v>0.12527703556595823</c:v>
                </c:pt>
                <c:pt idx="623" formatCode="General">
                  <c:v>0.12556903556595822</c:v>
                </c:pt>
                <c:pt idx="624" formatCode="General">
                  <c:v>0.12584703556595822</c:v>
                </c:pt>
                <c:pt idx="625" formatCode="General">
                  <c:v>0.12611343556595822</c:v>
                </c:pt>
                <c:pt idx="626" formatCode="General">
                  <c:v>0.12637863556595821</c:v>
                </c:pt>
                <c:pt idx="627" formatCode="General">
                  <c:v>0.12664423556595822</c:v>
                </c:pt>
                <c:pt idx="628" formatCode="General">
                  <c:v>0.12691023556595821</c:v>
                </c:pt>
                <c:pt idx="629" formatCode="General">
                  <c:v>0.12716543556595822</c:v>
                </c:pt>
                <c:pt idx="630" formatCode="General">
                  <c:v>0.12744543556595822</c:v>
                </c:pt>
                <c:pt idx="631" formatCode="General">
                  <c:v>0.12774103556595823</c:v>
                </c:pt>
                <c:pt idx="632" formatCode="General">
                  <c:v>0.12799783556595823</c:v>
                </c:pt>
                <c:pt idx="633" formatCode="General">
                  <c:v>0.12826543556595824</c:v>
                </c:pt>
                <c:pt idx="634" formatCode="General">
                  <c:v>0.12852943556595822</c:v>
                </c:pt>
                <c:pt idx="635" formatCode="General">
                  <c:v>0.12878423556595822</c:v>
                </c:pt>
                <c:pt idx="636" formatCode="General">
                  <c:v>0.12904383556595822</c:v>
                </c:pt>
                <c:pt idx="637" formatCode="General">
                  <c:v>0.12932983556595823</c:v>
                </c:pt>
                <c:pt idx="638" formatCode="General">
                  <c:v>0.12962023556595823</c:v>
                </c:pt>
                <c:pt idx="639" formatCode="General">
                  <c:v>0.12989103556595821</c:v>
                </c:pt>
                <c:pt idx="640" formatCode="General">
                  <c:v>0.13016223556595821</c:v>
                </c:pt>
                <c:pt idx="641" formatCode="General">
                  <c:v>0.13042863556595821</c:v>
                </c:pt>
                <c:pt idx="642" formatCode="General">
                  <c:v>0.13070543556595823</c:v>
                </c:pt>
                <c:pt idx="643" formatCode="General">
                  <c:v>0.13100943556595823</c:v>
                </c:pt>
                <c:pt idx="644" formatCode="General">
                  <c:v>0.13127383556595823</c:v>
                </c:pt>
                <c:pt idx="645" formatCode="General">
                  <c:v>0.13153983556595822</c:v>
                </c:pt>
                <c:pt idx="646" formatCode="General">
                  <c:v>0.13181943556595821</c:v>
                </c:pt>
                <c:pt idx="647" formatCode="General">
                  <c:v>0.13208303556595824</c:v>
                </c:pt>
                <c:pt idx="648" formatCode="General">
                  <c:v>0.13234623556595823</c:v>
                </c:pt>
                <c:pt idx="649" formatCode="General">
                  <c:v>0.13261943556595823</c:v>
                </c:pt>
                <c:pt idx="650" formatCode="General">
                  <c:v>0.13289903556595822</c:v>
                </c:pt>
                <c:pt idx="651" formatCode="General">
                  <c:v>0.13317943556595821</c:v>
                </c:pt>
                <c:pt idx="652" formatCode="General">
                  <c:v>0.13343423556595821</c:v>
                </c:pt>
                <c:pt idx="653" formatCode="General">
                  <c:v>0.13369863556595823</c:v>
                </c:pt>
                <c:pt idx="654" formatCode="General">
                  <c:v>0.13398983556595823</c:v>
                </c:pt>
                <c:pt idx="655" formatCode="General">
                  <c:v>0.13428903556595823</c:v>
                </c:pt>
                <c:pt idx="656" formatCode="General">
                  <c:v>0.1345758355659582</c:v>
                </c:pt>
                <c:pt idx="657" formatCode="General">
                  <c:v>0.13486183556595821</c:v>
                </c:pt>
                <c:pt idx="658" formatCode="General">
                  <c:v>0.13514463556595821</c:v>
                </c:pt>
                <c:pt idx="659" formatCode="General">
                  <c:v>0.13541143556595822</c:v>
                </c:pt>
                <c:pt idx="660" formatCode="General">
                  <c:v>0.13568623556595821</c:v>
                </c:pt>
                <c:pt idx="661" formatCode="General">
                  <c:v>0.13594463556595821</c:v>
                </c:pt>
                <c:pt idx="662" formatCode="General">
                  <c:v>0.13621383556595823</c:v>
                </c:pt>
                <c:pt idx="663" formatCode="General">
                  <c:v>0.13648543556595821</c:v>
                </c:pt>
                <c:pt idx="664" formatCode="General">
                  <c:v>0.13679463556595822</c:v>
                </c:pt>
                <c:pt idx="665" formatCode="General">
                  <c:v>0.13706103556595822</c:v>
                </c:pt>
                <c:pt idx="666" formatCode="General">
                  <c:v>0.13737263556595822</c:v>
                </c:pt>
                <c:pt idx="667" formatCode="General">
                  <c:v>0.13764223556595823</c:v>
                </c:pt>
                <c:pt idx="668" formatCode="General">
                  <c:v>0.13790023556595821</c:v>
                </c:pt>
                <c:pt idx="669" formatCode="General">
                  <c:v>0.13817143556595821</c:v>
                </c:pt>
                <c:pt idx="670" formatCode="General">
                  <c:v>0.13844383556595821</c:v>
                </c:pt>
                <c:pt idx="671" formatCode="General">
                  <c:v>0.13870823556595821</c:v>
                </c:pt>
                <c:pt idx="672" formatCode="General">
                  <c:v>0.1389686355659582</c:v>
                </c:pt>
                <c:pt idx="673" formatCode="General">
                  <c:v>0.13926303556595823</c:v>
                </c:pt>
                <c:pt idx="674" formatCode="General">
                  <c:v>0.1395410355659582</c:v>
                </c:pt>
                <c:pt idx="675" formatCode="General">
                  <c:v>0.13982303556595821</c:v>
                </c:pt>
                <c:pt idx="676" formatCode="General">
                  <c:v>0.14009823556595824</c:v>
                </c:pt>
                <c:pt idx="677" formatCode="General">
                  <c:v>0.14036623556595823</c:v>
                </c:pt>
                <c:pt idx="678" formatCode="General">
                  <c:v>0.14064383556595822</c:v>
                </c:pt>
                <c:pt idx="679" formatCode="General">
                  <c:v>0.14087903556595824</c:v>
                </c:pt>
                <c:pt idx="680" formatCode="General">
                  <c:v>0.14117463556595822</c:v>
                </c:pt>
                <c:pt idx="681" formatCode="General">
                  <c:v>0.14145943556595822</c:v>
                </c:pt>
                <c:pt idx="682" formatCode="General">
                  <c:v>0.14178263556595821</c:v>
                </c:pt>
                <c:pt idx="683" formatCode="General">
                  <c:v>0.14205023556595822</c:v>
                </c:pt>
                <c:pt idx="684" formatCode="General">
                  <c:v>0.14231263556595822</c:v>
                </c:pt>
                <c:pt idx="685" formatCode="General">
                  <c:v>0.14258303556595822</c:v>
                </c:pt>
                <c:pt idx="686" formatCode="General">
                  <c:v>0.14286303556595822</c:v>
                </c:pt>
                <c:pt idx="687" formatCode="General">
                  <c:v>0.14313583556595821</c:v>
                </c:pt>
                <c:pt idx="688" formatCode="General">
                  <c:v>0.14341223556595822</c:v>
                </c:pt>
                <c:pt idx="689" formatCode="General">
                  <c:v>0.14371143556595822</c:v>
                </c:pt>
                <c:pt idx="690" formatCode="General">
                  <c:v>0.14399303556595822</c:v>
                </c:pt>
                <c:pt idx="691" formatCode="General">
                  <c:v>0.14426303556595824</c:v>
                </c:pt>
                <c:pt idx="692" formatCode="General">
                  <c:v>0.14452383556595821</c:v>
                </c:pt>
                <c:pt idx="693" formatCode="General">
                  <c:v>0.14481143556595821</c:v>
                </c:pt>
                <c:pt idx="694" formatCode="General">
                  <c:v>0.14511303556595823</c:v>
                </c:pt>
                <c:pt idx="695" formatCode="General">
                  <c:v>0.14538103556595822</c:v>
                </c:pt>
                <c:pt idx="696" formatCode="General">
                  <c:v>0.14564503556595823</c:v>
                </c:pt>
                <c:pt idx="697" formatCode="General">
                  <c:v>0.14591423556595823</c:v>
                </c:pt>
                <c:pt idx="698" formatCode="General">
                  <c:v>0.14619223556595823</c:v>
                </c:pt>
                <c:pt idx="699" formatCode="General">
                  <c:v>0.14647943556595822</c:v>
                </c:pt>
                <c:pt idx="700" formatCode="General">
                  <c:v>0.14677503556595822</c:v>
                </c:pt>
                <c:pt idx="701" formatCode="General">
                  <c:v>0.14704663556595821</c:v>
                </c:pt>
                <c:pt idx="702" formatCode="General">
                  <c:v>0.14731503556595821</c:v>
                </c:pt>
                <c:pt idx="703" formatCode="General">
                  <c:v>0.14759743556595822</c:v>
                </c:pt>
                <c:pt idx="704" formatCode="General">
                  <c:v>0.14790183556595823</c:v>
                </c:pt>
                <c:pt idx="705" formatCode="General">
                  <c:v>0.14817343556595822</c:v>
                </c:pt>
                <c:pt idx="706" formatCode="General">
                  <c:v>0.14848463556595823</c:v>
                </c:pt>
                <c:pt idx="707" formatCode="General">
                  <c:v>0.14876863556595821</c:v>
                </c:pt>
                <c:pt idx="708" formatCode="General">
                  <c:v>0.14903623556595821</c:v>
                </c:pt>
                <c:pt idx="709" formatCode="General">
                  <c:v>0.14930183556595822</c:v>
                </c:pt>
                <c:pt idx="710" formatCode="General">
                  <c:v>0.14957743556595823</c:v>
                </c:pt>
                <c:pt idx="711" formatCode="General">
                  <c:v>0.14988303556595822</c:v>
                </c:pt>
                <c:pt idx="712" formatCode="General">
                  <c:v>0.15016623556595823</c:v>
                </c:pt>
                <c:pt idx="713" formatCode="General">
                  <c:v>0.15045063556595822</c:v>
                </c:pt>
                <c:pt idx="714" formatCode="General">
                  <c:v>0.15075103556595823</c:v>
                </c:pt>
              </c:numCache>
            </c:numRef>
          </c:xVal>
          <c:yVal>
            <c:numRef>
              <c:f>'46NT91'!$I$22:$I$736</c:f>
              <c:numCache>
                <c:formatCode>0.000</c:formatCode>
                <c:ptCount val="715"/>
                <c:pt idx="0">
                  <c:v>8.4494688512271026</c:v>
                </c:pt>
                <c:pt idx="1">
                  <c:v>8.5715853145315872</c:v>
                </c:pt>
                <c:pt idx="2">
                  <c:v>8.5088934178184168</c:v>
                </c:pt>
                <c:pt idx="3">
                  <c:v>8.1237568797042723</c:v>
                </c:pt>
                <c:pt idx="4">
                  <c:v>8.2663962603366858</c:v>
                </c:pt>
                <c:pt idx="5">
                  <c:v>8.3444548190292256</c:v>
                </c:pt>
                <c:pt idx="6">
                  <c:v>8.100426100552875</c:v>
                </c:pt>
                <c:pt idx="7">
                  <c:v>8.5980813197385384</c:v>
                </c:pt>
                <c:pt idx="8">
                  <c:v>12.857148237648188</c:v>
                </c:pt>
                <c:pt idx="9">
                  <c:v>17.307149759553976</c:v>
                </c:pt>
                <c:pt idx="10">
                  <c:v>21.27659849338071</c:v>
                </c:pt>
                <c:pt idx="11">
                  <c:v>25.002171664830552</c:v>
                </c:pt>
                <c:pt idx="12">
                  <c:v>29.618041242453845</c:v>
                </c:pt>
                <c:pt idx="13">
                  <c:v>33.626851093842347</c:v>
                </c:pt>
                <c:pt idx="14">
                  <c:v>38.318175576467333</c:v>
                </c:pt>
                <c:pt idx="15">
                  <c:v>42.222686124122113</c:v>
                </c:pt>
                <c:pt idx="16">
                  <c:v>46.455563349023734</c:v>
                </c:pt>
                <c:pt idx="17">
                  <c:v>51.504354167793366</c:v>
                </c:pt>
                <c:pt idx="18">
                  <c:v>56.337450146487129</c:v>
                </c:pt>
                <c:pt idx="19">
                  <c:v>62.919588781038598</c:v>
                </c:pt>
                <c:pt idx="20">
                  <c:v>68.143743333692385</c:v>
                </c:pt>
                <c:pt idx="21">
                  <c:v>75.059251744739797</c:v>
                </c:pt>
                <c:pt idx="22">
                  <c:v>82.55726385407489</c:v>
                </c:pt>
                <c:pt idx="23">
                  <c:v>89.949598254781108</c:v>
                </c:pt>
                <c:pt idx="24">
                  <c:v>98.254232487950176</c:v>
                </c:pt>
                <c:pt idx="25">
                  <c:v>105.77623905286768</c:v>
                </c:pt>
                <c:pt idx="26">
                  <c:v>114.01042148028418</c:v>
                </c:pt>
                <c:pt idx="27">
                  <c:v>121.28993088771993</c:v>
                </c:pt>
                <c:pt idx="28">
                  <c:v>130.56710635247362</c:v>
                </c:pt>
                <c:pt idx="29">
                  <c:v>139.48793862581206</c:v>
                </c:pt>
                <c:pt idx="30">
                  <c:v>148.13921616409712</c:v>
                </c:pt>
                <c:pt idx="31">
                  <c:v>157.76456649496143</c:v>
                </c:pt>
                <c:pt idx="32">
                  <c:v>167.57217258418567</c:v>
                </c:pt>
                <c:pt idx="33">
                  <c:v>177.16331805283676</c:v>
                </c:pt>
                <c:pt idx="34">
                  <c:v>186.46550901383594</c:v>
                </c:pt>
                <c:pt idx="35">
                  <c:v>195.93821376556966</c:v>
                </c:pt>
                <c:pt idx="36">
                  <c:v>204.8427093882988</c:v>
                </c:pt>
                <c:pt idx="37">
                  <c:v>216.17881335015522</c:v>
                </c:pt>
                <c:pt idx="38">
                  <c:v>225.23135986903114</c:v>
                </c:pt>
                <c:pt idx="39">
                  <c:v>235.27176322943779</c:v>
                </c:pt>
                <c:pt idx="40">
                  <c:v>245.69403579783682</c:v>
                </c:pt>
                <c:pt idx="41">
                  <c:v>255.1289620450365</c:v>
                </c:pt>
                <c:pt idx="42">
                  <c:v>265.20612286931413</c:v>
                </c:pt>
                <c:pt idx="43">
                  <c:v>275.41755054078698</c:v>
                </c:pt>
                <c:pt idx="44">
                  <c:v>287.57916587874439</c:v>
                </c:pt>
                <c:pt idx="45">
                  <c:v>298.33787134562857</c:v>
                </c:pt>
                <c:pt idx="46">
                  <c:v>308.59830896892925</c:v>
                </c:pt>
                <c:pt idx="47">
                  <c:v>317.50893083563682</c:v>
                </c:pt>
                <c:pt idx="48">
                  <c:v>327.74588452368664</c:v>
                </c:pt>
                <c:pt idx="49">
                  <c:v>338.69807719622469</c:v>
                </c:pt>
                <c:pt idx="50">
                  <c:v>349.78504723628936</c:v>
                </c:pt>
                <c:pt idx="51">
                  <c:v>360.1286996736311</c:v>
                </c:pt>
                <c:pt idx="52">
                  <c:v>370.80623240780039</c:v>
                </c:pt>
                <c:pt idx="53">
                  <c:v>382.01674836809792</c:v>
                </c:pt>
                <c:pt idx="54">
                  <c:v>392.35529560212422</c:v>
                </c:pt>
                <c:pt idx="55">
                  <c:v>402.76991036555017</c:v>
                </c:pt>
                <c:pt idx="56">
                  <c:v>414.27448603681501</c:v>
                </c:pt>
                <c:pt idx="57">
                  <c:v>424.81928348478374</c:v>
                </c:pt>
                <c:pt idx="58">
                  <c:v>435.39267007131866</c:v>
                </c:pt>
                <c:pt idx="59">
                  <c:v>445.69343880081107</c:v>
                </c:pt>
                <c:pt idx="60">
                  <c:v>458.00769971789902</c:v>
                </c:pt>
                <c:pt idx="61">
                  <c:v>469.35554564738089</c:v>
                </c:pt>
                <c:pt idx="62">
                  <c:v>480.88871045721203</c:v>
                </c:pt>
                <c:pt idx="63">
                  <c:v>490.77799979948276</c:v>
                </c:pt>
                <c:pt idx="64">
                  <c:v>502.85486876240452</c:v>
                </c:pt>
                <c:pt idx="65">
                  <c:v>511.94468326548292</c:v>
                </c:pt>
                <c:pt idx="66">
                  <c:v>524.94253090650363</c:v>
                </c:pt>
                <c:pt idx="67">
                  <c:v>535.0559386743206</c:v>
                </c:pt>
                <c:pt idx="68">
                  <c:v>545.51139506426966</c:v>
                </c:pt>
                <c:pt idx="69">
                  <c:v>557.10020659023871</c:v>
                </c:pt>
                <c:pt idx="70">
                  <c:v>567.55055777687244</c:v>
                </c:pt>
                <c:pt idx="71">
                  <c:v>577.82222684746705</c:v>
                </c:pt>
                <c:pt idx="72">
                  <c:v>587.34343103069705</c:v>
                </c:pt>
                <c:pt idx="73">
                  <c:v>599.51934093793761</c:v>
                </c:pt>
                <c:pt idx="74">
                  <c:v>610.70994660530505</c:v>
                </c:pt>
                <c:pt idx="75">
                  <c:v>622.59996512688292</c:v>
                </c:pt>
                <c:pt idx="76">
                  <c:v>632.38153467919858</c:v>
                </c:pt>
                <c:pt idx="77">
                  <c:v>642.43368000723081</c:v>
                </c:pt>
                <c:pt idx="78">
                  <c:v>653.41497233866664</c:v>
                </c:pt>
                <c:pt idx="79">
                  <c:v>664.39115946678703</c:v>
                </c:pt>
                <c:pt idx="80">
                  <c:v>675.60218594741605</c:v>
                </c:pt>
                <c:pt idx="81">
                  <c:v>684.55160735932077</c:v>
                </c:pt>
                <c:pt idx="82">
                  <c:v>696.42120506763717</c:v>
                </c:pt>
                <c:pt idx="83">
                  <c:v>706.26403705973757</c:v>
                </c:pt>
                <c:pt idx="84">
                  <c:v>717.82732256912959</c:v>
                </c:pt>
                <c:pt idx="85">
                  <c:v>727.62420773139138</c:v>
                </c:pt>
                <c:pt idx="86">
                  <c:v>737.44151370691498</c:v>
                </c:pt>
                <c:pt idx="87">
                  <c:v>748.14201985600357</c:v>
                </c:pt>
                <c:pt idx="88">
                  <c:v>759.02631332444662</c:v>
                </c:pt>
                <c:pt idx="89">
                  <c:v>769.85444955642049</c:v>
                </c:pt>
                <c:pt idx="90">
                  <c:v>780.79490026133305</c:v>
                </c:pt>
                <c:pt idx="91">
                  <c:v>793.24138594428996</c:v>
                </c:pt>
                <c:pt idx="92">
                  <c:v>803.42116135520723</c:v>
                </c:pt>
                <c:pt idx="93">
                  <c:v>813.48862229318559</c:v>
                </c:pt>
                <c:pt idx="94">
                  <c:v>822.90261720679212</c:v>
                </c:pt>
                <c:pt idx="95">
                  <c:v>833.54696611941131</c:v>
                </c:pt>
                <c:pt idx="96">
                  <c:v>844.10452657566839</c:v>
                </c:pt>
                <c:pt idx="97">
                  <c:v>855.16750216015089</c:v>
                </c:pt>
                <c:pt idx="98">
                  <c:v>863.2898806349599</c:v>
                </c:pt>
                <c:pt idx="99">
                  <c:v>875.34326566263087</c:v>
                </c:pt>
                <c:pt idx="100">
                  <c:v>884.93594269227651</c:v>
                </c:pt>
                <c:pt idx="101">
                  <c:v>895.65176445131135</c:v>
                </c:pt>
                <c:pt idx="102">
                  <c:v>905.34654554726501</c:v>
                </c:pt>
                <c:pt idx="103">
                  <c:v>915.34763884214317</c:v>
                </c:pt>
                <c:pt idx="104">
                  <c:v>926.17066987080148</c:v>
                </c:pt>
                <c:pt idx="105">
                  <c:v>936.11560592921012</c:v>
                </c:pt>
                <c:pt idx="106">
                  <c:v>946.31069695007363</c:v>
                </c:pt>
                <c:pt idx="107">
                  <c:v>956.55684000409099</c:v>
                </c:pt>
                <c:pt idx="108">
                  <c:v>967.36966062611839</c:v>
                </c:pt>
                <c:pt idx="109">
                  <c:v>978.72363279957892</c:v>
                </c:pt>
                <c:pt idx="110">
                  <c:v>988.55114918173342</c:v>
                </c:pt>
                <c:pt idx="111">
                  <c:v>997.59756945663071</c:v>
                </c:pt>
                <c:pt idx="112">
                  <c:v>1008.3695484521348</c:v>
                </c:pt>
                <c:pt idx="113">
                  <c:v>1017.4057583204014</c:v>
                </c:pt>
                <c:pt idx="114">
                  <c:v>1028.0245812164435</c:v>
                </c:pt>
                <c:pt idx="115">
                  <c:v>1038.4851428097081</c:v>
                </c:pt>
                <c:pt idx="116">
                  <c:v>1048.8844419631878</c:v>
                </c:pt>
                <c:pt idx="117">
                  <c:v>1057.599024022584</c:v>
                </c:pt>
                <c:pt idx="118">
                  <c:v>1067.309120728484</c:v>
                </c:pt>
                <c:pt idx="119">
                  <c:v>1077.9330488278415</c:v>
                </c:pt>
                <c:pt idx="120">
                  <c:v>1087.6533559403722</c:v>
                </c:pt>
                <c:pt idx="121">
                  <c:v>1097.2460329700179</c:v>
                </c:pt>
                <c:pt idx="122">
                  <c:v>1105.0978356691105</c:v>
                </c:pt>
                <c:pt idx="123">
                  <c:v>1114.1595715539543</c:v>
                </c:pt>
                <c:pt idx="124">
                  <c:v>1122.5729466177415</c:v>
                </c:pt>
                <c:pt idx="125">
                  <c:v>1131.119056967729</c:v>
                </c:pt>
                <c:pt idx="126">
                  <c:v>1136.5305724820582</c:v>
                </c:pt>
                <c:pt idx="127">
                  <c:v>1140.0225315497953</c:v>
                </c:pt>
                <c:pt idx="128">
                  <c:v>1139.3741707287388</c:v>
                </c:pt>
                <c:pt idx="129">
                  <c:v>1137.056408423545</c:v>
                </c:pt>
                <c:pt idx="130">
                  <c:v>1134.5344379857349</c:v>
                </c:pt>
                <c:pt idx="131">
                  <c:v>1132.9262989413826</c:v>
                </c:pt>
                <c:pt idx="132">
                  <c:v>1131.7725229921009</c:v>
                </c:pt>
                <c:pt idx="133">
                  <c:v>1130.7974291588584</c:v>
                </c:pt>
                <c:pt idx="134">
                  <c:v>1130.853586395328</c:v>
                </c:pt>
                <c:pt idx="135">
                  <c:v>1131.6499981125312</c:v>
                </c:pt>
                <c:pt idx="136">
                  <c:v>1131.0475841213135</c:v>
                </c:pt>
                <c:pt idx="137">
                  <c:v>1131.6857345357389</c:v>
                </c:pt>
                <c:pt idx="138">
                  <c:v>1131.0986361544674</c:v>
                </c:pt>
                <c:pt idx="139">
                  <c:v>1131.3487911169223</c:v>
                </c:pt>
                <c:pt idx="140">
                  <c:v>1131.3998431500763</c:v>
                </c:pt>
                <c:pt idx="141">
                  <c:v>1130.7923239555432</c:v>
                </c:pt>
                <c:pt idx="142">
                  <c:v>1129.8478613421933</c:v>
                </c:pt>
                <c:pt idx="143">
                  <c:v>1129.9142289852934</c:v>
                </c:pt>
                <c:pt idx="144">
                  <c:v>1129.6079167863693</c:v>
                </c:pt>
                <c:pt idx="145">
                  <c:v>1129.755967682516</c:v>
                </c:pt>
                <c:pt idx="146">
                  <c:v>1128.4439304304569</c:v>
                </c:pt>
                <c:pt idx="147">
                  <c:v>1129.1739745045597</c:v>
                </c:pt>
                <c:pt idx="148">
                  <c:v>1129.9652810184477</c:v>
                </c:pt>
                <c:pt idx="149">
                  <c:v>1131.3743171334993</c:v>
                </c:pt>
                <c:pt idx="150">
                  <c:v>1132.4361994231035</c:v>
                </c:pt>
                <c:pt idx="151">
                  <c:v>1133.5695545591234</c:v>
                </c:pt>
                <c:pt idx="152">
                  <c:v>1134.0749696873484</c:v>
                </c:pt>
                <c:pt idx="153">
                  <c:v>1134.9275386410211</c:v>
                </c:pt>
                <c:pt idx="154">
                  <c:v>1135.4329537692463</c:v>
                </c:pt>
                <c:pt idx="155">
                  <c:v>1135.5503734455006</c:v>
                </c:pt>
                <c:pt idx="156">
                  <c:v>1136.9696199671832</c:v>
                </c:pt>
                <c:pt idx="157">
                  <c:v>1137.2861425727381</c:v>
                </c:pt>
                <c:pt idx="158">
                  <c:v>1137.8834513606405</c:v>
                </c:pt>
                <c:pt idx="159">
                  <c:v>1138.4756549452275</c:v>
                </c:pt>
                <c:pt idx="160">
                  <c:v>1139.4252227618927</c:v>
                </c:pt>
                <c:pt idx="161">
                  <c:v>1139.9306378901181</c:v>
                </c:pt>
                <c:pt idx="162">
                  <c:v>1140.0480575663721</c:v>
                </c:pt>
                <c:pt idx="163">
                  <c:v>1140.5228414747048</c:v>
                </c:pt>
                <c:pt idx="164">
                  <c:v>1141.8757203532873</c:v>
                </c:pt>
                <c:pt idx="165">
                  <c:v>1142.0186660461186</c:v>
                </c:pt>
                <c:pt idx="166">
                  <c:v>1142.3964510914584</c:v>
                </c:pt>
                <c:pt idx="167">
                  <c:v>1142.6721320704903</c:v>
                </c:pt>
                <c:pt idx="168">
                  <c:v>1142.9886546760454</c:v>
                </c:pt>
                <c:pt idx="169">
                  <c:v>1143.7340143600945</c:v>
                </c:pt>
                <c:pt idx="170">
                  <c:v>1144.0709577789112</c:v>
                </c:pt>
                <c:pt idx="171">
                  <c:v>1145.1328400685154</c:v>
                </c:pt>
                <c:pt idx="172">
                  <c:v>1144.8214226662758</c:v>
                </c:pt>
                <c:pt idx="173">
                  <c:v>1145.4238366574934</c:v>
                </c:pt>
                <c:pt idx="174">
                  <c:v>1145.7863060928873</c:v>
                </c:pt>
                <c:pt idx="175">
                  <c:v>1146.6950322830294</c:v>
                </c:pt>
                <c:pt idx="176">
                  <c:v>1147.3689191206627</c:v>
                </c:pt>
                <c:pt idx="177">
                  <c:v>1147.3536035107165</c:v>
                </c:pt>
                <c:pt idx="178">
                  <c:v>1148.1295944146582</c:v>
                </c:pt>
                <c:pt idx="179">
                  <c:v>1148.21638287102</c:v>
                </c:pt>
                <c:pt idx="180">
                  <c:v>1149.1914767042624</c:v>
                </c:pt>
                <c:pt idx="181">
                  <c:v>1149.4824732932402</c:v>
                </c:pt>
                <c:pt idx="182">
                  <c:v>1149.7071022391181</c:v>
                </c:pt>
                <c:pt idx="183">
                  <c:v>1149.8857843551575</c:v>
                </c:pt>
                <c:pt idx="184">
                  <c:v>1150.978297864654</c:v>
                </c:pt>
                <c:pt idx="185">
                  <c:v>1151.6726055155491</c:v>
                </c:pt>
                <c:pt idx="186">
                  <c:v>1151.8666032415344</c:v>
                </c:pt>
                <c:pt idx="187">
                  <c:v>1152.1627050338279</c:v>
                </c:pt>
                <c:pt idx="188">
                  <c:v>1152.1831258470895</c:v>
                </c:pt>
                <c:pt idx="189">
                  <c:v>1152.857012684723</c:v>
                </c:pt>
                <c:pt idx="190">
                  <c:v>1153.6687400118722</c:v>
                </c:pt>
                <c:pt idx="191">
                  <c:v>1153.5462151323027</c:v>
                </c:pt>
                <c:pt idx="192">
                  <c:v>1153.7759492814957</c:v>
                </c:pt>
                <c:pt idx="193">
                  <c:v>1154.8327263677847</c:v>
                </c:pt>
                <c:pt idx="194">
                  <c:v>1155.4198247490563</c:v>
                </c:pt>
                <c:pt idx="195">
                  <c:v>1155.2870894628556</c:v>
                </c:pt>
                <c:pt idx="196">
                  <c:v>1155.9252398772812</c:v>
                </c:pt>
                <c:pt idx="197">
                  <c:v>1156.1907104496825</c:v>
                </c:pt>
                <c:pt idx="198">
                  <c:v>1157.0841210298781</c:v>
                </c:pt>
                <c:pt idx="199">
                  <c:v>1157.4568008719027</c:v>
                </c:pt>
                <c:pt idx="200">
                  <c:v>1158.1613189294287</c:v>
                </c:pt>
                <c:pt idx="201">
                  <c:v>1158.0438992531742</c:v>
                </c:pt>
                <c:pt idx="202">
                  <c:v>1158.6565236510228</c:v>
                </c:pt>
                <c:pt idx="203">
                  <c:v>1158.9730462565778</c:v>
                </c:pt>
                <c:pt idx="204">
                  <c:v>1159.6775643141038</c:v>
                </c:pt>
                <c:pt idx="205">
                  <c:v>1159.8919828533508</c:v>
                </c:pt>
                <c:pt idx="206">
                  <c:v>1160.4790812346223</c:v>
                </c:pt>
                <c:pt idx="207">
                  <c:v>1160.9232339230625</c:v>
                </c:pt>
                <c:pt idx="208">
                  <c:v>1161.0814952258402</c:v>
                </c:pt>
                <c:pt idx="209">
                  <c:v>1161.8421705198355</c:v>
                </c:pt>
                <c:pt idx="210">
                  <c:v>1162.163798328706</c:v>
                </c:pt>
                <c:pt idx="211">
                  <c:v>1162.6130562204617</c:v>
                </c:pt>
                <c:pt idx="212">
                  <c:v>1162.9857360624862</c:v>
                </c:pt>
                <c:pt idx="213">
                  <c:v>1163.6851489166966</c:v>
                </c:pt>
                <c:pt idx="214">
                  <c:v>1163.6851489166966</c:v>
                </c:pt>
                <c:pt idx="215">
                  <c:v>1164.5938751068388</c:v>
                </c:pt>
                <c:pt idx="216">
                  <c:v>1164.4968762438459</c:v>
                </c:pt>
                <c:pt idx="217">
                  <c:v>1165.0788694218022</c:v>
                </c:pt>
                <c:pt idx="218">
                  <c:v>1165.8191239025357</c:v>
                </c:pt>
                <c:pt idx="219">
                  <c:v>1166.3602754539688</c:v>
                </c:pt>
                <c:pt idx="220">
                  <c:v>1166.2990130141841</c:v>
                </c:pt>
                <c:pt idx="221">
                  <c:v>1167.0392674949176</c:v>
                </c:pt>
                <c:pt idx="222">
                  <c:v>1167.1005299347025</c:v>
                </c:pt>
                <c:pt idx="223">
                  <c:v>1167.4323681502037</c:v>
                </c:pt>
                <c:pt idx="224">
                  <c:v>1168.279831900561</c:v>
                </c:pt>
                <c:pt idx="225">
                  <c:v>1168.3666203569228</c:v>
                </c:pt>
                <c:pt idx="226">
                  <c:v>1168.95882394151</c:v>
                </c:pt>
                <c:pt idx="227">
                  <c:v>1168.7699314188399</c:v>
                </c:pt>
                <c:pt idx="228">
                  <c:v>1169.9288125714368</c:v>
                </c:pt>
                <c:pt idx="229">
                  <c:v>1170.2861768035152</c:v>
                </c:pt>
                <c:pt idx="230">
                  <c:v>1170.4189120897156</c:v>
                </c:pt>
                <c:pt idx="231">
                  <c:v>1170.7609607118477</c:v>
                </c:pt>
                <c:pt idx="232">
                  <c:v>1171.2510602301265</c:v>
                </c:pt>
                <c:pt idx="233">
                  <c:v>1171.2765862467036</c:v>
                </c:pt>
                <c:pt idx="234">
                  <c:v>1171.6850025119361</c:v>
                </c:pt>
                <c:pt idx="235">
                  <c:v>1172.49162463577</c:v>
                </c:pt>
                <c:pt idx="236">
                  <c:v>1172.2057332501074</c:v>
                </c:pt>
                <c:pt idx="237">
                  <c:v>1172.9357773242102</c:v>
                </c:pt>
                <c:pt idx="238">
                  <c:v>1173.6607161949978</c:v>
                </c:pt>
                <c:pt idx="239">
                  <c:v>1173.7321890414134</c:v>
                </c:pt>
                <c:pt idx="240">
                  <c:v>1174.0078700204454</c:v>
                </c:pt>
                <c:pt idx="241">
                  <c:v>1174.232498966323</c:v>
                </c:pt>
                <c:pt idx="242">
                  <c:v>1175.1820667829886</c:v>
                </c:pt>
                <c:pt idx="243">
                  <c:v>1175.3658541023431</c:v>
                </c:pt>
                <c:pt idx="244">
                  <c:v>1176.3919999687394</c:v>
                </c:pt>
                <c:pt idx="245">
                  <c:v>1176.1163189897075</c:v>
                </c:pt>
                <c:pt idx="246">
                  <c:v>1176.5911028980402</c:v>
                </c:pt>
                <c:pt idx="247">
                  <c:v>1176.4481572052086</c:v>
                </c:pt>
                <c:pt idx="248">
                  <c:v>1177.4691978682897</c:v>
                </c:pt>
                <c:pt idx="249">
                  <c:v>1177.9695077931992</c:v>
                </c:pt>
                <c:pt idx="250">
                  <c:v>1177.9235609633608</c:v>
                </c:pt>
                <c:pt idx="251">
                  <c:v>1177.8163516937373</c:v>
                </c:pt>
                <c:pt idx="252">
                  <c:v>1178.7812351203488</c:v>
                </c:pt>
                <c:pt idx="253">
                  <c:v>1178.7863403236643</c:v>
                </c:pt>
                <c:pt idx="254">
                  <c:v>1179.6797509038599</c:v>
                </c:pt>
                <c:pt idx="255">
                  <c:v>1179.4091751281435</c:v>
                </c:pt>
                <c:pt idx="256">
                  <c:v>1179.3428074850433</c:v>
                </c:pt>
                <c:pt idx="257">
                  <c:v>1180.2617440818162</c:v>
                </c:pt>
                <c:pt idx="258">
                  <c:v>1180.7569488034105</c:v>
                </c:pt>
                <c:pt idx="259">
                  <c:v>1181.3491523879973</c:v>
                </c:pt>
                <c:pt idx="260">
                  <c:v>1180.9254205128188</c:v>
                </c:pt>
                <c:pt idx="261">
                  <c:v>1181.7014114167603</c:v>
                </c:pt>
                <c:pt idx="262">
                  <c:v>1181.8596727195379</c:v>
                </c:pt>
                <c:pt idx="263">
                  <c:v>1182.2476681715086</c:v>
                </c:pt>
                <c:pt idx="264">
                  <c:v>1182.3701930510783</c:v>
                </c:pt>
                <c:pt idx="265">
                  <c:v>1182.7888197229415</c:v>
                </c:pt>
                <c:pt idx="266">
                  <c:v>1183.6720198965068</c:v>
                </c:pt>
                <c:pt idx="267">
                  <c:v>1183.5086533904137</c:v>
                </c:pt>
                <c:pt idx="268">
                  <c:v>1183.8251759959689</c:v>
                </c:pt>
                <c:pt idx="269">
                  <c:v>1184.1876454313624</c:v>
                </c:pt>
                <c:pt idx="270">
                  <c:v>1184.2386974645167</c:v>
                </c:pt>
                <c:pt idx="271">
                  <c:v>1184.7951646258957</c:v>
                </c:pt>
                <c:pt idx="272">
                  <c:v>1185.0402143850349</c:v>
                </c:pt>
                <c:pt idx="273">
                  <c:v>1185.2954745508055</c:v>
                </c:pt>
                <c:pt idx="274">
                  <c:v>1185.7243116292993</c:v>
                </c:pt>
                <c:pt idx="275">
                  <c:v>1185.0300039784045</c:v>
                </c:pt>
                <c:pt idx="276">
                  <c:v>1185.5047878867369</c:v>
                </c:pt>
                <c:pt idx="277">
                  <c:v>1186.3777776536713</c:v>
                </c:pt>
                <c:pt idx="278">
                  <c:v>1186.4339348901408</c:v>
                </c:pt>
                <c:pt idx="279">
                  <c:v>1186.6024065995491</c:v>
                </c:pt>
                <c:pt idx="280">
                  <c:v>1187.1129269310895</c:v>
                </c:pt>
                <c:pt idx="281">
                  <c:v>1187.409028723383</c:v>
                </c:pt>
                <c:pt idx="282">
                  <c:v>1186.8474563586885</c:v>
                </c:pt>
                <c:pt idx="283">
                  <c:v>1187.4651859598523</c:v>
                </c:pt>
                <c:pt idx="284">
                  <c:v>1188.1390727974858</c:v>
                </c:pt>
                <c:pt idx="285">
                  <c:v>1188.9559053279509</c:v>
                </c:pt>
                <c:pt idx="286">
                  <c:v>1187.562184822845</c:v>
                </c:pt>
                <c:pt idx="287">
                  <c:v>1188.6751191456033</c:v>
                </c:pt>
                <c:pt idx="288">
                  <c:v>1188.7772232119114</c:v>
                </c:pt>
                <c:pt idx="289">
                  <c:v>1189.5991609456917</c:v>
                </c:pt>
                <c:pt idx="290">
                  <c:v>1189.7318962318923</c:v>
                </c:pt>
                <c:pt idx="291">
                  <c:v>1188.9405897180045</c:v>
                </c:pt>
                <c:pt idx="292">
                  <c:v>1189.5685297257994</c:v>
                </c:pt>
                <c:pt idx="293">
                  <c:v>1190.0892604639705</c:v>
                </c:pt>
                <c:pt idx="294">
                  <c:v>1190.0484188374473</c:v>
                </c:pt>
                <c:pt idx="295">
                  <c:v>1190.6559380319804</c:v>
                </c:pt>
                <c:pt idx="296">
                  <c:v>1190.6048859988264</c:v>
                </c:pt>
                <c:pt idx="297">
                  <c:v>1191.0745647038439</c:v>
                </c:pt>
                <c:pt idx="298">
                  <c:v>1191.1460375502593</c:v>
                </c:pt>
                <c:pt idx="299">
                  <c:v>1191.1715635668363</c:v>
                </c:pt>
                <c:pt idx="300">
                  <c:v>1192.1109209768708</c:v>
                </c:pt>
                <c:pt idx="301">
                  <c:v>1191.4676653591298</c:v>
                </c:pt>
                <c:pt idx="302">
                  <c:v>1191.3502456828755</c:v>
                </c:pt>
                <c:pt idx="303">
                  <c:v>1192.2589718730176</c:v>
                </c:pt>
                <c:pt idx="304">
                  <c:v>1192.0292377238243</c:v>
                </c:pt>
                <c:pt idx="305">
                  <c:v>1193.1779084697905</c:v>
                </c:pt>
                <c:pt idx="306">
                  <c:v>1192.7184401714039</c:v>
                </c:pt>
                <c:pt idx="307">
                  <c:v>1191.8913972343084</c:v>
                </c:pt>
                <c:pt idx="308">
                  <c:v>1193.147277249898</c:v>
                </c:pt>
                <c:pt idx="309">
                  <c:v>1193.3157489593063</c:v>
                </c:pt>
                <c:pt idx="310">
                  <c:v>1193.5454831084996</c:v>
                </c:pt>
                <c:pt idx="311">
                  <c:v>1193.3974322123529</c:v>
                </c:pt>
                <c:pt idx="312">
                  <c:v>1193.5914299383383</c:v>
                </c:pt>
                <c:pt idx="313">
                  <c:v>1193.9436889671013</c:v>
                </c:pt>
                <c:pt idx="314">
                  <c:v>1194.0151618135169</c:v>
                </c:pt>
                <c:pt idx="315">
                  <c:v>1193.9487941704167</c:v>
                </c:pt>
                <c:pt idx="316">
                  <c:v>1194.030477423463</c:v>
                </c:pt>
                <c:pt idx="317">
                  <c:v>1194.7452058876197</c:v>
                </c:pt>
                <c:pt idx="318">
                  <c:v>1194.5307873483728</c:v>
                </c:pt>
                <c:pt idx="319">
                  <c:v>1194.8830463771358</c:v>
                </c:pt>
                <c:pt idx="320">
                  <c:v>1194.2040543361868</c:v>
                </c:pt>
                <c:pt idx="321">
                  <c:v>1195.0055712567053</c:v>
                </c:pt>
                <c:pt idx="322">
                  <c:v>1194.9289932069742</c:v>
                </c:pt>
                <c:pt idx="323">
                  <c:v>1194.6941538544656</c:v>
                </c:pt>
                <c:pt idx="324">
                  <c:v>1195.5875644346615</c:v>
                </c:pt>
                <c:pt idx="325">
                  <c:v>1195.7917725672778</c:v>
                </c:pt>
                <c:pt idx="326">
                  <c:v>1195.8938766335859</c:v>
                </c:pt>
                <c:pt idx="327">
                  <c:v>1195.8121933805394</c:v>
                </c:pt>
                <c:pt idx="328">
                  <c:v>1195.832614193801</c:v>
                </c:pt>
                <c:pt idx="329">
                  <c:v>1195.6130904512386</c:v>
                </c:pt>
                <c:pt idx="330">
                  <c:v>1196.7004987574198</c:v>
                </c:pt>
                <c:pt idx="331">
                  <c:v>1196.6800779441583</c:v>
                </c:pt>
                <c:pt idx="332">
                  <c:v>1196.0061911065247</c:v>
                </c:pt>
                <c:pt idx="333">
                  <c:v>1197.0476525828674</c:v>
                </c:pt>
                <c:pt idx="334">
                  <c:v>1196.7770768071509</c:v>
                </c:pt>
                <c:pt idx="335">
                  <c:v>1196.3227137120798</c:v>
                </c:pt>
                <c:pt idx="336">
                  <c:v>1196.3227137120798</c:v>
                </c:pt>
                <c:pt idx="337">
                  <c:v>1196.6902883507889</c:v>
                </c:pt>
                <c:pt idx="338">
                  <c:v>1197.1293358359139</c:v>
                </c:pt>
                <c:pt idx="339">
                  <c:v>1197.7011186072393</c:v>
                </c:pt>
                <c:pt idx="340">
                  <c:v>1196.5575530645885</c:v>
                </c:pt>
                <c:pt idx="341">
                  <c:v>1196.5575530645885</c:v>
                </c:pt>
                <c:pt idx="342">
                  <c:v>1196.9098120933515</c:v>
                </c:pt>
                <c:pt idx="343">
                  <c:v>1197.2978075453223</c:v>
                </c:pt>
                <c:pt idx="344">
                  <c:v>1197.445858441469</c:v>
                </c:pt>
                <c:pt idx="345">
                  <c:v>1197.4254376282072</c:v>
                </c:pt>
                <c:pt idx="346">
                  <c:v>1197.4356480348381</c:v>
                </c:pt>
                <c:pt idx="347">
                  <c:v>1197.4918052713076</c:v>
                </c:pt>
                <c:pt idx="348">
                  <c:v>1197.2773867320607</c:v>
                </c:pt>
                <c:pt idx="349">
                  <c:v>1197.9104319431708</c:v>
                </c:pt>
                <c:pt idx="350">
                  <c:v>1197.4356480348381</c:v>
                </c:pt>
                <c:pt idx="351">
                  <c:v>1197.864485113332</c:v>
                </c:pt>
                <c:pt idx="352">
                  <c:v>1197.4662792547306</c:v>
                </c:pt>
                <c:pt idx="353">
                  <c:v>1198.1197452791023</c:v>
                </c:pt>
                <c:pt idx="354">
                  <c:v>1198.216744142095</c:v>
                </c:pt>
                <c:pt idx="355">
                  <c:v>1197.7879070636009</c:v>
                </c:pt>
                <c:pt idx="356">
                  <c:v>1197.2927023420068</c:v>
                </c:pt>
                <c:pt idx="357">
                  <c:v>1197.5632781177233</c:v>
                </c:pt>
                <c:pt idx="358">
                  <c:v>1198.2371649553568</c:v>
                </c:pt>
                <c:pt idx="359">
                  <c:v>1197.9002215365401</c:v>
                </c:pt>
                <c:pt idx="360">
                  <c:v>1197.6092249475619</c:v>
                </c:pt>
                <c:pt idx="361">
                  <c:v>1197.7521706403934</c:v>
                </c:pt>
                <c:pt idx="362">
                  <c:v>1197.8798007232783</c:v>
                </c:pt>
                <c:pt idx="363">
                  <c:v>1198.0584828393175</c:v>
                </c:pt>
                <c:pt idx="364">
                  <c:v>1198.329058615034</c:v>
                </c:pt>
                <c:pt idx="365">
                  <c:v>1197.5530677110924</c:v>
                </c:pt>
                <c:pt idx="366">
                  <c:v>1196.981284939767</c:v>
                </c:pt>
                <c:pt idx="367">
                  <c:v>1197.9359579597478</c:v>
                </c:pt>
                <c:pt idx="368">
                  <c:v>1197.1803878690678</c:v>
                </c:pt>
                <c:pt idx="369">
                  <c:v>1197.9665891796401</c:v>
                </c:pt>
                <c:pt idx="370">
                  <c:v>1197.7215394205007</c:v>
                </c:pt>
                <c:pt idx="371">
                  <c:v>1197.4662792547306</c:v>
                </c:pt>
                <c:pt idx="372">
                  <c:v>1198.3596898349263</c:v>
                </c:pt>
                <c:pt idx="373">
                  <c:v>1197.7062238105545</c:v>
                </c:pt>
                <c:pt idx="374">
                  <c:v>1197.6041197442464</c:v>
                </c:pt>
                <c:pt idx="375">
                  <c:v>1197.5173312878846</c:v>
                </c:pt>
                <c:pt idx="376">
                  <c:v>1197.7011186072393</c:v>
                </c:pt>
                <c:pt idx="377">
                  <c:v>1197.7776966569702</c:v>
                </c:pt>
                <c:pt idx="378">
                  <c:v>1197.2722815287452</c:v>
                </c:pt>
                <c:pt idx="379">
                  <c:v>1197.2773867320607</c:v>
                </c:pt>
                <c:pt idx="380">
                  <c:v>1197.0578629894981</c:v>
                </c:pt>
                <c:pt idx="381">
                  <c:v>1197.1344410392292</c:v>
                </c:pt>
                <c:pt idx="382">
                  <c:v>1197.5224364912001</c:v>
                </c:pt>
                <c:pt idx="383">
                  <c:v>1197.0221265662901</c:v>
                </c:pt>
                <c:pt idx="384">
                  <c:v>1197.1293358359139</c:v>
                </c:pt>
                <c:pt idx="385">
                  <c:v>1196.8944964834052</c:v>
                </c:pt>
                <c:pt idx="386">
                  <c:v>1196.7617611972046</c:v>
                </c:pt>
                <c:pt idx="387">
                  <c:v>1197.3386491718454</c:v>
                </c:pt>
                <c:pt idx="388">
                  <c:v>1196.9863901430826</c:v>
                </c:pt>
                <c:pt idx="389">
                  <c:v>1196.9557589231899</c:v>
                </c:pt>
                <c:pt idx="390">
                  <c:v>1196.6596571308967</c:v>
                </c:pt>
                <c:pt idx="391">
                  <c:v>1197.0629681928135</c:v>
                </c:pt>
                <c:pt idx="392">
                  <c:v>1196.210399239141</c:v>
                </c:pt>
                <c:pt idx="393">
                  <c:v>1196.8179184336743</c:v>
                </c:pt>
                <c:pt idx="394">
                  <c:v>1196.1185055794638</c:v>
                </c:pt>
                <c:pt idx="395">
                  <c:v>1195.832614193801</c:v>
                </c:pt>
                <c:pt idx="396">
                  <c:v>1195.9245078534782</c:v>
                </c:pt>
                <c:pt idx="397">
                  <c:v>1195.8734558203244</c:v>
                </c:pt>
                <c:pt idx="398">
                  <c:v>1196.1593472059869</c:v>
                </c:pt>
                <c:pt idx="399">
                  <c:v>1195.8172985838548</c:v>
                </c:pt>
                <c:pt idx="400">
                  <c:v>1195.3374094722069</c:v>
                </c:pt>
                <c:pt idx="401">
                  <c:v>1195.3833563020453</c:v>
                </c:pt>
                <c:pt idx="402">
                  <c:v>1194.8677307671896</c:v>
                </c:pt>
                <c:pt idx="403">
                  <c:v>1194.9647296301821</c:v>
                </c:pt>
                <c:pt idx="404">
                  <c:v>1194.8217839373508</c:v>
                </c:pt>
                <c:pt idx="405">
                  <c:v>1194.8677307671896</c:v>
                </c:pt>
                <c:pt idx="406">
                  <c:v>1194.4235780787492</c:v>
                </c:pt>
                <c:pt idx="407">
                  <c:v>1194.3929468588569</c:v>
                </c:pt>
                <c:pt idx="408">
                  <c:v>1194.1223710831403</c:v>
                </c:pt>
                <c:pt idx="409">
                  <c:v>1194.1274762864559</c:v>
                </c:pt>
                <c:pt idx="410">
                  <c:v>1193.9641097803628</c:v>
                </c:pt>
                <c:pt idx="411">
                  <c:v>1194.0713190499862</c:v>
                </c:pt>
                <c:pt idx="412">
                  <c:v>1193.9487941704167</c:v>
                </c:pt>
                <c:pt idx="413">
                  <c:v>1192.4836008188954</c:v>
                </c:pt>
                <c:pt idx="414">
                  <c:v>1192.7643870012428</c:v>
                </c:pt>
                <c:pt idx="415">
                  <c:v>1192.238551059756</c:v>
                </c:pt>
                <c:pt idx="416">
                  <c:v>1191.9271336575162</c:v>
                </c:pt>
                <c:pt idx="417">
                  <c:v>1191.9832908939859</c:v>
                </c:pt>
                <c:pt idx="418">
                  <c:v>1191.6667682884304</c:v>
                </c:pt>
                <c:pt idx="419">
                  <c:v>1191.3247196662985</c:v>
                </c:pt>
                <c:pt idx="420">
                  <c:v>1190.3292050197945</c:v>
                </c:pt>
                <c:pt idx="421">
                  <c:v>1190.8244097413888</c:v>
                </c:pt>
                <c:pt idx="422">
                  <c:v>1190.7733577082347</c:v>
                </c:pt>
                <c:pt idx="423">
                  <c:v>1190.1658385137016</c:v>
                </c:pt>
                <c:pt idx="424">
                  <c:v>1189.5889505390608</c:v>
                </c:pt>
                <c:pt idx="425">
                  <c:v>1189.6348973688994</c:v>
                </c:pt>
                <c:pt idx="426">
                  <c:v>1188.8793272782198</c:v>
                </c:pt>
                <c:pt idx="427">
                  <c:v>1188.5883306892415</c:v>
                </c:pt>
                <c:pt idx="428">
                  <c:v>1188.2003352372708</c:v>
                </c:pt>
                <c:pt idx="429">
                  <c:v>1187.7561825488303</c:v>
                </c:pt>
                <c:pt idx="430">
                  <c:v>1186.8831927818962</c:v>
                </c:pt>
                <c:pt idx="431">
                  <c:v>1186.6126170061798</c:v>
                </c:pt>
                <c:pt idx="432" formatCode="General">
                  <c:v>1187.0261384747275</c:v>
                </c:pt>
                <c:pt idx="433" formatCode="General">
                  <c:v>1185.3005797541207</c:v>
                </c:pt>
                <c:pt idx="434" formatCode="General">
                  <c:v>1184.4275899871864</c:v>
                </c:pt>
                <c:pt idx="435" formatCode="General">
                  <c:v>1184.5399044601254</c:v>
                </c:pt>
                <c:pt idx="436" formatCode="General">
                  <c:v>1184.0089633153234</c:v>
                </c:pt>
                <c:pt idx="437" formatCode="General">
                  <c:v>1183.4218649340519</c:v>
                </c:pt>
                <c:pt idx="438" formatCode="General">
                  <c:v>1183.1002371251811</c:v>
                </c:pt>
                <c:pt idx="439" formatCode="General">
                  <c:v>1181.9464611758999</c:v>
                </c:pt>
                <c:pt idx="440" formatCode="General">
                  <c:v>1182.1098276819928</c:v>
                </c:pt>
                <c:pt idx="441" formatCode="General">
                  <c:v>1181.4563616576211</c:v>
                </c:pt>
                <c:pt idx="442" formatCode="General">
                  <c:v>1180.5629510774252</c:v>
                </c:pt>
                <c:pt idx="443" formatCode="General">
                  <c:v>1179.7103821237524</c:v>
                </c:pt>
                <c:pt idx="444" formatCode="General">
                  <c:v>1178.9701276430187</c:v>
                </c:pt>
                <c:pt idx="445" formatCode="General">
                  <c:v>1178.1481899092387</c:v>
                </c:pt>
                <c:pt idx="446" formatCode="General">
                  <c:v>1177.9797181998304</c:v>
                </c:pt>
                <c:pt idx="447" formatCode="General">
                  <c:v>1176.9127307069107</c:v>
                </c:pt>
                <c:pt idx="448" formatCode="General">
                  <c:v>1175.9937941101377</c:v>
                </c:pt>
                <c:pt idx="449" formatCode="General">
                  <c:v>1175.7946911808372</c:v>
                </c:pt>
                <c:pt idx="450" formatCode="General">
                  <c:v>1174.9063858039565</c:v>
                </c:pt>
                <c:pt idx="451" formatCode="General">
                  <c:v>1173.9312919707143</c:v>
                </c:pt>
                <c:pt idx="452" formatCode="General">
                  <c:v>1173.3033519629194</c:v>
                </c:pt>
                <c:pt idx="453" formatCode="General">
                  <c:v>1172.1444708103227</c:v>
                </c:pt>
                <c:pt idx="454" formatCode="General">
                  <c:v>1171.8228430014519</c:v>
                </c:pt>
                <c:pt idx="455" formatCode="General">
                  <c:v>1170.5669629858623</c:v>
                </c:pt>
                <c:pt idx="456" formatCode="General">
                  <c:v>1170.0309166377447</c:v>
                </c:pt>
                <c:pt idx="457" formatCode="General">
                  <c:v>1169.2549257338032</c:v>
                </c:pt>
                <c:pt idx="458" formatCode="General">
                  <c:v>1168.4125671867616</c:v>
                </c:pt>
                <c:pt idx="459" formatCode="General">
                  <c:v>1167.4681045734117</c:v>
                </c:pt>
                <c:pt idx="460" formatCode="General">
                  <c:v>1166.4828003335385</c:v>
                </c:pt>
                <c:pt idx="461" formatCode="General">
                  <c:v>1166.2785922009223</c:v>
                </c:pt>
                <c:pt idx="462" formatCode="General">
                  <c:v>1165.4107076373036</c:v>
                </c:pt>
                <c:pt idx="463" formatCode="General">
                  <c:v>1163.6800437133813</c:v>
                </c:pt>
                <c:pt idx="464" formatCode="General">
                  <c:v>1163.1695233818407</c:v>
                </c:pt>
                <c:pt idx="465" formatCode="General">
                  <c:v>1162.3935324778993</c:v>
                </c:pt>
                <c:pt idx="466" formatCode="General">
                  <c:v>1161.9749058060358</c:v>
                </c:pt>
                <c:pt idx="467" formatCode="General">
                  <c:v>1160.4025031848912</c:v>
                </c:pt>
                <c:pt idx="468" formatCode="General">
                  <c:v>1160.1268222058593</c:v>
                </c:pt>
                <c:pt idx="469" formatCode="General">
                  <c:v>1158.2532125891059</c:v>
                </c:pt>
                <c:pt idx="470" formatCode="General">
                  <c:v>1157.8754275437659</c:v>
                </c:pt>
                <c:pt idx="471" formatCode="General">
                  <c:v>1157.1606990796092</c:v>
                </c:pt>
                <c:pt idx="472" formatCode="General">
                  <c:v>1155.9354502839121</c:v>
                </c:pt>
                <c:pt idx="473" formatCode="General">
                  <c:v>1155.0267240937701</c:v>
                </c:pt>
                <c:pt idx="474" formatCode="General">
                  <c:v>1154.5008881522833</c:v>
                </c:pt>
                <c:pt idx="475" formatCode="General">
                  <c:v>1153.6125827754031</c:v>
                </c:pt>
                <c:pt idx="476" formatCode="General">
                  <c:v>1152.3822287763903</c:v>
                </c:pt>
                <c:pt idx="477" formatCode="General">
                  <c:v>1151.5245546194024</c:v>
                </c:pt>
                <c:pt idx="478" formatCode="General">
                  <c:v>1150.8251417651918</c:v>
                </c:pt>
                <c:pt idx="479" formatCode="General">
                  <c:v>1149.4314212600864</c:v>
                </c:pt>
                <c:pt idx="480" formatCode="General">
                  <c:v>1148.5584314931523</c:v>
                </c:pt>
                <c:pt idx="481" formatCode="General">
                  <c:v>1147.1238693615232</c:v>
                </c:pt>
                <c:pt idx="482" formatCode="General">
                  <c:v>1146.475508540467</c:v>
                </c:pt>
                <c:pt idx="483" formatCode="General">
                  <c:v>1145.6944124332099</c:v>
                </c:pt>
                <c:pt idx="484" formatCode="General">
                  <c:v>1144.9388423425301</c:v>
                </c:pt>
                <c:pt idx="485" formatCode="General">
                  <c:v>1144.0709577789112</c:v>
                </c:pt>
                <c:pt idx="486" formatCode="General">
                  <c:v>1143.1060743522996</c:v>
                </c:pt>
                <c:pt idx="487" formatCode="General">
                  <c:v>1142.151401332319</c:v>
                </c:pt>
                <c:pt idx="488" formatCode="General">
                  <c:v>1140.8904161134139</c:v>
                </c:pt>
                <c:pt idx="489" formatCode="General">
                  <c:v>1140.4564738316044</c:v>
                </c:pt>
                <c:pt idx="490" formatCode="General">
                  <c:v>1138.5164965717508</c:v>
                </c:pt>
                <c:pt idx="491" formatCode="General">
                  <c:v>1138.3837612855502</c:v>
                </c:pt>
                <c:pt idx="492" formatCode="General">
                  <c:v>1137.0359876102832</c:v>
                </c:pt>
                <c:pt idx="493" formatCode="General">
                  <c:v>1136.0813145903026</c:v>
                </c:pt>
                <c:pt idx="494" formatCode="General">
                  <c:v>1135.4584797858233</c:v>
                </c:pt>
                <c:pt idx="495" formatCode="General">
                  <c:v>1133.8860771646787</c:v>
                </c:pt>
                <c:pt idx="496" formatCode="General">
                  <c:v>1133.0896654474755</c:v>
                </c:pt>
                <c:pt idx="497" formatCode="General">
                  <c:v>1132.2983589335877</c:v>
                </c:pt>
                <c:pt idx="498" formatCode="General">
                  <c:v>1131.2773182705068</c:v>
                </c:pt>
                <c:pt idx="499" formatCode="General">
                  <c:v>1129.7406520725699</c:v>
                </c:pt>
                <c:pt idx="500" formatCode="General">
                  <c:v>1129.8938081720321</c:v>
                </c:pt>
                <c:pt idx="501" formatCode="General">
                  <c:v>1127.8670424558163</c:v>
                </c:pt>
                <c:pt idx="502" formatCode="General">
                  <c:v>1127.28504927786</c:v>
                </c:pt>
                <c:pt idx="503" formatCode="General">
                  <c:v>1125.8606975528621</c:v>
                </c:pt>
                <c:pt idx="504" formatCode="General">
                  <c:v>1125.6360686069843</c:v>
                </c:pt>
                <c:pt idx="505" formatCode="General">
                  <c:v>1123.9309306996392</c:v>
                </c:pt>
                <c:pt idx="506" formatCode="General">
                  <c:v>1123.6858809404996</c:v>
                </c:pt>
                <c:pt idx="507" formatCode="General">
                  <c:v>1121.5008539215064</c:v>
                </c:pt>
                <c:pt idx="508" formatCode="General">
                  <c:v>1120.903545133604</c:v>
                </c:pt>
                <c:pt idx="509" formatCode="General">
                  <c:v>1120.1326594329778</c:v>
                </c:pt>
                <c:pt idx="510" formatCode="General">
                  <c:v>1118.8972002306498</c:v>
                </c:pt>
                <c:pt idx="511" formatCode="General">
                  <c:v>1117.7383190780531</c:v>
                </c:pt>
                <c:pt idx="512" formatCode="General">
                  <c:v>1116.8244876845956</c:v>
                </c:pt>
                <c:pt idx="513" formatCode="General">
                  <c:v>1115.987234340869</c:v>
                </c:pt>
                <c:pt idx="514" formatCode="General">
                  <c:v>1114.5935138357636</c:v>
                </c:pt>
                <c:pt idx="515" formatCode="General">
                  <c:v>1114.0625726909614</c:v>
                </c:pt>
                <c:pt idx="516" formatCode="General">
                  <c:v>1113.1640569074502</c:v>
                </c:pt>
                <c:pt idx="517" formatCode="General">
                  <c:v>1111.6988635559289</c:v>
                </c:pt>
                <c:pt idx="518" formatCode="General">
                  <c:v>1110.5859292331709</c:v>
                </c:pt>
                <c:pt idx="519" formatCode="General">
                  <c:v>1110.1162505281536</c:v>
                </c:pt>
                <c:pt idx="520" formatCode="General">
                  <c:v>1108.9114225457181</c:v>
                </c:pt>
                <c:pt idx="521" formatCode="General">
                  <c:v>1107.599385293659</c:v>
                </c:pt>
                <c:pt idx="522" formatCode="General">
                  <c:v>1107.0224973190182</c:v>
                </c:pt>
                <c:pt idx="523" formatCode="General">
                  <c:v>1105.0467836359564</c:v>
                </c:pt>
                <c:pt idx="524" formatCode="General">
                  <c:v>1104.5260528977851</c:v>
                </c:pt>
                <c:pt idx="525" formatCode="General">
                  <c:v>1103.3110145087189</c:v>
                </c:pt>
                <c:pt idx="526" formatCode="General">
                  <c:v>1101.8713471737749</c:v>
                </c:pt>
                <c:pt idx="527" formatCode="General">
                  <c:v>1101.5344037549578</c:v>
                </c:pt>
                <c:pt idx="528" formatCode="General">
                  <c:v>1100.212156096268</c:v>
                </c:pt>
                <c:pt idx="529" formatCode="General">
                  <c:v>1098.6244378651772</c:v>
                </c:pt>
                <c:pt idx="530" formatCode="General">
                  <c:v>1098.1700747701061</c:v>
                </c:pt>
                <c:pt idx="531" formatCode="General">
                  <c:v>1097.3787682562183</c:v>
                </c:pt>
                <c:pt idx="532" formatCode="General">
                  <c:v>1096.4036744229759</c:v>
                </c:pt>
                <c:pt idx="533" formatCode="General">
                  <c:v>1094.6679052957386</c:v>
                </c:pt>
                <c:pt idx="534" formatCode="General">
                  <c:v>1093.3609732469947</c:v>
                </c:pt>
                <c:pt idx="535" formatCode="General">
                  <c:v>1092.8045060856157</c:v>
                </c:pt>
                <c:pt idx="536" formatCode="General">
                  <c:v>1091.711992576119</c:v>
                </c:pt>
                <c:pt idx="537" formatCode="General">
                  <c:v>1090.9206860622312</c:v>
                </c:pt>
                <c:pt idx="538" formatCode="General">
                  <c:v>1089.7362788930575</c:v>
                </c:pt>
                <c:pt idx="539" formatCode="General">
                  <c:v>1088.6131341636683</c:v>
                </c:pt>
                <c:pt idx="540" formatCode="General">
                  <c:v>1087.8575640729887</c:v>
                </c:pt>
                <c:pt idx="541" formatCode="General">
                  <c:v>1086.3668447048901</c:v>
                </c:pt>
                <c:pt idx="542" formatCode="General">
                  <c:v>1085.0139658263079</c:v>
                </c:pt>
                <c:pt idx="543" formatCode="General">
                  <c:v>1084.1103448394811</c:v>
                </c:pt>
                <c:pt idx="544" formatCode="General">
                  <c:v>1082.9616740935153</c:v>
                </c:pt>
                <c:pt idx="545" formatCode="General">
                  <c:v>1082.1039999365273</c:v>
                </c:pt>
                <c:pt idx="546" formatCode="General">
                  <c:v>1081.0727488668153</c:v>
                </c:pt>
                <c:pt idx="547" formatCode="General">
                  <c:v>1079.6228711252404</c:v>
                </c:pt>
                <c:pt idx="548" formatCode="General">
                  <c:v>1078.5048315991667</c:v>
                </c:pt>
                <c:pt idx="549" formatCode="General">
                  <c:v>1077.6114210189708</c:v>
                </c:pt>
                <c:pt idx="550" formatCode="General">
                  <c:v>1075.5897605060707</c:v>
                </c:pt>
                <c:pt idx="551" formatCode="General">
                  <c:v>1075.4263939999776</c:v>
                </c:pt>
                <c:pt idx="552" formatCode="General">
                  <c:v>1074.1551983744419</c:v>
                </c:pt>
                <c:pt idx="553" formatCode="General">
                  <c:v>1073.4506803169159</c:v>
                </c:pt>
                <c:pt idx="554" formatCode="General">
                  <c:v>1071.2962845178151</c:v>
                </c:pt>
                <c:pt idx="555" formatCode="General">
                  <c:v>1070.5917664602894</c:v>
                </c:pt>
                <c:pt idx="556" formatCode="General">
                  <c:v>1070.1016669420103</c:v>
                </c:pt>
                <c:pt idx="557" formatCode="General">
                  <c:v>1069.014258635829</c:v>
                </c:pt>
                <c:pt idx="558" formatCode="General">
                  <c:v>1066.8343368201513</c:v>
                </c:pt>
                <c:pt idx="559" formatCode="General">
                  <c:v>1066.5637610444348</c:v>
                </c:pt>
                <c:pt idx="560" formatCode="General">
                  <c:v>1064.7412034608353</c:v>
                </c:pt>
                <c:pt idx="561" formatCode="General">
                  <c:v>1063.6333743413925</c:v>
                </c:pt>
                <c:pt idx="562" formatCode="General">
                  <c:v>1062.7501741678275</c:v>
                </c:pt>
                <c:pt idx="563" formatCode="General">
                  <c:v>1061.9946040771474</c:v>
                </c:pt>
                <c:pt idx="564" formatCode="General">
                  <c:v>1060.5702523521495</c:v>
                </c:pt>
                <c:pt idx="565" formatCode="General">
                  <c:v>1059.7942614482079</c:v>
                </c:pt>
                <c:pt idx="566" formatCode="General">
                  <c:v>1058.3392785033175</c:v>
                </c:pt>
                <c:pt idx="567" formatCode="General">
                  <c:v>1056.955768404843</c:v>
                </c:pt>
                <c:pt idx="568" formatCode="General">
                  <c:v>1055.4293126135369</c:v>
                </c:pt>
                <c:pt idx="569" formatCode="General">
                  <c:v>1054.9085818753654</c:v>
                </c:pt>
                <c:pt idx="570" formatCode="General">
                  <c:v>1053.7599111293994</c:v>
                </c:pt>
                <c:pt idx="571" formatCode="General">
                  <c:v>1052.2794021679319</c:v>
                </c:pt>
                <c:pt idx="572" formatCode="General">
                  <c:v>1051.4625696374674</c:v>
                </c:pt>
                <c:pt idx="573" formatCode="General">
                  <c:v>1049.6910640870219</c:v>
                </c:pt>
                <c:pt idx="574" formatCode="General">
                  <c:v>1048.8742315565571</c:v>
                </c:pt>
                <c:pt idx="575" formatCode="General">
                  <c:v>1047.9961365863073</c:v>
                </c:pt>
                <c:pt idx="576" formatCode="General">
                  <c:v>1046.4339443717934</c:v>
                </c:pt>
                <c:pt idx="577" formatCode="General">
                  <c:v>1045.2035903727808</c:v>
                </c:pt>
                <c:pt idx="578" formatCode="General">
                  <c:v>1043.6465033615823</c:v>
                </c:pt>
                <c:pt idx="579" formatCode="General">
                  <c:v>1043.0287737604185</c:v>
                </c:pt>
                <c:pt idx="580" formatCode="General">
                  <c:v>1041.1092173138263</c:v>
                </c:pt>
                <c:pt idx="581" formatCode="General">
                  <c:v>1040.7722738950094</c:v>
                </c:pt>
                <c:pt idx="582" formatCode="General">
                  <c:v>1039.1896608672339</c:v>
                </c:pt>
                <c:pt idx="583" formatCode="General">
                  <c:v>1037.7142571090819</c:v>
                </c:pt>
                <c:pt idx="584" formatCode="General">
                  <c:v>1036.6983216493165</c:v>
                </c:pt>
                <c:pt idx="585" formatCode="General">
                  <c:v>1035.7895954591745</c:v>
                </c:pt>
                <c:pt idx="586" formatCode="General">
                  <c:v>1034.8145016259321</c:v>
                </c:pt>
                <c:pt idx="587" formatCode="General">
                  <c:v>1033.2420990047874</c:v>
                </c:pt>
                <c:pt idx="588" formatCode="General">
                  <c:v>1032.558001760523</c:v>
                </c:pt>
                <c:pt idx="589" formatCode="General">
                  <c:v>1030.7303389736082</c:v>
                </c:pt>
                <c:pt idx="590" formatCode="General">
                  <c:v>1030.0819781525518</c:v>
                </c:pt>
                <c:pt idx="591" formatCode="General">
                  <c:v>1028.233894552375</c:v>
                </c:pt>
                <c:pt idx="592" formatCode="General">
                  <c:v>1026.7074387610692</c:v>
                </c:pt>
                <c:pt idx="593" formatCode="General">
                  <c:v>1026.4725994085607</c:v>
                </c:pt>
                <c:pt idx="594" formatCode="General">
                  <c:v>1024.838934347631</c:v>
                </c:pt>
                <c:pt idx="595" formatCode="General">
                  <c:v>1022.6794333452146</c:v>
                </c:pt>
                <c:pt idx="596" formatCode="General">
                  <c:v>1021.9851256943197</c:v>
                </c:pt>
                <c:pt idx="597" formatCode="General">
                  <c:v>1020.969190234554</c:v>
                </c:pt>
                <c:pt idx="598" formatCode="General">
                  <c:v>1019.7286258289107</c:v>
                </c:pt>
                <c:pt idx="599" formatCode="General">
                  <c:v>1018.3859573569592</c:v>
                </c:pt>
                <c:pt idx="600" formatCode="General">
                  <c:v>1017.2526022209394</c:v>
                </c:pt>
                <c:pt idx="601" formatCode="General">
                  <c:v>1016.0937210683423</c:v>
                </c:pt>
                <c:pt idx="602" formatCode="General">
                  <c:v>1014.7153161731833</c:v>
                </c:pt>
                <c:pt idx="603" formatCode="General">
                  <c:v>1013.1429135520386</c:v>
                </c:pt>
                <c:pt idx="604" formatCode="General">
                  <c:v>1011.8053502834023</c:v>
                </c:pt>
                <c:pt idx="605" formatCode="General">
                  <c:v>1010.7689940103752</c:v>
                </c:pt>
                <c:pt idx="606" formatCode="General">
                  <c:v>1009.0587508997146</c:v>
                </c:pt>
                <c:pt idx="607" formatCode="General">
                  <c:v>1008.1704455228343</c:v>
                </c:pt>
                <c:pt idx="608" formatCode="General">
                  <c:v>1006.0160497237333</c:v>
                </c:pt>
                <c:pt idx="609" formatCode="General">
                  <c:v>1005.6791063049167</c:v>
                </c:pt>
                <c:pt idx="610" formatCode="General">
                  <c:v>1004.3058066130727</c:v>
                </c:pt>
                <c:pt idx="611" formatCode="General">
                  <c:v>1002.9325069212288</c:v>
                </c:pt>
                <c:pt idx="612" formatCode="General">
                  <c:v>1001.0435816945289</c:v>
                </c:pt>
                <c:pt idx="613" formatCode="General">
                  <c:v>1000.6606914458736</c:v>
                </c:pt>
                <c:pt idx="614" formatCode="General">
                  <c:v>999.09339402804426</c:v>
                </c:pt>
                <c:pt idx="615" formatCode="General">
                  <c:v>997.27594164776019</c:v>
                </c:pt>
                <c:pt idx="616" formatCode="General">
                  <c:v>996.52547676039569</c:v>
                </c:pt>
                <c:pt idx="617" formatCode="General">
                  <c:v>994.71823478674241</c:v>
                </c:pt>
                <c:pt idx="618" formatCode="General">
                  <c:v>993.4266183479449</c:v>
                </c:pt>
                <c:pt idx="619" formatCode="General">
                  <c:v>991.89505735332341</c:v>
                </c:pt>
                <c:pt idx="620" formatCode="General">
                  <c:v>990.61875652447225</c:v>
                </c:pt>
                <c:pt idx="621" formatCode="General">
                  <c:v>990.08271017635468</c:v>
                </c:pt>
                <c:pt idx="622" formatCode="General">
                  <c:v>987.92320917393852</c:v>
                </c:pt>
                <c:pt idx="623" formatCode="General">
                  <c:v>986.39675338263248</c:v>
                </c:pt>
                <c:pt idx="624" formatCode="General">
                  <c:v>985.54418442895985</c:v>
                </c:pt>
                <c:pt idx="625" formatCode="General">
                  <c:v>983.47147188290546</c:v>
                </c:pt>
                <c:pt idx="626" formatCode="General">
                  <c:v>982.70058618227938</c:v>
                </c:pt>
                <c:pt idx="627" formatCode="General">
                  <c:v>980.89334420862599</c:v>
                </c:pt>
                <c:pt idx="628" formatCode="General">
                  <c:v>980.06630127153039</c:v>
                </c:pt>
                <c:pt idx="629" formatCode="General">
                  <c:v>978.16206043488432</c:v>
                </c:pt>
                <c:pt idx="630" formatCode="General">
                  <c:v>977.35543831105065</c:v>
                </c:pt>
                <c:pt idx="631" formatCode="General">
                  <c:v>975.32867259483487</c:v>
                </c:pt>
                <c:pt idx="632" formatCode="General">
                  <c:v>973.83284802342109</c:v>
                </c:pt>
                <c:pt idx="633" formatCode="General">
                  <c:v>972.81180736034014</c:v>
                </c:pt>
                <c:pt idx="634" formatCode="General">
                  <c:v>970.92798733695588</c:v>
                </c:pt>
                <c:pt idx="635" formatCode="General">
                  <c:v>969.8507894374053</c:v>
                </c:pt>
                <c:pt idx="636" formatCode="General">
                  <c:v>968.83485397763968</c:v>
                </c:pt>
                <c:pt idx="637" formatCode="General">
                  <c:v>967.2573461531797</c:v>
                </c:pt>
                <c:pt idx="638" formatCode="General">
                  <c:v>965.15910759054839</c:v>
                </c:pt>
                <c:pt idx="639" formatCode="General">
                  <c:v>964.52606237943803</c:v>
                </c:pt>
                <c:pt idx="640" formatCode="General">
                  <c:v>962.50440186653782</c:v>
                </c:pt>
                <c:pt idx="641" formatCode="General">
                  <c:v>961.13110217469386</c:v>
                </c:pt>
                <c:pt idx="642" formatCode="General">
                  <c:v>960.30916444091372</c:v>
                </c:pt>
                <c:pt idx="643" formatCode="General">
                  <c:v>958.31302994459031</c:v>
                </c:pt>
                <c:pt idx="644" formatCode="General">
                  <c:v>956.40368390462891</c:v>
                </c:pt>
                <c:pt idx="645" formatCode="General">
                  <c:v>954.83128128348426</c:v>
                </c:pt>
                <c:pt idx="646" formatCode="General">
                  <c:v>954.07060598948885</c:v>
                </c:pt>
                <c:pt idx="647" formatCode="General">
                  <c:v>952.40120450535153</c:v>
                </c:pt>
                <c:pt idx="648" formatCode="General">
                  <c:v>950.29786073940477</c:v>
                </c:pt>
                <c:pt idx="649" formatCode="General">
                  <c:v>949.07261194370756</c:v>
                </c:pt>
                <c:pt idx="650" formatCode="General">
                  <c:v>948.04646607731127</c:v>
                </c:pt>
                <c:pt idx="651" formatCode="General">
                  <c:v>946.32601256001976</c:v>
                </c:pt>
                <c:pt idx="652" formatCode="General">
                  <c:v>944.23287920070379</c:v>
                </c:pt>
                <c:pt idx="653" formatCode="General">
                  <c:v>943.22715414756897</c:v>
                </c:pt>
                <c:pt idx="654" formatCode="General">
                  <c:v>941.38417575070775</c:v>
                </c:pt>
                <c:pt idx="655" formatCode="General">
                  <c:v>940.36824029094225</c:v>
                </c:pt>
                <c:pt idx="656" formatCode="General">
                  <c:v>938.01984676585607</c:v>
                </c:pt>
                <c:pt idx="657" formatCode="General">
                  <c:v>936.95285927293662</c:v>
                </c:pt>
                <c:pt idx="658" formatCode="General">
                  <c:v>935.19666933243718</c:v>
                </c:pt>
                <c:pt idx="659" formatCode="General">
                  <c:v>933.35369093557597</c:v>
                </c:pt>
                <c:pt idx="660" formatCode="General">
                  <c:v>932.03144327688619</c:v>
                </c:pt>
                <c:pt idx="661" formatCode="General">
                  <c:v>929.86173186783913</c:v>
                </c:pt>
                <c:pt idx="662" formatCode="General">
                  <c:v>928.97342649095867</c:v>
                </c:pt>
                <c:pt idx="663" formatCode="General">
                  <c:v>927.91664940466978</c:v>
                </c:pt>
                <c:pt idx="664" formatCode="General">
                  <c:v>925.98688255144702</c:v>
                </c:pt>
                <c:pt idx="665" formatCode="General">
                  <c:v>923.68954105951468</c:v>
                </c:pt>
                <c:pt idx="666" formatCode="General">
                  <c:v>922.19371648810102</c:v>
                </c:pt>
                <c:pt idx="667" formatCode="General">
                  <c:v>920.67747110342577</c:v>
                </c:pt>
                <c:pt idx="668" formatCode="General">
                  <c:v>918.81407189330298</c:v>
                </c:pt>
                <c:pt idx="669" formatCode="General">
                  <c:v>917.13446000253487</c:v>
                </c:pt>
                <c:pt idx="670" formatCode="General">
                  <c:v>916.35846909859333</c:v>
                </c:pt>
                <c:pt idx="671" formatCode="General">
                  <c:v>914.16323167296923</c:v>
                </c:pt>
                <c:pt idx="672" formatCode="General">
                  <c:v>912.65719669492478</c:v>
                </c:pt>
                <c:pt idx="673" formatCode="General">
                  <c:v>911.09500448041081</c:v>
                </c:pt>
                <c:pt idx="674" formatCode="General">
                  <c:v>910.07396381732985</c:v>
                </c:pt>
                <c:pt idx="675" formatCode="General">
                  <c:v>908.01146167790637</c:v>
                </c:pt>
                <c:pt idx="676" formatCode="General">
                  <c:v>905.76517221912832</c:v>
                </c:pt>
                <c:pt idx="677" formatCode="General">
                  <c:v>904.03450829520614</c:v>
                </c:pt>
                <c:pt idx="678" formatCode="General">
                  <c:v>902.15068827182154</c:v>
                </c:pt>
                <c:pt idx="679" formatCode="General">
                  <c:v>901.15517362531773</c:v>
                </c:pt>
                <c:pt idx="680" formatCode="General">
                  <c:v>899.51640336107266</c:v>
                </c:pt>
                <c:pt idx="681" formatCode="General">
                  <c:v>898.10226204270543</c:v>
                </c:pt>
                <c:pt idx="682" formatCode="General">
                  <c:v>896.18270559611358</c:v>
                </c:pt>
                <c:pt idx="683" formatCode="General">
                  <c:v>893.99257337380459</c:v>
                </c:pt>
                <c:pt idx="684" formatCode="General">
                  <c:v>891.99643887748141</c:v>
                </c:pt>
                <c:pt idx="685" formatCode="General">
                  <c:v>890.81713691162292</c:v>
                </c:pt>
                <c:pt idx="686" formatCode="General">
                  <c:v>889.52041526951007</c:v>
                </c:pt>
                <c:pt idx="687" formatCode="General">
                  <c:v>887.09544369469268</c:v>
                </c:pt>
                <c:pt idx="688" formatCode="General">
                  <c:v>885.45667343044784</c:v>
                </c:pt>
                <c:pt idx="689" formatCode="General">
                  <c:v>883.46564413743988</c:v>
                </c:pt>
                <c:pt idx="690" formatCode="General">
                  <c:v>882.04639761575743</c:v>
                </c:pt>
                <c:pt idx="691" formatCode="General">
                  <c:v>879.89710701997183</c:v>
                </c:pt>
                <c:pt idx="692" formatCode="General">
                  <c:v>877.77844764407882</c:v>
                </c:pt>
                <c:pt idx="693" formatCode="General">
                  <c:v>877.02287755339898</c:v>
                </c:pt>
                <c:pt idx="694" formatCode="General">
                  <c:v>875.1696887499071</c:v>
                </c:pt>
                <c:pt idx="695" formatCode="General">
                  <c:v>873.02039815412149</c:v>
                </c:pt>
                <c:pt idx="696" formatCode="General">
                  <c:v>871.0804208942676</c:v>
                </c:pt>
                <c:pt idx="697" formatCode="General">
                  <c:v>869.13533843109849</c:v>
                </c:pt>
                <c:pt idx="698" formatCode="General">
                  <c:v>867.94582605860921</c:v>
                </c:pt>
                <c:pt idx="699" formatCode="General">
                  <c:v>865.39322440090677</c:v>
                </c:pt>
                <c:pt idx="700" formatCode="General">
                  <c:v>863.06525168908206</c:v>
                </c:pt>
                <c:pt idx="701" formatCode="General">
                  <c:v>861.71237281049991</c:v>
                </c:pt>
                <c:pt idx="702" formatCode="General">
                  <c:v>860.08891815620109</c:v>
                </c:pt>
                <c:pt idx="703" formatCode="General">
                  <c:v>858.88409017376546</c:v>
                </c:pt>
                <c:pt idx="704" formatCode="General">
                  <c:v>855.87202021767678</c:v>
                </c:pt>
                <c:pt idx="705" formatCode="General">
                  <c:v>853.97288458434605</c:v>
                </c:pt>
                <c:pt idx="706" formatCode="General">
                  <c:v>853.06926359751958</c:v>
                </c:pt>
                <c:pt idx="707" formatCode="General">
                  <c:v>850.36861104367028</c:v>
                </c:pt>
                <c:pt idx="708" formatCode="General">
                  <c:v>847.91811345227586</c:v>
                </c:pt>
                <c:pt idx="709" formatCode="General">
                  <c:v>846.64181262342481</c:v>
                </c:pt>
                <c:pt idx="710" formatCode="General">
                  <c:v>845.02856837575678</c:v>
                </c:pt>
                <c:pt idx="711" formatCode="General">
                  <c:v>842.73633208714011</c:v>
                </c:pt>
                <c:pt idx="712" formatCode="General">
                  <c:v>840.87293287701732</c:v>
                </c:pt>
                <c:pt idx="713" formatCode="General">
                  <c:v>838.95337643042501</c:v>
                </c:pt>
                <c:pt idx="714" formatCode="General">
                  <c:v>835.31336646654131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EC0F-4AB6-8304-ACBF21E005ED}"/>
            </c:ext>
          </c:extLst>
        </c:ser>
        <c:ser>
          <c:idx val="11"/>
          <c:order val="11"/>
          <c:tx>
            <c:strRef>
              <c:f>'46NT93'!$B$2</c:f>
              <c:strCache>
                <c:ptCount val="1"/>
                <c:pt idx="0">
                  <c:v>AWA_1_12_Rz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'46NT93'!$H$22:$H$730</c:f>
              <c:numCache>
                <c:formatCode>0.000</c:formatCode>
                <c:ptCount val="709"/>
                <c:pt idx="0">
                  <c:v>1.6784220695969567E-5</c:v>
                </c:pt>
                <c:pt idx="1">
                  <c:v>2.0215232695969568E-5</c:v>
                </c:pt>
                <c:pt idx="2">
                  <c:v>1.8697548695969568E-5</c:v>
                </c:pt>
                <c:pt idx="3">
                  <c:v>2.1197180695969567E-5</c:v>
                </c:pt>
                <c:pt idx="4">
                  <c:v>1.7095543095969565E-5</c:v>
                </c:pt>
                <c:pt idx="5">
                  <c:v>1.7532688695969567E-5</c:v>
                </c:pt>
                <c:pt idx="6">
                  <c:v>1.8825968695969566E-5</c:v>
                </c:pt>
                <c:pt idx="7">
                  <c:v>2.5536220695969567E-5</c:v>
                </c:pt>
                <c:pt idx="8">
                  <c:v>2.3670900695969568E-5</c:v>
                </c:pt>
                <c:pt idx="9">
                  <c:v>3.3988540695969565E-5</c:v>
                </c:pt>
                <c:pt idx="10">
                  <c:v>3.7732180695969564E-5</c:v>
                </c:pt>
                <c:pt idx="11">
                  <c:v>4.8717860695969568E-5</c:v>
                </c:pt>
                <c:pt idx="12">
                  <c:v>6.1322620695969564E-5</c:v>
                </c:pt>
                <c:pt idx="13">
                  <c:v>7.2501420695969559E-5</c:v>
                </c:pt>
                <c:pt idx="14">
                  <c:v>9.0707020695969567E-5</c:v>
                </c:pt>
                <c:pt idx="15">
                  <c:v>1.0728222069596958E-4</c:v>
                </c:pt>
                <c:pt idx="16">
                  <c:v>1.2373942069596959E-4</c:v>
                </c:pt>
                <c:pt idx="17">
                  <c:v>1.4012142069596957E-4</c:v>
                </c:pt>
                <c:pt idx="18">
                  <c:v>1.5433462069596956E-4</c:v>
                </c:pt>
                <c:pt idx="19">
                  <c:v>1.8523822069596956E-4</c:v>
                </c:pt>
                <c:pt idx="20">
                  <c:v>2.0723422069596954E-4</c:v>
                </c:pt>
                <c:pt idx="21">
                  <c:v>2.3402742069596953E-4</c:v>
                </c:pt>
                <c:pt idx="22">
                  <c:v>2.6958902069596955E-4</c:v>
                </c:pt>
                <c:pt idx="23">
                  <c:v>2.9990902069596957E-4</c:v>
                </c:pt>
                <c:pt idx="24">
                  <c:v>3.346926206959696E-4</c:v>
                </c:pt>
                <c:pt idx="25">
                  <c:v>3.6320302069596961E-4</c:v>
                </c:pt>
                <c:pt idx="26">
                  <c:v>4.0612622069596962E-4</c:v>
                </c:pt>
                <c:pt idx="27">
                  <c:v>4.5069222069596957E-4</c:v>
                </c:pt>
                <c:pt idx="28">
                  <c:v>4.785202206959696E-4</c:v>
                </c:pt>
                <c:pt idx="29">
                  <c:v>5.1552822069596954E-4</c:v>
                </c:pt>
                <c:pt idx="30">
                  <c:v>5.6114822069596967E-4</c:v>
                </c:pt>
                <c:pt idx="31">
                  <c:v>6.0449222069596962E-4</c:v>
                </c:pt>
                <c:pt idx="32">
                  <c:v>6.4890822069596954E-4</c:v>
                </c:pt>
                <c:pt idx="33">
                  <c:v>6.8736422069596962E-4</c:v>
                </c:pt>
                <c:pt idx="34">
                  <c:v>7.3601622069596956E-4</c:v>
                </c:pt>
                <c:pt idx="35">
                  <c:v>7.7662422069596948E-4</c:v>
                </c:pt>
                <c:pt idx="36">
                  <c:v>8.2220022069596956E-4</c:v>
                </c:pt>
                <c:pt idx="37">
                  <c:v>8.634562206959695E-4</c:v>
                </c:pt>
                <c:pt idx="38">
                  <c:v>9.1258422069596956E-4</c:v>
                </c:pt>
                <c:pt idx="39">
                  <c:v>9.5924822069596942E-4</c:v>
                </c:pt>
                <c:pt idx="40">
                  <c:v>1.0028482206959695E-3</c:v>
                </c:pt>
                <c:pt idx="41">
                  <c:v>1.0613522206959695E-3</c:v>
                </c:pt>
                <c:pt idx="42">
                  <c:v>1.0993722206959695E-3</c:v>
                </c:pt>
                <c:pt idx="43">
                  <c:v>1.1493202206959694E-3</c:v>
                </c:pt>
                <c:pt idx="44">
                  <c:v>1.1917082206959694E-3</c:v>
                </c:pt>
                <c:pt idx="45">
                  <c:v>1.2454802206959695E-3</c:v>
                </c:pt>
                <c:pt idx="46">
                  <c:v>1.2900962206959697E-3</c:v>
                </c:pt>
                <c:pt idx="47">
                  <c:v>1.3426042206959696E-3</c:v>
                </c:pt>
                <c:pt idx="48">
                  <c:v>1.3943402206959695E-3</c:v>
                </c:pt>
                <c:pt idx="49">
                  <c:v>1.4398962206959695E-3</c:v>
                </c:pt>
                <c:pt idx="50">
                  <c:v>1.4833482206959695E-3</c:v>
                </c:pt>
                <c:pt idx="51">
                  <c:v>1.5425322206959696E-3</c:v>
                </c:pt>
                <c:pt idx="52">
                  <c:v>1.5907362206959697E-3</c:v>
                </c:pt>
                <c:pt idx="53">
                  <c:v>1.6326282206959694E-3</c:v>
                </c:pt>
                <c:pt idx="54">
                  <c:v>1.6801002206959694E-3</c:v>
                </c:pt>
                <c:pt idx="55">
                  <c:v>1.7355322206959694E-3</c:v>
                </c:pt>
                <c:pt idx="56">
                  <c:v>1.7837762206959695E-3</c:v>
                </c:pt>
                <c:pt idx="57">
                  <c:v>1.8322602206959696E-3</c:v>
                </c:pt>
                <c:pt idx="58">
                  <c:v>1.8839962206959695E-3</c:v>
                </c:pt>
                <c:pt idx="59">
                  <c:v>1.9383202206959696E-3</c:v>
                </c:pt>
                <c:pt idx="60">
                  <c:v>1.9867842206959694E-3</c:v>
                </c:pt>
                <c:pt idx="61">
                  <c:v>2.0422562206959694E-3</c:v>
                </c:pt>
                <c:pt idx="62">
                  <c:v>2.0903562206959696E-3</c:v>
                </c:pt>
                <c:pt idx="63">
                  <c:v>2.1433322206959697E-3</c:v>
                </c:pt>
                <c:pt idx="64">
                  <c:v>2.1923082206959698E-3</c:v>
                </c:pt>
                <c:pt idx="65">
                  <c:v>2.2443442206959694E-3</c:v>
                </c:pt>
                <c:pt idx="66">
                  <c:v>2.3037882206959695E-3</c:v>
                </c:pt>
                <c:pt idx="67">
                  <c:v>2.3535842206959695E-3</c:v>
                </c:pt>
                <c:pt idx="68">
                  <c:v>2.4098562206959695E-3</c:v>
                </c:pt>
                <c:pt idx="69">
                  <c:v>2.4665322206959693E-3</c:v>
                </c:pt>
                <c:pt idx="70">
                  <c:v>2.50907222069597E-3</c:v>
                </c:pt>
                <c:pt idx="71">
                  <c:v>2.5652922206959696E-3</c:v>
                </c:pt>
                <c:pt idx="72">
                  <c:v>2.6135042206959697E-3</c:v>
                </c:pt>
                <c:pt idx="73">
                  <c:v>2.6655842206959697E-3</c:v>
                </c:pt>
                <c:pt idx="74">
                  <c:v>2.7211322206959691E-3</c:v>
                </c:pt>
                <c:pt idx="75">
                  <c:v>2.7661602206959695E-3</c:v>
                </c:pt>
                <c:pt idx="76">
                  <c:v>2.8239202206959695E-3</c:v>
                </c:pt>
                <c:pt idx="77">
                  <c:v>2.8733842206959698E-3</c:v>
                </c:pt>
                <c:pt idx="78">
                  <c:v>2.9305802206959696E-3</c:v>
                </c:pt>
                <c:pt idx="79">
                  <c:v>2.9833082206959694E-3</c:v>
                </c:pt>
                <c:pt idx="80">
                  <c:v>3.0343522206959695E-3</c:v>
                </c:pt>
                <c:pt idx="81">
                  <c:v>3.0955962206959697E-3</c:v>
                </c:pt>
                <c:pt idx="82">
                  <c:v>3.1480522206959695E-3</c:v>
                </c:pt>
                <c:pt idx="83">
                  <c:v>3.1908282206959695E-3</c:v>
                </c:pt>
                <c:pt idx="84">
                  <c:v>3.2601322206959691E-3</c:v>
                </c:pt>
                <c:pt idx="85">
                  <c:v>3.3061242206959694E-3</c:v>
                </c:pt>
                <c:pt idx="86">
                  <c:v>3.3539962206959695E-3</c:v>
                </c:pt>
                <c:pt idx="87">
                  <c:v>3.4123802206959698E-3</c:v>
                </c:pt>
                <c:pt idx="88">
                  <c:v>3.4621602206959695E-3</c:v>
                </c:pt>
                <c:pt idx="89">
                  <c:v>3.5192882206959695E-3</c:v>
                </c:pt>
                <c:pt idx="90">
                  <c:v>3.5743322206959693E-3</c:v>
                </c:pt>
                <c:pt idx="91">
                  <c:v>3.6216362206959694E-3</c:v>
                </c:pt>
                <c:pt idx="92">
                  <c:v>3.67747222069597E-3</c:v>
                </c:pt>
                <c:pt idx="93">
                  <c:v>3.7347282206959698E-3</c:v>
                </c:pt>
                <c:pt idx="94">
                  <c:v>3.7787042206959697E-3</c:v>
                </c:pt>
                <c:pt idx="95">
                  <c:v>3.8400802206959694E-3</c:v>
                </c:pt>
                <c:pt idx="96">
                  <c:v>3.8926922206959699E-3</c:v>
                </c:pt>
                <c:pt idx="97">
                  <c:v>3.9462842206959697E-3</c:v>
                </c:pt>
                <c:pt idx="98">
                  <c:v>3.9935882206959695E-3</c:v>
                </c:pt>
                <c:pt idx="99">
                  <c:v>4.0554242206959695E-3</c:v>
                </c:pt>
                <c:pt idx="100">
                  <c:v>4.0991442206959692E-3</c:v>
                </c:pt>
                <c:pt idx="101">
                  <c:v>4.1531842206959692E-3</c:v>
                </c:pt>
                <c:pt idx="102">
                  <c:v>4.2027442206959698E-3</c:v>
                </c:pt>
                <c:pt idx="103">
                  <c:v>4.2719842206959697E-3</c:v>
                </c:pt>
                <c:pt idx="104">
                  <c:v>4.323944220695969E-3</c:v>
                </c:pt>
                <c:pt idx="105">
                  <c:v>4.3650242206959696E-3</c:v>
                </c:pt>
                <c:pt idx="106">
                  <c:v>4.4217042206959696E-3</c:v>
                </c:pt>
                <c:pt idx="107">
                  <c:v>4.4677042206959696E-3</c:v>
                </c:pt>
                <c:pt idx="108">
                  <c:v>4.5171042206959694E-3</c:v>
                </c:pt>
                <c:pt idx="109">
                  <c:v>4.5738242206959691E-3</c:v>
                </c:pt>
                <c:pt idx="110">
                  <c:v>4.6217042206959692E-3</c:v>
                </c:pt>
                <c:pt idx="111">
                  <c:v>4.6800242206959698E-3</c:v>
                </c:pt>
                <c:pt idx="112">
                  <c:v>4.7331442206959692E-3</c:v>
                </c:pt>
                <c:pt idx="113">
                  <c:v>4.7796642206959696E-3</c:v>
                </c:pt>
                <c:pt idx="114">
                  <c:v>4.8313042206959691E-3</c:v>
                </c:pt>
                <c:pt idx="115">
                  <c:v>4.8821042206959701E-3</c:v>
                </c:pt>
                <c:pt idx="116">
                  <c:v>4.9369842206959695E-3</c:v>
                </c:pt>
                <c:pt idx="117">
                  <c:v>4.9883842206959695E-3</c:v>
                </c:pt>
                <c:pt idx="118">
                  <c:v>5.0388242206959701E-3</c:v>
                </c:pt>
                <c:pt idx="119">
                  <c:v>5.09126422069597E-3</c:v>
                </c:pt>
                <c:pt idx="120">
                  <c:v>5.1354242206959697E-3</c:v>
                </c:pt>
                <c:pt idx="121">
                  <c:v>5.1985842206959702E-3</c:v>
                </c:pt>
                <c:pt idx="122">
                  <c:v>5.2497042206959702E-3</c:v>
                </c:pt>
                <c:pt idx="123">
                  <c:v>5.2980242206959703E-3</c:v>
                </c:pt>
                <c:pt idx="124">
                  <c:v>5.3529442206959703E-3</c:v>
                </c:pt>
                <c:pt idx="125">
                  <c:v>5.4035442206959708E-3</c:v>
                </c:pt>
                <c:pt idx="126">
                  <c:v>5.4628642206959697E-3</c:v>
                </c:pt>
                <c:pt idx="127">
                  <c:v>5.5242642206959703E-3</c:v>
                </c:pt>
                <c:pt idx="128">
                  <c:v>5.5891442206959692E-3</c:v>
                </c:pt>
                <c:pt idx="129">
                  <c:v>5.6649442206959701E-3</c:v>
                </c:pt>
                <c:pt idx="130">
                  <c:v>5.748904220695971E-3</c:v>
                </c:pt>
                <c:pt idx="131">
                  <c:v>5.8717042206959703E-3</c:v>
                </c:pt>
                <c:pt idx="132">
                  <c:v>6.02890422069597E-3</c:v>
                </c:pt>
                <c:pt idx="133">
                  <c:v>6.2187842206959699E-3</c:v>
                </c:pt>
                <c:pt idx="134">
                  <c:v>6.4342242206959699E-3</c:v>
                </c:pt>
                <c:pt idx="135">
                  <c:v>6.6870242206959699E-3</c:v>
                </c:pt>
                <c:pt idx="136">
                  <c:v>6.9445042206959708E-3</c:v>
                </c:pt>
                <c:pt idx="137">
                  <c:v>7.1874642206959704E-3</c:v>
                </c:pt>
                <c:pt idx="138">
                  <c:v>7.4562242206959702E-3</c:v>
                </c:pt>
                <c:pt idx="139">
                  <c:v>7.6765842206959704E-3</c:v>
                </c:pt>
                <c:pt idx="140">
                  <c:v>7.924464220695971E-3</c:v>
                </c:pt>
                <c:pt idx="141">
                  <c:v>8.1351442206959706E-3</c:v>
                </c:pt>
                <c:pt idx="142">
                  <c:v>8.3483442206959708E-3</c:v>
                </c:pt>
                <c:pt idx="143">
                  <c:v>8.5660642206959701E-3</c:v>
                </c:pt>
                <c:pt idx="144">
                  <c:v>8.7968242206959701E-3</c:v>
                </c:pt>
                <c:pt idx="145">
                  <c:v>8.9991842206959705E-3</c:v>
                </c:pt>
                <c:pt idx="146">
                  <c:v>9.2251442206959695E-3</c:v>
                </c:pt>
                <c:pt idx="147">
                  <c:v>9.4460242206959692E-3</c:v>
                </c:pt>
                <c:pt idx="148">
                  <c:v>9.6523842206959701E-3</c:v>
                </c:pt>
                <c:pt idx="149">
                  <c:v>9.8832642206959694E-3</c:v>
                </c:pt>
                <c:pt idx="150">
                  <c:v>1.0093864220695969E-2</c:v>
                </c:pt>
                <c:pt idx="151">
                  <c:v>1.0314304220695968E-2</c:v>
                </c:pt>
                <c:pt idx="152">
                  <c:v>1.0581904220695968E-2</c:v>
                </c:pt>
                <c:pt idx="153">
                  <c:v>1.0786544220695969E-2</c:v>
                </c:pt>
                <c:pt idx="154">
                  <c:v>1.1023144220695969E-2</c:v>
                </c:pt>
                <c:pt idx="155">
                  <c:v>1.1201144220695968E-2</c:v>
                </c:pt>
                <c:pt idx="156">
                  <c:v>1.141638422069597E-2</c:v>
                </c:pt>
                <c:pt idx="157">
                  <c:v>1.1631584220695969E-2</c:v>
                </c:pt>
                <c:pt idx="158">
                  <c:v>1.1838384220695971E-2</c:v>
                </c:pt>
                <c:pt idx="159">
                  <c:v>1.2040704220695968E-2</c:v>
                </c:pt>
                <c:pt idx="160">
                  <c:v>1.2250464220695969E-2</c:v>
                </c:pt>
                <c:pt idx="161">
                  <c:v>1.2473944220695969E-2</c:v>
                </c:pt>
                <c:pt idx="162">
                  <c:v>1.2658264220695969E-2</c:v>
                </c:pt>
                <c:pt idx="163">
                  <c:v>1.288414422069597E-2</c:v>
                </c:pt>
                <c:pt idx="164">
                  <c:v>1.3088624220695969E-2</c:v>
                </c:pt>
                <c:pt idx="165">
                  <c:v>1.3303144220695968E-2</c:v>
                </c:pt>
                <c:pt idx="166">
                  <c:v>1.3515984220695968E-2</c:v>
                </c:pt>
                <c:pt idx="167">
                  <c:v>1.3714504220695969E-2</c:v>
                </c:pt>
                <c:pt idx="168">
                  <c:v>1.3928024220695969E-2</c:v>
                </c:pt>
                <c:pt idx="169">
                  <c:v>1.4136864220695967E-2</c:v>
                </c:pt>
                <c:pt idx="170">
                  <c:v>1.436198422069597E-2</c:v>
                </c:pt>
                <c:pt idx="171">
                  <c:v>1.4567264220695968E-2</c:v>
                </c:pt>
                <c:pt idx="172">
                  <c:v>1.4762184220695968E-2</c:v>
                </c:pt>
                <c:pt idx="173">
                  <c:v>1.4969664220695969E-2</c:v>
                </c:pt>
                <c:pt idx="174">
                  <c:v>1.5203464220695968E-2</c:v>
                </c:pt>
                <c:pt idx="175">
                  <c:v>1.5402624220695969E-2</c:v>
                </c:pt>
                <c:pt idx="176">
                  <c:v>1.560574422069597E-2</c:v>
                </c:pt>
                <c:pt idx="177">
                  <c:v>1.582834422069597E-2</c:v>
                </c:pt>
                <c:pt idx="178">
                  <c:v>1.6045104220695969E-2</c:v>
                </c:pt>
                <c:pt idx="179">
                  <c:v>1.6232184220695969E-2</c:v>
                </c:pt>
                <c:pt idx="180">
                  <c:v>1.6441264220695969E-2</c:v>
                </c:pt>
                <c:pt idx="181">
                  <c:v>1.6639904220695969E-2</c:v>
                </c:pt>
                <c:pt idx="182">
                  <c:v>1.6874664220695969E-2</c:v>
                </c:pt>
                <c:pt idx="183">
                  <c:v>1.7083344220695969E-2</c:v>
                </c:pt>
                <c:pt idx="184">
                  <c:v>1.7284784220695969E-2</c:v>
                </c:pt>
                <c:pt idx="185">
                  <c:v>1.7521144220695971E-2</c:v>
                </c:pt>
                <c:pt idx="186">
                  <c:v>1.7723864220695967E-2</c:v>
                </c:pt>
                <c:pt idx="187">
                  <c:v>1.7919944220695969E-2</c:v>
                </c:pt>
                <c:pt idx="188">
                  <c:v>1.8113504220695967E-2</c:v>
                </c:pt>
                <c:pt idx="189">
                  <c:v>1.8337784220695971E-2</c:v>
                </c:pt>
                <c:pt idx="190">
                  <c:v>1.8549864220695968E-2</c:v>
                </c:pt>
                <c:pt idx="191">
                  <c:v>1.8754144220695969E-2</c:v>
                </c:pt>
                <c:pt idx="192">
                  <c:v>1.8968664220695972E-2</c:v>
                </c:pt>
                <c:pt idx="193">
                  <c:v>1.9174184220695969E-2</c:v>
                </c:pt>
                <c:pt idx="194">
                  <c:v>1.9378104220695969E-2</c:v>
                </c:pt>
                <c:pt idx="195">
                  <c:v>1.9592424220695969E-2</c:v>
                </c:pt>
                <c:pt idx="196">
                  <c:v>1.9821984220695969E-2</c:v>
                </c:pt>
                <c:pt idx="197">
                  <c:v>2.0026264220695974E-2</c:v>
                </c:pt>
                <c:pt idx="198">
                  <c:v>2.0235984220695974E-2</c:v>
                </c:pt>
                <c:pt idx="199">
                  <c:v>2.0450744220695972E-2</c:v>
                </c:pt>
                <c:pt idx="200">
                  <c:v>2.0647384220695973E-2</c:v>
                </c:pt>
                <c:pt idx="201">
                  <c:v>2.0874064220695973E-2</c:v>
                </c:pt>
                <c:pt idx="202">
                  <c:v>2.1079184220695973E-2</c:v>
                </c:pt>
                <c:pt idx="203">
                  <c:v>2.1283104220695969E-2</c:v>
                </c:pt>
                <c:pt idx="204">
                  <c:v>2.1499344220695972E-2</c:v>
                </c:pt>
                <c:pt idx="205">
                  <c:v>2.1712784220695971E-2</c:v>
                </c:pt>
                <c:pt idx="206">
                  <c:v>2.1910384220695973E-2</c:v>
                </c:pt>
                <c:pt idx="207">
                  <c:v>2.2110064220695974E-2</c:v>
                </c:pt>
                <c:pt idx="208">
                  <c:v>2.233854422069597E-2</c:v>
                </c:pt>
                <c:pt idx="209">
                  <c:v>2.2536904220695972E-2</c:v>
                </c:pt>
                <c:pt idx="210">
                  <c:v>2.274050422069597E-2</c:v>
                </c:pt>
                <c:pt idx="211">
                  <c:v>2.2939704220695974E-2</c:v>
                </c:pt>
                <c:pt idx="212">
                  <c:v>2.3154504220695971E-2</c:v>
                </c:pt>
                <c:pt idx="213">
                  <c:v>2.3359264220695973E-2</c:v>
                </c:pt>
                <c:pt idx="214">
                  <c:v>2.3570464220695971E-2</c:v>
                </c:pt>
                <c:pt idx="215">
                  <c:v>2.3784384220695971E-2</c:v>
                </c:pt>
                <c:pt idx="216">
                  <c:v>2.400182422069597E-2</c:v>
                </c:pt>
                <c:pt idx="217">
                  <c:v>2.4194744220695973E-2</c:v>
                </c:pt>
                <c:pt idx="218">
                  <c:v>2.4391984220695974E-2</c:v>
                </c:pt>
                <c:pt idx="219">
                  <c:v>2.4612464220695972E-2</c:v>
                </c:pt>
                <c:pt idx="220">
                  <c:v>2.4821144220695972E-2</c:v>
                </c:pt>
                <c:pt idx="221">
                  <c:v>2.5017304220695973E-2</c:v>
                </c:pt>
                <c:pt idx="222">
                  <c:v>2.5229304220695973E-2</c:v>
                </c:pt>
                <c:pt idx="223">
                  <c:v>2.5442104220695972E-2</c:v>
                </c:pt>
                <c:pt idx="224">
                  <c:v>2.5644384220695971E-2</c:v>
                </c:pt>
                <c:pt idx="225">
                  <c:v>2.5846024220695974E-2</c:v>
                </c:pt>
                <c:pt idx="226">
                  <c:v>2.6059104220695972E-2</c:v>
                </c:pt>
                <c:pt idx="227">
                  <c:v>2.6256784220695974E-2</c:v>
                </c:pt>
                <c:pt idx="228">
                  <c:v>2.6453224220695973E-2</c:v>
                </c:pt>
                <c:pt idx="229">
                  <c:v>2.666398422069597E-2</c:v>
                </c:pt>
                <c:pt idx="230">
                  <c:v>2.6879784220695972E-2</c:v>
                </c:pt>
                <c:pt idx="231">
                  <c:v>2.7087344220695971E-2</c:v>
                </c:pt>
                <c:pt idx="232">
                  <c:v>2.7292864220695972E-2</c:v>
                </c:pt>
                <c:pt idx="233">
                  <c:v>2.7501704220695974E-2</c:v>
                </c:pt>
                <c:pt idx="234">
                  <c:v>2.7700824220695971E-2</c:v>
                </c:pt>
                <c:pt idx="235">
                  <c:v>2.7917344220695969E-2</c:v>
                </c:pt>
                <c:pt idx="236">
                  <c:v>2.8125824220695969E-2</c:v>
                </c:pt>
                <c:pt idx="237">
                  <c:v>2.8322504220695974E-2</c:v>
                </c:pt>
                <c:pt idx="238">
                  <c:v>2.854870422069597E-2</c:v>
                </c:pt>
                <c:pt idx="239">
                  <c:v>2.8744704220695971E-2</c:v>
                </c:pt>
                <c:pt idx="240">
                  <c:v>2.8942624220695969E-2</c:v>
                </c:pt>
                <c:pt idx="241">
                  <c:v>2.9147064220695972E-2</c:v>
                </c:pt>
                <c:pt idx="242">
                  <c:v>2.9354544220695972E-2</c:v>
                </c:pt>
                <c:pt idx="243">
                  <c:v>2.956862422069597E-2</c:v>
                </c:pt>
                <c:pt idx="244">
                  <c:v>2.9775264220695971E-2</c:v>
                </c:pt>
                <c:pt idx="245">
                  <c:v>2.9976704220695972E-2</c:v>
                </c:pt>
                <c:pt idx="246">
                  <c:v>3.0181584220695973E-2</c:v>
                </c:pt>
                <c:pt idx="247">
                  <c:v>3.0375824220695971E-2</c:v>
                </c:pt>
                <c:pt idx="248">
                  <c:v>3.0593344220695973E-2</c:v>
                </c:pt>
                <c:pt idx="249">
                  <c:v>3.0805184220695971E-2</c:v>
                </c:pt>
                <c:pt idx="250">
                  <c:v>3.1012584220695971E-2</c:v>
                </c:pt>
                <c:pt idx="251">
                  <c:v>3.121266422069597E-2</c:v>
                </c:pt>
                <c:pt idx="252">
                  <c:v>3.1403384220695968E-2</c:v>
                </c:pt>
                <c:pt idx="253">
                  <c:v>3.1632264220695969E-2</c:v>
                </c:pt>
                <c:pt idx="254">
                  <c:v>3.1845704220695971E-2</c:v>
                </c:pt>
                <c:pt idx="255">
                  <c:v>3.2049304220695969E-2</c:v>
                </c:pt>
                <c:pt idx="256">
                  <c:v>3.2253184220695973E-2</c:v>
                </c:pt>
                <c:pt idx="257">
                  <c:v>3.2457144220695969E-2</c:v>
                </c:pt>
                <c:pt idx="258">
                  <c:v>3.2642064220695974E-2</c:v>
                </c:pt>
                <c:pt idx="259">
                  <c:v>3.2881864220695972E-2</c:v>
                </c:pt>
                <c:pt idx="260">
                  <c:v>3.308790422069597E-2</c:v>
                </c:pt>
                <c:pt idx="261">
                  <c:v>3.3295464220695972E-2</c:v>
                </c:pt>
                <c:pt idx="262">
                  <c:v>3.3509304220695972E-2</c:v>
                </c:pt>
                <c:pt idx="263">
                  <c:v>3.3711144220695967E-2</c:v>
                </c:pt>
                <c:pt idx="264">
                  <c:v>3.3922744220695973E-2</c:v>
                </c:pt>
                <c:pt idx="265">
                  <c:v>3.413702422069597E-2</c:v>
                </c:pt>
                <c:pt idx="266">
                  <c:v>3.4324544220695967E-2</c:v>
                </c:pt>
                <c:pt idx="267">
                  <c:v>3.4526384220695969E-2</c:v>
                </c:pt>
                <c:pt idx="268">
                  <c:v>3.475290422069597E-2</c:v>
                </c:pt>
                <c:pt idx="269">
                  <c:v>3.4956984220695972E-2</c:v>
                </c:pt>
                <c:pt idx="270">
                  <c:v>3.5181224220695972E-2</c:v>
                </c:pt>
                <c:pt idx="271">
                  <c:v>3.5407624220695967E-2</c:v>
                </c:pt>
                <c:pt idx="272">
                  <c:v>3.5608784220695973E-2</c:v>
                </c:pt>
                <c:pt idx="273">
                  <c:v>3.5802144220695969E-2</c:v>
                </c:pt>
                <c:pt idx="274">
                  <c:v>3.6010984220695971E-2</c:v>
                </c:pt>
                <c:pt idx="275">
                  <c:v>3.6214944220695974E-2</c:v>
                </c:pt>
                <c:pt idx="276">
                  <c:v>3.6422664220695976E-2</c:v>
                </c:pt>
                <c:pt idx="277">
                  <c:v>3.6621344220695969E-2</c:v>
                </c:pt>
                <c:pt idx="278">
                  <c:v>3.6855024220695969E-2</c:v>
                </c:pt>
                <c:pt idx="279">
                  <c:v>3.7063784220695971E-2</c:v>
                </c:pt>
                <c:pt idx="280">
                  <c:v>3.729986422069597E-2</c:v>
                </c:pt>
                <c:pt idx="281">
                  <c:v>3.7496664220695967E-2</c:v>
                </c:pt>
                <c:pt idx="282">
                  <c:v>3.7693024220695974E-2</c:v>
                </c:pt>
                <c:pt idx="283">
                  <c:v>3.7896824220695971E-2</c:v>
                </c:pt>
                <c:pt idx="284">
                  <c:v>3.8107824220695974E-2</c:v>
                </c:pt>
                <c:pt idx="285">
                  <c:v>3.8326344220695974E-2</c:v>
                </c:pt>
                <c:pt idx="286">
                  <c:v>3.8535984220695971E-2</c:v>
                </c:pt>
                <c:pt idx="287">
                  <c:v>3.8749064220695975E-2</c:v>
                </c:pt>
                <c:pt idx="288">
                  <c:v>3.896022422069597E-2</c:v>
                </c:pt>
                <c:pt idx="289">
                  <c:v>3.9171904220695969E-2</c:v>
                </c:pt>
                <c:pt idx="290">
                  <c:v>3.9403264220695976E-2</c:v>
                </c:pt>
                <c:pt idx="291">
                  <c:v>3.9611824220695972E-2</c:v>
                </c:pt>
                <c:pt idx="292">
                  <c:v>3.9817504220695972E-2</c:v>
                </c:pt>
                <c:pt idx="293">
                  <c:v>4.0030384220695971E-2</c:v>
                </c:pt>
                <c:pt idx="294">
                  <c:v>4.022678422069597E-2</c:v>
                </c:pt>
                <c:pt idx="295">
                  <c:v>4.0444784220695966E-2</c:v>
                </c:pt>
                <c:pt idx="296">
                  <c:v>4.0671584220695972E-2</c:v>
                </c:pt>
                <c:pt idx="297">
                  <c:v>4.0884384220695971E-2</c:v>
                </c:pt>
                <c:pt idx="298">
                  <c:v>4.1088384220695974E-2</c:v>
                </c:pt>
                <c:pt idx="299">
                  <c:v>4.1282784220695971E-2</c:v>
                </c:pt>
                <c:pt idx="300">
                  <c:v>4.1505984220695978E-2</c:v>
                </c:pt>
                <c:pt idx="301">
                  <c:v>4.1702784220695968E-2</c:v>
                </c:pt>
                <c:pt idx="302">
                  <c:v>4.1942384220695975E-2</c:v>
                </c:pt>
                <c:pt idx="303">
                  <c:v>4.214638422069597E-2</c:v>
                </c:pt>
                <c:pt idx="304">
                  <c:v>4.2377584220695971E-2</c:v>
                </c:pt>
                <c:pt idx="305">
                  <c:v>4.2608384220695968E-2</c:v>
                </c:pt>
                <c:pt idx="306">
                  <c:v>4.2822784220695971E-2</c:v>
                </c:pt>
                <c:pt idx="307">
                  <c:v>4.3056784220695976E-2</c:v>
                </c:pt>
                <c:pt idx="308">
                  <c:v>4.327038422069597E-2</c:v>
                </c:pt>
                <c:pt idx="309">
                  <c:v>4.3503184220695969E-2</c:v>
                </c:pt>
                <c:pt idx="310">
                  <c:v>4.369918422069597E-2</c:v>
                </c:pt>
                <c:pt idx="311">
                  <c:v>4.3936784220695975E-2</c:v>
                </c:pt>
                <c:pt idx="312">
                  <c:v>4.4170384220695968E-2</c:v>
                </c:pt>
                <c:pt idx="313">
                  <c:v>4.4387584220695969E-2</c:v>
                </c:pt>
                <c:pt idx="314">
                  <c:v>4.4601984220695973E-2</c:v>
                </c:pt>
                <c:pt idx="315">
                  <c:v>4.4802384220695969E-2</c:v>
                </c:pt>
                <c:pt idx="316">
                  <c:v>4.5011184220695971E-2</c:v>
                </c:pt>
                <c:pt idx="317">
                  <c:v>4.5215184220695974E-2</c:v>
                </c:pt>
                <c:pt idx="318">
                  <c:v>4.5457184220695973E-2</c:v>
                </c:pt>
                <c:pt idx="319">
                  <c:v>4.5675984220695971E-2</c:v>
                </c:pt>
                <c:pt idx="320">
                  <c:v>4.590878422069597E-2</c:v>
                </c:pt>
                <c:pt idx="321">
                  <c:v>4.6132784220695972E-2</c:v>
                </c:pt>
                <c:pt idx="322">
                  <c:v>4.636318422069597E-2</c:v>
                </c:pt>
                <c:pt idx="323">
                  <c:v>4.6567984220695975E-2</c:v>
                </c:pt>
                <c:pt idx="324">
                  <c:v>4.6778784220695965E-2</c:v>
                </c:pt>
                <c:pt idx="325">
                  <c:v>4.6983184220695973E-2</c:v>
                </c:pt>
                <c:pt idx="326">
                  <c:v>4.7215184220695969E-2</c:v>
                </c:pt>
                <c:pt idx="327">
                  <c:v>4.745558422069597E-2</c:v>
                </c:pt>
                <c:pt idx="328">
                  <c:v>4.7671184220695967E-2</c:v>
                </c:pt>
                <c:pt idx="329">
                  <c:v>4.7890784220695967E-2</c:v>
                </c:pt>
                <c:pt idx="330">
                  <c:v>4.8096384220695967E-2</c:v>
                </c:pt>
                <c:pt idx="331">
                  <c:v>4.8323984220695976E-2</c:v>
                </c:pt>
                <c:pt idx="332">
                  <c:v>4.853878422069597E-2</c:v>
                </c:pt>
                <c:pt idx="333">
                  <c:v>4.8765184220695972E-2</c:v>
                </c:pt>
                <c:pt idx="334">
                  <c:v>4.8983184220695968E-2</c:v>
                </c:pt>
                <c:pt idx="335">
                  <c:v>4.9198384220695973E-2</c:v>
                </c:pt>
                <c:pt idx="336">
                  <c:v>4.9433984220695976E-2</c:v>
                </c:pt>
                <c:pt idx="337">
                  <c:v>4.9647184220695972E-2</c:v>
                </c:pt>
                <c:pt idx="338">
                  <c:v>4.9893584220695973E-2</c:v>
                </c:pt>
                <c:pt idx="339">
                  <c:v>5.0106784220695977E-2</c:v>
                </c:pt>
                <c:pt idx="340">
                  <c:v>5.0321584220695971E-2</c:v>
                </c:pt>
                <c:pt idx="341">
                  <c:v>5.0547984220695973E-2</c:v>
                </c:pt>
                <c:pt idx="342">
                  <c:v>5.0777584220695976E-2</c:v>
                </c:pt>
                <c:pt idx="343">
                  <c:v>5.1011984220695972E-2</c:v>
                </c:pt>
                <c:pt idx="344">
                  <c:v>5.1226384220695975E-2</c:v>
                </c:pt>
                <c:pt idx="345">
                  <c:v>5.143998422069597E-2</c:v>
                </c:pt>
                <c:pt idx="346">
                  <c:v>5.1667184220695973E-2</c:v>
                </c:pt>
                <c:pt idx="347">
                  <c:v>5.1909184220695972E-2</c:v>
                </c:pt>
                <c:pt idx="348">
                  <c:v>5.2122384220695969E-2</c:v>
                </c:pt>
                <c:pt idx="349">
                  <c:v>5.235118422069597E-2</c:v>
                </c:pt>
                <c:pt idx="350">
                  <c:v>5.2576384220695972E-2</c:v>
                </c:pt>
                <c:pt idx="351">
                  <c:v>5.2797184220695972E-2</c:v>
                </c:pt>
                <c:pt idx="352">
                  <c:v>5.3021184220695974E-2</c:v>
                </c:pt>
                <c:pt idx="353">
                  <c:v>5.3263584220695971E-2</c:v>
                </c:pt>
                <c:pt idx="354">
                  <c:v>5.3467984220695965E-2</c:v>
                </c:pt>
                <c:pt idx="355">
                  <c:v>5.3695584220695973E-2</c:v>
                </c:pt>
                <c:pt idx="356">
                  <c:v>5.3921184220695972E-2</c:v>
                </c:pt>
                <c:pt idx="357">
                  <c:v>5.4149984220695967E-2</c:v>
                </c:pt>
                <c:pt idx="358">
                  <c:v>5.4387584220695971E-2</c:v>
                </c:pt>
                <c:pt idx="359">
                  <c:v>5.4611184220695969E-2</c:v>
                </c:pt>
                <c:pt idx="360">
                  <c:v>5.4825984220695977E-2</c:v>
                </c:pt>
                <c:pt idx="361">
                  <c:v>5.5056784220695966E-2</c:v>
                </c:pt>
                <c:pt idx="362">
                  <c:v>5.5263184220695968E-2</c:v>
                </c:pt>
                <c:pt idx="363">
                  <c:v>5.5495584220695976E-2</c:v>
                </c:pt>
                <c:pt idx="364">
                  <c:v>5.5728784220695972E-2</c:v>
                </c:pt>
                <c:pt idx="365">
                  <c:v>5.5953184220695971E-2</c:v>
                </c:pt>
                <c:pt idx="366">
                  <c:v>5.6169584220695977E-2</c:v>
                </c:pt>
                <c:pt idx="367">
                  <c:v>5.6425984220695974E-2</c:v>
                </c:pt>
                <c:pt idx="368">
                  <c:v>5.6650384220695973E-2</c:v>
                </c:pt>
                <c:pt idx="369">
                  <c:v>5.6873184220695976E-2</c:v>
                </c:pt>
                <c:pt idx="370">
                  <c:v>5.7094384220695973E-2</c:v>
                </c:pt>
                <c:pt idx="371">
                  <c:v>5.732158422069597E-2</c:v>
                </c:pt>
                <c:pt idx="372">
                  <c:v>5.7529984220695968E-2</c:v>
                </c:pt>
                <c:pt idx="373">
                  <c:v>5.7773184220695974E-2</c:v>
                </c:pt>
                <c:pt idx="374">
                  <c:v>5.8001184220695973E-2</c:v>
                </c:pt>
                <c:pt idx="375">
                  <c:v>5.8257184220695972E-2</c:v>
                </c:pt>
                <c:pt idx="376">
                  <c:v>5.8474384220695973E-2</c:v>
                </c:pt>
                <c:pt idx="377">
                  <c:v>5.8704384220695974E-2</c:v>
                </c:pt>
                <c:pt idx="378">
                  <c:v>5.8938784220695969E-2</c:v>
                </c:pt>
                <c:pt idx="379">
                  <c:v>5.9169184220695968E-2</c:v>
                </c:pt>
                <c:pt idx="380">
                  <c:v>5.9389184220695973E-2</c:v>
                </c:pt>
                <c:pt idx="381">
                  <c:v>5.962798422069597E-2</c:v>
                </c:pt>
                <c:pt idx="382">
                  <c:v>5.9859584220695969E-2</c:v>
                </c:pt>
                <c:pt idx="383">
                  <c:v>6.0087984220695966E-2</c:v>
                </c:pt>
                <c:pt idx="384">
                  <c:v>6.0318384220695978E-2</c:v>
                </c:pt>
                <c:pt idx="385">
                  <c:v>6.0566784220695967E-2</c:v>
                </c:pt>
                <c:pt idx="386">
                  <c:v>6.0810784220695968E-2</c:v>
                </c:pt>
                <c:pt idx="387">
                  <c:v>6.1071984220695971E-2</c:v>
                </c:pt>
                <c:pt idx="388">
                  <c:v>6.1303984220695974E-2</c:v>
                </c:pt>
                <c:pt idx="389">
                  <c:v>6.1528784220695971E-2</c:v>
                </c:pt>
                <c:pt idx="390">
                  <c:v>6.176158422069597E-2</c:v>
                </c:pt>
                <c:pt idx="391">
                  <c:v>6.2025184220695972E-2</c:v>
                </c:pt>
                <c:pt idx="392">
                  <c:v>6.2255984220695969E-2</c:v>
                </c:pt>
                <c:pt idx="393">
                  <c:v>6.2473984220695972E-2</c:v>
                </c:pt>
                <c:pt idx="394">
                  <c:v>6.2704384220695977E-2</c:v>
                </c:pt>
                <c:pt idx="395">
                  <c:v>6.2959584220695974E-2</c:v>
                </c:pt>
                <c:pt idx="396">
                  <c:v>6.3188784220695973E-2</c:v>
                </c:pt>
                <c:pt idx="397">
                  <c:v>6.3441584220695971E-2</c:v>
                </c:pt>
                <c:pt idx="398">
                  <c:v>6.367998422069597E-2</c:v>
                </c:pt>
                <c:pt idx="399">
                  <c:v>6.3935984220695963E-2</c:v>
                </c:pt>
                <c:pt idx="400">
                  <c:v>6.4167584220695961E-2</c:v>
                </c:pt>
                <c:pt idx="401">
                  <c:v>6.4406384220695972E-2</c:v>
                </c:pt>
                <c:pt idx="402">
                  <c:v>6.4630784220695972E-2</c:v>
                </c:pt>
                <c:pt idx="403">
                  <c:v>6.4870784220695976E-2</c:v>
                </c:pt>
                <c:pt idx="404">
                  <c:v>6.5125984220695973E-2</c:v>
                </c:pt>
                <c:pt idx="405">
                  <c:v>6.5360784220695967E-2</c:v>
                </c:pt>
                <c:pt idx="406">
                  <c:v>6.5613184220695966E-2</c:v>
                </c:pt>
                <c:pt idx="407">
                  <c:v>6.5863584220695964E-2</c:v>
                </c:pt>
                <c:pt idx="408">
                  <c:v>6.6111584220695963E-2</c:v>
                </c:pt>
                <c:pt idx="409">
                  <c:v>6.6341184220695973E-2</c:v>
                </c:pt>
                <c:pt idx="410">
                  <c:v>6.6597184220695965E-2</c:v>
                </c:pt>
                <c:pt idx="411">
                  <c:v>6.6823584220695967E-2</c:v>
                </c:pt>
                <c:pt idx="412">
                  <c:v>6.7061584220695969E-2</c:v>
                </c:pt>
                <c:pt idx="413">
                  <c:v>6.7307984220695977E-2</c:v>
                </c:pt>
                <c:pt idx="414">
                  <c:v>6.7583584220695977E-2</c:v>
                </c:pt>
                <c:pt idx="415">
                  <c:v>6.7817984220695973E-2</c:v>
                </c:pt>
                <c:pt idx="416">
                  <c:v>6.8084784220695971E-2</c:v>
                </c:pt>
                <c:pt idx="417">
                  <c:v>6.8313584220695972E-2</c:v>
                </c:pt>
                <c:pt idx="418">
                  <c:v>6.8553184220695979E-2</c:v>
                </c:pt>
                <c:pt idx="419">
                  <c:v>6.8814784220695979E-2</c:v>
                </c:pt>
                <c:pt idx="420">
                  <c:v>6.9061184220695973E-2</c:v>
                </c:pt>
                <c:pt idx="421">
                  <c:v>6.9291584220695979E-2</c:v>
                </c:pt>
                <c:pt idx="422">
                  <c:v>6.9567984220695975E-2</c:v>
                </c:pt>
                <c:pt idx="423">
                  <c:v>6.9809184220695972E-2</c:v>
                </c:pt>
                <c:pt idx="424">
                  <c:v>7.0057984220695979E-2</c:v>
                </c:pt>
                <c:pt idx="425">
                  <c:v>7.0294784220695974E-2</c:v>
                </c:pt>
                <c:pt idx="426">
                  <c:v>7.0564384220695969E-2</c:v>
                </c:pt>
                <c:pt idx="427">
                  <c:v>7.0810784220695963E-2</c:v>
                </c:pt>
                <c:pt idx="428">
                  <c:v>7.1057984220695966E-2</c:v>
                </c:pt>
                <c:pt idx="429">
                  <c:v>7.1327584220695975E-2</c:v>
                </c:pt>
                <c:pt idx="430">
                  <c:v>7.1579584220695963E-2</c:v>
                </c:pt>
                <c:pt idx="431">
                  <c:v>7.1825984220695971E-2</c:v>
                </c:pt>
                <c:pt idx="432" formatCode="General">
                  <c:v>7.2098784220695974E-2</c:v>
                </c:pt>
                <c:pt idx="433" formatCode="General">
                  <c:v>7.2338384220695981E-2</c:v>
                </c:pt>
                <c:pt idx="434" formatCode="General">
                  <c:v>7.2586784220695963E-2</c:v>
                </c:pt>
                <c:pt idx="435" formatCode="General">
                  <c:v>7.2833584220695968E-2</c:v>
                </c:pt>
                <c:pt idx="436" formatCode="General">
                  <c:v>7.3078384220695972E-2</c:v>
                </c:pt>
                <c:pt idx="437" formatCode="General">
                  <c:v>7.3353984220695972E-2</c:v>
                </c:pt>
                <c:pt idx="438" formatCode="General">
                  <c:v>7.3606384220695972E-2</c:v>
                </c:pt>
                <c:pt idx="439" formatCode="General">
                  <c:v>7.3857984220695977E-2</c:v>
                </c:pt>
                <c:pt idx="440" formatCode="General">
                  <c:v>7.4111984220695967E-2</c:v>
                </c:pt>
                <c:pt idx="441" formatCode="General">
                  <c:v>7.4386384220695975E-2</c:v>
                </c:pt>
                <c:pt idx="442" formatCode="General">
                  <c:v>7.4624384220695963E-2</c:v>
                </c:pt>
                <c:pt idx="443" formatCode="General">
                  <c:v>7.4869584220695978E-2</c:v>
                </c:pt>
                <c:pt idx="444" formatCode="General">
                  <c:v>7.5114784220695979E-2</c:v>
                </c:pt>
                <c:pt idx="445" formatCode="General">
                  <c:v>7.5371984220695964E-2</c:v>
                </c:pt>
                <c:pt idx="446" formatCode="General">
                  <c:v>7.5650384220695976E-2</c:v>
                </c:pt>
                <c:pt idx="447" formatCode="General">
                  <c:v>7.5901984220695967E-2</c:v>
                </c:pt>
                <c:pt idx="448" formatCode="General">
                  <c:v>7.6143984220695973E-2</c:v>
                </c:pt>
                <c:pt idx="449" formatCode="General">
                  <c:v>7.6430384220695965E-2</c:v>
                </c:pt>
                <c:pt idx="450" formatCode="General">
                  <c:v>7.668438422069597E-2</c:v>
                </c:pt>
                <c:pt idx="451" formatCode="General">
                  <c:v>7.6939584220695967E-2</c:v>
                </c:pt>
                <c:pt idx="452" formatCode="General">
                  <c:v>7.7193184220695973E-2</c:v>
                </c:pt>
                <c:pt idx="453" formatCode="General">
                  <c:v>7.743038422069598E-2</c:v>
                </c:pt>
                <c:pt idx="454" formatCode="General">
                  <c:v>7.7681984220695971E-2</c:v>
                </c:pt>
                <c:pt idx="455" formatCode="General">
                  <c:v>7.7959984220695971E-2</c:v>
                </c:pt>
                <c:pt idx="456" formatCode="General">
                  <c:v>7.8214384220695973E-2</c:v>
                </c:pt>
                <c:pt idx="457" formatCode="General">
                  <c:v>7.8469984220695968E-2</c:v>
                </c:pt>
                <c:pt idx="458" formatCode="General">
                  <c:v>7.8715984220695964E-2</c:v>
                </c:pt>
                <c:pt idx="459" formatCode="General">
                  <c:v>7.8967584220695969E-2</c:v>
                </c:pt>
                <c:pt idx="460" formatCode="General">
                  <c:v>7.9206784220695964E-2</c:v>
                </c:pt>
                <c:pt idx="461" formatCode="General">
                  <c:v>7.9467984220695967E-2</c:v>
                </c:pt>
                <c:pt idx="462" formatCode="General">
                  <c:v>7.9727984220695977E-2</c:v>
                </c:pt>
                <c:pt idx="463" formatCode="General">
                  <c:v>8.0009984220695968E-2</c:v>
                </c:pt>
                <c:pt idx="464" formatCode="General">
                  <c:v>8.0245184220695973E-2</c:v>
                </c:pt>
                <c:pt idx="465" formatCode="General">
                  <c:v>8.0501584220695963E-2</c:v>
                </c:pt>
                <c:pt idx="466" formatCode="General">
                  <c:v>8.076278422069598E-2</c:v>
                </c:pt>
                <c:pt idx="467" formatCode="General">
                  <c:v>8.1038384220695966E-2</c:v>
                </c:pt>
                <c:pt idx="468" formatCode="General">
                  <c:v>8.1293984220695975E-2</c:v>
                </c:pt>
                <c:pt idx="469" formatCode="General">
                  <c:v>8.1547184220695984E-2</c:v>
                </c:pt>
                <c:pt idx="470" formatCode="General">
                  <c:v>8.1801584220695972E-2</c:v>
                </c:pt>
                <c:pt idx="471" formatCode="General">
                  <c:v>8.2098384220695972E-2</c:v>
                </c:pt>
                <c:pt idx="472" formatCode="General">
                  <c:v>8.2350784220695972E-2</c:v>
                </c:pt>
                <c:pt idx="473" formatCode="General">
                  <c:v>8.2607984220695971E-2</c:v>
                </c:pt>
                <c:pt idx="474" formatCode="General">
                  <c:v>8.2851584220695981E-2</c:v>
                </c:pt>
                <c:pt idx="475" formatCode="General">
                  <c:v>8.3105584220695972E-2</c:v>
                </c:pt>
                <c:pt idx="476" formatCode="General">
                  <c:v>8.3355584220695972E-2</c:v>
                </c:pt>
                <c:pt idx="477" formatCode="General">
                  <c:v>8.3621584220695974E-2</c:v>
                </c:pt>
                <c:pt idx="478" formatCode="General">
                  <c:v>8.3908784220695976E-2</c:v>
                </c:pt>
                <c:pt idx="479" formatCode="General">
                  <c:v>8.4115984220695966E-2</c:v>
                </c:pt>
                <c:pt idx="480" formatCode="General">
                  <c:v>8.4385184220695977E-2</c:v>
                </c:pt>
                <c:pt idx="481" formatCode="General">
                  <c:v>8.4649984220695973E-2</c:v>
                </c:pt>
                <c:pt idx="482" formatCode="General">
                  <c:v>8.4913184220695964E-2</c:v>
                </c:pt>
                <c:pt idx="483" formatCode="General">
                  <c:v>8.5167184220695982E-2</c:v>
                </c:pt>
                <c:pt idx="484" formatCode="General">
                  <c:v>8.5412784220695967E-2</c:v>
                </c:pt>
                <c:pt idx="485" formatCode="General">
                  <c:v>8.566238422069597E-2</c:v>
                </c:pt>
                <c:pt idx="486" formatCode="General">
                  <c:v>8.5924384220695968E-2</c:v>
                </c:pt>
                <c:pt idx="487" formatCode="General">
                  <c:v>8.6211984220695967E-2</c:v>
                </c:pt>
                <c:pt idx="488" formatCode="General">
                  <c:v>8.6468384220695971E-2</c:v>
                </c:pt>
                <c:pt idx="489" formatCode="General">
                  <c:v>8.6704784220695968E-2</c:v>
                </c:pt>
                <c:pt idx="490" formatCode="General">
                  <c:v>8.6993984220695972E-2</c:v>
                </c:pt>
                <c:pt idx="491" formatCode="General">
                  <c:v>8.7246784220695983E-2</c:v>
                </c:pt>
                <c:pt idx="492" formatCode="General">
                  <c:v>8.7502384220695964E-2</c:v>
                </c:pt>
                <c:pt idx="493" formatCode="General">
                  <c:v>8.7752784220695976E-2</c:v>
                </c:pt>
                <c:pt idx="494" formatCode="General">
                  <c:v>8.8039984220695977E-2</c:v>
                </c:pt>
                <c:pt idx="495" formatCode="General">
                  <c:v>8.8295984220695983E-2</c:v>
                </c:pt>
                <c:pt idx="496" formatCode="General">
                  <c:v>8.8544384220695965E-2</c:v>
                </c:pt>
                <c:pt idx="497" formatCode="General">
                  <c:v>8.8805184220695971E-2</c:v>
                </c:pt>
                <c:pt idx="498" formatCode="General">
                  <c:v>8.9067984220695978E-2</c:v>
                </c:pt>
                <c:pt idx="499" formatCode="General">
                  <c:v>8.931638422069596E-2</c:v>
                </c:pt>
                <c:pt idx="500" formatCode="General">
                  <c:v>8.9565584220695965E-2</c:v>
                </c:pt>
                <c:pt idx="501" formatCode="General">
                  <c:v>8.9810384220695968E-2</c:v>
                </c:pt>
                <c:pt idx="502" formatCode="General">
                  <c:v>9.0076784220695968E-2</c:v>
                </c:pt>
                <c:pt idx="503" formatCode="General">
                  <c:v>9.0364784220695979E-2</c:v>
                </c:pt>
                <c:pt idx="504" formatCode="General">
                  <c:v>9.0632384220695972E-2</c:v>
                </c:pt>
                <c:pt idx="505" formatCode="General">
                  <c:v>9.086878422069597E-2</c:v>
                </c:pt>
                <c:pt idx="506" formatCode="General">
                  <c:v>9.1124784220695962E-2</c:v>
                </c:pt>
                <c:pt idx="507" formatCode="General">
                  <c:v>9.1406784220695966E-2</c:v>
                </c:pt>
                <c:pt idx="508" formatCode="General">
                  <c:v>9.1666784220695963E-2</c:v>
                </c:pt>
                <c:pt idx="509" formatCode="General">
                  <c:v>9.1922784220695969E-2</c:v>
                </c:pt>
                <c:pt idx="510" formatCode="General">
                  <c:v>9.2200784220695983E-2</c:v>
                </c:pt>
                <c:pt idx="511" formatCode="General">
                  <c:v>9.2446784220695979E-2</c:v>
                </c:pt>
                <c:pt idx="512" formatCode="General">
                  <c:v>9.2703184220695969E-2</c:v>
                </c:pt>
                <c:pt idx="513" formatCode="General">
                  <c:v>9.298518422069596E-2</c:v>
                </c:pt>
                <c:pt idx="514" formatCode="General">
                  <c:v>9.3249184220695974E-2</c:v>
                </c:pt>
                <c:pt idx="515" formatCode="General">
                  <c:v>9.3500384220695967E-2</c:v>
                </c:pt>
                <c:pt idx="516" formatCode="General">
                  <c:v>9.3793984220695972E-2</c:v>
                </c:pt>
                <c:pt idx="517" formatCode="General">
                  <c:v>9.4058784220695968E-2</c:v>
                </c:pt>
                <c:pt idx="518" formatCode="General">
                  <c:v>9.4318784220695964E-2</c:v>
                </c:pt>
                <c:pt idx="519" formatCode="General">
                  <c:v>9.4609584220695972E-2</c:v>
                </c:pt>
                <c:pt idx="520" formatCode="General">
                  <c:v>9.4847184220695976E-2</c:v>
                </c:pt>
                <c:pt idx="521" formatCode="General">
                  <c:v>9.5104384220695976E-2</c:v>
                </c:pt>
                <c:pt idx="522" formatCode="General">
                  <c:v>9.535998422069597E-2</c:v>
                </c:pt>
                <c:pt idx="523" formatCode="General">
                  <c:v>9.561238422069597E-2</c:v>
                </c:pt>
                <c:pt idx="524" formatCode="General">
                  <c:v>9.5857584220695971E-2</c:v>
                </c:pt>
                <c:pt idx="525" formatCode="General">
                  <c:v>9.6138784220695966E-2</c:v>
                </c:pt>
                <c:pt idx="526" formatCode="General">
                  <c:v>9.6396784220695975E-2</c:v>
                </c:pt>
                <c:pt idx="527" formatCode="General">
                  <c:v>9.6661184220695973E-2</c:v>
                </c:pt>
                <c:pt idx="528" formatCode="General">
                  <c:v>9.6918784220695983E-2</c:v>
                </c:pt>
                <c:pt idx="529" formatCode="General">
                  <c:v>9.7180784220695968E-2</c:v>
                </c:pt>
                <c:pt idx="530" formatCode="General">
                  <c:v>9.7461984220695963E-2</c:v>
                </c:pt>
                <c:pt idx="531" formatCode="General">
                  <c:v>9.7719184220695962E-2</c:v>
                </c:pt>
                <c:pt idx="532" formatCode="General">
                  <c:v>9.7973584220695978E-2</c:v>
                </c:pt>
                <c:pt idx="533" formatCode="General">
                  <c:v>9.8227584220695968E-2</c:v>
                </c:pt>
                <c:pt idx="534" formatCode="General">
                  <c:v>9.8493984220695982E-2</c:v>
                </c:pt>
                <c:pt idx="535" formatCode="General">
                  <c:v>9.8753984220695978E-2</c:v>
                </c:pt>
                <c:pt idx="536" formatCode="General">
                  <c:v>9.9013584220695977E-2</c:v>
                </c:pt>
                <c:pt idx="537" formatCode="General">
                  <c:v>9.9261984220695959E-2</c:v>
                </c:pt>
                <c:pt idx="538" formatCode="General">
                  <c:v>9.9537584220695974E-2</c:v>
                </c:pt>
                <c:pt idx="539" formatCode="General">
                  <c:v>9.9792384220695973E-2</c:v>
                </c:pt>
                <c:pt idx="540" formatCode="General">
                  <c:v>0.10005678422069597</c:v>
                </c:pt>
                <c:pt idx="541" formatCode="General">
                  <c:v>0.10033558422069597</c:v>
                </c:pt>
                <c:pt idx="542" formatCode="General">
                  <c:v>0.10061398422069598</c:v>
                </c:pt>
                <c:pt idx="543" formatCode="General">
                  <c:v>0.10088038422069598</c:v>
                </c:pt>
                <c:pt idx="544" formatCode="General">
                  <c:v>0.10112558422069597</c:v>
                </c:pt>
                <c:pt idx="545" formatCode="General">
                  <c:v>0.10139038422069596</c:v>
                </c:pt>
                <c:pt idx="546" formatCode="General">
                  <c:v>0.10166318422069598</c:v>
                </c:pt>
                <c:pt idx="547" formatCode="General">
                  <c:v>0.10192598422069597</c:v>
                </c:pt>
                <c:pt idx="548" formatCode="General">
                  <c:v>0.10222718422069597</c:v>
                </c:pt>
                <c:pt idx="549" formatCode="General">
                  <c:v>0.10247158422069598</c:v>
                </c:pt>
                <c:pt idx="550" formatCode="General">
                  <c:v>0.10273838422069596</c:v>
                </c:pt>
                <c:pt idx="551" formatCode="General">
                  <c:v>0.10299958422069597</c:v>
                </c:pt>
                <c:pt idx="552" formatCode="General">
                  <c:v>0.10328558422069596</c:v>
                </c:pt>
                <c:pt idx="553" formatCode="General">
                  <c:v>0.10353678422069597</c:v>
                </c:pt>
                <c:pt idx="554" formatCode="General">
                  <c:v>0.10382798422069596</c:v>
                </c:pt>
                <c:pt idx="555" formatCode="General">
                  <c:v>0.10409318422069598</c:v>
                </c:pt>
                <c:pt idx="556" formatCode="General">
                  <c:v>0.10434838422069598</c:v>
                </c:pt>
                <c:pt idx="557" formatCode="General">
                  <c:v>0.10460318422069598</c:v>
                </c:pt>
                <c:pt idx="558" formatCode="General">
                  <c:v>0.10486198422069597</c:v>
                </c:pt>
                <c:pt idx="559" formatCode="General">
                  <c:v>0.10511958422069596</c:v>
                </c:pt>
                <c:pt idx="560" formatCode="General">
                  <c:v>0.10540238422069598</c:v>
                </c:pt>
                <c:pt idx="561" formatCode="General">
                  <c:v>0.10567438422069596</c:v>
                </c:pt>
                <c:pt idx="562" formatCode="General">
                  <c:v>0.10592398422069596</c:v>
                </c:pt>
                <c:pt idx="563" formatCode="General">
                  <c:v>0.10619638422069597</c:v>
                </c:pt>
                <c:pt idx="564" formatCode="General">
                  <c:v>0.10645438422069597</c:v>
                </c:pt>
                <c:pt idx="565" formatCode="General">
                  <c:v>0.10669998422069597</c:v>
                </c:pt>
                <c:pt idx="566" formatCode="General">
                  <c:v>0.10696238422069597</c:v>
                </c:pt>
                <c:pt idx="567" formatCode="General">
                  <c:v>0.10722038422069596</c:v>
                </c:pt>
                <c:pt idx="568" formatCode="General">
                  <c:v>0.10750118422069598</c:v>
                </c:pt>
                <c:pt idx="569" formatCode="General">
                  <c:v>0.10777438422069598</c:v>
                </c:pt>
                <c:pt idx="570" formatCode="General">
                  <c:v>0.10802958422069597</c:v>
                </c:pt>
                <c:pt idx="571" formatCode="General">
                  <c:v>0.10829438422069597</c:v>
                </c:pt>
                <c:pt idx="572" formatCode="General">
                  <c:v>0.10856678422069597</c:v>
                </c:pt>
                <c:pt idx="573" formatCode="General">
                  <c:v>0.10882398422069597</c:v>
                </c:pt>
                <c:pt idx="574" formatCode="General">
                  <c:v>0.10909798422069597</c:v>
                </c:pt>
                <c:pt idx="575" formatCode="General">
                  <c:v>0.10937438422069597</c:v>
                </c:pt>
                <c:pt idx="576" formatCode="General">
                  <c:v>0.10962838422069597</c:v>
                </c:pt>
                <c:pt idx="577" formatCode="General">
                  <c:v>0.10987998422069596</c:v>
                </c:pt>
                <c:pt idx="578" formatCode="General">
                  <c:v>0.11014478422069597</c:v>
                </c:pt>
                <c:pt idx="579" formatCode="General">
                  <c:v>0.11043638422069596</c:v>
                </c:pt>
                <c:pt idx="580" formatCode="General">
                  <c:v>0.11070438422069596</c:v>
                </c:pt>
                <c:pt idx="581" formatCode="General">
                  <c:v>0.11096158422069598</c:v>
                </c:pt>
                <c:pt idx="582" formatCode="General">
                  <c:v>0.11123438422069597</c:v>
                </c:pt>
                <c:pt idx="583" formatCode="General">
                  <c:v>0.11149118422069597</c:v>
                </c:pt>
                <c:pt idx="584" formatCode="General">
                  <c:v>0.11176638422069597</c:v>
                </c:pt>
                <c:pt idx="585" formatCode="General">
                  <c:v>0.11205078422069598</c:v>
                </c:pt>
                <c:pt idx="586" formatCode="General">
                  <c:v>0.11230838422069597</c:v>
                </c:pt>
                <c:pt idx="587" formatCode="General">
                  <c:v>0.11258358422069596</c:v>
                </c:pt>
                <c:pt idx="588" formatCode="General">
                  <c:v>0.11283158422069597</c:v>
                </c:pt>
                <c:pt idx="589" formatCode="General">
                  <c:v>0.11312718422069597</c:v>
                </c:pt>
                <c:pt idx="590" formatCode="General">
                  <c:v>0.11338798422069597</c:v>
                </c:pt>
                <c:pt idx="591" formatCode="General">
                  <c:v>0.11366878422069597</c:v>
                </c:pt>
                <c:pt idx="592" formatCode="General">
                  <c:v>0.11393238422069597</c:v>
                </c:pt>
                <c:pt idx="593" formatCode="General">
                  <c:v>0.11419998422069597</c:v>
                </c:pt>
                <c:pt idx="594" formatCode="General">
                  <c:v>0.11446838422069597</c:v>
                </c:pt>
                <c:pt idx="595" formatCode="General">
                  <c:v>0.11472678422069597</c:v>
                </c:pt>
                <c:pt idx="596" formatCode="General">
                  <c:v>0.11501278422069597</c:v>
                </c:pt>
                <c:pt idx="597" formatCode="General">
                  <c:v>0.11524598422069596</c:v>
                </c:pt>
                <c:pt idx="598" formatCode="General">
                  <c:v>0.11552398422069597</c:v>
                </c:pt>
                <c:pt idx="599" formatCode="General">
                  <c:v>0.11579838422069598</c:v>
                </c:pt>
                <c:pt idx="600" formatCode="General">
                  <c:v>0.11605758422069597</c:v>
                </c:pt>
                <c:pt idx="601" formatCode="General">
                  <c:v>0.11632558422069597</c:v>
                </c:pt>
                <c:pt idx="602" formatCode="General">
                  <c:v>0.11657918422069598</c:v>
                </c:pt>
                <c:pt idx="603" formatCode="General">
                  <c:v>0.11687118422069596</c:v>
                </c:pt>
                <c:pt idx="604" formatCode="General">
                  <c:v>0.11712918422069597</c:v>
                </c:pt>
                <c:pt idx="605" formatCode="General">
                  <c:v>0.11739078422069596</c:v>
                </c:pt>
                <c:pt idx="606" formatCode="General">
                  <c:v>0.11765078422069598</c:v>
                </c:pt>
                <c:pt idx="607" formatCode="General">
                  <c:v>0.11792838422069597</c:v>
                </c:pt>
                <c:pt idx="608" formatCode="General">
                  <c:v>0.11819998422069597</c:v>
                </c:pt>
                <c:pt idx="609" formatCode="General">
                  <c:v>0.11847398422069597</c:v>
                </c:pt>
                <c:pt idx="610" formatCode="General">
                  <c:v>0.11873958422069597</c:v>
                </c:pt>
                <c:pt idx="611" formatCode="General">
                  <c:v>0.11903318422069598</c:v>
                </c:pt>
                <c:pt idx="612" formatCode="General">
                  <c:v>0.11929558422069597</c:v>
                </c:pt>
                <c:pt idx="613" formatCode="General">
                  <c:v>0.11953998422069598</c:v>
                </c:pt>
                <c:pt idx="614" formatCode="General">
                  <c:v>0.11982558422069597</c:v>
                </c:pt>
                <c:pt idx="615" formatCode="General">
                  <c:v>0.12009678422069596</c:v>
                </c:pt>
                <c:pt idx="616" formatCode="General">
                  <c:v>0.12035278422069597</c:v>
                </c:pt>
                <c:pt idx="617" formatCode="General">
                  <c:v>0.12064998422069596</c:v>
                </c:pt>
                <c:pt idx="618" formatCode="General">
                  <c:v>0.12090958422069598</c:v>
                </c:pt>
                <c:pt idx="619" formatCode="General">
                  <c:v>0.12117358422069596</c:v>
                </c:pt>
                <c:pt idx="620" formatCode="General">
                  <c:v>0.12143958422069596</c:v>
                </c:pt>
                <c:pt idx="621" formatCode="General">
                  <c:v>0.12170638422069598</c:v>
                </c:pt>
                <c:pt idx="622" formatCode="General">
                  <c:v>0.12198318422069597</c:v>
                </c:pt>
                <c:pt idx="623" formatCode="General">
                  <c:v>0.12223598422069598</c:v>
                </c:pt>
                <c:pt idx="624" formatCode="General">
                  <c:v>0.12252958422069597</c:v>
                </c:pt>
                <c:pt idx="625" formatCode="General">
                  <c:v>0.12279278422069596</c:v>
                </c:pt>
                <c:pt idx="626" formatCode="General">
                  <c:v>0.12305998422069597</c:v>
                </c:pt>
                <c:pt idx="627" formatCode="General">
                  <c:v>0.12333078422069597</c:v>
                </c:pt>
                <c:pt idx="628" formatCode="General">
                  <c:v>0.12359358422069597</c:v>
                </c:pt>
                <c:pt idx="629" formatCode="General">
                  <c:v>0.12388158422069598</c:v>
                </c:pt>
                <c:pt idx="630" formatCode="General">
                  <c:v>0.12414838422069596</c:v>
                </c:pt>
                <c:pt idx="631" formatCode="General">
                  <c:v>0.12439998422069597</c:v>
                </c:pt>
                <c:pt idx="632" formatCode="General">
                  <c:v>0.12466238422069598</c:v>
                </c:pt>
                <c:pt idx="633" formatCode="General">
                  <c:v>0.12495518422069597</c:v>
                </c:pt>
                <c:pt idx="634" formatCode="General">
                  <c:v>0.12521558422069598</c:v>
                </c:pt>
                <c:pt idx="635" formatCode="General">
                  <c:v>0.12549358422069598</c:v>
                </c:pt>
                <c:pt idx="636" formatCode="General">
                  <c:v>0.12576238422069597</c:v>
                </c:pt>
                <c:pt idx="637" formatCode="General">
                  <c:v>0.12601758422069598</c:v>
                </c:pt>
                <c:pt idx="638" formatCode="General">
                  <c:v>0.12628638422069596</c:v>
                </c:pt>
                <c:pt idx="639" formatCode="General">
                  <c:v>0.12655078422069596</c:v>
                </c:pt>
                <c:pt idx="640" formatCode="General">
                  <c:v>0.12684118422069596</c:v>
                </c:pt>
                <c:pt idx="641" formatCode="General">
                  <c:v>0.12712878422069596</c:v>
                </c:pt>
                <c:pt idx="642" formatCode="General">
                  <c:v>0.12740238422069597</c:v>
                </c:pt>
                <c:pt idx="643" formatCode="General">
                  <c:v>0.12766998422069598</c:v>
                </c:pt>
                <c:pt idx="644" formatCode="General">
                  <c:v>0.12795278422069598</c:v>
                </c:pt>
                <c:pt idx="645" formatCode="General">
                  <c:v>0.12820118422069599</c:v>
                </c:pt>
                <c:pt idx="646" formatCode="General">
                  <c:v>0.12850238422069599</c:v>
                </c:pt>
                <c:pt idx="647" formatCode="General">
                  <c:v>0.12876678422069598</c:v>
                </c:pt>
                <c:pt idx="648" formatCode="General">
                  <c:v>0.12902278422069599</c:v>
                </c:pt>
                <c:pt idx="649" formatCode="General">
                  <c:v>0.12931558422069597</c:v>
                </c:pt>
                <c:pt idx="650" formatCode="General">
                  <c:v>0.12959518422069596</c:v>
                </c:pt>
                <c:pt idx="651" formatCode="General">
                  <c:v>0.12985078422069596</c:v>
                </c:pt>
                <c:pt idx="652" formatCode="General">
                  <c:v>0.13012758422069598</c:v>
                </c:pt>
                <c:pt idx="653" formatCode="General">
                  <c:v>0.13039478422069598</c:v>
                </c:pt>
                <c:pt idx="654" formatCode="General">
                  <c:v>0.13067958422069598</c:v>
                </c:pt>
                <c:pt idx="655" formatCode="General">
                  <c:v>0.13095198422069598</c:v>
                </c:pt>
                <c:pt idx="656" formatCode="General">
                  <c:v>0.13122878422069598</c:v>
                </c:pt>
                <c:pt idx="657" formatCode="General">
                  <c:v>0.13152038422069595</c:v>
                </c:pt>
                <c:pt idx="658" formatCode="General">
                  <c:v>0.13178598422069598</c:v>
                </c:pt>
                <c:pt idx="659" formatCode="General">
                  <c:v>0.13206238422069597</c:v>
                </c:pt>
                <c:pt idx="660" formatCode="General">
                  <c:v>0.13235318422069597</c:v>
                </c:pt>
                <c:pt idx="661" formatCode="General">
                  <c:v>0.13262958422069596</c:v>
                </c:pt>
                <c:pt idx="662" formatCode="General">
                  <c:v>0.13289758422069597</c:v>
                </c:pt>
                <c:pt idx="663" formatCode="General">
                  <c:v>0.13315318422069597</c:v>
                </c:pt>
                <c:pt idx="664" formatCode="General">
                  <c:v>0.13340798422069597</c:v>
                </c:pt>
                <c:pt idx="665" formatCode="General">
                  <c:v>0.13367758422069598</c:v>
                </c:pt>
                <c:pt idx="666" formatCode="General">
                  <c:v>0.13395078422069598</c:v>
                </c:pt>
                <c:pt idx="667" formatCode="General">
                  <c:v>0.13424878422069597</c:v>
                </c:pt>
                <c:pt idx="668" formatCode="General">
                  <c:v>0.13452918422069599</c:v>
                </c:pt>
                <c:pt idx="669" formatCode="General">
                  <c:v>0.13480118422069598</c:v>
                </c:pt>
                <c:pt idx="670" formatCode="General">
                  <c:v>0.13507118422069597</c:v>
                </c:pt>
                <c:pt idx="671" formatCode="General">
                  <c:v>0.13535278422069597</c:v>
                </c:pt>
                <c:pt idx="672" formatCode="General">
                  <c:v>0.13562638422069598</c:v>
                </c:pt>
                <c:pt idx="673" formatCode="General">
                  <c:v>0.13589078422069598</c:v>
                </c:pt>
                <c:pt idx="674" formatCode="General">
                  <c:v>0.13620318422069597</c:v>
                </c:pt>
                <c:pt idx="675" formatCode="General">
                  <c:v>0.13644078422069597</c:v>
                </c:pt>
                <c:pt idx="676" formatCode="General">
                  <c:v>0.13674238422069598</c:v>
                </c:pt>
                <c:pt idx="677" formatCode="General">
                  <c:v>0.13700678422069598</c:v>
                </c:pt>
                <c:pt idx="678" formatCode="General">
                  <c:v>0.13730798422069598</c:v>
                </c:pt>
                <c:pt idx="679" formatCode="General">
                  <c:v>0.13760918422069598</c:v>
                </c:pt>
                <c:pt idx="680" formatCode="General">
                  <c:v>0.13787398422069597</c:v>
                </c:pt>
                <c:pt idx="681" formatCode="General">
                  <c:v>0.13813238422069596</c:v>
                </c:pt>
                <c:pt idx="682" formatCode="General">
                  <c:v>0.13839518422069597</c:v>
                </c:pt>
                <c:pt idx="683" formatCode="General">
                  <c:v>0.13867118422069596</c:v>
                </c:pt>
                <c:pt idx="684" formatCode="General">
                  <c:v>0.13896638422069596</c:v>
                </c:pt>
                <c:pt idx="685" formatCode="General">
                  <c:v>0.13923558422069596</c:v>
                </c:pt>
                <c:pt idx="686" formatCode="General">
                  <c:v>0.13953078422069598</c:v>
                </c:pt>
                <c:pt idx="687" formatCode="General">
                  <c:v>0.13980438422069597</c:v>
                </c:pt>
                <c:pt idx="688" formatCode="General">
                  <c:v>0.14008118422069596</c:v>
                </c:pt>
                <c:pt idx="689" formatCode="General">
                  <c:v>0.14034838422069598</c:v>
                </c:pt>
                <c:pt idx="690" formatCode="General">
                  <c:v>0.14064878422069596</c:v>
                </c:pt>
                <c:pt idx="691" formatCode="General">
                  <c:v>0.14091998422069596</c:v>
                </c:pt>
                <c:pt idx="692" formatCode="General">
                  <c:v>0.14118198422069597</c:v>
                </c:pt>
                <c:pt idx="693" formatCode="General">
                  <c:v>0.14145518422069597</c:v>
                </c:pt>
                <c:pt idx="694" formatCode="General">
                  <c:v>0.14172958422069595</c:v>
                </c:pt>
                <c:pt idx="695" formatCode="General">
                  <c:v>0.14203998422069597</c:v>
                </c:pt>
                <c:pt idx="696" formatCode="General">
                  <c:v>0.14229518422069598</c:v>
                </c:pt>
                <c:pt idx="697" formatCode="General">
                  <c:v>0.14255918422069597</c:v>
                </c:pt>
                <c:pt idx="698" formatCode="General">
                  <c:v>0.14285918422069599</c:v>
                </c:pt>
                <c:pt idx="699" formatCode="General">
                  <c:v>0.14313678422069598</c:v>
                </c:pt>
                <c:pt idx="700" formatCode="General">
                  <c:v>0.14340398422069597</c:v>
                </c:pt>
                <c:pt idx="701" formatCode="General">
                  <c:v>0.14366478422069598</c:v>
                </c:pt>
                <c:pt idx="702" formatCode="General">
                  <c:v>0.14394238422069597</c:v>
                </c:pt>
                <c:pt idx="703" formatCode="General">
                  <c:v>0.14424998422069599</c:v>
                </c:pt>
                <c:pt idx="704" formatCode="General">
                  <c:v>0.14452678422069598</c:v>
                </c:pt>
                <c:pt idx="705" formatCode="General">
                  <c:v>0.14478878422069597</c:v>
                </c:pt>
                <c:pt idx="706" formatCode="General">
                  <c:v>0.14508198422069596</c:v>
                </c:pt>
                <c:pt idx="707" formatCode="General">
                  <c:v>0.14535798422069596</c:v>
                </c:pt>
                <c:pt idx="708" formatCode="General">
                  <c:v>0.14564798422069597</c:v>
                </c:pt>
              </c:numCache>
            </c:numRef>
          </c:xVal>
          <c:yVal>
            <c:numRef>
              <c:f>'46NT93'!$I$22:$I$730</c:f>
              <c:numCache>
                <c:formatCode>0.000</c:formatCode>
                <c:ptCount val="709"/>
                <c:pt idx="0">
                  <c:v>3.5246863461536093</c:v>
                </c:pt>
                <c:pt idx="1">
                  <c:v>3.4907095109008819</c:v>
                </c:pt>
                <c:pt idx="2">
                  <c:v>3.67142488652126</c:v>
                </c:pt>
                <c:pt idx="3">
                  <c:v>3.7502454356283956</c:v>
                </c:pt>
                <c:pt idx="4">
                  <c:v>3.6714860509411569</c:v>
                </c:pt>
                <c:pt idx="5">
                  <c:v>3.4827428452093119</c:v>
                </c:pt>
                <c:pt idx="6">
                  <c:v>4.3730215590186123</c:v>
                </c:pt>
                <c:pt idx="7">
                  <c:v>6.6674314722610388</c:v>
                </c:pt>
                <c:pt idx="8">
                  <c:v>9.6084206623035584</c:v>
                </c:pt>
                <c:pt idx="9">
                  <c:v>13.380583348395009</c:v>
                </c:pt>
                <c:pt idx="10">
                  <c:v>16.90635536300179</c:v>
                </c:pt>
                <c:pt idx="11">
                  <c:v>21.146986535153562</c:v>
                </c:pt>
                <c:pt idx="12">
                  <c:v>25.532628352810907</c:v>
                </c:pt>
                <c:pt idx="13">
                  <c:v>30.480778952120051</c:v>
                </c:pt>
                <c:pt idx="14">
                  <c:v>36.102859517993188</c:v>
                </c:pt>
                <c:pt idx="15">
                  <c:v>41.33797318731861</c:v>
                </c:pt>
                <c:pt idx="16">
                  <c:v>46.708260224616183</c:v>
                </c:pt>
                <c:pt idx="17">
                  <c:v>51.696167696858311</c:v>
                </c:pt>
                <c:pt idx="18">
                  <c:v>57.613315618384078</c:v>
                </c:pt>
                <c:pt idx="19">
                  <c:v>64.250674584195792</c:v>
                </c:pt>
                <c:pt idx="20">
                  <c:v>71.237180446918998</c:v>
                </c:pt>
                <c:pt idx="21">
                  <c:v>77.432626478975621</c:v>
                </c:pt>
                <c:pt idx="22">
                  <c:v>84.692333417238288</c:v>
                </c:pt>
                <c:pt idx="23">
                  <c:v>92.185484558107476</c:v>
                </c:pt>
                <c:pt idx="24">
                  <c:v>99.259149719183725</c:v>
                </c:pt>
                <c:pt idx="25">
                  <c:v>106.70285962063625</c:v>
                </c:pt>
                <c:pt idx="26">
                  <c:v>114.39071749817721</c:v>
                </c:pt>
                <c:pt idx="27">
                  <c:v>122.78400501852903</c:v>
                </c:pt>
                <c:pt idx="28">
                  <c:v>129.56000333610706</c:v>
                </c:pt>
                <c:pt idx="29">
                  <c:v>137.75042886380086</c:v>
                </c:pt>
                <c:pt idx="30">
                  <c:v>147.00970262919296</c:v>
                </c:pt>
                <c:pt idx="31">
                  <c:v>155.14253166148384</c:v>
                </c:pt>
                <c:pt idx="32">
                  <c:v>163.36099088163041</c:v>
                </c:pt>
                <c:pt idx="33">
                  <c:v>172.11718729337053</c:v>
                </c:pt>
                <c:pt idx="34">
                  <c:v>180.99367373090786</c:v>
                </c:pt>
                <c:pt idx="35">
                  <c:v>189.78962701558095</c:v>
                </c:pt>
                <c:pt idx="36">
                  <c:v>198.85929107929269</c:v>
                </c:pt>
                <c:pt idx="37">
                  <c:v>207.00537240256119</c:v>
                </c:pt>
                <c:pt idx="38">
                  <c:v>216.76364589361216</c:v>
                </c:pt>
                <c:pt idx="39">
                  <c:v>226.59582639203859</c:v>
                </c:pt>
                <c:pt idx="40">
                  <c:v>235.24396566196083</c:v>
                </c:pt>
                <c:pt idx="41">
                  <c:v>244.71119845500237</c:v>
                </c:pt>
                <c:pt idx="42">
                  <c:v>254.43990914310316</c:v>
                </c:pt>
                <c:pt idx="43">
                  <c:v>264.66812926036198</c:v>
                </c:pt>
                <c:pt idx="44">
                  <c:v>274.18888092081329</c:v>
                </c:pt>
                <c:pt idx="45">
                  <c:v>283.75040886119592</c:v>
                </c:pt>
                <c:pt idx="46">
                  <c:v>292.78694219746342</c:v>
                </c:pt>
                <c:pt idx="47">
                  <c:v>303.47644398144467</c:v>
                </c:pt>
                <c:pt idx="48">
                  <c:v>312.91054604704209</c:v>
                </c:pt>
                <c:pt idx="49">
                  <c:v>322.26003733178209</c:v>
                </c:pt>
                <c:pt idx="50">
                  <c:v>331.57792699957537</c:v>
                </c:pt>
                <c:pt idx="51">
                  <c:v>342.01563525498108</c:v>
                </c:pt>
                <c:pt idx="52">
                  <c:v>351.80041332798731</c:v>
                </c:pt>
                <c:pt idx="53">
                  <c:v>361.47560514867837</c:v>
                </c:pt>
                <c:pt idx="54">
                  <c:v>371.19004413880322</c:v>
                </c:pt>
                <c:pt idx="55">
                  <c:v>381.2021499724263</c:v>
                </c:pt>
                <c:pt idx="56">
                  <c:v>391.19539677658111</c:v>
                </c:pt>
                <c:pt idx="57">
                  <c:v>401.67235220142067</c:v>
                </c:pt>
                <c:pt idx="58">
                  <c:v>411.27363701473627</c:v>
                </c:pt>
                <c:pt idx="59">
                  <c:v>421.51358031247531</c:v>
                </c:pt>
                <c:pt idx="60">
                  <c:v>432.05119045371259</c:v>
                </c:pt>
                <c:pt idx="61">
                  <c:v>442.30795396692326</c:v>
                </c:pt>
                <c:pt idx="62">
                  <c:v>452.03462584102749</c:v>
                </c:pt>
                <c:pt idx="63">
                  <c:v>463.12373516833509</c:v>
                </c:pt>
                <c:pt idx="64">
                  <c:v>473.53340973128797</c:v>
                </c:pt>
                <c:pt idx="65">
                  <c:v>483.09340856117319</c:v>
                </c:pt>
                <c:pt idx="66">
                  <c:v>494.57244106532352</c:v>
                </c:pt>
                <c:pt idx="67">
                  <c:v>504.26955013647762</c:v>
                </c:pt>
                <c:pt idx="68">
                  <c:v>515.06048291678792</c:v>
                </c:pt>
                <c:pt idx="69">
                  <c:v>526.2484747229289</c:v>
                </c:pt>
                <c:pt idx="70">
                  <c:v>535.24983851775573</c:v>
                </c:pt>
                <c:pt idx="71">
                  <c:v>545.53565513041735</c:v>
                </c:pt>
                <c:pt idx="72">
                  <c:v>555.17924533416169</c:v>
                </c:pt>
                <c:pt idx="73">
                  <c:v>565.47015898181473</c:v>
                </c:pt>
                <c:pt idx="74">
                  <c:v>576.32174647852275</c:v>
                </c:pt>
                <c:pt idx="75">
                  <c:v>586.15902401194057</c:v>
                </c:pt>
                <c:pt idx="76">
                  <c:v>596.21037701499756</c:v>
                </c:pt>
                <c:pt idx="77">
                  <c:v>606.23624484309732</c:v>
                </c:pt>
                <c:pt idx="78">
                  <c:v>616.89924204512329</c:v>
                </c:pt>
                <c:pt idx="79">
                  <c:v>626.99646836310285</c:v>
                </c:pt>
                <c:pt idx="80">
                  <c:v>637.56262190029202</c:v>
                </c:pt>
                <c:pt idx="81">
                  <c:v>649.10740615583154</c:v>
                </c:pt>
                <c:pt idx="82">
                  <c:v>658.90900444430952</c:v>
                </c:pt>
                <c:pt idx="83">
                  <c:v>667.79823346932528</c:v>
                </c:pt>
                <c:pt idx="84">
                  <c:v>680.22480477837848</c:v>
                </c:pt>
                <c:pt idx="85">
                  <c:v>689.47592328778433</c:v>
                </c:pt>
                <c:pt idx="86">
                  <c:v>699.08383424658882</c:v>
                </c:pt>
                <c:pt idx="87">
                  <c:v>709.14538131962854</c:v>
                </c:pt>
                <c:pt idx="88">
                  <c:v>719.8593488715685</c:v>
                </c:pt>
                <c:pt idx="89">
                  <c:v>730.48666682865462</c:v>
                </c:pt>
                <c:pt idx="90">
                  <c:v>740.74699826635924</c:v>
                </c:pt>
                <c:pt idx="91">
                  <c:v>749.70248874626338</c:v>
                </c:pt>
                <c:pt idx="92">
                  <c:v>760.9720331122669</c:v>
                </c:pt>
                <c:pt idx="93">
                  <c:v>771.04887129028077</c:v>
                </c:pt>
                <c:pt idx="94">
                  <c:v>780.35605718459215</c:v>
                </c:pt>
                <c:pt idx="95">
                  <c:v>791.70715411045819</c:v>
                </c:pt>
                <c:pt idx="96">
                  <c:v>801.93180630322297</c:v>
                </c:pt>
                <c:pt idx="97">
                  <c:v>810.99943155293806</c:v>
                </c:pt>
                <c:pt idx="98">
                  <c:v>821.56048805513592</c:v>
                </c:pt>
                <c:pt idx="99">
                  <c:v>831.87688687774596</c:v>
                </c:pt>
                <c:pt idx="100">
                  <c:v>842.75395954941098</c:v>
                </c:pt>
                <c:pt idx="101">
                  <c:v>851.96430177888578</c:v>
                </c:pt>
                <c:pt idx="102">
                  <c:v>861.58750384266432</c:v>
                </c:pt>
                <c:pt idx="103">
                  <c:v>873.84587299700104</c:v>
                </c:pt>
                <c:pt idx="104">
                  <c:v>883.36203732596016</c:v>
                </c:pt>
                <c:pt idx="105">
                  <c:v>892.26655745595031</c:v>
                </c:pt>
                <c:pt idx="106">
                  <c:v>903.28634710737481</c:v>
                </c:pt>
                <c:pt idx="107">
                  <c:v>911.83407478796619</c:v>
                </c:pt>
                <c:pt idx="108">
                  <c:v>922.47668385002635</c:v>
                </c:pt>
                <c:pt idx="109">
                  <c:v>932.2731851035129</c:v>
                </c:pt>
                <c:pt idx="110">
                  <c:v>942.5997779961059</c:v>
                </c:pt>
                <c:pt idx="111">
                  <c:v>953.59917950756483</c:v>
                </c:pt>
                <c:pt idx="112">
                  <c:v>962.6107373723745</c:v>
                </c:pt>
                <c:pt idx="113">
                  <c:v>972.72325479532822</c:v>
                </c:pt>
                <c:pt idx="114">
                  <c:v>983.14159431776659</c:v>
                </c:pt>
                <c:pt idx="115">
                  <c:v>992.71892306662266</c:v>
                </c:pt>
                <c:pt idx="116">
                  <c:v>1003.0098367142756</c:v>
                </c:pt>
                <c:pt idx="117">
                  <c:v>1013.3466236768513</c:v>
                </c:pt>
                <c:pt idx="118">
                  <c:v>1023.7496720943155</c:v>
                </c:pt>
                <c:pt idx="119">
                  <c:v>1033.1537016534637</c:v>
                </c:pt>
                <c:pt idx="120">
                  <c:v>1042.6902541223885</c:v>
                </c:pt>
                <c:pt idx="121">
                  <c:v>1053.3175720794743</c:v>
                </c:pt>
                <c:pt idx="122">
                  <c:v>1063.1395585079179</c:v>
                </c:pt>
                <c:pt idx="123">
                  <c:v>1071.9319438680971</c:v>
                </c:pt>
                <c:pt idx="124">
                  <c:v>1082.4267389154065</c:v>
                </c:pt>
                <c:pt idx="125">
                  <c:v>1091.4688789901645</c:v>
                </c:pt>
                <c:pt idx="126">
                  <c:v>1100.2459732453694</c:v>
                </c:pt>
                <c:pt idx="127">
                  <c:v>1110.1291240937101</c:v>
                </c:pt>
                <c:pt idx="128">
                  <c:v>1118.0957897852809</c:v>
                </c:pt>
                <c:pt idx="129">
                  <c:v>1126.5364797310529</c:v>
                </c:pt>
                <c:pt idx="130">
                  <c:v>1133.1728192898663</c:v>
                </c:pt>
                <c:pt idx="131">
                  <c:v>1139.3912019793843</c:v>
                </c:pt>
                <c:pt idx="132">
                  <c:v>1142.2812208195126</c:v>
                </c:pt>
                <c:pt idx="133">
                  <c:v>1141.8224876702861</c:v>
                </c:pt>
                <c:pt idx="134">
                  <c:v>1140.7368192171161</c:v>
                </c:pt>
                <c:pt idx="135">
                  <c:v>1137.9793232867642</c:v>
                </c:pt>
                <c:pt idx="136">
                  <c:v>1136.3227869145564</c:v>
                </c:pt>
                <c:pt idx="137">
                  <c:v>1134.1718381481824</c:v>
                </c:pt>
                <c:pt idx="138">
                  <c:v>1132.494913636009</c:v>
                </c:pt>
                <c:pt idx="139">
                  <c:v>1131.6793880373837</c:v>
                </c:pt>
                <c:pt idx="140">
                  <c:v>1132.041277521774</c:v>
                </c:pt>
                <c:pt idx="141">
                  <c:v>1131.7660376322378</c:v>
                </c:pt>
                <c:pt idx="142">
                  <c:v>1132.5560780559058</c:v>
                </c:pt>
                <c:pt idx="143">
                  <c:v>1133.1065578349778</c:v>
                </c:pt>
                <c:pt idx="144">
                  <c:v>1134.2075173931223</c:v>
                </c:pt>
                <c:pt idx="145">
                  <c:v>1133.6366494740844</c:v>
                </c:pt>
                <c:pt idx="146">
                  <c:v>1134.528630597581</c:v>
                </c:pt>
                <c:pt idx="147">
                  <c:v>1134.2686818130192</c:v>
                </c:pt>
                <c:pt idx="148">
                  <c:v>1134.5031454226237</c:v>
                </c:pt>
                <c:pt idx="149">
                  <c:v>1135.5684257358282</c:v>
                </c:pt>
                <c:pt idx="150">
                  <c:v>1135.028140026739</c:v>
                </c:pt>
                <c:pt idx="151">
                  <c:v>1134.2279055330878</c:v>
                </c:pt>
                <c:pt idx="152">
                  <c:v>1133.442962144411</c:v>
                </c:pt>
                <c:pt idx="153">
                  <c:v>1133.7334931389212</c:v>
                </c:pt>
                <c:pt idx="154">
                  <c:v>1135.50216428094</c:v>
                </c:pt>
                <c:pt idx="155">
                  <c:v>1136.1087114449174</c:v>
                </c:pt>
                <c:pt idx="156">
                  <c:v>1137.5154931025461</c:v>
                </c:pt>
                <c:pt idx="157">
                  <c:v>1137.9079647968845</c:v>
                </c:pt>
                <c:pt idx="158">
                  <c:v>1138.8662073752691</c:v>
                </c:pt>
                <c:pt idx="159">
                  <c:v>1140.0385254232931</c:v>
                </c:pt>
                <c:pt idx="160">
                  <c:v>1140.660363692245</c:v>
                </c:pt>
                <c:pt idx="161">
                  <c:v>1141.1343879464459</c:v>
                </c:pt>
                <c:pt idx="162">
                  <c:v>1141.098708701506</c:v>
                </c:pt>
                <c:pt idx="163">
                  <c:v>1141.8071965653116</c:v>
                </c:pt>
                <c:pt idx="164">
                  <c:v>1142.0314661049338</c:v>
                </c:pt>
                <c:pt idx="165">
                  <c:v>1142.734856933748</c:v>
                </c:pt>
                <c:pt idx="166">
                  <c:v>1143.8409135268837</c:v>
                </c:pt>
                <c:pt idx="167">
                  <c:v>1143.6676143371756</c:v>
                </c:pt>
                <c:pt idx="168">
                  <c:v>1143.7644580020126</c:v>
                </c:pt>
                <c:pt idx="169">
                  <c:v>1144.4321695858871</c:v>
                </c:pt>
                <c:pt idx="170">
                  <c:v>1145.3190536743921</c:v>
                </c:pt>
                <c:pt idx="171">
                  <c:v>1146.18045258794</c:v>
                </c:pt>
                <c:pt idx="172">
                  <c:v>1146.6952531220722</c:v>
                </c:pt>
                <c:pt idx="173">
                  <c:v>1145.9765711882837</c:v>
                </c:pt>
                <c:pt idx="174">
                  <c:v>1147.5362638956544</c:v>
                </c:pt>
                <c:pt idx="175">
                  <c:v>1147.8879593100617</c:v>
                </c:pt>
                <c:pt idx="176">
                  <c:v>1148.1886843745547</c:v>
                </c:pt>
                <c:pt idx="177">
                  <c:v>1149.0296951481371</c:v>
                </c:pt>
                <c:pt idx="178">
                  <c:v>1149.5088164373296</c:v>
                </c:pt>
                <c:pt idx="179">
                  <c:v>1149.065374393077</c:v>
                </c:pt>
                <c:pt idx="180">
                  <c:v>1150.2325954061096</c:v>
                </c:pt>
                <c:pt idx="181">
                  <c:v>1150.5486115755768</c:v>
                </c:pt>
                <c:pt idx="182">
                  <c:v>1151.3284579292622</c:v>
                </c:pt>
                <c:pt idx="183">
                  <c:v>1151.6495711337209</c:v>
                </c:pt>
                <c:pt idx="184">
                  <c:v>1151.7871910784891</c:v>
                </c:pt>
                <c:pt idx="185">
                  <c:v>1152.5007759772861</c:v>
                </c:pt>
                <c:pt idx="186">
                  <c:v>1152.312185682604</c:v>
                </c:pt>
                <c:pt idx="187">
                  <c:v>1153.2245549460661</c:v>
                </c:pt>
                <c:pt idx="188">
                  <c:v>1153.5201829755679</c:v>
                </c:pt>
                <c:pt idx="189">
                  <c:v>1154.1369242095282</c:v>
                </c:pt>
                <c:pt idx="190">
                  <c:v>1154.0451775796828</c:v>
                </c:pt>
                <c:pt idx="191">
                  <c:v>1155.3806007474318</c:v>
                </c:pt>
                <c:pt idx="192">
                  <c:v>1155.4111829573801</c:v>
                </c:pt>
                <c:pt idx="193">
                  <c:v>1155.9973419813921</c:v>
                </c:pt>
                <c:pt idx="194">
                  <c:v>1156.354134430791</c:v>
                </c:pt>
                <c:pt idx="195">
                  <c:v>1157.0320400846479</c:v>
                </c:pt>
                <c:pt idx="196">
                  <c:v>1157.169660029416</c:v>
                </c:pt>
                <c:pt idx="197">
                  <c:v>1158.0106708029984</c:v>
                </c:pt>
                <c:pt idx="198">
                  <c:v>1158.4184336023111</c:v>
                </c:pt>
                <c:pt idx="199">
                  <c:v>1158.4694039522251</c:v>
                </c:pt>
                <c:pt idx="200">
                  <c:v>1158.979107451366</c:v>
                </c:pt>
                <c:pt idx="201">
                  <c:v>1159.6264308952748</c:v>
                </c:pt>
                <c:pt idx="202">
                  <c:v>1159.815021189957</c:v>
                </c:pt>
                <c:pt idx="203">
                  <c:v>1159.9475440997335</c:v>
                </c:pt>
                <c:pt idx="204">
                  <c:v>1160.9057866781181</c:v>
                </c:pt>
                <c:pt idx="205">
                  <c:v>1161.614274541924</c:v>
                </c:pt>
                <c:pt idx="206">
                  <c:v>1161.3900050023019</c:v>
                </c:pt>
                <c:pt idx="207">
                  <c:v>1161.6907300667951</c:v>
                </c:pt>
                <c:pt idx="208">
                  <c:v>1163.0159591645613</c:v>
                </c:pt>
                <c:pt idx="209">
                  <c:v>1163.8161936582123</c:v>
                </c:pt>
                <c:pt idx="210">
                  <c:v>1163.5409537686762</c:v>
                </c:pt>
                <c:pt idx="211">
                  <c:v>1163.3217812640457</c:v>
                </c:pt>
                <c:pt idx="212">
                  <c:v>1164.1271127926884</c:v>
                </c:pt>
                <c:pt idx="213">
                  <c:v>1164.8763769364252</c:v>
                </c:pt>
                <c:pt idx="214">
                  <c:v>1165.3554982256173</c:v>
                </c:pt>
                <c:pt idx="215">
                  <c:v>1165.4778270654112</c:v>
                </c:pt>
                <c:pt idx="216">
                  <c:v>1165.962045389595</c:v>
                </c:pt>
                <c:pt idx="217">
                  <c:v>1165.8142313748442</c:v>
                </c:pt>
                <c:pt idx="218">
                  <c:v>1166.5787866235555</c:v>
                </c:pt>
                <c:pt idx="219">
                  <c:v>1166.9610642479113</c:v>
                </c:pt>
                <c:pt idx="220">
                  <c:v>1167.3943122221808</c:v>
                </c:pt>
                <c:pt idx="221">
                  <c:v>1167.746007636588</c:v>
                </c:pt>
                <c:pt idx="222">
                  <c:v>1168.220031890789</c:v>
                </c:pt>
                <c:pt idx="223">
                  <c:v>1168.882646439672</c:v>
                </c:pt>
                <c:pt idx="224">
                  <c:v>1169.2649240640278</c:v>
                </c:pt>
                <c:pt idx="225">
                  <c:v>1169.7644334931856</c:v>
                </c:pt>
                <c:pt idx="226">
                  <c:v>1170.2537488523608</c:v>
                </c:pt>
                <c:pt idx="227">
                  <c:v>1169.7542394232028</c:v>
                </c:pt>
                <c:pt idx="228">
                  <c:v>1170.5595709518452</c:v>
                </c:pt>
                <c:pt idx="229">
                  <c:v>1171.1610210808315</c:v>
                </c:pt>
                <c:pt idx="230">
                  <c:v>1171.9714496444653</c:v>
                </c:pt>
                <c:pt idx="231">
                  <c:v>1172.6238701233656</c:v>
                </c:pt>
                <c:pt idx="232">
                  <c:v>1172.3435331988383</c:v>
                </c:pt>
                <c:pt idx="233">
                  <c:v>1172.5983849484087</c:v>
                </c:pt>
                <c:pt idx="234">
                  <c:v>1172.6238701233656</c:v>
                </c:pt>
                <c:pt idx="235">
                  <c:v>1173.4699779319394</c:v>
                </c:pt>
                <c:pt idx="236">
                  <c:v>1174.1427865508051</c:v>
                </c:pt>
                <c:pt idx="237">
                  <c:v>1174.2243391106679</c:v>
                </c:pt>
                <c:pt idx="238">
                  <c:v>1174.3058916705304</c:v>
                </c:pt>
                <c:pt idx="239">
                  <c:v>1174.1173013758482</c:v>
                </c:pt>
                <c:pt idx="240">
                  <c:v>1175.1774846540613</c:v>
                </c:pt>
                <c:pt idx="241">
                  <c:v>1175.8604873429099</c:v>
                </c:pt>
                <c:pt idx="242">
                  <c:v>1176.8187299212946</c:v>
                </c:pt>
                <c:pt idx="243">
                  <c:v>1176.237667932274</c:v>
                </c:pt>
                <c:pt idx="244">
                  <c:v>1176.6148485216381</c:v>
                </c:pt>
                <c:pt idx="245">
                  <c:v>1176.7422743964235</c:v>
                </c:pt>
                <c:pt idx="246">
                  <c:v>1178.0420183192327</c:v>
                </c:pt>
                <c:pt idx="247">
                  <c:v>1177.5577999950488</c:v>
                </c:pt>
                <c:pt idx="248">
                  <c:v>1178.5058485034508</c:v>
                </c:pt>
                <c:pt idx="249">
                  <c:v>1178.6179832732616</c:v>
                </c:pt>
                <c:pt idx="250">
                  <c:v>1179.4335088718872</c:v>
                </c:pt>
                <c:pt idx="251">
                  <c:v>1179.1939482272905</c:v>
                </c:pt>
                <c:pt idx="252">
                  <c:v>1178.9543875826944</c:v>
                </c:pt>
                <c:pt idx="253">
                  <c:v>1180.4325277302028</c:v>
                </c:pt>
                <c:pt idx="254">
                  <c:v>1180.4580129051601</c:v>
                </c:pt>
                <c:pt idx="255">
                  <c:v>1180.78422314461</c:v>
                </c:pt>
                <c:pt idx="256">
                  <c:v>1181.3296058886908</c:v>
                </c:pt>
                <c:pt idx="257">
                  <c:v>1181.5538754283127</c:v>
                </c:pt>
                <c:pt idx="258">
                  <c:v>1180.6873794797734</c:v>
                </c:pt>
                <c:pt idx="259">
                  <c:v>1182.26746032711</c:v>
                </c:pt>
                <c:pt idx="260">
                  <c:v>1182.1604225922904</c:v>
                </c:pt>
                <c:pt idx="261">
                  <c:v>1183.2868673253915</c:v>
                </c:pt>
                <c:pt idx="262">
                  <c:v>1183.3633228502626</c:v>
                </c:pt>
                <c:pt idx="263">
                  <c:v>1183.1135681356836</c:v>
                </c:pt>
                <c:pt idx="264">
                  <c:v>1184.1482662389394</c:v>
                </c:pt>
                <c:pt idx="265">
                  <c:v>1184.0361314691286</c:v>
                </c:pt>
                <c:pt idx="266">
                  <c:v>1183.6895330897128</c:v>
                </c:pt>
                <c:pt idx="267">
                  <c:v>1184.5866112482006</c:v>
                </c:pt>
                <c:pt idx="268">
                  <c:v>1184.4591853734155</c:v>
                </c:pt>
                <c:pt idx="269">
                  <c:v>1185.1523821322469</c:v>
                </c:pt>
                <c:pt idx="270">
                  <c:v>1185.8353848210957</c:v>
                </c:pt>
                <c:pt idx="271">
                  <c:v>1185.4887864416798</c:v>
                </c:pt>
                <c:pt idx="272">
                  <c:v>1186.3196031452794</c:v>
                </c:pt>
                <c:pt idx="273">
                  <c:v>1186.3399912852449</c:v>
                </c:pt>
                <c:pt idx="274">
                  <c:v>1187.0586732190336</c:v>
                </c:pt>
                <c:pt idx="275">
                  <c:v>1186.2482446553997</c:v>
                </c:pt>
                <c:pt idx="276">
                  <c:v>1187.313524968604</c:v>
                </c:pt>
                <c:pt idx="277">
                  <c:v>1187.4307567734063</c:v>
                </c:pt>
                <c:pt idx="278">
                  <c:v>1188.5215222615677</c:v>
                </c:pt>
                <c:pt idx="279">
                  <c:v>1188.2258942320661</c:v>
                </c:pt>
                <c:pt idx="280">
                  <c:v>1188.4603578416709</c:v>
                </c:pt>
                <c:pt idx="281">
                  <c:v>1188.7050155212585</c:v>
                </c:pt>
                <c:pt idx="282">
                  <c:v>1188.6387540663702</c:v>
                </c:pt>
                <c:pt idx="283">
                  <c:v>1188.7763740111382</c:v>
                </c:pt>
                <c:pt idx="284">
                  <c:v>1190.0455357239987</c:v>
                </c:pt>
                <c:pt idx="285">
                  <c:v>1189.2453012303479</c:v>
                </c:pt>
                <c:pt idx="286">
                  <c:v>1189.7397136245143</c:v>
                </c:pt>
                <c:pt idx="287">
                  <c:v>1190.2545141586465</c:v>
                </c:pt>
                <c:pt idx="288">
                  <c:v>1190.8712553926068</c:v>
                </c:pt>
                <c:pt idx="289">
                  <c:v>1191.1668834221086</c:v>
                </c:pt>
                <c:pt idx="290">
                  <c:v>1191.0751367922633</c:v>
                </c:pt>
                <c:pt idx="291">
                  <c:v>1190.7285384128475</c:v>
                </c:pt>
                <c:pt idx="292">
                  <c:v>1191.1821745270829</c:v>
                </c:pt>
                <c:pt idx="293">
                  <c:v>1192.1913874553818</c:v>
                </c:pt>
                <c:pt idx="294">
                  <c:v>1192.0231853006653</c:v>
                </c:pt>
                <c:pt idx="295">
                  <c:v>1191.8855653558971</c:v>
                </c:pt>
                <c:pt idx="296">
                  <c:v>1192.058864545605</c:v>
                </c:pt>
                <c:pt idx="297">
                  <c:v>1193.2006003836805</c:v>
                </c:pt>
                <c:pt idx="298">
                  <c:v>1193.0680774739037</c:v>
                </c:pt>
                <c:pt idx="299">
                  <c:v>1192.695993919531</c:v>
                </c:pt>
                <c:pt idx="300">
                  <c:v>1193.3484143984315</c:v>
                </c:pt>
                <c:pt idx="301">
                  <c:v>1193.1649211387405</c:v>
                </c:pt>
                <c:pt idx="302">
                  <c:v>1193.5166165531477</c:v>
                </c:pt>
                <c:pt idx="303">
                  <c:v>1194.3984036066613</c:v>
                </c:pt>
                <c:pt idx="304">
                  <c:v>1194.2913658718419</c:v>
                </c:pt>
                <c:pt idx="305">
                  <c:v>1194.8367486159225</c:v>
                </c:pt>
                <c:pt idx="306">
                  <c:v>1195.1833469953381</c:v>
                </c:pt>
                <c:pt idx="307">
                  <c:v>1194.5767998313604</c:v>
                </c:pt>
                <c:pt idx="308">
                  <c:v>1195.168055890364</c:v>
                </c:pt>
                <c:pt idx="309">
                  <c:v>1195.2750936251834</c:v>
                </c:pt>
                <c:pt idx="310">
                  <c:v>1194.8214575109482</c:v>
                </c:pt>
                <c:pt idx="311">
                  <c:v>1195.6624682845306</c:v>
                </c:pt>
                <c:pt idx="312">
                  <c:v>1196.2078510286112</c:v>
                </c:pt>
                <c:pt idx="313">
                  <c:v>1196.0141636989379</c:v>
                </c:pt>
                <c:pt idx="314">
                  <c:v>1196.0090666639462</c:v>
                </c:pt>
                <c:pt idx="315">
                  <c:v>1195.8000882292986</c:v>
                </c:pt>
                <c:pt idx="316">
                  <c:v>1196.2639184135166</c:v>
                </c:pt>
                <c:pt idx="317">
                  <c:v>1195.9173200341011</c:v>
                </c:pt>
                <c:pt idx="318">
                  <c:v>1197.1049291870991</c:v>
                </c:pt>
                <c:pt idx="319">
                  <c:v>1196.9112418574257</c:v>
                </c:pt>
                <c:pt idx="320">
                  <c:v>1197.1609965720047</c:v>
                </c:pt>
                <c:pt idx="321">
                  <c:v>1198.0223954855526</c:v>
                </c:pt>
                <c:pt idx="322">
                  <c:v>1197.390363146618</c:v>
                </c:pt>
                <c:pt idx="323">
                  <c:v>1197.4158483215751</c:v>
                </c:pt>
                <c:pt idx="324">
                  <c:v>1197.2680343068241</c:v>
                </c:pt>
                <c:pt idx="325">
                  <c:v>1197.3597809366695</c:v>
                </c:pt>
                <c:pt idx="326">
                  <c:v>1198.0427836255183</c:v>
                </c:pt>
                <c:pt idx="327">
                  <c:v>1198.4913227047621</c:v>
                </c:pt>
                <c:pt idx="328">
                  <c:v>1198.1956946752605</c:v>
                </c:pt>
                <c:pt idx="329">
                  <c:v>1198.4811286347792</c:v>
                </c:pt>
                <c:pt idx="330">
                  <c:v>1198.4301582848652</c:v>
                </c:pt>
                <c:pt idx="331">
                  <c:v>1199.0468995188257</c:v>
                </c:pt>
                <c:pt idx="332">
                  <c:v>1198.9908321339201</c:v>
                </c:pt>
                <c:pt idx="333">
                  <c:v>1198.7920477692553</c:v>
                </c:pt>
                <c:pt idx="334">
                  <c:v>1198.965346958963</c:v>
                </c:pt>
                <c:pt idx="335">
                  <c:v>1198.9551528889804</c:v>
                </c:pt>
                <c:pt idx="336">
                  <c:v>1198.8124359092208</c:v>
                </c:pt>
                <c:pt idx="337">
                  <c:v>1199.7451933126486</c:v>
                </c:pt>
                <c:pt idx="338">
                  <c:v>1199.6789318577603</c:v>
                </c:pt>
                <c:pt idx="339">
                  <c:v>1200.2396057068152</c:v>
                </c:pt>
                <c:pt idx="340">
                  <c:v>1198.766562594298</c:v>
                </c:pt>
                <c:pt idx="341">
                  <c:v>1198.9092795740576</c:v>
                </c:pt>
                <c:pt idx="342">
                  <c:v>1199.8471340124765</c:v>
                </c:pt>
                <c:pt idx="343">
                  <c:v>1200.1784412869183</c:v>
                </c:pt>
                <c:pt idx="344">
                  <c:v>1200.0204332021847</c:v>
                </c:pt>
                <c:pt idx="345">
                  <c:v>1199.9133954673648</c:v>
                </c:pt>
                <c:pt idx="346">
                  <c:v>1199.7553873826314</c:v>
                </c:pt>
                <c:pt idx="347">
                  <c:v>1200.0714035520987</c:v>
                </c:pt>
                <c:pt idx="348">
                  <c:v>1200.1019857620472</c:v>
                </c:pt>
                <c:pt idx="349">
                  <c:v>1201.4272148598134</c:v>
                </c:pt>
                <c:pt idx="350">
                  <c:v>1200.3415464066434</c:v>
                </c:pt>
                <c:pt idx="351">
                  <c:v>1200.6167862961793</c:v>
                </c:pt>
                <c:pt idx="352">
                  <c:v>1200.7900854858872</c:v>
                </c:pt>
                <c:pt idx="353">
                  <c:v>1200.2294116368323</c:v>
                </c:pt>
                <c:pt idx="354">
                  <c:v>1200.2294116368323</c:v>
                </c:pt>
                <c:pt idx="355">
                  <c:v>1201.7228428893147</c:v>
                </c:pt>
                <c:pt idx="356">
                  <c:v>1200.7442121709646</c:v>
                </c:pt>
                <c:pt idx="357">
                  <c:v>1200.7900854858872</c:v>
                </c:pt>
                <c:pt idx="358">
                  <c:v>1200.3466434416348</c:v>
                </c:pt>
                <c:pt idx="359">
                  <c:v>1201.1162957253373</c:v>
                </c:pt>
                <c:pt idx="360">
                  <c:v>1200.8410558358012</c:v>
                </c:pt>
                <c:pt idx="361">
                  <c:v>1201.299788985028</c:v>
                </c:pt>
                <c:pt idx="362">
                  <c:v>1200.6983388560418</c:v>
                </c:pt>
                <c:pt idx="363">
                  <c:v>1201.0755194454061</c:v>
                </c:pt>
                <c:pt idx="364">
                  <c:v>1201.1315868303116</c:v>
                </c:pt>
                <c:pt idx="365">
                  <c:v>1201.1876542152172</c:v>
                </c:pt>
                <c:pt idx="366">
                  <c:v>1201.3048860200195</c:v>
                </c:pt>
                <c:pt idx="367">
                  <c:v>1201.6209021894867</c:v>
                </c:pt>
                <c:pt idx="368">
                  <c:v>1200.7900854858872</c:v>
                </c:pt>
                <c:pt idx="369">
                  <c:v>1201.1417809002944</c:v>
                </c:pt>
                <c:pt idx="370">
                  <c:v>1201.5954170145299</c:v>
                </c:pt>
                <c:pt idx="371">
                  <c:v>1201.6922606793664</c:v>
                </c:pt>
                <c:pt idx="372">
                  <c:v>1200.8104736258529</c:v>
                </c:pt>
                <c:pt idx="373">
                  <c:v>1201.2029453201912</c:v>
                </c:pt>
                <c:pt idx="374">
                  <c:v>1201.0092579905177</c:v>
                </c:pt>
                <c:pt idx="375">
                  <c:v>1200.9582876406037</c:v>
                </c:pt>
                <c:pt idx="376">
                  <c:v>1201.7738132392292</c:v>
                </c:pt>
                <c:pt idx="377">
                  <c:v>1201.386438579882</c:v>
                </c:pt>
                <c:pt idx="378">
                  <c:v>1201.3150800900021</c:v>
                </c:pt>
                <c:pt idx="379">
                  <c:v>1200.6320774011535</c:v>
                </c:pt>
                <c:pt idx="380">
                  <c:v>1201.0296461304836</c:v>
                </c:pt>
                <c:pt idx="381">
                  <c:v>1200.8818321157325</c:v>
                </c:pt>
                <c:pt idx="382">
                  <c:v>1201.2437216001226</c:v>
                </c:pt>
                <c:pt idx="383">
                  <c:v>1200.7238240309991</c:v>
                </c:pt>
                <c:pt idx="384">
                  <c:v>1200.4281960014973</c:v>
                </c:pt>
                <c:pt idx="385">
                  <c:v>1200.637174436145</c:v>
                </c:pt>
                <c:pt idx="386">
                  <c:v>1200.7951825208786</c:v>
                </c:pt>
                <c:pt idx="387">
                  <c:v>1201.050034270449</c:v>
                </c:pt>
                <c:pt idx="388">
                  <c:v>1200.5250396663341</c:v>
                </c:pt>
                <c:pt idx="389">
                  <c:v>1199.949074712305</c:v>
                </c:pt>
                <c:pt idx="390">
                  <c:v>1200.3568375116176</c:v>
                </c:pt>
                <c:pt idx="391">
                  <c:v>1200.6830477510678</c:v>
                </c:pt>
                <c:pt idx="392">
                  <c:v>1200.6014951912052</c:v>
                </c:pt>
                <c:pt idx="393">
                  <c:v>1199.9643658172793</c:v>
                </c:pt>
                <c:pt idx="394">
                  <c:v>1199.9133954673648</c:v>
                </c:pt>
                <c:pt idx="395">
                  <c:v>1199.5617000529578</c:v>
                </c:pt>
                <c:pt idx="396">
                  <c:v>1199.6024763328892</c:v>
                </c:pt>
                <c:pt idx="397">
                  <c:v>1199.3884008632499</c:v>
                </c:pt>
                <c:pt idx="398">
                  <c:v>1199.7349992426657</c:v>
                </c:pt>
                <c:pt idx="399">
                  <c:v>1200.1172768670215</c:v>
                </c:pt>
                <c:pt idx="400">
                  <c:v>1199.3934978982413</c:v>
                </c:pt>
                <c:pt idx="401">
                  <c:v>1198.8583092241436</c:v>
                </c:pt>
                <c:pt idx="402">
                  <c:v>1198.2364709551916</c:v>
                </c:pt>
                <c:pt idx="403">
                  <c:v>1199.0418024838341</c:v>
                </c:pt>
                <c:pt idx="404">
                  <c:v>1198.6442337545043</c:v>
                </c:pt>
                <c:pt idx="405">
                  <c:v>1198.7206892793754</c:v>
                </c:pt>
                <c:pt idx="406">
                  <c:v>1198.0886569404411</c:v>
                </c:pt>
                <c:pt idx="407">
                  <c:v>1198.8786973641093</c:v>
                </c:pt>
                <c:pt idx="408">
                  <c:v>1198.3486057250027</c:v>
                </c:pt>
                <c:pt idx="409">
                  <c:v>1197.5534682663431</c:v>
                </c:pt>
                <c:pt idx="410">
                  <c:v>1197.227258026893</c:v>
                </c:pt>
                <c:pt idx="411">
                  <c:v>1196.9265329623997</c:v>
                </c:pt>
                <c:pt idx="412">
                  <c:v>1196.0651340488519</c:v>
                </c:pt>
                <c:pt idx="413">
                  <c:v>1197.1813847119702</c:v>
                </c:pt>
                <c:pt idx="414">
                  <c:v>1196.5901286529668</c:v>
                </c:pt>
                <c:pt idx="415">
                  <c:v>1195.8153793342728</c:v>
                </c:pt>
                <c:pt idx="416">
                  <c:v>1195.5095572347884</c:v>
                </c:pt>
                <c:pt idx="417">
                  <c:v>1194.3576273267302</c:v>
                </c:pt>
                <c:pt idx="418">
                  <c:v>1194.3576273267302</c:v>
                </c:pt>
                <c:pt idx="419">
                  <c:v>1194.4035006416527</c:v>
                </c:pt>
                <c:pt idx="420">
                  <c:v>1194.4646650615496</c:v>
                </c:pt>
                <c:pt idx="421">
                  <c:v>1194.0619992972286</c:v>
                </c:pt>
                <c:pt idx="422">
                  <c:v>1192.9100693891701</c:v>
                </c:pt>
                <c:pt idx="423">
                  <c:v>1192.4054629250209</c:v>
                </c:pt>
                <c:pt idx="424">
                  <c:v>1192.3290074001497</c:v>
                </c:pt>
                <c:pt idx="425">
                  <c:v>1192.0945437905448</c:v>
                </c:pt>
                <c:pt idx="426">
                  <c:v>1192.0384764056394</c:v>
                </c:pt>
                <c:pt idx="427">
                  <c:v>1191.0751367922633</c:v>
                </c:pt>
                <c:pt idx="428">
                  <c:v>1189.8875276392653</c:v>
                </c:pt>
                <c:pt idx="429">
                  <c:v>1189.6071907147377</c:v>
                </c:pt>
                <c:pt idx="430">
                  <c:v>1189.4695707699696</c:v>
                </c:pt>
                <c:pt idx="431">
                  <c:v>1188.9955465157686</c:v>
                </c:pt>
                <c:pt idx="432" formatCode="General">
                  <c:v>1187.9812365524785</c:v>
                </c:pt>
                <c:pt idx="433" formatCode="General">
                  <c:v>1187.1351287439047</c:v>
                </c:pt>
                <c:pt idx="434" formatCode="General">
                  <c:v>1186.4929023349871</c:v>
                </c:pt>
                <c:pt idx="435" formatCode="General">
                  <c:v>1186.1921772704943</c:v>
                </c:pt>
                <c:pt idx="436" formatCode="General">
                  <c:v>1186.3196031452794</c:v>
                </c:pt>
                <c:pt idx="437" formatCode="General">
                  <c:v>1185.2237406221266</c:v>
                </c:pt>
                <c:pt idx="438" formatCode="General">
                  <c:v>1184.6069993881663</c:v>
                </c:pt>
                <c:pt idx="439" formatCode="General">
                  <c:v>1183.0269185408299</c:v>
                </c:pt>
                <c:pt idx="440" formatCode="General">
                  <c:v>1183.0625977857696</c:v>
                </c:pt>
                <c:pt idx="441" formatCode="General">
                  <c:v>1182.2368781171615</c:v>
                </c:pt>
                <c:pt idx="442" formatCode="General">
                  <c:v>1181.4774199034416</c:v>
                </c:pt>
                <c:pt idx="443" formatCode="General">
                  <c:v>1180.7383498296872</c:v>
                </c:pt>
                <c:pt idx="444" formatCode="General">
                  <c:v>1179.2856948571361</c:v>
                </c:pt>
                <c:pt idx="445" formatCode="General">
                  <c:v>1179.346859277033</c:v>
                </c:pt>
                <c:pt idx="446" formatCode="General">
                  <c:v>1178.7301180430727</c:v>
                </c:pt>
                <c:pt idx="447" formatCode="General">
                  <c:v>1178.0063390742926</c:v>
                </c:pt>
                <c:pt idx="448" formatCode="General">
                  <c:v>1176.9818350410196</c:v>
                </c:pt>
                <c:pt idx="449" formatCode="General">
                  <c:v>1176.8900884111742</c:v>
                </c:pt>
                <c:pt idx="450" formatCode="General">
                  <c:v>1174.8767595895681</c:v>
                </c:pt>
                <c:pt idx="451" formatCode="General">
                  <c:v>1174.2906005655559</c:v>
                </c:pt>
                <c:pt idx="452" formatCode="General">
                  <c:v>1173.9898755010631</c:v>
                </c:pt>
                <c:pt idx="453" formatCode="General">
                  <c:v>1173.1539617624721</c:v>
                </c:pt>
                <c:pt idx="454" formatCode="General">
                  <c:v>1172.1345547641906</c:v>
                </c:pt>
                <c:pt idx="455" formatCode="General">
                  <c:v>1171.7318889998692</c:v>
                </c:pt>
                <c:pt idx="456" formatCode="General">
                  <c:v>1170.9622367161667</c:v>
                </c:pt>
                <c:pt idx="457" formatCode="General">
                  <c:v>1169.6115224434434</c:v>
                </c:pt>
                <c:pt idx="458" formatCode="General">
                  <c:v>1169.2241477840964</c:v>
                </c:pt>
                <c:pt idx="459" formatCode="General">
                  <c:v>1167.0222286678081</c:v>
                </c:pt>
                <c:pt idx="460" formatCode="General">
                  <c:v>1167.1598486125763</c:v>
                </c:pt>
                <c:pt idx="461" formatCode="General">
                  <c:v>1166.5227192386501</c:v>
                </c:pt>
                <c:pt idx="462" formatCode="General">
                  <c:v>1165.5899618352223</c:v>
                </c:pt>
                <c:pt idx="463" formatCode="General">
                  <c:v>1164.4533230321383</c:v>
                </c:pt>
                <c:pt idx="464" formatCode="General">
                  <c:v>1162.6846518901198</c:v>
                </c:pt>
                <c:pt idx="465" formatCode="General">
                  <c:v>1161.813058906589</c:v>
                </c:pt>
                <c:pt idx="466" formatCode="General">
                  <c:v>1161.4154901772592</c:v>
                </c:pt>
                <c:pt idx="467" formatCode="General">
                  <c:v>1160.6815171384962</c:v>
                </c:pt>
                <c:pt idx="468" formatCode="General">
                  <c:v>1160.3502098640547</c:v>
                </c:pt>
                <c:pt idx="469" formatCode="General">
                  <c:v>1158.7089645968213</c:v>
                </c:pt>
                <c:pt idx="470" formatCode="General">
                  <c:v>1157.6895575985397</c:v>
                </c:pt>
                <c:pt idx="471" formatCode="General">
                  <c:v>1156.8434497899659</c:v>
                </c:pt>
                <c:pt idx="472" formatCode="General">
                  <c:v>1155.7475872668133</c:v>
                </c:pt>
                <c:pt idx="473" formatCode="General">
                  <c:v>1155.2429808026636</c:v>
                </c:pt>
                <c:pt idx="474" formatCode="General">
                  <c:v>1154.1522153145022</c:v>
                </c:pt>
                <c:pt idx="475" formatCode="General">
                  <c:v>1153.4896007656193</c:v>
                </c:pt>
                <c:pt idx="476" formatCode="General">
                  <c:v>1152.1083042829478</c:v>
                </c:pt>
                <c:pt idx="477" formatCode="General">
                  <c:v>1152.0420428280595</c:v>
                </c:pt>
                <c:pt idx="478" formatCode="General">
                  <c:v>1150.4976412256626</c:v>
                </c:pt>
                <c:pt idx="479" formatCode="General">
                  <c:v>1149.5903689971919</c:v>
                </c:pt>
                <c:pt idx="480" formatCode="General">
                  <c:v>1148.9889188682059</c:v>
                </c:pt>
                <c:pt idx="481" formatCode="General">
                  <c:v>1148.1224229196666</c:v>
                </c:pt>
                <c:pt idx="482" formatCode="General">
                  <c:v>1147.1539862712989</c:v>
                </c:pt>
                <c:pt idx="483" formatCode="General">
                  <c:v>1145.6146817038937</c:v>
                </c:pt>
                <c:pt idx="484" formatCode="General">
                  <c:v>1144.7481857553541</c:v>
                </c:pt>
                <c:pt idx="485" formatCode="General">
                  <c:v>1143.8765927718234</c:v>
                </c:pt>
                <c:pt idx="486" formatCode="General">
                  <c:v>1142.6074310589629</c:v>
                </c:pt>
                <c:pt idx="487" formatCode="General">
                  <c:v>1141.5982181306642</c:v>
                </c:pt>
                <c:pt idx="488" formatCode="General">
                  <c:v>1141.297493066171</c:v>
                </c:pt>
                <c:pt idx="489" formatCode="General">
                  <c:v>1139.8091588486798</c:v>
                </c:pt>
                <c:pt idx="490" formatCode="General">
                  <c:v>1138.9222747601748</c:v>
                </c:pt>
                <c:pt idx="491" formatCode="General">
                  <c:v>1137.1026332682422</c:v>
                </c:pt>
                <c:pt idx="492" formatCode="General">
                  <c:v>1136.8070052387402</c:v>
                </c:pt>
                <c:pt idx="493" formatCode="General">
                  <c:v>1136.2463313896853</c:v>
                </c:pt>
                <c:pt idx="494" formatCode="General">
                  <c:v>1135.4919702109571</c:v>
                </c:pt>
                <c:pt idx="495" formatCode="General">
                  <c:v>1133.5398058092478</c:v>
                </c:pt>
                <c:pt idx="496" formatCode="General">
                  <c:v>1132.6223395107943</c:v>
                </c:pt>
                <c:pt idx="497" formatCode="General">
                  <c:v>1131.658999897418</c:v>
                </c:pt>
                <c:pt idx="498" formatCode="General">
                  <c:v>1131.409245182839</c:v>
                </c:pt>
                <c:pt idx="499" formatCode="General">
                  <c:v>1129.9107168953651</c:v>
                </c:pt>
                <c:pt idx="500" formatCode="General">
                  <c:v>1128.7995632672382</c:v>
                </c:pt>
                <c:pt idx="501" formatCode="General">
                  <c:v>1127.2653557348242</c:v>
                </c:pt>
                <c:pt idx="502" formatCode="General">
                  <c:v>1126.9493395653569</c:v>
                </c:pt>
                <c:pt idx="503" formatCode="General">
                  <c:v>1125.7923126223072</c:v>
                </c:pt>
                <c:pt idx="504" formatCode="General">
                  <c:v>1125.6648867475221</c:v>
                </c:pt>
                <c:pt idx="505" formatCode="General">
                  <c:v>1123.7636926957268</c:v>
                </c:pt>
                <c:pt idx="506" formatCode="General">
                  <c:v>1122.3059406881841</c:v>
                </c:pt>
                <c:pt idx="507" formatCode="General">
                  <c:v>1121.3069218298679</c:v>
                </c:pt>
                <c:pt idx="508" formatCode="General">
                  <c:v>1120.0326630820161</c:v>
                </c:pt>
                <c:pt idx="509" formatCode="General">
                  <c:v>1119.4668921979699</c:v>
                </c:pt>
                <c:pt idx="510" formatCode="General">
                  <c:v>1118.8144717190694</c:v>
                </c:pt>
                <c:pt idx="511" formatCode="General">
                  <c:v>1117.7288032658996</c:v>
                </c:pt>
                <c:pt idx="512" formatCode="General">
                  <c:v>1116.1691105585285</c:v>
                </c:pt>
                <c:pt idx="513" formatCode="General">
                  <c:v>1115.2669353650494</c:v>
                </c:pt>
                <c:pt idx="514" formatCode="General">
                  <c:v>1114.5023801163381</c:v>
                </c:pt>
                <c:pt idx="515" formatCode="General">
                  <c:v>1113.4472938731167</c:v>
                </c:pt>
                <c:pt idx="516" formatCode="General">
                  <c:v>1113.4727790480738</c:v>
                </c:pt>
                <c:pt idx="517" formatCode="General">
                  <c:v>1111.2096955118886</c:v>
                </c:pt>
                <c:pt idx="518" formatCode="General">
                  <c:v>1109.5123828597498</c:v>
                </c:pt>
                <c:pt idx="519" formatCode="General">
                  <c:v>1109.0077763956001</c:v>
                </c:pt>
                <c:pt idx="520" formatCode="General">
                  <c:v>1107.6213828779369</c:v>
                </c:pt>
                <c:pt idx="521" formatCode="General">
                  <c:v>1107.2391052535813</c:v>
                </c:pt>
                <c:pt idx="522" formatCode="General">
                  <c:v>1105.7813532460389</c:v>
                </c:pt>
                <c:pt idx="523" formatCode="General">
                  <c:v>1104.3796686234016</c:v>
                </c:pt>
                <c:pt idx="524" formatCode="General">
                  <c:v>1103.6456955846388</c:v>
                </c:pt>
                <c:pt idx="525" formatCode="General">
                  <c:v>1103.3092912752059</c:v>
                </c:pt>
                <c:pt idx="526" formatCode="General">
                  <c:v>1101.9279947925343</c:v>
                </c:pt>
                <c:pt idx="527" formatCode="General">
                  <c:v>1100.4804368549742</c:v>
                </c:pt>
                <c:pt idx="528" formatCode="General">
                  <c:v>1099.4253506117529</c:v>
                </c:pt>
                <c:pt idx="529" formatCode="General">
                  <c:v>1098.752541992887</c:v>
                </c:pt>
                <c:pt idx="530" formatCode="General">
                  <c:v>1097.7739112745364</c:v>
                </c:pt>
                <c:pt idx="531" formatCode="General">
                  <c:v>1096.2295096721398</c:v>
                </c:pt>
                <c:pt idx="532" formatCode="General">
                  <c:v>1095.4547603534459</c:v>
                </c:pt>
                <c:pt idx="533" formatCode="General">
                  <c:v>1093.7319625263499</c:v>
                </c:pt>
                <c:pt idx="534" formatCode="General">
                  <c:v>1092.8909517527675</c:v>
                </c:pt>
                <c:pt idx="535" formatCode="General">
                  <c:v>1092.6157118632314</c:v>
                </c:pt>
                <c:pt idx="536" formatCode="General">
                  <c:v>1090.7247118814191</c:v>
                </c:pt>
                <c:pt idx="537" formatCode="General">
                  <c:v>1089.1752132440308</c:v>
                </c:pt>
                <c:pt idx="538" formatCode="General">
                  <c:v>1088.4514342752511</c:v>
                </c:pt>
                <c:pt idx="539" formatCode="General">
                  <c:v>1087.8194019363161</c:v>
                </c:pt>
                <c:pt idx="540" formatCode="General">
                  <c:v>1086.9529059877768</c:v>
                </c:pt>
                <c:pt idx="541" formatCode="General">
                  <c:v>1084.9395771661705</c:v>
                </c:pt>
                <c:pt idx="542" formatCode="General">
                  <c:v>1083.9915286577686</c:v>
                </c:pt>
                <c:pt idx="543" formatCode="General">
                  <c:v>1083.1301297442208</c:v>
                </c:pt>
                <c:pt idx="544" formatCode="General">
                  <c:v>1081.259517902374</c:v>
                </c:pt>
                <c:pt idx="545" formatCode="General">
                  <c:v>1080.7498144032331</c:v>
                </c:pt>
                <c:pt idx="546" formatCode="General">
                  <c:v>1080.3675367788776</c:v>
                </c:pt>
                <c:pt idx="547" formatCode="General">
                  <c:v>1078.4765367970651</c:v>
                </c:pt>
                <c:pt idx="548" formatCode="General">
                  <c:v>1077.599846778543</c:v>
                </c:pt>
                <c:pt idx="549" formatCode="General">
                  <c:v>1075.326569172375</c:v>
                </c:pt>
                <c:pt idx="550" formatCode="General">
                  <c:v>1074.7811864282944</c:v>
                </c:pt>
                <c:pt idx="551" formatCode="General">
                  <c:v>1073.6853239051416</c:v>
                </c:pt>
                <c:pt idx="552" formatCode="General">
                  <c:v>1073.1450381960524</c:v>
                </c:pt>
                <c:pt idx="553" formatCode="General">
                  <c:v>1071.9115557281316</c:v>
                </c:pt>
                <c:pt idx="554" formatCode="General">
                  <c:v>1069.995070571362</c:v>
                </c:pt>
                <c:pt idx="555" formatCode="General">
                  <c:v>1068.7666851384324</c:v>
                </c:pt>
                <c:pt idx="556" formatCode="General">
                  <c:v>1067.3955827257437</c:v>
                </c:pt>
                <c:pt idx="557" formatCode="General">
                  <c:v>1066.9164614365513</c:v>
                </c:pt>
                <c:pt idx="558" formatCode="General">
                  <c:v>1066.4169520073933</c:v>
                </c:pt>
                <c:pt idx="559" formatCode="General">
                  <c:v>1064.7094452852716</c:v>
                </c:pt>
                <c:pt idx="560" formatCode="General">
                  <c:v>1062.9203860032874</c:v>
                </c:pt>
                <c:pt idx="561" formatCode="General">
                  <c:v>1062.3444210492582</c:v>
                </c:pt>
                <c:pt idx="562" formatCode="General">
                  <c:v>1061.1975881761914</c:v>
                </c:pt>
                <c:pt idx="563" formatCode="General">
                  <c:v>1060.2801218777381</c:v>
                </c:pt>
                <c:pt idx="564" formatCode="General">
                  <c:v>1058.8427580101609</c:v>
                </c:pt>
                <c:pt idx="565" formatCode="General">
                  <c:v>1057.4818496674548</c:v>
                </c:pt>
                <c:pt idx="566" formatCode="General">
                  <c:v>1056.2636583045082</c:v>
                </c:pt>
                <c:pt idx="567" formatCode="General">
                  <c:v>1055.7335666654019</c:v>
                </c:pt>
                <c:pt idx="568" formatCode="General">
                  <c:v>1054.5357634424211</c:v>
                </c:pt>
                <c:pt idx="569" formatCode="General">
                  <c:v>1053.9088281384777</c:v>
                </c:pt>
                <c:pt idx="570" formatCode="General">
                  <c:v>1051.5590950074386</c:v>
                </c:pt>
                <c:pt idx="571" formatCode="General">
                  <c:v>1050.2695451546124</c:v>
                </c:pt>
                <c:pt idx="572" formatCode="General">
                  <c:v>1049.341884786176</c:v>
                </c:pt>
                <c:pt idx="573" formatCode="General">
                  <c:v>1048.1797608081349</c:v>
                </c:pt>
                <c:pt idx="574" formatCode="General">
                  <c:v>1048.0523349333498</c:v>
                </c:pt>
                <c:pt idx="575" formatCode="General">
                  <c:v>1045.3661974928775</c:v>
                </c:pt>
                <c:pt idx="576" formatCode="General">
                  <c:v>1043.847281065438</c:v>
                </c:pt>
                <c:pt idx="577" formatCode="General">
                  <c:v>1042.9349118019761</c:v>
                </c:pt>
                <c:pt idx="578" formatCode="General">
                  <c:v>1042.4150142328522</c:v>
                </c:pt>
                <c:pt idx="579" formatCode="General">
                  <c:v>1041.17643472994</c:v>
                </c:pt>
                <c:pt idx="580" formatCode="General">
                  <c:v>1040.0092137169077</c:v>
                </c:pt>
                <c:pt idx="581" formatCode="General">
                  <c:v>1037.7359361107394</c:v>
                </c:pt>
                <c:pt idx="582" formatCode="General">
                  <c:v>1036.6043943426469</c:v>
                </c:pt>
                <c:pt idx="583" formatCode="General">
                  <c:v>1035.7684806040561</c:v>
                </c:pt>
                <c:pt idx="584" formatCode="General">
                  <c:v>1035.4830466445371</c:v>
                </c:pt>
                <c:pt idx="585" formatCode="General">
                  <c:v>1033.5410763128107</c:v>
                </c:pt>
                <c:pt idx="586" formatCode="General">
                  <c:v>1032.0680332002937</c:v>
                </c:pt>
                <c:pt idx="587" formatCode="General">
                  <c:v>1031.0486262020122</c:v>
                </c:pt>
                <c:pt idx="588" formatCode="General">
                  <c:v>1028.7600574908697</c:v>
                </c:pt>
                <c:pt idx="589" formatCode="General">
                  <c:v>1028.6428256860675</c:v>
                </c:pt>
                <c:pt idx="590" formatCode="General">
                  <c:v>1026.8537664040832</c:v>
                </c:pt>
                <c:pt idx="591" formatCode="General">
                  <c:v>1025.701836496025</c:v>
                </c:pt>
                <c:pt idx="592" formatCode="General">
                  <c:v>1024.1829200685852</c:v>
                </c:pt>
                <c:pt idx="593" formatCode="General">
                  <c:v>1023.0106020205612</c:v>
                </c:pt>
                <c:pt idx="594" formatCode="General">
                  <c:v>1022.1593971769962</c:v>
                </c:pt>
                <c:pt idx="595" formatCode="General">
                  <c:v>1021.3693567533279</c:v>
                </c:pt>
                <c:pt idx="596" formatCode="General">
                  <c:v>1019.1623406020482</c:v>
                </c:pt>
                <c:pt idx="597" formatCode="General">
                  <c:v>1017.9390522041102</c:v>
                </c:pt>
                <c:pt idx="598" formatCode="General">
                  <c:v>1016.6240171763268</c:v>
                </c:pt>
                <c:pt idx="599" formatCode="General">
                  <c:v>1015.5995131430539</c:v>
                </c:pt>
                <c:pt idx="600" formatCode="General">
                  <c:v>1014.1417611355112</c:v>
                </c:pt>
                <c:pt idx="601" formatCode="General">
                  <c:v>1013.4638554816539</c:v>
                </c:pt>
                <c:pt idx="602" formatCode="General">
                  <c:v>1010.645195131405</c:v>
                </c:pt>
                <c:pt idx="603" formatCode="General">
                  <c:v>1010.008065757479</c:v>
                </c:pt>
                <c:pt idx="604" formatCode="General">
                  <c:v>1008.3770145602284</c:v>
                </c:pt>
                <c:pt idx="605" formatCode="General">
                  <c:v>1007.9743487959073</c:v>
                </c:pt>
                <c:pt idx="606" formatCode="General">
                  <c:v>1006.4911116134076</c:v>
                </c:pt>
                <c:pt idx="607" formatCode="General">
                  <c:v>1003.9986615026089</c:v>
                </c:pt>
                <c:pt idx="608" formatCode="General">
                  <c:v>1002.9741574693359</c:v>
                </c:pt>
                <c:pt idx="609" formatCode="General">
                  <c:v>1002.0923704158222</c:v>
                </c:pt>
                <c:pt idx="610" formatCode="General">
                  <c:v>1001.0117989976436</c:v>
                </c:pt>
                <c:pt idx="611" formatCode="General">
                  <c:v>999.4011359403587</c:v>
                </c:pt>
                <c:pt idx="612" formatCode="General">
                  <c:v>998.18804161240359</c:v>
                </c:pt>
                <c:pt idx="613" formatCode="General">
                  <c:v>995.98102546112386</c:v>
                </c:pt>
                <c:pt idx="614" formatCode="General">
                  <c:v>994.75773706318591</c:v>
                </c:pt>
                <c:pt idx="615" formatCode="General">
                  <c:v>994.02886105941434</c:v>
                </c:pt>
                <c:pt idx="616" formatCode="General">
                  <c:v>992.61698236679422</c:v>
                </c:pt>
                <c:pt idx="617" formatCode="General">
                  <c:v>991.58228426353867</c:v>
                </c:pt>
                <c:pt idx="618" formatCode="General">
                  <c:v>989.20706595754234</c:v>
                </c:pt>
                <c:pt idx="619" formatCode="General">
                  <c:v>987.66776139013723</c:v>
                </c:pt>
                <c:pt idx="620" formatCode="General">
                  <c:v>987.17844603096194</c:v>
                </c:pt>
                <c:pt idx="621" formatCode="General">
                  <c:v>986.08768054280051</c:v>
                </c:pt>
                <c:pt idx="622" formatCode="General">
                  <c:v>984.5738611503524</c:v>
                </c:pt>
                <c:pt idx="623" formatCode="General">
                  <c:v>982.55543529375461</c:v>
                </c:pt>
                <c:pt idx="624" formatCode="General">
                  <c:v>980.93457816648686</c:v>
                </c:pt>
                <c:pt idx="625" formatCode="General">
                  <c:v>980.25667251262939</c:v>
                </c:pt>
                <c:pt idx="626" formatCode="General">
                  <c:v>978.81421161006119</c:v>
                </c:pt>
                <c:pt idx="627" formatCode="General">
                  <c:v>977.63169949205417</c:v>
                </c:pt>
                <c:pt idx="628" formatCode="General">
                  <c:v>975.37371299086044</c:v>
                </c:pt>
                <c:pt idx="629" formatCode="General">
                  <c:v>973.39606341419415</c:v>
                </c:pt>
                <c:pt idx="630" formatCode="General">
                  <c:v>972.48879118572347</c:v>
                </c:pt>
                <c:pt idx="631" formatCode="General">
                  <c:v>971.46428715245054</c:v>
                </c:pt>
                <c:pt idx="632" formatCode="General">
                  <c:v>970.23590171952105</c:v>
                </c:pt>
                <c:pt idx="633" formatCode="General">
                  <c:v>968.04927370820701</c:v>
                </c:pt>
                <c:pt idx="634" formatCode="General">
                  <c:v>966.63229798059558</c:v>
                </c:pt>
                <c:pt idx="635" formatCode="General">
                  <c:v>965.42939772262321</c:v>
                </c:pt>
                <c:pt idx="636" formatCode="General">
                  <c:v>963.53330070581933</c:v>
                </c:pt>
                <c:pt idx="637" formatCode="General">
                  <c:v>963.06947052160126</c:v>
                </c:pt>
                <c:pt idx="638" formatCode="General">
                  <c:v>960.91342472023541</c:v>
                </c:pt>
                <c:pt idx="639" formatCode="General">
                  <c:v>958.02850291509844</c:v>
                </c:pt>
                <c:pt idx="640" formatCode="General">
                  <c:v>957.63093418576864</c:v>
                </c:pt>
                <c:pt idx="641" formatCode="General">
                  <c:v>955.88265118371544</c:v>
                </c:pt>
                <c:pt idx="642" formatCode="General">
                  <c:v>954.72562424066598</c:v>
                </c:pt>
                <c:pt idx="643" formatCode="General">
                  <c:v>953.9916512019031</c:v>
                </c:pt>
                <c:pt idx="644" formatCode="General">
                  <c:v>951.53488033604435</c:v>
                </c:pt>
                <c:pt idx="645" formatCode="General">
                  <c:v>949.8375676839056</c:v>
                </c:pt>
                <c:pt idx="646" formatCode="General">
                  <c:v>948.44607713125106</c:v>
                </c:pt>
                <c:pt idx="647" formatCode="General">
                  <c:v>947.47764048288354</c:v>
                </c:pt>
                <c:pt idx="648" formatCode="General">
                  <c:v>945.64780492096804</c:v>
                </c:pt>
                <c:pt idx="649" formatCode="General">
                  <c:v>943.70073755425017</c:v>
                </c:pt>
                <c:pt idx="650" formatCode="General">
                  <c:v>942.53861357620906</c:v>
                </c:pt>
                <c:pt idx="651" formatCode="General">
                  <c:v>940.93814458890688</c:v>
                </c:pt>
                <c:pt idx="652" formatCode="General">
                  <c:v>939.5823332811924</c:v>
                </c:pt>
                <c:pt idx="653" formatCode="General">
                  <c:v>938.37943302321992</c:v>
                </c:pt>
                <c:pt idx="654" formatCode="General">
                  <c:v>936.55469449629584</c:v>
                </c:pt>
                <c:pt idx="655" formatCode="General">
                  <c:v>935.09184545376161</c:v>
                </c:pt>
                <c:pt idx="656" formatCode="General">
                  <c:v>933.14477808704385</c:v>
                </c:pt>
                <c:pt idx="657" formatCode="General">
                  <c:v>931.34042770008534</c:v>
                </c:pt>
                <c:pt idx="658" formatCode="General">
                  <c:v>929.48000992822131</c:v>
                </c:pt>
                <c:pt idx="659" formatCode="General">
                  <c:v>928.42492368499973</c:v>
                </c:pt>
                <c:pt idx="660" formatCode="General">
                  <c:v>926.32494526853952</c:v>
                </c:pt>
                <c:pt idx="661" formatCode="General">
                  <c:v>924.32690755190754</c:v>
                </c:pt>
                <c:pt idx="662" formatCode="General">
                  <c:v>922.9048347893048</c:v>
                </c:pt>
                <c:pt idx="663" formatCode="General">
                  <c:v>921.74780784625511</c:v>
                </c:pt>
                <c:pt idx="664" formatCode="General">
                  <c:v>919.66312053476906</c:v>
                </c:pt>
                <c:pt idx="665" formatCode="General">
                  <c:v>918.04226340750131</c:v>
                </c:pt>
                <c:pt idx="666" formatCode="General">
                  <c:v>916.43669738520771</c:v>
                </c:pt>
                <c:pt idx="667" formatCode="General">
                  <c:v>915.12166235742438</c:v>
                </c:pt>
                <c:pt idx="668" formatCode="General">
                  <c:v>913.49061116017378</c:v>
                </c:pt>
                <c:pt idx="669" formatCode="General">
                  <c:v>912.08892653753651</c:v>
                </c:pt>
                <c:pt idx="670" formatCode="General">
                  <c:v>910.44258423531176</c:v>
                </c:pt>
                <c:pt idx="671" formatCode="General">
                  <c:v>907.54746836019171</c:v>
                </c:pt>
                <c:pt idx="672" formatCode="General">
                  <c:v>906.53315839690163</c:v>
                </c:pt>
                <c:pt idx="673" formatCode="General">
                  <c:v>904.97856272452213</c:v>
                </c:pt>
                <c:pt idx="674" formatCode="General">
                  <c:v>904.12735788095699</c:v>
                </c:pt>
                <c:pt idx="675" formatCode="General">
                  <c:v>901.64510184014114</c:v>
                </c:pt>
                <c:pt idx="676" formatCode="General">
                  <c:v>899.95288622299381</c:v>
                </c:pt>
                <c:pt idx="677" formatCode="General">
                  <c:v>897.82232559658496</c:v>
                </c:pt>
                <c:pt idx="678" formatCode="General">
                  <c:v>895.49298060551143</c:v>
                </c:pt>
                <c:pt idx="679" formatCode="General">
                  <c:v>894.69784314685182</c:v>
                </c:pt>
                <c:pt idx="680" formatCode="General">
                  <c:v>892.91388089985901</c:v>
                </c:pt>
                <c:pt idx="681" formatCode="General">
                  <c:v>891.07385126796055</c:v>
                </c:pt>
                <c:pt idx="682" formatCode="General">
                  <c:v>888.81586476676671</c:v>
                </c:pt>
                <c:pt idx="683" formatCode="General">
                  <c:v>887.77606962851951</c:v>
                </c:pt>
                <c:pt idx="684" formatCode="General">
                  <c:v>885.4212394624891</c:v>
                </c:pt>
                <c:pt idx="685" formatCode="General">
                  <c:v>884.18265995957677</c:v>
                </c:pt>
                <c:pt idx="686" formatCode="General">
                  <c:v>881.9909349132713</c:v>
                </c:pt>
                <c:pt idx="687" formatCode="General">
                  <c:v>879.77372469200873</c:v>
                </c:pt>
                <c:pt idx="688" formatCode="General">
                  <c:v>878.10699424981817</c:v>
                </c:pt>
                <c:pt idx="689" formatCode="General">
                  <c:v>876.45045787761057</c:v>
                </c:pt>
                <c:pt idx="690" formatCode="General">
                  <c:v>875.03857918499045</c:v>
                </c:pt>
                <c:pt idx="691" formatCode="General">
                  <c:v>873.46359537264539</c:v>
                </c:pt>
                <c:pt idx="692" formatCode="General">
                  <c:v>870.30853071296372</c:v>
                </c:pt>
                <c:pt idx="693" formatCode="General">
                  <c:v>869.27383260970782</c:v>
                </c:pt>
                <c:pt idx="694" formatCode="General">
                  <c:v>867.36244448792979</c:v>
                </c:pt>
                <c:pt idx="695" formatCode="General">
                  <c:v>865.59377334591113</c:v>
                </c:pt>
                <c:pt idx="696" formatCode="General">
                  <c:v>864.2022827932567</c:v>
                </c:pt>
                <c:pt idx="697" formatCode="General">
                  <c:v>861.79648227731218</c:v>
                </c:pt>
                <c:pt idx="698" formatCode="General">
                  <c:v>859.62514537097218</c:v>
                </c:pt>
                <c:pt idx="699" formatCode="General">
                  <c:v>857.75963056411695</c:v>
                </c:pt>
                <c:pt idx="700" formatCode="General">
                  <c:v>855.74120470751916</c:v>
                </c:pt>
                <c:pt idx="701" formatCode="General">
                  <c:v>853.93175728556923</c:v>
                </c:pt>
                <c:pt idx="702" formatCode="General">
                  <c:v>852.64220743274302</c:v>
                </c:pt>
                <c:pt idx="703" formatCode="General">
                  <c:v>850.51674384132571</c:v>
                </c:pt>
                <c:pt idx="704" formatCode="General">
                  <c:v>848.30972769004609</c:v>
                </c:pt>
                <c:pt idx="705" formatCode="General">
                  <c:v>846.26581665849142</c:v>
                </c:pt>
                <c:pt idx="706" formatCode="General">
                  <c:v>843.97215091235762</c:v>
                </c:pt>
                <c:pt idx="707" formatCode="General">
                  <c:v>842.04547168560532</c:v>
                </c:pt>
                <c:pt idx="708" formatCode="General">
                  <c:v>840.22583019367255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EC0F-4AB6-8304-ACBF21E005ED}"/>
            </c:ext>
          </c:extLst>
        </c:ser>
        <c:ser>
          <c:idx val="12"/>
          <c:order val="12"/>
          <c:tx>
            <c:strRef>
              <c:f>'46NT95'!$B$2</c:f>
              <c:strCache>
                <c:ptCount val="1"/>
                <c:pt idx="0">
                  <c:v>AWA_1_13_Rz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'46NT95'!$H$22:$H$754</c:f>
              <c:numCache>
                <c:formatCode>0.000</c:formatCode>
                <c:ptCount val="733"/>
                <c:pt idx="0">
                  <c:v>4.7820532071699355E-5</c:v>
                </c:pt>
                <c:pt idx="1">
                  <c:v>4.2259572071699355E-5</c:v>
                </c:pt>
                <c:pt idx="2">
                  <c:v>4.3808412071699359E-5</c:v>
                </c:pt>
                <c:pt idx="3">
                  <c:v>4.4769592071699357E-5</c:v>
                </c:pt>
                <c:pt idx="4">
                  <c:v>4.6640108071699356E-5</c:v>
                </c:pt>
                <c:pt idx="5">
                  <c:v>5.3893852071699358E-5</c:v>
                </c:pt>
                <c:pt idx="6">
                  <c:v>9.4645732071699348E-5</c:v>
                </c:pt>
                <c:pt idx="7">
                  <c:v>1.3601733207169934E-4</c:v>
                </c:pt>
                <c:pt idx="8">
                  <c:v>1.7027053207169934E-4</c:v>
                </c:pt>
                <c:pt idx="9">
                  <c:v>2.0598533207169935E-4</c:v>
                </c:pt>
                <c:pt idx="10">
                  <c:v>2.4983853207169936E-4</c:v>
                </c:pt>
                <c:pt idx="11">
                  <c:v>2.9042333207169934E-4</c:v>
                </c:pt>
                <c:pt idx="12">
                  <c:v>3.2818093207169941E-4</c:v>
                </c:pt>
                <c:pt idx="13">
                  <c:v>3.6783013207169937E-4</c:v>
                </c:pt>
                <c:pt idx="14">
                  <c:v>4.0523653207169932E-4</c:v>
                </c:pt>
                <c:pt idx="15">
                  <c:v>4.444745320716994E-4</c:v>
                </c:pt>
                <c:pt idx="16">
                  <c:v>4.8857653207169931E-4</c:v>
                </c:pt>
                <c:pt idx="17">
                  <c:v>5.3532053207169935E-4</c:v>
                </c:pt>
                <c:pt idx="18">
                  <c:v>5.7741653207169939E-4</c:v>
                </c:pt>
                <c:pt idx="19">
                  <c:v>6.2290853207169934E-4</c:v>
                </c:pt>
                <c:pt idx="20">
                  <c:v>6.6579653207169938E-4</c:v>
                </c:pt>
                <c:pt idx="21">
                  <c:v>7.0854453207169928E-4</c:v>
                </c:pt>
                <c:pt idx="22">
                  <c:v>7.5172053207169941E-4</c:v>
                </c:pt>
                <c:pt idx="23">
                  <c:v>7.8959653207169936E-4</c:v>
                </c:pt>
                <c:pt idx="24">
                  <c:v>8.2991653207169951E-4</c:v>
                </c:pt>
                <c:pt idx="25">
                  <c:v>8.8163653207169929E-4</c:v>
                </c:pt>
                <c:pt idx="26">
                  <c:v>9.2426853207169921E-4</c:v>
                </c:pt>
                <c:pt idx="27">
                  <c:v>9.676765320716993E-4</c:v>
                </c:pt>
                <c:pt idx="28">
                  <c:v>1.0120565320716993E-3</c:v>
                </c:pt>
                <c:pt idx="29">
                  <c:v>1.0542365320716993E-3</c:v>
                </c:pt>
                <c:pt idx="30">
                  <c:v>1.0948765320716995E-3</c:v>
                </c:pt>
                <c:pt idx="31">
                  <c:v>1.1467565320716993E-3</c:v>
                </c:pt>
                <c:pt idx="32">
                  <c:v>1.1916845320716993E-3</c:v>
                </c:pt>
                <c:pt idx="33">
                  <c:v>1.2386845320716993E-3</c:v>
                </c:pt>
                <c:pt idx="34">
                  <c:v>1.2774685320716993E-3</c:v>
                </c:pt>
                <c:pt idx="35">
                  <c:v>1.3218365320716993E-3</c:v>
                </c:pt>
                <c:pt idx="36">
                  <c:v>1.3672485320716994E-3</c:v>
                </c:pt>
                <c:pt idx="37">
                  <c:v>1.4138845320716992E-3</c:v>
                </c:pt>
                <c:pt idx="38">
                  <c:v>1.4562965320716991E-3</c:v>
                </c:pt>
                <c:pt idx="39">
                  <c:v>1.5011845320716992E-3</c:v>
                </c:pt>
                <c:pt idx="40">
                  <c:v>1.5386805320716992E-3</c:v>
                </c:pt>
                <c:pt idx="41">
                  <c:v>1.5856805320716993E-3</c:v>
                </c:pt>
                <c:pt idx="42">
                  <c:v>1.6404205320716995E-3</c:v>
                </c:pt>
                <c:pt idx="43">
                  <c:v>1.6821005320716992E-3</c:v>
                </c:pt>
                <c:pt idx="44">
                  <c:v>1.7249045320716994E-3</c:v>
                </c:pt>
                <c:pt idx="45">
                  <c:v>1.7731045320716994E-3</c:v>
                </c:pt>
                <c:pt idx="46">
                  <c:v>1.8195005320716991E-3</c:v>
                </c:pt>
                <c:pt idx="47">
                  <c:v>1.8732085320716993E-3</c:v>
                </c:pt>
                <c:pt idx="48">
                  <c:v>1.9132725320716991E-3</c:v>
                </c:pt>
                <c:pt idx="49">
                  <c:v>1.9736405320716992E-3</c:v>
                </c:pt>
                <c:pt idx="50">
                  <c:v>2.0111165320716991E-3</c:v>
                </c:pt>
                <c:pt idx="51">
                  <c:v>2.0620245320716992E-3</c:v>
                </c:pt>
                <c:pt idx="52">
                  <c:v>2.1125205320716993E-3</c:v>
                </c:pt>
                <c:pt idx="53">
                  <c:v>2.1656405320716991E-3</c:v>
                </c:pt>
                <c:pt idx="54">
                  <c:v>2.2132725320716993E-3</c:v>
                </c:pt>
                <c:pt idx="55">
                  <c:v>2.2596845320716993E-3</c:v>
                </c:pt>
                <c:pt idx="56">
                  <c:v>2.3128045320716991E-3</c:v>
                </c:pt>
                <c:pt idx="57">
                  <c:v>2.3560365320716994E-3</c:v>
                </c:pt>
                <c:pt idx="58">
                  <c:v>2.4129525320716995E-3</c:v>
                </c:pt>
                <c:pt idx="59">
                  <c:v>2.4628885320716991E-3</c:v>
                </c:pt>
                <c:pt idx="60">
                  <c:v>2.5162285320716993E-3</c:v>
                </c:pt>
                <c:pt idx="61">
                  <c:v>2.5635645320716991E-3</c:v>
                </c:pt>
                <c:pt idx="62">
                  <c:v>2.6049805320716994E-3</c:v>
                </c:pt>
                <c:pt idx="63">
                  <c:v>2.6583725320716996E-3</c:v>
                </c:pt>
                <c:pt idx="64">
                  <c:v>2.7109445320716995E-3</c:v>
                </c:pt>
                <c:pt idx="65">
                  <c:v>2.7538725320716993E-3</c:v>
                </c:pt>
                <c:pt idx="66">
                  <c:v>2.8084805320716996E-3</c:v>
                </c:pt>
                <c:pt idx="67">
                  <c:v>2.8582445320716999E-3</c:v>
                </c:pt>
                <c:pt idx="68">
                  <c:v>2.9016125320716997E-3</c:v>
                </c:pt>
                <c:pt idx="69">
                  <c:v>2.9477805320716993E-3</c:v>
                </c:pt>
                <c:pt idx="70">
                  <c:v>3.0000925320716998E-3</c:v>
                </c:pt>
                <c:pt idx="71">
                  <c:v>3.0505685320716997E-3</c:v>
                </c:pt>
                <c:pt idx="72">
                  <c:v>3.0998885320716995E-3</c:v>
                </c:pt>
                <c:pt idx="73">
                  <c:v>3.1446005320716996E-3</c:v>
                </c:pt>
                <c:pt idx="74">
                  <c:v>3.1942805320716995E-3</c:v>
                </c:pt>
                <c:pt idx="75">
                  <c:v>3.2544045320716999E-3</c:v>
                </c:pt>
                <c:pt idx="76">
                  <c:v>3.3082205320716994E-3</c:v>
                </c:pt>
                <c:pt idx="77">
                  <c:v>3.3515525320716995E-3</c:v>
                </c:pt>
                <c:pt idx="78">
                  <c:v>3.3951445320716993E-3</c:v>
                </c:pt>
                <c:pt idx="79">
                  <c:v>3.4527525320716995E-3</c:v>
                </c:pt>
                <c:pt idx="80">
                  <c:v>3.4973005320716993E-3</c:v>
                </c:pt>
                <c:pt idx="81">
                  <c:v>3.5499925320716997E-3</c:v>
                </c:pt>
                <c:pt idx="82">
                  <c:v>3.6013285320716996E-3</c:v>
                </c:pt>
                <c:pt idx="83">
                  <c:v>3.6479005320716996E-3</c:v>
                </c:pt>
                <c:pt idx="84">
                  <c:v>3.6961725320716998E-3</c:v>
                </c:pt>
                <c:pt idx="85">
                  <c:v>3.7437805320716996E-3</c:v>
                </c:pt>
                <c:pt idx="86">
                  <c:v>3.7965045320716997E-3</c:v>
                </c:pt>
                <c:pt idx="87">
                  <c:v>3.8465525320716997E-3</c:v>
                </c:pt>
                <c:pt idx="88">
                  <c:v>3.8928325320716993E-3</c:v>
                </c:pt>
                <c:pt idx="89">
                  <c:v>3.9499765320716992E-3</c:v>
                </c:pt>
                <c:pt idx="90">
                  <c:v>3.9920605320716996E-3</c:v>
                </c:pt>
                <c:pt idx="91">
                  <c:v>4.0468805320716993E-3</c:v>
                </c:pt>
                <c:pt idx="92">
                  <c:v>4.1000205320716994E-3</c:v>
                </c:pt>
                <c:pt idx="93">
                  <c:v>4.1411805320716996E-3</c:v>
                </c:pt>
                <c:pt idx="94">
                  <c:v>4.1931005320717E-3</c:v>
                </c:pt>
                <c:pt idx="95">
                  <c:v>4.2479805320716994E-3</c:v>
                </c:pt>
                <c:pt idx="96">
                  <c:v>4.2975805320716997E-3</c:v>
                </c:pt>
                <c:pt idx="97">
                  <c:v>4.3507405320716997E-3</c:v>
                </c:pt>
                <c:pt idx="98">
                  <c:v>4.3967005320716991E-3</c:v>
                </c:pt>
                <c:pt idx="99">
                  <c:v>4.4412205320716993E-3</c:v>
                </c:pt>
                <c:pt idx="100">
                  <c:v>4.4985805320716995E-3</c:v>
                </c:pt>
                <c:pt idx="101">
                  <c:v>4.5527405320716996E-3</c:v>
                </c:pt>
                <c:pt idx="102">
                  <c:v>4.6094605320716993E-3</c:v>
                </c:pt>
                <c:pt idx="103">
                  <c:v>4.6541005320716996E-3</c:v>
                </c:pt>
                <c:pt idx="104">
                  <c:v>4.7053805320716995E-3</c:v>
                </c:pt>
                <c:pt idx="105">
                  <c:v>4.7506605320716995E-3</c:v>
                </c:pt>
                <c:pt idx="106">
                  <c:v>4.8005805320716997E-3</c:v>
                </c:pt>
                <c:pt idx="107">
                  <c:v>4.8501405320716994E-3</c:v>
                </c:pt>
                <c:pt idx="108">
                  <c:v>4.9060605320716995E-3</c:v>
                </c:pt>
                <c:pt idx="109">
                  <c:v>4.9621405320716995E-3</c:v>
                </c:pt>
                <c:pt idx="110">
                  <c:v>5.010860532071699E-3</c:v>
                </c:pt>
                <c:pt idx="111">
                  <c:v>5.0597005320716995E-3</c:v>
                </c:pt>
                <c:pt idx="112">
                  <c:v>5.1114205320717003E-3</c:v>
                </c:pt>
                <c:pt idx="113">
                  <c:v>5.1618605320716991E-3</c:v>
                </c:pt>
                <c:pt idx="114">
                  <c:v>5.2156605320716996E-3</c:v>
                </c:pt>
                <c:pt idx="115">
                  <c:v>5.2573805320716991E-3</c:v>
                </c:pt>
                <c:pt idx="116">
                  <c:v>5.3071005320716987E-3</c:v>
                </c:pt>
                <c:pt idx="117">
                  <c:v>5.3686205320716994E-3</c:v>
                </c:pt>
                <c:pt idx="118">
                  <c:v>5.4163405320716996E-3</c:v>
                </c:pt>
                <c:pt idx="119">
                  <c:v>5.4722605320716997E-3</c:v>
                </c:pt>
                <c:pt idx="120">
                  <c:v>5.523780532071699E-3</c:v>
                </c:pt>
                <c:pt idx="121">
                  <c:v>5.5801805320716989E-3</c:v>
                </c:pt>
                <c:pt idx="122">
                  <c:v>5.6470205320716992E-3</c:v>
                </c:pt>
                <c:pt idx="123">
                  <c:v>5.7061005320716996E-3</c:v>
                </c:pt>
                <c:pt idx="124">
                  <c:v>5.7794605320716994E-3</c:v>
                </c:pt>
                <c:pt idx="125">
                  <c:v>5.8716605320717E-3</c:v>
                </c:pt>
                <c:pt idx="126">
                  <c:v>5.9847805320716995E-3</c:v>
                </c:pt>
                <c:pt idx="127">
                  <c:v>6.1149405320717002E-3</c:v>
                </c:pt>
                <c:pt idx="128">
                  <c:v>6.2507405320716995E-3</c:v>
                </c:pt>
                <c:pt idx="129">
                  <c:v>6.4123005320716993E-3</c:v>
                </c:pt>
                <c:pt idx="130">
                  <c:v>6.6093405320716992E-3</c:v>
                </c:pt>
                <c:pt idx="131">
                  <c:v>6.7857805320716991E-3</c:v>
                </c:pt>
                <c:pt idx="132">
                  <c:v>6.9897405320716996E-3</c:v>
                </c:pt>
                <c:pt idx="133">
                  <c:v>7.2091805320716991E-3</c:v>
                </c:pt>
                <c:pt idx="134">
                  <c:v>7.4229405320716986E-3</c:v>
                </c:pt>
                <c:pt idx="135">
                  <c:v>7.6305805320716989E-3</c:v>
                </c:pt>
                <c:pt idx="136">
                  <c:v>7.8764205320716995E-3</c:v>
                </c:pt>
                <c:pt idx="137">
                  <c:v>8.0857005320716987E-3</c:v>
                </c:pt>
                <c:pt idx="138">
                  <c:v>8.3134205320716994E-3</c:v>
                </c:pt>
                <c:pt idx="139">
                  <c:v>8.5681805320716991E-3</c:v>
                </c:pt>
                <c:pt idx="140">
                  <c:v>8.8103805320717005E-3</c:v>
                </c:pt>
                <c:pt idx="141">
                  <c:v>9.0677405320717004E-3</c:v>
                </c:pt>
                <c:pt idx="142">
                  <c:v>9.2974205320716999E-3</c:v>
                </c:pt>
                <c:pt idx="143">
                  <c:v>9.5173405320717001E-3</c:v>
                </c:pt>
                <c:pt idx="144">
                  <c:v>9.7793805320716999E-3</c:v>
                </c:pt>
                <c:pt idx="145">
                  <c:v>1.0012940532071699E-2</c:v>
                </c:pt>
                <c:pt idx="146">
                  <c:v>1.0245260532071698E-2</c:v>
                </c:pt>
                <c:pt idx="147">
                  <c:v>1.04771805320717E-2</c:v>
                </c:pt>
                <c:pt idx="148">
                  <c:v>1.0719180532071699E-2</c:v>
                </c:pt>
                <c:pt idx="149">
                  <c:v>1.0979580532071698E-2</c:v>
                </c:pt>
                <c:pt idx="150">
                  <c:v>1.1197100532071697E-2</c:v>
                </c:pt>
                <c:pt idx="151">
                  <c:v>1.1430260532071699E-2</c:v>
                </c:pt>
                <c:pt idx="152">
                  <c:v>1.1634860532071698E-2</c:v>
                </c:pt>
                <c:pt idx="153">
                  <c:v>1.1834380532071698E-2</c:v>
                </c:pt>
                <c:pt idx="154">
                  <c:v>1.2074980532071698E-2</c:v>
                </c:pt>
                <c:pt idx="155">
                  <c:v>1.2281980532071699E-2</c:v>
                </c:pt>
                <c:pt idx="156">
                  <c:v>1.2509220532071699E-2</c:v>
                </c:pt>
                <c:pt idx="157">
                  <c:v>1.2719540532071699E-2</c:v>
                </c:pt>
                <c:pt idx="158">
                  <c:v>1.2944300532071698E-2</c:v>
                </c:pt>
                <c:pt idx="159">
                  <c:v>1.3162260532071699E-2</c:v>
                </c:pt>
                <c:pt idx="160">
                  <c:v>1.3388020532071698E-2</c:v>
                </c:pt>
                <c:pt idx="161">
                  <c:v>1.3611620532071697E-2</c:v>
                </c:pt>
                <c:pt idx="162">
                  <c:v>1.3793060532071699E-2</c:v>
                </c:pt>
                <c:pt idx="163">
                  <c:v>1.4018100532071698E-2</c:v>
                </c:pt>
                <c:pt idx="164">
                  <c:v>1.4230820532071697E-2</c:v>
                </c:pt>
                <c:pt idx="165">
                  <c:v>1.44394605320717E-2</c:v>
                </c:pt>
                <c:pt idx="166">
                  <c:v>1.4671500532071698E-2</c:v>
                </c:pt>
                <c:pt idx="167">
                  <c:v>1.4883020532071698E-2</c:v>
                </c:pt>
                <c:pt idx="168">
                  <c:v>1.5088940532071698E-2</c:v>
                </c:pt>
                <c:pt idx="169">
                  <c:v>1.5297100532071698E-2</c:v>
                </c:pt>
                <c:pt idx="170">
                  <c:v>1.55095405320717E-2</c:v>
                </c:pt>
                <c:pt idx="171">
                  <c:v>1.5735620532071698E-2</c:v>
                </c:pt>
                <c:pt idx="172">
                  <c:v>1.5932340532071699E-2</c:v>
                </c:pt>
                <c:pt idx="173">
                  <c:v>1.6135740532071698E-2</c:v>
                </c:pt>
                <c:pt idx="174">
                  <c:v>1.6343100532071698E-2</c:v>
                </c:pt>
                <c:pt idx="175">
                  <c:v>1.6570900532071699E-2</c:v>
                </c:pt>
                <c:pt idx="176">
                  <c:v>1.6778980532071698E-2</c:v>
                </c:pt>
                <c:pt idx="177">
                  <c:v>1.7003420532071697E-2</c:v>
                </c:pt>
                <c:pt idx="178">
                  <c:v>1.7221820532071698E-2</c:v>
                </c:pt>
                <c:pt idx="179">
                  <c:v>1.7422540532071696E-2</c:v>
                </c:pt>
                <c:pt idx="180">
                  <c:v>1.7625460532071698E-2</c:v>
                </c:pt>
                <c:pt idx="181">
                  <c:v>1.7846820532071699E-2</c:v>
                </c:pt>
                <c:pt idx="182">
                  <c:v>1.8045940532071699E-2</c:v>
                </c:pt>
                <c:pt idx="183">
                  <c:v>1.8257940532071699E-2</c:v>
                </c:pt>
                <c:pt idx="184">
                  <c:v>1.8455020532071698E-2</c:v>
                </c:pt>
                <c:pt idx="185">
                  <c:v>1.86791405320717E-2</c:v>
                </c:pt>
                <c:pt idx="186">
                  <c:v>1.8906220532071697E-2</c:v>
                </c:pt>
                <c:pt idx="187">
                  <c:v>1.9116940532071698E-2</c:v>
                </c:pt>
                <c:pt idx="188">
                  <c:v>1.9310060532071696E-2</c:v>
                </c:pt>
                <c:pt idx="189">
                  <c:v>1.9539980532071698E-2</c:v>
                </c:pt>
                <c:pt idx="190">
                  <c:v>1.97405805320717E-2</c:v>
                </c:pt>
                <c:pt idx="191">
                  <c:v>1.9953500532071698E-2</c:v>
                </c:pt>
                <c:pt idx="192">
                  <c:v>2.0176540532071699E-2</c:v>
                </c:pt>
                <c:pt idx="193">
                  <c:v>2.0364340532071697E-2</c:v>
                </c:pt>
                <c:pt idx="194">
                  <c:v>2.0595060532071701E-2</c:v>
                </c:pt>
                <c:pt idx="195">
                  <c:v>2.08009005320717E-2</c:v>
                </c:pt>
                <c:pt idx="196">
                  <c:v>2.1008540532071698E-2</c:v>
                </c:pt>
                <c:pt idx="197">
                  <c:v>2.1199460532071699E-2</c:v>
                </c:pt>
                <c:pt idx="198">
                  <c:v>2.13967005320717E-2</c:v>
                </c:pt>
                <c:pt idx="199">
                  <c:v>2.1626420532071696E-2</c:v>
                </c:pt>
                <c:pt idx="200">
                  <c:v>2.18262205320717E-2</c:v>
                </c:pt>
                <c:pt idx="201">
                  <c:v>2.2032500532071699E-2</c:v>
                </c:pt>
                <c:pt idx="202">
                  <c:v>2.22654205320717E-2</c:v>
                </c:pt>
                <c:pt idx="203">
                  <c:v>2.2455700532071698E-2</c:v>
                </c:pt>
                <c:pt idx="204">
                  <c:v>2.2663540532071699E-2</c:v>
                </c:pt>
                <c:pt idx="205">
                  <c:v>2.2869340532071698E-2</c:v>
                </c:pt>
                <c:pt idx="206">
                  <c:v>2.3069620532071698E-2</c:v>
                </c:pt>
                <c:pt idx="207">
                  <c:v>2.3289060532071696E-2</c:v>
                </c:pt>
                <c:pt idx="208">
                  <c:v>2.34899405320717E-2</c:v>
                </c:pt>
                <c:pt idx="209">
                  <c:v>2.3698340532071697E-2</c:v>
                </c:pt>
                <c:pt idx="210">
                  <c:v>2.39129405320717E-2</c:v>
                </c:pt>
                <c:pt idx="211">
                  <c:v>2.4119460532071698E-2</c:v>
                </c:pt>
                <c:pt idx="212">
                  <c:v>2.4333420532071701E-2</c:v>
                </c:pt>
                <c:pt idx="213">
                  <c:v>2.4510300532071701E-2</c:v>
                </c:pt>
                <c:pt idx="214">
                  <c:v>2.4741540532071699E-2</c:v>
                </c:pt>
                <c:pt idx="215">
                  <c:v>2.4939100532071698E-2</c:v>
                </c:pt>
                <c:pt idx="216">
                  <c:v>2.51625805320717E-2</c:v>
                </c:pt>
                <c:pt idx="217">
                  <c:v>2.5375460532071695E-2</c:v>
                </c:pt>
                <c:pt idx="218">
                  <c:v>2.5586140532071696E-2</c:v>
                </c:pt>
                <c:pt idx="219">
                  <c:v>2.5796780532071698E-2</c:v>
                </c:pt>
                <c:pt idx="220">
                  <c:v>2.6003860532071696E-2</c:v>
                </c:pt>
                <c:pt idx="221">
                  <c:v>2.6202220532071697E-2</c:v>
                </c:pt>
                <c:pt idx="222">
                  <c:v>2.63969805320717E-2</c:v>
                </c:pt>
                <c:pt idx="223">
                  <c:v>2.6603340532071699E-2</c:v>
                </c:pt>
                <c:pt idx="224">
                  <c:v>2.6806740532071702E-2</c:v>
                </c:pt>
                <c:pt idx="225">
                  <c:v>2.7018140532071699E-2</c:v>
                </c:pt>
                <c:pt idx="226">
                  <c:v>2.7222180532071701E-2</c:v>
                </c:pt>
                <c:pt idx="227">
                  <c:v>2.7450460532071695E-2</c:v>
                </c:pt>
                <c:pt idx="228">
                  <c:v>2.7669780532071697E-2</c:v>
                </c:pt>
                <c:pt idx="229">
                  <c:v>2.7875140532071699E-2</c:v>
                </c:pt>
                <c:pt idx="230">
                  <c:v>2.8081860532071699E-2</c:v>
                </c:pt>
                <c:pt idx="231">
                  <c:v>2.8294260532071701E-2</c:v>
                </c:pt>
                <c:pt idx="232">
                  <c:v>2.8508540532071698E-2</c:v>
                </c:pt>
                <c:pt idx="233">
                  <c:v>2.8707660532071699E-2</c:v>
                </c:pt>
                <c:pt idx="234">
                  <c:v>2.8905180532071698E-2</c:v>
                </c:pt>
                <c:pt idx="235">
                  <c:v>2.9100020532071696E-2</c:v>
                </c:pt>
                <c:pt idx="236">
                  <c:v>2.9316020532071701E-2</c:v>
                </c:pt>
                <c:pt idx="237">
                  <c:v>2.9541940532071698E-2</c:v>
                </c:pt>
                <c:pt idx="238">
                  <c:v>2.9752100532071699E-2</c:v>
                </c:pt>
                <c:pt idx="239">
                  <c:v>2.9957140532071699E-2</c:v>
                </c:pt>
                <c:pt idx="240">
                  <c:v>3.0160660532071698E-2</c:v>
                </c:pt>
                <c:pt idx="241">
                  <c:v>3.0361420532071696E-2</c:v>
                </c:pt>
                <c:pt idx="242">
                  <c:v>3.0566460532071699E-2</c:v>
                </c:pt>
                <c:pt idx="243">
                  <c:v>3.0772420532071697E-2</c:v>
                </c:pt>
                <c:pt idx="244">
                  <c:v>3.1001740532071699E-2</c:v>
                </c:pt>
                <c:pt idx="245">
                  <c:v>3.1187260532071701E-2</c:v>
                </c:pt>
                <c:pt idx="246">
                  <c:v>3.1392660532071702E-2</c:v>
                </c:pt>
                <c:pt idx="247">
                  <c:v>3.1598820532071699E-2</c:v>
                </c:pt>
                <c:pt idx="248">
                  <c:v>3.1816580532071696E-2</c:v>
                </c:pt>
                <c:pt idx="249">
                  <c:v>3.20133405320717E-2</c:v>
                </c:pt>
                <c:pt idx="250">
                  <c:v>3.22225005320717E-2</c:v>
                </c:pt>
                <c:pt idx="251">
                  <c:v>3.2444980532071697E-2</c:v>
                </c:pt>
                <c:pt idx="252">
                  <c:v>3.26572205320717E-2</c:v>
                </c:pt>
                <c:pt idx="253">
                  <c:v>3.2865740532071697E-2</c:v>
                </c:pt>
                <c:pt idx="254">
                  <c:v>3.3076900532071699E-2</c:v>
                </c:pt>
                <c:pt idx="255">
                  <c:v>3.3284540532071701E-2</c:v>
                </c:pt>
                <c:pt idx="256">
                  <c:v>3.3486500532071702E-2</c:v>
                </c:pt>
                <c:pt idx="257">
                  <c:v>3.3693180532071702E-2</c:v>
                </c:pt>
                <c:pt idx="258">
                  <c:v>3.3892540532071698E-2</c:v>
                </c:pt>
                <c:pt idx="259">
                  <c:v>3.4095660532071699E-2</c:v>
                </c:pt>
                <c:pt idx="260">
                  <c:v>3.4328620532071696E-2</c:v>
                </c:pt>
                <c:pt idx="261">
                  <c:v>3.4532300532071701E-2</c:v>
                </c:pt>
                <c:pt idx="262">
                  <c:v>3.47661805320717E-2</c:v>
                </c:pt>
                <c:pt idx="263">
                  <c:v>3.4953620532071697E-2</c:v>
                </c:pt>
                <c:pt idx="264">
                  <c:v>3.5167620532071696E-2</c:v>
                </c:pt>
                <c:pt idx="265">
                  <c:v>3.5374100532071698E-2</c:v>
                </c:pt>
                <c:pt idx="266">
                  <c:v>3.5579820532071697E-2</c:v>
                </c:pt>
                <c:pt idx="267">
                  <c:v>3.5802420532071701E-2</c:v>
                </c:pt>
                <c:pt idx="268">
                  <c:v>3.5999020532071699E-2</c:v>
                </c:pt>
                <c:pt idx="269">
                  <c:v>3.6223500532071698E-2</c:v>
                </c:pt>
                <c:pt idx="270">
                  <c:v>3.6429820532071694E-2</c:v>
                </c:pt>
                <c:pt idx="271">
                  <c:v>3.6635780532071699E-2</c:v>
                </c:pt>
                <c:pt idx="272">
                  <c:v>3.6853420532071697E-2</c:v>
                </c:pt>
                <c:pt idx="273">
                  <c:v>3.70597005320717E-2</c:v>
                </c:pt>
                <c:pt idx="274">
                  <c:v>3.7283300532071698E-2</c:v>
                </c:pt>
                <c:pt idx="275">
                  <c:v>3.7485420532071698E-2</c:v>
                </c:pt>
                <c:pt idx="276">
                  <c:v>3.7687820532071696E-2</c:v>
                </c:pt>
                <c:pt idx="277">
                  <c:v>3.7935540532071696E-2</c:v>
                </c:pt>
                <c:pt idx="278">
                  <c:v>3.8132420532071699E-2</c:v>
                </c:pt>
                <c:pt idx="279">
                  <c:v>3.8347700532071698E-2</c:v>
                </c:pt>
                <c:pt idx="280">
                  <c:v>3.8554220532071699E-2</c:v>
                </c:pt>
                <c:pt idx="281">
                  <c:v>3.87586605320717E-2</c:v>
                </c:pt>
                <c:pt idx="282">
                  <c:v>3.8952660532071699E-2</c:v>
                </c:pt>
                <c:pt idx="283">
                  <c:v>3.9169380532071696E-2</c:v>
                </c:pt>
                <c:pt idx="284">
                  <c:v>3.9369980532071698E-2</c:v>
                </c:pt>
                <c:pt idx="285">
                  <c:v>3.9587300532071698E-2</c:v>
                </c:pt>
                <c:pt idx="286">
                  <c:v>3.9815540532071696E-2</c:v>
                </c:pt>
                <c:pt idx="287">
                  <c:v>4.0022260532071703E-2</c:v>
                </c:pt>
                <c:pt idx="288">
                  <c:v>4.0232220532071698E-2</c:v>
                </c:pt>
                <c:pt idx="289">
                  <c:v>4.0526220532071694E-2</c:v>
                </c:pt>
                <c:pt idx="290">
                  <c:v>4.0651020532071695E-2</c:v>
                </c:pt>
                <c:pt idx="291">
                  <c:v>4.0857820532071702E-2</c:v>
                </c:pt>
                <c:pt idx="292">
                  <c:v>4.10662205320717E-2</c:v>
                </c:pt>
                <c:pt idx="293">
                  <c:v>4.1297420532071694E-2</c:v>
                </c:pt>
                <c:pt idx="294">
                  <c:v>4.1519020532071703E-2</c:v>
                </c:pt>
                <c:pt idx="295">
                  <c:v>4.1721420532071701E-2</c:v>
                </c:pt>
                <c:pt idx="296">
                  <c:v>4.1930620532071694E-2</c:v>
                </c:pt>
                <c:pt idx="297">
                  <c:v>4.2137020532071696E-2</c:v>
                </c:pt>
                <c:pt idx="298">
                  <c:v>4.2360220532071696E-2</c:v>
                </c:pt>
                <c:pt idx="299">
                  <c:v>4.2568220532071696E-2</c:v>
                </c:pt>
                <c:pt idx="300">
                  <c:v>4.2803420532071694E-2</c:v>
                </c:pt>
                <c:pt idx="301">
                  <c:v>4.3026220532071696E-2</c:v>
                </c:pt>
                <c:pt idx="302">
                  <c:v>4.3229420532071697E-2</c:v>
                </c:pt>
                <c:pt idx="303">
                  <c:v>4.3439820532071696E-2</c:v>
                </c:pt>
                <c:pt idx="304">
                  <c:v>4.3665820532071693E-2</c:v>
                </c:pt>
                <c:pt idx="305">
                  <c:v>4.3884620532071698E-2</c:v>
                </c:pt>
                <c:pt idx="306">
                  <c:v>4.4104220532071699E-2</c:v>
                </c:pt>
                <c:pt idx="307">
                  <c:v>4.4326220532071699E-2</c:v>
                </c:pt>
                <c:pt idx="308">
                  <c:v>4.4531020532071697E-2</c:v>
                </c:pt>
                <c:pt idx="309">
                  <c:v>4.4747420532071702E-2</c:v>
                </c:pt>
                <c:pt idx="310">
                  <c:v>4.49570205320717E-2</c:v>
                </c:pt>
                <c:pt idx="311">
                  <c:v>4.5175020532071695E-2</c:v>
                </c:pt>
                <c:pt idx="312">
                  <c:v>4.5390620532071699E-2</c:v>
                </c:pt>
                <c:pt idx="313">
                  <c:v>4.5593020532071697E-2</c:v>
                </c:pt>
                <c:pt idx="314">
                  <c:v>4.5827820532071704E-2</c:v>
                </c:pt>
                <c:pt idx="315">
                  <c:v>4.6045020532071691E-2</c:v>
                </c:pt>
                <c:pt idx="316">
                  <c:v>4.62550205320717E-2</c:v>
                </c:pt>
                <c:pt idx="317">
                  <c:v>4.64746205320717E-2</c:v>
                </c:pt>
                <c:pt idx="318">
                  <c:v>4.6687020532071702E-2</c:v>
                </c:pt>
                <c:pt idx="319">
                  <c:v>4.6909020532071695E-2</c:v>
                </c:pt>
                <c:pt idx="320">
                  <c:v>4.7128220532071691E-2</c:v>
                </c:pt>
                <c:pt idx="321">
                  <c:v>4.7363420532071696E-2</c:v>
                </c:pt>
                <c:pt idx="322">
                  <c:v>4.7582220532071701E-2</c:v>
                </c:pt>
                <c:pt idx="323">
                  <c:v>4.7793420532071702E-2</c:v>
                </c:pt>
                <c:pt idx="324">
                  <c:v>4.8015020532071698E-2</c:v>
                </c:pt>
                <c:pt idx="325">
                  <c:v>4.8243020532071697E-2</c:v>
                </c:pt>
                <c:pt idx="326">
                  <c:v>4.8448220532071699E-2</c:v>
                </c:pt>
                <c:pt idx="327">
                  <c:v>4.8674620532071701E-2</c:v>
                </c:pt>
                <c:pt idx="328">
                  <c:v>4.8903020532071698E-2</c:v>
                </c:pt>
                <c:pt idx="329">
                  <c:v>4.9129020532071702E-2</c:v>
                </c:pt>
                <c:pt idx="330">
                  <c:v>4.9340220532071696E-2</c:v>
                </c:pt>
                <c:pt idx="331">
                  <c:v>4.9546620532071699E-2</c:v>
                </c:pt>
                <c:pt idx="332">
                  <c:v>4.97918205320717E-2</c:v>
                </c:pt>
                <c:pt idx="333">
                  <c:v>4.9993020532071691E-2</c:v>
                </c:pt>
                <c:pt idx="334">
                  <c:v>5.0216620532071696E-2</c:v>
                </c:pt>
                <c:pt idx="335">
                  <c:v>5.0439420532071698E-2</c:v>
                </c:pt>
                <c:pt idx="336">
                  <c:v>5.0665020532071697E-2</c:v>
                </c:pt>
                <c:pt idx="337">
                  <c:v>5.0879020532071696E-2</c:v>
                </c:pt>
                <c:pt idx="338">
                  <c:v>5.1086220532071701E-2</c:v>
                </c:pt>
                <c:pt idx="339">
                  <c:v>5.1316220532071695E-2</c:v>
                </c:pt>
                <c:pt idx="340">
                  <c:v>5.1536620532071697E-2</c:v>
                </c:pt>
                <c:pt idx="341">
                  <c:v>5.17594205320717E-2</c:v>
                </c:pt>
                <c:pt idx="342">
                  <c:v>5.1982220532071695E-2</c:v>
                </c:pt>
                <c:pt idx="343">
                  <c:v>5.21986205320717E-2</c:v>
                </c:pt>
                <c:pt idx="344">
                  <c:v>5.2407420532071702E-2</c:v>
                </c:pt>
                <c:pt idx="345">
                  <c:v>5.2630220532071698E-2</c:v>
                </c:pt>
                <c:pt idx="346">
                  <c:v>5.2874220532071699E-2</c:v>
                </c:pt>
                <c:pt idx="347">
                  <c:v>5.3093020532071697E-2</c:v>
                </c:pt>
                <c:pt idx="348">
                  <c:v>5.3304220532071699E-2</c:v>
                </c:pt>
                <c:pt idx="349">
                  <c:v>5.3542620532071698E-2</c:v>
                </c:pt>
                <c:pt idx="350">
                  <c:v>5.3748220532071705E-2</c:v>
                </c:pt>
                <c:pt idx="351">
                  <c:v>5.3988220532071703E-2</c:v>
                </c:pt>
                <c:pt idx="352">
                  <c:v>5.4218220532071697E-2</c:v>
                </c:pt>
                <c:pt idx="353">
                  <c:v>5.4425420532071694E-2</c:v>
                </c:pt>
                <c:pt idx="354">
                  <c:v>5.4659020532071702E-2</c:v>
                </c:pt>
                <c:pt idx="355">
                  <c:v>5.4861420532071693E-2</c:v>
                </c:pt>
                <c:pt idx="356">
                  <c:v>5.5097020532071703E-2</c:v>
                </c:pt>
                <c:pt idx="357">
                  <c:v>5.5325020532071702E-2</c:v>
                </c:pt>
                <c:pt idx="358">
                  <c:v>5.5549820532071699E-2</c:v>
                </c:pt>
                <c:pt idx="359">
                  <c:v>5.5785020532071697E-2</c:v>
                </c:pt>
                <c:pt idx="360">
                  <c:v>5.6003820532071702E-2</c:v>
                </c:pt>
                <c:pt idx="361">
                  <c:v>5.6216220532071697E-2</c:v>
                </c:pt>
                <c:pt idx="362">
                  <c:v>5.6458620532071693E-2</c:v>
                </c:pt>
                <c:pt idx="363">
                  <c:v>5.6648220532071705E-2</c:v>
                </c:pt>
                <c:pt idx="364">
                  <c:v>5.6891420532071697E-2</c:v>
                </c:pt>
                <c:pt idx="365">
                  <c:v>5.7114220532071699E-2</c:v>
                </c:pt>
                <c:pt idx="366">
                  <c:v>5.7346620532071693E-2</c:v>
                </c:pt>
                <c:pt idx="367">
                  <c:v>5.7609820532071698E-2</c:v>
                </c:pt>
                <c:pt idx="368">
                  <c:v>5.7820220532071698E-2</c:v>
                </c:pt>
                <c:pt idx="369">
                  <c:v>5.8046220532071695E-2</c:v>
                </c:pt>
                <c:pt idx="370">
                  <c:v>5.8264620532071695E-2</c:v>
                </c:pt>
                <c:pt idx="371">
                  <c:v>5.8488620532071697E-2</c:v>
                </c:pt>
                <c:pt idx="372">
                  <c:v>5.87346205320717E-2</c:v>
                </c:pt>
                <c:pt idx="373">
                  <c:v>5.89590205320717E-2</c:v>
                </c:pt>
                <c:pt idx="374">
                  <c:v>5.9183020532071702E-2</c:v>
                </c:pt>
                <c:pt idx="375">
                  <c:v>5.9405020532071695E-2</c:v>
                </c:pt>
                <c:pt idx="376">
                  <c:v>5.9671820532071693E-2</c:v>
                </c:pt>
                <c:pt idx="377">
                  <c:v>5.9883820532071697E-2</c:v>
                </c:pt>
                <c:pt idx="378">
                  <c:v>6.0116220532071704E-2</c:v>
                </c:pt>
                <c:pt idx="379">
                  <c:v>6.0341020532071701E-2</c:v>
                </c:pt>
                <c:pt idx="380">
                  <c:v>6.0585420532071693E-2</c:v>
                </c:pt>
                <c:pt idx="381">
                  <c:v>6.0816620532071701E-2</c:v>
                </c:pt>
                <c:pt idx="382">
                  <c:v>6.1038220532071696E-2</c:v>
                </c:pt>
                <c:pt idx="383">
                  <c:v>6.1295420532071702E-2</c:v>
                </c:pt>
                <c:pt idx="384">
                  <c:v>6.1520620532071704E-2</c:v>
                </c:pt>
                <c:pt idx="385">
                  <c:v>6.1742620532071697E-2</c:v>
                </c:pt>
                <c:pt idx="386">
                  <c:v>6.1977420532071698E-2</c:v>
                </c:pt>
                <c:pt idx="387">
                  <c:v>6.2200220532071693E-2</c:v>
                </c:pt>
                <c:pt idx="388">
                  <c:v>6.24490205320717E-2</c:v>
                </c:pt>
                <c:pt idx="389">
                  <c:v>6.2683020532071698E-2</c:v>
                </c:pt>
                <c:pt idx="390">
                  <c:v>6.2908620532071705E-2</c:v>
                </c:pt>
                <c:pt idx="391">
                  <c:v>6.3131020532071702E-2</c:v>
                </c:pt>
                <c:pt idx="392">
                  <c:v>6.3356220532071697E-2</c:v>
                </c:pt>
                <c:pt idx="393">
                  <c:v>6.3589020532071702E-2</c:v>
                </c:pt>
                <c:pt idx="394">
                  <c:v>6.3813420532071688E-2</c:v>
                </c:pt>
                <c:pt idx="395">
                  <c:v>6.4050220532071697E-2</c:v>
                </c:pt>
                <c:pt idx="396">
                  <c:v>6.4287820532071702E-2</c:v>
                </c:pt>
                <c:pt idx="397">
                  <c:v>6.4539020532071695E-2</c:v>
                </c:pt>
                <c:pt idx="398">
                  <c:v>6.4769820532071698E-2</c:v>
                </c:pt>
                <c:pt idx="399">
                  <c:v>6.4998220532071702E-2</c:v>
                </c:pt>
                <c:pt idx="400">
                  <c:v>6.5243420532071703E-2</c:v>
                </c:pt>
                <c:pt idx="401">
                  <c:v>6.5485420532071695E-2</c:v>
                </c:pt>
                <c:pt idx="402">
                  <c:v>6.5724220532071692E-2</c:v>
                </c:pt>
                <c:pt idx="403">
                  <c:v>6.5943420532071695E-2</c:v>
                </c:pt>
                <c:pt idx="404">
                  <c:v>6.61738205320717E-2</c:v>
                </c:pt>
                <c:pt idx="405">
                  <c:v>6.6421020532071703E-2</c:v>
                </c:pt>
                <c:pt idx="406">
                  <c:v>6.6662620532071698E-2</c:v>
                </c:pt>
                <c:pt idx="407">
                  <c:v>6.6900220532071702E-2</c:v>
                </c:pt>
                <c:pt idx="408">
                  <c:v>6.7135820532071705E-2</c:v>
                </c:pt>
                <c:pt idx="409">
                  <c:v>6.7389820532071709E-2</c:v>
                </c:pt>
                <c:pt idx="410">
                  <c:v>6.7632620532071697E-2</c:v>
                </c:pt>
                <c:pt idx="411">
                  <c:v>6.7882620532071697E-2</c:v>
                </c:pt>
                <c:pt idx="412">
                  <c:v>6.8116620532071695E-2</c:v>
                </c:pt>
                <c:pt idx="413">
                  <c:v>6.8360220532071705E-2</c:v>
                </c:pt>
                <c:pt idx="414">
                  <c:v>6.8579820532071706E-2</c:v>
                </c:pt>
                <c:pt idx="415">
                  <c:v>6.8845820532071708E-2</c:v>
                </c:pt>
                <c:pt idx="416">
                  <c:v>6.90786205320717E-2</c:v>
                </c:pt>
                <c:pt idx="417">
                  <c:v>6.9306620532071705E-2</c:v>
                </c:pt>
                <c:pt idx="418">
                  <c:v>6.9541020532071701E-2</c:v>
                </c:pt>
                <c:pt idx="419">
                  <c:v>6.9810620532071696E-2</c:v>
                </c:pt>
                <c:pt idx="420">
                  <c:v>7.0044220532071697E-2</c:v>
                </c:pt>
                <c:pt idx="421">
                  <c:v>7.0277420532071699E-2</c:v>
                </c:pt>
                <c:pt idx="422">
                  <c:v>7.0519420532071692E-2</c:v>
                </c:pt>
                <c:pt idx="423">
                  <c:v>7.0745820532071693E-2</c:v>
                </c:pt>
                <c:pt idx="424">
                  <c:v>7.0994620532071701E-2</c:v>
                </c:pt>
                <c:pt idx="425">
                  <c:v>7.1265020532071691E-2</c:v>
                </c:pt>
                <c:pt idx="426">
                  <c:v>7.1506220532071701E-2</c:v>
                </c:pt>
                <c:pt idx="427">
                  <c:v>7.1739820532071702E-2</c:v>
                </c:pt>
                <c:pt idx="428">
                  <c:v>7.19714205320717E-2</c:v>
                </c:pt>
                <c:pt idx="429">
                  <c:v>7.2210220532071698E-2</c:v>
                </c:pt>
                <c:pt idx="430">
                  <c:v>7.2468220532071706E-2</c:v>
                </c:pt>
                <c:pt idx="431">
                  <c:v>7.2711420532071691E-2</c:v>
                </c:pt>
                <c:pt idx="432" formatCode="General">
                  <c:v>7.2982220532071707E-2</c:v>
                </c:pt>
                <c:pt idx="433" formatCode="General">
                  <c:v>7.322102053207169E-2</c:v>
                </c:pt>
                <c:pt idx="434" formatCode="General">
                  <c:v>7.3461020532071694E-2</c:v>
                </c:pt>
                <c:pt idx="435" formatCode="General">
                  <c:v>7.3705820532071697E-2</c:v>
                </c:pt>
                <c:pt idx="436" formatCode="General">
                  <c:v>7.3945020532071692E-2</c:v>
                </c:pt>
                <c:pt idx="437" formatCode="General">
                  <c:v>7.4189420532071698E-2</c:v>
                </c:pt>
                <c:pt idx="438" formatCode="General">
                  <c:v>7.4447820532071704E-2</c:v>
                </c:pt>
                <c:pt idx="439" formatCode="General">
                  <c:v>7.4691420532071701E-2</c:v>
                </c:pt>
                <c:pt idx="440" formatCode="General">
                  <c:v>7.4940220532071694E-2</c:v>
                </c:pt>
                <c:pt idx="441" formatCode="General">
                  <c:v>7.5180620532071696E-2</c:v>
                </c:pt>
                <c:pt idx="442" formatCode="General">
                  <c:v>7.54230205320717E-2</c:v>
                </c:pt>
                <c:pt idx="443" formatCode="General">
                  <c:v>7.5665020532071706E-2</c:v>
                </c:pt>
                <c:pt idx="444" formatCode="General">
                  <c:v>7.5900620532071694E-2</c:v>
                </c:pt>
                <c:pt idx="445" formatCode="General">
                  <c:v>7.6158220532071705E-2</c:v>
                </c:pt>
                <c:pt idx="446" formatCode="General">
                  <c:v>7.63950205320717E-2</c:v>
                </c:pt>
                <c:pt idx="447" formatCode="General">
                  <c:v>7.6668220532071701E-2</c:v>
                </c:pt>
                <c:pt idx="448" formatCode="General">
                  <c:v>7.6911820532071698E-2</c:v>
                </c:pt>
                <c:pt idx="449" formatCode="General">
                  <c:v>7.7164220532071698E-2</c:v>
                </c:pt>
                <c:pt idx="450" formatCode="General">
                  <c:v>7.7394220532071692E-2</c:v>
                </c:pt>
                <c:pt idx="451" formatCode="General">
                  <c:v>7.7679020532071694E-2</c:v>
                </c:pt>
                <c:pt idx="452" formatCode="General">
                  <c:v>7.7929820532071703E-2</c:v>
                </c:pt>
                <c:pt idx="453" formatCode="General">
                  <c:v>7.8163420532071703E-2</c:v>
                </c:pt>
                <c:pt idx="454" formatCode="General">
                  <c:v>7.8423820532071697E-2</c:v>
                </c:pt>
                <c:pt idx="455" formatCode="General">
                  <c:v>7.8697020532071699E-2</c:v>
                </c:pt>
                <c:pt idx="456" formatCode="General">
                  <c:v>7.8947020532071699E-2</c:v>
                </c:pt>
                <c:pt idx="457" formatCode="General">
                  <c:v>7.9197420532071697E-2</c:v>
                </c:pt>
                <c:pt idx="458" formatCode="General">
                  <c:v>7.9440220532071698E-2</c:v>
                </c:pt>
                <c:pt idx="459" formatCode="General">
                  <c:v>7.9692620532071698E-2</c:v>
                </c:pt>
                <c:pt idx="460" formatCode="General">
                  <c:v>7.9942220532071701E-2</c:v>
                </c:pt>
                <c:pt idx="461" formatCode="General">
                  <c:v>8.0183820532071709E-2</c:v>
                </c:pt>
                <c:pt idx="462" formatCode="General">
                  <c:v>8.0453820532071701E-2</c:v>
                </c:pt>
                <c:pt idx="463" formatCode="General">
                  <c:v>8.0695020532071698E-2</c:v>
                </c:pt>
                <c:pt idx="464" formatCode="General">
                  <c:v>8.0953420532071704E-2</c:v>
                </c:pt>
                <c:pt idx="465" formatCode="General">
                  <c:v>8.1241420532071715E-2</c:v>
                </c:pt>
                <c:pt idx="466" formatCode="General">
                  <c:v>8.1462620532071706E-2</c:v>
                </c:pt>
                <c:pt idx="467" formatCode="General">
                  <c:v>8.174462053207171E-2</c:v>
                </c:pt>
                <c:pt idx="468" formatCode="General">
                  <c:v>8.1998220532071717E-2</c:v>
                </c:pt>
                <c:pt idx="469" formatCode="General">
                  <c:v>8.2232620532071699E-2</c:v>
                </c:pt>
                <c:pt idx="470" formatCode="General">
                  <c:v>8.2509420532071706E-2</c:v>
                </c:pt>
                <c:pt idx="471" formatCode="General">
                  <c:v>8.27722205320717E-2</c:v>
                </c:pt>
                <c:pt idx="472" formatCode="General">
                  <c:v>8.3011420532071709E-2</c:v>
                </c:pt>
                <c:pt idx="473" formatCode="General">
                  <c:v>8.3271820532071703E-2</c:v>
                </c:pt>
                <c:pt idx="474" formatCode="General">
                  <c:v>8.3521820532071717E-2</c:v>
                </c:pt>
                <c:pt idx="475" formatCode="General">
                  <c:v>8.3781820532071713E-2</c:v>
                </c:pt>
                <c:pt idx="476" formatCode="General">
                  <c:v>8.4028620532071704E-2</c:v>
                </c:pt>
                <c:pt idx="477" formatCode="General">
                  <c:v>8.4311420532071718E-2</c:v>
                </c:pt>
                <c:pt idx="478" formatCode="General">
                  <c:v>8.4561420532071704E-2</c:v>
                </c:pt>
                <c:pt idx="479" formatCode="General">
                  <c:v>8.4809420532071703E-2</c:v>
                </c:pt>
                <c:pt idx="480" formatCode="General">
                  <c:v>8.5071420532071701E-2</c:v>
                </c:pt>
                <c:pt idx="481" formatCode="General">
                  <c:v>8.5338220532071712E-2</c:v>
                </c:pt>
                <c:pt idx="482" formatCode="General">
                  <c:v>8.55810205320717E-2</c:v>
                </c:pt>
                <c:pt idx="483" formatCode="General">
                  <c:v>8.5840220532071715E-2</c:v>
                </c:pt>
                <c:pt idx="484" formatCode="General">
                  <c:v>8.6108620532071717E-2</c:v>
                </c:pt>
                <c:pt idx="485" formatCode="General">
                  <c:v>8.636222053207171E-2</c:v>
                </c:pt>
                <c:pt idx="486" formatCode="General">
                  <c:v>8.6623420532071713E-2</c:v>
                </c:pt>
                <c:pt idx="487" formatCode="General">
                  <c:v>8.6889820532071713E-2</c:v>
                </c:pt>
                <c:pt idx="488" formatCode="General">
                  <c:v>8.7165820532071711E-2</c:v>
                </c:pt>
                <c:pt idx="489" formatCode="General">
                  <c:v>8.7415020532071702E-2</c:v>
                </c:pt>
                <c:pt idx="490" formatCode="General">
                  <c:v>8.7661820532071708E-2</c:v>
                </c:pt>
                <c:pt idx="491" formatCode="General">
                  <c:v>8.7923820532071706E-2</c:v>
                </c:pt>
                <c:pt idx="492" formatCode="General">
                  <c:v>8.8179820532071712E-2</c:v>
                </c:pt>
                <c:pt idx="493" formatCode="General">
                  <c:v>8.8465420532071709E-2</c:v>
                </c:pt>
                <c:pt idx="494" formatCode="General">
                  <c:v>8.8703820532071709E-2</c:v>
                </c:pt>
                <c:pt idx="495" formatCode="General">
                  <c:v>8.8965020532071698E-2</c:v>
                </c:pt>
                <c:pt idx="496" formatCode="General">
                  <c:v>8.9212620532071712E-2</c:v>
                </c:pt>
                <c:pt idx="497" formatCode="General">
                  <c:v>8.948182053207171E-2</c:v>
                </c:pt>
                <c:pt idx="498" formatCode="General">
                  <c:v>8.9722220532071711E-2</c:v>
                </c:pt>
                <c:pt idx="499" formatCode="General">
                  <c:v>8.9980220532071706E-2</c:v>
                </c:pt>
                <c:pt idx="500" formatCode="General">
                  <c:v>9.0254620532071714E-2</c:v>
                </c:pt>
                <c:pt idx="501" formatCode="General">
                  <c:v>9.0511020532071704E-2</c:v>
                </c:pt>
                <c:pt idx="502" formatCode="General">
                  <c:v>9.0795820532071705E-2</c:v>
                </c:pt>
                <c:pt idx="503" formatCode="General">
                  <c:v>9.1087420532071708E-2</c:v>
                </c:pt>
                <c:pt idx="504" formatCode="General">
                  <c:v>9.1337420532071695E-2</c:v>
                </c:pt>
                <c:pt idx="505" formatCode="General">
                  <c:v>9.1592620532071706E-2</c:v>
                </c:pt>
                <c:pt idx="506" formatCode="General">
                  <c:v>9.1838220532071718E-2</c:v>
                </c:pt>
                <c:pt idx="507" formatCode="General">
                  <c:v>9.2112620532071712E-2</c:v>
                </c:pt>
                <c:pt idx="508" formatCode="General">
                  <c:v>9.2365020532071698E-2</c:v>
                </c:pt>
                <c:pt idx="509" formatCode="General">
                  <c:v>9.2612620532071699E-2</c:v>
                </c:pt>
                <c:pt idx="510" formatCode="General">
                  <c:v>9.285142053207171E-2</c:v>
                </c:pt>
                <c:pt idx="511" formatCode="General">
                  <c:v>9.3143420532071697E-2</c:v>
                </c:pt>
                <c:pt idx="512" formatCode="General">
                  <c:v>9.3399820532071715E-2</c:v>
                </c:pt>
                <c:pt idx="513" formatCode="General">
                  <c:v>9.3669420532071695E-2</c:v>
                </c:pt>
                <c:pt idx="514" formatCode="General">
                  <c:v>9.3927020532071706E-2</c:v>
                </c:pt>
                <c:pt idx="515" formatCode="General">
                  <c:v>9.4159820532071697E-2</c:v>
                </c:pt>
                <c:pt idx="516" formatCode="General">
                  <c:v>9.4404620532071701E-2</c:v>
                </c:pt>
                <c:pt idx="517" formatCode="General">
                  <c:v>9.4666220532071715E-2</c:v>
                </c:pt>
                <c:pt idx="518" formatCode="General">
                  <c:v>9.4953820532071714E-2</c:v>
                </c:pt>
                <c:pt idx="519" formatCode="General">
                  <c:v>9.5223820532071707E-2</c:v>
                </c:pt>
                <c:pt idx="520" formatCode="General">
                  <c:v>9.5468220532071713E-2</c:v>
                </c:pt>
                <c:pt idx="521" formatCode="General">
                  <c:v>9.5715820532071713E-2</c:v>
                </c:pt>
                <c:pt idx="522" formatCode="General">
                  <c:v>9.5980220532071711E-2</c:v>
                </c:pt>
                <c:pt idx="523" formatCode="General">
                  <c:v>9.6255420532071714E-2</c:v>
                </c:pt>
                <c:pt idx="524" formatCode="General">
                  <c:v>9.6505020532071717E-2</c:v>
                </c:pt>
                <c:pt idx="525" formatCode="General">
                  <c:v>9.6783020532071704E-2</c:v>
                </c:pt>
                <c:pt idx="526" formatCode="General">
                  <c:v>9.7070620532071702E-2</c:v>
                </c:pt>
                <c:pt idx="527" formatCode="General">
                  <c:v>9.7349420532071698E-2</c:v>
                </c:pt>
                <c:pt idx="528" formatCode="General">
                  <c:v>9.7596620532071701E-2</c:v>
                </c:pt>
                <c:pt idx="529" formatCode="General">
                  <c:v>9.7860220532071718E-2</c:v>
                </c:pt>
                <c:pt idx="530" formatCode="General">
                  <c:v>9.8113820532071697E-2</c:v>
                </c:pt>
                <c:pt idx="531" formatCode="General">
                  <c:v>9.836622053207171E-2</c:v>
                </c:pt>
                <c:pt idx="532" formatCode="General">
                  <c:v>9.8615020532071704E-2</c:v>
                </c:pt>
                <c:pt idx="533" formatCode="General">
                  <c:v>9.8876620532071705E-2</c:v>
                </c:pt>
                <c:pt idx="534" formatCode="General">
                  <c:v>9.9144620532071709E-2</c:v>
                </c:pt>
                <c:pt idx="535" formatCode="General">
                  <c:v>9.9425020532071709E-2</c:v>
                </c:pt>
                <c:pt idx="536" formatCode="General">
                  <c:v>9.9699420532071703E-2</c:v>
                </c:pt>
                <c:pt idx="537" formatCode="General">
                  <c:v>9.99686205320717E-2</c:v>
                </c:pt>
                <c:pt idx="538" formatCode="General">
                  <c:v>0.1002262205320717</c:v>
                </c:pt>
                <c:pt idx="539" formatCode="General">
                  <c:v>0.10048182053207171</c:v>
                </c:pt>
                <c:pt idx="540" formatCode="General">
                  <c:v>0.10073862053207171</c:v>
                </c:pt>
                <c:pt idx="541" formatCode="General">
                  <c:v>0.10099102053207171</c:v>
                </c:pt>
                <c:pt idx="542" formatCode="General">
                  <c:v>0.10124742053207171</c:v>
                </c:pt>
                <c:pt idx="543" formatCode="General">
                  <c:v>0.10151302053207172</c:v>
                </c:pt>
                <c:pt idx="544" formatCode="General">
                  <c:v>0.1018022205320717</c:v>
                </c:pt>
                <c:pt idx="545" formatCode="General">
                  <c:v>0.1020410205320717</c:v>
                </c:pt>
                <c:pt idx="546" formatCode="General">
                  <c:v>0.10230102053207171</c:v>
                </c:pt>
                <c:pt idx="547" formatCode="General">
                  <c:v>0.1025666205320717</c:v>
                </c:pt>
                <c:pt idx="548" formatCode="General">
                  <c:v>0.10283822053207171</c:v>
                </c:pt>
                <c:pt idx="549" formatCode="General">
                  <c:v>0.1031202205320717</c:v>
                </c:pt>
                <c:pt idx="550" formatCode="General">
                  <c:v>0.1034102205320717</c:v>
                </c:pt>
                <c:pt idx="551" formatCode="General">
                  <c:v>0.1036674205320717</c:v>
                </c:pt>
                <c:pt idx="552" formatCode="General">
                  <c:v>0.1039186205320717</c:v>
                </c:pt>
                <c:pt idx="553" formatCode="General">
                  <c:v>0.1041978205320717</c:v>
                </c:pt>
                <c:pt idx="554" formatCode="General">
                  <c:v>0.1044534205320717</c:v>
                </c:pt>
                <c:pt idx="555" formatCode="General">
                  <c:v>0.1047166205320717</c:v>
                </c:pt>
                <c:pt idx="556" formatCode="General">
                  <c:v>0.10500702053207171</c:v>
                </c:pt>
                <c:pt idx="557" formatCode="General">
                  <c:v>0.10525742053207171</c:v>
                </c:pt>
                <c:pt idx="558" formatCode="General">
                  <c:v>0.10551502053207171</c:v>
                </c:pt>
                <c:pt idx="559" formatCode="General">
                  <c:v>0.1057658205320717</c:v>
                </c:pt>
                <c:pt idx="560" formatCode="General">
                  <c:v>0.1060390205320717</c:v>
                </c:pt>
                <c:pt idx="561" formatCode="General">
                  <c:v>0.1063054205320717</c:v>
                </c:pt>
                <c:pt idx="562" formatCode="General">
                  <c:v>0.10657382053207171</c:v>
                </c:pt>
                <c:pt idx="563" formatCode="General">
                  <c:v>0.10684062053207172</c:v>
                </c:pt>
                <c:pt idx="564" formatCode="General">
                  <c:v>0.10710582053207171</c:v>
                </c:pt>
                <c:pt idx="565" formatCode="General">
                  <c:v>0.10736742053207171</c:v>
                </c:pt>
                <c:pt idx="566" formatCode="General">
                  <c:v>0.10761942053207171</c:v>
                </c:pt>
                <c:pt idx="567" formatCode="General">
                  <c:v>0.1078622205320717</c:v>
                </c:pt>
                <c:pt idx="568" formatCode="General">
                  <c:v>0.10813462053207172</c:v>
                </c:pt>
                <c:pt idx="569" formatCode="General">
                  <c:v>0.1084006205320717</c:v>
                </c:pt>
                <c:pt idx="570" formatCode="General">
                  <c:v>0.10866742053207171</c:v>
                </c:pt>
                <c:pt idx="571" formatCode="General">
                  <c:v>0.10893982053207171</c:v>
                </c:pt>
                <c:pt idx="572" formatCode="General">
                  <c:v>0.1091986205320717</c:v>
                </c:pt>
                <c:pt idx="573" formatCode="General">
                  <c:v>0.10945462053207171</c:v>
                </c:pt>
                <c:pt idx="574" formatCode="General">
                  <c:v>0.10970422053207171</c:v>
                </c:pt>
                <c:pt idx="575" formatCode="General">
                  <c:v>0.1099602205320717</c:v>
                </c:pt>
                <c:pt idx="576" formatCode="General">
                  <c:v>0.11023102053207171</c:v>
                </c:pt>
                <c:pt idx="577" formatCode="General">
                  <c:v>0.11053982053207172</c:v>
                </c:pt>
                <c:pt idx="578" formatCode="General">
                  <c:v>0.11080022053207171</c:v>
                </c:pt>
                <c:pt idx="579" formatCode="General">
                  <c:v>0.11107822053207171</c:v>
                </c:pt>
                <c:pt idx="580" formatCode="General">
                  <c:v>0.1113374205320717</c:v>
                </c:pt>
                <c:pt idx="581" formatCode="General">
                  <c:v>0.1115950205320717</c:v>
                </c:pt>
                <c:pt idx="582" formatCode="General">
                  <c:v>0.1118398205320717</c:v>
                </c:pt>
                <c:pt idx="583" formatCode="General">
                  <c:v>0.1120942205320717</c:v>
                </c:pt>
                <c:pt idx="584" formatCode="General">
                  <c:v>0.1123626205320717</c:v>
                </c:pt>
                <c:pt idx="585" formatCode="General">
                  <c:v>0.11262742053207171</c:v>
                </c:pt>
                <c:pt idx="586" formatCode="General">
                  <c:v>0.1128814205320717</c:v>
                </c:pt>
                <c:pt idx="587" formatCode="General">
                  <c:v>0.1131574205320717</c:v>
                </c:pt>
                <c:pt idx="588" formatCode="General">
                  <c:v>0.1134118205320717</c:v>
                </c:pt>
                <c:pt idx="589" formatCode="General">
                  <c:v>0.11367902053207171</c:v>
                </c:pt>
                <c:pt idx="590" formatCode="General">
                  <c:v>0.1139382205320717</c:v>
                </c:pt>
                <c:pt idx="591" formatCode="General">
                  <c:v>0.11421662053207171</c:v>
                </c:pt>
                <c:pt idx="592" formatCode="General">
                  <c:v>0.11448622053207171</c:v>
                </c:pt>
                <c:pt idx="593" formatCode="General">
                  <c:v>0.1147514205320717</c:v>
                </c:pt>
                <c:pt idx="594" formatCode="General">
                  <c:v>0.1150126205320717</c:v>
                </c:pt>
                <c:pt idx="595" formatCode="General">
                  <c:v>0.11530382053207172</c:v>
                </c:pt>
                <c:pt idx="596" formatCode="General">
                  <c:v>0.1155574205320717</c:v>
                </c:pt>
                <c:pt idx="597" formatCode="General">
                  <c:v>0.1158166205320717</c:v>
                </c:pt>
                <c:pt idx="598" formatCode="General">
                  <c:v>0.11607062053207171</c:v>
                </c:pt>
                <c:pt idx="599" formatCode="General">
                  <c:v>0.11633622053207171</c:v>
                </c:pt>
                <c:pt idx="600" formatCode="General">
                  <c:v>0.1165990205320717</c:v>
                </c:pt>
                <c:pt idx="601" formatCode="General">
                  <c:v>0.11686502053207171</c:v>
                </c:pt>
                <c:pt idx="602" formatCode="General">
                  <c:v>0.1171486205320717</c:v>
                </c:pt>
                <c:pt idx="603" formatCode="General">
                  <c:v>0.11753542053207172</c:v>
                </c:pt>
                <c:pt idx="604" formatCode="General">
                  <c:v>0.1176934205320717</c:v>
                </c:pt>
                <c:pt idx="605" formatCode="General">
                  <c:v>0.1179506205320717</c:v>
                </c:pt>
                <c:pt idx="606" formatCode="General">
                  <c:v>0.11822142053207171</c:v>
                </c:pt>
                <c:pt idx="607" formatCode="General">
                  <c:v>0.11847982053207171</c:v>
                </c:pt>
                <c:pt idx="608" formatCode="General">
                  <c:v>0.11876022053207171</c:v>
                </c:pt>
                <c:pt idx="609" formatCode="General">
                  <c:v>0.11904262053207171</c:v>
                </c:pt>
                <c:pt idx="610" formatCode="General">
                  <c:v>0.11928702053207171</c:v>
                </c:pt>
                <c:pt idx="611" formatCode="General">
                  <c:v>0.11959222053207171</c:v>
                </c:pt>
                <c:pt idx="612" formatCode="General">
                  <c:v>0.1198382205320717</c:v>
                </c:pt>
                <c:pt idx="613" formatCode="General">
                  <c:v>0.12012222053207172</c:v>
                </c:pt>
                <c:pt idx="614" formatCode="General">
                  <c:v>0.1204022205320717</c:v>
                </c:pt>
                <c:pt idx="615" formatCode="General">
                  <c:v>0.12064502053207171</c:v>
                </c:pt>
                <c:pt idx="616" formatCode="General">
                  <c:v>0.1209062205320717</c:v>
                </c:pt>
                <c:pt idx="617" formatCode="General">
                  <c:v>0.12117182053207171</c:v>
                </c:pt>
                <c:pt idx="618" formatCode="General">
                  <c:v>0.1214650205320717</c:v>
                </c:pt>
                <c:pt idx="619" formatCode="General">
                  <c:v>0.12171902053207172</c:v>
                </c:pt>
                <c:pt idx="620" formatCode="General">
                  <c:v>0.12197022053207171</c:v>
                </c:pt>
                <c:pt idx="621" formatCode="General">
                  <c:v>0.12223502053207171</c:v>
                </c:pt>
                <c:pt idx="622" formatCode="General">
                  <c:v>0.1225358205320717</c:v>
                </c:pt>
                <c:pt idx="623" formatCode="General">
                  <c:v>0.1228042205320717</c:v>
                </c:pt>
                <c:pt idx="624" formatCode="General">
                  <c:v>0.12309262053207171</c:v>
                </c:pt>
                <c:pt idx="625" formatCode="General">
                  <c:v>0.12334902053207171</c:v>
                </c:pt>
                <c:pt idx="626" formatCode="General">
                  <c:v>0.12359222053207171</c:v>
                </c:pt>
                <c:pt idx="627" formatCode="General">
                  <c:v>0.1238626205320717</c:v>
                </c:pt>
                <c:pt idx="628" formatCode="General">
                  <c:v>0.12414422053207171</c:v>
                </c:pt>
                <c:pt idx="629" formatCode="General">
                  <c:v>0.12441062053207171</c:v>
                </c:pt>
                <c:pt idx="630" formatCode="General">
                  <c:v>0.1247006205320717</c:v>
                </c:pt>
                <c:pt idx="631" formatCode="General">
                  <c:v>0.12494862053207172</c:v>
                </c:pt>
                <c:pt idx="632" formatCode="General">
                  <c:v>0.12520702053207169</c:v>
                </c:pt>
                <c:pt idx="633" formatCode="General">
                  <c:v>0.1254834205320717</c:v>
                </c:pt>
                <c:pt idx="634" formatCode="General">
                  <c:v>0.1257478205320717</c:v>
                </c:pt>
                <c:pt idx="635" formatCode="General">
                  <c:v>0.12601142053207171</c:v>
                </c:pt>
                <c:pt idx="636" formatCode="General">
                  <c:v>0.12626542053207171</c:v>
                </c:pt>
                <c:pt idx="637" formatCode="General">
                  <c:v>0.1265574205320717</c:v>
                </c:pt>
                <c:pt idx="638" formatCode="General">
                  <c:v>0.12683502053207171</c:v>
                </c:pt>
                <c:pt idx="639" formatCode="General">
                  <c:v>0.12711142053207169</c:v>
                </c:pt>
                <c:pt idx="640" formatCode="General">
                  <c:v>0.12736422053207172</c:v>
                </c:pt>
                <c:pt idx="641" formatCode="General">
                  <c:v>0.12761582053207171</c:v>
                </c:pt>
                <c:pt idx="642" formatCode="General">
                  <c:v>0.12786862053207171</c:v>
                </c:pt>
                <c:pt idx="643" formatCode="General">
                  <c:v>0.12814182053207171</c:v>
                </c:pt>
                <c:pt idx="644" formatCode="General">
                  <c:v>0.1284522205320717</c:v>
                </c:pt>
                <c:pt idx="645" formatCode="General">
                  <c:v>0.12870102053207172</c:v>
                </c:pt>
                <c:pt idx="646" formatCode="General">
                  <c:v>0.12898182053207172</c:v>
                </c:pt>
                <c:pt idx="647" formatCode="General">
                  <c:v>0.1292390205320717</c:v>
                </c:pt>
                <c:pt idx="648" formatCode="General">
                  <c:v>0.1295158205320717</c:v>
                </c:pt>
                <c:pt idx="649" formatCode="General">
                  <c:v>0.12978502053207172</c:v>
                </c:pt>
                <c:pt idx="650" formatCode="General">
                  <c:v>0.13005142053207172</c:v>
                </c:pt>
                <c:pt idx="651" formatCode="General">
                  <c:v>0.13035502053207171</c:v>
                </c:pt>
                <c:pt idx="652" formatCode="General">
                  <c:v>0.1305922205320717</c:v>
                </c:pt>
                <c:pt idx="653" formatCode="General">
                  <c:v>0.13085982053207171</c:v>
                </c:pt>
                <c:pt idx="654" formatCode="General">
                  <c:v>0.13111662053207171</c:v>
                </c:pt>
                <c:pt idx="655" formatCode="General">
                  <c:v>0.13142582053207172</c:v>
                </c:pt>
                <c:pt idx="656" formatCode="General">
                  <c:v>0.13165942053207172</c:v>
                </c:pt>
                <c:pt idx="657" formatCode="General">
                  <c:v>0.13194662053207171</c:v>
                </c:pt>
                <c:pt idx="658" formatCode="General">
                  <c:v>0.13218902053207171</c:v>
                </c:pt>
                <c:pt idx="659" formatCode="General">
                  <c:v>0.13248462053207169</c:v>
                </c:pt>
                <c:pt idx="660" formatCode="General">
                  <c:v>0.13274702053207171</c:v>
                </c:pt>
                <c:pt idx="661" formatCode="General">
                  <c:v>0.13300742053207171</c:v>
                </c:pt>
                <c:pt idx="662" formatCode="General">
                  <c:v>0.13330182053207171</c:v>
                </c:pt>
                <c:pt idx="663" formatCode="General">
                  <c:v>0.13357022053207171</c:v>
                </c:pt>
                <c:pt idx="664" formatCode="General">
                  <c:v>0.1338546205320717</c:v>
                </c:pt>
                <c:pt idx="665" formatCode="General">
                  <c:v>0.1341278205320717</c:v>
                </c:pt>
                <c:pt idx="666" formatCode="General">
                  <c:v>0.13441382053207171</c:v>
                </c:pt>
                <c:pt idx="667" formatCode="General">
                  <c:v>0.13467622053207171</c:v>
                </c:pt>
                <c:pt idx="668" formatCode="General">
                  <c:v>0.13492062053207171</c:v>
                </c:pt>
                <c:pt idx="669" formatCode="General">
                  <c:v>0.1352070205320717</c:v>
                </c:pt>
                <c:pt idx="670" formatCode="General">
                  <c:v>0.1354838205320717</c:v>
                </c:pt>
                <c:pt idx="671" formatCode="General">
                  <c:v>0.13574582053207171</c:v>
                </c:pt>
                <c:pt idx="672" formatCode="General">
                  <c:v>0.1360302205320717</c:v>
                </c:pt>
                <c:pt idx="673" formatCode="General">
                  <c:v>0.13627302053207171</c:v>
                </c:pt>
                <c:pt idx="674" formatCode="General">
                  <c:v>0.1365766205320717</c:v>
                </c:pt>
                <c:pt idx="675" formatCode="General">
                  <c:v>0.13687942053207172</c:v>
                </c:pt>
                <c:pt idx="676" formatCode="General">
                  <c:v>0.1371082205320717</c:v>
                </c:pt>
                <c:pt idx="677" formatCode="General">
                  <c:v>0.1373942205320717</c:v>
                </c:pt>
                <c:pt idx="678" formatCode="General">
                  <c:v>0.13768422053207172</c:v>
                </c:pt>
                <c:pt idx="679" formatCode="General">
                  <c:v>0.13795942053207169</c:v>
                </c:pt>
                <c:pt idx="680" formatCode="General">
                  <c:v>0.13822422053207173</c:v>
                </c:pt>
                <c:pt idx="681" formatCode="General">
                  <c:v>0.1384914205320717</c:v>
                </c:pt>
                <c:pt idx="682" formatCode="General">
                  <c:v>0.1387822205320717</c:v>
                </c:pt>
                <c:pt idx="683" formatCode="General">
                  <c:v>0.13905542053207171</c:v>
                </c:pt>
                <c:pt idx="684" formatCode="General">
                  <c:v>0.1393314205320717</c:v>
                </c:pt>
                <c:pt idx="685" formatCode="General">
                  <c:v>0.13959222053207171</c:v>
                </c:pt>
                <c:pt idx="686" formatCode="General">
                  <c:v>0.13986062053207171</c:v>
                </c:pt>
                <c:pt idx="687" formatCode="General">
                  <c:v>0.14013022053207172</c:v>
                </c:pt>
                <c:pt idx="688" formatCode="General">
                  <c:v>0.1403910205320717</c:v>
                </c:pt>
                <c:pt idx="689" formatCode="General">
                  <c:v>0.14065902053207172</c:v>
                </c:pt>
                <c:pt idx="690" formatCode="General">
                  <c:v>0.1409366205320717</c:v>
                </c:pt>
                <c:pt idx="691" formatCode="General">
                  <c:v>0.14122662053207169</c:v>
                </c:pt>
                <c:pt idx="692" formatCode="General">
                  <c:v>0.14150342053207171</c:v>
                </c:pt>
                <c:pt idx="693" formatCode="General">
                  <c:v>0.1417570205320717</c:v>
                </c:pt>
                <c:pt idx="694" formatCode="General">
                  <c:v>0.14201102053207171</c:v>
                </c:pt>
                <c:pt idx="695" formatCode="General">
                  <c:v>0.14230102053207172</c:v>
                </c:pt>
                <c:pt idx="696" formatCode="General">
                  <c:v>0.1426034205320717</c:v>
                </c:pt>
                <c:pt idx="697" formatCode="General">
                  <c:v>0.14291302053207169</c:v>
                </c:pt>
                <c:pt idx="698" formatCode="General">
                  <c:v>0.1431894205320717</c:v>
                </c:pt>
                <c:pt idx="699" formatCode="General">
                  <c:v>0.14347622053207171</c:v>
                </c:pt>
                <c:pt idx="700" formatCode="General">
                  <c:v>0.14374982053207172</c:v>
                </c:pt>
                <c:pt idx="701" formatCode="General">
                  <c:v>0.14400462053207172</c:v>
                </c:pt>
                <c:pt idx="702" formatCode="General">
                  <c:v>0.14429782053207171</c:v>
                </c:pt>
                <c:pt idx="703" formatCode="General">
                  <c:v>0.14453062053207172</c:v>
                </c:pt>
                <c:pt idx="704" formatCode="General">
                  <c:v>0.14483662053207172</c:v>
                </c:pt>
                <c:pt idx="705" formatCode="General">
                  <c:v>0.14511222053207171</c:v>
                </c:pt>
                <c:pt idx="706" formatCode="General">
                  <c:v>0.14540902053207172</c:v>
                </c:pt>
                <c:pt idx="707" formatCode="General">
                  <c:v>0.1456786205320717</c:v>
                </c:pt>
                <c:pt idx="708" formatCode="General">
                  <c:v>0.14595462053207173</c:v>
                </c:pt>
                <c:pt idx="709" formatCode="General">
                  <c:v>0.14620902053207172</c:v>
                </c:pt>
                <c:pt idx="710" formatCode="General">
                  <c:v>0.14650422053207171</c:v>
                </c:pt>
                <c:pt idx="711" formatCode="General">
                  <c:v>0.14679462053207171</c:v>
                </c:pt>
                <c:pt idx="712" formatCode="General">
                  <c:v>0.14706422053207169</c:v>
                </c:pt>
                <c:pt idx="713" formatCode="General">
                  <c:v>0.14733422053207171</c:v>
                </c:pt>
                <c:pt idx="714" formatCode="General">
                  <c:v>0.1476246205320717</c:v>
                </c:pt>
                <c:pt idx="715" formatCode="General">
                  <c:v>0.14790862053207171</c:v>
                </c:pt>
                <c:pt idx="716" formatCode="General">
                  <c:v>0.1481842205320717</c:v>
                </c:pt>
                <c:pt idx="717" formatCode="General">
                  <c:v>0.1484634205320717</c:v>
                </c:pt>
                <c:pt idx="718" formatCode="General">
                  <c:v>0.14875422053207171</c:v>
                </c:pt>
                <c:pt idx="719" formatCode="General">
                  <c:v>0.1490386205320717</c:v>
                </c:pt>
                <c:pt idx="720" formatCode="General">
                  <c:v>0.14931822053207169</c:v>
                </c:pt>
                <c:pt idx="721" formatCode="General">
                  <c:v>0.14960702053207173</c:v>
                </c:pt>
                <c:pt idx="722" formatCode="General">
                  <c:v>0.14989142053207172</c:v>
                </c:pt>
                <c:pt idx="723" formatCode="General">
                  <c:v>0.1501562205320717</c:v>
                </c:pt>
                <c:pt idx="724" formatCode="General">
                  <c:v>0.15040262053207171</c:v>
                </c:pt>
                <c:pt idx="725" formatCode="General">
                  <c:v>0.15071742053207171</c:v>
                </c:pt>
                <c:pt idx="726" formatCode="General">
                  <c:v>0.15099942053207172</c:v>
                </c:pt>
                <c:pt idx="727" formatCode="General">
                  <c:v>0.15128302053207171</c:v>
                </c:pt>
                <c:pt idx="728" formatCode="General">
                  <c:v>0.15159862053207171</c:v>
                </c:pt>
                <c:pt idx="729" formatCode="General">
                  <c:v>0.1518878205320717</c:v>
                </c:pt>
                <c:pt idx="730" formatCode="General">
                  <c:v>0.1521486205320717</c:v>
                </c:pt>
                <c:pt idx="731" formatCode="General">
                  <c:v>0.15240942053207171</c:v>
                </c:pt>
                <c:pt idx="732" formatCode="General">
                  <c:v>0.1527054205320717</c:v>
                </c:pt>
              </c:numCache>
            </c:numRef>
          </c:xVal>
          <c:yVal>
            <c:numRef>
              <c:f>'46NT95'!$I$22:$I$754</c:f>
              <c:numCache>
                <c:formatCode>0.000</c:formatCode>
                <c:ptCount val="733"/>
                <c:pt idx="0">
                  <c:v>10.042311735056863</c:v>
                </c:pt>
                <c:pt idx="1">
                  <c:v>9.9763472545794354</c:v>
                </c:pt>
                <c:pt idx="2">
                  <c:v>10.137343573882763</c:v>
                </c:pt>
                <c:pt idx="3">
                  <c:v>10.141846967429711</c:v>
                </c:pt>
                <c:pt idx="4">
                  <c:v>10.174394220791731</c:v>
                </c:pt>
                <c:pt idx="5">
                  <c:v>11.338163228190657</c:v>
                </c:pt>
                <c:pt idx="6">
                  <c:v>16.204949929419506</c:v>
                </c:pt>
                <c:pt idx="7">
                  <c:v>21.134835315232269</c:v>
                </c:pt>
                <c:pt idx="8">
                  <c:v>26.08299014986617</c:v>
                </c:pt>
                <c:pt idx="9">
                  <c:v>31.379799759901715</c:v>
                </c:pt>
                <c:pt idx="10">
                  <c:v>37.65005882505104</c:v>
                </c:pt>
                <c:pt idx="11">
                  <c:v>43.739926273689157</c:v>
                </c:pt>
                <c:pt idx="12">
                  <c:v>49.802363961632246</c:v>
                </c:pt>
                <c:pt idx="13">
                  <c:v>56.058549921947353</c:v>
                </c:pt>
                <c:pt idx="14">
                  <c:v>62.290120742534285</c:v>
                </c:pt>
                <c:pt idx="15">
                  <c:v>68.348208561710422</c:v>
                </c:pt>
                <c:pt idx="16">
                  <c:v>75.033700981858871</c:v>
                </c:pt>
                <c:pt idx="17">
                  <c:v>82.887005228613148</c:v>
                </c:pt>
                <c:pt idx="18">
                  <c:v>90.055077207258222</c:v>
                </c:pt>
                <c:pt idx="19">
                  <c:v>98.207243025764384</c:v>
                </c:pt>
                <c:pt idx="20">
                  <c:v>105.13991034172817</c:v>
                </c:pt>
                <c:pt idx="21">
                  <c:v>113.06895347995382</c:v>
                </c:pt>
                <c:pt idx="22">
                  <c:v>121.77073801089412</c:v>
                </c:pt>
                <c:pt idx="23">
                  <c:v>129.21310759648955</c:v>
                </c:pt>
                <c:pt idx="24">
                  <c:v>137.16978519511693</c:v>
                </c:pt>
                <c:pt idx="25">
                  <c:v>146.88380977558674</c:v>
                </c:pt>
                <c:pt idx="26">
                  <c:v>155.31590244297695</c:v>
                </c:pt>
                <c:pt idx="27">
                  <c:v>163.84318047397309</c:v>
                </c:pt>
                <c:pt idx="28">
                  <c:v>172.8642965473332</c:v>
                </c:pt>
                <c:pt idx="29">
                  <c:v>181.42893227479831</c:v>
                </c:pt>
                <c:pt idx="30">
                  <c:v>190.13532254913889</c:v>
                </c:pt>
                <c:pt idx="31">
                  <c:v>199.48088765758584</c:v>
                </c:pt>
                <c:pt idx="32">
                  <c:v>209.03268772051226</c:v>
                </c:pt>
                <c:pt idx="33">
                  <c:v>218.41151653129461</c:v>
                </c:pt>
                <c:pt idx="34">
                  <c:v>227.60150986266515</c:v>
                </c:pt>
                <c:pt idx="35">
                  <c:v>236.54893404162073</c:v>
                </c:pt>
                <c:pt idx="36">
                  <c:v>245.73585687739117</c:v>
                </c:pt>
                <c:pt idx="37">
                  <c:v>255.05736977030327</c:v>
                </c:pt>
                <c:pt idx="38">
                  <c:v>264.55850665582653</c:v>
                </c:pt>
                <c:pt idx="39">
                  <c:v>273.92351823640797</c:v>
                </c:pt>
                <c:pt idx="40">
                  <c:v>282.28754825132734</c:v>
                </c:pt>
                <c:pt idx="41">
                  <c:v>292.21548402527708</c:v>
                </c:pt>
                <c:pt idx="42">
                  <c:v>303.24623946896202</c:v>
                </c:pt>
                <c:pt idx="43">
                  <c:v>312.81697425475625</c:v>
                </c:pt>
                <c:pt idx="44">
                  <c:v>321.80585012431442</c:v>
                </c:pt>
                <c:pt idx="45">
                  <c:v>330.50047016552088</c:v>
                </c:pt>
                <c:pt idx="46">
                  <c:v>341.12080269731365</c:v>
                </c:pt>
                <c:pt idx="47">
                  <c:v>351.52722403562643</c:v>
                </c:pt>
                <c:pt idx="48">
                  <c:v>360.36820436710872</c:v>
                </c:pt>
                <c:pt idx="49">
                  <c:v>372.16402496450775</c:v>
                </c:pt>
                <c:pt idx="50">
                  <c:v>381.13294261266469</c:v>
                </c:pt>
                <c:pt idx="51">
                  <c:v>390.8510611872681</c:v>
                </c:pt>
                <c:pt idx="52">
                  <c:v>401.0962815065709</c:v>
                </c:pt>
                <c:pt idx="53">
                  <c:v>412.46120922140983</c:v>
                </c:pt>
                <c:pt idx="54">
                  <c:v>422.48688910529904</c:v>
                </c:pt>
                <c:pt idx="55">
                  <c:v>430.54386956019931</c:v>
                </c:pt>
                <c:pt idx="56">
                  <c:v>441.80440042463175</c:v>
                </c:pt>
                <c:pt idx="57">
                  <c:v>451.74922392438265</c:v>
                </c:pt>
                <c:pt idx="58">
                  <c:v>462.5087522567174</c:v>
                </c:pt>
                <c:pt idx="59">
                  <c:v>473.6259933264742</c:v>
                </c:pt>
                <c:pt idx="60">
                  <c:v>483.83078545370785</c:v>
                </c:pt>
                <c:pt idx="61">
                  <c:v>493.24850720875929</c:v>
                </c:pt>
                <c:pt idx="62">
                  <c:v>502.76090257814997</c:v>
                </c:pt>
                <c:pt idx="63">
                  <c:v>513.26916202053576</c:v>
                </c:pt>
                <c:pt idx="64">
                  <c:v>523.23292024315435</c:v>
                </c:pt>
                <c:pt idx="65">
                  <c:v>532.43417205839228</c:v>
                </c:pt>
                <c:pt idx="66">
                  <c:v>543.47260374107771</c:v>
                </c:pt>
                <c:pt idx="67">
                  <c:v>553.47730190503228</c:v>
                </c:pt>
                <c:pt idx="68">
                  <c:v>562.75019861760802</c:v>
                </c:pt>
                <c:pt idx="69">
                  <c:v>572.99030144424387</c:v>
                </c:pt>
                <c:pt idx="70">
                  <c:v>583.95197073692441</c:v>
                </c:pt>
                <c:pt idx="71">
                  <c:v>593.57797444352218</c:v>
                </c:pt>
                <c:pt idx="72">
                  <c:v>603.54173266614077</c:v>
                </c:pt>
                <c:pt idx="73">
                  <c:v>613.39802354275275</c:v>
                </c:pt>
                <c:pt idx="74">
                  <c:v>623.66371383272349</c:v>
                </c:pt>
                <c:pt idx="75">
                  <c:v>635.31624463544699</c:v>
                </c:pt>
                <c:pt idx="76">
                  <c:v>644.28720928067071</c:v>
                </c:pt>
                <c:pt idx="77">
                  <c:v>654.72689432131892</c:v>
                </c:pt>
                <c:pt idx="78">
                  <c:v>664.12772835056933</c:v>
                </c:pt>
                <c:pt idx="79">
                  <c:v>675.06381017991487</c:v>
                </c:pt>
                <c:pt idx="80">
                  <c:v>684.74098881318241</c:v>
                </c:pt>
                <c:pt idx="81">
                  <c:v>695.08344149315792</c:v>
                </c:pt>
                <c:pt idx="82">
                  <c:v>705.77388367448839</c:v>
                </c:pt>
                <c:pt idx="83">
                  <c:v>715.80416930177785</c:v>
                </c:pt>
                <c:pt idx="84">
                  <c:v>725.05659604368577</c:v>
                </c:pt>
                <c:pt idx="85">
                  <c:v>734.55977992627572</c:v>
                </c:pt>
                <c:pt idx="86">
                  <c:v>745.31674951227694</c:v>
                </c:pt>
                <c:pt idx="87">
                  <c:v>755.84854942093091</c:v>
                </c:pt>
                <c:pt idx="88">
                  <c:v>765.28008840618327</c:v>
                </c:pt>
                <c:pt idx="89">
                  <c:v>775.32060901880652</c:v>
                </c:pt>
                <c:pt idx="90">
                  <c:v>785.07455004207884</c:v>
                </c:pt>
                <c:pt idx="91">
                  <c:v>795.57564499473096</c:v>
                </c:pt>
                <c:pt idx="92">
                  <c:v>805.79527785069888</c:v>
                </c:pt>
                <c:pt idx="93">
                  <c:v>815.08352704127549</c:v>
                </c:pt>
                <c:pt idx="94">
                  <c:v>824.55088847519676</c:v>
                </c:pt>
                <c:pt idx="95">
                  <c:v>834.93428109650813</c:v>
                </c:pt>
                <c:pt idx="96">
                  <c:v>845.0208591431342</c:v>
                </c:pt>
                <c:pt idx="97">
                  <c:v>855.60383397845817</c:v>
                </c:pt>
                <c:pt idx="98">
                  <c:v>864.87161319836696</c:v>
                </c:pt>
                <c:pt idx="99">
                  <c:v>875.25500581967822</c:v>
                </c:pt>
                <c:pt idx="100">
                  <c:v>885.78680572833218</c:v>
                </c:pt>
                <c:pt idx="101">
                  <c:v>897.33186918504907</c:v>
                </c:pt>
                <c:pt idx="102">
                  <c:v>907.15233761299203</c:v>
                </c:pt>
                <c:pt idx="103">
                  <c:v>915.70366785952297</c:v>
                </c:pt>
                <c:pt idx="104">
                  <c:v>926.46063744552418</c:v>
                </c:pt>
                <c:pt idx="105">
                  <c:v>935.35483970074313</c:v>
                </c:pt>
                <c:pt idx="106">
                  <c:v>946.2039241547501</c:v>
                </c:pt>
                <c:pt idx="107">
                  <c:v>955.02136401996415</c:v>
                </c:pt>
                <c:pt idx="108">
                  <c:v>966.45896013067454</c:v>
                </c:pt>
                <c:pt idx="109">
                  <c:v>976.47901077262998</c:v>
                </c:pt>
                <c:pt idx="110">
                  <c:v>986.19712934723339</c:v>
                </c:pt>
                <c:pt idx="111">
                  <c:v>996.23253246718957</c:v>
                </c:pt>
                <c:pt idx="112">
                  <c:v>1005.9148285931243</c:v>
                </c:pt>
                <c:pt idx="113">
                  <c:v>1016.7025031351275</c:v>
                </c:pt>
                <c:pt idx="114">
                  <c:v>1025.5557654490103</c:v>
                </c:pt>
                <c:pt idx="115">
                  <c:v>1035.5399936422971</c:v>
                </c:pt>
                <c:pt idx="116">
                  <c:v>1044.9203577008795</c:v>
                </c:pt>
                <c:pt idx="117">
                  <c:v>1054.9967007621717</c:v>
                </c:pt>
                <c:pt idx="118">
                  <c:v>1065.3289184568132</c:v>
                </c:pt>
                <c:pt idx="119">
                  <c:v>1074.8883947587403</c:v>
                </c:pt>
                <c:pt idx="120">
                  <c:v>1083.531839873277</c:v>
                </c:pt>
                <c:pt idx="121">
                  <c:v>1092.3851021871599</c:v>
                </c:pt>
                <c:pt idx="122">
                  <c:v>1101.842228635747</c:v>
                </c:pt>
                <c:pt idx="123">
                  <c:v>1109.5133501435569</c:v>
                </c:pt>
                <c:pt idx="124">
                  <c:v>1117.2100591147014</c:v>
                </c:pt>
                <c:pt idx="125">
                  <c:v>1124.3745488484794</c:v>
                </c:pt>
                <c:pt idx="126">
                  <c:v>1129.0877595947723</c:v>
                </c:pt>
                <c:pt idx="127">
                  <c:v>1131.0989342128969</c:v>
                </c:pt>
                <c:pt idx="128">
                  <c:v>1132.3373674383072</c:v>
                </c:pt>
                <c:pt idx="129">
                  <c:v>1134.8398213524626</c:v>
                </c:pt>
                <c:pt idx="130">
                  <c:v>1135.5306828625055</c:v>
                </c:pt>
                <c:pt idx="131">
                  <c:v>1135.4180980238318</c:v>
                </c:pt>
                <c:pt idx="132">
                  <c:v>1134.6914140651199</c:v>
                </c:pt>
                <c:pt idx="133">
                  <c:v>1134.2154872470906</c:v>
                </c:pt>
                <c:pt idx="134">
                  <c:v>1133.4325108690418</c:v>
                </c:pt>
                <c:pt idx="135">
                  <c:v>1133.3352785083691</c:v>
                </c:pt>
                <c:pt idx="136">
                  <c:v>1133.3403960010362</c:v>
                </c:pt>
                <c:pt idx="137">
                  <c:v>1133.3148085377013</c:v>
                </c:pt>
                <c:pt idx="138">
                  <c:v>1132.9975239923483</c:v>
                </c:pt>
                <c:pt idx="139">
                  <c:v>1132.8798216610076</c:v>
                </c:pt>
                <c:pt idx="140">
                  <c:v>1132.8081767636697</c:v>
                </c:pt>
                <c:pt idx="141">
                  <c:v>1132.342484930974</c:v>
                </c:pt>
                <c:pt idx="142">
                  <c:v>1132.3476024236411</c:v>
                </c:pt>
                <c:pt idx="143">
                  <c:v>1132.7007094176631</c:v>
                </c:pt>
                <c:pt idx="144">
                  <c:v>1132.6188295349914</c:v>
                </c:pt>
                <c:pt idx="145">
                  <c:v>1132.1582551949627</c:v>
                </c:pt>
                <c:pt idx="146">
                  <c:v>1132.7007094176631</c:v>
                </c:pt>
                <c:pt idx="147">
                  <c:v>1132.444834784314</c:v>
                </c:pt>
                <c:pt idx="148">
                  <c:v>1132.1991951362986</c:v>
                </c:pt>
                <c:pt idx="149">
                  <c:v>1130.5513624975295</c:v>
                </c:pt>
                <c:pt idx="150">
                  <c:v>1130.8737645355495</c:v>
                </c:pt>
                <c:pt idx="151">
                  <c:v>1132.5778895936555</c:v>
                </c:pt>
                <c:pt idx="152">
                  <c:v>1133.8419102824005</c:v>
                </c:pt>
                <c:pt idx="153">
                  <c:v>1134.7425889917899</c:v>
                </c:pt>
                <c:pt idx="154">
                  <c:v>1136.4057741085599</c:v>
                </c:pt>
                <c:pt idx="155">
                  <c:v>1136.94822833126</c:v>
                </c:pt>
                <c:pt idx="156">
                  <c:v>1137.1375755599388</c:v>
                </c:pt>
                <c:pt idx="157">
                  <c:v>1138.0536067473288</c:v>
                </c:pt>
                <c:pt idx="158">
                  <c:v>1138.8928755447141</c:v>
                </c:pt>
                <c:pt idx="159">
                  <c:v>1140.0443113947858</c:v>
                </c:pt>
                <c:pt idx="160">
                  <c:v>1140.2183061454632</c:v>
                </c:pt>
                <c:pt idx="161">
                  <c:v>1140.2438936087983</c:v>
                </c:pt>
                <c:pt idx="162">
                  <c:v>1140.7658778608306</c:v>
                </c:pt>
                <c:pt idx="163">
                  <c:v>1141.7023790188887</c:v>
                </c:pt>
                <c:pt idx="164">
                  <c:v>1142.4034755142657</c:v>
                </c:pt>
                <c:pt idx="165">
                  <c:v>1142.3523005875957</c:v>
                </c:pt>
                <c:pt idx="166">
                  <c:v>1142.4597679336023</c:v>
                </c:pt>
                <c:pt idx="167">
                  <c:v>1143.3143892089888</c:v>
                </c:pt>
                <c:pt idx="168">
                  <c:v>1143.7186711296806</c:v>
                </c:pt>
                <c:pt idx="169">
                  <c:v>1144.5221174783969</c:v>
                </c:pt>
                <c:pt idx="170">
                  <c:v>1145.0389842377626</c:v>
                </c:pt>
                <c:pt idx="171">
                  <c:v>1144.8394020237502</c:v>
                </c:pt>
                <c:pt idx="172">
                  <c:v>1145.26415391511</c:v>
                </c:pt>
                <c:pt idx="173">
                  <c:v>1145.9908378738216</c:v>
                </c:pt>
                <c:pt idx="174">
                  <c:v>1146.9836314512165</c:v>
                </c:pt>
                <c:pt idx="175">
                  <c:v>1147.3111509819034</c:v>
                </c:pt>
                <c:pt idx="176">
                  <c:v>1147.6182005419228</c:v>
                </c:pt>
                <c:pt idx="177">
                  <c:v>1147.7410203659304</c:v>
                </c:pt>
                <c:pt idx="178">
                  <c:v>1148.8719862453338</c:v>
                </c:pt>
                <c:pt idx="179">
                  <c:v>1148.5598191926479</c:v>
                </c:pt>
                <c:pt idx="180">
                  <c:v>1149.5628477553769</c:v>
                </c:pt>
                <c:pt idx="181">
                  <c:v>1150.2178868167507</c:v>
                </c:pt>
                <c:pt idx="182">
                  <c:v>1150.1871818607488</c:v>
                </c:pt>
                <c:pt idx="183">
                  <c:v>1150.4225865234303</c:v>
                </c:pt>
                <c:pt idx="184">
                  <c:v>1150.8575734001238</c:v>
                </c:pt>
                <c:pt idx="185">
                  <c:v>1151.8247795141838</c:v>
                </c:pt>
                <c:pt idx="186">
                  <c:v>1151.8350144995179</c:v>
                </c:pt>
                <c:pt idx="187">
                  <c:v>1153.0939176955958</c:v>
                </c:pt>
                <c:pt idx="188">
                  <c:v>1152.126711581536</c:v>
                </c:pt>
                <c:pt idx="189">
                  <c:v>1153.5186695869556</c:v>
                </c:pt>
                <c:pt idx="190">
                  <c:v>1153.9178340149806</c:v>
                </c:pt>
                <c:pt idx="191">
                  <c:v>1154.429583281679</c:v>
                </c:pt>
                <c:pt idx="192">
                  <c:v>1154.9003926070413</c:v>
                </c:pt>
                <c:pt idx="193">
                  <c:v>1154.7980427537018</c:v>
                </c:pt>
                <c:pt idx="194">
                  <c:v>1155.9597135891074</c:v>
                </c:pt>
                <c:pt idx="195">
                  <c:v>1156.1234733544507</c:v>
                </c:pt>
                <c:pt idx="196">
                  <c:v>1156.4509928851378</c:v>
                </c:pt>
                <c:pt idx="197">
                  <c:v>1156.8655097911637</c:v>
                </c:pt>
                <c:pt idx="198">
                  <c:v>1157.1367369025138</c:v>
                </c:pt>
                <c:pt idx="199">
                  <c:v>1157.4693739258676</c:v>
                </c:pt>
                <c:pt idx="200">
                  <c:v>1157.8531858758913</c:v>
                </c:pt>
                <c:pt idx="201">
                  <c:v>1158.6003398052712</c:v>
                </c:pt>
                <c:pt idx="202">
                  <c:v>1159.1069715793026</c:v>
                </c:pt>
                <c:pt idx="203">
                  <c:v>1159.1479115206387</c:v>
                </c:pt>
                <c:pt idx="204">
                  <c:v>1159.9053004353523</c:v>
                </c:pt>
                <c:pt idx="205">
                  <c:v>1160.2123499953714</c:v>
                </c:pt>
                <c:pt idx="206">
                  <c:v>1160.8366841007435</c:v>
                </c:pt>
                <c:pt idx="207">
                  <c:v>1160.8878590274132</c:v>
                </c:pt>
                <c:pt idx="208">
                  <c:v>1161.7578327808005</c:v>
                </c:pt>
                <c:pt idx="209">
                  <c:v>1162.0444123701518</c:v>
                </c:pt>
                <c:pt idx="210">
                  <c:v>1162.4231068275087</c:v>
                </c:pt>
                <c:pt idx="211">
                  <c:v>1162.6738639681907</c:v>
                </c:pt>
                <c:pt idx="212">
                  <c:v>1163.3903129415685</c:v>
                </c:pt>
                <c:pt idx="213">
                  <c:v>1163.1395558008865</c:v>
                </c:pt>
                <c:pt idx="214">
                  <c:v>1164.3216966069597</c:v>
                </c:pt>
                <c:pt idx="215">
                  <c:v>1163.994177076273</c:v>
                </c:pt>
                <c:pt idx="216">
                  <c:v>1165.0330280876706</c:v>
                </c:pt>
                <c:pt idx="217">
                  <c:v>1165.4526624863634</c:v>
                </c:pt>
                <c:pt idx="218">
                  <c:v>1166.3942811370885</c:v>
                </c:pt>
                <c:pt idx="219">
                  <c:v>1166.179346445075</c:v>
                </c:pt>
                <c:pt idx="220">
                  <c:v>1166.1537589817403</c:v>
                </c:pt>
                <c:pt idx="221">
                  <c:v>1166.946970345123</c:v>
                </c:pt>
                <c:pt idx="222">
                  <c:v>1166.9213828817881</c:v>
                </c:pt>
                <c:pt idx="223">
                  <c:v>1167.847649054512</c:v>
                </c:pt>
                <c:pt idx="224">
                  <c:v>1168.251930975204</c:v>
                </c:pt>
                <c:pt idx="225">
                  <c:v>1168.4771006525511</c:v>
                </c:pt>
                <c:pt idx="226">
                  <c:v>1168.8813825732429</c:v>
                </c:pt>
                <c:pt idx="227">
                  <c:v>1169.0144373825844</c:v>
                </c:pt>
                <c:pt idx="228">
                  <c:v>1169.9714085113105</c:v>
                </c:pt>
                <c:pt idx="229">
                  <c:v>1170.3552204613345</c:v>
                </c:pt>
                <c:pt idx="230">
                  <c:v>1170.5855076313485</c:v>
                </c:pt>
                <c:pt idx="231">
                  <c:v>1171.138196839383</c:v>
                </c:pt>
                <c:pt idx="232">
                  <c:v>1170.841382264698</c:v>
                </c:pt>
                <c:pt idx="233">
                  <c:v>1171.107491883381</c:v>
                </c:pt>
                <c:pt idx="234">
                  <c:v>1172.0286405634383</c:v>
                </c:pt>
                <c:pt idx="235">
                  <c:v>1172.0030531001034</c:v>
                </c:pt>
                <c:pt idx="236">
                  <c:v>1172.6120347274746</c:v>
                </c:pt>
                <c:pt idx="237">
                  <c:v>1172.9497892434956</c:v>
                </c:pt>
                <c:pt idx="238">
                  <c:v>1173.7430006068782</c:v>
                </c:pt>
                <c:pt idx="239">
                  <c:v>1173.6918256802082</c:v>
                </c:pt>
                <c:pt idx="240">
                  <c:v>1174.1728699909047</c:v>
                </c:pt>
                <c:pt idx="241">
                  <c:v>1174.4389796095879</c:v>
                </c:pt>
                <c:pt idx="242">
                  <c:v>1175.0274912662912</c:v>
                </c:pt>
                <c:pt idx="243">
                  <c:v>1175.4778306209857</c:v>
                </c:pt>
                <c:pt idx="244">
                  <c:v>1175.6518253716631</c:v>
                </c:pt>
                <c:pt idx="245">
                  <c:v>1175.6927653129992</c:v>
                </c:pt>
                <c:pt idx="246">
                  <c:v>1176.1175172043588</c:v>
                </c:pt>
                <c:pt idx="247">
                  <c:v>1176.4552717203799</c:v>
                </c:pt>
                <c:pt idx="248">
                  <c:v>1176.9311985384095</c:v>
                </c:pt>
                <c:pt idx="249">
                  <c:v>1177.4429478051077</c:v>
                </c:pt>
                <c:pt idx="250">
                  <c:v>1177.8369947404656</c:v>
                </c:pt>
                <c:pt idx="251">
                  <c:v>1178.0723994031468</c:v>
                </c:pt>
                <c:pt idx="252">
                  <c:v>1177.8523472184665</c:v>
                </c:pt>
                <c:pt idx="253">
                  <c:v>1178.6506760745162</c:v>
                </c:pt>
                <c:pt idx="254">
                  <c:v>1179.5667072619065</c:v>
                </c:pt>
                <c:pt idx="255">
                  <c:v>1179.8584043439243</c:v>
                </c:pt>
                <c:pt idx="256">
                  <c:v>1179.8276993879226</c:v>
                </c:pt>
                <c:pt idx="257">
                  <c:v>1179.9044617779273</c:v>
                </c:pt>
                <c:pt idx="258">
                  <c:v>1180.2780387426174</c:v>
                </c:pt>
                <c:pt idx="259">
                  <c:v>1180.8563154139863</c:v>
                </c:pt>
                <c:pt idx="260">
                  <c:v>1181.1377775106707</c:v>
                </c:pt>
                <c:pt idx="261">
                  <c:v>1181.8081690500455</c:v>
                </c:pt>
                <c:pt idx="262">
                  <c:v>1181.8900489327173</c:v>
                </c:pt>
                <c:pt idx="263">
                  <c:v>1181.3629471880181</c:v>
                </c:pt>
                <c:pt idx="264">
                  <c:v>1182.7702576714387</c:v>
                </c:pt>
                <c:pt idx="265">
                  <c:v>1182.9288999441153</c:v>
                </c:pt>
                <c:pt idx="266">
                  <c:v>1183.1438346361283</c:v>
                </c:pt>
                <c:pt idx="267">
                  <c:v>1183.0977772021256</c:v>
                </c:pt>
                <c:pt idx="268">
                  <c:v>1183.7579337561665</c:v>
                </c:pt>
                <c:pt idx="269">
                  <c:v>1183.8295786535043</c:v>
                </c:pt>
                <c:pt idx="270">
                  <c:v>1184.2645655301981</c:v>
                </c:pt>
                <c:pt idx="271">
                  <c:v>1184.0752183015195</c:v>
                </c:pt>
                <c:pt idx="272">
                  <c:v>1184.4897352075454</c:v>
                </c:pt>
                <c:pt idx="273">
                  <c:v>1184.894017128237</c:v>
                </c:pt>
                <c:pt idx="274">
                  <c:v>1185.1038343275836</c:v>
                </c:pt>
                <c:pt idx="275">
                  <c:v>1185.3545914682657</c:v>
                </c:pt>
                <c:pt idx="276">
                  <c:v>1185.8254007936282</c:v>
                </c:pt>
                <c:pt idx="277">
                  <c:v>1186.915426731696</c:v>
                </c:pt>
                <c:pt idx="278">
                  <c:v>1186.0249830076407</c:v>
                </c:pt>
                <c:pt idx="279">
                  <c:v>1186.7721369370204</c:v>
                </c:pt>
                <c:pt idx="280">
                  <c:v>1187.0126590923687</c:v>
                </c:pt>
                <c:pt idx="281">
                  <c:v>1187.1150089457083</c:v>
                </c:pt>
                <c:pt idx="282">
                  <c:v>1187.2020063210471</c:v>
                </c:pt>
                <c:pt idx="283">
                  <c:v>1187.9798652064287</c:v>
                </c:pt>
                <c:pt idx="284">
                  <c:v>1187.580700778404</c:v>
                </c:pt>
                <c:pt idx="285">
                  <c:v>1188.1794474204412</c:v>
                </c:pt>
                <c:pt idx="286">
                  <c:v>1188.7014316724735</c:v>
                </c:pt>
                <c:pt idx="287">
                  <c:v>1188.9573063058228</c:v>
                </c:pt>
                <c:pt idx="288">
                  <c:v>1188.7986640331462</c:v>
                </c:pt>
                <c:pt idx="289">
                  <c:v>1189.0289512031604</c:v>
                </c:pt>
                <c:pt idx="290">
                  <c:v>1189.2694733585088</c:v>
                </c:pt>
                <c:pt idx="291">
                  <c:v>1189.5918753965288</c:v>
                </c:pt>
                <c:pt idx="292">
                  <c:v>1189.8477500298779</c:v>
                </c:pt>
                <c:pt idx="293">
                  <c:v>1189.9859223318865</c:v>
                </c:pt>
                <c:pt idx="294">
                  <c:v>1190.2366794725688</c:v>
                </c:pt>
                <c:pt idx="295">
                  <c:v>1189.888689971214</c:v>
                </c:pt>
                <c:pt idx="296">
                  <c:v>1190.6204914225927</c:v>
                </c:pt>
                <c:pt idx="297">
                  <c:v>1190.8200736366052</c:v>
                </c:pt>
                <c:pt idx="298">
                  <c:v>1191.2755304839668</c:v>
                </c:pt>
                <c:pt idx="299">
                  <c:v>1191.2960004546346</c:v>
                </c:pt>
                <c:pt idx="300">
                  <c:v>1191.2397080352978</c:v>
                </c:pt>
                <c:pt idx="301">
                  <c:v>1191.7923972433321</c:v>
                </c:pt>
                <c:pt idx="302">
                  <c:v>1191.7207523459942</c:v>
                </c:pt>
                <c:pt idx="303">
                  <c:v>1192.3911438853693</c:v>
                </c:pt>
                <c:pt idx="304">
                  <c:v>1192.539551172712</c:v>
                </c:pt>
                <c:pt idx="305">
                  <c:v>1192.171091700689</c:v>
                </c:pt>
                <c:pt idx="306">
                  <c:v>1192.6777234747206</c:v>
                </c:pt>
                <c:pt idx="307">
                  <c:v>1192.4986112313759</c:v>
                </c:pt>
                <c:pt idx="308">
                  <c:v>1193.1382978147492</c:v>
                </c:pt>
                <c:pt idx="309">
                  <c:v>1193.8905692367957</c:v>
                </c:pt>
                <c:pt idx="310">
                  <c:v>1193.2867051020914</c:v>
                </c:pt>
                <c:pt idx="311">
                  <c:v>1193.440229882101</c:v>
                </c:pt>
                <c:pt idx="312">
                  <c:v>1193.9008042221296</c:v>
                </c:pt>
                <c:pt idx="313">
                  <c:v>1193.5732846914425</c:v>
                </c:pt>
                <c:pt idx="314">
                  <c:v>1194.0799164654743</c:v>
                </c:pt>
                <c:pt idx="315">
                  <c:v>1194.4381409521629</c:v>
                </c:pt>
                <c:pt idx="316">
                  <c:v>1194.2129712748156</c:v>
                </c:pt>
                <c:pt idx="317">
                  <c:v>1194.5916657321725</c:v>
                </c:pt>
                <c:pt idx="318">
                  <c:v>1194.8219529021869</c:v>
                </c:pt>
                <c:pt idx="319">
                  <c:v>1194.7247205415142</c:v>
                </c:pt>
                <c:pt idx="320">
                  <c:v>1195.0880625208702</c:v>
                </c:pt>
                <c:pt idx="321">
                  <c:v>1194.862892843523</c:v>
                </c:pt>
                <c:pt idx="322">
                  <c:v>1195.3439371542192</c:v>
                </c:pt>
                <c:pt idx="323">
                  <c:v>1194.9089502775257</c:v>
                </c:pt>
                <c:pt idx="324">
                  <c:v>1196.2292633856075</c:v>
                </c:pt>
                <c:pt idx="325">
                  <c:v>1195.6305167435705</c:v>
                </c:pt>
                <c:pt idx="326">
                  <c:v>1195.4514045002259</c:v>
                </c:pt>
                <c:pt idx="327">
                  <c:v>1195.6765741775732</c:v>
                </c:pt>
                <c:pt idx="328">
                  <c:v>1195.7482190749113</c:v>
                </c:pt>
                <c:pt idx="329">
                  <c:v>1196.5465479309607</c:v>
                </c:pt>
                <c:pt idx="330">
                  <c:v>1196.1217960396009</c:v>
                </c:pt>
                <c:pt idx="331">
                  <c:v>1196.4902555116239</c:v>
                </c:pt>
                <c:pt idx="332">
                  <c:v>1196.3213782536134</c:v>
                </c:pt>
                <c:pt idx="333">
                  <c:v>1196.1525009956028</c:v>
                </c:pt>
                <c:pt idx="334">
                  <c:v>1197.3295243090092</c:v>
                </c:pt>
                <c:pt idx="335">
                  <c:v>1197.2783493823397</c:v>
                </c:pt>
                <c:pt idx="336">
                  <c:v>1196.9764173149874</c:v>
                </c:pt>
                <c:pt idx="337">
                  <c:v>1196.9508298516523</c:v>
                </c:pt>
                <c:pt idx="338">
                  <c:v>1197.2629969043385</c:v>
                </c:pt>
                <c:pt idx="339">
                  <c:v>1197.129942094997</c:v>
                </c:pt>
                <c:pt idx="340">
                  <c:v>1197.5495764936895</c:v>
                </c:pt>
                <c:pt idx="341">
                  <c:v>1197.380699235679</c:v>
                </c:pt>
                <c:pt idx="342">
                  <c:v>1197.8924485023776</c:v>
                </c:pt>
                <c:pt idx="343">
                  <c:v>1196.9252423883174</c:v>
                </c:pt>
                <c:pt idx="344">
                  <c:v>1197.4830490890188</c:v>
                </c:pt>
                <c:pt idx="345">
                  <c:v>1197.6058689130264</c:v>
                </c:pt>
                <c:pt idx="346">
                  <c:v>1198.0306208043862</c:v>
                </c:pt>
                <c:pt idx="347">
                  <c:v>1197.3141718310083</c:v>
                </c:pt>
                <c:pt idx="348">
                  <c:v>1197.831038590374</c:v>
                </c:pt>
                <c:pt idx="349">
                  <c:v>1198.5116651150827</c:v>
                </c:pt>
                <c:pt idx="350">
                  <c:v>1197.8668610390425</c:v>
                </c:pt>
                <c:pt idx="351">
                  <c:v>1197.9385059363804</c:v>
                </c:pt>
                <c:pt idx="352">
                  <c:v>1198.2046155550636</c:v>
                </c:pt>
                <c:pt idx="353">
                  <c:v>1197.7389237223681</c:v>
                </c:pt>
                <c:pt idx="354">
                  <c:v>1197.9180359657125</c:v>
                </c:pt>
                <c:pt idx="355">
                  <c:v>1198.4963126370817</c:v>
                </c:pt>
                <c:pt idx="356">
                  <c:v>1198.2455554963994</c:v>
                </c:pt>
                <c:pt idx="357">
                  <c:v>1198.7419522850969</c:v>
                </c:pt>
                <c:pt idx="358">
                  <c:v>1198.2967304230694</c:v>
                </c:pt>
                <c:pt idx="359">
                  <c:v>1198.4911951444146</c:v>
                </c:pt>
                <c:pt idx="360">
                  <c:v>1198.3530228424061</c:v>
                </c:pt>
                <c:pt idx="361">
                  <c:v>1198.3939627837419</c:v>
                </c:pt>
                <c:pt idx="362">
                  <c:v>1198.8647721091045</c:v>
                </c:pt>
                <c:pt idx="363">
                  <c:v>1198.3427878570722</c:v>
                </c:pt>
                <c:pt idx="364">
                  <c:v>1198.4656076810797</c:v>
                </c:pt>
                <c:pt idx="365">
                  <c:v>1198.9261820211084</c:v>
                </c:pt>
                <c:pt idx="366">
                  <c:v>1199.1769391617906</c:v>
                </c:pt>
                <c:pt idx="367">
                  <c:v>1198.5628400417525</c:v>
                </c:pt>
                <c:pt idx="368">
                  <c:v>1198.1585581210607</c:v>
                </c:pt>
                <c:pt idx="369">
                  <c:v>1198.6498374170912</c:v>
                </c:pt>
                <c:pt idx="370">
                  <c:v>1198.4349027250778</c:v>
                </c:pt>
                <c:pt idx="371">
                  <c:v>1199.1257642351206</c:v>
                </c:pt>
                <c:pt idx="372">
                  <c:v>1199.0592368304499</c:v>
                </c:pt>
                <c:pt idx="373">
                  <c:v>1198.7982447044337</c:v>
                </c:pt>
                <c:pt idx="374">
                  <c:v>1198.4451377104119</c:v>
                </c:pt>
                <c:pt idx="375">
                  <c:v>1198.8340671531028</c:v>
                </c:pt>
                <c:pt idx="376">
                  <c:v>1199.4379312878068</c:v>
                </c:pt>
                <c:pt idx="377">
                  <c:v>1198.3530228424061</c:v>
                </c:pt>
                <c:pt idx="378">
                  <c:v>1198.4093152617429</c:v>
                </c:pt>
                <c:pt idx="379">
                  <c:v>1198.7726572410988</c:v>
                </c:pt>
                <c:pt idx="380">
                  <c:v>1198.6191324610893</c:v>
                </c:pt>
                <c:pt idx="381">
                  <c:v>1199.0387668597821</c:v>
                </c:pt>
                <c:pt idx="382">
                  <c:v>1198.5781925197534</c:v>
                </c:pt>
                <c:pt idx="383">
                  <c:v>1198.8391846457698</c:v>
                </c:pt>
                <c:pt idx="384">
                  <c:v>1198.4451377104119</c:v>
                </c:pt>
                <c:pt idx="385">
                  <c:v>1197.9896808630504</c:v>
                </c:pt>
                <c:pt idx="386">
                  <c:v>1199.0234143817811</c:v>
                </c:pt>
                <c:pt idx="387">
                  <c:v>1198.7010123437612</c:v>
                </c:pt>
                <c:pt idx="388">
                  <c:v>1198.6242499537564</c:v>
                </c:pt>
                <c:pt idx="389">
                  <c:v>1198.7214823144291</c:v>
                </c:pt>
                <c:pt idx="390">
                  <c:v>1198.6498374170912</c:v>
                </c:pt>
                <c:pt idx="391">
                  <c:v>1197.9999158483843</c:v>
                </c:pt>
                <c:pt idx="392">
                  <c:v>1198.399080276409</c:v>
                </c:pt>
                <c:pt idx="393">
                  <c:v>1198.081795731056</c:v>
                </c:pt>
                <c:pt idx="394">
                  <c:v>1197.8668610390425</c:v>
                </c:pt>
                <c:pt idx="395">
                  <c:v>1198.2302030183987</c:v>
                </c:pt>
                <c:pt idx="396">
                  <c:v>1198.332552871738</c:v>
                </c:pt>
                <c:pt idx="397">
                  <c:v>1198.1483231357267</c:v>
                </c:pt>
                <c:pt idx="398">
                  <c:v>1197.815686112373</c:v>
                </c:pt>
                <c:pt idx="399">
                  <c:v>1198.0050333410513</c:v>
                </c:pt>
                <c:pt idx="400">
                  <c:v>1196.9610648369865</c:v>
                </c:pt>
                <c:pt idx="401">
                  <c:v>1197.8208036050398</c:v>
                </c:pt>
                <c:pt idx="402">
                  <c:v>1198.2250855257314</c:v>
                </c:pt>
                <c:pt idx="403">
                  <c:v>1197.0890021536609</c:v>
                </c:pt>
                <c:pt idx="404">
                  <c:v>1197.1913520070009</c:v>
                </c:pt>
                <c:pt idx="405">
                  <c:v>1197.114589616996</c:v>
                </c:pt>
                <c:pt idx="406">
                  <c:v>1197.2374094410036</c:v>
                </c:pt>
                <c:pt idx="407">
                  <c:v>1197.114589616996</c:v>
                </c:pt>
                <c:pt idx="408">
                  <c:v>1197.0173572563233</c:v>
                </c:pt>
                <c:pt idx="409">
                  <c:v>1197.2578794116714</c:v>
                </c:pt>
                <c:pt idx="410">
                  <c:v>1197.0173572563233</c:v>
                </c:pt>
                <c:pt idx="411">
                  <c:v>1196.3572007022822</c:v>
                </c:pt>
                <c:pt idx="412">
                  <c:v>1196.178088458938</c:v>
                </c:pt>
                <c:pt idx="413">
                  <c:v>1196.4493155702878</c:v>
                </c:pt>
                <c:pt idx="414">
                  <c:v>1196.178088458938</c:v>
                </c:pt>
                <c:pt idx="415">
                  <c:v>1196.1166785469341</c:v>
                </c:pt>
                <c:pt idx="416">
                  <c:v>1195.7021616409083</c:v>
                </c:pt>
                <c:pt idx="417">
                  <c:v>1195.6816916702403</c:v>
                </c:pt>
                <c:pt idx="418">
                  <c:v>1195.6612216995725</c:v>
                </c:pt>
                <c:pt idx="419">
                  <c:v>1195.9631537669245</c:v>
                </c:pt>
                <c:pt idx="420">
                  <c:v>1195.425817036891</c:v>
                </c:pt>
                <c:pt idx="421">
                  <c:v>1195.3695246175541</c:v>
                </c:pt>
                <c:pt idx="422">
                  <c:v>1194.9908301601972</c:v>
                </c:pt>
                <c:pt idx="423">
                  <c:v>1194.6633106295105</c:v>
                </c:pt>
                <c:pt idx="424">
                  <c:v>1195.2159998375448</c:v>
                </c:pt>
                <c:pt idx="425">
                  <c:v>1194.8424228728547</c:v>
                </c:pt>
                <c:pt idx="426">
                  <c:v>1193.7779843981223</c:v>
                </c:pt>
                <c:pt idx="427">
                  <c:v>1193.3992899407654</c:v>
                </c:pt>
                <c:pt idx="428">
                  <c:v>1193.3685849847634</c:v>
                </c:pt>
                <c:pt idx="429">
                  <c:v>1193.839394310126</c:v>
                </c:pt>
                <c:pt idx="430">
                  <c:v>1193.0052430054075</c:v>
                </c:pt>
                <c:pt idx="431">
                  <c:v>1193.4811698234369</c:v>
                </c:pt>
                <c:pt idx="432" formatCode="General">
                  <c:v>1192.9847730347396</c:v>
                </c:pt>
                <c:pt idx="433" formatCode="General">
                  <c:v>1192.4116138560373</c:v>
                </c:pt>
                <c:pt idx="434" formatCode="General">
                  <c:v>1192.0124494280124</c:v>
                </c:pt>
                <c:pt idx="435" formatCode="General">
                  <c:v>1192.1301517593531</c:v>
                </c:pt>
                <c:pt idx="436" formatCode="General">
                  <c:v>1192.0124494280124</c:v>
                </c:pt>
                <c:pt idx="437" formatCode="General">
                  <c:v>1191.2499430206317</c:v>
                </c:pt>
                <c:pt idx="438" formatCode="General">
                  <c:v>1190.5386115399208</c:v>
                </c:pt>
                <c:pt idx="439" formatCode="General">
                  <c:v>1190.5744339885898</c:v>
                </c:pt>
                <c:pt idx="440" formatCode="General">
                  <c:v>1189.7454001765384</c:v>
                </c:pt>
                <c:pt idx="441" formatCode="General">
                  <c:v>1189.8989249565479</c:v>
                </c:pt>
                <c:pt idx="442" formatCode="General">
                  <c:v>1189.5867579038618</c:v>
                </c:pt>
                <c:pt idx="443" formatCode="General">
                  <c:v>1188.7321366284755</c:v>
                </c:pt>
                <c:pt idx="444" formatCode="General">
                  <c:v>1189.0135987251597</c:v>
                </c:pt>
                <c:pt idx="445" formatCode="General">
                  <c:v>1188.6809617018055</c:v>
                </c:pt>
                <c:pt idx="446" formatCode="General">
                  <c:v>1187.0894214823736</c:v>
                </c:pt>
                <c:pt idx="447" formatCode="General">
                  <c:v>1187.6984031097447</c:v>
                </c:pt>
                <c:pt idx="448" formatCode="General">
                  <c:v>1186.2910926263239</c:v>
                </c:pt>
                <c:pt idx="449" formatCode="General">
                  <c:v>1186.6083771716769</c:v>
                </c:pt>
                <c:pt idx="450" formatCode="General">
                  <c:v>1185.5081162482752</c:v>
                </c:pt>
                <c:pt idx="451" formatCode="General">
                  <c:v>1186.0403354856417</c:v>
                </c:pt>
                <c:pt idx="452" formatCode="General">
                  <c:v>1185.0117194595778</c:v>
                </c:pt>
                <c:pt idx="453" formatCode="General">
                  <c:v>1184.0342783601839</c:v>
                </c:pt>
                <c:pt idx="454" formatCode="General">
                  <c:v>1183.6197614541582</c:v>
                </c:pt>
                <c:pt idx="455" formatCode="General">
                  <c:v>1183.2359495041342</c:v>
                </c:pt>
                <c:pt idx="456" formatCode="General">
                  <c:v>1183.0517197681227</c:v>
                </c:pt>
                <c:pt idx="457" formatCode="General">
                  <c:v>1182.1408060733995</c:v>
                </c:pt>
                <c:pt idx="458" formatCode="General">
                  <c:v>1180.6106757659711</c:v>
                </c:pt>
                <c:pt idx="459" formatCode="General">
                  <c:v>1180.5902057953033</c:v>
                </c:pt>
                <c:pt idx="460" formatCode="General">
                  <c:v>1180.4469160006279</c:v>
                </c:pt>
                <c:pt idx="461" formatCode="General">
                  <c:v>1179.3773600332279</c:v>
                </c:pt>
                <c:pt idx="462" formatCode="General">
                  <c:v>1178.399918933834</c:v>
                </c:pt>
                <c:pt idx="463" formatCode="General">
                  <c:v>1177.6322950337862</c:v>
                </c:pt>
                <c:pt idx="464" formatCode="General">
                  <c:v>1177.6732349751219</c:v>
                </c:pt>
                <c:pt idx="465" formatCode="General">
                  <c:v>1177.2075431424264</c:v>
                </c:pt>
                <c:pt idx="466" formatCode="General">
                  <c:v>1175.7337052543351</c:v>
                </c:pt>
                <c:pt idx="467" formatCode="General">
                  <c:v>1176.1482221603608</c:v>
                </c:pt>
                <c:pt idx="468" formatCode="General">
                  <c:v>1174.4543320875889</c:v>
                </c:pt>
                <c:pt idx="469" formatCode="General">
                  <c:v>1173.3438361788535</c:v>
                </c:pt>
                <c:pt idx="470" formatCode="General">
                  <c:v>1172.7195020734814</c:v>
                </c:pt>
                <c:pt idx="471" formatCode="General">
                  <c:v>1172.422687498796</c:v>
                </c:pt>
                <c:pt idx="472" formatCode="General">
                  <c:v>1171.2251942147218</c:v>
                </c:pt>
                <c:pt idx="473" formatCode="General">
                  <c:v>1171.0972568980471</c:v>
                </c:pt>
                <c:pt idx="474" formatCode="General">
                  <c:v>1169.515951663949</c:v>
                </c:pt>
                <c:pt idx="475" formatCode="General">
                  <c:v>1168.9069700365778</c:v>
                </c:pt>
                <c:pt idx="476" formatCode="General">
                  <c:v>1168.6715653738966</c:v>
                </c:pt>
                <c:pt idx="477" formatCode="General">
                  <c:v>1168.1291111511962</c:v>
                </c:pt>
                <c:pt idx="478" formatCode="General">
                  <c:v>1166.4249860930902</c:v>
                </c:pt>
                <c:pt idx="479" formatCode="General">
                  <c:v>1165.1200254630094</c:v>
                </c:pt>
                <c:pt idx="480" formatCode="General">
                  <c:v>1164.275639172957</c:v>
                </c:pt>
                <c:pt idx="481" formatCode="General">
                  <c:v>1164.5929237183102</c:v>
                </c:pt>
                <c:pt idx="482" formatCode="General">
                  <c:v>1163.646187574918</c:v>
                </c:pt>
                <c:pt idx="483" formatCode="General">
                  <c:v>1162.4128718421746</c:v>
                </c:pt>
                <c:pt idx="484" formatCode="General">
                  <c:v>1161.0618537780906</c:v>
                </c:pt>
                <c:pt idx="485" formatCode="General">
                  <c:v>1160.6115144233963</c:v>
                </c:pt>
                <c:pt idx="486" formatCode="General">
                  <c:v>1160.1304701126994</c:v>
                </c:pt>
                <c:pt idx="487" formatCode="General">
                  <c:v>1159.8745954793503</c:v>
                </c:pt>
                <c:pt idx="488" formatCode="General">
                  <c:v>1157.5870762572083</c:v>
                </c:pt>
                <c:pt idx="489" formatCode="General">
                  <c:v>1156.7785124158247</c:v>
                </c:pt>
                <c:pt idx="490" formatCode="General">
                  <c:v>1155.744778897094</c:v>
                </c:pt>
                <c:pt idx="491" formatCode="General">
                  <c:v>1155.729426419093</c:v>
                </c:pt>
                <c:pt idx="492" formatCode="General">
                  <c:v>1154.7673377977001</c:v>
                </c:pt>
                <c:pt idx="493" formatCode="General">
                  <c:v>1154.1992961116646</c:v>
                </c:pt>
                <c:pt idx="494" formatCode="General">
                  <c:v>1152.4798185755578</c:v>
                </c:pt>
                <c:pt idx="495" formatCode="General">
                  <c:v>1151.1799754381439</c:v>
                </c:pt>
                <c:pt idx="496" formatCode="General">
                  <c:v>1150.3611766114263</c:v>
                </c:pt>
                <c:pt idx="497" formatCode="General">
                  <c:v>1150.6221687374427</c:v>
                </c:pt>
                <c:pt idx="498" formatCode="General">
                  <c:v>1149.1790358053529</c:v>
                </c:pt>
                <c:pt idx="499" formatCode="General">
                  <c:v>1147.9917775066126</c:v>
                </c:pt>
                <c:pt idx="500" formatCode="General">
                  <c:v>1146.8556941345421</c:v>
                </c:pt>
                <c:pt idx="501" formatCode="General">
                  <c:v>1145.8270781084782</c:v>
                </c:pt>
                <c:pt idx="502" formatCode="General">
                  <c:v>1145.5967909384638</c:v>
                </c:pt>
                <c:pt idx="503" formatCode="General">
                  <c:v>1144.5886448830679</c:v>
                </c:pt>
                <c:pt idx="504" formatCode="General">
                  <c:v>1143.2785667603198</c:v>
                </c:pt>
                <c:pt idx="505" formatCode="General">
                  <c:v>1141.6256166288838</c:v>
                </c:pt>
                <c:pt idx="506" formatCode="General">
                  <c:v>1141.7074965115555</c:v>
                </c:pt>
                <c:pt idx="507" formatCode="General">
                  <c:v>1140.1927186821283</c:v>
                </c:pt>
                <c:pt idx="508" formatCode="General">
                  <c:v>1139.4813872014176</c:v>
                </c:pt>
                <c:pt idx="509" formatCode="General">
                  <c:v>1138.4783586386884</c:v>
                </c:pt>
                <c:pt idx="510" formatCode="General">
                  <c:v>1137.4241551492896</c:v>
                </c:pt>
                <c:pt idx="511" formatCode="General">
                  <c:v>1137.2092204572764</c:v>
                </c:pt>
                <c:pt idx="512" formatCode="General">
                  <c:v>1135.7251475838509</c:v>
                </c:pt>
                <c:pt idx="513" formatCode="General">
                  <c:v>1135.0598735371429</c:v>
                </c:pt>
                <c:pt idx="514" formatCode="General">
                  <c:v>1133.99543506241</c:v>
                </c:pt>
                <c:pt idx="515" formatCode="General">
                  <c:v>1131.8870280836127</c:v>
                </c:pt>
                <c:pt idx="516" formatCode="General">
                  <c:v>1131.4980986409216</c:v>
                </c:pt>
                <c:pt idx="517" formatCode="General">
                  <c:v>1131.3241038902443</c:v>
                </c:pt>
                <c:pt idx="518" formatCode="General">
                  <c:v>1130.6895347995383</c:v>
                </c:pt>
                <c:pt idx="519" formatCode="General">
                  <c:v>1129.7939735828161</c:v>
                </c:pt>
                <c:pt idx="520" formatCode="General">
                  <c:v>1127.2659322053257</c:v>
                </c:pt>
                <c:pt idx="521" formatCode="General">
                  <c:v>1126.4113109299392</c:v>
                </c:pt>
                <c:pt idx="522" formatCode="General">
                  <c:v>1126.0889088919193</c:v>
                </c:pt>
                <c:pt idx="523" formatCode="General">
                  <c:v>1125.8688567072388</c:v>
                </c:pt>
                <c:pt idx="524" formatCode="General">
                  <c:v>1123.6939223237705</c:v>
                </c:pt>
                <c:pt idx="525" formatCode="General">
                  <c:v>1123.2794054177448</c:v>
                </c:pt>
                <c:pt idx="526" formatCode="General">
                  <c:v>1122.0409721923345</c:v>
                </c:pt>
                <c:pt idx="527" formatCode="General">
                  <c:v>1120.7871864889232</c:v>
                </c:pt>
                <c:pt idx="528" formatCode="General">
                  <c:v>1119.3645235275017</c:v>
                </c:pt>
                <c:pt idx="529" formatCode="General">
                  <c:v>1119.1137663868196</c:v>
                </c:pt>
                <c:pt idx="530" formatCode="General">
                  <c:v>1118.0135054634179</c:v>
                </c:pt>
                <c:pt idx="531" formatCode="General">
                  <c:v>1116.9183620326833</c:v>
                </c:pt>
                <c:pt idx="532" formatCode="General">
                  <c:v>1115.4138191885897</c:v>
                </c:pt>
                <c:pt idx="533" formatCode="General">
                  <c:v>1114.6359603032081</c:v>
                </c:pt>
                <c:pt idx="534" formatCode="General">
                  <c:v>1114.4159081185278</c:v>
                </c:pt>
                <c:pt idx="535" formatCode="General">
                  <c:v>1112.7373705237569</c:v>
                </c:pt>
                <c:pt idx="536" formatCode="General">
                  <c:v>1111.9850991017101</c:v>
                </c:pt>
                <c:pt idx="537" formatCode="General">
                  <c:v>1110.8131932809708</c:v>
                </c:pt>
                <c:pt idx="538" formatCode="General">
                  <c:v>1109.022070847526</c:v>
                </c:pt>
                <c:pt idx="539" formatCode="General">
                  <c:v>1108.3056218741485</c:v>
                </c:pt>
                <c:pt idx="540" formatCode="General">
                  <c:v>1108.4796166248259</c:v>
                </c:pt>
                <c:pt idx="541" formatCode="General">
                  <c:v>1106.6987291767155</c:v>
                </c:pt>
                <c:pt idx="542" formatCode="General">
                  <c:v>1105.3323586346305</c:v>
                </c:pt>
                <c:pt idx="543" formatCode="General">
                  <c:v>1104.7796694265962</c:v>
                </c:pt>
                <c:pt idx="544" formatCode="General">
                  <c:v>1103.1881292071641</c:v>
                </c:pt>
                <c:pt idx="545" formatCode="General">
                  <c:v>1102.7019674038006</c:v>
                </c:pt>
                <c:pt idx="546" formatCode="General">
                  <c:v>1101.4840041490584</c:v>
                </c:pt>
                <c:pt idx="547" formatCode="General">
                  <c:v>1100.0818111583044</c:v>
                </c:pt>
                <c:pt idx="548" formatCode="General">
                  <c:v>1099.4677120382664</c:v>
                </c:pt>
                <c:pt idx="549" formatCode="General">
                  <c:v>1098.3367461588628</c:v>
                </c:pt>
                <c:pt idx="550" formatCode="General">
                  <c:v>1097.1494878601225</c:v>
                </c:pt>
                <c:pt idx="551" formatCode="General">
                  <c:v>1095.7933523033716</c:v>
                </c:pt>
                <c:pt idx="552" formatCode="General">
                  <c:v>1095.3276604706762</c:v>
                </c:pt>
                <c:pt idx="553" formatCode="General">
                  <c:v>1093.7719426999126</c:v>
                </c:pt>
                <c:pt idx="554" formatCode="General">
                  <c:v>1093.2039010138776</c:v>
                </c:pt>
                <c:pt idx="555" formatCode="General">
                  <c:v>1091.5509508824414</c:v>
                </c:pt>
                <c:pt idx="556" formatCode="General">
                  <c:v>1091.1466689617496</c:v>
                </c:pt>
                <c:pt idx="557" formatCode="General">
                  <c:v>1089.790533404999</c:v>
                </c:pt>
                <c:pt idx="558" formatCode="General">
                  <c:v>1088.7363299156</c:v>
                </c:pt>
                <c:pt idx="559" formatCode="General">
                  <c:v>1086.6688628781385</c:v>
                </c:pt>
                <c:pt idx="560" formatCode="General">
                  <c:v>1086.6688628781385</c:v>
                </c:pt>
                <c:pt idx="561" formatCode="General">
                  <c:v>1086.100821192103</c:v>
                </c:pt>
                <c:pt idx="562" formatCode="General">
                  <c:v>1084.2124663979857</c:v>
                </c:pt>
                <c:pt idx="563" formatCode="General">
                  <c:v>1083.5676623219458</c:v>
                </c:pt>
                <c:pt idx="564" formatCode="General">
                  <c:v>1082.1501168531911</c:v>
                </c:pt>
                <c:pt idx="565" formatCode="General">
                  <c:v>1081.0447384371225</c:v>
                </c:pt>
                <c:pt idx="566" formatCode="General">
                  <c:v>1080.0980022937304</c:v>
                </c:pt>
                <c:pt idx="567" formatCode="General">
                  <c:v>1079.0182113409967</c:v>
                </c:pt>
                <c:pt idx="568" formatCode="General">
                  <c:v>1078.0561227196035</c:v>
                </c:pt>
                <c:pt idx="569" formatCode="General">
                  <c:v>1076.618107280181</c:v>
                </c:pt>
                <c:pt idx="570" formatCode="General">
                  <c:v>1075.569021283449</c:v>
                </c:pt>
                <c:pt idx="571" formatCode="General">
                  <c:v>1073.9621285860162</c:v>
                </c:pt>
                <c:pt idx="572" formatCode="General">
                  <c:v>1073.3377944806441</c:v>
                </c:pt>
                <c:pt idx="573" formatCode="General">
                  <c:v>1072.5548181025954</c:v>
                </c:pt>
                <c:pt idx="574" formatCode="General">
                  <c:v>1070.5334084991364</c:v>
                </c:pt>
                <c:pt idx="575" formatCode="General">
                  <c:v>1069.7146096724189</c:v>
                </c:pt>
                <c:pt idx="576" formatCode="General">
                  <c:v>1069.7146096724189</c:v>
                </c:pt>
                <c:pt idx="577" formatCode="General">
                  <c:v>1068.5529388370135</c:v>
                </c:pt>
                <c:pt idx="578" formatCode="General">
                  <c:v>1066.9716336029153</c:v>
                </c:pt>
                <c:pt idx="579" formatCode="General">
                  <c:v>1064.8478741461167</c:v>
                </c:pt>
                <c:pt idx="580" formatCode="General">
                  <c:v>1063.8294931053867</c:v>
                </c:pt>
                <c:pt idx="581" formatCode="General">
                  <c:v>1063.6759683253772</c:v>
                </c:pt>
                <c:pt idx="582" formatCode="General">
                  <c:v>1061.9001983699336</c:v>
                </c:pt>
                <c:pt idx="583" formatCode="General">
                  <c:v>1061.1683969185551</c:v>
                </c:pt>
                <c:pt idx="584" formatCode="General">
                  <c:v>1060.2677182091657</c:v>
                </c:pt>
                <c:pt idx="585" formatCode="General">
                  <c:v>1058.9371701157497</c:v>
                </c:pt>
                <c:pt idx="586" formatCode="General">
                  <c:v>1057.4684497203252</c:v>
                </c:pt>
                <c:pt idx="587" formatCode="General">
                  <c:v>1056.0150818029017</c:v>
                </c:pt>
                <c:pt idx="588" formatCode="General">
                  <c:v>1055.2576928881879</c:v>
                </c:pt>
                <c:pt idx="589" formatCode="General">
                  <c:v>1054.0397296334459</c:v>
                </c:pt>
                <c:pt idx="590" formatCode="General">
                  <c:v>1052.663124106027</c:v>
                </c:pt>
                <c:pt idx="591" formatCode="General">
                  <c:v>1051.6140381092951</c:v>
                </c:pt>
                <c:pt idx="592" formatCode="General">
                  <c:v>1050.6980069219048</c:v>
                </c:pt>
                <c:pt idx="593" formatCode="General">
                  <c:v>1050.1811401625396</c:v>
                </c:pt>
                <c:pt idx="594" formatCode="General">
                  <c:v>1048.7942996497866</c:v>
                </c:pt>
                <c:pt idx="595" formatCode="General">
                  <c:v>1046.8087124949968</c:v>
                </c:pt>
                <c:pt idx="596" formatCode="General">
                  <c:v>1044.9459451642142</c:v>
                </c:pt>
                <c:pt idx="597" formatCode="General">
                  <c:v>1044.6542480821961</c:v>
                </c:pt>
                <c:pt idx="598" formatCode="General">
                  <c:v>1043.8661542114808</c:v>
                </c:pt>
                <c:pt idx="599" formatCode="General">
                  <c:v>1043.0268854140952</c:v>
                </c:pt>
                <c:pt idx="600" formatCode="General">
                  <c:v>1041.2152930099828</c:v>
                </c:pt>
                <c:pt idx="601" formatCode="General">
                  <c:v>1039.6902801952215</c:v>
                </c:pt>
                <c:pt idx="602" formatCode="General">
                  <c:v>1039.2194708698589</c:v>
                </c:pt>
                <c:pt idx="603" formatCode="General">
                  <c:v>1036.7937793457081</c:v>
                </c:pt>
                <c:pt idx="604" formatCode="General">
                  <c:v>1036.7323694337044</c:v>
                </c:pt>
                <c:pt idx="605" formatCode="General">
                  <c:v>1034.56767003557</c:v>
                </c:pt>
                <c:pt idx="606" formatCode="General">
                  <c:v>1033.5595239801739</c:v>
                </c:pt>
                <c:pt idx="607" formatCode="General">
                  <c:v>1032.6332578074498</c:v>
                </c:pt>
                <c:pt idx="608" formatCode="General">
                  <c:v>1032.2187409014243</c:v>
                </c:pt>
                <c:pt idx="609" formatCode="General">
                  <c:v>1030.4839108873164</c:v>
                </c:pt>
                <c:pt idx="610" formatCode="General">
                  <c:v>1029.0970703745638</c:v>
                </c:pt>
                <c:pt idx="611" formatCode="General">
                  <c:v>1027.9968094511621</c:v>
                </c:pt>
                <c:pt idx="612" formatCode="General">
                  <c:v>1026.7737287037528</c:v>
                </c:pt>
                <c:pt idx="613" formatCode="General">
                  <c:v>1025.1463660356517</c:v>
                </c:pt>
                <c:pt idx="614" formatCode="General">
                  <c:v>1024.4708570036098</c:v>
                </c:pt>
                <c:pt idx="615" formatCode="General">
                  <c:v>1022.4443299074838</c:v>
                </c:pt>
                <c:pt idx="616" formatCode="General">
                  <c:v>1021.0165494533953</c:v>
                </c:pt>
                <c:pt idx="617" formatCode="General">
                  <c:v>1020.090283280671</c:v>
                </c:pt>
                <c:pt idx="618" formatCode="General">
                  <c:v>1018.3093958325604</c:v>
                </c:pt>
                <c:pt idx="619" formatCode="General">
                  <c:v>1017.5366544398458</c:v>
                </c:pt>
                <c:pt idx="620" formatCode="General">
                  <c:v>1016.7383255837962</c:v>
                </c:pt>
                <c:pt idx="621" formatCode="General">
                  <c:v>1015.8478818597411</c:v>
                </c:pt>
                <c:pt idx="622" formatCode="General">
                  <c:v>1013.9441745876229</c:v>
                </c:pt>
                <c:pt idx="623" formatCode="General">
                  <c:v>1012.577804045538</c:v>
                </c:pt>
                <c:pt idx="624" formatCode="General">
                  <c:v>1011.1756110547843</c:v>
                </c:pt>
                <c:pt idx="625" formatCode="General">
                  <c:v>1009.5789533426852</c:v>
                </c:pt>
                <c:pt idx="626" formatCode="General">
                  <c:v>1008.8369169059723</c:v>
                </c:pt>
                <c:pt idx="627" formatCode="General">
                  <c:v>1007.5114863052233</c:v>
                </c:pt>
                <c:pt idx="628" formatCode="General">
                  <c:v>1006.8871521998514</c:v>
                </c:pt>
                <c:pt idx="629" formatCode="General">
                  <c:v>1005.0192673764019</c:v>
                </c:pt>
                <c:pt idx="630" formatCode="General">
                  <c:v>1003.7552466876568</c:v>
                </c:pt>
                <c:pt idx="631" formatCode="General">
                  <c:v>1002.5219309549135</c:v>
                </c:pt>
                <c:pt idx="632" formatCode="General">
                  <c:v>1000.8485108528098</c:v>
                </c:pt>
                <c:pt idx="633" formatCode="General">
                  <c:v>999.49237529605875</c:v>
                </c:pt>
                <c:pt idx="634" formatCode="General">
                  <c:v>998.41258434332508</c:v>
                </c:pt>
                <c:pt idx="635" formatCode="General">
                  <c:v>997.44537822926509</c:v>
                </c:pt>
                <c:pt idx="636" formatCode="General">
                  <c:v>995.24997387512872</c:v>
                </c:pt>
                <c:pt idx="637" formatCode="General">
                  <c:v>994.43117504841121</c:v>
                </c:pt>
                <c:pt idx="638" formatCode="General">
                  <c:v>993.01362957965648</c:v>
                </c:pt>
                <c:pt idx="639" formatCode="General">
                  <c:v>991.38114941888841</c:v>
                </c:pt>
                <c:pt idx="640" formatCode="General">
                  <c:v>989.13457013808238</c:v>
                </c:pt>
                <c:pt idx="641" formatCode="General">
                  <c:v>988.88893049006697</c:v>
                </c:pt>
                <c:pt idx="642" formatCode="General">
                  <c:v>987.25645032929901</c:v>
                </c:pt>
                <c:pt idx="643" formatCode="General">
                  <c:v>986.32506666390782</c:v>
                </c:pt>
                <c:pt idx="644" formatCode="General">
                  <c:v>985.00987104849298</c:v>
                </c:pt>
                <c:pt idx="645" formatCode="General">
                  <c:v>983.58720808707119</c:v>
                </c:pt>
                <c:pt idx="646" formatCode="General">
                  <c:v>982.10313521364571</c:v>
                </c:pt>
                <c:pt idx="647" formatCode="General">
                  <c:v>980.84934951023456</c:v>
                </c:pt>
                <c:pt idx="648" formatCode="General">
                  <c:v>979.5239189094857</c:v>
                </c:pt>
                <c:pt idx="649" formatCode="General">
                  <c:v>977.80444137337884</c:v>
                </c:pt>
                <c:pt idx="650" formatCode="General">
                  <c:v>976.50971572863193</c:v>
                </c:pt>
                <c:pt idx="651" formatCode="General">
                  <c:v>974.66230087585052</c:v>
                </c:pt>
                <c:pt idx="652" formatCode="General">
                  <c:v>973.62856735711955</c:v>
                </c:pt>
                <c:pt idx="653" formatCode="General">
                  <c:v>972.06773209368941</c:v>
                </c:pt>
                <c:pt idx="654" formatCode="General">
                  <c:v>970.6860090736036</c:v>
                </c:pt>
                <c:pt idx="655" formatCode="General">
                  <c:v>969.5448082088659</c:v>
                </c:pt>
                <c:pt idx="656" formatCode="General">
                  <c:v>967.33916886939573</c:v>
                </c:pt>
                <c:pt idx="657" formatCode="General">
                  <c:v>966.20820298999217</c:v>
                </c:pt>
                <c:pt idx="658" formatCode="General">
                  <c:v>965.62992631862301</c:v>
                </c:pt>
                <c:pt idx="659" formatCode="General">
                  <c:v>964.02303362119005</c:v>
                </c:pt>
                <c:pt idx="660" formatCode="General">
                  <c:v>962.032328973733</c:v>
                </c:pt>
                <c:pt idx="661" formatCode="General">
                  <c:v>960.44590624696787</c:v>
                </c:pt>
                <c:pt idx="662" formatCode="General">
                  <c:v>959.6578123762522</c:v>
                </c:pt>
                <c:pt idx="663" formatCode="General">
                  <c:v>957.68757769946319</c:v>
                </c:pt>
                <c:pt idx="664" formatCode="General">
                  <c:v>956.10115497269794</c:v>
                </c:pt>
                <c:pt idx="665" formatCode="General">
                  <c:v>954.54031970926769</c:v>
                </c:pt>
                <c:pt idx="666" formatCode="General">
                  <c:v>953.18418415251688</c:v>
                </c:pt>
                <c:pt idx="667" formatCode="General">
                  <c:v>951.36235676307035</c:v>
                </c:pt>
                <c:pt idx="668" formatCode="General">
                  <c:v>949.71964161696837</c:v>
                </c:pt>
                <c:pt idx="669" formatCode="General">
                  <c:v>948.65008564956872</c:v>
                </c:pt>
                <c:pt idx="670" formatCode="General">
                  <c:v>948.03086903686369</c:v>
                </c:pt>
                <c:pt idx="671" formatCode="General">
                  <c:v>946.00434194073773</c:v>
                </c:pt>
                <c:pt idx="672" formatCode="General">
                  <c:v>944.14157460995534</c:v>
                </c:pt>
                <c:pt idx="673" formatCode="General">
                  <c:v>942.40674459584773</c:v>
                </c:pt>
                <c:pt idx="674" formatCode="General">
                  <c:v>940.71797201574293</c:v>
                </c:pt>
                <c:pt idx="675" formatCode="General">
                  <c:v>939.32089651765602</c:v>
                </c:pt>
                <c:pt idx="676" formatCode="General">
                  <c:v>937.80100119556164</c:v>
                </c:pt>
                <c:pt idx="677" formatCode="General">
                  <c:v>935.94335135744655</c:v>
                </c:pt>
                <c:pt idx="678" formatCode="General">
                  <c:v>934.67933066870114</c:v>
                </c:pt>
                <c:pt idx="679" formatCode="General">
                  <c:v>933.44089744329108</c:v>
                </c:pt>
                <c:pt idx="680" formatCode="General">
                  <c:v>931.51672020050478</c:v>
                </c:pt>
                <c:pt idx="681" formatCode="General">
                  <c:v>930.28340446776167</c:v>
                </c:pt>
                <c:pt idx="682" formatCode="General">
                  <c:v>928.36434471764244</c:v>
                </c:pt>
                <c:pt idx="683" formatCode="General">
                  <c:v>927.76048058293838</c:v>
                </c:pt>
                <c:pt idx="684" formatCode="General">
                  <c:v>925.43713891212735</c:v>
                </c:pt>
                <c:pt idx="685" formatCode="General">
                  <c:v>923.4003768306676</c:v>
                </c:pt>
                <c:pt idx="686" formatCode="General">
                  <c:v>922.36152581926979</c:v>
                </c:pt>
                <c:pt idx="687" formatCode="General">
                  <c:v>921.09750513052461</c:v>
                </c:pt>
                <c:pt idx="688" formatCode="General">
                  <c:v>919.16821039507158</c:v>
                </c:pt>
                <c:pt idx="689" formatCode="General">
                  <c:v>916.24100458955627</c:v>
                </c:pt>
                <c:pt idx="690" formatCode="General">
                  <c:v>916.45082178890277</c:v>
                </c:pt>
                <c:pt idx="691" formatCode="General">
                  <c:v>914.32706233210422</c:v>
                </c:pt>
                <c:pt idx="692" formatCode="General">
                  <c:v>913.32915126204227</c:v>
                </c:pt>
                <c:pt idx="693" formatCode="General">
                  <c:v>911.10304195190406</c:v>
                </c:pt>
                <c:pt idx="694" formatCode="General">
                  <c:v>908.86158016376476</c:v>
                </c:pt>
                <c:pt idx="695" formatCode="General">
                  <c:v>908.16560116105518</c:v>
                </c:pt>
                <c:pt idx="696" formatCode="General">
                  <c:v>906.52288601495297</c:v>
                </c:pt>
                <c:pt idx="697" formatCode="General">
                  <c:v>904.92111081018697</c:v>
                </c:pt>
                <c:pt idx="698" formatCode="General">
                  <c:v>902.53635922737215</c:v>
                </c:pt>
                <c:pt idx="699" formatCode="General">
                  <c:v>900.34095487323566</c:v>
                </c:pt>
                <c:pt idx="700" formatCode="General">
                  <c:v>899.09228666249157</c:v>
                </c:pt>
                <c:pt idx="701" formatCode="General">
                  <c:v>897.13228697103659</c:v>
                </c:pt>
                <c:pt idx="702" formatCode="General">
                  <c:v>895.84267881895653</c:v>
                </c:pt>
                <c:pt idx="703" formatCode="General">
                  <c:v>893.98502898084121</c:v>
                </c:pt>
                <c:pt idx="704" formatCode="General">
                  <c:v>892.56236601941964</c:v>
                </c:pt>
                <c:pt idx="705" formatCode="General">
                  <c:v>890.53072143062673</c:v>
                </c:pt>
                <c:pt idx="706" formatCode="General">
                  <c:v>888.58095672450577</c:v>
                </c:pt>
                <c:pt idx="707" formatCode="General">
                  <c:v>886.91265411506868</c:v>
                </c:pt>
                <c:pt idx="708" formatCode="General">
                  <c:v>885.36205383697245</c:v>
                </c:pt>
                <c:pt idx="709" formatCode="General">
                  <c:v>883.26388184350867</c:v>
                </c:pt>
                <c:pt idx="710" formatCode="General">
                  <c:v>881.55463929273606</c:v>
                </c:pt>
                <c:pt idx="711" formatCode="General">
                  <c:v>880.23432618465404</c:v>
                </c:pt>
                <c:pt idx="712" formatCode="General">
                  <c:v>877.70116731449673</c:v>
                </c:pt>
                <c:pt idx="713" formatCode="General">
                  <c:v>876.75443117110467</c:v>
                </c:pt>
                <c:pt idx="714" formatCode="General">
                  <c:v>874.56926180230232</c:v>
                </c:pt>
                <c:pt idx="715" formatCode="General">
                  <c:v>872.34315249216411</c:v>
                </c:pt>
                <c:pt idx="716" formatCode="General">
                  <c:v>871.0944842814198</c:v>
                </c:pt>
                <c:pt idx="717" formatCode="General">
                  <c:v>869.41594668664914</c:v>
                </c:pt>
                <c:pt idx="718" formatCode="General">
                  <c:v>866.39662601312818</c:v>
                </c:pt>
                <c:pt idx="719" formatCode="General">
                  <c:v>865.95140415110041</c:v>
                </c:pt>
                <c:pt idx="720" formatCode="General">
                  <c:v>863.15213566226009</c:v>
                </c:pt>
                <c:pt idx="721" formatCode="General">
                  <c:v>861.59641789149703</c:v>
                </c:pt>
                <c:pt idx="722" formatCode="General">
                  <c:v>859.62106572204084</c:v>
                </c:pt>
                <c:pt idx="723" formatCode="General">
                  <c:v>857.51265874324326</c:v>
                </c:pt>
                <c:pt idx="724" formatCode="General">
                  <c:v>856.07464330382072</c:v>
                </c:pt>
                <c:pt idx="725" formatCode="General">
                  <c:v>854.81062261507554</c:v>
                </c:pt>
                <c:pt idx="726" formatCode="General">
                  <c:v>852.56916082693635</c:v>
                </c:pt>
                <c:pt idx="727" formatCode="General">
                  <c:v>850.44540137013792</c:v>
                </c:pt>
                <c:pt idx="728" formatCode="General">
                  <c:v>848.05041480198906</c:v>
                </c:pt>
                <c:pt idx="729" formatCode="General">
                  <c:v>846.61239936256641</c:v>
                </c:pt>
                <c:pt idx="730" formatCode="General">
                  <c:v>843.74148597638828</c:v>
                </c:pt>
                <c:pt idx="731" formatCode="General">
                  <c:v>841.82242622626893</c:v>
                </c:pt>
                <c:pt idx="732" formatCode="General">
                  <c:v>840.56864052285789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EC0F-4AB6-8304-ACBF21E005ED}"/>
            </c:ext>
          </c:extLst>
        </c:ser>
        <c:ser>
          <c:idx val="13"/>
          <c:order val="13"/>
          <c:tx>
            <c:strRef>
              <c:f>'46NT97'!$B$2</c:f>
              <c:strCache>
                <c:ptCount val="1"/>
                <c:pt idx="0">
                  <c:v>AWA_1_14_Rz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'46NT97'!$H$22:$H$736</c:f>
              <c:numCache>
                <c:formatCode>0.000</c:formatCode>
                <c:ptCount val="715"/>
                <c:pt idx="0">
                  <c:v>4.4903418410706493E-5</c:v>
                </c:pt>
                <c:pt idx="1">
                  <c:v>4.0179138410706483E-5</c:v>
                </c:pt>
                <c:pt idx="2">
                  <c:v>4.3991510410706491E-5</c:v>
                </c:pt>
                <c:pt idx="3">
                  <c:v>4.6149994410706483E-5</c:v>
                </c:pt>
                <c:pt idx="4">
                  <c:v>4.4787970410706493E-5</c:v>
                </c:pt>
                <c:pt idx="5">
                  <c:v>7.9498858410706493E-5</c:v>
                </c:pt>
                <c:pt idx="6">
                  <c:v>1.0926101841070648E-4</c:v>
                </c:pt>
                <c:pt idx="7">
                  <c:v>1.4357501841070648E-4</c:v>
                </c:pt>
                <c:pt idx="8">
                  <c:v>1.8340061841070647E-4</c:v>
                </c:pt>
                <c:pt idx="9">
                  <c:v>2.1422261841070648E-4</c:v>
                </c:pt>
                <c:pt idx="10">
                  <c:v>2.4487341841070653E-4</c:v>
                </c:pt>
                <c:pt idx="11">
                  <c:v>2.9065181841070651E-4</c:v>
                </c:pt>
                <c:pt idx="12">
                  <c:v>3.3017621841070646E-4</c:v>
                </c:pt>
                <c:pt idx="13">
                  <c:v>3.6720781841070654E-4</c:v>
                </c:pt>
                <c:pt idx="14">
                  <c:v>4.055730184107065E-4</c:v>
                </c:pt>
                <c:pt idx="15">
                  <c:v>4.3899821841070647E-4</c:v>
                </c:pt>
                <c:pt idx="16">
                  <c:v>4.7641141841070657E-4</c:v>
                </c:pt>
                <c:pt idx="17">
                  <c:v>5.1831541841070657E-4</c:v>
                </c:pt>
                <c:pt idx="18">
                  <c:v>5.5368341841070649E-4</c:v>
                </c:pt>
                <c:pt idx="19">
                  <c:v>6.051354184107065E-4</c:v>
                </c:pt>
                <c:pt idx="20">
                  <c:v>6.373754184107065E-4</c:v>
                </c:pt>
                <c:pt idx="21">
                  <c:v>6.8492341841070651E-4</c:v>
                </c:pt>
                <c:pt idx="22">
                  <c:v>7.2902741841070651E-4</c:v>
                </c:pt>
                <c:pt idx="23">
                  <c:v>7.6854341841070648E-4</c:v>
                </c:pt>
                <c:pt idx="24">
                  <c:v>8.0906341841070653E-4</c:v>
                </c:pt>
                <c:pt idx="25">
                  <c:v>8.4911941841070643E-4</c:v>
                </c:pt>
                <c:pt idx="26">
                  <c:v>9.0138741841070649E-4</c:v>
                </c:pt>
                <c:pt idx="27">
                  <c:v>9.5019941841070657E-4</c:v>
                </c:pt>
                <c:pt idx="28">
                  <c:v>9.8536741841070649E-4</c:v>
                </c:pt>
                <c:pt idx="29">
                  <c:v>1.0379194184107065E-3</c:v>
                </c:pt>
                <c:pt idx="30">
                  <c:v>1.0806034184107065E-3</c:v>
                </c:pt>
                <c:pt idx="31">
                  <c:v>1.1274274184107065E-3</c:v>
                </c:pt>
                <c:pt idx="32">
                  <c:v>1.1673954184107064E-3</c:v>
                </c:pt>
                <c:pt idx="33">
                  <c:v>1.2092554184107065E-3</c:v>
                </c:pt>
                <c:pt idx="34">
                  <c:v>1.2608794184107064E-3</c:v>
                </c:pt>
                <c:pt idx="35">
                  <c:v>1.3049794184107064E-3</c:v>
                </c:pt>
                <c:pt idx="36">
                  <c:v>1.3545234184107063E-3</c:v>
                </c:pt>
                <c:pt idx="37">
                  <c:v>1.3997234184107063E-3</c:v>
                </c:pt>
                <c:pt idx="38">
                  <c:v>1.4433354184107065E-3</c:v>
                </c:pt>
                <c:pt idx="39">
                  <c:v>1.4782314184107065E-3</c:v>
                </c:pt>
                <c:pt idx="40">
                  <c:v>1.5334194184107063E-3</c:v>
                </c:pt>
                <c:pt idx="41">
                  <c:v>1.5696434184107064E-3</c:v>
                </c:pt>
                <c:pt idx="42">
                  <c:v>1.6178074184107064E-3</c:v>
                </c:pt>
                <c:pt idx="43">
                  <c:v>1.6739114184107064E-3</c:v>
                </c:pt>
                <c:pt idx="44">
                  <c:v>1.7181434184107064E-3</c:v>
                </c:pt>
                <c:pt idx="45">
                  <c:v>1.7738674184107064E-3</c:v>
                </c:pt>
                <c:pt idx="46">
                  <c:v>1.8156874184107063E-3</c:v>
                </c:pt>
                <c:pt idx="47">
                  <c:v>1.8667914184107065E-3</c:v>
                </c:pt>
                <c:pt idx="48">
                  <c:v>1.9097994184107065E-3</c:v>
                </c:pt>
                <c:pt idx="49">
                  <c:v>1.9598234184107065E-3</c:v>
                </c:pt>
                <c:pt idx="50">
                  <c:v>2.0150594184107067E-3</c:v>
                </c:pt>
                <c:pt idx="51">
                  <c:v>2.0534234184107062E-3</c:v>
                </c:pt>
                <c:pt idx="52">
                  <c:v>2.1112114184107062E-3</c:v>
                </c:pt>
                <c:pt idx="53">
                  <c:v>2.1549074184107064E-3</c:v>
                </c:pt>
                <c:pt idx="54">
                  <c:v>2.2027954184107063E-3</c:v>
                </c:pt>
                <c:pt idx="55">
                  <c:v>2.2578194184107066E-3</c:v>
                </c:pt>
                <c:pt idx="56">
                  <c:v>2.3070274184107064E-3</c:v>
                </c:pt>
                <c:pt idx="57">
                  <c:v>2.3550634184107064E-3</c:v>
                </c:pt>
                <c:pt idx="58">
                  <c:v>2.3969074184107065E-3</c:v>
                </c:pt>
                <c:pt idx="59">
                  <c:v>2.4499434184107063E-3</c:v>
                </c:pt>
                <c:pt idx="60">
                  <c:v>2.4995794184107063E-3</c:v>
                </c:pt>
                <c:pt idx="61">
                  <c:v>2.5452434184107062E-3</c:v>
                </c:pt>
                <c:pt idx="62">
                  <c:v>2.605007418410707E-3</c:v>
                </c:pt>
                <c:pt idx="63">
                  <c:v>2.6476834184107068E-3</c:v>
                </c:pt>
                <c:pt idx="64">
                  <c:v>2.7015834184107067E-3</c:v>
                </c:pt>
                <c:pt idx="65">
                  <c:v>2.7460994184107068E-3</c:v>
                </c:pt>
                <c:pt idx="66">
                  <c:v>2.7957994184107065E-3</c:v>
                </c:pt>
                <c:pt idx="67">
                  <c:v>2.8493034184107068E-3</c:v>
                </c:pt>
                <c:pt idx="68">
                  <c:v>2.8946754184107065E-3</c:v>
                </c:pt>
                <c:pt idx="69">
                  <c:v>2.9392834184107063E-3</c:v>
                </c:pt>
                <c:pt idx="70">
                  <c:v>2.9853994184107068E-3</c:v>
                </c:pt>
                <c:pt idx="71">
                  <c:v>3.0421914184107068E-3</c:v>
                </c:pt>
                <c:pt idx="72">
                  <c:v>3.0954194184107066E-3</c:v>
                </c:pt>
                <c:pt idx="73">
                  <c:v>3.1456594184107066E-3</c:v>
                </c:pt>
                <c:pt idx="74">
                  <c:v>3.2052754184107067E-3</c:v>
                </c:pt>
                <c:pt idx="75">
                  <c:v>3.2517874184107066E-3</c:v>
                </c:pt>
                <c:pt idx="76">
                  <c:v>3.2927034184107068E-3</c:v>
                </c:pt>
                <c:pt idx="77">
                  <c:v>3.3464834184107066E-3</c:v>
                </c:pt>
                <c:pt idx="78">
                  <c:v>3.3902194184107066E-3</c:v>
                </c:pt>
                <c:pt idx="79">
                  <c:v>3.4397154184107066E-3</c:v>
                </c:pt>
                <c:pt idx="80">
                  <c:v>3.4989394184107066E-3</c:v>
                </c:pt>
                <c:pt idx="81">
                  <c:v>3.5480154184107065E-3</c:v>
                </c:pt>
                <c:pt idx="82">
                  <c:v>3.6020954184107067E-3</c:v>
                </c:pt>
                <c:pt idx="83">
                  <c:v>3.6455074184107068E-3</c:v>
                </c:pt>
                <c:pt idx="84">
                  <c:v>3.6954114184107067E-3</c:v>
                </c:pt>
                <c:pt idx="85">
                  <c:v>3.7408434184107065E-3</c:v>
                </c:pt>
                <c:pt idx="86">
                  <c:v>3.7875954184107071E-3</c:v>
                </c:pt>
                <c:pt idx="87">
                  <c:v>3.8302954184107067E-3</c:v>
                </c:pt>
                <c:pt idx="88">
                  <c:v>3.8826394184107065E-3</c:v>
                </c:pt>
                <c:pt idx="89">
                  <c:v>3.9444874184107062E-3</c:v>
                </c:pt>
                <c:pt idx="90">
                  <c:v>3.9985274184107071E-3</c:v>
                </c:pt>
                <c:pt idx="91">
                  <c:v>4.0433554184107065E-3</c:v>
                </c:pt>
                <c:pt idx="92">
                  <c:v>4.0947834184107065E-3</c:v>
                </c:pt>
                <c:pt idx="93">
                  <c:v>4.1450234184107065E-3</c:v>
                </c:pt>
                <c:pt idx="94">
                  <c:v>4.1989434184107064E-3</c:v>
                </c:pt>
                <c:pt idx="95">
                  <c:v>4.248063418410707E-3</c:v>
                </c:pt>
                <c:pt idx="96">
                  <c:v>4.2936634184107068E-3</c:v>
                </c:pt>
                <c:pt idx="97">
                  <c:v>4.3367834184107066E-3</c:v>
                </c:pt>
                <c:pt idx="98">
                  <c:v>4.3957034184107071E-3</c:v>
                </c:pt>
                <c:pt idx="99">
                  <c:v>4.4539034184107066E-3</c:v>
                </c:pt>
                <c:pt idx="100">
                  <c:v>4.4955434184107065E-3</c:v>
                </c:pt>
                <c:pt idx="101">
                  <c:v>4.5434234184107067E-3</c:v>
                </c:pt>
                <c:pt idx="102">
                  <c:v>4.6091434184107067E-3</c:v>
                </c:pt>
                <c:pt idx="103">
                  <c:v>4.6505834184107061E-3</c:v>
                </c:pt>
                <c:pt idx="104">
                  <c:v>4.6939834184107068E-3</c:v>
                </c:pt>
                <c:pt idx="105">
                  <c:v>4.7371834184107061E-3</c:v>
                </c:pt>
                <c:pt idx="106">
                  <c:v>4.791223418410707E-3</c:v>
                </c:pt>
                <c:pt idx="107">
                  <c:v>4.8404234184107062E-3</c:v>
                </c:pt>
                <c:pt idx="108">
                  <c:v>4.8880234184107071E-3</c:v>
                </c:pt>
                <c:pt idx="109">
                  <c:v>4.9362634184107069E-3</c:v>
                </c:pt>
                <c:pt idx="110">
                  <c:v>4.9858634184107064E-3</c:v>
                </c:pt>
                <c:pt idx="111">
                  <c:v>5.0373834184107066E-3</c:v>
                </c:pt>
                <c:pt idx="112">
                  <c:v>5.0853034184107073E-3</c:v>
                </c:pt>
                <c:pt idx="113">
                  <c:v>5.1368634184107064E-3</c:v>
                </c:pt>
                <c:pt idx="114">
                  <c:v>5.1839034184107072E-3</c:v>
                </c:pt>
                <c:pt idx="115">
                  <c:v>5.2335034184107067E-3</c:v>
                </c:pt>
                <c:pt idx="116">
                  <c:v>5.2886634184107061E-3</c:v>
                </c:pt>
                <c:pt idx="117">
                  <c:v>5.3353834184107062E-3</c:v>
                </c:pt>
                <c:pt idx="118">
                  <c:v>5.382423418410707E-3</c:v>
                </c:pt>
                <c:pt idx="119">
                  <c:v>5.4363834184107066E-3</c:v>
                </c:pt>
                <c:pt idx="120">
                  <c:v>5.498703418410706E-3</c:v>
                </c:pt>
                <c:pt idx="121">
                  <c:v>5.5358234184107067E-3</c:v>
                </c:pt>
                <c:pt idx="122">
                  <c:v>5.5919034184107068E-3</c:v>
                </c:pt>
                <c:pt idx="123">
                  <c:v>5.644023418410706E-3</c:v>
                </c:pt>
                <c:pt idx="124">
                  <c:v>5.6963434184107067E-3</c:v>
                </c:pt>
                <c:pt idx="125">
                  <c:v>5.7594634184107065E-3</c:v>
                </c:pt>
                <c:pt idx="126">
                  <c:v>5.8155434184107065E-3</c:v>
                </c:pt>
                <c:pt idx="127">
                  <c:v>5.8881834184107062E-3</c:v>
                </c:pt>
                <c:pt idx="128">
                  <c:v>5.9758634184107059E-3</c:v>
                </c:pt>
                <c:pt idx="129">
                  <c:v>6.0677434184107067E-3</c:v>
                </c:pt>
                <c:pt idx="130">
                  <c:v>6.2069834184107064E-3</c:v>
                </c:pt>
                <c:pt idx="131">
                  <c:v>6.3997034184107068E-3</c:v>
                </c:pt>
                <c:pt idx="132">
                  <c:v>6.6660234184107072E-3</c:v>
                </c:pt>
                <c:pt idx="133">
                  <c:v>6.9411434184107066E-3</c:v>
                </c:pt>
                <c:pt idx="134">
                  <c:v>7.1635434184107068E-3</c:v>
                </c:pt>
                <c:pt idx="135">
                  <c:v>7.4009034184107066E-3</c:v>
                </c:pt>
                <c:pt idx="136">
                  <c:v>7.6259434184107067E-3</c:v>
                </c:pt>
                <c:pt idx="137">
                  <c:v>7.8860234184107078E-3</c:v>
                </c:pt>
                <c:pt idx="138">
                  <c:v>8.1089834184107073E-3</c:v>
                </c:pt>
                <c:pt idx="139">
                  <c:v>8.3330234184107073E-3</c:v>
                </c:pt>
                <c:pt idx="140">
                  <c:v>8.5600634184107068E-3</c:v>
                </c:pt>
                <c:pt idx="141">
                  <c:v>8.8005434184107063E-3</c:v>
                </c:pt>
                <c:pt idx="142">
                  <c:v>9.0275434184107061E-3</c:v>
                </c:pt>
                <c:pt idx="143">
                  <c:v>9.2697834184107056E-3</c:v>
                </c:pt>
                <c:pt idx="144">
                  <c:v>9.4870634184107076E-3</c:v>
                </c:pt>
                <c:pt idx="145">
                  <c:v>9.7073034184107058E-3</c:v>
                </c:pt>
                <c:pt idx="146">
                  <c:v>9.9342634184107076E-3</c:v>
                </c:pt>
                <c:pt idx="147">
                  <c:v>1.0144063418410707E-2</c:v>
                </c:pt>
                <c:pt idx="148">
                  <c:v>1.0389023418410708E-2</c:v>
                </c:pt>
                <c:pt idx="149">
                  <c:v>1.0614663418410705E-2</c:v>
                </c:pt>
                <c:pt idx="150">
                  <c:v>1.0816743418410706E-2</c:v>
                </c:pt>
                <c:pt idx="151">
                  <c:v>1.1054223418410707E-2</c:v>
                </c:pt>
                <c:pt idx="152">
                  <c:v>1.1257023418410707E-2</c:v>
                </c:pt>
                <c:pt idx="153">
                  <c:v>1.1477543418410707E-2</c:v>
                </c:pt>
                <c:pt idx="154">
                  <c:v>1.1685783418410707E-2</c:v>
                </c:pt>
                <c:pt idx="155">
                  <c:v>1.1918983418410706E-2</c:v>
                </c:pt>
                <c:pt idx="156">
                  <c:v>1.2131783418410707E-2</c:v>
                </c:pt>
                <c:pt idx="157">
                  <c:v>1.2334183418410707E-2</c:v>
                </c:pt>
                <c:pt idx="158">
                  <c:v>1.2545583418410706E-2</c:v>
                </c:pt>
                <c:pt idx="159">
                  <c:v>1.2750543418410707E-2</c:v>
                </c:pt>
                <c:pt idx="160">
                  <c:v>1.2977983418410706E-2</c:v>
                </c:pt>
                <c:pt idx="161">
                  <c:v>1.3165983418410708E-2</c:v>
                </c:pt>
                <c:pt idx="162">
                  <c:v>1.3380743418410708E-2</c:v>
                </c:pt>
                <c:pt idx="163">
                  <c:v>1.3579343418410708E-2</c:v>
                </c:pt>
                <c:pt idx="164">
                  <c:v>1.3776943418410707E-2</c:v>
                </c:pt>
                <c:pt idx="165">
                  <c:v>1.3973183418410706E-2</c:v>
                </c:pt>
                <c:pt idx="166">
                  <c:v>1.4199743418410706E-2</c:v>
                </c:pt>
                <c:pt idx="167">
                  <c:v>1.4399183418410707E-2</c:v>
                </c:pt>
                <c:pt idx="168">
                  <c:v>1.4599263418410707E-2</c:v>
                </c:pt>
                <c:pt idx="169">
                  <c:v>1.4802943418410706E-2</c:v>
                </c:pt>
                <c:pt idx="170">
                  <c:v>1.4998783418410705E-2</c:v>
                </c:pt>
                <c:pt idx="171">
                  <c:v>1.5220143418410707E-2</c:v>
                </c:pt>
                <c:pt idx="172">
                  <c:v>1.5418303418410707E-2</c:v>
                </c:pt>
                <c:pt idx="173">
                  <c:v>1.5636343418410706E-2</c:v>
                </c:pt>
                <c:pt idx="174">
                  <c:v>1.5824863418410707E-2</c:v>
                </c:pt>
                <c:pt idx="175">
                  <c:v>1.6041263418410709E-2</c:v>
                </c:pt>
                <c:pt idx="176">
                  <c:v>1.6272023418410705E-2</c:v>
                </c:pt>
                <c:pt idx="177">
                  <c:v>1.6486743418410707E-2</c:v>
                </c:pt>
                <c:pt idx="178">
                  <c:v>1.6700343418410705E-2</c:v>
                </c:pt>
                <c:pt idx="179">
                  <c:v>1.6895663418410707E-2</c:v>
                </c:pt>
                <c:pt idx="180">
                  <c:v>1.7096503418410708E-2</c:v>
                </c:pt>
                <c:pt idx="181">
                  <c:v>1.7327663418410705E-2</c:v>
                </c:pt>
                <c:pt idx="182">
                  <c:v>1.7510143418410708E-2</c:v>
                </c:pt>
                <c:pt idx="183">
                  <c:v>1.7753183418410708E-2</c:v>
                </c:pt>
                <c:pt idx="184">
                  <c:v>1.7947263418410707E-2</c:v>
                </c:pt>
                <c:pt idx="185">
                  <c:v>1.8149743418410705E-2</c:v>
                </c:pt>
                <c:pt idx="186">
                  <c:v>1.8348543418410707E-2</c:v>
                </c:pt>
                <c:pt idx="187">
                  <c:v>1.8562503418410706E-2</c:v>
                </c:pt>
                <c:pt idx="188">
                  <c:v>1.8797023418410708E-2</c:v>
                </c:pt>
                <c:pt idx="189">
                  <c:v>1.9002503418410706E-2</c:v>
                </c:pt>
                <c:pt idx="190">
                  <c:v>1.9209823418410706E-2</c:v>
                </c:pt>
                <c:pt idx="191">
                  <c:v>1.9414983418410706E-2</c:v>
                </c:pt>
                <c:pt idx="192">
                  <c:v>1.9619183418410707E-2</c:v>
                </c:pt>
                <c:pt idx="193">
                  <c:v>1.9838903418410707E-2</c:v>
                </c:pt>
                <c:pt idx="194">
                  <c:v>2.0049103418410708E-2</c:v>
                </c:pt>
                <c:pt idx="195">
                  <c:v>2.0248343418410707E-2</c:v>
                </c:pt>
                <c:pt idx="196">
                  <c:v>2.0480743418410708E-2</c:v>
                </c:pt>
                <c:pt idx="197">
                  <c:v>2.0686583418410707E-2</c:v>
                </c:pt>
                <c:pt idx="198">
                  <c:v>2.0903103418410708E-2</c:v>
                </c:pt>
                <c:pt idx="199">
                  <c:v>2.1115463418410706E-2</c:v>
                </c:pt>
                <c:pt idx="200">
                  <c:v>2.1316503418410706E-2</c:v>
                </c:pt>
                <c:pt idx="201">
                  <c:v>2.1536823418410709E-2</c:v>
                </c:pt>
                <c:pt idx="202">
                  <c:v>2.1741303418410705E-2</c:v>
                </c:pt>
                <c:pt idx="203">
                  <c:v>2.1947903418410707E-2</c:v>
                </c:pt>
                <c:pt idx="204">
                  <c:v>2.2139343418410708E-2</c:v>
                </c:pt>
                <c:pt idx="205">
                  <c:v>2.2357023418410709E-2</c:v>
                </c:pt>
                <c:pt idx="206">
                  <c:v>2.2559103418410706E-2</c:v>
                </c:pt>
                <c:pt idx="207">
                  <c:v>2.2755863418410707E-2</c:v>
                </c:pt>
                <c:pt idx="208">
                  <c:v>2.2967063418410705E-2</c:v>
                </c:pt>
                <c:pt idx="209">
                  <c:v>2.3170623418410707E-2</c:v>
                </c:pt>
                <c:pt idx="210">
                  <c:v>2.3397183418410704E-2</c:v>
                </c:pt>
                <c:pt idx="211">
                  <c:v>2.3635543418410707E-2</c:v>
                </c:pt>
                <c:pt idx="212">
                  <c:v>2.3851503418410708E-2</c:v>
                </c:pt>
                <c:pt idx="213">
                  <c:v>2.4074023418410709E-2</c:v>
                </c:pt>
                <c:pt idx="214">
                  <c:v>2.4265423418410707E-2</c:v>
                </c:pt>
                <c:pt idx="215">
                  <c:v>2.4479303418410706E-2</c:v>
                </c:pt>
                <c:pt idx="216">
                  <c:v>2.4689703418410706E-2</c:v>
                </c:pt>
                <c:pt idx="217">
                  <c:v>2.4892983418410709E-2</c:v>
                </c:pt>
                <c:pt idx="218">
                  <c:v>2.5089223418410706E-2</c:v>
                </c:pt>
                <c:pt idx="219">
                  <c:v>2.5304743418410703E-2</c:v>
                </c:pt>
                <c:pt idx="220">
                  <c:v>2.5530063418410704E-2</c:v>
                </c:pt>
                <c:pt idx="221">
                  <c:v>2.573298341841071E-2</c:v>
                </c:pt>
                <c:pt idx="222">
                  <c:v>2.5947143418410708E-2</c:v>
                </c:pt>
                <c:pt idx="223">
                  <c:v>2.6143783418410709E-2</c:v>
                </c:pt>
                <c:pt idx="224">
                  <c:v>2.6348823418410706E-2</c:v>
                </c:pt>
                <c:pt idx="225">
                  <c:v>2.6553303418410709E-2</c:v>
                </c:pt>
                <c:pt idx="226">
                  <c:v>2.6775463418410705E-2</c:v>
                </c:pt>
                <c:pt idx="227">
                  <c:v>2.6988623418410705E-2</c:v>
                </c:pt>
                <c:pt idx="228">
                  <c:v>2.7189703418410708E-2</c:v>
                </c:pt>
                <c:pt idx="229">
                  <c:v>2.7400703418410707E-2</c:v>
                </c:pt>
                <c:pt idx="230">
                  <c:v>2.7610423418410707E-2</c:v>
                </c:pt>
                <c:pt idx="231">
                  <c:v>2.7808463418410704E-2</c:v>
                </c:pt>
                <c:pt idx="232">
                  <c:v>2.8048663418410707E-2</c:v>
                </c:pt>
                <c:pt idx="233">
                  <c:v>2.8257863418410703E-2</c:v>
                </c:pt>
                <c:pt idx="234">
                  <c:v>2.8452103418410708E-2</c:v>
                </c:pt>
                <c:pt idx="235">
                  <c:v>2.8659663418410707E-2</c:v>
                </c:pt>
                <c:pt idx="236">
                  <c:v>2.8879743418410708E-2</c:v>
                </c:pt>
                <c:pt idx="237">
                  <c:v>2.9100223418410707E-2</c:v>
                </c:pt>
                <c:pt idx="238">
                  <c:v>2.9329143418410707E-2</c:v>
                </c:pt>
                <c:pt idx="239">
                  <c:v>2.9528583418410706E-2</c:v>
                </c:pt>
                <c:pt idx="240">
                  <c:v>2.9743623418410706E-2</c:v>
                </c:pt>
                <c:pt idx="241">
                  <c:v>2.9931863418410708E-2</c:v>
                </c:pt>
                <c:pt idx="242">
                  <c:v>3.0141103418410708E-2</c:v>
                </c:pt>
                <c:pt idx="243">
                  <c:v>3.0335943418410706E-2</c:v>
                </c:pt>
                <c:pt idx="244">
                  <c:v>3.0550623418410704E-2</c:v>
                </c:pt>
                <c:pt idx="245">
                  <c:v>3.0776943418410706E-2</c:v>
                </c:pt>
                <c:pt idx="246">
                  <c:v>3.1001543418410708E-2</c:v>
                </c:pt>
                <c:pt idx="247">
                  <c:v>3.120338341841071E-2</c:v>
                </c:pt>
                <c:pt idx="248">
                  <c:v>3.1443663418410706E-2</c:v>
                </c:pt>
                <c:pt idx="249">
                  <c:v>3.1642023418410707E-2</c:v>
                </c:pt>
                <c:pt idx="250">
                  <c:v>3.1856183418410705E-2</c:v>
                </c:pt>
                <c:pt idx="251">
                  <c:v>3.2063743418410708E-2</c:v>
                </c:pt>
                <c:pt idx="252">
                  <c:v>3.2267623418410704E-2</c:v>
                </c:pt>
                <c:pt idx="253">
                  <c:v>3.2492063418410704E-2</c:v>
                </c:pt>
                <c:pt idx="254">
                  <c:v>3.2689463418410704E-2</c:v>
                </c:pt>
                <c:pt idx="255">
                  <c:v>3.2921983418410704E-2</c:v>
                </c:pt>
                <c:pt idx="256">
                  <c:v>3.3125823418410708E-2</c:v>
                </c:pt>
                <c:pt idx="257">
                  <c:v>3.3336343418410706E-2</c:v>
                </c:pt>
                <c:pt idx="258">
                  <c:v>3.3539183418410709E-2</c:v>
                </c:pt>
                <c:pt idx="259">
                  <c:v>3.3765303418410705E-2</c:v>
                </c:pt>
                <c:pt idx="260">
                  <c:v>3.3992983418410706E-2</c:v>
                </c:pt>
                <c:pt idx="261">
                  <c:v>3.4194143418410705E-2</c:v>
                </c:pt>
                <c:pt idx="262">
                  <c:v>3.4425343418410706E-2</c:v>
                </c:pt>
                <c:pt idx="263">
                  <c:v>3.4625503418410711E-2</c:v>
                </c:pt>
                <c:pt idx="264">
                  <c:v>3.4828583418410705E-2</c:v>
                </c:pt>
                <c:pt idx="265">
                  <c:v>3.5038223418410702E-2</c:v>
                </c:pt>
                <c:pt idx="266">
                  <c:v>3.5263143418410706E-2</c:v>
                </c:pt>
                <c:pt idx="267">
                  <c:v>3.5481223418410708E-2</c:v>
                </c:pt>
                <c:pt idx="268">
                  <c:v>3.5679183418410705E-2</c:v>
                </c:pt>
                <c:pt idx="269">
                  <c:v>3.5889743418410704E-2</c:v>
                </c:pt>
                <c:pt idx="270">
                  <c:v>3.6128423418410709E-2</c:v>
                </c:pt>
                <c:pt idx="271">
                  <c:v>3.6332903418410709E-2</c:v>
                </c:pt>
                <c:pt idx="272">
                  <c:v>3.6547503418410704E-2</c:v>
                </c:pt>
                <c:pt idx="273">
                  <c:v>3.6748423418410704E-2</c:v>
                </c:pt>
                <c:pt idx="274">
                  <c:v>3.6993543418410706E-2</c:v>
                </c:pt>
                <c:pt idx="275">
                  <c:v>3.7203023418410711E-2</c:v>
                </c:pt>
                <c:pt idx="276">
                  <c:v>3.7401063418410707E-2</c:v>
                </c:pt>
                <c:pt idx="277">
                  <c:v>3.7609903418410709E-2</c:v>
                </c:pt>
                <c:pt idx="278">
                  <c:v>3.7819703418410705E-2</c:v>
                </c:pt>
                <c:pt idx="279">
                  <c:v>3.8051383418410703E-2</c:v>
                </c:pt>
                <c:pt idx="280">
                  <c:v>3.8266823418410707E-2</c:v>
                </c:pt>
                <c:pt idx="281">
                  <c:v>3.8468383418410704E-2</c:v>
                </c:pt>
                <c:pt idx="282">
                  <c:v>3.8682623418410708E-2</c:v>
                </c:pt>
                <c:pt idx="283">
                  <c:v>3.8895223418410702E-2</c:v>
                </c:pt>
                <c:pt idx="284">
                  <c:v>3.9126823418410707E-2</c:v>
                </c:pt>
                <c:pt idx="285">
                  <c:v>3.9336703418410709E-2</c:v>
                </c:pt>
                <c:pt idx="286">
                  <c:v>3.9555823418410706E-2</c:v>
                </c:pt>
                <c:pt idx="287">
                  <c:v>3.9766503418410711E-2</c:v>
                </c:pt>
                <c:pt idx="288">
                  <c:v>3.9981103418410706E-2</c:v>
                </c:pt>
                <c:pt idx="289">
                  <c:v>4.0190503418410711E-2</c:v>
                </c:pt>
                <c:pt idx="290">
                  <c:v>4.040330341841071E-2</c:v>
                </c:pt>
                <c:pt idx="291">
                  <c:v>4.0625703418410708E-2</c:v>
                </c:pt>
                <c:pt idx="292">
                  <c:v>4.0840903418410707E-2</c:v>
                </c:pt>
                <c:pt idx="293">
                  <c:v>4.1066103418410708E-2</c:v>
                </c:pt>
                <c:pt idx="294">
                  <c:v>4.1302503418410706E-2</c:v>
                </c:pt>
                <c:pt idx="295">
                  <c:v>4.1511303418410701E-2</c:v>
                </c:pt>
                <c:pt idx="296">
                  <c:v>4.1729303418410711E-2</c:v>
                </c:pt>
                <c:pt idx="297">
                  <c:v>4.1939303418410706E-2</c:v>
                </c:pt>
                <c:pt idx="298">
                  <c:v>4.2148103418410708E-2</c:v>
                </c:pt>
                <c:pt idx="299">
                  <c:v>4.235690341841071E-2</c:v>
                </c:pt>
                <c:pt idx="300">
                  <c:v>4.259290341841071E-2</c:v>
                </c:pt>
                <c:pt idx="301">
                  <c:v>4.2780503418410706E-2</c:v>
                </c:pt>
                <c:pt idx="302">
                  <c:v>4.3005303418410704E-2</c:v>
                </c:pt>
                <c:pt idx="303">
                  <c:v>4.3209303418410706E-2</c:v>
                </c:pt>
                <c:pt idx="304">
                  <c:v>4.3424503418410705E-2</c:v>
                </c:pt>
                <c:pt idx="305">
                  <c:v>4.3654503418410713E-2</c:v>
                </c:pt>
                <c:pt idx="306">
                  <c:v>4.3857703418410707E-2</c:v>
                </c:pt>
                <c:pt idx="307">
                  <c:v>4.407210341841071E-2</c:v>
                </c:pt>
                <c:pt idx="308">
                  <c:v>4.4293703418410706E-2</c:v>
                </c:pt>
                <c:pt idx="309">
                  <c:v>4.453130341841071E-2</c:v>
                </c:pt>
                <c:pt idx="310">
                  <c:v>4.4744103418410709E-2</c:v>
                </c:pt>
                <c:pt idx="311">
                  <c:v>4.4956503418410704E-2</c:v>
                </c:pt>
                <c:pt idx="312">
                  <c:v>4.518090341841071E-2</c:v>
                </c:pt>
                <c:pt idx="313">
                  <c:v>4.5400903418410701E-2</c:v>
                </c:pt>
                <c:pt idx="314">
                  <c:v>4.5606503418410708E-2</c:v>
                </c:pt>
                <c:pt idx="315">
                  <c:v>4.583290341841071E-2</c:v>
                </c:pt>
                <c:pt idx="316">
                  <c:v>4.6057303418410703E-2</c:v>
                </c:pt>
                <c:pt idx="317">
                  <c:v>4.627930341841071E-2</c:v>
                </c:pt>
                <c:pt idx="318">
                  <c:v>4.6491703418410711E-2</c:v>
                </c:pt>
                <c:pt idx="319">
                  <c:v>4.6726903418410702E-2</c:v>
                </c:pt>
                <c:pt idx="320">
                  <c:v>4.694050341841071E-2</c:v>
                </c:pt>
                <c:pt idx="321">
                  <c:v>4.7179703418410705E-2</c:v>
                </c:pt>
                <c:pt idx="322">
                  <c:v>4.738810341841071E-2</c:v>
                </c:pt>
                <c:pt idx="323">
                  <c:v>4.7598103418410712E-2</c:v>
                </c:pt>
                <c:pt idx="324">
                  <c:v>4.782730341841071E-2</c:v>
                </c:pt>
                <c:pt idx="325">
                  <c:v>4.8062103418410711E-2</c:v>
                </c:pt>
                <c:pt idx="326">
                  <c:v>4.8281303418410706E-2</c:v>
                </c:pt>
                <c:pt idx="327">
                  <c:v>4.8500503418410702E-2</c:v>
                </c:pt>
                <c:pt idx="328">
                  <c:v>4.8733303418410701E-2</c:v>
                </c:pt>
                <c:pt idx="329">
                  <c:v>4.8938503418410703E-2</c:v>
                </c:pt>
                <c:pt idx="330">
                  <c:v>4.918970341841071E-2</c:v>
                </c:pt>
                <c:pt idx="331">
                  <c:v>4.9404903418410709E-2</c:v>
                </c:pt>
                <c:pt idx="332">
                  <c:v>4.962090341841071E-2</c:v>
                </c:pt>
                <c:pt idx="333">
                  <c:v>4.9848903418410709E-2</c:v>
                </c:pt>
                <c:pt idx="334">
                  <c:v>5.0049703418410703E-2</c:v>
                </c:pt>
                <c:pt idx="335">
                  <c:v>5.0293703418410704E-2</c:v>
                </c:pt>
                <c:pt idx="336">
                  <c:v>5.0520503418410703E-2</c:v>
                </c:pt>
                <c:pt idx="337">
                  <c:v>5.074370341841071E-2</c:v>
                </c:pt>
                <c:pt idx="338">
                  <c:v>5.0950503418410703E-2</c:v>
                </c:pt>
                <c:pt idx="339">
                  <c:v>5.1175303418410707E-2</c:v>
                </c:pt>
                <c:pt idx="340">
                  <c:v>5.1392103418410703E-2</c:v>
                </c:pt>
                <c:pt idx="341">
                  <c:v>5.1605303418410707E-2</c:v>
                </c:pt>
                <c:pt idx="342">
                  <c:v>5.1845303418410704E-2</c:v>
                </c:pt>
                <c:pt idx="343">
                  <c:v>5.2072503418410701E-2</c:v>
                </c:pt>
                <c:pt idx="344">
                  <c:v>5.2290103418410706E-2</c:v>
                </c:pt>
                <c:pt idx="345">
                  <c:v>5.2508503418410707E-2</c:v>
                </c:pt>
                <c:pt idx="346">
                  <c:v>5.2737303418410708E-2</c:v>
                </c:pt>
                <c:pt idx="347">
                  <c:v>5.2978503418410705E-2</c:v>
                </c:pt>
                <c:pt idx="348">
                  <c:v>5.3221303418410706E-2</c:v>
                </c:pt>
                <c:pt idx="349">
                  <c:v>5.3423303418410707E-2</c:v>
                </c:pt>
                <c:pt idx="350">
                  <c:v>5.3644503418410705E-2</c:v>
                </c:pt>
                <c:pt idx="351">
                  <c:v>5.3867303418410707E-2</c:v>
                </c:pt>
                <c:pt idx="352">
                  <c:v>5.4098103418410703E-2</c:v>
                </c:pt>
                <c:pt idx="353">
                  <c:v>5.4310903418410703E-2</c:v>
                </c:pt>
                <c:pt idx="354">
                  <c:v>5.4562903418410712E-2</c:v>
                </c:pt>
                <c:pt idx="355">
                  <c:v>5.4786103418410705E-2</c:v>
                </c:pt>
                <c:pt idx="356">
                  <c:v>5.5002103418410712E-2</c:v>
                </c:pt>
                <c:pt idx="357">
                  <c:v>5.5237303418410703E-2</c:v>
                </c:pt>
                <c:pt idx="358">
                  <c:v>5.5484903418410704E-2</c:v>
                </c:pt>
                <c:pt idx="359">
                  <c:v>5.572450341841071E-2</c:v>
                </c:pt>
                <c:pt idx="360">
                  <c:v>5.5945303418410711E-2</c:v>
                </c:pt>
                <c:pt idx="361">
                  <c:v>5.6180903418410706E-2</c:v>
                </c:pt>
                <c:pt idx="362">
                  <c:v>5.6423303418410703E-2</c:v>
                </c:pt>
                <c:pt idx="363">
                  <c:v>5.662770341841071E-2</c:v>
                </c:pt>
                <c:pt idx="364">
                  <c:v>5.6875303418410711E-2</c:v>
                </c:pt>
                <c:pt idx="365">
                  <c:v>5.7078903418410709E-2</c:v>
                </c:pt>
                <c:pt idx="366">
                  <c:v>5.7309303418410708E-2</c:v>
                </c:pt>
                <c:pt idx="367">
                  <c:v>5.7545703418410706E-2</c:v>
                </c:pt>
                <c:pt idx="368">
                  <c:v>5.7785703418410703E-2</c:v>
                </c:pt>
                <c:pt idx="369">
                  <c:v>5.8006903418410707E-2</c:v>
                </c:pt>
                <c:pt idx="370">
                  <c:v>5.8260103418410703E-2</c:v>
                </c:pt>
                <c:pt idx="371">
                  <c:v>5.8490503418410708E-2</c:v>
                </c:pt>
                <c:pt idx="372">
                  <c:v>5.871810341841071E-2</c:v>
                </c:pt>
                <c:pt idx="373">
                  <c:v>5.8959703418410704E-2</c:v>
                </c:pt>
                <c:pt idx="374">
                  <c:v>5.9191703418410707E-2</c:v>
                </c:pt>
                <c:pt idx="375">
                  <c:v>5.9416503418410711E-2</c:v>
                </c:pt>
                <c:pt idx="376">
                  <c:v>5.96485034184107E-2</c:v>
                </c:pt>
                <c:pt idx="377">
                  <c:v>5.9868503418410705E-2</c:v>
                </c:pt>
                <c:pt idx="378">
                  <c:v>6.010730341841071E-2</c:v>
                </c:pt>
                <c:pt idx="379">
                  <c:v>6.0349303418410702E-2</c:v>
                </c:pt>
                <c:pt idx="380">
                  <c:v>6.0556903418410704E-2</c:v>
                </c:pt>
                <c:pt idx="381">
                  <c:v>6.0776903418410709E-2</c:v>
                </c:pt>
                <c:pt idx="382">
                  <c:v>6.1060503418410711E-2</c:v>
                </c:pt>
                <c:pt idx="383">
                  <c:v>6.1284503418410713E-2</c:v>
                </c:pt>
                <c:pt idx="384">
                  <c:v>6.1522903418410706E-2</c:v>
                </c:pt>
                <c:pt idx="385">
                  <c:v>6.1757303418410708E-2</c:v>
                </c:pt>
                <c:pt idx="386">
                  <c:v>6.1985703418410705E-2</c:v>
                </c:pt>
                <c:pt idx="387">
                  <c:v>6.2224503418410702E-2</c:v>
                </c:pt>
                <c:pt idx="388">
                  <c:v>6.2452903418410706E-2</c:v>
                </c:pt>
                <c:pt idx="389">
                  <c:v>6.2715303418410709E-2</c:v>
                </c:pt>
                <c:pt idx="390">
                  <c:v>6.2945703418410701E-2</c:v>
                </c:pt>
                <c:pt idx="391">
                  <c:v>6.3173703418410707E-2</c:v>
                </c:pt>
                <c:pt idx="392">
                  <c:v>6.34085034184107E-2</c:v>
                </c:pt>
                <c:pt idx="393">
                  <c:v>6.3643703418410705E-2</c:v>
                </c:pt>
                <c:pt idx="394">
                  <c:v>6.3890103418410712E-2</c:v>
                </c:pt>
                <c:pt idx="395">
                  <c:v>6.4126903418410708E-2</c:v>
                </c:pt>
                <c:pt idx="396">
                  <c:v>6.4379303418410708E-2</c:v>
                </c:pt>
                <c:pt idx="397">
                  <c:v>6.4640503418410711E-2</c:v>
                </c:pt>
                <c:pt idx="398">
                  <c:v>6.4878503418410713E-2</c:v>
                </c:pt>
                <c:pt idx="399">
                  <c:v>6.5095303418410702E-2</c:v>
                </c:pt>
                <c:pt idx="400">
                  <c:v>6.5326103418410705E-2</c:v>
                </c:pt>
                <c:pt idx="401">
                  <c:v>6.5595703418410714E-2</c:v>
                </c:pt>
                <c:pt idx="402">
                  <c:v>6.584650341841071E-2</c:v>
                </c:pt>
                <c:pt idx="403">
                  <c:v>6.6078503418410706E-2</c:v>
                </c:pt>
                <c:pt idx="404">
                  <c:v>6.6328503418410706E-2</c:v>
                </c:pt>
                <c:pt idx="405">
                  <c:v>6.6587703418410707E-2</c:v>
                </c:pt>
                <c:pt idx="406">
                  <c:v>6.6793303418410707E-2</c:v>
                </c:pt>
                <c:pt idx="407">
                  <c:v>6.7047703418410709E-2</c:v>
                </c:pt>
                <c:pt idx="408">
                  <c:v>6.730690341841071E-2</c:v>
                </c:pt>
                <c:pt idx="409">
                  <c:v>6.7565303418410702E-2</c:v>
                </c:pt>
                <c:pt idx="410">
                  <c:v>6.7813703418410712E-2</c:v>
                </c:pt>
                <c:pt idx="411">
                  <c:v>6.8053303418410704E-2</c:v>
                </c:pt>
                <c:pt idx="412">
                  <c:v>6.82901034184107E-2</c:v>
                </c:pt>
                <c:pt idx="413">
                  <c:v>6.8531703418410708E-2</c:v>
                </c:pt>
                <c:pt idx="414">
                  <c:v>6.8767703418410708E-2</c:v>
                </c:pt>
                <c:pt idx="415">
                  <c:v>6.9002503418410702E-2</c:v>
                </c:pt>
                <c:pt idx="416">
                  <c:v>6.9241303418410713E-2</c:v>
                </c:pt>
                <c:pt idx="417">
                  <c:v>6.9510103418410699E-2</c:v>
                </c:pt>
                <c:pt idx="418">
                  <c:v>6.9772903418410706E-2</c:v>
                </c:pt>
                <c:pt idx="419">
                  <c:v>7.0016103418410705E-2</c:v>
                </c:pt>
                <c:pt idx="420">
                  <c:v>7.02857034184107E-2</c:v>
                </c:pt>
                <c:pt idx="421">
                  <c:v>7.0526103418410702E-2</c:v>
                </c:pt>
                <c:pt idx="422">
                  <c:v>7.0762503418410713E-2</c:v>
                </c:pt>
                <c:pt idx="423">
                  <c:v>7.0993303418410703E-2</c:v>
                </c:pt>
                <c:pt idx="424">
                  <c:v>7.1239303418410713E-2</c:v>
                </c:pt>
                <c:pt idx="425">
                  <c:v>7.1489703418410711E-2</c:v>
                </c:pt>
                <c:pt idx="426">
                  <c:v>7.1740103418410708E-2</c:v>
                </c:pt>
                <c:pt idx="427">
                  <c:v>7.2018103418410709E-2</c:v>
                </c:pt>
                <c:pt idx="428">
                  <c:v>7.224690341841071E-2</c:v>
                </c:pt>
                <c:pt idx="429">
                  <c:v>7.2521703418410702E-2</c:v>
                </c:pt>
                <c:pt idx="430">
                  <c:v>7.2763703418410708E-2</c:v>
                </c:pt>
                <c:pt idx="431">
                  <c:v>7.3011303418410708E-2</c:v>
                </c:pt>
                <c:pt idx="432" formatCode="General">
                  <c:v>7.3301703418410705E-2</c:v>
                </c:pt>
                <c:pt idx="433" formatCode="General">
                  <c:v>7.3542903418410702E-2</c:v>
                </c:pt>
                <c:pt idx="434" formatCode="General">
                  <c:v>7.3788903418410698E-2</c:v>
                </c:pt>
                <c:pt idx="435" formatCode="General">
                  <c:v>7.4035303418410706E-2</c:v>
                </c:pt>
                <c:pt idx="436" formatCode="General">
                  <c:v>7.4301303418410708E-2</c:v>
                </c:pt>
                <c:pt idx="437" formatCode="General">
                  <c:v>7.4558503418410707E-2</c:v>
                </c:pt>
                <c:pt idx="438" formatCode="General">
                  <c:v>7.4783303418410704E-2</c:v>
                </c:pt>
                <c:pt idx="439" formatCode="General">
                  <c:v>7.504410341841071E-2</c:v>
                </c:pt>
                <c:pt idx="440" formatCode="General">
                  <c:v>7.5280903418410705E-2</c:v>
                </c:pt>
                <c:pt idx="441" formatCode="General">
                  <c:v>7.5548503418410712E-2</c:v>
                </c:pt>
                <c:pt idx="442" formatCode="General">
                  <c:v>7.5793703418410713E-2</c:v>
                </c:pt>
                <c:pt idx="443" formatCode="General">
                  <c:v>7.6038503418410702E-2</c:v>
                </c:pt>
                <c:pt idx="444" formatCode="General">
                  <c:v>7.6295703418410701E-2</c:v>
                </c:pt>
                <c:pt idx="445" formatCode="General">
                  <c:v>7.6572103418410711E-2</c:v>
                </c:pt>
                <c:pt idx="446" formatCode="General">
                  <c:v>7.6849303418410703E-2</c:v>
                </c:pt>
                <c:pt idx="447" formatCode="General">
                  <c:v>7.7102903418410709E-2</c:v>
                </c:pt>
                <c:pt idx="448" formatCode="General">
                  <c:v>7.7363303418410703E-2</c:v>
                </c:pt>
                <c:pt idx="449" formatCode="General">
                  <c:v>7.7604103418410703E-2</c:v>
                </c:pt>
                <c:pt idx="450" formatCode="General">
                  <c:v>7.7864903418410708E-2</c:v>
                </c:pt>
                <c:pt idx="451" formatCode="General">
                  <c:v>7.8124503418410707E-2</c:v>
                </c:pt>
                <c:pt idx="452" formatCode="General">
                  <c:v>7.8374903418410705E-2</c:v>
                </c:pt>
                <c:pt idx="453" formatCode="General">
                  <c:v>7.8653303418410703E-2</c:v>
                </c:pt>
                <c:pt idx="454" formatCode="General">
                  <c:v>7.8904103418410698E-2</c:v>
                </c:pt>
                <c:pt idx="455" formatCode="General">
                  <c:v>7.9175303418410697E-2</c:v>
                </c:pt>
                <c:pt idx="456" formatCode="General">
                  <c:v>7.9453303418410698E-2</c:v>
                </c:pt>
                <c:pt idx="457" formatCode="General">
                  <c:v>7.969890341841071E-2</c:v>
                </c:pt>
                <c:pt idx="458" formatCode="General">
                  <c:v>7.9980903418410701E-2</c:v>
                </c:pt>
                <c:pt idx="459" formatCode="General">
                  <c:v>8.02241034184107E-2</c:v>
                </c:pt>
                <c:pt idx="460" formatCode="General">
                  <c:v>8.0495303418410699E-2</c:v>
                </c:pt>
                <c:pt idx="461" formatCode="General">
                  <c:v>8.0746103418410695E-2</c:v>
                </c:pt>
                <c:pt idx="462" formatCode="General">
                  <c:v>8.0997703418410699E-2</c:v>
                </c:pt>
                <c:pt idx="463" formatCode="General">
                  <c:v>8.12569034184107E-2</c:v>
                </c:pt>
                <c:pt idx="464" formatCode="General">
                  <c:v>8.1542503418410697E-2</c:v>
                </c:pt>
                <c:pt idx="465" formatCode="General">
                  <c:v>8.17921034184107E-2</c:v>
                </c:pt>
                <c:pt idx="466" formatCode="General">
                  <c:v>8.2051703418410699E-2</c:v>
                </c:pt>
                <c:pt idx="467" formatCode="General">
                  <c:v>8.2309303418410695E-2</c:v>
                </c:pt>
                <c:pt idx="468" formatCode="General">
                  <c:v>8.2554903418410694E-2</c:v>
                </c:pt>
                <c:pt idx="469" formatCode="General">
                  <c:v>8.282890341841069E-2</c:v>
                </c:pt>
                <c:pt idx="470" formatCode="General">
                  <c:v>8.3122503418410695E-2</c:v>
                </c:pt>
                <c:pt idx="471" formatCode="General">
                  <c:v>8.3374503418410698E-2</c:v>
                </c:pt>
                <c:pt idx="472" formatCode="General">
                  <c:v>8.3639303418410693E-2</c:v>
                </c:pt>
                <c:pt idx="473" formatCode="General">
                  <c:v>8.3888103418410701E-2</c:v>
                </c:pt>
                <c:pt idx="474" formatCode="General">
                  <c:v>8.4136503418410696E-2</c:v>
                </c:pt>
                <c:pt idx="475" formatCode="General">
                  <c:v>8.4420503418410689E-2</c:v>
                </c:pt>
                <c:pt idx="476" formatCode="General">
                  <c:v>8.4662503418410695E-2</c:v>
                </c:pt>
                <c:pt idx="477" formatCode="General">
                  <c:v>8.4958103418410702E-2</c:v>
                </c:pt>
                <c:pt idx="478" formatCode="General">
                  <c:v>8.5217703418410687E-2</c:v>
                </c:pt>
                <c:pt idx="479" formatCode="General">
                  <c:v>8.5465303418410701E-2</c:v>
                </c:pt>
                <c:pt idx="480" formatCode="General">
                  <c:v>8.5713703418410697E-2</c:v>
                </c:pt>
                <c:pt idx="481" formatCode="General">
                  <c:v>8.6002903418410701E-2</c:v>
                </c:pt>
                <c:pt idx="482" formatCode="General">
                  <c:v>8.6290103418410702E-2</c:v>
                </c:pt>
                <c:pt idx="483" formatCode="General">
                  <c:v>8.6549303418410689E-2</c:v>
                </c:pt>
                <c:pt idx="484" formatCode="General">
                  <c:v>8.6815303418410691E-2</c:v>
                </c:pt>
                <c:pt idx="485" formatCode="General">
                  <c:v>8.706090341841069E-2</c:v>
                </c:pt>
                <c:pt idx="486" formatCode="General">
                  <c:v>8.7322103418410693E-2</c:v>
                </c:pt>
                <c:pt idx="487" formatCode="General">
                  <c:v>8.7599703418410696E-2</c:v>
                </c:pt>
                <c:pt idx="488" formatCode="General">
                  <c:v>8.7859703418410706E-2</c:v>
                </c:pt>
                <c:pt idx="489" formatCode="General">
                  <c:v>8.8114903418410703E-2</c:v>
                </c:pt>
                <c:pt idx="490" formatCode="General">
                  <c:v>8.8366103418410696E-2</c:v>
                </c:pt>
                <c:pt idx="491" formatCode="General">
                  <c:v>8.8644503418410694E-2</c:v>
                </c:pt>
                <c:pt idx="492" formatCode="General">
                  <c:v>8.8944503418410703E-2</c:v>
                </c:pt>
                <c:pt idx="493" formatCode="General">
                  <c:v>8.9196903418410703E-2</c:v>
                </c:pt>
                <c:pt idx="494" formatCode="General">
                  <c:v>8.94497034184107E-2</c:v>
                </c:pt>
                <c:pt idx="495" formatCode="General">
                  <c:v>8.9705703418410693E-2</c:v>
                </c:pt>
                <c:pt idx="496" formatCode="General">
                  <c:v>8.9990903418410706E-2</c:v>
                </c:pt>
                <c:pt idx="497" formatCode="General">
                  <c:v>9.0258503418410699E-2</c:v>
                </c:pt>
                <c:pt idx="498" formatCode="General">
                  <c:v>9.05037034184107E-2</c:v>
                </c:pt>
                <c:pt idx="499" formatCode="General">
                  <c:v>9.0764503418410705E-2</c:v>
                </c:pt>
                <c:pt idx="500" formatCode="General">
                  <c:v>9.1022103418410702E-2</c:v>
                </c:pt>
                <c:pt idx="501" formatCode="General">
                  <c:v>9.1270903418410695E-2</c:v>
                </c:pt>
                <c:pt idx="502" formatCode="General">
                  <c:v>9.1544903418410706E-2</c:v>
                </c:pt>
                <c:pt idx="503" formatCode="General">
                  <c:v>9.1794903418410706E-2</c:v>
                </c:pt>
                <c:pt idx="504" formatCode="General">
                  <c:v>9.2066103418410705E-2</c:v>
                </c:pt>
                <c:pt idx="505" formatCode="General">
                  <c:v>9.2347303418410701E-2</c:v>
                </c:pt>
                <c:pt idx="506" formatCode="General">
                  <c:v>9.26349034184107E-2</c:v>
                </c:pt>
                <c:pt idx="507" formatCode="General">
                  <c:v>9.2882903418410698E-2</c:v>
                </c:pt>
                <c:pt idx="508" formatCode="General">
                  <c:v>9.3164503418410691E-2</c:v>
                </c:pt>
                <c:pt idx="509" formatCode="General">
                  <c:v>9.3458503418410693E-2</c:v>
                </c:pt>
                <c:pt idx="510" formatCode="General">
                  <c:v>9.3743303418410695E-2</c:v>
                </c:pt>
                <c:pt idx="511" formatCode="General">
                  <c:v>9.4010103418410706E-2</c:v>
                </c:pt>
                <c:pt idx="512" formatCode="General">
                  <c:v>9.4258503418410702E-2</c:v>
                </c:pt>
                <c:pt idx="513" formatCode="General">
                  <c:v>9.4526503418410693E-2</c:v>
                </c:pt>
                <c:pt idx="514" formatCode="General">
                  <c:v>9.4762903418410704E-2</c:v>
                </c:pt>
                <c:pt idx="515" formatCode="General">
                  <c:v>9.5022903418410701E-2</c:v>
                </c:pt>
                <c:pt idx="516" formatCode="General">
                  <c:v>9.5288503418410692E-2</c:v>
                </c:pt>
                <c:pt idx="517" formatCode="General">
                  <c:v>9.5536503418410704E-2</c:v>
                </c:pt>
                <c:pt idx="518" formatCode="General">
                  <c:v>9.5828503418410704E-2</c:v>
                </c:pt>
                <c:pt idx="519" formatCode="General">
                  <c:v>9.6091303418410698E-2</c:v>
                </c:pt>
                <c:pt idx="520" formatCode="General">
                  <c:v>9.6374103418410698E-2</c:v>
                </c:pt>
                <c:pt idx="521" formatCode="General">
                  <c:v>9.6622103418410696E-2</c:v>
                </c:pt>
                <c:pt idx="522" formatCode="General">
                  <c:v>9.6893703418410693E-2</c:v>
                </c:pt>
                <c:pt idx="523" formatCode="General">
                  <c:v>9.7161303418410686E-2</c:v>
                </c:pt>
                <c:pt idx="524" formatCode="General">
                  <c:v>9.7426503418410706E-2</c:v>
                </c:pt>
                <c:pt idx="525" formatCode="General">
                  <c:v>9.7683703418410706E-2</c:v>
                </c:pt>
                <c:pt idx="526" formatCode="General">
                  <c:v>9.7964503418410689E-2</c:v>
                </c:pt>
                <c:pt idx="527" formatCode="General">
                  <c:v>9.8215303418410699E-2</c:v>
                </c:pt>
                <c:pt idx="528" formatCode="General">
                  <c:v>9.8484503418410696E-2</c:v>
                </c:pt>
                <c:pt idx="529" formatCode="General">
                  <c:v>9.8743303418410699E-2</c:v>
                </c:pt>
                <c:pt idx="530" formatCode="General">
                  <c:v>9.9042103418410701E-2</c:v>
                </c:pt>
                <c:pt idx="531" formatCode="General">
                  <c:v>9.929770341841071E-2</c:v>
                </c:pt>
                <c:pt idx="532" formatCode="General">
                  <c:v>9.9546903418410701E-2</c:v>
                </c:pt>
                <c:pt idx="533" formatCode="General">
                  <c:v>9.9799303418410701E-2</c:v>
                </c:pt>
                <c:pt idx="534" formatCode="General">
                  <c:v>0.10006050341841069</c:v>
                </c:pt>
                <c:pt idx="535" formatCode="General">
                  <c:v>0.1003509034184107</c:v>
                </c:pt>
                <c:pt idx="536" formatCode="General">
                  <c:v>0.10060010341841069</c:v>
                </c:pt>
                <c:pt idx="537" formatCode="General">
                  <c:v>0.10087050341841071</c:v>
                </c:pt>
                <c:pt idx="538" formatCode="General">
                  <c:v>0.10111650341841071</c:v>
                </c:pt>
                <c:pt idx="539" formatCode="General">
                  <c:v>0.10137770341841069</c:v>
                </c:pt>
                <c:pt idx="540" formatCode="General">
                  <c:v>0.10165690341841069</c:v>
                </c:pt>
                <c:pt idx="541" formatCode="General">
                  <c:v>0.10192490341841071</c:v>
                </c:pt>
                <c:pt idx="542" formatCode="General">
                  <c:v>0.1021949034184107</c:v>
                </c:pt>
                <c:pt idx="543" formatCode="General">
                  <c:v>0.10244570341841071</c:v>
                </c:pt>
                <c:pt idx="544" formatCode="General">
                  <c:v>0.1027321034184107</c:v>
                </c:pt>
                <c:pt idx="545" formatCode="General">
                  <c:v>0.1030281034184107</c:v>
                </c:pt>
                <c:pt idx="546" formatCode="General">
                  <c:v>0.1032993034184107</c:v>
                </c:pt>
                <c:pt idx="547" formatCode="General">
                  <c:v>0.1035545034184107</c:v>
                </c:pt>
                <c:pt idx="548" formatCode="General">
                  <c:v>0.10381490341841071</c:v>
                </c:pt>
                <c:pt idx="549" formatCode="General">
                  <c:v>0.1040961034184107</c:v>
                </c:pt>
                <c:pt idx="550" formatCode="General">
                  <c:v>0.10435210341841071</c:v>
                </c:pt>
                <c:pt idx="551" formatCode="General">
                  <c:v>0.1046221034184107</c:v>
                </c:pt>
                <c:pt idx="552" formatCode="General">
                  <c:v>0.10488770341841069</c:v>
                </c:pt>
                <c:pt idx="553" formatCode="General">
                  <c:v>0.1051505034184107</c:v>
                </c:pt>
                <c:pt idx="554" formatCode="General">
                  <c:v>0.10540410341841071</c:v>
                </c:pt>
                <c:pt idx="555" formatCode="General">
                  <c:v>0.10568690341841069</c:v>
                </c:pt>
                <c:pt idx="556" formatCode="General">
                  <c:v>0.1059705034184107</c:v>
                </c:pt>
                <c:pt idx="557" formatCode="General">
                  <c:v>0.10625850341841069</c:v>
                </c:pt>
                <c:pt idx="558" formatCode="General">
                  <c:v>0.10652850341841071</c:v>
                </c:pt>
                <c:pt idx="559" formatCode="General">
                  <c:v>0.10679450341841071</c:v>
                </c:pt>
                <c:pt idx="560" formatCode="General">
                  <c:v>0.10705050341841069</c:v>
                </c:pt>
                <c:pt idx="561" formatCode="General">
                  <c:v>0.10730610341841069</c:v>
                </c:pt>
                <c:pt idx="562" formatCode="General">
                  <c:v>0.1076025034184107</c:v>
                </c:pt>
                <c:pt idx="563" formatCode="General">
                  <c:v>0.10784610341841069</c:v>
                </c:pt>
                <c:pt idx="564" formatCode="General">
                  <c:v>0.1081137034184107</c:v>
                </c:pt>
                <c:pt idx="565" formatCode="General">
                  <c:v>0.1083753034184107</c:v>
                </c:pt>
                <c:pt idx="566" formatCode="General">
                  <c:v>0.10867330341841069</c:v>
                </c:pt>
                <c:pt idx="567" formatCode="General">
                  <c:v>0.1089161034184107</c:v>
                </c:pt>
                <c:pt idx="568" formatCode="General">
                  <c:v>0.10919690341841071</c:v>
                </c:pt>
                <c:pt idx="569" formatCode="General">
                  <c:v>0.10945410341841071</c:v>
                </c:pt>
                <c:pt idx="570" formatCode="General">
                  <c:v>0.10972250341841069</c:v>
                </c:pt>
                <c:pt idx="571" formatCode="General">
                  <c:v>0.11001690341841069</c:v>
                </c:pt>
                <c:pt idx="572" formatCode="General">
                  <c:v>0.1102641034184107</c:v>
                </c:pt>
                <c:pt idx="573" formatCode="General">
                  <c:v>0.1105325034184107</c:v>
                </c:pt>
                <c:pt idx="574" formatCode="General">
                  <c:v>0.11078650341841069</c:v>
                </c:pt>
                <c:pt idx="575" formatCode="General">
                  <c:v>0.1110489034184107</c:v>
                </c:pt>
                <c:pt idx="576" formatCode="General">
                  <c:v>0.1113097034184107</c:v>
                </c:pt>
                <c:pt idx="577" formatCode="General">
                  <c:v>0.1115717034184107</c:v>
                </c:pt>
                <c:pt idx="578" formatCode="General">
                  <c:v>0.1118533034184107</c:v>
                </c:pt>
                <c:pt idx="579" formatCode="General">
                  <c:v>0.1121213034184107</c:v>
                </c:pt>
                <c:pt idx="580" formatCode="General">
                  <c:v>0.1123613034184107</c:v>
                </c:pt>
                <c:pt idx="581" formatCode="General">
                  <c:v>0.1126541034184107</c:v>
                </c:pt>
                <c:pt idx="582" formatCode="General">
                  <c:v>0.1129189034184107</c:v>
                </c:pt>
                <c:pt idx="583" formatCode="General">
                  <c:v>0.11316730341841069</c:v>
                </c:pt>
                <c:pt idx="584" formatCode="General">
                  <c:v>0.1134625034184107</c:v>
                </c:pt>
                <c:pt idx="585" formatCode="General">
                  <c:v>0.1136965034184107</c:v>
                </c:pt>
                <c:pt idx="586" formatCode="General">
                  <c:v>0.1139753034184107</c:v>
                </c:pt>
                <c:pt idx="587" formatCode="General">
                  <c:v>0.11424930341841069</c:v>
                </c:pt>
                <c:pt idx="588" formatCode="General">
                  <c:v>0.11450170341841069</c:v>
                </c:pt>
                <c:pt idx="589" formatCode="General">
                  <c:v>0.1147881034184107</c:v>
                </c:pt>
                <c:pt idx="590" formatCode="General">
                  <c:v>0.11504370341841069</c:v>
                </c:pt>
                <c:pt idx="591" formatCode="General">
                  <c:v>0.1153345034184107</c:v>
                </c:pt>
                <c:pt idx="592" formatCode="General">
                  <c:v>0.11559130341841069</c:v>
                </c:pt>
                <c:pt idx="593" formatCode="General">
                  <c:v>0.1158745034184107</c:v>
                </c:pt>
                <c:pt idx="594" formatCode="General">
                  <c:v>0.11617690341841071</c:v>
                </c:pt>
                <c:pt idx="595" formatCode="General">
                  <c:v>0.1164473034184107</c:v>
                </c:pt>
                <c:pt idx="596" formatCode="General">
                  <c:v>0.1166993034184107</c:v>
                </c:pt>
                <c:pt idx="597" formatCode="General">
                  <c:v>0.1169593034184107</c:v>
                </c:pt>
                <c:pt idx="598" formatCode="General">
                  <c:v>0.1172281034184107</c:v>
                </c:pt>
                <c:pt idx="599" formatCode="General">
                  <c:v>0.1174753034184107</c:v>
                </c:pt>
                <c:pt idx="600" formatCode="General">
                  <c:v>0.1177465034184107</c:v>
                </c:pt>
                <c:pt idx="601" formatCode="General">
                  <c:v>0.1179985034184107</c:v>
                </c:pt>
                <c:pt idx="602" formatCode="General">
                  <c:v>0.1183017034184107</c:v>
                </c:pt>
                <c:pt idx="603" formatCode="General">
                  <c:v>0.11856010341841071</c:v>
                </c:pt>
                <c:pt idx="604" formatCode="General">
                  <c:v>0.1188389034184107</c:v>
                </c:pt>
                <c:pt idx="605" formatCode="General">
                  <c:v>0.1191153034184107</c:v>
                </c:pt>
                <c:pt idx="606" formatCode="General">
                  <c:v>0.1193749034184107</c:v>
                </c:pt>
                <c:pt idx="607" formatCode="General">
                  <c:v>0.11962650341841069</c:v>
                </c:pt>
                <c:pt idx="608" formatCode="General">
                  <c:v>0.1199013034184107</c:v>
                </c:pt>
                <c:pt idx="609" formatCode="General">
                  <c:v>0.12019130341841069</c:v>
                </c:pt>
                <c:pt idx="610" formatCode="General">
                  <c:v>0.1204645034184107</c:v>
                </c:pt>
                <c:pt idx="611" formatCode="General">
                  <c:v>0.12073370341841069</c:v>
                </c:pt>
                <c:pt idx="612" formatCode="General">
                  <c:v>0.12100250341841071</c:v>
                </c:pt>
                <c:pt idx="613" formatCode="General">
                  <c:v>0.12126170341841069</c:v>
                </c:pt>
                <c:pt idx="614" formatCode="General">
                  <c:v>0.12153290341841069</c:v>
                </c:pt>
                <c:pt idx="615" formatCode="General">
                  <c:v>0.12179530341841069</c:v>
                </c:pt>
                <c:pt idx="616" formatCode="General">
                  <c:v>0.1220345034184107</c:v>
                </c:pt>
                <c:pt idx="617" formatCode="General">
                  <c:v>0.1222893034184107</c:v>
                </c:pt>
                <c:pt idx="618" formatCode="General">
                  <c:v>0.1225933034184107</c:v>
                </c:pt>
                <c:pt idx="619" formatCode="General">
                  <c:v>0.1228873034184107</c:v>
                </c:pt>
                <c:pt idx="620" formatCode="General">
                  <c:v>0.1231541034184107</c:v>
                </c:pt>
                <c:pt idx="621" formatCode="General">
                  <c:v>0.1234057034184107</c:v>
                </c:pt>
                <c:pt idx="622" formatCode="General">
                  <c:v>0.12366170341841069</c:v>
                </c:pt>
                <c:pt idx="623" formatCode="General">
                  <c:v>0.12394210341841071</c:v>
                </c:pt>
                <c:pt idx="624" formatCode="General">
                  <c:v>0.12421690341841068</c:v>
                </c:pt>
                <c:pt idx="625" formatCode="General">
                  <c:v>0.12448450341841071</c:v>
                </c:pt>
                <c:pt idx="626" formatCode="General">
                  <c:v>0.1247937034184107</c:v>
                </c:pt>
                <c:pt idx="627" formatCode="General">
                  <c:v>0.12504810341841069</c:v>
                </c:pt>
                <c:pt idx="628" formatCode="General">
                  <c:v>0.1253321034184107</c:v>
                </c:pt>
                <c:pt idx="629" formatCode="General">
                  <c:v>0.1256169034184107</c:v>
                </c:pt>
                <c:pt idx="630" formatCode="General">
                  <c:v>0.1258881034184107</c:v>
                </c:pt>
                <c:pt idx="631" formatCode="General">
                  <c:v>0.1261789034184107</c:v>
                </c:pt>
                <c:pt idx="632" formatCode="General">
                  <c:v>0.12643210341841069</c:v>
                </c:pt>
                <c:pt idx="633" formatCode="General">
                  <c:v>0.1267125034184107</c:v>
                </c:pt>
                <c:pt idx="634" formatCode="General">
                  <c:v>0.12696770341841071</c:v>
                </c:pt>
                <c:pt idx="635" formatCode="General">
                  <c:v>0.12723490341841071</c:v>
                </c:pt>
                <c:pt idx="636" formatCode="General">
                  <c:v>0.12749410341841069</c:v>
                </c:pt>
                <c:pt idx="637" formatCode="General">
                  <c:v>0.12775730341841071</c:v>
                </c:pt>
                <c:pt idx="638" formatCode="General">
                  <c:v>0.12805250341841071</c:v>
                </c:pt>
                <c:pt idx="639" formatCode="General">
                  <c:v>0.12831810341841071</c:v>
                </c:pt>
                <c:pt idx="640" formatCode="General">
                  <c:v>0.1286161034184107</c:v>
                </c:pt>
                <c:pt idx="641" formatCode="General">
                  <c:v>0.12888690341841069</c:v>
                </c:pt>
                <c:pt idx="642" formatCode="General">
                  <c:v>0.1291457034184107</c:v>
                </c:pt>
                <c:pt idx="643" formatCode="General">
                  <c:v>0.12943490341841069</c:v>
                </c:pt>
                <c:pt idx="644" formatCode="General">
                  <c:v>0.12970890341841071</c:v>
                </c:pt>
                <c:pt idx="645" formatCode="General">
                  <c:v>0.12996210341841072</c:v>
                </c:pt>
                <c:pt idx="646" formatCode="General">
                  <c:v>0.13023690341841068</c:v>
                </c:pt>
                <c:pt idx="647" formatCode="General">
                  <c:v>0.13050250341841069</c:v>
                </c:pt>
                <c:pt idx="648" formatCode="General">
                  <c:v>0.1308001034184107</c:v>
                </c:pt>
                <c:pt idx="649" formatCode="General">
                  <c:v>0.1310773034184107</c:v>
                </c:pt>
                <c:pt idx="650" formatCode="General">
                  <c:v>0.13137010341841068</c:v>
                </c:pt>
                <c:pt idx="651" formatCode="General">
                  <c:v>0.13163530341841068</c:v>
                </c:pt>
                <c:pt idx="652" formatCode="General">
                  <c:v>0.13188650341841071</c:v>
                </c:pt>
                <c:pt idx="653" formatCode="General">
                  <c:v>0.13215090341841068</c:v>
                </c:pt>
                <c:pt idx="654" formatCode="General">
                  <c:v>0.1324401034184107</c:v>
                </c:pt>
                <c:pt idx="655" formatCode="General">
                  <c:v>0.1327133034184107</c:v>
                </c:pt>
                <c:pt idx="656" formatCode="General">
                  <c:v>0.13301890341841069</c:v>
                </c:pt>
                <c:pt idx="657" formatCode="General">
                  <c:v>0.13329610341841069</c:v>
                </c:pt>
                <c:pt idx="658" formatCode="General">
                  <c:v>0.1335733034184107</c:v>
                </c:pt>
                <c:pt idx="659" formatCode="General">
                  <c:v>0.1338493034184107</c:v>
                </c:pt>
                <c:pt idx="660" formatCode="General">
                  <c:v>0.13410730341841071</c:v>
                </c:pt>
                <c:pt idx="661" formatCode="General">
                  <c:v>0.1344025034184107</c:v>
                </c:pt>
                <c:pt idx="662" formatCode="General">
                  <c:v>0.13466810341841071</c:v>
                </c:pt>
                <c:pt idx="663" formatCode="General">
                  <c:v>0.13495410341841069</c:v>
                </c:pt>
                <c:pt idx="664" formatCode="General">
                  <c:v>0.13520490341841071</c:v>
                </c:pt>
                <c:pt idx="665" formatCode="General">
                  <c:v>0.13549370341841069</c:v>
                </c:pt>
                <c:pt idx="666" formatCode="General">
                  <c:v>0.13577530341841071</c:v>
                </c:pt>
                <c:pt idx="667" formatCode="General">
                  <c:v>0.1360741034184107</c:v>
                </c:pt>
                <c:pt idx="668" formatCode="General">
                  <c:v>0.1363561034184107</c:v>
                </c:pt>
                <c:pt idx="669" formatCode="General">
                  <c:v>0.13662770341841068</c:v>
                </c:pt>
                <c:pt idx="670" formatCode="General">
                  <c:v>0.13688170341841072</c:v>
                </c:pt>
                <c:pt idx="671" formatCode="General">
                  <c:v>0.13717090341841071</c:v>
                </c:pt>
                <c:pt idx="672" formatCode="General">
                  <c:v>0.13744610341841068</c:v>
                </c:pt>
                <c:pt idx="673" formatCode="General">
                  <c:v>0.13770810341841069</c:v>
                </c:pt>
                <c:pt idx="674" formatCode="General">
                  <c:v>0.1379969034184107</c:v>
                </c:pt>
                <c:pt idx="675" formatCode="General">
                  <c:v>0.1382721034184107</c:v>
                </c:pt>
                <c:pt idx="676" formatCode="General">
                  <c:v>0.13854690341841069</c:v>
                </c:pt>
                <c:pt idx="677" formatCode="General">
                  <c:v>0.13886210341841068</c:v>
                </c:pt>
                <c:pt idx="678" formatCode="General">
                  <c:v>0.13911890341841071</c:v>
                </c:pt>
                <c:pt idx="679" formatCode="General">
                  <c:v>0.1394089034184107</c:v>
                </c:pt>
                <c:pt idx="680" formatCode="General">
                  <c:v>0.13966930341841072</c:v>
                </c:pt>
                <c:pt idx="681" formatCode="General">
                  <c:v>0.13994890341841068</c:v>
                </c:pt>
                <c:pt idx="682" formatCode="General">
                  <c:v>0.14022010341841068</c:v>
                </c:pt>
                <c:pt idx="683" formatCode="General">
                  <c:v>0.1405277034184107</c:v>
                </c:pt>
                <c:pt idx="684" formatCode="General">
                  <c:v>0.1407853034184107</c:v>
                </c:pt>
                <c:pt idx="685" formatCode="General">
                  <c:v>0.14105930341841069</c:v>
                </c:pt>
                <c:pt idx="686" formatCode="General">
                  <c:v>0.14133130341841071</c:v>
                </c:pt>
                <c:pt idx="687" formatCode="General">
                  <c:v>0.14162370341841071</c:v>
                </c:pt>
                <c:pt idx="688" formatCode="General">
                  <c:v>0.14188890341841071</c:v>
                </c:pt>
                <c:pt idx="689" formatCode="General">
                  <c:v>0.14216210341841071</c:v>
                </c:pt>
                <c:pt idx="690" formatCode="General">
                  <c:v>0.14245210341841069</c:v>
                </c:pt>
                <c:pt idx="691" formatCode="General">
                  <c:v>0.1427197034184107</c:v>
                </c:pt>
                <c:pt idx="692" formatCode="General">
                  <c:v>0.14299730341841069</c:v>
                </c:pt>
                <c:pt idx="693" formatCode="General">
                  <c:v>0.1433105034184107</c:v>
                </c:pt>
                <c:pt idx="694" formatCode="General">
                  <c:v>0.1435741034184107</c:v>
                </c:pt>
                <c:pt idx="695" formatCode="General">
                  <c:v>0.14383210341841068</c:v>
                </c:pt>
                <c:pt idx="696" formatCode="General">
                  <c:v>0.14408530341841069</c:v>
                </c:pt>
                <c:pt idx="697" formatCode="General">
                  <c:v>0.1443577034184107</c:v>
                </c:pt>
                <c:pt idx="698" formatCode="General">
                  <c:v>0.14462330341841068</c:v>
                </c:pt>
                <c:pt idx="699" formatCode="General">
                  <c:v>0.1449445034184107</c:v>
                </c:pt>
                <c:pt idx="700" formatCode="General">
                  <c:v>0.1453009034184107</c:v>
                </c:pt>
                <c:pt idx="701" formatCode="General">
                  <c:v>0.14548450341841071</c:v>
                </c:pt>
                <c:pt idx="702" formatCode="General">
                  <c:v>0.14575850341841071</c:v>
                </c:pt>
                <c:pt idx="703" formatCode="General">
                  <c:v>0.14603650341841068</c:v>
                </c:pt>
                <c:pt idx="704" formatCode="General">
                  <c:v>0.14629090341841069</c:v>
                </c:pt>
                <c:pt idx="705" formatCode="General">
                  <c:v>0.1465969034184107</c:v>
                </c:pt>
                <c:pt idx="706" formatCode="General">
                  <c:v>0.14687370341841072</c:v>
                </c:pt>
                <c:pt idx="707" formatCode="General">
                  <c:v>0.1471609034184107</c:v>
                </c:pt>
                <c:pt idx="708" formatCode="General">
                  <c:v>0.14745090341841072</c:v>
                </c:pt>
                <c:pt idx="709" formatCode="General">
                  <c:v>0.1477137034184107</c:v>
                </c:pt>
                <c:pt idx="710" formatCode="General">
                  <c:v>0.1479937034184107</c:v>
                </c:pt>
                <c:pt idx="711" formatCode="General">
                  <c:v>0.1482581034184107</c:v>
                </c:pt>
                <c:pt idx="712" formatCode="General">
                  <c:v>0.1485313034184107</c:v>
                </c:pt>
                <c:pt idx="713" formatCode="General">
                  <c:v>0.14880090341841071</c:v>
                </c:pt>
                <c:pt idx="714" formatCode="General">
                  <c:v>0.14910050341841069</c:v>
                </c:pt>
              </c:numCache>
            </c:numRef>
          </c:xVal>
          <c:yVal>
            <c:numRef>
              <c:f>'46NT97'!$I$22:$I$736</c:f>
              <c:numCache>
                <c:formatCode>0.000</c:formatCode>
                <c:ptCount val="715"/>
                <c:pt idx="0">
                  <c:v>9.4297178662483638</c:v>
                </c:pt>
                <c:pt idx="1">
                  <c:v>9.2887608347257551</c:v>
                </c:pt>
                <c:pt idx="2">
                  <c:v>9.0879355076328139</c:v>
                </c:pt>
                <c:pt idx="3">
                  <c:v>9.3918901246979338</c:v>
                </c:pt>
                <c:pt idx="4">
                  <c:v>9.3053168787918654</c:v>
                </c:pt>
                <c:pt idx="5">
                  <c:v>13.781292086312002</c:v>
                </c:pt>
                <c:pt idx="6">
                  <c:v>18.223027549447739</c:v>
                </c:pt>
                <c:pt idx="7">
                  <c:v>23.367292857692163</c:v>
                </c:pt>
                <c:pt idx="8">
                  <c:v>28.674555751479094</c:v>
                </c:pt>
                <c:pt idx="9">
                  <c:v>33.537983395828114</c:v>
                </c:pt>
                <c:pt idx="10">
                  <c:v>39.248537171076826</c:v>
                </c:pt>
                <c:pt idx="11">
                  <c:v>45.834716026143987</c:v>
                </c:pt>
                <c:pt idx="12">
                  <c:v>52.052612600669349</c:v>
                </c:pt>
                <c:pt idx="13">
                  <c:v>57.91129940177273</c:v>
                </c:pt>
                <c:pt idx="14">
                  <c:v>64.072915677893789</c:v>
                </c:pt>
                <c:pt idx="15">
                  <c:v>70.220692536374443</c:v>
                </c:pt>
                <c:pt idx="16">
                  <c:v>76.496099579761037</c:v>
                </c:pt>
                <c:pt idx="17">
                  <c:v>83.354812448139384</c:v>
                </c:pt>
                <c:pt idx="18">
                  <c:v>90.135101949888764</c:v>
                </c:pt>
                <c:pt idx="19">
                  <c:v>97.598648626255027</c:v>
                </c:pt>
                <c:pt idx="20">
                  <c:v>104.6731538956189</c:v>
                </c:pt>
                <c:pt idx="21">
                  <c:v>111.4180759967317</c:v>
                </c:pt>
                <c:pt idx="22">
                  <c:v>118.86265754522039</c:v>
                </c:pt>
                <c:pt idx="23">
                  <c:v>126.12630152233638</c:v>
                </c:pt>
                <c:pt idx="24">
                  <c:v>134.1905814385008</c:v>
                </c:pt>
                <c:pt idx="25">
                  <c:v>140.7827573745455</c:v>
                </c:pt>
                <c:pt idx="26">
                  <c:v>149.47801222090752</c:v>
                </c:pt>
                <c:pt idx="27">
                  <c:v>157.56792068825786</c:v>
                </c:pt>
                <c:pt idx="28">
                  <c:v>164.63986310250311</c:v>
                </c:pt>
                <c:pt idx="29">
                  <c:v>174.18649841926171</c:v>
                </c:pt>
                <c:pt idx="30">
                  <c:v>181.72488046509088</c:v>
                </c:pt>
                <c:pt idx="31">
                  <c:v>190.00597792428829</c:v>
                </c:pt>
                <c:pt idx="32">
                  <c:v>197.65148731407461</c:v>
                </c:pt>
                <c:pt idx="33">
                  <c:v>206.64608363828827</c:v>
                </c:pt>
                <c:pt idx="34">
                  <c:v>215.6288908289564</c:v>
                </c:pt>
                <c:pt idx="35">
                  <c:v>225.03200625907377</c:v>
                </c:pt>
                <c:pt idx="36">
                  <c:v>233.9143495290931</c:v>
                </c:pt>
                <c:pt idx="37">
                  <c:v>243.62859557060762</c:v>
                </c:pt>
                <c:pt idx="38">
                  <c:v>252.27925673790614</c:v>
                </c:pt>
                <c:pt idx="39">
                  <c:v>260.30663154036284</c:v>
                </c:pt>
                <c:pt idx="40">
                  <c:v>270.88045918865345</c:v>
                </c:pt>
                <c:pt idx="41">
                  <c:v>279.33941879308122</c:v>
                </c:pt>
                <c:pt idx="42">
                  <c:v>288.41346362597125</c:v>
                </c:pt>
                <c:pt idx="43">
                  <c:v>299.73974553708069</c:v>
                </c:pt>
                <c:pt idx="44">
                  <c:v>308.88093717407787</c:v>
                </c:pt>
                <c:pt idx="45">
                  <c:v>319.91351588859658</c:v>
                </c:pt>
                <c:pt idx="46">
                  <c:v>329.15824687238495</c:v>
                </c:pt>
                <c:pt idx="47">
                  <c:v>338.52599490186577</c:v>
                </c:pt>
                <c:pt idx="48">
                  <c:v>348.40990195223117</c:v>
                </c:pt>
                <c:pt idx="49">
                  <c:v>358.48961113365704</c:v>
                </c:pt>
                <c:pt idx="50">
                  <c:v>367.83993174833142</c:v>
                </c:pt>
                <c:pt idx="51">
                  <c:v>378.16464987909472</c:v>
                </c:pt>
                <c:pt idx="52">
                  <c:v>389.05217099390114</c:v>
                </c:pt>
                <c:pt idx="53">
                  <c:v>398.72233592737592</c:v>
                </c:pt>
                <c:pt idx="54">
                  <c:v>409.12137685657848</c:v>
                </c:pt>
                <c:pt idx="55">
                  <c:v>418.62905677553442</c:v>
                </c:pt>
                <c:pt idx="56">
                  <c:v>428.06753960628845</c:v>
                </c:pt>
                <c:pt idx="57">
                  <c:v>438.57114502432961</c:v>
                </c:pt>
                <c:pt idx="58">
                  <c:v>448.00962785508347</c:v>
                </c:pt>
                <c:pt idx="59">
                  <c:v>457.8474035133143</c:v>
                </c:pt>
                <c:pt idx="60">
                  <c:v>468.49145339185424</c:v>
                </c:pt>
                <c:pt idx="61">
                  <c:v>478.66034993140721</c:v>
                </c:pt>
                <c:pt idx="62">
                  <c:v>489.452532835802</c:v>
                </c:pt>
                <c:pt idx="63">
                  <c:v>499.98740508628993</c:v>
                </c:pt>
                <c:pt idx="64">
                  <c:v>509.84312073035085</c:v>
                </c:pt>
                <c:pt idx="65">
                  <c:v>519.40359546474986</c:v>
                </c:pt>
                <c:pt idx="66">
                  <c:v>529.76265585410226</c:v>
                </c:pt>
                <c:pt idx="67">
                  <c:v>539.05556851412018</c:v>
                </c:pt>
                <c:pt idx="68">
                  <c:v>549.19934907351092</c:v>
                </c:pt>
                <c:pt idx="69">
                  <c:v>558.64090733040712</c:v>
                </c:pt>
                <c:pt idx="70">
                  <c:v>567.70316302975175</c:v>
                </c:pt>
                <c:pt idx="71">
                  <c:v>579.5333022571765</c:v>
                </c:pt>
                <c:pt idx="72">
                  <c:v>589.1747632133231</c:v>
                </c:pt>
                <c:pt idx="73">
                  <c:v>599.5697035743359</c:v>
                </c:pt>
                <c:pt idx="74">
                  <c:v>611.8047739104984</c:v>
                </c:pt>
                <c:pt idx="75">
                  <c:v>620.64662406964396</c:v>
                </c:pt>
                <c:pt idx="76">
                  <c:v>631.01593587947093</c:v>
                </c:pt>
                <c:pt idx="77">
                  <c:v>640.39085990328374</c:v>
                </c:pt>
                <c:pt idx="78">
                  <c:v>650.10920651298795</c:v>
                </c:pt>
                <c:pt idx="79">
                  <c:v>659.90443877625</c:v>
                </c:pt>
                <c:pt idx="80">
                  <c:v>671.24763553114235</c:v>
                </c:pt>
                <c:pt idx="81">
                  <c:v>680.98135927155818</c:v>
                </c:pt>
                <c:pt idx="82">
                  <c:v>691.37117392233381</c:v>
                </c:pt>
                <c:pt idx="83">
                  <c:v>700.79735504851851</c:v>
                </c:pt>
                <c:pt idx="84">
                  <c:v>710.43369029442783</c:v>
                </c:pt>
                <c:pt idx="85">
                  <c:v>720.04439698915121</c:v>
                </c:pt>
                <c:pt idx="86">
                  <c:v>730.25481178162534</c:v>
                </c:pt>
                <c:pt idx="87">
                  <c:v>739.25555895812363</c:v>
                </c:pt>
                <c:pt idx="88">
                  <c:v>749.19431110802691</c:v>
                </c:pt>
                <c:pt idx="89">
                  <c:v>761.14746738114422</c:v>
                </c:pt>
                <c:pt idx="90">
                  <c:v>770.87093970108572</c:v>
                </c:pt>
                <c:pt idx="91">
                  <c:v>780.1689780713408</c:v>
                </c:pt>
                <c:pt idx="92">
                  <c:v>790.08210167005814</c:v>
                </c:pt>
                <c:pt idx="93">
                  <c:v>800.11311660423075</c:v>
                </c:pt>
                <c:pt idx="94">
                  <c:v>811.62546179695005</c:v>
                </c:pt>
                <c:pt idx="95">
                  <c:v>820.51856905846739</c:v>
                </c:pt>
                <c:pt idx="96">
                  <c:v>830.58033825406324</c:v>
                </c:pt>
                <c:pt idx="97">
                  <c:v>840.12441071570322</c:v>
                </c:pt>
                <c:pt idx="98">
                  <c:v>851.13443630517838</c:v>
                </c:pt>
                <c:pt idx="99">
                  <c:v>862.52889016244239</c:v>
                </c:pt>
                <c:pt idx="100">
                  <c:v>871.05294628688239</c:v>
                </c:pt>
                <c:pt idx="101">
                  <c:v>880.39199033903492</c:v>
                </c:pt>
                <c:pt idx="102">
                  <c:v>890.14109121016236</c:v>
                </c:pt>
                <c:pt idx="103">
                  <c:v>900.0900947805402</c:v>
                </c:pt>
                <c:pt idx="104">
                  <c:v>909.19335616178205</c:v>
                </c:pt>
                <c:pt idx="105">
                  <c:v>918.96295987385815</c:v>
                </c:pt>
                <c:pt idx="106">
                  <c:v>928.8760834725756</c:v>
                </c:pt>
                <c:pt idx="107">
                  <c:v>938.91222411698516</c:v>
                </c:pt>
                <c:pt idx="108">
                  <c:v>947.91297129348379</c:v>
                </c:pt>
                <c:pt idx="109">
                  <c:v>958.09263182453469</c:v>
                </c:pt>
                <c:pt idx="110">
                  <c:v>968.29279519653426</c:v>
                </c:pt>
                <c:pt idx="111">
                  <c:v>977.60108498726379</c:v>
                </c:pt>
                <c:pt idx="112">
                  <c:v>986.8632433858586</c:v>
                </c:pt>
                <c:pt idx="113">
                  <c:v>997.00189823501216</c:v>
                </c:pt>
                <c:pt idx="114">
                  <c:v>1006.3204394462159</c:v>
                </c:pt>
                <c:pt idx="115">
                  <c:v>1016.6846255458056</c:v>
                </c:pt>
                <c:pt idx="116">
                  <c:v>1027.0283088044466</c:v>
                </c:pt>
                <c:pt idx="117">
                  <c:v>1035.2191937634695</c:v>
                </c:pt>
                <c:pt idx="118">
                  <c:v>1045.132317362187</c:v>
                </c:pt>
                <c:pt idx="119">
                  <c:v>1055.3324807341867</c:v>
                </c:pt>
                <c:pt idx="120">
                  <c:v>1065.9734551865845</c:v>
                </c:pt>
                <c:pt idx="121">
                  <c:v>1073.9900659975431</c:v>
                </c:pt>
                <c:pt idx="122">
                  <c:v>1083.7289154481959</c:v>
                </c:pt>
                <c:pt idx="123">
                  <c:v>1093.3806278248169</c:v>
                </c:pt>
                <c:pt idx="124">
                  <c:v>1102.2173522737251</c:v>
                </c:pt>
                <c:pt idx="125">
                  <c:v>1110.541505698915</c:v>
                </c:pt>
                <c:pt idx="126">
                  <c:v>1118.9732990390858</c:v>
                </c:pt>
                <c:pt idx="127">
                  <c:v>1127.0719212138395</c:v>
                </c:pt>
                <c:pt idx="128">
                  <c:v>1134.7553608593807</c:v>
                </c:pt>
                <c:pt idx="129">
                  <c:v>1140.7883218085485</c:v>
                </c:pt>
                <c:pt idx="130">
                  <c:v>1146.0267976709522</c:v>
                </c:pt>
                <c:pt idx="131">
                  <c:v>1148.0514532146408</c:v>
                </c:pt>
                <c:pt idx="132">
                  <c:v>1143.4331882909364</c:v>
                </c:pt>
                <c:pt idx="133">
                  <c:v>1138.5381350144239</c:v>
                </c:pt>
                <c:pt idx="134">
                  <c:v>1137.6257585922049</c:v>
                </c:pt>
                <c:pt idx="135">
                  <c:v>1136.6313708061909</c:v>
                </c:pt>
                <c:pt idx="136">
                  <c:v>1135.2371776216764</c:v>
                </c:pt>
                <c:pt idx="137">
                  <c:v>1135.0731548940864</c:v>
                </c:pt>
                <c:pt idx="138">
                  <c:v>1135.5908516280422</c:v>
                </c:pt>
                <c:pt idx="139">
                  <c:v>1134.9091321664964</c:v>
                </c:pt>
                <c:pt idx="140">
                  <c:v>1135.283309013811</c:v>
                </c:pt>
                <c:pt idx="141">
                  <c:v>1135.1141605759838</c:v>
                </c:pt>
                <c:pt idx="142">
                  <c:v>1135.2884347240481</c:v>
                </c:pt>
                <c:pt idx="143">
                  <c:v>1135.4217031902149</c:v>
                </c:pt>
                <c:pt idx="144">
                  <c:v>1134.3658068813547</c:v>
                </c:pt>
                <c:pt idx="145">
                  <c:v>1133.7660987836039</c:v>
                </c:pt>
                <c:pt idx="146">
                  <c:v>1135.3960746390289</c:v>
                </c:pt>
                <c:pt idx="147">
                  <c:v>1135.754874355632</c:v>
                </c:pt>
                <c:pt idx="148">
                  <c:v>1136.9747933920821</c:v>
                </c:pt>
                <c:pt idx="149">
                  <c:v>1137.2874617165505</c:v>
                </c:pt>
                <c:pt idx="150">
                  <c:v>1138.1895867182952</c:v>
                </c:pt>
                <c:pt idx="151">
                  <c:v>1138.8046719467575</c:v>
                </c:pt>
                <c:pt idx="152">
                  <c:v>1138.8046719467575</c:v>
                </c:pt>
                <c:pt idx="153">
                  <c:v>1139.363374362611</c:v>
                </c:pt>
                <c:pt idx="154">
                  <c:v>1139.8759453863292</c:v>
                </c:pt>
                <c:pt idx="155">
                  <c:v>1140.2244936824582</c:v>
                </c:pt>
                <c:pt idx="156">
                  <c:v>1140.8036989392601</c:v>
                </c:pt>
                <c:pt idx="157">
                  <c:v>1140.6448019219072</c:v>
                </c:pt>
                <c:pt idx="158">
                  <c:v>1142.182514993063</c:v>
                </c:pt>
                <c:pt idx="159">
                  <c:v>1141.8390924071716</c:v>
                </c:pt>
                <c:pt idx="160">
                  <c:v>1142.8181030624739</c:v>
                </c:pt>
                <c:pt idx="161">
                  <c:v>1142.9411201081666</c:v>
                </c:pt>
                <c:pt idx="162">
                  <c:v>1143.7458566154048</c:v>
                </c:pt>
                <c:pt idx="163">
                  <c:v>1144.6018502250149</c:v>
                </c:pt>
                <c:pt idx="164">
                  <c:v>1145.0529127258872</c:v>
                </c:pt>
                <c:pt idx="165">
                  <c:v>1144.9298956801947</c:v>
                </c:pt>
                <c:pt idx="166">
                  <c:v>1145.7192550567211</c:v>
                </c:pt>
                <c:pt idx="167">
                  <c:v>1146.4522316206389</c:v>
                </c:pt>
                <c:pt idx="168">
                  <c:v>1146.8725398600882</c:v>
                </c:pt>
                <c:pt idx="169">
                  <c:v>1147.5132536397361</c:v>
                </c:pt>
                <c:pt idx="170">
                  <c:v>1147.4209908554669</c:v>
                </c:pt>
                <c:pt idx="171">
                  <c:v>1148.3333672776862</c:v>
                </c:pt>
                <c:pt idx="172">
                  <c:v>1148.5845270793081</c:v>
                </c:pt>
                <c:pt idx="173">
                  <c:v>1149.2098637282447</c:v>
                </c:pt>
                <c:pt idx="174">
                  <c:v>1148.9228239549623</c:v>
                </c:pt>
                <c:pt idx="175">
                  <c:v>1150.1119887299894</c:v>
                </c:pt>
                <c:pt idx="176">
                  <c:v>1150.537422679676</c:v>
                </c:pt>
                <c:pt idx="177">
                  <c:v>1150.7014454072657</c:v>
                </c:pt>
                <c:pt idx="178">
                  <c:v>1151.5779418578247</c:v>
                </c:pt>
                <c:pt idx="179">
                  <c:v>1152.05975862012</c:v>
                </c:pt>
                <c:pt idx="180">
                  <c:v>1152.3109184217421</c:v>
                </c:pt>
                <c:pt idx="181">
                  <c:v>1152.8644951273584</c:v>
                </c:pt>
                <c:pt idx="182">
                  <c:v>1153.0746492470828</c:v>
                </c:pt>
                <c:pt idx="183">
                  <c:v>1154.7405050741684</c:v>
                </c:pt>
                <c:pt idx="184">
                  <c:v>1154.1100427149945</c:v>
                </c:pt>
                <c:pt idx="185">
                  <c:v>1154.6123623182386</c:v>
                </c:pt>
                <c:pt idx="186">
                  <c:v>1154.761007915117</c:v>
                </c:pt>
                <c:pt idx="187">
                  <c:v>1155.8117785137401</c:v>
                </c:pt>
                <c:pt idx="188">
                  <c:v>1155.9655498208556</c:v>
                </c:pt>
                <c:pt idx="189">
                  <c:v>1156.4524922933886</c:v>
                </c:pt>
                <c:pt idx="190">
                  <c:v>1156.6165150209783</c:v>
                </c:pt>
                <c:pt idx="191">
                  <c:v>1157.6262799377039</c:v>
                </c:pt>
                <c:pt idx="192">
                  <c:v>1157.769799824345</c:v>
                </c:pt>
                <c:pt idx="193">
                  <c:v>1157.9697025235955</c:v>
                </c:pt>
                <c:pt idx="194">
                  <c:v>1158.8308218434427</c:v>
                </c:pt>
                <c:pt idx="195">
                  <c:v>1158.4925249677883</c:v>
                </c:pt>
                <c:pt idx="196">
                  <c:v>1159.225501531706</c:v>
                </c:pt>
                <c:pt idx="197">
                  <c:v>1160.0302380389439</c:v>
                </c:pt>
                <c:pt idx="198">
                  <c:v>1160.3275292327007</c:v>
                </c:pt>
                <c:pt idx="199">
                  <c:v>1160.7119575004899</c:v>
                </c:pt>
                <c:pt idx="200">
                  <c:v>1161.4654369053562</c:v>
                </c:pt>
                <c:pt idx="201">
                  <c:v>1161.4859397463049</c:v>
                </c:pt>
                <c:pt idx="202">
                  <c:v>1162.0395164519209</c:v>
                </c:pt>
                <c:pt idx="203">
                  <c:v>1162.4598246913702</c:v>
                </c:pt>
                <c:pt idx="204">
                  <c:v>1162.1625334976134</c:v>
                </c:pt>
                <c:pt idx="205">
                  <c:v>1162.757115885127</c:v>
                </c:pt>
                <c:pt idx="206">
                  <c:v>1162.7007330725178</c:v>
                </c:pt>
                <c:pt idx="207">
                  <c:v>1164.1769376208274</c:v>
                </c:pt>
                <c:pt idx="208">
                  <c:v>1164.4844802350585</c:v>
                </c:pt>
                <c:pt idx="209">
                  <c:v>1164.6023715705137</c:v>
                </c:pt>
                <c:pt idx="210">
                  <c:v>1165.3455995549057</c:v>
                </c:pt>
                <c:pt idx="211">
                  <c:v>1166.2784788180736</c:v>
                </c:pt>
                <c:pt idx="212">
                  <c:v>1166.6987870575228</c:v>
                </c:pt>
                <c:pt idx="213">
                  <c:v>1166.3809930228172</c:v>
                </c:pt>
                <c:pt idx="214">
                  <c:v>1166.3399873409198</c:v>
                </c:pt>
                <c:pt idx="215">
                  <c:v>1167.0268325127029</c:v>
                </c:pt>
                <c:pt idx="216">
                  <c:v>1168.3287629129479</c:v>
                </c:pt>
                <c:pt idx="217">
                  <c:v>1168.4312771176915</c:v>
                </c:pt>
                <c:pt idx="218">
                  <c:v>1168.4466542484031</c:v>
                </c:pt>
                <c:pt idx="219">
                  <c:v>1169.5281791084494</c:v>
                </c:pt>
                <c:pt idx="220">
                  <c:v>1169.2718935965902</c:v>
                </c:pt>
                <c:pt idx="221">
                  <c:v>1169.7280818076995</c:v>
                </c:pt>
                <c:pt idx="222">
                  <c:v>1170.9480008441496</c:v>
                </c:pt>
                <c:pt idx="223">
                  <c:v>1170.4098012692452</c:v>
                </c:pt>
                <c:pt idx="224">
                  <c:v>1171.2247891969578</c:v>
                </c:pt>
                <c:pt idx="225">
                  <c:v>1171.2401663276694</c:v>
                </c:pt>
                <c:pt idx="226">
                  <c:v>1171.6963545387789</c:v>
                </c:pt>
                <c:pt idx="227">
                  <c:v>1172.2345541136835</c:v>
                </c:pt>
                <c:pt idx="228">
                  <c:v>1173.1520562461396</c:v>
                </c:pt>
                <c:pt idx="229">
                  <c:v>1172.5472224381519</c:v>
                </c:pt>
                <c:pt idx="230">
                  <c:v>1172.9162735752291</c:v>
                </c:pt>
                <c:pt idx="231">
                  <c:v>1173.6133701674864</c:v>
                </c:pt>
                <c:pt idx="232">
                  <c:v>1174.5052437487568</c:v>
                </c:pt>
                <c:pt idx="233">
                  <c:v>1174.9409291189177</c:v>
                </c:pt>
                <c:pt idx="234">
                  <c:v>1174.4334838054363</c:v>
                </c:pt>
                <c:pt idx="235">
                  <c:v>1175.5098829552451</c:v>
                </c:pt>
                <c:pt idx="236">
                  <c:v>1175.4278715914502</c:v>
                </c:pt>
                <c:pt idx="237">
                  <c:v>1176.6170363664774</c:v>
                </c:pt>
                <c:pt idx="238">
                  <c:v>1176.4632650593617</c:v>
                </c:pt>
                <c:pt idx="239">
                  <c:v>1176.7041734405095</c:v>
                </c:pt>
                <c:pt idx="240">
                  <c:v>1177.0424703161636</c:v>
                </c:pt>
                <c:pt idx="241">
                  <c:v>1177.7293154879467</c:v>
                </c:pt>
                <c:pt idx="242">
                  <c:v>1177.8369554029275</c:v>
                </c:pt>
                <c:pt idx="243">
                  <c:v>1178.1906294092935</c:v>
                </c:pt>
                <c:pt idx="244">
                  <c:v>1178.4776691825757</c:v>
                </c:pt>
                <c:pt idx="245">
                  <c:v>1178.8518460298903</c:v>
                </c:pt>
                <c:pt idx="246">
                  <c:v>1179.4002970252693</c:v>
                </c:pt>
                <c:pt idx="247">
                  <c:v>1179.6053254347567</c:v>
                </c:pt>
                <c:pt idx="248">
                  <c:v>1180.6202160617195</c:v>
                </c:pt>
                <c:pt idx="249">
                  <c:v>1180.3075477372511</c:v>
                </c:pt>
                <c:pt idx="250">
                  <c:v>1181.6453581091566</c:v>
                </c:pt>
                <c:pt idx="251">
                  <c:v>1181.0456500114058</c:v>
                </c:pt>
                <c:pt idx="252">
                  <c:v>1181.7376208934259</c:v>
                </c:pt>
                <c:pt idx="253">
                  <c:v>1182.5116031392411</c:v>
                </c:pt>
                <c:pt idx="254">
                  <c:v>1181.7735008650864</c:v>
                </c:pt>
                <c:pt idx="255">
                  <c:v>1182.5884887927989</c:v>
                </c:pt>
                <c:pt idx="256">
                  <c:v>1183.06005413462</c:v>
                </c:pt>
                <c:pt idx="257">
                  <c:v>1183.5674994481014</c:v>
                </c:pt>
                <c:pt idx="258">
                  <c:v>1183.6136308402361</c:v>
                </c:pt>
                <c:pt idx="259">
                  <c:v>1184.218464648224</c:v>
                </c:pt>
                <c:pt idx="260">
                  <c:v>1184.6233957569616</c:v>
                </c:pt>
                <c:pt idx="261">
                  <c:v>1183.8289106701977</c:v>
                </c:pt>
                <c:pt idx="262">
                  <c:v>1184.6849042798078</c:v>
                </c:pt>
                <c:pt idx="263">
                  <c:v>1184.9821954735646</c:v>
                </c:pt>
                <c:pt idx="264">
                  <c:v>1184.5618872341154</c:v>
                </c:pt>
                <c:pt idx="265">
                  <c:v>1185.8125605319885</c:v>
                </c:pt>
                <c:pt idx="266">
                  <c:v>1185.9253261572067</c:v>
                </c:pt>
                <c:pt idx="267">
                  <c:v>1186.5352856754319</c:v>
                </c:pt>
                <c:pt idx="268">
                  <c:v>1185.9817089698156</c:v>
                </c:pt>
                <c:pt idx="269">
                  <c:v>1187.7449532914077</c:v>
                </c:pt>
                <c:pt idx="270">
                  <c:v>1187.6014334047666</c:v>
                </c:pt>
                <c:pt idx="271">
                  <c:v>1187.8218389449655</c:v>
                </c:pt>
                <c:pt idx="272">
                  <c:v>1188.1652615308569</c:v>
                </c:pt>
                <c:pt idx="273">
                  <c:v>1188.3292842584469</c:v>
                </c:pt>
                <c:pt idx="274">
                  <c:v>1188.8674838333513</c:v>
                </c:pt>
                <c:pt idx="275">
                  <c:v>1188.8316038616911</c:v>
                </c:pt>
                <c:pt idx="276">
                  <c:v>1189.2929177830379</c:v>
                </c:pt>
                <c:pt idx="277">
                  <c:v>1189.2724149420892</c:v>
                </c:pt>
                <c:pt idx="278">
                  <c:v>1189.928505852449</c:v>
                </c:pt>
                <c:pt idx="279">
                  <c:v>1190.1437856824107</c:v>
                </c:pt>
                <c:pt idx="280">
                  <c:v>1190.2052942052571</c:v>
                </c:pt>
                <c:pt idx="281">
                  <c:v>1190.312934120238</c:v>
                </c:pt>
                <c:pt idx="282">
                  <c:v>1190.6256024447061</c:v>
                </c:pt>
                <c:pt idx="283">
                  <c:v>1191.450841792893</c:v>
                </c:pt>
                <c:pt idx="284">
                  <c:v>1191.8660243221052</c:v>
                </c:pt>
                <c:pt idx="285">
                  <c:v>1190.7844994620589</c:v>
                </c:pt>
                <c:pt idx="286">
                  <c:v>1191.9787899473231</c:v>
                </c:pt>
                <c:pt idx="287">
                  <c:v>1192.0710527315923</c:v>
                </c:pt>
                <c:pt idx="288">
                  <c:v>1192.6092523064972</c:v>
                </c:pt>
                <c:pt idx="289">
                  <c:v>1193.0039319947603</c:v>
                </c:pt>
                <c:pt idx="290">
                  <c:v>1192.7322693521896</c:v>
                </c:pt>
                <c:pt idx="291">
                  <c:v>1193.3934859727865</c:v>
                </c:pt>
                <c:pt idx="292">
                  <c:v>1193.4652459161071</c:v>
                </c:pt>
                <c:pt idx="293">
                  <c:v>1193.4447430751584</c:v>
                </c:pt>
                <c:pt idx="294">
                  <c:v>1194.264856713108</c:v>
                </c:pt>
                <c:pt idx="295">
                  <c:v>1194.2853595540569</c:v>
                </c:pt>
                <c:pt idx="296">
                  <c:v>1194.6287821399483</c:v>
                </c:pt>
                <c:pt idx="297">
                  <c:v>1194.6902906627945</c:v>
                </c:pt>
                <c:pt idx="298">
                  <c:v>1194.2494795823966</c:v>
                </c:pt>
                <c:pt idx="299">
                  <c:v>1194.8235591289615</c:v>
                </c:pt>
                <c:pt idx="300">
                  <c:v>1195.2592444991219</c:v>
                </c:pt>
                <c:pt idx="301">
                  <c:v>1195.1105989022437</c:v>
                </c:pt>
                <c:pt idx="302">
                  <c:v>1195.4130158062376</c:v>
                </c:pt>
                <c:pt idx="303">
                  <c:v>1195.2489930786478</c:v>
                </c:pt>
                <c:pt idx="304">
                  <c:v>1195.7564383921292</c:v>
                </c:pt>
                <c:pt idx="305">
                  <c:v>1196.499666376521</c:v>
                </c:pt>
                <c:pt idx="306">
                  <c:v>1195.5411585621673</c:v>
                </c:pt>
                <c:pt idx="307">
                  <c:v>1196.4637864048609</c:v>
                </c:pt>
                <c:pt idx="308">
                  <c:v>1196.4279064332004</c:v>
                </c:pt>
                <c:pt idx="309">
                  <c:v>1196.802083280515</c:v>
                </c:pt>
                <c:pt idx="310">
                  <c:v>1197.0019859797653</c:v>
                </c:pt>
                <c:pt idx="311">
                  <c:v>1196.8174604112266</c:v>
                </c:pt>
                <c:pt idx="312">
                  <c:v>1197.5606883956186</c:v>
                </c:pt>
                <c:pt idx="313">
                  <c:v>1197.7862196460549</c:v>
                </c:pt>
                <c:pt idx="314">
                  <c:v>1197.4427970601632</c:v>
                </c:pt>
                <c:pt idx="315">
                  <c:v>1197.7195854129714</c:v>
                </c:pt>
                <c:pt idx="316">
                  <c:v>1197.7810939358174</c:v>
                </c:pt>
                <c:pt idx="317">
                  <c:v>1198.124516521709</c:v>
                </c:pt>
                <c:pt idx="318">
                  <c:v>1198.0527565783884</c:v>
                </c:pt>
                <c:pt idx="319">
                  <c:v>1199.0830243360626</c:v>
                </c:pt>
                <c:pt idx="320">
                  <c:v>1198.7806074320688</c:v>
                </c:pt>
                <c:pt idx="321">
                  <c:v>1198.4935676587863</c:v>
                </c:pt>
                <c:pt idx="322">
                  <c:v>1198.9497558698959</c:v>
                </c:pt>
                <c:pt idx="323">
                  <c:v>1199.0266415234535</c:v>
                </c:pt>
                <c:pt idx="324">
                  <c:v>1199.0010129722677</c:v>
                </c:pt>
                <c:pt idx="325">
                  <c:v>1199.5545896778838</c:v>
                </c:pt>
                <c:pt idx="326">
                  <c:v>1199.4110697912424</c:v>
                </c:pt>
                <c:pt idx="327">
                  <c:v>1199.7032352747622</c:v>
                </c:pt>
                <c:pt idx="328">
                  <c:v>1200.5848574355582</c:v>
                </c:pt>
                <c:pt idx="329">
                  <c:v>1199.9236408149613</c:v>
                </c:pt>
                <c:pt idx="330">
                  <c:v>1200.2465605599039</c:v>
                </c:pt>
                <c:pt idx="331">
                  <c:v>1200.3490747646474</c:v>
                </c:pt>
                <c:pt idx="332">
                  <c:v>1200.7950115552828</c:v>
                </c:pt>
                <c:pt idx="333">
                  <c:v>1199.8160008999805</c:v>
                </c:pt>
                <c:pt idx="334">
                  <c:v>1199.8928865535383</c:v>
                </c:pt>
                <c:pt idx="335">
                  <c:v>1200.523348912712</c:v>
                </c:pt>
                <c:pt idx="336">
                  <c:v>1200.5028460717631</c:v>
                </c:pt>
                <c:pt idx="337">
                  <c:v>1201.3639653916105</c:v>
                </c:pt>
                <c:pt idx="338">
                  <c:v>1200.6566173788788</c:v>
                </c:pt>
                <c:pt idx="339">
                  <c:v>1201.1128055899883</c:v>
                </c:pt>
                <c:pt idx="340">
                  <c:v>1201.1486855616488</c:v>
                </c:pt>
                <c:pt idx="341">
                  <c:v>1201.3332111301875</c:v>
                </c:pt>
                <c:pt idx="342">
                  <c:v>1201.1076798797512</c:v>
                </c:pt>
                <c:pt idx="343">
                  <c:v>1200.9436571521612</c:v>
                </c:pt>
                <c:pt idx="344">
                  <c:v>1201.1076798797512</c:v>
                </c:pt>
                <c:pt idx="345">
                  <c:v>1201.0871770388026</c:v>
                </c:pt>
                <c:pt idx="346">
                  <c:v>1201.9380449381752</c:v>
                </c:pt>
                <c:pt idx="347">
                  <c:v>1201.7278908184505</c:v>
                </c:pt>
                <c:pt idx="348">
                  <c:v>1202.3327246264387</c:v>
                </c:pt>
                <c:pt idx="349">
                  <c:v>1200.8821486293148</c:v>
                </c:pt>
                <c:pt idx="350">
                  <c:v>1202.0969419555279</c:v>
                </c:pt>
                <c:pt idx="351">
                  <c:v>1201.625376613707</c:v>
                </c:pt>
                <c:pt idx="352">
                  <c:v>1201.7688965003481</c:v>
                </c:pt>
                <c:pt idx="353">
                  <c:v>1201.630502323944</c:v>
                </c:pt>
                <c:pt idx="354">
                  <c:v>1202.1943304500346</c:v>
                </c:pt>
                <c:pt idx="355">
                  <c:v>1202.2455875524065</c:v>
                </c:pt>
                <c:pt idx="356">
                  <c:v>1201.7842736310597</c:v>
                </c:pt>
                <c:pt idx="357">
                  <c:v>1202.0661876941047</c:v>
                </c:pt>
                <c:pt idx="358">
                  <c:v>1202.5480044564003</c:v>
                </c:pt>
                <c:pt idx="359">
                  <c:v>1202.4608673823682</c:v>
                </c:pt>
                <c:pt idx="360">
                  <c:v>1202.2507132626438</c:v>
                </c:pt>
                <c:pt idx="361">
                  <c:v>1202.7889128375482</c:v>
                </c:pt>
                <c:pt idx="362">
                  <c:v>1202.6197643997209</c:v>
                </c:pt>
                <c:pt idx="363">
                  <c:v>1202.8094156784969</c:v>
                </c:pt>
                <c:pt idx="364">
                  <c:v>1202.6812729225671</c:v>
                </c:pt>
                <c:pt idx="365">
                  <c:v>1202.3788560185731</c:v>
                </c:pt>
                <c:pt idx="366">
                  <c:v>1202.1225705067138</c:v>
                </c:pt>
                <c:pt idx="367">
                  <c:v>1202.5736330075863</c:v>
                </c:pt>
                <c:pt idx="368">
                  <c:v>1202.2763418138295</c:v>
                </c:pt>
                <c:pt idx="369">
                  <c:v>1202.4352388311822</c:v>
                </c:pt>
                <c:pt idx="370">
                  <c:v>1202.2302104216947</c:v>
                </c:pt>
                <c:pt idx="371">
                  <c:v>1202.4813702233171</c:v>
                </c:pt>
                <c:pt idx="372">
                  <c:v>1203.0400726391701</c:v>
                </c:pt>
                <c:pt idx="373">
                  <c:v>1202.3891074390476</c:v>
                </c:pt>
                <c:pt idx="374">
                  <c:v>1202.758158576125</c:v>
                </c:pt>
                <c:pt idx="375">
                  <c:v>1202.430113120945</c:v>
                </c:pt>
                <c:pt idx="376">
                  <c:v>1202.5582558768749</c:v>
                </c:pt>
                <c:pt idx="377">
                  <c:v>1202.2917189445409</c:v>
                </c:pt>
                <c:pt idx="378">
                  <c:v>1203.2297239179459</c:v>
                </c:pt>
                <c:pt idx="379">
                  <c:v>1202.4813702233171</c:v>
                </c:pt>
                <c:pt idx="380">
                  <c:v>1202.3070960752525</c:v>
                </c:pt>
                <c:pt idx="381">
                  <c:v>1202.0405591429189</c:v>
                </c:pt>
                <c:pt idx="382">
                  <c:v>1202.7837871273107</c:v>
                </c:pt>
                <c:pt idx="383">
                  <c:v>1201.3485882608989</c:v>
                </c:pt>
                <c:pt idx="384">
                  <c:v>1202.9888155367983</c:v>
                </c:pt>
                <c:pt idx="385">
                  <c:v>1202.4916216437914</c:v>
                </c:pt>
                <c:pt idx="386">
                  <c:v>1201.3947196530337</c:v>
                </c:pt>
                <c:pt idx="387">
                  <c:v>1202.9375584344264</c:v>
                </c:pt>
                <c:pt idx="388">
                  <c:v>1202.0661876941047</c:v>
                </c:pt>
                <c:pt idx="389">
                  <c:v>1202.4659930926055</c:v>
                </c:pt>
                <c:pt idx="390">
                  <c:v>1201.9841763303098</c:v>
                </c:pt>
                <c:pt idx="391">
                  <c:v>1201.8201536027198</c:v>
                </c:pt>
                <c:pt idx="392">
                  <c:v>1202.0866905350538</c:v>
                </c:pt>
                <c:pt idx="393">
                  <c:v>1201.7278908184505</c:v>
                </c:pt>
                <c:pt idx="394">
                  <c:v>1201.5946223522837</c:v>
                </c:pt>
                <c:pt idx="395">
                  <c:v>1201.3127082892386</c:v>
                </c:pt>
                <c:pt idx="396">
                  <c:v>1201.1538112718858</c:v>
                </c:pt>
                <c:pt idx="397">
                  <c:v>1201.5228624089632</c:v>
                </c:pt>
                <c:pt idx="398">
                  <c:v>1201.2153197947318</c:v>
                </c:pt>
                <c:pt idx="399">
                  <c:v>1200.6207374072185</c:v>
                </c:pt>
                <c:pt idx="400">
                  <c:v>1201.3024568687642</c:v>
                </c:pt>
                <c:pt idx="401">
                  <c:v>1201.3332111301875</c:v>
                </c:pt>
                <c:pt idx="402">
                  <c:v>1201.6151251932326</c:v>
                </c:pt>
                <c:pt idx="403">
                  <c:v>1200.5694803048466</c:v>
                </c:pt>
                <c:pt idx="404">
                  <c:v>1200.302943372513</c:v>
                </c:pt>
                <c:pt idx="405">
                  <c:v>1200.6361145379301</c:v>
                </c:pt>
                <c:pt idx="406">
                  <c:v>1199.4930811550375</c:v>
                </c:pt>
                <c:pt idx="407">
                  <c:v>1199.9390179456727</c:v>
                </c:pt>
                <c:pt idx="408">
                  <c:v>1199.7903723487943</c:v>
                </c:pt>
                <c:pt idx="409">
                  <c:v>1200.0312807299422</c:v>
                </c:pt>
                <c:pt idx="410">
                  <c:v>1199.5494639676465</c:v>
                </c:pt>
                <c:pt idx="411">
                  <c:v>1199.4469497629029</c:v>
                </c:pt>
                <c:pt idx="412">
                  <c:v>1199.3341841376848</c:v>
                </c:pt>
                <c:pt idx="413">
                  <c:v>1199.2316699329413</c:v>
                </c:pt>
                <c:pt idx="414">
                  <c:v>1199.0368929439283</c:v>
                </c:pt>
                <c:pt idx="415">
                  <c:v>1197.8169739074779</c:v>
                </c:pt>
                <c:pt idx="416">
                  <c:v>1198.5396990509209</c:v>
                </c:pt>
                <c:pt idx="417">
                  <c:v>1198.2680364083503</c:v>
                </c:pt>
                <c:pt idx="418">
                  <c:v>1197.4120427987402</c:v>
                </c:pt>
                <c:pt idx="419">
                  <c:v>1197.7554653846316</c:v>
                </c:pt>
                <c:pt idx="420">
                  <c:v>1197.4632999011119</c:v>
                </c:pt>
                <c:pt idx="421">
                  <c:v>1196.5868034505531</c:v>
                </c:pt>
                <c:pt idx="422">
                  <c:v>1196.1664952111041</c:v>
                </c:pt>
                <c:pt idx="423">
                  <c:v>1196.2997636772709</c:v>
                </c:pt>
                <c:pt idx="424">
                  <c:v>1195.341255862917</c:v>
                </c:pt>
                <c:pt idx="425">
                  <c:v>1196.0229753244628</c:v>
                </c:pt>
                <c:pt idx="426">
                  <c:v>1195.8743297275844</c:v>
                </c:pt>
                <c:pt idx="427">
                  <c:v>1195.2131131069875</c:v>
                </c:pt>
                <c:pt idx="428">
                  <c:v>1194.2699824233453</c:v>
                </c:pt>
                <c:pt idx="429">
                  <c:v>1194.0085712012487</c:v>
                </c:pt>
                <c:pt idx="430">
                  <c:v>1193.3166003192287</c:v>
                </c:pt>
                <c:pt idx="431">
                  <c:v>1193.3729831318376</c:v>
                </c:pt>
                <c:pt idx="432" formatCode="General">
                  <c:v>1192.8450349774075</c:v>
                </c:pt>
                <c:pt idx="433" formatCode="General">
                  <c:v>1191.4918474747906</c:v>
                </c:pt>
                <c:pt idx="434" formatCode="General">
                  <c:v>1191.4559675031303</c:v>
                </c:pt>
                <c:pt idx="435" formatCode="General">
                  <c:v>1191.8301443504447</c:v>
                </c:pt>
                <c:pt idx="436" formatCode="General">
                  <c:v>1190.318059830475</c:v>
                </c:pt>
                <c:pt idx="437" formatCode="General">
                  <c:v>1189.9490086933977</c:v>
                </c:pt>
                <c:pt idx="438" formatCode="General">
                  <c:v>1188.8008496002681</c:v>
                </c:pt>
                <c:pt idx="439" formatCode="General">
                  <c:v>1189.3646777263584</c:v>
                </c:pt>
                <c:pt idx="440" formatCode="General">
                  <c:v>1188.278027156075</c:v>
                </c:pt>
                <c:pt idx="441" formatCode="General">
                  <c:v>1188.2318957639404</c:v>
                </c:pt>
                <c:pt idx="442" formatCode="General">
                  <c:v>1186.8633311306119</c:v>
                </c:pt>
                <c:pt idx="443" formatCode="General">
                  <c:v>1186.4020172092651</c:v>
                </c:pt>
                <c:pt idx="444" formatCode="General">
                  <c:v>1185.8638176343604</c:v>
                </c:pt>
                <c:pt idx="445" formatCode="General">
                  <c:v>1185.130841070443</c:v>
                </c:pt>
                <c:pt idx="446" formatCode="General">
                  <c:v>1184.2338417789354</c:v>
                </c:pt>
                <c:pt idx="447" formatCode="General">
                  <c:v>1183.8852934828069</c:v>
                </c:pt>
                <c:pt idx="448" formatCode="General">
                  <c:v>1183.4906137945436</c:v>
                </c:pt>
                <c:pt idx="449" formatCode="General">
                  <c:v>1182.0246606667083</c:v>
                </c:pt>
                <c:pt idx="450" formatCode="General">
                  <c:v>1182.4705974573435</c:v>
                </c:pt>
                <c:pt idx="451" formatCode="General">
                  <c:v>1180.9380100964249</c:v>
                </c:pt>
                <c:pt idx="452" formatCode="General">
                  <c:v>1179.4720569685896</c:v>
                </c:pt>
                <c:pt idx="453" formatCode="General">
                  <c:v>1179.3849198945577</c:v>
                </c:pt>
                <c:pt idx="454" formatCode="General">
                  <c:v>1178.3341492959346</c:v>
                </c:pt>
                <c:pt idx="455" formatCode="General">
                  <c:v>1177.9702238690943</c:v>
                </c:pt>
                <c:pt idx="456" formatCode="General">
                  <c:v>1177.350012930395</c:v>
                </c:pt>
                <c:pt idx="457" formatCode="General">
                  <c:v>1176.3761279853295</c:v>
                </c:pt>
                <c:pt idx="458" formatCode="General">
                  <c:v>1174.4693637770965</c:v>
                </c:pt>
                <c:pt idx="459" formatCode="General">
                  <c:v>1174.8947977267831</c:v>
                </c:pt>
                <c:pt idx="460" formatCode="General">
                  <c:v>1175.0485690338985</c:v>
                </c:pt>
                <c:pt idx="461" formatCode="General">
                  <c:v>1172.7112451657417</c:v>
                </c:pt>
                <c:pt idx="462" formatCode="General">
                  <c:v>1171.4144404757337</c:v>
                </c:pt>
                <c:pt idx="463" formatCode="General">
                  <c:v>1171.3324291119386</c:v>
                </c:pt>
                <c:pt idx="464" formatCode="General">
                  <c:v>1170.3995498487709</c:v>
                </c:pt>
                <c:pt idx="465" formatCode="General">
                  <c:v>1169.2923964375389</c:v>
                </c:pt>
                <c:pt idx="466" formatCode="General">
                  <c:v>1168.4466542484031</c:v>
                </c:pt>
                <c:pt idx="467" formatCode="General">
                  <c:v>1167.9545860656333</c:v>
                </c:pt>
                <c:pt idx="468" formatCode="General">
                  <c:v>1166.8474326544012</c:v>
                </c:pt>
                <c:pt idx="469" formatCode="General">
                  <c:v>1166.0631989881119</c:v>
                </c:pt>
                <c:pt idx="470" formatCode="General">
                  <c:v>1165.3199710037197</c:v>
                </c:pt>
                <c:pt idx="471" formatCode="General">
                  <c:v>1163.7771322223268</c:v>
                </c:pt>
                <c:pt idx="472" formatCode="General">
                  <c:v>1164.2384461436736</c:v>
                </c:pt>
                <c:pt idx="473" formatCode="General">
                  <c:v>1162.2752991228315</c:v>
                </c:pt>
                <c:pt idx="474" formatCode="General">
                  <c:v>1161.6909681557922</c:v>
                </c:pt>
                <c:pt idx="475" formatCode="General">
                  <c:v>1161.0963857682787</c:v>
                </c:pt>
                <c:pt idx="476" formatCode="General">
                  <c:v>1159.8047067885077</c:v>
                </c:pt>
                <c:pt idx="477" formatCode="General">
                  <c:v>1159.6714383223411</c:v>
                </c:pt>
                <c:pt idx="478" formatCode="General">
                  <c:v>1157.9850796543069</c:v>
                </c:pt>
                <c:pt idx="479" formatCode="General">
                  <c:v>1155.8015270932656</c:v>
                </c:pt>
                <c:pt idx="480" formatCode="General">
                  <c:v>1155.5708701325923</c:v>
                </c:pt>
                <c:pt idx="481" formatCode="General">
                  <c:v>1155.7451442806566</c:v>
                </c:pt>
                <c:pt idx="482" formatCode="General">
                  <c:v>1153.6999858960194</c:v>
                </c:pt>
                <c:pt idx="483" formatCode="General">
                  <c:v>1152.3724269445884</c:v>
                </c:pt>
                <c:pt idx="484" formatCode="General">
                  <c:v>1152.9516322013903</c:v>
                </c:pt>
                <c:pt idx="485" formatCode="General">
                  <c:v>1151.0551194136317</c:v>
                </c:pt>
                <c:pt idx="486" formatCode="General">
                  <c:v>1150.51179412849</c:v>
                </c:pt>
                <c:pt idx="487" formatCode="General">
                  <c:v>1149.3431321944117</c:v>
                </c:pt>
                <c:pt idx="488" formatCode="General">
                  <c:v>1148.6050299202568</c:v>
                </c:pt>
                <c:pt idx="489" formatCode="General">
                  <c:v>1146.7033914222611</c:v>
                </c:pt>
                <c:pt idx="490" formatCode="General">
                  <c:v>1146.1446890064078</c:v>
                </c:pt>
                <c:pt idx="491" formatCode="General">
                  <c:v>1145.2066840330028</c:v>
                </c:pt>
                <c:pt idx="492" formatCode="General">
                  <c:v>1144.7197415604699</c:v>
                </c:pt>
                <c:pt idx="493" formatCode="General">
                  <c:v>1142.9718743695896</c:v>
                </c:pt>
                <c:pt idx="494" formatCode="General">
                  <c:v>1142.3004063285182</c:v>
                </c:pt>
                <c:pt idx="495" formatCode="General">
                  <c:v>1141.1214929739654</c:v>
                </c:pt>
                <c:pt idx="496" formatCode="General">
                  <c:v>1140.2706250745928</c:v>
                </c:pt>
                <c:pt idx="497" formatCode="General">
                  <c:v>1139.035328907431</c:v>
                </c:pt>
                <c:pt idx="498" formatCode="General">
                  <c:v>1137.9179240757244</c:v>
                </c:pt>
                <c:pt idx="499" formatCode="General">
                  <c:v>1136.7287593006974</c:v>
                </c:pt>
                <c:pt idx="500" formatCode="General">
                  <c:v>1136.7646392723577</c:v>
                </c:pt>
                <c:pt idx="501" formatCode="General">
                  <c:v>1135.5447202359076</c:v>
                </c:pt>
                <c:pt idx="502" formatCode="General">
                  <c:v>1134.9142578767337</c:v>
                </c:pt>
                <c:pt idx="503" formatCode="General">
                  <c:v>1133.4534304591355</c:v>
                </c:pt>
                <c:pt idx="504" formatCode="General">
                  <c:v>1132.5102997754934</c:v>
                </c:pt>
                <c:pt idx="505" formatCode="General">
                  <c:v>1130.9520838633889</c:v>
                </c:pt>
                <c:pt idx="506" formatCode="General">
                  <c:v>1130.347250055401</c:v>
                </c:pt>
                <c:pt idx="507" formatCode="General">
                  <c:v>1128.7070227795016</c:v>
                </c:pt>
                <c:pt idx="508" formatCode="General">
                  <c:v>1127.8715320108404</c:v>
                </c:pt>
                <c:pt idx="509" formatCode="General">
                  <c:v>1126.9745327193327</c:v>
                </c:pt>
                <c:pt idx="510" formatCode="General">
                  <c:v>1125.9801449333188</c:v>
                </c:pt>
                <c:pt idx="511" formatCode="General">
                  <c:v>1124.8832429425611</c:v>
                </c:pt>
                <c:pt idx="512" formatCode="General">
                  <c:v>1123.2583927973731</c:v>
                </c:pt>
                <c:pt idx="513" formatCode="General">
                  <c:v>1122.5202905232181</c:v>
                </c:pt>
                <c:pt idx="514" formatCode="General">
                  <c:v>1121.2542400946334</c:v>
                </c:pt>
                <c:pt idx="515" formatCode="General">
                  <c:v>1120.5622692126133</c:v>
                </c:pt>
                <c:pt idx="516" formatCode="General">
                  <c:v>1119.8395440691702</c:v>
                </c:pt>
                <c:pt idx="517" formatCode="General">
                  <c:v>1118.3018309980143</c:v>
                </c:pt>
                <c:pt idx="518" formatCode="General">
                  <c:v>1116.8973863930253</c:v>
                </c:pt>
                <c:pt idx="519" formatCode="General">
                  <c:v>1117.0870376718012</c:v>
                </c:pt>
                <c:pt idx="520" formatCode="General">
                  <c:v>1114.9906221847923</c:v>
                </c:pt>
                <c:pt idx="521" formatCode="General">
                  <c:v>1114.1500057058938</c:v>
                </c:pt>
                <c:pt idx="522" formatCode="General">
                  <c:v>1113.6630632333613</c:v>
                </c:pt>
                <c:pt idx="523" formatCode="General">
                  <c:v>1112.2022358157633</c:v>
                </c:pt>
                <c:pt idx="524" formatCode="General">
                  <c:v>1110.4799971760688</c:v>
                </c:pt>
                <c:pt idx="525" formatCode="General">
                  <c:v>1110.3108487382417</c:v>
                </c:pt>
                <c:pt idx="526" formatCode="General">
                  <c:v>1108.8346441899321</c:v>
                </c:pt>
                <c:pt idx="527" formatCode="General">
                  <c:v>1108.1016676260147</c:v>
                </c:pt>
                <c:pt idx="528" formatCode="General">
                  <c:v>1106.625463077705</c:v>
                </c:pt>
                <c:pt idx="529" formatCode="General">
                  <c:v>1106.4511889296409</c:v>
                </c:pt>
                <c:pt idx="530" formatCode="General">
                  <c:v>1105.1441328191584</c:v>
                </c:pt>
                <c:pt idx="531" formatCode="General">
                  <c:v>1103.3193799747203</c:v>
                </c:pt>
                <c:pt idx="532" formatCode="General">
                  <c:v>1102.9964602297773</c:v>
                </c:pt>
                <c:pt idx="533" formatCode="General">
                  <c:v>1101.6842784090582</c:v>
                </c:pt>
                <c:pt idx="534" formatCode="General">
                  <c:v>1100.8692904813454</c:v>
                </c:pt>
                <c:pt idx="535" formatCode="General">
                  <c:v>1099.0547890573816</c:v>
                </c:pt>
                <c:pt idx="536" formatCode="General">
                  <c:v>1097.8810014130661</c:v>
                </c:pt>
                <c:pt idx="537" formatCode="General">
                  <c:v>1097.7118529752388</c:v>
                </c:pt>
                <c:pt idx="538" formatCode="General">
                  <c:v>1095.9127286819867</c:v>
                </c:pt>
                <c:pt idx="539" formatCode="General">
                  <c:v>1095.4155347889798</c:v>
                </c:pt>
                <c:pt idx="540" formatCode="General">
                  <c:v>1094.6723068045878</c:v>
                </c:pt>
                <c:pt idx="541" formatCode="General">
                  <c:v>1093.272987909836</c:v>
                </c:pt>
                <c:pt idx="542" formatCode="General">
                  <c:v>1091.6993948670199</c:v>
                </c:pt>
                <c:pt idx="543" formatCode="General">
                  <c:v>1090.7152585014803</c:v>
                </c:pt>
                <c:pt idx="544" formatCode="General">
                  <c:v>1089.6952421642802</c:v>
                </c:pt>
                <c:pt idx="545" formatCode="General">
                  <c:v>1088.3881860537979</c:v>
                </c:pt>
                <c:pt idx="546" formatCode="General">
                  <c:v>1087.7064665922524</c:v>
                </c:pt>
                <c:pt idx="547" formatCode="General">
                  <c:v>1086.1790049415708</c:v>
                </c:pt>
                <c:pt idx="548" formatCode="General">
                  <c:v>1085.2768799398261</c:v>
                </c:pt>
                <c:pt idx="549" formatCode="General">
                  <c:v>1083.8878124655489</c:v>
                </c:pt>
                <c:pt idx="550" formatCode="General">
                  <c:v>1082.6986476905217</c:v>
                </c:pt>
                <c:pt idx="551" formatCode="General">
                  <c:v>1082.3039680022584</c:v>
                </c:pt>
                <c:pt idx="552" formatCode="General">
                  <c:v>1080.8072606130002</c:v>
                </c:pt>
                <c:pt idx="553" formatCode="General">
                  <c:v>1079.4745759513319</c:v>
                </c:pt>
                <c:pt idx="554" formatCode="General">
                  <c:v>1077.7010802092657</c:v>
                </c:pt>
                <c:pt idx="555" formatCode="General">
                  <c:v>1077.3064005210022</c:v>
                </c:pt>
                <c:pt idx="556" formatCode="General">
                  <c:v>1075.4098877332433</c:v>
                </c:pt>
                <c:pt idx="557" formatCode="General">
                  <c:v>1075.0049566245057</c:v>
                </c:pt>
                <c:pt idx="558" formatCode="General">
                  <c:v>1074.400122816518</c:v>
                </c:pt>
                <c:pt idx="559" formatCode="General">
                  <c:v>1072.9546725296314</c:v>
                </c:pt>
                <c:pt idx="560" formatCode="General">
                  <c:v>1070.8633827528597</c:v>
                </c:pt>
                <c:pt idx="561" formatCode="General">
                  <c:v>1069.9561320408779</c:v>
                </c:pt>
                <c:pt idx="562" formatCode="General">
                  <c:v>1069.5665780628517</c:v>
                </c:pt>
                <c:pt idx="563" formatCode="General">
                  <c:v>1067.7982080310226</c:v>
                </c:pt>
                <c:pt idx="564" formatCode="General">
                  <c:v>1066.0554665503794</c:v>
                </c:pt>
                <c:pt idx="565" formatCode="General">
                  <c:v>1065.4967641345261</c:v>
                </c:pt>
                <c:pt idx="566" formatCode="General">
                  <c:v>1064.445993535903</c:v>
                </c:pt>
                <c:pt idx="567" formatCode="General">
                  <c:v>1062.8672747828498</c:v>
                </c:pt>
                <c:pt idx="568" formatCode="General">
                  <c:v>1062.6519949528879</c:v>
                </c:pt>
                <c:pt idx="569" formatCode="General">
                  <c:v>1060.5709565965903</c:v>
                </c:pt>
                <c:pt idx="570" formatCode="General">
                  <c:v>1060.2839168233083</c:v>
                </c:pt>
                <c:pt idx="571" formatCode="General">
                  <c:v>1058.7769580135753</c:v>
                </c:pt>
                <c:pt idx="572" formatCode="General">
                  <c:v>1056.5370226399252</c:v>
                </c:pt>
                <c:pt idx="573" formatCode="General">
                  <c:v>1056.3422456509122</c:v>
                </c:pt>
                <c:pt idx="574" formatCode="General">
                  <c:v>1055.1530808758851</c:v>
                </c:pt>
                <c:pt idx="575" formatCode="General">
                  <c:v>1054.1330645386852</c:v>
                </c:pt>
                <c:pt idx="576" formatCode="General">
                  <c:v>1053.1899338550431</c:v>
                </c:pt>
                <c:pt idx="577" formatCode="General">
                  <c:v>1051.6522207838873</c:v>
                </c:pt>
                <c:pt idx="578" formatCode="General">
                  <c:v>1050.1760162355777</c:v>
                </c:pt>
                <c:pt idx="579" formatCode="General">
                  <c:v>1049.7300794449427</c:v>
                </c:pt>
                <c:pt idx="580" formatCode="General">
                  <c:v>1048.1667378226009</c:v>
                </c:pt>
                <c:pt idx="581" formatCode="General">
                  <c:v>1046.680281853817</c:v>
                </c:pt>
                <c:pt idx="582" formatCode="General">
                  <c:v>1045.3322200614371</c:v>
                </c:pt>
                <c:pt idx="583" formatCode="General">
                  <c:v>1043.5689757398452</c:v>
                </c:pt>
                <c:pt idx="584" formatCode="General">
                  <c:v>1043.7586270186212</c:v>
                </c:pt>
                <c:pt idx="585" formatCode="General">
                  <c:v>1041.5648230371055</c:v>
                </c:pt>
                <c:pt idx="586" formatCode="General">
                  <c:v>1040.1296241706937</c:v>
                </c:pt>
                <c:pt idx="587" formatCode="General">
                  <c:v>1039.6119274367377</c:v>
                </c:pt>
                <c:pt idx="588" formatCode="General">
                  <c:v>1038.8994537137689</c:v>
                </c:pt>
                <c:pt idx="589" formatCode="General">
                  <c:v>1037.0695751590936</c:v>
                </c:pt>
                <c:pt idx="590" formatCode="General">
                  <c:v>1035.0602967461168</c:v>
                </c:pt>
                <c:pt idx="591" formatCode="General">
                  <c:v>1035.0654224563539</c:v>
                </c:pt>
                <c:pt idx="592" formatCode="General">
                  <c:v>1032.6204586732165</c:v>
                </c:pt>
                <c:pt idx="593" formatCode="General">
                  <c:v>1031.3851625060545</c:v>
                </c:pt>
                <c:pt idx="594" formatCode="General">
                  <c:v>1030.5599231578674</c:v>
                </c:pt>
                <c:pt idx="595" formatCode="General">
                  <c:v>1029.3092498599942</c:v>
                </c:pt>
                <c:pt idx="596" formatCode="General">
                  <c:v>1027.6895254250437</c:v>
                </c:pt>
                <c:pt idx="597" formatCode="General">
                  <c:v>1026.0954295412787</c:v>
                </c:pt>
                <c:pt idx="598" formatCode="General">
                  <c:v>1025.4547157616305</c:v>
                </c:pt>
                <c:pt idx="599" formatCode="General">
                  <c:v>1023.6402143376669</c:v>
                </c:pt>
                <c:pt idx="600" formatCode="General">
                  <c:v>1023.2660374903523</c:v>
                </c:pt>
                <c:pt idx="601" formatCode="General">
                  <c:v>1021.2260048159524</c:v>
                </c:pt>
                <c:pt idx="602" formatCode="General">
                  <c:v>1020.3136283937332</c:v>
                </c:pt>
                <c:pt idx="603" formatCode="General">
                  <c:v>1019.3807491305653</c:v>
                </c:pt>
                <c:pt idx="604" formatCode="General">
                  <c:v>1017.8071560877493</c:v>
                </c:pt>
                <c:pt idx="605" formatCode="General">
                  <c:v>1016.0387860559201</c:v>
                </c:pt>
                <c:pt idx="606" formatCode="General">
                  <c:v>1014.7829870478096</c:v>
                </c:pt>
                <c:pt idx="607" formatCode="General">
                  <c:v>1013.5118109089875</c:v>
                </c:pt>
                <c:pt idx="608" formatCode="General">
                  <c:v>1012.8454685781536</c:v>
                </c:pt>
                <c:pt idx="609" formatCode="General">
                  <c:v>1011.010464313241</c:v>
                </c:pt>
                <c:pt idx="610" formatCode="General">
                  <c:v>1010.072459339836</c:v>
                </c:pt>
                <c:pt idx="611" formatCode="General">
                  <c:v>1008.5039920072571</c:v>
                </c:pt>
                <c:pt idx="612" formatCode="General">
                  <c:v>1006.792004788037</c:v>
                </c:pt>
                <c:pt idx="613" formatCode="General">
                  <c:v>1005.9667654398502</c:v>
                </c:pt>
                <c:pt idx="614" formatCode="General">
                  <c:v>1004.2188982489697</c:v>
                </c:pt>
                <c:pt idx="615" formatCode="General">
                  <c:v>1003.6704472535907</c:v>
                </c:pt>
                <c:pt idx="616" formatCode="General">
                  <c:v>1000.9538208278823</c:v>
                </c:pt>
                <c:pt idx="617" formatCode="General">
                  <c:v>1000.8513066231386</c:v>
                </c:pt>
                <c:pt idx="618" formatCode="General">
                  <c:v>999.19570221652759</c:v>
                </c:pt>
                <c:pt idx="619" formatCode="General">
                  <c:v>997.51446925873074</c:v>
                </c:pt>
                <c:pt idx="620" formatCode="General">
                  <c:v>996.59184141603725</c:v>
                </c:pt>
                <c:pt idx="621" formatCode="General">
                  <c:v>994.82347138420812</c:v>
                </c:pt>
                <c:pt idx="622" formatCode="General">
                  <c:v>993.83420930843113</c:v>
                </c:pt>
                <c:pt idx="623" formatCode="General">
                  <c:v>992.46564467510268</c:v>
                </c:pt>
                <c:pt idx="624" formatCode="General">
                  <c:v>990.19495504002941</c:v>
                </c:pt>
                <c:pt idx="625" formatCode="General">
                  <c:v>989.33896143041932</c:v>
                </c:pt>
                <c:pt idx="626" formatCode="General">
                  <c:v>988.08828813254615</c:v>
                </c:pt>
                <c:pt idx="627" formatCode="General">
                  <c:v>986.02775261719717</c:v>
                </c:pt>
                <c:pt idx="628" formatCode="General">
                  <c:v>984.81295929098428</c:v>
                </c:pt>
                <c:pt idx="629" formatCode="General">
                  <c:v>983.1317263331872</c:v>
                </c:pt>
                <c:pt idx="630" formatCode="General">
                  <c:v>982.64478386065457</c:v>
                </c:pt>
                <c:pt idx="631" formatCode="General">
                  <c:v>981.05068797688989</c:v>
                </c:pt>
                <c:pt idx="632" formatCode="General">
                  <c:v>978.84663257490013</c:v>
                </c:pt>
                <c:pt idx="633" formatCode="General">
                  <c:v>978.48270714805983</c:v>
                </c:pt>
                <c:pt idx="634" formatCode="General">
                  <c:v>975.6943207790307</c:v>
                </c:pt>
                <c:pt idx="635" formatCode="General">
                  <c:v>974.70505870325383</c:v>
                </c:pt>
                <c:pt idx="636" formatCode="General">
                  <c:v>973.28011125731621</c:v>
                </c:pt>
                <c:pt idx="637" formatCode="General">
                  <c:v>971.56812403809613</c:v>
                </c:pt>
                <c:pt idx="638" formatCode="General">
                  <c:v>970.61474193397964</c:v>
                </c:pt>
                <c:pt idx="639" formatCode="General">
                  <c:v>968.99501749902879</c:v>
                </c:pt>
                <c:pt idx="640" formatCode="General">
                  <c:v>967.64182999641184</c:v>
                </c:pt>
                <c:pt idx="641" formatCode="General">
                  <c:v>965.67355726533242</c:v>
                </c:pt>
                <c:pt idx="642" formatCode="General">
                  <c:v>964.06408425085601</c:v>
                </c:pt>
                <c:pt idx="643" formatCode="General">
                  <c:v>962.94155370891247</c:v>
                </c:pt>
                <c:pt idx="644" formatCode="General">
                  <c:v>961.49097771178867</c:v>
                </c:pt>
                <c:pt idx="645" formatCode="General">
                  <c:v>959.68160199806209</c:v>
                </c:pt>
                <c:pt idx="646" formatCode="General">
                  <c:v>958.02087188121402</c:v>
                </c:pt>
                <c:pt idx="647" formatCode="General">
                  <c:v>957.13924972041821</c:v>
                </c:pt>
                <c:pt idx="648" formatCode="General">
                  <c:v>955.48364531380707</c:v>
                </c:pt>
                <c:pt idx="649" formatCode="General">
                  <c:v>953.85879516861917</c:v>
                </c:pt>
                <c:pt idx="650" formatCode="General">
                  <c:v>951.38307712405845</c:v>
                </c:pt>
                <c:pt idx="651" formatCode="General">
                  <c:v>951.00890027674393</c:v>
                </c:pt>
                <c:pt idx="652" formatCode="General">
                  <c:v>948.92273621020922</c:v>
                </c:pt>
                <c:pt idx="653" formatCode="General">
                  <c:v>947.73357143518206</c:v>
                </c:pt>
                <c:pt idx="654" formatCode="General">
                  <c:v>945.87806432932098</c:v>
                </c:pt>
                <c:pt idx="655" formatCode="General">
                  <c:v>944.42748833219719</c:v>
                </c:pt>
                <c:pt idx="656" formatCode="General">
                  <c:v>943.18194074456108</c:v>
                </c:pt>
                <c:pt idx="657" formatCode="General">
                  <c:v>940.83436545593008</c:v>
                </c:pt>
                <c:pt idx="658" formatCode="General">
                  <c:v>939.88610906205065</c:v>
                </c:pt>
                <c:pt idx="659" formatCode="General">
                  <c:v>938.03060195618934</c:v>
                </c:pt>
                <c:pt idx="660" formatCode="General">
                  <c:v>936.53389456693105</c:v>
                </c:pt>
                <c:pt idx="661" formatCode="General">
                  <c:v>934.33496487517846</c:v>
                </c:pt>
                <c:pt idx="662" formatCode="General">
                  <c:v>932.92026884971506</c:v>
                </c:pt>
                <c:pt idx="663" formatCode="General">
                  <c:v>931.61321273923272</c:v>
                </c:pt>
                <c:pt idx="664" formatCode="General">
                  <c:v>930.27027665709011</c:v>
                </c:pt>
                <c:pt idx="665" formatCode="General">
                  <c:v>929.137494694672</c:v>
                </c:pt>
                <c:pt idx="666" formatCode="General">
                  <c:v>926.84117650841279</c:v>
                </c:pt>
                <c:pt idx="667" formatCode="General">
                  <c:v>924.88315519780781</c:v>
                </c:pt>
                <c:pt idx="668" formatCode="General">
                  <c:v>923.96052735511432</c:v>
                </c:pt>
                <c:pt idx="669" formatCode="General">
                  <c:v>921.99225462403513</c:v>
                </c:pt>
                <c:pt idx="670" formatCode="General">
                  <c:v>919.59854794326907</c:v>
                </c:pt>
                <c:pt idx="671" formatCode="General">
                  <c:v>917.84555504215166</c:v>
                </c:pt>
                <c:pt idx="672" formatCode="General">
                  <c:v>916.51287038048338</c:v>
                </c:pt>
                <c:pt idx="673" formatCode="General">
                  <c:v>914.72399750770546</c:v>
                </c:pt>
                <c:pt idx="674" formatCode="General">
                  <c:v>913.7449868524028</c:v>
                </c:pt>
                <c:pt idx="675" formatCode="General">
                  <c:v>912.19702236077285</c:v>
                </c:pt>
                <c:pt idx="676" formatCode="General">
                  <c:v>910.45428088012966</c:v>
                </c:pt>
                <c:pt idx="677" formatCode="General">
                  <c:v>908.50138527976185</c:v>
                </c:pt>
                <c:pt idx="678" formatCode="General">
                  <c:v>906.35371269038103</c:v>
                </c:pt>
                <c:pt idx="679" formatCode="General">
                  <c:v>904.55971410736606</c:v>
                </c:pt>
                <c:pt idx="680" formatCode="General">
                  <c:v>903.65758910562124</c:v>
                </c:pt>
                <c:pt idx="681" formatCode="General">
                  <c:v>901.86871623284344</c:v>
                </c:pt>
                <c:pt idx="682" formatCode="General">
                  <c:v>899.27510685282732</c:v>
                </c:pt>
                <c:pt idx="683" formatCode="General">
                  <c:v>898.20383341325567</c:v>
                </c:pt>
                <c:pt idx="684" formatCode="General">
                  <c:v>895.9638980396054</c:v>
                </c:pt>
                <c:pt idx="685" formatCode="General">
                  <c:v>894.73885329291807</c:v>
                </c:pt>
                <c:pt idx="686" formatCode="General">
                  <c:v>893.14988311939044</c:v>
                </c:pt>
                <c:pt idx="687" formatCode="General">
                  <c:v>890.53577089842554</c:v>
                </c:pt>
                <c:pt idx="688" formatCode="General">
                  <c:v>888.91092075323763</c:v>
                </c:pt>
                <c:pt idx="689" formatCode="General">
                  <c:v>887.64487032465286</c:v>
                </c:pt>
                <c:pt idx="690" formatCode="General">
                  <c:v>885.85599745187494</c:v>
                </c:pt>
                <c:pt idx="691" formatCode="General">
                  <c:v>883.76983338534046</c:v>
                </c:pt>
                <c:pt idx="692" formatCode="General">
                  <c:v>881.87844630781876</c:v>
                </c:pt>
                <c:pt idx="693" formatCode="General">
                  <c:v>880.3099789752398</c:v>
                </c:pt>
                <c:pt idx="694" formatCode="General">
                  <c:v>878.75688877337279</c:v>
                </c:pt>
                <c:pt idx="695" formatCode="General">
                  <c:v>875.65583407987538</c:v>
                </c:pt>
                <c:pt idx="696" formatCode="General">
                  <c:v>874.54355495840593</c:v>
                </c:pt>
                <c:pt idx="697" formatCode="General">
                  <c:v>873.39539586527633</c:v>
                </c:pt>
                <c:pt idx="698" formatCode="General">
                  <c:v>871.28360324755567</c:v>
                </c:pt>
                <c:pt idx="699" formatCode="General">
                  <c:v>869.08467355580308</c:v>
                </c:pt>
                <c:pt idx="700" formatCode="General">
                  <c:v>867.06514372235176</c:v>
                </c:pt>
                <c:pt idx="701" formatCode="General">
                  <c:v>864.48691147304737</c:v>
                </c:pt>
                <c:pt idx="702" formatCode="General">
                  <c:v>863.81544343197595</c:v>
                </c:pt>
                <c:pt idx="703" formatCode="General">
                  <c:v>862.4468787986475</c:v>
                </c:pt>
                <c:pt idx="704" formatCode="General">
                  <c:v>859.81226373673394</c:v>
                </c:pt>
                <c:pt idx="705" formatCode="General">
                  <c:v>858.26942495534081</c:v>
                </c:pt>
                <c:pt idx="706" formatCode="General">
                  <c:v>855.83983830291493</c:v>
                </c:pt>
                <c:pt idx="707" formatCode="General">
                  <c:v>854.40976514673991</c:v>
                </c:pt>
                <c:pt idx="708" formatCode="General">
                  <c:v>852.45686954637222</c:v>
                </c:pt>
                <c:pt idx="709" formatCode="General">
                  <c:v>849.66335746710604</c:v>
                </c:pt>
                <c:pt idx="710" formatCode="General">
                  <c:v>848.42806129994415</c:v>
                </c:pt>
                <c:pt idx="711" formatCode="General">
                  <c:v>845.64992635138958</c:v>
                </c:pt>
                <c:pt idx="712" formatCode="General">
                  <c:v>844.17372180308007</c:v>
                </c:pt>
                <c:pt idx="713" formatCode="General">
                  <c:v>842.11318628773131</c:v>
                </c:pt>
                <c:pt idx="714" formatCode="General">
                  <c:v>839.57595972032425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EC0F-4AB6-8304-ACBF21E00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97888"/>
        <c:axId val="47529984"/>
      </c:scatterChart>
      <c:valAx>
        <c:axId val="47397888"/>
        <c:scaling>
          <c:orientation val="minMax"/>
          <c:max val="0.2"/>
          <c:min val="0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c:spPr>
        </c:majorGridlines>
        <c:title>
          <c:tx>
            <c:rich>
              <a:bodyPr/>
              <a:lstStyle/>
              <a:p>
                <a:pPr algn="ctr" rtl="0">
                  <a:defRPr sz="1800" b="1" i="0" u="none" strike="noStrike" baseline="0">
                    <a:solidFill>
                      <a:srgbClr val="000000"/>
                    </a:solidFill>
                    <a:latin typeface="Symbol"/>
                    <a:ea typeface="Symbol"/>
                    <a:cs typeface="Symbol"/>
                  </a:defRPr>
                </a:pPr>
                <a:r>
                  <a:rPr lang="de-DE" sz="1800" b="1" i="0" u="none" strike="noStrike" kern="1200" baseline="0">
                    <a:solidFill>
                      <a:srgbClr val="000000"/>
                    </a:solidFill>
                    <a:latin typeface="Symbol"/>
                  </a:rPr>
                  <a:t>e</a:t>
                </a:r>
                <a:r>
                  <a:rPr lang="de-DE" sz="1800" b="1" i="0" u="none" strike="noStrike" kern="1200" baseline="-25000">
                    <a:solidFill>
                      <a:srgbClr val="000000"/>
                    </a:solidFill>
                    <a:latin typeface="Frutiger LT Com 45 Light"/>
                  </a:rPr>
                  <a:t>tech </a:t>
                </a:r>
                <a:r>
                  <a:rPr lang="de-DE" sz="1800" b="1" i="0" u="none" strike="noStrike" kern="1200" baseline="0">
                    <a:solidFill>
                      <a:srgbClr val="000000"/>
                    </a:solidFill>
                    <a:latin typeface="Frutiger LT Com 45 Light"/>
                  </a:rPr>
                  <a:t>[-]</a:t>
                </a:r>
              </a:p>
            </c:rich>
          </c:tx>
          <c:layout>
            <c:manualLayout>
              <c:xMode val="edge"/>
              <c:yMode val="edge"/>
              <c:x val="0.43906976744186049"/>
              <c:y val="0.93155555555555558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Frutiger 45 Light"/>
                <a:ea typeface="Frutiger 45 Light"/>
                <a:cs typeface="Frutiger 45 Light"/>
              </a:defRPr>
            </a:pPr>
            <a:endParaRPr lang="de-DE"/>
          </a:p>
        </c:txPr>
        <c:crossAx val="47529984"/>
        <c:crosses val="autoZero"/>
        <c:crossBetween val="midCat"/>
      </c:valAx>
      <c:valAx>
        <c:axId val="47529984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 algn="ctr" rtl="0">
                  <a:defRPr sz="1800" b="1" i="0" u="none" strike="noStrike" baseline="0">
                    <a:solidFill>
                      <a:srgbClr val="000000"/>
                    </a:solidFill>
                    <a:latin typeface="Symbol"/>
                    <a:ea typeface="Symbol"/>
                    <a:cs typeface="Symbol"/>
                  </a:defRPr>
                </a:pPr>
                <a:r>
                  <a:rPr lang="en-US" sz="1800" b="1" i="0" u="none" strike="noStrike" kern="1200" baseline="0">
                    <a:solidFill>
                      <a:srgbClr val="000000"/>
                    </a:solidFill>
                    <a:latin typeface="Symbol"/>
                  </a:rPr>
                  <a:t>s</a:t>
                </a:r>
                <a:r>
                  <a:rPr lang="en-US" sz="1800" b="1" i="0" u="none" strike="noStrike" kern="1200" baseline="-25000">
                    <a:solidFill>
                      <a:srgbClr val="000000"/>
                    </a:solidFill>
                    <a:latin typeface="Frutiger 45 Light"/>
                  </a:rPr>
                  <a:t>tech</a:t>
                </a:r>
                <a:r>
                  <a:rPr lang="en-US" sz="1800" b="1" i="0" u="none" strike="noStrike" kern="1200" baseline="0">
                    <a:solidFill>
                      <a:srgbClr val="000000"/>
                    </a:solidFill>
                    <a:latin typeface="Frutiger 45 Light"/>
                  </a:rPr>
                  <a:t> [MPa]</a:t>
                </a:r>
              </a:p>
            </c:rich>
          </c:tx>
          <c:layout>
            <c:manualLayout>
              <c:xMode val="edge"/>
              <c:yMode val="edge"/>
              <c:x val="1.7364341085271316E-2"/>
              <c:y val="0.4337777777777777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Frutiger 45 Light"/>
                <a:ea typeface="Frutiger 45 Light"/>
                <a:cs typeface="Frutiger 45 Light"/>
              </a:defRPr>
            </a:pPr>
            <a:endParaRPr lang="de-DE"/>
          </a:p>
        </c:txPr>
        <c:crossAx val="47397888"/>
        <c:crosses val="autoZero"/>
        <c:crossBetween val="midCat"/>
      </c:valAx>
      <c:spPr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c:spPr>
    </c:plotArea>
    <c:legend>
      <c:legendPos val="r"/>
      <c:layout>
        <c:manualLayout>
          <c:xMode val="edge"/>
          <c:yMode val="edge"/>
          <c:x val="0.78588654833215521"/>
          <c:y val="8.3301672492732126E-2"/>
          <c:w val="0.14275567359918695"/>
          <c:h val="0.51934418511587399"/>
        </c:manualLayout>
      </c:layout>
      <c:overlay val="0"/>
      <c:spPr>
        <a:solidFill>
          <a:sysClr val="window" lastClr="FFFFFF">
            <a:lumMod val="100000"/>
          </a:sysClr>
        </a:solidFill>
        <a:ln w="9525" cap="flat" cmpd="sng" algn="ctr">
          <a:solidFill>
            <a:sysClr val="windowText" lastClr="000000">
              <a:lumMod val="100000"/>
            </a:sys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>
            <a:defRPr sz="800" b="1">
              <a:latin typeface="Frutiger LT Com 45 Light" panose="020B0303030504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  <a:headEnd type="none" w="med" len="med"/>
      <a:tailEnd type="none" w="med" len="med"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Frutiger 45 Light"/>
          <a:ea typeface="Frutiger 45 Light"/>
          <a:cs typeface="Frutiger 45 Light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5.4573643410852711E-2"/>
          <c:y val="4.2666666666666665E-2"/>
          <c:w val="0.91782945736434107"/>
          <c:h val="0.88888888888888884"/>
        </c:manualLayout>
      </c:layout>
      <c:scatterChart>
        <c:scatterStyle val="lineMarker"/>
        <c:varyColors val="0"/>
        <c:ser>
          <c:idx val="0"/>
          <c:order val="0"/>
          <c:tx>
            <c:strRef>
              <c:f>'46NT99'!$B$2</c:f>
              <c:strCache>
                <c:ptCount val="1"/>
                <c:pt idx="0">
                  <c:v>AWA_2_01_Rz</c:v>
                </c:pt>
              </c:strCache>
            </c:strRef>
          </c:tx>
          <c:spPr>
            <a:ln w="28575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'46NT99'!$H$22:$H$770</c:f>
              <c:numCache>
                <c:formatCode>0.000</c:formatCode>
                <c:ptCount val="749"/>
                <c:pt idx="0">
                  <c:v>1.8153143581620901E-5</c:v>
                </c:pt>
                <c:pt idx="1">
                  <c:v>1.6675815581620901E-5</c:v>
                </c:pt>
                <c:pt idx="2">
                  <c:v>1.68191155816209E-5</c:v>
                </c:pt>
                <c:pt idx="3">
                  <c:v>1.3069743581620901E-5</c:v>
                </c:pt>
                <c:pt idx="4">
                  <c:v>1.1654943581620901E-5</c:v>
                </c:pt>
                <c:pt idx="5">
                  <c:v>1.30749835816209E-5</c:v>
                </c:pt>
                <c:pt idx="6">
                  <c:v>1.18087035816209E-5</c:v>
                </c:pt>
                <c:pt idx="7">
                  <c:v>8.4527835816209008E-6</c:v>
                </c:pt>
                <c:pt idx="8">
                  <c:v>1.4442875581620899E-5</c:v>
                </c:pt>
                <c:pt idx="9">
                  <c:v>1.5670079581620899E-5</c:v>
                </c:pt>
                <c:pt idx="10">
                  <c:v>1.66497555816209E-5</c:v>
                </c:pt>
                <c:pt idx="11">
                  <c:v>1.82287111816209E-5</c:v>
                </c:pt>
                <c:pt idx="12">
                  <c:v>2.0513759581620897E-5</c:v>
                </c:pt>
                <c:pt idx="13">
                  <c:v>1.5878519581620898E-5</c:v>
                </c:pt>
                <c:pt idx="14">
                  <c:v>1.4805047581620901E-5</c:v>
                </c:pt>
                <c:pt idx="15">
                  <c:v>1.82651815816209E-5</c:v>
                </c:pt>
                <c:pt idx="16">
                  <c:v>1.7470503581620899E-5</c:v>
                </c:pt>
                <c:pt idx="17">
                  <c:v>1.8616931581620899E-5</c:v>
                </c:pt>
                <c:pt idx="18">
                  <c:v>2.1193799581620897E-5</c:v>
                </c:pt>
                <c:pt idx="19">
                  <c:v>1.68868595816209E-5</c:v>
                </c:pt>
                <c:pt idx="20">
                  <c:v>1.7863930781620898E-5</c:v>
                </c:pt>
                <c:pt idx="21">
                  <c:v>1.6993683581620899E-5</c:v>
                </c:pt>
                <c:pt idx="22">
                  <c:v>1.9046839581620898E-5</c:v>
                </c:pt>
                <c:pt idx="23">
                  <c:v>1.6099987581620902E-5</c:v>
                </c:pt>
                <c:pt idx="24">
                  <c:v>2.2293343581620902E-5</c:v>
                </c:pt>
                <c:pt idx="25">
                  <c:v>2.7095303581620902E-5</c:v>
                </c:pt>
                <c:pt idx="26">
                  <c:v>3.1475183581620899E-5</c:v>
                </c:pt>
                <c:pt idx="27">
                  <c:v>4.3984343581620902E-5</c:v>
                </c:pt>
                <c:pt idx="28">
                  <c:v>4.8525783581620902E-5</c:v>
                </c:pt>
                <c:pt idx="29">
                  <c:v>6.3142743581620905E-5</c:v>
                </c:pt>
                <c:pt idx="30">
                  <c:v>7.26711435816209E-5</c:v>
                </c:pt>
                <c:pt idx="31">
                  <c:v>9.0904743581620901E-5</c:v>
                </c:pt>
                <c:pt idx="32">
                  <c:v>1.0294754358162089E-4</c:v>
                </c:pt>
                <c:pt idx="33">
                  <c:v>1.306911435816209E-4</c:v>
                </c:pt>
                <c:pt idx="34">
                  <c:v>1.5483394358162091E-4</c:v>
                </c:pt>
                <c:pt idx="35">
                  <c:v>1.7445354358162091E-4</c:v>
                </c:pt>
                <c:pt idx="36">
                  <c:v>2.0050074358162089E-4</c:v>
                </c:pt>
                <c:pt idx="37">
                  <c:v>2.2473754358162088E-4</c:v>
                </c:pt>
                <c:pt idx="38">
                  <c:v>2.5144434358162086E-4</c:v>
                </c:pt>
                <c:pt idx="39">
                  <c:v>2.776791435816209E-4</c:v>
                </c:pt>
                <c:pt idx="40">
                  <c:v>3.0730154358162091E-4</c:v>
                </c:pt>
                <c:pt idx="41">
                  <c:v>3.3882034358162088E-4</c:v>
                </c:pt>
                <c:pt idx="42">
                  <c:v>3.662723435816209E-4</c:v>
                </c:pt>
                <c:pt idx="43">
                  <c:v>3.9549594358162093E-4</c:v>
                </c:pt>
                <c:pt idx="44">
                  <c:v>4.4544914358162087E-4</c:v>
                </c:pt>
                <c:pt idx="45">
                  <c:v>4.663251435816209E-4</c:v>
                </c:pt>
                <c:pt idx="46">
                  <c:v>4.9930914358162085E-4</c:v>
                </c:pt>
                <c:pt idx="47">
                  <c:v>5.3691714358162091E-4</c:v>
                </c:pt>
                <c:pt idx="48">
                  <c:v>5.7406514358162089E-4</c:v>
                </c:pt>
                <c:pt idx="49">
                  <c:v>6.1275314358162083E-4</c:v>
                </c:pt>
                <c:pt idx="50">
                  <c:v>6.4704514358162105E-4</c:v>
                </c:pt>
                <c:pt idx="51">
                  <c:v>6.8632114358162092E-4</c:v>
                </c:pt>
                <c:pt idx="52">
                  <c:v>7.248051435816209E-4</c:v>
                </c:pt>
                <c:pt idx="53">
                  <c:v>7.6234514358162098E-4</c:v>
                </c:pt>
                <c:pt idx="54">
                  <c:v>8.0598514358162093E-4</c:v>
                </c:pt>
                <c:pt idx="55">
                  <c:v>8.4073714358162091E-4</c:v>
                </c:pt>
                <c:pt idx="56">
                  <c:v>8.9296914358162106E-4</c:v>
                </c:pt>
                <c:pt idx="57">
                  <c:v>9.28641143581621E-4</c:v>
                </c:pt>
                <c:pt idx="58">
                  <c:v>9.6566914358162104E-4</c:v>
                </c:pt>
                <c:pt idx="59">
                  <c:v>1.0101091435816209E-3</c:v>
                </c:pt>
                <c:pt idx="60">
                  <c:v>1.0566411435816211E-3</c:v>
                </c:pt>
                <c:pt idx="61">
                  <c:v>1.0951931435816209E-3</c:v>
                </c:pt>
                <c:pt idx="62">
                  <c:v>1.144997143581621E-3</c:v>
                </c:pt>
                <c:pt idx="63">
                  <c:v>1.189757143581621E-3</c:v>
                </c:pt>
                <c:pt idx="64">
                  <c:v>1.230561143581621E-3</c:v>
                </c:pt>
                <c:pt idx="65">
                  <c:v>1.2759731435816211E-3</c:v>
                </c:pt>
                <c:pt idx="66">
                  <c:v>1.3127331435816209E-3</c:v>
                </c:pt>
                <c:pt idx="67">
                  <c:v>1.355925143581621E-3</c:v>
                </c:pt>
                <c:pt idx="68">
                  <c:v>1.399953143581621E-3</c:v>
                </c:pt>
                <c:pt idx="69">
                  <c:v>1.449557143581621E-3</c:v>
                </c:pt>
                <c:pt idx="70">
                  <c:v>1.495985143581621E-3</c:v>
                </c:pt>
                <c:pt idx="71">
                  <c:v>1.5365771435816209E-3</c:v>
                </c:pt>
                <c:pt idx="72">
                  <c:v>1.5824731435816208E-3</c:v>
                </c:pt>
                <c:pt idx="73">
                  <c:v>1.6295211435816209E-3</c:v>
                </c:pt>
                <c:pt idx="74">
                  <c:v>1.6765371435816208E-3</c:v>
                </c:pt>
                <c:pt idx="75">
                  <c:v>1.7249731435816209E-3</c:v>
                </c:pt>
                <c:pt idx="76">
                  <c:v>1.773709143581621E-3</c:v>
                </c:pt>
                <c:pt idx="77">
                  <c:v>1.817953143581621E-3</c:v>
                </c:pt>
                <c:pt idx="78">
                  <c:v>1.8638651435816209E-3</c:v>
                </c:pt>
                <c:pt idx="79">
                  <c:v>1.9140891435816209E-3</c:v>
                </c:pt>
                <c:pt idx="80">
                  <c:v>1.962185143581621E-3</c:v>
                </c:pt>
                <c:pt idx="81">
                  <c:v>2.0088291435816212E-3</c:v>
                </c:pt>
                <c:pt idx="82">
                  <c:v>2.0541171435816213E-3</c:v>
                </c:pt>
                <c:pt idx="83">
                  <c:v>2.1053691435816211E-3</c:v>
                </c:pt>
                <c:pt idx="84">
                  <c:v>2.1455331435816212E-3</c:v>
                </c:pt>
                <c:pt idx="85">
                  <c:v>2.1963851435816209E-3</c:v>
                </c:pt>
                <c:pt idx="86">
                  <c:v>2.2491971435816211E-3</c:v>
                </c:pt>
                <c:pt idx="87">
                  <c:v>2.287449143581621E-3</c:v>
                </c:pt>
                <c:pt idx="88">
                  <c:v>2.3364011435816211E-3</c:v>
                </c:pt>
                <c:pt idx="89">
                  <c:v>2.3972611435816209E-3</c:v>
                </c:pt>
                <c:pt idx="90">
                  <c:v>2.4445691435816212E-3</c:v>
                </c:pt>
                <c:pt idx="91">
                  <c:v>2.4966251435816207E-3</c:v>
                </c:pt>
                <c:pt idx="92">
                  <c:v>2.5394211435816206E-3</c:v>
                </c:pt>
                <c:pt idx="93">
                  <c:v>2.5827971435816205E-3</c:v>
                </c:pt>
                <c:pt idx="94">
                  <c:v>2.636977143581621E-3</c:v>
                </c:pt>
                <c:pt idx="95">
                  <c:v>2.6847331435816209E-3</c:v>
                </c:pt>
                <c:pt idx="96">
                  <c:v>2.7331691435816207E-3</c:v>
                </c:pt>
                <c:pt idx="97">
                  <c:v>2.7871251435816207E-3</c:v>
                </c:pt>
                <c:pt idx="98">
                  <c:v>2.8379251435816204E-3</c:v>
                </c:pt>
                <c:pt idx="99">
                  <c:v>2.8920211435816208E-3</c:v>
                </c:pt>
                <c:pt idx="100">
                  <c:v>2.9449811435816207E-3</c:v>
                </c:pt>
                <c:pt idx="101">
                  <c:v>2.9948531435816206E-3</c:v>
                </c:pt>
                <c:pt idx="102">
                  <c:v>3.0446051435816207E-3</c:v>
                </c:pt>
                <c:pt idx="103">
                  <c:v>3.0895251435816206E-3</c:v>
                </c:pt>
                <c:pt idx="104">
                  <c:v>3.1441171435816206E-3</c:v>
                </c:pt>
                <c:pt idx="105">
                  <c:v>3.1955011435816204E-3</c:v>
                </c:pt>
                <c:pt idx="106">
                  <c:v>3.2469811435816209E-3</c:v>
                </c:pt>
                <c:pt idx="107">
                  <c:v>3.294005143581621E-3</c:v>
                </c:pt>
                <c:pt idx="108">
                  <c:v>3.3445251435816211E-3</c:v>
                </c:pt>
                <c:pt idx="109">
                  <c:v>3.3987651435816208E-3</c:v>
                </c:pt>
                <c:pt idx="110">
                  <c:v>3.4494371435816206E-3</c:v>
                </c:pt>
                <c:pt idx="111">
                  <c:v>3.4983571435816207E-3</c:v>
                </c:pt>
                <c:pt idx="112">
                  <c:v>3.5530051435816207E-3</c:v>
                </c:pt>
                <c:pt idx="113">
                  <c:v>3.6038371435816209E-3</c:v>
                </c:pt>
                <c:pt idx="114">
                  <c:v>3.6519931435816206E-3</c:v>
                </c:pt>
                <c:pt idx="115">
                  <c:v>3.699281143581621E-3</c:v>
                </c:pt>
                <c:pt idx="116">
                  <c:v>3.7509331435816207E-3</c:v>
                </c:pt>
                <c:pt idx="117">
                  <c:v>3.800145143581621E-3</c:v>
                </c:pt>
                <c:pt idx="118">
                  <c:v>3.8458851435816204E-3</c:v>
                </c:pt>
                <c:pt idx="119">
                  <c:v>3.9037811435816204E-3</c:v>
                </c:pt>
                <c:pt idx="120">
                  <c:v>3.9436811435816206E-3</c:v>
                </c:pt>
                <c:pt idx="121">
                  <c:v>4.0013171435816204E-3</c:v>
                </c:pt>
                <c:pt idx="122">
                  <c:v>4.0440331435816204E-3</c:v>
                </c:pt>
                <c:pt idx="123">
                  <c:v>4.0980731435816212E-3</c:v>
                </c:pt>
                <c:pt idx="124">
                  <c:v>4.1487931435816201E-3</c:v>
                </c:pt>
                <c:pt idx="125">
                  <c:v>4.1921531435816202E-3</c:v>
                </c:pt>
                <c:pt idx="126">
                  <c:v>4.2504331435816202E-3</c:v>
                </c:pt>
                <c:pt idx="127">
                  <c:v>4.3006331435816204E-3</c:v>
                </c:pt>
                <c:pt idx="128">
                  <c:v>4.3543931435816204E-3</c:v>
                </c:pt>
                <c:pt idx="129">
                  <c:v>4.3987531435816206E-3</c:v>
                </c:pt>
                <c:pt idx="130">
                  <c:v>4.4531131435816204E-3</c:v>
                </c:pt>
                <c:pt idx="131">
                  <c:v>4.5041931435816206E-3</c:v>
                </c:pt>
                <c:pt idx="132">
                  <c:v>4.5504731435816207E-3</c:v>
                </c:pt>
                <c:pt idx="133">
                  <c:v>4.6025931435816209E-3</c:v>
                </c:pt>
                <c:pt idx="134">
                  <c:v>4.6462731435816208E-3</c:v>
                </c:pt>
                <c:pt idx="135">
                  <c:v>4.6971531435816205E-3</c:v>
                </c:pt>
                <c:pt idx="136">
                  <c:v>4.7518731435816208E-3</c:v>
                </c:pt>
                <c:pt idx="137">
                  <c:v>4.7960731435816202E-3</c:v>
                </c:pt>
                <c:pt idx="138">
                  <c:v>4.8557131435816208E-3</c:v>
                </c:pt>
                <c:pt idx="139">
                  <c:v>4.8982331435816207E-3</c:v>
                </c:pt>
                <c:pt idx="140">
                  <c:v>4.9385131435816208E-3</c:v>
                </c:pt>
                <c:pt idx="141">
                  <c:v>4.9983131435816204E-3</c:v>
                </c:pt>
                <c:pt idx="142">
                  <c:v>5.0409131435816198E-3</c:v>
                </c:pt>
                <c:pt idx="143">
                  <c:v>5.1069931435816203E-3</c:v>
                </c:pt>
                <c:pt idx="144">
                  <c:v>5.1495931435816215E-3</c:v>
                </c:pt>
                <c:pt idx="145">
                  <c:v>5.2225131435816204E-3</c:v>
                </c:pt>
                <c:pt idx="146">
                  <c:v>5.2737531435816214E-3</c:v>
                </c:pt>
                <c:pt idx="147">
                  <c:v>5.3442731435816206E-3</c:v>
                </c:pt>
                <c:pt idx="148">
                  <c:v>5.4202331435816205E-3</c:v>
                </c:pt>
                <c:pt idx="149">
                  <c:v>5.4849531435816213E-3</c:v>
                </c:pt>
                <c:pt idx="150">
                  <c:v>5.5945531435816209E-3</c:v>
                </c:pt>
                <c:pt idx="151">
                  <c:v>5.7078331435816212E-3</c:v>
                </c:pt>
                <c:pt idx="152">
                  <c:v>5.8316331435816207E-3</c:v>
                </c:pt>
                <c:pt idx="153">
                  <c:v>5.9963131435816211E-3</c:v>
                </c:pt>
                <c:pt idx="154">
                  <c:v>6.1306331435816205E-3</c:v>
                </c:pt>
                <c:pt idx="155">
                  <c:v>6.3233931435816206E-3</c:v>
                </c:pt>
                <c:pt idx="156">
                  <c:v>6.5220331435816205E-3</c:v>
                </c:pt>
                <c:pt idx="157">
                  <c:v>6.7484331435816204E-3</c:v>
                </c:pt>
                <c:pt idx="158">
                  <c:v>6.9551131435816203E-3</c:v>
                </c:pt>
                <c:pt idx="159">
                  <c:v>7.1868331435816198E-3</c:v>
                </c:pt>
                <c:pt idx="160">
                  <c:v>7.4172731435816208E-3</c:v>
                </c:pt>
                <c:pt idx="161">
                  <c:v>7.6340331435816207E-3</c:v>
                </c:pt>
                <c:pt idx="162">
                  <c:v>7.8479531435816201E-3</c:v>
                </c:pt>
                <c:pt idx="163">
                  <c:v>8.0772731435816199E-3</c:v>
                </c:pt>
                <c:pt idx="164">
                  <c:v>8.2825131435816206E-3</c:v>
                </c:pt>
                <c:pt idx="165">
                  <c:v>8.5022731435816217E-3</c:v>
                </c:pt>
                <c:pt idx="166">
                  <c:v>8.6688731435816194E-3</c:v>
                </c:pt>
                <c:pt idx="167">
                  <c:v>8.8843531435816199E-3</c:v>
                </c:pt>
                <c:pt idx="168">
                  <c:v>9.0629531435816209E-3</c:v>
                </c:pt>
                <c:pt idx="169">
                  <c:v>9.2743931435816211E-3</c:v>
                </c:pt>
                <c:pt idx="170">
                  <c:v>9.461353143581621E-3</c:v>
                </c:pt>
                <c:pt idx="171">
                  <c:v>9.6631131435816215E-3</c:v>
                </c:pt>
                <c:pt idx="172">
                  <c:v>9.8563931435816203E-3</c:v>
                </c:pt>
                <c:pt idx="173">
                  <c:v>1.004391314358162E-2</c:v>
                </c:pt>
                <c:pt idx="174">
                  <c:v>1.025171314358162E-2</c:v>
                </c:pt>
                <c:pt idx="175">
                  <c:v>1.0426713143581621E-2</c:v>
                </c:pt>
                <c:pt idx="176">
                  <c:v>1.063047314358162E-2</c:v>
                </c:pt>
                <c:pt idx="177">
                  <c:v>1.082675314358162E-2</c:v>
                </c:pt>
                <c:pt idx="178">
                  <c:v>1.1020593143581621E-2</c:v>
                </c:pt>
                <c:pt idx="179">
                  <c:v>1.122411314358162E-2</c:v>
                </c:pt>
                <c:pt idx="180">
                  <c:v>1.1415873143581621E-2</c:v>
                </c:pt>
                <c:pt idx="181">
                  <c:v>1.1616753143581619E-2</c:v>
                </c:pt>
                <c:pt idx="182">
                  <c:v>1.1811793143581622E-2</c:v>
                </c:pt>
                <c:pt idx="183">
                  <c:v>1.2023993143581622E-2</c:v>
                </c:pt>
                <c:pt idx="184">
                  <c:v>1.2220233143581621E-2</c:v>
                </c:pt>
                <c:pt idx="185">
                  <c:v>1.2415033143581619E-2</c:v>
                </c:pt>
                <c:pt idx="186">
                  <c:v>1.2613153143581621E-2</c:v>
                </c:pt>
                <c:pt idx="187">
                  <c:v>1.2812353143581621E-2</c:v>
                </c:pt>
                <c:pt idx="188">
                  <c:v>1.3035193143581621E-2</c:v>
                </c:pt>
                <c:pt idx="189">
                  <c:v>1.3234353143581621E-2</c:v>
                </c:pt>
                <c:pt idx="190">
                  <c:v>1.3439913143581622E-2</c:v>
                </c:pt>
                <c:pt idx="191">
                  <c:v>1.3654473143581621E-2</c:v>
                </c:pt>
                <c:pt idx="192">
                  <c:v>1.3835673143581622E-2</c:v>
                </c:pt>
                <c:pt idx="193">
                  <c:v>1.4055873143581621E-2</c:v>
                </c:pt>
                <c:pt idx="194">
                  <c:v>1.425955314358162E-2</c:v>
                </c:pt>
                <c:pt idx="195">
                  <c:v>1.4480833143581623E-2</c:v>
                </c:pt>
                <c:pt idx="196">
                  <c:v>1.4672393143581621E-2</c:v>
                </c:pt>
                <c:pt idx="197">
                  <c:v>1.487499314358162E-2</c:v>
                </c:pt>
                <c:pt idx="198">
                  <c:v>1.5071233143581622E-2</c:v>
                </c:pt>
                <c:pt idx="199">
                  <c:v>1.5296833143581622E-2</c:v>
                </c:pt>
                <c:pt idx="200">
                  <c:v>1.5489473143581621E-2</c:v>
                </c:pt>
                <c:pt idx="201">
                  <c:v>1.5688913143581621E-2</c:v>
                </c:pt>
                <c:pt idx="202">
                  <c:v>1.590347314358162E-2</c:v>
                </c:pt>
                <c:pt idx="203">
                  <c:v>1.610743314358162E-2</c:v>
                </c:pt>
                <c:pt idx="204">
                  <c:v>1.6334753143581623E-2</c:v>
                </c:pt>
                <c:pt idx="205">
                  <c:v>1.6536673143581621E-2</c:v>
                </c:pt>
                <c:pt idx="206">
                  <c:v>1.6740153143581619E-2</c:v>
                </c:pt>
                <c:pt idx="207">
                  <c:v>1.6963513143581622E-2</c:v>
                </c:pt>
                <c:pt idx="208">
                  <c:v>1.7200153143581622E-2</c:v>
                </c:pt>
                <c:pt idx="209">
                  <c:v>1.7367673143581622E-2</c:v>
                </c:pt>
                <c:pt idx="210">
                  <c:v>1.7564433143581623E-2</c:v>
                </c:pt>
                <c:pt idx="211">
                  <c:v>1.7760393143581622E-2</c:v>
                </c:pt>
                <c:pt idx="212">
                  <c:v>1.798551314358162E-2</c:v>
                </c:pt>
                <c:pt idx="213">
                  <c:v>1.819359314358162E-2</c:v>
                </c:pt>
                <c:pt idx="214">
                  <c:v>1.8387273143581621E-2</c:v>
                </c:pt>
                <c:pt idx="215">
                  <c:v>1.8582193143581619E-2</c:v>
                </c:pt>
                <c:pt idx="216">
                  <c:v>1.8789753143581622E-2</c:v>
                </c:pt>
                <c:pt idx="217">
                  <c:v>1.898863314358162E-2</c:v>
                </c:pt>
                <c:pt idx="218">
                  <c:v>1.9207993143581622E-2</c:v>
                </c:pt>
                <c:pt idx="219">
                  <c:v>1.9430393143581623E-2</c:v>
                </c:pt>
                <c:pt idx="220">
                  <c:v>1.9624953143581619E-2</c:v>
                </c:pt>
                <c:pt idx="221">
                  <c:v>1.9828473143581618E-2</c:v>
                </c:pt>
                <c:pt idx="222">
                  <c:v>2.0049153143581622E-2</c:v>
                </c:pt>
                <c:pt idx="223">
                  <c:v>2.0247913143581622E-2</c:v>
                </c:pt>
                <c:pt idx="224">
                  <c:v>2.0464913143581624E-2</c:v>
                </c:pt>
                <c:pt idx="225">
                  <c:v>2.0668073143581624E-2</c:v>
                </c:pt>
                <c:pt idx="226">
                  <c:v>2.0869873143581623E-2</c:v>
                </c:pt>
                <c:pt idx="227">
                  <c:v>2.1089433143581623E-2</c:v>
                </c:pt>
                <c:pt idx="228">
                  <c:v>2.1275073143581621E-2</c:v>
                </c:pt>
                <c:pt idx="229">
                  <c:v>2.1493673143581624E-2</c:v>
                </c:pt>
                <c:pt idx="230">
                  <c:v>2.1696313143581624E-2</c:v>
                </c:pt>
                <c:pt idx="231">
                  <c:v>2.1898993143581621E-2</c:v>
                </c:pt>
                <c:pt idx="232">
                  <c:v>2.2101113143581621E-2</c:v>
                </c:pt>
                <c:pt idx="233">
                  <c:v>2.2292273143581624E-2</c:v>
                </c:pt>
                <c:pt idx="234">
                  <c:v>2.2496553143581625E-2</c:v>
                </c:pt>
                <c:pt idx="235">
                  <c:v>2.2715033143581621E-2</c:v>
                </c:pt>
                <c:pt idx="236">
                  <c:v>2.2912553143581621E-2</c:v>
                </c:pt>
                <c:pt idx="237">
                  <c:v>2.3116753143581623E-2</c:v>
                </c:pt>
                <c:pt idx="238">
                  <c:v>2.3317713143581623E-2</c:v>
                </c:pt>
                <c:pt idx="239">
                  <c:v>2.3519233143581623E-2</c:v>
                </c:pt>
                <c:pt idx="240">
                  <c:v>2.3741433143581622E-2</c:v>
                </c:pt>
                <c:pt idx="241">
                  <c:v>2.3945913143581622E-2</c:v>
                </c:pt>
                <c:pt idx="242">
                  <c:v>2.4141393143581623E-2</c:v>
                </c:pt>
                <c:pt idx="243">
                  <c:v>2.4328953143581623E-2</c:v>
                </c:pt>
                <c:pt idx="244">
                  <c:v>2.4533993143581623E-2</c:v>
                </c:pt>
                <c:pt idx="245">
                  <c:v>2.4757113143581623E-2</c:v>
                </c:pt>
                <c:pt idx="246">
                  <c:v>2.4954953143581621E-2</c:v>
                </c:pt>
                <c:pt idx="247">
                  <c:v>2.5152953143581621E-2</c:v>
                </c:pt>
                <c:pt idx="248">
                  <c:v>2.5385353143581622E-2</c:v>
                </c:pt>
                <c:pt idx="249">
                  <c:v>2.5581793143581621E-2</c:v>
                </c:pt>
                <c:pt idx="250">
                  <c:v>2.5786633143581622E-2</c:v>
                </c:pt>
                <c:pt idx="251">
                  <c:v>2.5987353143581624E-2</c:v>
                </c:pt>
                <c:pt idx="252">
                  <c:v>2.618191314358162E-2</c:v>
                </c:pt>
                <c:pt idx="253">
                  <c:v>2.6400833143581624E-2</c:v>
                </c:pt>
                <c:pt idx="254">
                  <c:v>2.6588913143581624E-2</c:v>
                </c:pt>
                <c:pt idx="255">
                  <c:v>2.6789833143581621E-2</c:v>
                </c:pt>
                <c:pt idx="256">
                  <c:v>2.7008953143581621E-2</c:v>
                </c:pt>
                <c:pt idx="257">
                  <c:v>2.7207273143581623E-2</c:v>
                </c:pt>
                <c:pt idx="258">
                  <c:v>2.7400913143581621E-2</c:v>
                </c:pt>
                <c:pt idx="259">
                  <c:v>2.7625193143581625E-2</c:v>
                </c:pt>
                <c:pt idx="260">
                  <c:v>2.7819873143581621E-2</c:v>
                </c:pt>
                <c:pt idx="261">
                  <c:v>2.8013193143581624E-2</c:v>
                </c:pt>
                <c:pt idx="262">
                  <c:v>2.8215553143581623E-2</c:v>
                </c:pt>
                <c:pt idx="263">
                  <c:v>2.8421753143581623E-2</c:v>
                </c:pt>
                <c:pt idx="264">
                  <c:v>2.8637513143581622E-2</c:v>
                </c:pt>
                <c:pt idx="265">
                  <c:v>2.8837233143581623E-2</c:v>
                </c:pt>
                <c:pt idx="266">
                  <c:v>2.9030353143581621E-2</c:v>
                </c:pt>
                <c:pt idx="267">
                  <c:v>2.9262353143581624E-2</c:v>
                </c:pt>
                <c:pt idx="268">
                  <c:v>2.945627314358162E-2</c:v>
                </c:pt>
                <c:pt idx="269">
                  <c:v>2.9655753143581626E-2</c:v>
                </c:pt>
                <c:pt idx="270">
                  <c:v>2.9851833143581624E-2</c:v>
                </c:pt>
                <c:pt idx="271">
                  <c:v>3.0081473143581623E-2</c:v>
                </c:pt>
                <c:pt idx="272">
                  <c:v>3.0278873143581624E-2</c:v>
                </c:pt>
                <c:pt idx="273">
                  <c:v>3.0477073143581623E-2</c:v>
                </c:pt>
                <c:pt idx="274">
                  <c:v>3.0695993143581624E-2</c:v>
                </c:pt>
                <c:pt idx="275">
                  <c:v>3.0889593143581622E-2</c:v>
                </c:pt>
                <c:pt idx="276">
                  <c:v>3.110547314358162E-2</c:v>
                </c:pt>
                <c:pt idx="277">
                  <c:v>3.1301673143581621E-2</c:v>
                </c:pt>
                <c:pt idx="278">
                  <c:v>3.1503633143581622E-2</c:v>
                </c:pt>
                <c:pt idx="279">
                  <c:v>3.1693073143581628E-2</c:v>
                </c:pt>
                <c:pt idx="280">
                  <c:v>3.1895513143581626E-2</c:v>
                </c:pt>
                <c:pt idx="281">
                  <c:v>3.2114913143581621E-2</c:v>
                </c:pt>
                <c:pt idx="282">
                  <c:v>3.2316873143581622E-2</c:v>
                </c:pt>
                <c:pt idx="283">
                  <c:v>3.2518513143581625E-2</c:v>
                </c:pt>
                <c:pt idx="284">
                  <c:v>3.274131314358162E-2</c:v>
                </c:pt>
                <c:pt idx="285">
                  <c:v>3.2935713143581624E-2</c:v>
                </c:pt>
                <c:pt idx="286">
                  <c:v>3.3142273143581626E-2</c:v>
                </c:pt>
                <c:pt idx="287">
                  <c:v>3.3348353143581623E-2</c:v>
                </c:pt>
                <c:pt idx="288">
                  <c:v>3.3569433143581622E-2</c:v>
                </c:pt>
                <c:pt idx="289">
                  <c:v>3.3764793143581627E-2</c:v>
                </c:pt>
                <c:pt idx="290">
                  <c:v>3.3962713143581624E-2</c:v>
                </c:pt>
                <c:pt idx="291">
                  <c:v>3.4168113143581619E-2</c:v>
                </c:pt>
                <c:pt idx="292">
                  <c:v>3.4372793143581624E-2</c:v>
                </c:pt>
                <c:pt idx="293">
                  <c:v>3.4568073143581624E-2</c:v>
                </c:pt>
                <c:pt idx="294">
                  <c:v>3.4789273143581621E-2</c:v>
                </c:pt>
                <c:pt idx="295">
                  <c:v>3.4985153143581624E-2</c:v>
                </c:pt>
                <c:pt idx="296">
                  <c:v>3.5205513143581627E-2</c:v>
                </c:pt>
                <c:pt idx="297">
                  <c:v>3.5408153143581624E-2</c:v>
                </c:pt>
                <c:pt idx="298">
                  <c:v>3.5611033143581626E-2</c:v>
                </c:pt>
                <c:pt idx="299">
                  <c:v>3.5806473143581624E-2</c:v>
                </c:pt>
                <c:pt idx="300">
                  <c:v>3.6023073143581621E-2</c:v>
                </c:pt>
                <c:pt idx="301">
                  <c:v>3.6227753143581627E-2</c:v>
                </c:pt>
                <c:pt idx="302">
                  <c:v>3.642995314358162E-2</c:v>
                </c:pt>
                <c:pt idx="303">
                  <c:v>3.6635713143581626E-2</c:v>
                </c:pt>
                <c:pt idx="304">
                  <c:v>3.6861673143581623E-2</c:v>
                </c:pt>
                <c:pt idx="305">
                  <c:v>3.7066073143581624E-2</c:v>
                </c:pt>
                <c:pt idx="306">
                  <c:v>3.7275473143581622E-2</c:v>
                </c:pt>
                <c:pt idx="307">
                  <c:v>3.7473913143581623E-2</c:v>
                </c:pt>
                <c:pt idx="308">
                  <c:v>3.7678473143581623E-2</c:v>
                </c:pt>
                <c:pt idx="309">
                  <c:v>3.7882793143581624E-2</c:v>
                </c:pt>
                <c:pt idx="310">
                  <c:v>3.8105313143581621E-2</c:v>
                </c:pt>
                <c:pt idx="311">
                  <c:v>3.8281393143581623E-2</c:v>
                </c:pt>
                <c:pt idx="312">
                  <c:v>3.8502193143581623E-2</c:v>
                </c:pt>
                <c:pt idx="313">
                  <c:v>3.8707073143581627E-2</c:v>
                </c:pt>
                <c:pt idx="314">
                  <c:v>3.8906473143581623E-2</c:v>
                </c:pt>
                <c:pt idx="315">
                  <c:v>3.9107353143581623E-2</c:v>
                </c:pt>
                <c:pt idx="316">
                  <c:v>3.933335314358162E-2</c:v>
                </c:pt>
                <c:pt idx="317">
                  <c:v>3.9541793143581624E-2</c:v>
                </c:pt>
                <c:pt idx="318">
                  <c:v>3.9731433143581622E-2</c:v>
                </c:pt>
                <c:pt idx="319">
                  <c:v>3.9957233143581621E-2</c:v>
                </c:pt>
                <c:pt idx="320">
                  <c:v>4.0161353143581623E-2</c:v>
                </c:pt>
                <c:pt idx="321">
                  <c:v>4.0369753143581627E-2</c:v>
                </c:pt>
                <c:pt idx="322">
                  <c:v>4.0592153143581625E-2</c:v>
                </c:pt>
                <c:pt idx="323">
                  <c:v>4.0795753143581616E-2</c:v>
                </c:pt>
                <c:pt idx="324">
                  <c:v>4.1004553143581618E-2</c:v>
                </c:pt>
                <c:pt idx="325">
                  <c:v>4.1223353143581623E-2</c:v>
                </c:pt>
                <c:pt idx="326">
                  <c:v>4.1448953143581629E-2</c:v>
                </c:pt>
                <c:pt idx="327">
                  <c:v>4.1641353143581625E-2</c:v>
                </c:pt>
                <c:pt idx="328">
                  <c:v>4.1846953143581625E-2</c:v>
                </c:pt>
                <c:pt idx="329">
                  <c:v>4.2056153143581625E-2</c:v>
                </c:pt>
                <c:pt idx="330">
                  <c:v>4.2280953143581622E-2</c:v>
                </c:pt>
                <c:pt idx="331">
                  <c:v>4.248695314358162E-2</c:v>
                </c:pt>
                <c:pt idx="332">
                  <c:v>4.2710553143581624E-2</c:v>
                </c:pt>
                <c:pt idx="333">
                  <c:v>4.2908553143581621E-2</c:v>
                </c:pt>
                <c:pt idx="334">
                  <c:v>4.3127753143581617E-2</c:v>
                </c:pt>
                <c:pt idx="335">
                  <c:v>4.3348153143581626E-2</c:v>
                </c:pt>
                <c:pt idx="336">
                  <c:v>4.3554553143581629E-2</c:v>
                </c:pt>
                <c:pt idx="337">
                  <c:v>4.377335314358162E-2</c:v>
                </c:pt>
                <c:pt idx="338">
                  <c:v>4.3970953143581619E-2</c:v>
                </c:pt>
                <c:pt idx="339">
                  <c:v>4.4178953143581626E-2</c:v>
                </c:pt>
                <c:pt idx="340">
                  <c:v>4.4409353143581624E-2</c:v>
                </c:pt>
                <c:pt idx="341">
                  <c:v>4.462735314358162E-2</c:v>
                </c:pt>
                <c:pt idx="342">
                  <c:v>4.4831753143581621E-2</c:v>
                </c:pt>
                <c:pt idx="343">
                  <c:v>4.5058153143581615E-2</c:v>
                </c:pt>
                <c:pt idx="344">
                  <c:v>4.5263353143581625E-2</c:v>
                </c:pt>
                <c:pt idx="345">
                  <c:v>4.5480953143581623E-2</c:v>
                </c:pt>
                <c:pt idx="346">
                  <c:v>4.569255314358163E-2</c:v>
                </c:pt>
                <c:pt idx="347">
                  <c:v>4.5888553143581624E-2</c:v>
                </c:pt>
                <c:pt idx="348">
                  <c:v>4.6101753143581628E-2</c:v>
                </c:pt>
                <c:pt idx="349">
                  <c:v>4.6307353143581621E-2</c:v>
                </c:pt>
                <c:pt idx="350">
                  <c:v>4.6548153143581621E-2</c:v>
                </c:pt>
                <c:pt idx="351">
                  <c:v>4.6737353143581621E-2</c:v>
                </c:pt>
                <c:pt idx="352">
                  <c:v>4.6960553143581621E-2</c:v>
                </c:pt>
                <c:pt idx="353">
                  <c:v>4.7187753143581625E-2</c:v>
                </c:pt>
                <c:pt idx="354">
                  <c:v>4.7401753143581624E-2</c:v>
                </c:pt>
                <c:pt idx="355">
                  <c:v>4.7630953143581622E-2</c:v>
                </c:pt>
                <c:pt idx="356">
                  <c:v>4.7861353143581621E-2</c:v>
                </c:pt>
                <c:pt idx="357">
                  <c:v>4.8070153143581623E-2</c:v>
                </c:pt>
                <c:pt idx="358">
                  <c:v>4.8276553143581626E-2</c:v>
                </c:pt>
                <c:pt idx="359">
                  <c:v>4.8495753143581621E-2</c:v>
                </c:pt>
                <c:pt idx="360">
                  <c:v>4.8703353143581624E-2</c:v>
                </c:pt>
                <c:pt idx="361">
                  <c:v>4.8913353143581625E-2</c:v>
                </c:pt>
                <c:pt idx="362">
                  <c:v>4.9150953143581623E-2</c:v>
                </c:pt>
                <c:pt idx="363">
                  <c:v>4.9366553143581626E-2</c:v>
                </c:pt>
                <c:pt idx="364">
                  <c:v>4.958215314358163E-2</c:v>
                </c:pt>
                <c:pt idx="365">
                  <c:v>4.9821753143581622E-2</c:v>
                </c:pt>
                <c:pt idx="366">
                  <c:v>5.0042553143581622E-2</c:v>
                </c:pt>
                <c:pt idx="367">
                  <c:v>5.0256553143581621E-2</c:v>
                </c:pt>
                <c:pt idx="368">
                  <c:v>5.047055314358162E-2</c:v>
                </c:pt>
                <c:pt idx="369">
                  <c:v>5.0695353143581617E-2</c:v>
                </c:pt>
                <c:pt idx="370">
                  <c:v>5.0910553143581623E-2</c:v>
                </c:pt>
                <c:pt idx="371">
                  <c:v>5.1118153143581625E-2</c:v>
                </c:pt>
                <c:pt idx="372">
                  <c:v>5.133175314358162E-2</c:v>
                </c:pt>
                <c:pt idx="373">
                  <c:v>5.1544153143581621E-2</c:v>
                </c:pt>
                <c:pt idx="374">
                  <c:v>5.1779753143581624E-2</c:v>
                </c:pt>
                <c:pt idx="375">
                  <c:v>5.2022153143581627E-2</c:v>
                </c:pt>
                <c:pt idx="376">
                  <c:v>5.2234953143581626E-2</c:v>
                </c:pt>
                <c:pt idx="377">
                  <c:v>5.2444553143581624E-2</c:v>
                </c:pt>
                <c:pt idx="378">
                  <c:v>5.2650153143581624E-2</c:v>
                </c:pt>
                <c:pt idx="379">
                  <c:v>5.2869353143581627E-2</c:v>
                </c:pt>
                <c:pt idx="380">
                  <c:v>5.3088553143581622E-2</c:v>
                </c:pt>
                <c:pt idx="381">
                  <c:v>5.3330153143581624E-2</c:v>
                </c:pt>
                <c:pt idx="382">
                  <c:v>5.3528553143581625E-2</c:v>
                </c:pt>
                <c:pt idx="383">
                  <c:v>5.3772153143581622E-2</c:v>
                </c:pt>
                <c:pt idx="384">
                  <c:v>5.4012553143581624E-2</c:v>
                </c:pt>
                <c:pt idx="385">
                  <c:v>5.4234553143581624E-2</c:v>
                </c:pt>
                <c:pt idx="386">
                  <c:v>5.4473753143581626E-2</c:v>
                </c:pt>
                <c:pt idx="387">
                  <c:v>5.4682153143581623E-2</c:v>
                </c:pt>
                <c:pt idx="388">
                  <c:v>5.4922153143581627E-2</c:v>
                </c:pt>
                <c:pt idx="389">
                  <c:v>5.5136553143581624E-2</c:v>
                </c:pt>
                <c:pt idx="390">
                  <c:v>5.5358953143581628E-2</c:v>
                </c:pt>
                <c:pt idx="391">
                  <c:v>5.5595353143581619E-2</c:v>
                </c:pt>
                <c:pt idx="392">
                  <c:v>5.5816953143581621E-2</c:v>
                </c:pt>
                <c:pt idx="393">
                  <c:v>5.6028953143581618E-2</c:v>
                </c:pt>
                <c:pt idx="394">
                  <c:v>5.6249353143581621E-2</c:v>
                </c:pt>
                <c:pt idx="395">
                  <c:v>5.6471353143581621E-2</c:v>
                </c:pt>
                <c:pt idx="396">
                  <c:v>5.6712953143581622E-2</c:v>
                </c:pt>
                <c:pt idx="397">
                  <c:v>5.6926553143581617E-2</c:v>
                </c:pt>
                <c:pt idx="398">
                  <c:v>5.7154953143581627E-2</c:v>
                </c:pt>
                <c:pt idx="399">
                  <c:v>5.7374153143581623E-2</c:v>
                </c:pt>
                <c:pt idx="400">
                  <c:v>5.7625753143581628E-2</c:v>
                </c:pt>
                <c:pt idx="401">
                  <c:v>5.7842553143581624E-2</c:v>
                </c:pt>
                <c:pt idx="402">
                  <c:v>5.8062553143581622E-2</c:v>
                </c:pt>
                <c:pt idx="403">
                  <c:v>5.8293353143581618E-2</c:v>
                </c:pt>
                <c:pt idx="404">
                  <c:v>5.8540153143581623E-2</c:v>
                </c:pt>
                <c:pt idx="405">
                  <c:v>5.8760153143581621E-2</c:v>
                </c:pt>
                <c:pt idx="406">
                  <c:v>5.8980153143581626E-2</c:v>
                </c:pt>
                <c:pt idx="407">
                  <c:v>5.9219353143581621E-2</c:v>
                </c:pt>
                <c:pt idx="408">
                  <c:v>5.9441353143581621E-2</c:v>
                </c:pt>
                <c:pt idx="409">
                  <c:v>5.9660553143581624E-2</c:v>
                </c:pt>
                <c:pt idx="410">
                  <c:v>5.9901353143581623E-2</c:v>
                </c:pt>
                <c:pt idx="411">
                  <c:v>6.0128153143581622E-2</c:v>
                </c:pt>
                <c:pt idx="412">
                  <c:v>6.0340153143581619E-2</c:v>
                </c:pt>
                <c:pt idx="413">
                  <c:v>6.0583753143581623E-2</c:v>
                </c:pt>
                <c:pt idx="414">
                  <c:v>6.0816153143581617E-2</c:v>
                </c:pt>
                <c:pt idx="415">
                  <c:v>6.1033353143581624E-2</c:v>
                </c:pt>
                <c:pt idx="416">
                  <c:v>6.1282553143581622E-2</c:v>
                </c:pt>
                <c:pt idx="417">
                  <c:v>6.1506553143581624E-2</c:v>
                </c:pt>
                <c:pt idx="418">
                  <c:v>6.1752953143581618E-2</c:v>
                </c:pt>
                <c:pt idx="419">
                  <c:v>6.1984553143581624E-2</c:v>
                </c:pt>
                <c:pt idx="420">
                  <c:v>6.2212153143581625E-2</c:v>
                </c:pt>
                <c:pt idx="421">
                  <c:v>6.2439753143581626E-2</c:v>
                </c:pt>
                <c:pt idx="422">
                  <c:v>6.2686953143581622E-2</c:v>
                </c:pt>
                <c:pt idx="423">
                  <c:v>6.292575314358162E-2</c:v>
                </c:pt>
                <c:pt idx="424">
                  <c:v>6.3160953143581625E-2</c:v>
                </c:pt>
                <c:pt idx="425">
                  <c:v>6.339535314358162E-2</c:v>
                </c:pt>
                <c:pt idx="426">
                  <c:v>6.3615353143581632E-2</c:v>
                </c:pt>
                <c:pt idx="427">
                  <c:v>6.3846953143581631E-2</c:v>
                </c:pt>
                <c:pt idx="428">
                  <c:v>6.4098953143581619E-2</c:v>
                </c:pt>
                <c:pt idx="429">
                  <c:v>6.4320953143581619E-2</c:v>
                </c:pt>
                <c:pt idx="430">
                  <c:v>6.4566553143581618E-2</c:v>
                </c:pt>
                <c:pt idx="431">
                  <c:v>6.4775353143581627E-2</c:v>
                </c:pt>
                <c:pt idx="432" formatCode="General">
                  <c:v>6.5017753143581616E-2</c:v>
                </c:pt>
                <c:pt idx="433" formatCode="General">
                  <c:v>6.5245353143581625E-2</c:v>
                </c:pt>
                <c:pt idx="434" formatCode="General">
                  <c:v>6.5481353143581625E-2</c:v>
                </c:pt>
                <c:pt idx="435" formatCode="General">
                  <c:v>6.5720953143581631E-2</c:v>
                </c:pt>
                <c:pt idx="436" formatCode="General">
                  <c:v>6.595655314358162E-2</c:v>
                </c:pt>
                <c:pt idx="437" formatCode="General">
                  <c:v>6.6183753143581617E-2</c:v>
                </c:pt>
                <c:pt idx="438" formatCode="General">
                  <c:v>6.6413353143581627E-2</c:v>
                </c:pt>
                <c:pt idx="439" formatCode="General">
                  <c:v>6.6649353143581627E-2</c:v>
                </c:pt>
                <c:pt idx="440" formatCode="General">
                  <c:v>6.6898153143581621E-2</c:v>
                </c:pt>
                <c:pt idx="441" formatCode="General">
                  <c:v>6.7133753143581623E-2</c:v>
                </c:pt>
                <c:pt idx="442" formatCode="General">
                  <c:v>6.7368153143581633E-2</c:v>
                </c:pt>
                <c:pt idx="443" formatCode="General">
                  <c:v>6.7625753143581629E-2</c:v>
                </c:pt>
                <c:pt idx="444" formatCode="General">
                  <c:v>6.7853353143581624E-2</c:v>
                </c:pt>
                <c:pt idx="445" formatCode="General">
                  <c:v>6.8082153143581625E-2</c:v>
                </c:pt>
                <c:pt idx="446" formatCode="General">
                  <c:v>6.8343753143581626E-2</c:v>
                </c:pt>
                <c:pt idx="447" formatCode="General">
                  <c:v>6.8561353143581624E-2</c:v>
                </c:pt>
                <c:pt idx="448" formatCode="General">
                  <c:v>6.8821353143581621E-2</c:v>
                </c:pt>
                <c:pt idx="449" formatCode="General">
                  <c:v>6.9049353143581627E-2</c:v>
                </c:pt>
                <c:pt idx="450" formatCode="General">
                  <c:v>6.9280553143581627E-2</c:v>
                </c:pt>
                <c:pt idx="451" formatCode="General">
                  <c:v>6.9510153143581624E-2</c:v>
                </c:pt>
                <c:pt idx="452" formatCode="General">
                  <c:v>6.977015314358162E-2</c:v>
                </c:pt>
                <c:pt idx="453" formatCode="General">
                  <c:v>7.0002953143581625E-2</c:v>
                </c:pt>
                <c:pt idx="454" formatCode="General">
                  <c:v>7.0237753143581619E-2</c:v>
                </c:pt>
                <c:pt idx="455" formatCode="General">
                  <c:v>7.0467753143581613E-2</c:v>
                </c:pt>
                <c:pt idx="456" formatCode="General">
                  <c:v>7.0702153143581623E-2</c:v>
                </c:pt>
                <c:pt idx="457" formatCode="General">
                  <c:v>7.0968153143581625E-2</c:v>
                </c:pt>
                <c:pt idx="458" formatCode="General">
                  <c:v>7.1199353143581626E-2</c:v>
                </c:pt>
                <c:pt idx="459" formatCode="General">
                  <c:v>7.1465353143581628E-2</c:v>
                </c:pt>
                <c:pt idx="460" formatCode="General">
                  <c:v>7.170975314358162E-2</c:v>
                </c:pt>
                <c:pt idx="461" formatCode="General">
                  <c:v>7.1948953143581629E-2</c:v>
                </c:pt>
                <c:pt idx="462" formatCode="General">
                  <c:v>7.2217753143581628E-2</c:v>
                </c:pt>
                <c:pt idx="463" formatCode="General">
                  <c:v>7.2458553143581628E-2</c:v>
                </c:pt>
                <c:pt idx="464" formatCode="General">
                  <c:v>7.2695353143581623E-2</c:v>
                </c:pt>
                <c:pt idx="465" formatCode="General">
                  <c:v>7.295295314358162E-2</c:v>
                </c:pt>
                <c:pt idx="466" formatCode="General">
                  <c:v>7.3188153143581625E-2</c:v>
                </c:pt>
                <c:pt idx="467" formatCode="General">
                  <c:v>7.3420153143581621E-2</c:v>
                </c:pt>
                <c:pt idx="468" formatCode="General">
                  <c:v>7.3676553143581625E-2</c:v>
                </c:pt>
                <c:pt idx="469" formatCode="General">
                  <c:v>7.392335314358163E-2</c:v>
                </c:pt>
                <c:pt idx="470" formatCode="General">
                  <c:v>7.4159753143581628E-2</c:v>
                </c:pt>
                <c:pt idx="471" formatCode="General">
                  <c:v>7.4399753143581618E-2</c:v>
                </c:pt>
                <c:pt idx="472" formatCode="General">
                  <c:v>7.4652553143581629E-2</c:v>
                </c:pt>
                <c:pt idx="473" formatCode="General">
                  <c:v>7.4886153143581616E-2</c:v>
                </c:pt>
                <c:pt idx="474" formatCode="General">
                  <c:v>7.5132953143581621E-2</c:v>
                </c:pt>
                <c:pt idx="475" formatCode="General">
                  <c:v>7.5396553143581624E-2</c:v>
                </c:pt>
                <c:pt idx="476" formatCode="General">
                  <c:v>7.565015314358163E-2</c:v>
                </c:pt>
                <c:pt idx="477" formatCode="General">
                  <c:v>7.5886153143581631E-2</c:v>
                </c:pt>
                <c:pt idx="478" formatCode="General">
                  <c:v>7.616375314358162E-2</c:v>
                </c:pt>
                <c:pt idx="479" formatCode="General">
                  <c:v>7.6406153143581623E-2</c:v>
                </c:pt>
                <c:pt idx="480" formatCode="General">
                  <c:v>7.667135314358163E-2</c:v>
                </c:pt>
                <c:pt idx="481" formatCode="General">
                  <c:v>7.6904553143581633E-2</c:v>
                </c:pt>
                <c:pt idx="482" formatCode="General">
                  <c:v>7.7175353143581621E-2</c:v>
                </c:pt>
                <c:pt idx="483" formatCode="General">
                  <c:v>7.7419353143581629E-2</c:v>
                </c:pt>
                <c:pt idx="484" formatCode="General">
                  <c:v>7.7658153143581626E-2</c:v>
                </c:pt>
                <c:pt idx="485" formatCode="General">
                  <c:v>7.792335314358162E-2</c:v>
                </c:pt>
                <c:pt idx="486" formatCode="General">
                  <c:v>7.8166953143581616E-2</c:v>
                </c:pt>
                <c:pt idx="487" formatCode="General">
                  <c:v>7.8430553143581619E-2</c:v>
                </c:pt>
                <c:pt idx="488" formatCode="General">
                  <c:v>7.8682953143581619E-2</c:v>
                </c:pt>
                <c:pt idx="489" formatCode="General">
                  <c:v>7.892415314358163E-2</c:v>
                </c:pt>
                <c:pt idx="490" formatCode="General">
                  <c:v>7.9174953143581625E-2</c:v>
                </c:pt>
                <c:pt idx="491" formatCode="General">
                  <c:v>7.9423353143581621E-2</c:v>
                </c:pt>
                <c:pt idx="492" formatCode="General">
                  <c:v>7.969295314358163E-2</c:v>
                </c:pt>
                <c:pt idx="493" formatCode="General">
                  <c:v>7.9938153143581617E-2</c:v>
                </c:pt>
                <c:pt idx="494" formatCode="General">
                  <c:v>8.0186153143581615E-2</c:v>
                </c:pt>
                <c:pt idx="495" formatCode="General">
                  <c:v>8.0455353143581612E-2</c:v>
                </c:pt>
                <c:pt idx="496" formatCode="General">
                  <c:v>8.0734153143581622E-2</c:v>
                </c:pt>
                <c:pt idx="497" formatCode="General">
                  <c:v>8.0991753143581618E-2</c:v>
                </c:pt>
                <c:pt idx="498" formatCode="General">
                  <c:v>8.1270553143581614E-2</c:v>
                </c:pt>
                <c:pt idx="499" formatCode="General">
                  <c:v>8.1527353143581602E-2</c:v>
                </c:pt>
                <c:pt idx="500" formatCode="General">
                  <c:v>8.1778153143581611E-2</c:v>
                </c:pt>
                <c:pt idx="501" formatCode="General">
                  <c:v>8.201975314358162E-2</c:v>
                </c:pt>
                <c:pt idx="502" formatCode="General">
                  <c:v>8.2274553143581619E-2</c:v>
                </c:pt>
                <c:pt idx="503" formatCode="General">
                  <c:v>8.2540953143581619E-2</c:v>
                </c:pt>
                <c:pt idx="504" formatCode="General">
                  <c:v>8.2794553143581612E-2</c:v>
                </c:pt>
                <c:pt idx="505" formatCode="General">
                  <c:v>8.3037753143581611E-2</c:v>
                </c:pt>
                <c:pt idx="506" formatCode="General">
                  <c:v>8.3312153143581605E-2</c:v>
                </c:pt>
                <c:pt idx="507" formatCode="General">
                  <c:v>8.3556153143581613E-2</c:v>
                </c:pt>
                <c:pt idx="508" formatCode="General">
                  <c:v>8.3797753143581608E-2</c:v>
                </c:pt>
                <c:pt idx="509" formatCode="General">
                  <c:v>8.4081353143581603E-2</c:v>
                </c:pt>
                <c:pt idx="510" formatCode="General">
                  <c:v>8.4327753143581624E-2</c:v>
                </c:pt>
                <c:pt idx="511" formatCode="General">
                  <c:v>8.4576953143581615E-2</c:v>
                </c:pt>
                <c:pt idx="512" formatCode="General">
                  <c:v>8.4824953143581613E-2</c:v>
                </c:pt>
                <c:pt idx="513" formatCode="General">
                  <c:v>8.507855314358162E-2</c:v>
                </c:pt>
                <c:pt idx="514" formatCode="General">
                  <c:v>8.5355353143581614E-2</c:v>
                </c:pt>
                <c:pt idx="515" formatCode="General">
                  <c:v>8.5613753143581606E-2</c:v>
                </c:pt>
                <c:pt idx="516" formatCode="General">
                  <c:v>8.586135314358162E-2</c:v>
                </c:pt>
                <c:pt idx="517" formatCode="General">
                  <c:v>8.6151353143581619E-2</c:v>
                </c:pt>
                <c:pt idx="518" formatCode="General">
                  <c:v>8.6403753143581619E-2</c:v>
                </c:pt>
                <c:pt idx="519" formatCode="General">
                  <c:v>8.6648553143581622E-2</c:v>
                </c:pt>
                <c:pt idx="520" formatCode="General">
                  <c:v>8.6904153143581603E-2</c:v>
                </c:pt>
                <c:pt idx="521" formatCode="General">
                  <c:v>8.718335314358161E-2</c:v>
                </c:pt>
                <c:pt idx="522" formatCode="General">
                  <c:v>8.7427753143581602E-2</c:v>
                </c:pt>
                <c:pt idx="523" formatCode="General">
                  <c:v>8.7702953143581619E-2</c:v>
                </c:pt>
                <c:pt idx="524" formatCode="General">
                  <c:v>8.7980953143581606E-2</c:v>
                </c:pt>
                <c:pt idx="525" formatCode="General">
                  <c:v>8.8234553143581612E-2</c:v>
                </c:pt>
                <c:pt idx="526" formatCode="General">
                  <c:v>8.8506953143581604E-2</c:v>
                </c:pt>
                <c:pt idx="527" formatCode="General">
                  <c:v>8.8755753143581625E-2</c:v>
                </c:pt>
                <c:pt idx="528" formatCode="General">
                  <c:v>8.9008153143581611E-2</c:v>
                </c:pt>
                <c:pt idx="529" formatCode="General">
                  <c:v>8.9264553143581615E-2</c:v>
                </c:pt>
                <c:pt idx="530" formatCode="General">
                  <c:v>8.9508953143581621E-2</c:v>
                </c:pt>
                <c:pt idx="531" formatCode="General">
                  <c:v>8.9784953143581619E-2</c:v>
                </c:pt>
                <c:pt idx="532" formatCode="General">
                  <c:v>9.0035353143581617E-2</c:v>
                </c:pt>
                <c:pt idx="533" formatCode="General">
                  <c:v>9.0313753143581615E-2</c:v>
                </c:pt>
                <c:pt idx="534" formatCode="General">
                  <c:v>9.0568553143581615E-2</c:v>
                </c:pt>
                <c:pt idx="535" formatCode="General">
                  <c:v>9.0824153143581624E-2</c:v>
                </c:pt>
                <c:pt idx="536" formatCode="General">
                  <c:v>9.1102553143581608E-2</c:v>
                </c:pt>
                <c:pt idx="537" formatCode="General">
                  <c:v>9.1364953143581604E-2</c:v>
                </c:pt>
                <c:pt idx="538" formatCode="General">
                  <c:v>9.1616553143581622E-2</c:v>
                </c:pt>
                <c:pt idx="539" formatCode="General">
                  <c:v>9.1871353143581622E-2</c:v>
                </c:pt>
                <c:pt idx="540" formatCode="General">
                  <c:v>9.2145753143581602E-2</c:v>
                </c:pt>
                <c:pt idx="541" formatCode="General">
                  <c:v>9.2400153143581618E-2</c:v>
                </c:pt>
                <c:pt idx="542" formatCode="General">
                  <c:v>9.2651353143581611E-2</c:v>
                </c:pt>
                <c:pt idx="543" formatCode="General">
                  <c:v>9.289455314358161E-2</c:v>
                </c:pt>
                <c:pt idx="544" formatCode="General">
                  <c:v>9.3150953143581627E-2</c:v>
                </c:pt>
                <c:pt idx="545" formatCode="General">
                  <c:v>9.3392553143581622E-2</c:v>
                </c:pt>
                <c:pt idx="546" formatCode="General">
                  <c:v>9.3675353143581608E-2</c:v>
                </c:pt>
                <c:pt idx="547" formatCode="General">
                  <c:v>9.3904153143581623E-2</c:v>
                </c:pt>
                <c:pt idx="548" formatCode="General">
                  <c:v>9.4186553143581625E-2</c:v>
                </c:pt>
                <c:pt idx="549" formatCode="General">
                  <c:v>9.4436153143581614E-2</c:v>
                </c:pt>
                <c:pt idx="550" formatCode="General">
                  <c:v>9.4688153143581616E-2</c:v>
                </c:pt>
                <c:pt idx="551" formatCode="General">
                  <c:v>9.4934153143581612E-2</c:v>
                </c:pt>
                <c:pt idx="552" formatCode="General">
                  <c:v>9.5209753143581613E-2</c:v>
                </c:pt>
                <c:pt idx="553" formatCode="General">
                  <c:v>9.5464153143581629E-2</c:v>
                </c:pt>
                <c:pt idx="554" formatCode="General">
                  <c:v>9.5726153143581613E-2</c:v>
                </c:pt>
                <c:pt idx="555" formatCode="General">
                  <c:v>9.6003753143581616E-2</c:v>
                </c:pt>
                <c:pt idx="556" formatCode="General">
                  <c:v>9.6255753143581618E-2</c:v>
                </c:pt>
                <c:pt idx="557" formatCode="General">
                  <c:v>9.6511353143581613E-2</c:v>
                </c:pt>
                <c:pt idx="558" formatCode="General">
                  <c:v>9.6760553143581604E-2</c:v>
                </c:pt>
                <c:pt idx="559" formatCode="General">
                  <c:v>9.7042153143581625E-2</c:v>
                </c:pt>
                <c:pt idx="560" formatCode="General">
                  <c:v>9.7301353143581612E-2</c:v>
                </c:pt>
                <c:pt idx="561" formatCode="General">
                  <c:v>9.7558153143581613E-2</c:v>
                </c:pt>
                <c:pt idx="562" formatCode="General">
                  <c:v>9.7831753143581612E-2</c:v>
                </c:pt>
                <c:pt idx="563" formatCode="General">
                  <c:v>9.8085753143581617E-2</c:v>
                </c:pt>
                <c:pt idx="564" formatCode="General">
                  <c:v>9.8333753143581615E-2</c:v>
                </c:pt>
                <c:pt idx="565" formatCode="General">
                  <c:v>9.8583353143581617E-2</c:v>
                </c:pt>
                <c:pt idx="566" formatCode="General">
                  <c:v>9.8836153143581615E-2</c:v>
                </c:pt>
                <c:pt idx="567" formatCode="General">
                  <c:v>9.9113753143581618E-2</c:v>
                </c:pt>
                <c:pt idx="568" formatCode="General">
                  <c:v>9.9384553143581619E-2</c:v>
                </c:pt>
                <c:pt idx="569" formatCode="General">
                  <c:v>9.9637753143581614E-2</c:v>
                </c:pt>
                <c:pt idx="570" formatCode="General">
                  <c:v>9.9919753143581605E-2</c:v>
                </c:pt>
                <c:pt idx="571" formatCode="General">
                  <c:v>0.10017095314358163</c:v>
                </c:pt>
                <c:pt idx="572" formatCode="General">
                  <c:v>0.10045055314358162</c:v>
                </c:pt>
                <c:pt idx="573" formatCode="General">
                  <c:v>0.10071255314358162</c:v>
                </c:pt>
                <c:pt idx="574" formatCode="General">
                  <c:v>0.10099215314358162</c:v>
                </c:pt>
                <c:pt idx="575" formatCode="General">
                  <c:v>0.10124655314358161</c:v>
                </c:pt>
                <c:pt idx="576" formatCode="General">
                  <c:v>0.10149935314358162</c:v>
                </c:pt>
                <c:pt idx="577" formatCode="General">
                  <c:v>0.10177535314358162</c:v>
                </c:pt>
                <c:pt idx="578" formatCode="General">
                  <c:v>0.10204135314358162</c:v>
                </c:pt>
                <c:pt idx="579" formatCode="General">
                  <c:v>0.10229415314358162</c:v>
                </c:pt>
                <c:pt idx="580" formatCode="General">
                  <c:v>0.10257135314358161</c:v>
                </c:pt>
                <c:pt idx="581" formatCode="General">
                  <c:v>0.10281615314358161</c:v>
                </c:pt>
                <c:pt idx="582" formatCode="General">
                  <c:v>0.10307735314358162</c:v>
                </c:pt>
                <c:pt idx="583" formatCode="General">
                  <c:v>0.10332855314358161</c:v>
                </c:pt>
                <c:pt idx="584" formatCode="General">
                  <c:v>0.10360055314358162</c:v>
                </c:pt>
                <c:pt idx="585" formatCode="General">
                  <c:v>0.10385455314358161</c:v>
                </c:pt>
                <c:pt idx="586" formatCode="General">
                  <c:v>0.10410135314358161</c:v>
                </c:pt>
                <c:pt idx="587" formatCode="General">
                  <c:v>0.10435615314358161</c:v>
                </c:pt>
                <c:pt idx="588" formatCode="General">
                  <c:v>0.10462855314358162</c:v>
                </c:pt>
                <c:pt idx="589" formatCode="General">
                  <c:v>0.10487575314358162</c:v>
                </c:pt>
                <c:pt idx="590" formatCode="General">
                  <c:v>0.1051525531435816</c:v>
                </c:pt>
                <c:pt idx="591" formatCode="General">
                  <c:v>0.10540775314358161</c:v>
                </c:pt>
                <c:pt idx="592" formatCode="General">
                  <c:v>0.10568735314358162</c:v>
                </c:pt>
                <c:pt idx="593" formatCode="General">
                  <c:v>0.10592295314358161</c:v>
                </c:pt>
                <c:pt idx="594" formatCode="General">
                  <c:v>0.1062129531435816</c:v>
                </c:pt>
                <c:pt idx="595" formatCode="General">
                  <c:v>0.10646375314358161</c:v>
                </c:pt>
                <c:pt idx="596" formatCode="General">
                  <c:v>0.10674175314358161</c:v>
                </c:pt>
                <c:pt idx="597" formatCode="General">
                  <c:v>0.10700615314358161</c:v>
                </c:pt>
                <c:pt idx="598" formatCode="General">
                  <c:v>0.10725415314358161</c:v>
                </c:pt>
                <c:pt idx="599" formatCode="General">
                  <c:v>0.10750415314358161</c:v>
                </c:pt>
                <c:pt idx="600" formatCode="General">
                  <c:v>0.10778935314358161</c:v>
                </c:pt>
                <c:pt idx="601" formatCode="General">
                  <c:v>0.10804215314358162</c:v>
                </c:pt>
                <c:pt idx="602" formatCode="General">
                  <c:v>0.10829455314358162</c:v>
                </c:pt>
                <c:pt idx="603" formatCode="General">
                  <c:v>0.10854655314358162</c:v>
                </c:pt>
                <c:pt idx="604" formatCode="General">
                  <c:v>0.10882495314358161</c:v>
                </c:pt>
                <c:pt idx="605" formatCode="General">
                  <c:v>0.10907695314358161</c:v>
                </c:pt>
                <c:pt idx="606" formatCode="General">
                  <c:v>0.10933335314358163</c:v>
                </c:pt>
                <c:pt idx="607" formatCode="General">
                  <c:v>0.10960775314358161</c:v>
                </c:pt>
                <c:pt idx="608" formatCode="General">
                  <c:v>0.10987855314358161</c:v>
                </c:pt>
                <c:pt idx="609" formatCode="General">
                  <c:v>0.1100989531435816</c:v>
                </c:pt>
                <c:pt idx="610" formatCode="General">
                  <c:v>0.11038735314358161</c:v>
                </c:pt>
                <c:pt idx="611" formatCode="General">
                  <c:v>0.11064415314358161</c:v>
                </c:pt>
                <c:pt idx="612" formatCode="General">
                  <c:v>0.11091495314358162</c:v>
                </c:pt>
                <c:pt idx="613" formatCode="General">
                  <c:v>0.11116495314358162</c:v>
                </c:pt>
                <c:pt idx="614" formatCode="General">
                  <c:v>0.11144495314358162</c:v>
                </c:pt>
                <c:pt idx="615" formatCode="General">
                  <c:v>0.11170255314358161</c:v>
                </c:pt>
                <c:pt idx="616" formatCode="General">
                  <c:v>0.11198215314358162</c:v>
                </c:pt>
                <c:pt idx="617" formatCode="General">
                  <c:v>0.11221695314358161</c:v>
                </c:pt>
                <c:pt idx="618" formatCode="General">
                  <c:v>0.1124925531435816</c:v>
                </c:pt>
                <c:pt idx="619" formatCode="General">
                  <c:v>0.11276615314358163</c:v>
                </c:pt>
                <c:pt idx="620" formatCode="General">
                  <c:v>0.11303055314358161</c:v>
                </c:pt>
                <c:pt idx="621" formatCode="General">
                  <c:v>0.11330175314358161</c:v>
                </c:pt>
                <c:pt idx="622" formatCode="General">
                  <c:v>0.11356655314358161</c:v>
                </c:pt>
                <c:pt idx="623" formatCode="General">
                  <c:v>0.11381895314358161</c:v>
                </c:pt>
                <c:pt idx="624" formatCode="General">
                  <c:v>0.11407575314358162</c:v>
                </c:pt>
                <c:pt idx="625" formatCode="General">
                  <c:v>0.1143173531435816</c:v>
                </c:pt>
                <c:pt idx="626" formatCode="General">
                  <c:v>0.11456175314358161</c:v>
                </c:pt>
                <c:pt idx="627" formatCode="General">
                  <c:v>0.11484655314358161</c:v>
                </c:pt>
                <c:pt idx="628" formatCode="General">
                  <c:v>0.11507775314358161</c:v>
                </c:pt>
                <c:pt idx="629" formatCode="General">
                  <c:v>0.11534895314358161</c:v>
                </c:pt>
                <c:pt idx="630" formatCode="General">
                  <c:v>0.11561495314358161</c:v>
                </c:pt>
                <c:pt idx="631" formatCode="General">
                  <c:v>0.11587015314358162</c:v>
                </c:pt>
                <c:pt idx="632" formatCode="General">
                  <c:v>0.11616375314358163</c:v>
                </c:pt>
                <c:pt idx="633" formatCode="General">
                  <c:v>0.11641975314358161</c:v>
                </c:pt>
                <c:pt idx="634" formatCode="General">
                  <c:v>0.11667375314358161</c:v>
                </c:pt>
                <c:pt idx="635" formatCode="General">
                  <c:v>0.11694935314358162</c:v>
                </c:pt>
                <c:pt idx="636" formatCode="General">
                  <c:v>0.11717615314358161</c:v>
                </c:pt>
                <c:pt idx="637" formatCode="General">
                  <c:v>0.11745615314358161</c:v>
                </c:pt>
                <c:pt idx="638" formatCode="General">
                  <c:v>0.11770175314358161</c:v>
                </c:pt>
                <c:pt idx="639" formatCode="General">
                  <c:v>0.11796215314358161</c:v>
                </c:pt>
                <c:pt idx="640" formatCode="General">
                  <c:v>0.1182109531435816</c:v>
                </c:pt>
                <c:pt idx="641" formatCode="General">
                  <c:v>0.11846095314358161</c:v>
                </c:pt>
                <c:pt idx="642" formatCode="General">
                  <c:v>0.11871735314358162</c:v>
                </c:pt>
                <c:pt idx="643" formatCode="General">
                  <c:v>0.11898695314358161</c:v>
                </c:pt>
                <c:pt idx="644" formatCode="General">
                  <c:v>0.11923135314358162</c:v>
                </c:pt>
                <c:pt idx="645" formatCode="General">
                  <c:v>0.1195073531435816</c:v>
                </c:pt>
                <c:pt idx="646" formatCode="General">
                  <c:v>0.11976135314358162</c:v>
                </c:pt>
                <c:pt idx="647" formatCode="General">
                  <c:v>0.12002175314358161</c:v>
                </c:pt>
                <c:pt idx="648" formatCode="General">
                  <c:v>0.12027295314358161</c:v>
                </c:pt>
                <c:pt idx="649" formatCode="General">
                  <c:v>0.12052815314358162</c:v>
                </c:pt>
                <c:pt idx="650" formatCode="General">
                  <c:v>0.1207977531435816</c:v>
                </c:pt>
                <c:pt idx="651" formatCode="General">
                  <c:v>0.12108455314358162</c:v>
                </c:pt>
                <c:pt idx="652" formatCode="General">
                  <c:v>0.12134055314358161</c:v>
                </c:pt>
                <c:pt idx="653" formatCode="General">
                  <c:v>0.12158615314358162</c:v>
                </c:pt>
                <c:pt idx="654" formatCode="General">
                  <c:v>0.12184455314358161</c:v>
                </c:pt>
                <c:pt idx="655" formatCode="General">
                  <c:v>0.12211935314358162</c:v>
                </c:pt>
                <c:pt idx="656" formatCode="General">
                  <c:v>0.12238935314358163</c:v>
                </c:pt>
                <c:pt idx="657" formatCode="General">
                  <c:v>0.12267015314358161</c:v>
                </c:pt>
                <c:pt idx="658" formatCode="General">
                  <c:v>0.12291935314358161</c:v>
                </c:pt>
                <c:pt idx="659" formatCode="General">
                  <c:v>0.12317415314358161</c:v>
                </c:pt>
                <c:pt idx="660" formatCode="General">
                  <c:v>0.12342775314358162</c:v>
                </c:pt>
                <c:pt idx="661" formatCode="General">
                  <c:v>0.12368015314358161</c:v>
                </c:pt>
                <c:pt idx="662" formatCode="General">
                  <c:v>0.12396815314358162</c:v>
                </c:pt>
                <c:pt idx="663" formatCode="General">
                  <c:v>0.12424015314358161</c:v>
                </c:pt>
                <c:pt idx="664" formatCode="General">
                  <c:v>0.12449415314358162</c:v>
                </c:pt>
                <c:pt idx="665" formatCode="General">
                  <c:v>0.12478015314358162</c:v>
                </c:pt>
                <c:pt idx="666" formatCode="General">
                  <c:v>0.12503775314358162</c:v>
                </c:pt>
                <c:pt idx="667" formatCode="General">
                  <c:v>0.12532215314358161</c:v>
                </c:pt>
                <c:pt idx="668" formatCode="General">
                  <c:v>0.1255785531435816</c:v>
                </c:pt>
                <c:pt idx="669" formatCode="General">
                  <c:v>0.12583375314358161</c:v>
                </c:pt>
                <c:pt idx="670" formatCode="General">
                  <c:v>0.12613055314358163</c:v>
                </c:pt>
                <c:pt idx="671" formatCode="General">
                  <c:v>0.12638775314358161</c:v>
                </c:pt>
                <c:pt idx="672" formatCode="General">
                  <c:v>0.12663975314358161</c:v>
                </c:pt>
                <c:pt idx="673" formatCode="General">
                  <c:v>0.12691695314358162</c:v>
                </c:pt>
                <c:pt idx="674" formatCode="General">
                  <c:v>0.12714455314358161</c:v>
                </c:pt>
                <c:pt idx="675" formatCode="General">
                  <c:v>0.12743015314358161</c:v>
                </c:pt>
                <c:pt idx="676" formatCode="General">
                  <c:v>0.12771335314358162</c:v>
                </c:pt>
                <c:pt idx="677" formatCode="General">
                  <c:v>0.12797175314358161</c:v>
                </c:pt>
                <c:pt idx="678" formatCode="General">
                  <c:v>0.12825095314358162</c:v>
                </c:pt>
                <c:pt idx="679" formatCode="General">
                  <c:v>0.12850655314358161</c:v>
                </c:pt>
                <c:pt idx="680" formatCode="General">
                  <c:v>0.12878615314358161</c:v>
                </c:pt>
                <c:pt idx="681" formatCode="General">
                  <c:v>0.12904415314358161</c:v>
                </c:pt>
                <c:pt idx="682" formatCode="General">
                  <c:v>0.1293053531435816</c:v>
                </c:pt>
                <c:pt idx="683" formatCode="General">
                  <c:v>0.12959055314358162</c:v>
                </c:pt>
                <c:pt idx="684" formatCode="General">
                  <c:v>0.12984735314358162</c:v>
                </c:pt>
                <c:pt idx="685" formatCode="General">
                  <c:v>0.13009495314358163</c:v>
                </c:pt>
                <c:pt idx="686" formatCode="General">
                  <c:v>0.13037935314358162</c:v>
                </c:pt>
                <c:pt idx="687" formatCode="General">
                  <c:v>0.1306381531435816</c:v>
                </c:pt>
                <c:pt idx="688" formatCode="General">
                  <c:v>0.13092495314358163</c:v>
                </c:pt>
                <c:pt idx="689" formatCode="General">
                  <c:v>0.13116375314358161</c:v>
                </c:pt>
                <c:pt idx="690" formatCode="General">
                  <c:v>0.13145895314358161</c:v>
                </c:pt>
                <c:pt idx="691" formatCode="General">
                  <c:v>0.13171415314358162</c:v>
                </c:pt>
                <c:pt idx="692" formatCode="General">
                  <c:v>0.13197935314358161</c:v>
                </c:pt>
                <c:pt idx="693" formatCode="General">
                  <c:v>0.13223255314358162</c:v>
                </c:pt>
                <c:pt idx="694" formatCode="General">
                  <c:v>0.13251415314358161</c:v>
                </c:pt>
                <c:pt idx="695" formatCode="General">
                  <c:v>0.13276495314358161</c:v>
                </c:pt>
                <c:pt idx="696" formatCode="General">
                  <c:v>0.13302655314358161</c:v>
                </c:pt>
                <c:pt idx="697" formatCode="General">
                  <c:v>0.13327935314358161</c:v>
                </c:pt>
                <c:pt idx="698" formatCode="General">
                  <c:v>0.1335513531435816</c:v>
                </c:pt>
                <c:pt idx="699" formatCode="General">
                  <c:v>0.1338109531435816</c:v>
                </c:pt>
                <c:pt idx="700" formatCode="General">
                  <c:v>0.1340869531435816</c:v>
                </c:pt>
                <c:pt idx="701" formatCode="General">
                  <c:v>0.13434015314358161</c:v>
                </c:pt>
                <c:pt idx="702" formatCode="General">
                  <c:v>0.13462615314358162</c:v>
                </c:pt>
                <c:pt idx="703" formatCode="General">
                  <c:v>0.13489055314358162</c:v>
                </c:pt>
                <c:pt idx="704" formatCode="General">
                  <c:v>0.13518135314358162</c:v>
                </c:pt>
                <c:pt idx="705" formatCode="General">
                  <c:v>0.1354441531435816</c:v>
                </c:pt>
                <c:pt idx="706" formatCode="General">
                  <c:v>0.13569655314358162</c:v>
                </c:pt>
                <c:pt idx="707" formatCode="General">
                  <c:v>0.13596215314358162</c:v>
                </c:pt>
                <c:pt idx="708" formatCode="General">
                  <c:v>0.13625335314358161</c:v>
                </c:pt>
                <c:pt idx="709" formatCode="General">
                  <c:v>0.13651815314358162</c:v>
                </c:pt>
                <c:pt idx="710" formatCode="General">
                  <c:v>0.13680015314358163</c:v>
                </c:pt>
                <c:pt idx="711" formatCode="General">
                  <c:v>0.13705975314358163</c:v>
                </c:pt>
                <c:pt idx="712" formatCode="General">
                  <c:v>0.13731895314358161</c:v>
                </c:pt>
                <c:pt idx="713" formatCode="General">
                  <c:v>0.13761135314358161</c:v>
                </c:pt>
                <c:pt idx="714" formatCode="General">
                  <c:v>0.13786335314358161</c:v>
                </c:pt>
                <c:pt idx="715" formatCode="General">
                  <c:v>0.13815335314358163</c:v>
                </c:pt>
                <c:pt idx="716" formatCode="General">
                  <c:v>0.13840695314358162</c:v>
                </c:pt>
                <c:pt idx="717" formatCode="General">
                  <c:v>0.13868775314358162</c:v>
                </c:pt>
                <c:pt idx="718" formatCode="General">
                  <c:v>0.13894055314358161</c:v>
                </c:pt>
                <c:pt idx="719" formatCode="General">
                  <c:v>0.13919215314358163</c:v>
                </c:pt>
                <c:pt idx="720" formatCode="General">
                  <c:v>0.13944655314358162</c:v>
                </c:pt>
                <c:pt idx="721" formatCode="General">
                  <c:v>0.13972055314358162</c:v>
                </c:pt>
                <c:pt idx="722" formatCode="General">
                  <c:v>0.13997535314358162</c:v>
                </c:pt>
                <c:pt idx="723" formatCode="General">
                  <c:v>0.14026455314358161</c:v>
                </c:pt>
                <c:pt idx="724" formatCode="General">
                  <c:v>0.14052055314358161</c:v>
                </c:pt>
                <c:pt idx="725" formatCode="General">
                  <c:v>0.14078695314358161</c:v>
                </c:pt>
                <c:pt idx="726" formatCode="General">
                  <c:v>0.14108215314358163</c:v>
                </c:pt>
                <c:pt idx="727" formatCode="General">
                  <c:v>0.1413433531435816</c:v>
                </c:pt>
                <c:pt idx="728" formatCode="General">
                  <c:v>0.14160495314358162</c:v>
                </c:pt>
                <c:pt idx="729" formatCode="General">
                  <c:v>0.14186895314358161</c:v>
                </c:pt>
                <c:pt idx="730" formatCode="General">
                  <c:v>0.14212535314358163</c:v>
                </c:pt>
                <c:pt idx="731" formatCode="General">
                  <c:v>0.14240855314358161</c:v>
                </c:pt>
                <c:pt idx="732" formatCode="General">
                  <c:v>0.14266535314358161</c:v>
                </c:pt>
                <c:pt idx="733" formatCode="General">
                  <c:v>0.1429245531435816</c:v>
                </c:pt>
                <c:pt idx="734" formatCode="General">
                  <c:v>0.14322095314358163</c:v>
                </c:pt>
                <c:pt idx="735" formatCode="General">
                  <c:v>0.1434893531435816</c:v>
                </c:pt>
                <c:pt idx="736" formatCode="General">
                  <c:v>0.1437429531435816</c:v>
                </c:pt>
                <c:pt idx="737" formatCode="General">
                  <c:v>0.14399575314358162</c:v>
                </c:pt>
                <c:pt idx="738" formatCode="General">
                  <c:v>0.14426775314358162</c:v>
                </c:pt>
                <c:pt idx="739" formatCode="General">
                  <c:v>0.14455335314358161</c:v>
                </c:pt>
                <c:pt idx="740" formatCode="General">
                  <c:v>0.14480495314358163</c:v>
                </c:pt>
                <c:pt idx="741" formatCode="General">
                  <c:v>0.14506135314358162</c:v>
                </c:pt>
                <c:pt idx="742" formatCode="General">
                  <c:v>0.14535175314358162</c:v>
                </c:pt>
                <c:pt idx="743" formatCode="General">
                  <c:v>0.14561535314358162</c:v>
                </c:pt>
                <c:pt idx="744" formatCode="General">
                  <c:v>0.14588535314358161</c:v>
                </c:pt>
                <c:pt idx="745" formatCode="General">
                  <c:v>0.14617575314358161</c:v>
                </c:pt>
                <c:pt idx="746" formatCode="General">
                  <c:v>0.14644015314358161</c:v>
                </c:pt>
                <c:pt idx="747" formatCode="General">
                  <c:v>0.14671815314358161</c:v>
                </c:pt>
                <c:pt idx="748" formatCode="General">
                  <c:v>0.14697535314358162</c:v>
                </c:pt>
              </c:numCache>
            </c:numRef>
          </c:xVal>
          <c:yVal>
            <c:numRef>
              <c:f>'46NT99'!$I$22:$I$770</c:f>
              <c:numCache>
                <c:formatCode>0.000</c:formatCode>
                <c:ptCount val="749"/>
                <c:pt idx="0">
                  <c:v>3.8121601521403896</c:v>
                </c:pt>
                <c:pt idx="1">
                  <c:v>3.8302214299882129</c:v>
                </c:pt>
                <c:pt idx="2">
                  <c:v>3.874683089194678</c:v>
                </c:pt>
                <c:pt idx="3">
                  <c:v>3.8781204269832839</c:v>
                </c:pt>
                <c:pt idx="4">
                  <c:v>3.8518878446587013</c:v>
                </c:pt>
                <c:pt idx="5">
                  <c:v>3.9240719382194249</c:v>
                </c:pt>
                <c:pt idx="6">
                  <c:v>3.9344703935118792</c:v>
                </c:pt>
                <c:pt idx="7">
                  <c:v>3.8930291169184801</c:v>
                </c:pt>
                <c:pt idx="8">
                  <c:v>3.9372161958873928</c:v>
                </c:pt>
                <c:pt idx="9">
                  <c:v>3.9090717215383783</c:v>
                </c:pt>
                <c:pt idx="10">
                  <c:v>3.8548370398027707</c:v>
                </c:pt>
                <c:pt idx="11">
                  <c:v>3.8313095812999904</c:v>
                </c:pt>
                <c:pt idx="12">
                  <c:v>3.8289502251847343</c:v>
                </c:pt>
                <c:pt idx="13">
                  <c:v>3.9076733962545527</c:v>
                </c:pt>
                <c:pt idx="14">
                  <c:v>3.9185854182876123</c:v>
                </c:pt>
                <c:pt idx="15">
                  <c:v>3.9000563370721091</c:v>
                </c:pt>
                <c:pt idx="16">
                  <c:v>3.9199684891137965</c:v>
                </c:pt>
                <c:pt idx="17">
                  <c:v>3.8628252907878298</c:v>
                </c:pt>
                <c:pt idx="18">
                  <c:v>3.8319960318938686</c:v>
                </c:pt>
                <c:pt idx="19">
                  <c:v>4.1872316718163347</c:v>
                </c:pt>
                <c:pt idx="20">
                  <c:v>4.6697047429285741</c:v>
                </c:pt>
                <c:pt idx="21">
                  <c:v>5.2843475198680823</c:v>
                </c:pt>
                <c:pt idx="22">
                  <c:v>6.3561765619690336</c:v>
                </c:pt>
                <c:pt idx="23">
                  <c:v>7.4067002115636837</c:v>
                </c:pt>
                <c:pt idx="24">
                  <c:v>8.8813486317909121</c:v>
                </c:pt>
                <c:pt idx="25">
                  <c:v>10.582678292574426</c:v>
                </c:pt>
                <c:pt idx="26">
                  <c:v>12.415501378229763</c:v>
                </c:pt>
                <c:pt idx="27">
                  <c:v>14.434479695306493</c:v>
                </c:pt>
                <c:pt idx="28">
                  <c:v>17.067958414384737</c:v>
                </c:pt>
                <c:pt idx="29">
                  <c:v>19.303244940821376</c:v>
                </c:pt>
                <c:pt idx="30">
                  <c:v>22.196252832577798</c:v>
                </c:pt>
                <c:pt idx="31">
                  <c:v>25.329925217728771</c:v>
                </c:pt>
                <c:pt idx="32">
                  <c:v>27.860283803148846</c:v>
                </c:pt>
                <c:pt idx="33">
                  <c:v>30.671629498329803</c:v>
                </c:pt>
                <c:pt idx="34">
                  <c:v>33.869726542921079</c:v>
                </c:pt>
                <c:pt idx="35">
                  <c:v>36.787853441594237</c:v>
                </c:pt>
                <c:pt idx="36">
                  <c:v>39.945373628858469</c:v>
                </c:pt>
                <c:pt idx="37">
                  <c:v>43.605426499033832</c:v>
                </c:pt>
                <c:pt idx="38">
                  <c:v>47.960879244904085</c:v>
                </c:pt>
                <c:pt idx="39">
                  <c:v>52.267873663665732</c:v>
                </c:pt>
                <c:pt idx="40">
                  <c:v>56.887431919506696</c:v>
                </c:pt>
                <c:pt idx="41">
                  <c:v>61.54004150023809</c:v>
                </c:pt>
                <c:pt idx="42">
                  <c:v>66.591809389261741</c:v>
                </c:pt>
                <c:pt idx="43">
                  <c:v>71.818495059244029</c:v>
                </c:pt>
                <c:pt idx="44">
                  <c:v>77.660952336031329</c:v>
                </c:pt>
                <c:pt idx="45">
                  <c:v>83.218659736839427</c:v>
                </c:pt>
                <c:pt idx="46">
                  <c:v>89.068744242447593</c:v>
                </c:pt>
                <c:pt idx="47">
                  <c:v>95.31442768289827</c:v>
                </c:pt>
                <c:pt idx="48">
                  <c:v>101.89316678186033</c:v>
                </c:pt>
                <c:pt idx="49">
                  <c:v>107.78189591349422</c:v>
                </c:pt>
                <c:pt idx="50">
                  <c:v>113.95588340302872</c:v>
                </c:pt>
                <c:pt idx="51">
                  <c:v>120.7527612462677</c:v>
                </c:pt>
                <c:pt idx="52">
                  <c:v>126.92268088043105</c:v>
                </c:pt>
                <c:pt idx="53">
                  <c:v>133.63769313432601</c:v>
                </c:pt>
                <c:pt idx="54">
                  <c:v>141.91832122418512</c:v>
                </c:pt>
                <c:pt idx="55">
                  <c:v>149.24808812104226</c:v>
                </c:pt>
                <c:pt idx="56">
                  <c:v>157.65990454662037</c:v>
                </c:pt>
                <c:pt idx="57">
                  <c:v>165.68374926617679</c:v>
                </c:pt>
                <c:pt idx="58">
                  <c:v>173.52301504826815</c:v>
                </c:pt>
                <c:pt idx="59">
                  <c:v>181.71059094651261</c:v>
                </c:pt>
                <c:pt idx="60">
                  <c:v>190.99648779496255</c:v>
                </c:pt>
                <c:pt idx="61">
                  <c:v>199.52017024324675</c:v>
                </c:pt>
                <c:pt idx="62">
                  <c:v>209.47421233640497</c:v>
                </c:pt>
                <c:pt idx="63">
                  <c:v>218.51908875411539</c:v>
                </c:pt>
                <c:pt idx="64">
                  <c:v>226.82768334965098</c:v>
                </c:pt>
                <c:pt idx="65">
                  <c:v>236.84833657451148</c:v>
                </c:pt>
                <c:pt idx="66">
                  <c:v>244.90218172743002</c:v>
                </c:pt>
                <c:pt idx="67">
                  <c:v>254.97368314442966</c:v>
                </c:pt>
                <c:pt idx="68">
                  <c:v>264.71568827636764</c:v>
                </c:pt>
                <c:pt idx="69">
                  <c:v>274.79532540410958</c:v>
                </c:pt>
                <c:pt idx="70">
                  <c:v>283.90782991736506</c:v>
                </c:pt>
                <c:pt idx="71">
                  <c:v>292.75033053036162</c:v>
                </c:pt>
                <c:pt idx="72">
                  <c:v>303.04353006508791</c:v>
                </c:pt>
                <c:pt idx="73">
                  <c:v>313.02503018200127</c:v>
                </c:pt>
                <c:pt idx="74">
                  <c:v>323.48552026886534</c:v>
                </c:pt>
                <c:pt idx="75">
                  <c:v>332.85887600779461</c:v>
                </c:pt>
                <c:pt idx="76">
                  <c:v>344.01242695351516</c:v>
                </c:pt>
                <c:pt idx="77">
                  <c:v>353.19052563463009</c:v>
                </c:pt>
                <c:pt idx="78">
                  <c:v>362.64828937251031</c:v>
                </c:pt>
                <c:pt idx="79">
                  <c:v>373.51556499648751</c:v>
                </c:pt>
                <c:pt idx="80">
                  <c:v>383.69130520737235</c:v>
                </c:pt>
                <c:pt idx="81">
                  <c:v>393.44551390542381</c:v>
                </c:pt>
                <c:pt idx="82">
                  <c:v>403.45091267264257</c:v>
                </c:pt>
                <c:pt idx="83">
                  <c:v>414.7849747004571</c:v>
                </c:pt>
                <c:pt idx="84">
                  <c:v>422.93899079188964</c:v>
                </c:pt>
                <c:pt idx="85">
                  <c:v>433.41015899910303</c:v>
                </c:pt>
                <c:pt idx="86">
                  <c:v>443.81471607461401</c:v>
                </c:pt>
                <c:pt idx="87">
                  <c:v>453.7926568180776</c:v>
                </c:pt>
                <c:pt idx="88">
                  <c:v>463.54839096189318</c:v>
                </c:pt>
                <c:pt idx="89">
                  <c:v>475.36805322463653</c:v>
                </c:pt>
                <c:pt idx="90">
                  <c:v>486.65889428913277</c:v>
                </c:pt>
                <c:pt idx="91">
                  <c:v>496.69683589932066</c:v>
                </c:pt>
                <c:pt idx="92">
                  <c:v>506.141887589166</c:v>
                </c:pt>
                <c:pt idx="93">
                  <c:v>514.85828468565762</c:v>
                </c:pt>
                <c:pt idx="94">
                  <c:v>525.8770879222094</c:v>
                </c:pt>
                <c:pt idx="95">
                  <c:v>537.02809645832303</c:v>
                </c:pt>
                <c:pt idx="96">
                  <c:v>546.35873971585534</c:v>
                </c:pt>
                <c:pt idx="97">
                  <c:v>557.11313235328362</c:v>
                </c:pt>
                <c:pt idx="98">
                  <c:v>568.88448883349486</c:v>
                </c:pt>
                <c:pt idx="99">
                  <c:v>579.21684147616827</c:v>
                </c:pt>
                <c:pt idx="100">
                  <c:v>589.94072519831309</c:v>
                </c:pt>
                <c:pt idx="101">
                  <c:v>599.80018965409249</c:v>
                </c:pt>
                <c:pt idx="102">
                  <c:v>610.24949313868592</c:v>
                </c:pt>
                <c:pt idx="103">
                  <c:v>620.81574746519937</c:v>
                </c:pt>
                <c:pt idx="104">
                  <c:v>631.17860902315635</c:v>
                </c:pt>
                <c:pt idx="105">
                  <c:v>642.36521129376729</c:v>
                </c:pt>
                <c:pt idx="106">
                  <c:v>653.26706368839916</c:v>
                </c:pt>
                <c:pt idx="107">
                  <c:v>663.3604298280186</c:v>
                </c:pt>
                <c:pt idx="108">
                  <c:v>674.16058583837219</c:v>
                </c:pt>
                <c:pt idx="109">
                  <c:v>685.12854088278482</c:v>
                </c:pt>
                <c:pt idx="110">
                  <c:v>695.52699617523922</c:v>
                </c:pt>
                <c:pt idx="111">
                  <c:v>705.72714351835077</c:v>
                </c:pt>
                <c:pt idx="112">
                  <c:v>716.9239154273896</c:v>
                </c:pt>
                <c:pt idx="113">
                  <c:v>726.94609409801433</c:v>
                </c:pt>
                <c:pt idx="114">
                  <c:v>736.99369686470857</c:v>
                </c:pt>
                <c:pt idx="115">
                  <c:v>746.41586686809137</c:v>
                </c:pt>
                <c:pt idx="116">
                  <c:v>757.53636648892154</c:v>
                </c:pt>
                <c:pt idx="117">
                  <c:v>767.35006757177575</c:v>
                </c:pt>
                <c:pt idx="118">
                  <c:v>777.29088913497776</c:v>
                </c:pt>
                <c:pt idx="119">
                  <c:v>788.09104514533135</c:v>
                </c:pt>
                <c:pt idx="120">
                  <c:v>797.18270189980967</c:v>
                </c:pt>
                <c:pt idx="121">
                  <c:v>809.66593306996879</c:v>
                </c:pt>
                <c:pt idx="122">
                  <c:v>817.65926887424189</c:v>
                </c:pt>
                <c:pt idx="123">
                  <c:v>829.19672367061287</c:v>
                </c:pt>
                <c:pt idx="124">
                  <c:v>839.31042908708798</c:v>
                </c:pt>
                <c:pt idx="125">
                  <c:v>848.44276439527766</c:v>
                </c:pt>
                <c:pt idx="126">
                  <c:v>860.06157629907136</c:v>
                </c:pt>
                <c:pt idx="127">
                  <c:v>870.17528171554659</c:v>
                </c:pt>
                <c:pt idx="128">
                  <c:v>881.26527242109307</c:v>
                </c:pt>
                <c:pt idx="129">
                  <c:v>890.47896483670547</c:v>
                </c:pt>
                <c:pt idx="130">
                  <c:v>901.27912084705906</c:v>
                </c:pt>
                <c:pt idx="131">
                  <c:v>911.76401806615002</c:v>
                </c:pt>
                <c:pt idx="132">
                  <c:v>920.3115991647395</c:v>
                </c:pt>
                <c:pt idx="133">
                  <c:v>931.09650071745125</c:v>
                </c:pt>
                <c:pt idx="134">
                  <c:v>941.34749625270194</c:v>
                </c:pt>
                <c:pt idx="135">
                  <c:v>951.96459877135453</c:v>
                </c:pt>
                <c:pt idx="136">
                  <c:v>961.77321503499491</c:v>
                </c:pt>
                <c:pt idx="137">
                  <c:v>971.02758600431855</c:v>
                </c:pt>
                <c:pt idx="138">
                  <c:v>982.64131308889841</c:v>
                </c:pt>
                <c:pt idx="139">
                  <c:v>991.6007645438151</c:v>
                </c:pt>
                <c:pt idx="140">
                  <c:v>1000.8805596092083</c:v>
                </c:pt>
                <c:pt idx="141">
                  <c:v>1010.4196804545112</c:v>
                </c:pt>
                <c:pt idx="142">
                  <c:v>1019.6486273277653</c:v>
                </c:pt>
                <c:pt idx="143">
                  <c:v>1029.9403014167272</c:v>
                </c:pt>
                <c:pt idx="144">
                  <c:v>1039.7184087650842</c:v>
                </c:pt>
                <c:pt idx="145">
                  <c:v>1050.4270380295873</c:v>
                </c:pt>
                <c:pt idx="146">
                  <c:v>1058.8119049133315</c:v>
                </c:pt>
                <c:pt idx="147">
                  <c:v>1069.3934136974867</c:v>
                </c:pt>
                <c:pt idx="148">
                  <c:v>1076.6392810773145</c:v>
                </c:pt>
                <c:pt idx="149">
                  <c:v>1084.0224385759175</c:v>
                </c:pt>
                <c:pt idx="150">
                  <c:v>1090.6174490963642</c:v>
                </c:pt>
                <c:pt idx="151">
                  <c:v>1096.368379627301</c:v>
                </c:pt>
                <c:pt idx="152">
                  <c:v>1100.0650431958165</c:v>
                </c:pt>
                <c:pt idx="153">
                  <c:v>1104.1023896516645</c:v>
                </c:pt>
                <c:pt idx="154">
                  <c:v>1105.8668219188926</c:v>
                </c:pt>
                <c:pt idx="155">
                  <c:v>1107.3109105756444</c:v>
                </c:pt>
                <c:pt idx="156">
                  <c:v>1107.6414238245486</c:v>
                </c:pt>
                <c:pt idx="157">
                  <c:v>1108.0075308079504</c:v>
                </c:pt>
                <c:pt idx="158">
                  <c:v>1107.2193838297937</c:v>
                </c:pt>
                <c:pt idx="159">
                  <c:v>1107.1431115415851</c:v>
                </c:pt>
                <c:pt idx="160">
                  <c:v>1107.1075178070876</c:v>
                </c:pt>
                <c:pt idx="161">
                  <c:v>1107.3465043101414</c:v>
                </c:pt>
                <c:pt idx="162">
                  <c:v>1108.2973655031433</c:v>
                </c:pt>
                <c:pt idx="163">
                  <c:v>1109.7312845214674</c:v>
                </c:pt>
                <c:pt idx="164">
                  <c:v>1111.0889312515822</c:v>
                </c:pt>
                <c:pt idx="165">
                  <c:v>1112.8279394227409</c:v>
                </c:pt>
                <c:pt idx="166">
                  <c:v>1113.7533765196733</c:v>
                </c:pt>
                <c:pt idx="167">
                  <c:v>1115.1313625266439</c:v>
                </c:pt>
                <c:pt idx="168">
                  <c:v>1116.5601967257539</c:v>
                </c:pt>
                <c:pt idx="169">
                  <c:v>1117.9025889982272</c:v>
                </c:pt>
                <c:pt idx="170">
                  <c:v>1118.8381957335873</c:v>
                </c:pt>
                <c:pt idx="171">
                  <c:v>1120.1297398139216</c:v>
                </c:pt>
                <c:pt idx="172">
                  <c:v>1121.5636588322452</c:v>
                </c:pt>
                <c:pt idx="173">
                  <c:v>1122.1840067763428</c:v>
                </c:pt>
                <c:pt idx="174">
                  <c:v>1123.5467383256719</c:v>
                </c:pt>
                <c:pt idx="175">
                  <c:v>1124.1874255466248</c:v>
                </c:pt>
                <c:pt idx="176">
                  <c:v>1124.8738761405034</c:v>
                </c:pt>
                <c:pt idx="177">
                  <c:v>1126.4145763623194</c:v>
                </c:pt>
                <c:pt idx="178">
                  <c:v>1126.5467816618814</c:v>
                </c:pt>
                <c:pt idx="179">
                  <c:v>1127.4773035780274</c:v>
                </c:pt>
                <c:pt idx="180">
                  <c:v>1128.4383344094572</c:v>
                </c:pt>
                <c:pt idx="181">
                  <c:v>1129.3942804216729</c:v>
                </c:pt>
                <c:pt idx="182">
                  <c:v>1129.7959811395722</c:v>
                </c:pt>
                <c:pt idx="183">
                  <c:v>1130.7926057054995</c:v>
                </c:pt>
                <c:pt idx="184">
                  <c:v>1131.3926143727413</c:v>
                </c:pt>
                <c:pt idx="185">
                  <c:v>1132.2722880967485</c:v>
                </c:pt>
                <c:pt idx="186">
                  <c:v>1132.8621271255624</c:v>
                </c:pt>
                <c:pt idx="187">
                  <c:v>1133.4214572390929</c:v>
                </c:pt>
                <c:pt idx="188">
                  <c:v>1134.6163897543627</c:v>
                </c:pt>
                <c:pt idx="189">
                  <c:v>1134.6774075849298</c:v>
                </c:pt>
                <c:pt idx="190">
                  <c:v>1135.5774205857927</c:v>
                </c:pt>
                <c:pt idx="191">
                  <c:v>1135.9079338346971</c:v>
                </c:pt>
                <c:pt idx="192">
                  <c:v>1136.8638798469128</c:v>
                </c:pt>
                <c:pt idx="193">
                  <c:v>1137.2045627342452</c:v>
                </c:pt>
                <c:pt idx="194">
                  <c:v>1138.1605087464609</c:v>
                </c:pt>
                <c:pt idx="195">
                  <c:v>1138.5367853682906</c:v>
                </c:pt>
                <c:pt idx="196">
                  <c:v>1139.0147583743988</c:v>
                </c:pt>
                <c:pt idx="197">
                  <c:v>1139.5995125839986</c:v>
                </c:pt>
                <c:pt idx="198">
                  <c:v>1139.823244629411</c:v>
                </c:pt>
                <c:pt idx="199">
                  <c:v>1141.1910609979539</c:v>
                </c:pt>
                <c:pt idx="200">
                  <c:v>1141.0130923254667</c:v>
                </c:pt>
                <c:pt idx="201">
                  <c:v>1141.1402128058146</c:v>
                </c:pt>
                <c:pt idx="202">
                  <c:v>1142.177515925453</c:v>
                </c:pt>
                <c:pt idx="203">
                  <c:v>1142.8131183271923</c:v>
                </c:pt>
                <c:pt idx="204">
                  <c:v>1143.6165197629907</c:v>
                </c:pt>
                <c:pt idx="205">
                  <c:v>1144.0436445769594</c:v>
                </c:pt>
                <c:pt idx="206">
                  <c:v>1144.3385640913666</c:v>
                </c:pt>
                <c:pt idx="207">
                  <c:v>1145.0606084197425</c:v>
                </c:pt>
                <c:pt idx="208">
                  <c:v>1145.6606170869843</c:v>
                </c:pt>
                <c:pt idx="209">
                  <c:v>1146.0165544319582</c:v>
                </c:pt>
                <c:pt idx="210">
                  <c:v>1146.7691076756175</c:v>
                </c:pt>
                <c:pt idx="211">
                  <c:v>1146.631817556842</c:v>
                </c:pt>
                <c:pt idx="212">
                  <c:v>1147.5674242922021</c:v>
                </c:pt>
                <c:pt idx="213">
                  <c:v>1147.9487857332456</c:v>
                </c:pt>
                <c:pt idx="214">
                  <c:v>1148.4216739201395</c:v>
                </c:pt>
                <c:pt idx="215">
                  <c:v>1149.0928700563763</c:v>
                </c:pt>
                <c:pt idx="216">
                  <c:v>1149.3064324633606</c:v>
                </c:pt>
                <c:pt idx="217">
                  <c:v>1149.764066192613</c:v>
                </c:pt>
                <c:pt idx="218">
                  <c:v>1150.1403428144424</c:v>
                </c:pt>
                <c:pt idx="219">
                  <c:v>1150.8318782275348</c:v>
                </c:pt>
                <c:pt idx="220">
                  <c:v>1151.1674762956532</c:v>
                </c:pt>
                <c:pt idx="221">
                  <c:v>1151.6708733978307</c:v>
                </c:pt>
                <c:pt idx="222">
                  <c:v>1152.2810517035005</c:v>
                </c:pt>
                <c:pt idx="223">
                  <c:v>1152.5454623026237</c:v>
                </c:pt>
                <c:pt idx="224">
                  <c:v>1153.2827610886416</c:v>
                </c:pt>
                <c:pt idx="225">
                  <c:v>1154.0607384283703</c:v>
                </c:pt>
                <c:pt idx="226">
                  <c:v>1154.3963364964886</c:v>
                </c:pt>
                <c:pt idx="227">
                  <c:v>1154.5793899881894</c:v>
                </c:pt>
                <c:pt idx="228">
                  <c:v>1155.3319432318488</c:v>
                </c:pt>
                <c:pt idx="229">
                  <c:v>1155.6014386501863</c:v>
                </c:pt>
                <c:pt idx="230">
                  <c:v>1156.0082241872994</c:v>
                </c:pt>
                <c:pt idx="231">
                  <c:v>1156.2268714134977</c:v>
                </c:pt>
                <c:pt idx="232">
                  <c:v>1156.9895942955848</c:v>
                </c:pt>
                <c:pt idx="233">
                  <c:v>1156.9997639340127</c:v>
                </c:pt>
                <c:pt idx="234">
                  <c:v>1157.9607947654424</c:v>
                </c:pt>
                <c:pt idx="235">
                  <c:v>1158.0116429575817</c:v>
                </c:pt>
                <c:pt idx="236">
                  <c:v>1158.759111382027</c:v>
                </c:pt>
                <c:pt idx="237">
                  <c:v>1158.8862318623746</c:v>
                </c:pt>
                <c:pt idx="238">
                  <c:v>1159.5370887217557</c:v>
                </c:pt>
                <c:pt idx="239">
                  <c:v>1159.6743788405313</c:v>
                </c:pt>
                <c:pt idx="240">
                  <c:v>1160.716766779384</c:v>
                </c:pt>
                <c:pt idx="241">
                  <c:v>1160.9760925592934</c:v>
                </c:pt>
                <c:pt idx="242">
                  <c:v>1161.2150790623475</c:v>
                </c:pt>
                <c:pt idx="243">
                  <c:v>1161.6116949610328</c:v>
                </c:pt>
                <c:pt idx="244">
                  <c:v>1162.2269580859163</c:v>
                </c:pt>
                <c:pt idx="245">
                  <c:v>1162.8879845837253</c:v>
                </c:pt>
                <c:pt idx="246">
                  <c:v>1162.9439175950781</c:v>
                </c:pt>
                <c:pt idx="247">
                  <c:v>1163.8591850535827</c:v>
                </c:pt>
                <c:pt idx="248">
                  <c:v>1164.0778322797812</c:v>
                </c:pt>
                <c:pt idx="249">
                  <c:v>1164.1795286640595</c:v>
                </c:pt>
                <c:pt idx="250">
                  <c:v>1164.7032650430924</c:v>
                </c:pt>
                <c:pt idx="251">
                  <c:v>1165.2625951566231</c:v>
                </c:pt>
                <c:pt idx="252">
                  <c:v>1165.4761575636076</c:v>
                </c:pt>
                <c:pt idx="253">
                  <c:v>1165.5117512981046</c:v>
                </c:pt>
                <c:pt idx="254">
                  <c:v>1165.9541305697153</c:v>
                </c:pt>
                <c:pt idx="255">
                  <c:v>1166.7677016439418</c:v>
                </c:pt>
                <c:pt idx="256">
                  <c:v>1167.1439782657712</c:v>
                </c:pt>
                <c:pt idx="257">
                  <c:v>1167.4541522378199</c:v>
                </c:pt>
                <c:pt idx="258">
                  <c:v>1167.7694110290829</c:v>
                </c:pt>
                <c:pt idx="259">
                  <c:v>1168.2677233120462</c:v>
                </c:pt>
                <c:pt idx="260">
                  <c:v>1168.6084061993786</c:v>
                </c:pt>
                <c:pt idx="261">
                  <c:v>1168.9084105329996</c:v>
                </c:pt>
                <c:pt idx="262">
                  <c:v>1169.5135040194552</c:v>
                </c:pt>
                <c:pt idx="263">
                  <c:v>1170.2406331670447</c:v>
                </c:pt>
                <c:pt idx="264">
                  <c:v>1170.1897849749059</c:v>
                </c:pt>
                <c:pt idx="265">
                  <c:v>1170.6474187041581</c:v>
                </c:pt>
                <c:pt idx="266">
                  <c:v>1170.9982712299181</c:v>
                </c:pt>
                <c:pt idx="267">
                  <c:v>1171.3898023093896</c:v>
                </c:pt>
                <c:pt idx="268">
                  <c:v>1171.7406548351496</c:v>
                </c:pt>
                <c:pt idx="269">
                  <c:v>1172.015235072701</c:v>
                </c:pt>
                <c:pt idx="270">
                  <c:v>1172.4271054290282</c:v>
                </c:pt>
                <c:pt idx="271">
                  <c:v>1172.7169401242211</c:v>
                </c:pt>
                <c:pt idx="272">
                  <c:v>1173.0830471076229</c:v>
                </c:pt>
                <c:pt idx="273">
                  <c:v>1173.6474620403674</c:v>
                </c:pt>
                <c:pt idx="274">
                  <c:v>1174.0949261311919</c:v>
                </c:pt>
                <c:pt idx="275">
                  <c:v>1174.0542475774805</c:v>
                </c:pt>
                <c:pt idx="276">
                  <c:v>1174.4051001032406</c:v>
                </c:pt>
                <c:pt idx="277">
                  <c:v>1174.8627338324927</c:v>
                </c:pt>
                <c:pt idx="278">
                  <c:v>1175.2593497311782</c:v>
                </c:pt>
                <c:pt idx="279">
                  <c:v>1175.6966441835748</c:v>
                </c:pt>
                <c:pt idx="280">
                  <c:v>1175.8746128560617</c:v>
                </c:pt>
                <c:pt idx="281">
                  <c:v>1176.3220769468862</c:v>
                </c:pt>
                <c:pt idx="282">
                  <c:v>1176.637335738149</c:v>
                </c:pt>
                <c:pt idx="283">
                  <c:v>1176.8915766988446</c:v>
                </c:pt>
                <c:pt idx="284">
                  <c:v>1177.6390451232901</c:v>
                </c:pt>
                <c:pt idx="285">
                  <c:v>1177.4865005468725</c:v>
                </c:pt>
                <c:pt idx="286">
                  <c:v>1177.9695583721943</c:v>
                </c:pt>
                <c:pt idx="287">
                  <c:v>1178.4271921014467</c:v>
                </c:pt>
                <c:pt idx="288">
                  <c:v>1178.3865135477354</c:v>
                </c:pt>
                <c:pt idx="289">
                  <c:v>1178.7882142656345</c:v>
                </c:pt>
                <c:pt idx="290">
                  <c:v>1178.940758842052</c:v>
                </c:pt>
                <c:pt idx="291">
                  <c:v>1179.4950041363686</c:v>
                </c:pt>
                <c:pt idx="292">
                  <c:v>1179.9628075040489</c:v>
                </c:pt>
                <c:pt idx="293">
                  <c:v>1180.0594190691131</c:v>
                </c:pt>
                <c:pt idx="294">
                  <c:v>1180.0950128036104</c:v>
                </c:pt>
                <c:pt idx="295">
                  <c:v>1180.5882402673601</c:v>
                </c:pt>
                <c:pt idx="296">
                  <c:v>1180.7967178551305</c:v>
                </c:pt>
                <c:pt idx="297">
                  <c:v>1181.4933380874368</c:v>
                </c:pt>
                <c:pt idx="298">
                  <c:v>1181.5035077258647</c:v>
                </c:pt>
                <c:pt idx="299">
                  <c:v>1181.6204585677847</c:v>
                </c:pt>
                <c:pt idx="300">
                  <c:v>1182.3933510882996</c:v>
                </c:pt>
                <c:pt idx="301">
                  <c:v>1182.2967395232354</c:v>
                </c:pt>
                <c:pt idx="302">
                  <c:v>1182.5713197607868</c:v>
                </c:pt>
                <c:pt idx="303">
                  <c:v>1182.9120026481187</c:v>
                </c:pt>
                <c:pt idx="304">
                  <c:v>1183.4357390271521</c:v>
                </c:pt>
                <c:pt idx="305">
                  <c:v>1183.9493057677573</c:v>
                </c:pt>
                <c:pt idx="306">
                  <c:v>1183.7408281799869</c:v>
                </c:pt>
                <c:pt idx="307">
                  <c:v>1183.9493057677573</c:v>
                </c:pt>
                <c:pt idx="308">
                  <c:v>1184.1323592594583</c:v>
                </c:pt>
                <c:pt idx="309">
                  <c:v>1184.5696537118547</c:v>
                </c:pt>
                <c:pt idx="310">
                  <c:v>1184.554399254213</c:v>
                </c:pt>
                <c:pt idx="311">
                  <c:v>1184.7069438306305</c:v>
                </c:pt>
                <c:pt idx="312">
                  <c:v>1185.0222026218933</c:v>
                </c:pt>
                <c:pt idx="313">
                  <c:v>1185.2815284018027</c:v>
                </c:pt>
                <c:pt idx="314">
                  <c:v>1185.4239033397923</c:v>
                </c:pt>
                <c:pt idx="315">
                  <c:v>1185.6374657467768</c:v>
                </c:pt>
                <c:pt idx="316">
                  <c:v>1185.983233453323</c:v>
                </c:pt>
                <c:pt idx="317">
                  <c:v>1186.100184295243</c:v>
                </c:pt>
                <c:pt idx="318">
                  <c:v>1186.2323895948048</c:v>
                </c:pt>
                <c:pt idx="319">
                  <c:v>1186.6493447703456</c:v>
                </c:pt>
                <c:pt idx="320">
                  <c:v>1187.0459606690308</c:v>
                </c:pt>
                <c:pt idx="321">
                  <c:v>1187.2696927144432</c:v>
                </c:pt>
                <c:pt idx="322">
                  <c:v>1187.2391837991597</c:v>
                </c:pt>
                <c:pt idx="323">
                  <c:v>1187.6002059633477</c:v>
                </c:pt>
                <c:pt idx="324">
                  <c:v>1188.3069958340818</c:v>
                </c:pt>
                <c:pt idx="325">
                  <c:v>1188.0730941502418</c:v>
                </c:pt>
                <c:pt idx="326">
                  <c:v>1188.3222502917235</c:v>
                </c:pt>
                <c:pt idx="327">
                  <c:v>1188.0781789694556</c:v>
                </c:pt>
                <c:pt idx="328">
                  <c:v>1188.5663216139912</c:v>
                </c:pt>
                <c:pt idx="329">
                  <c:v>1188.586660890847</c:v>
                </c:pt>
                <c:pt idx="330">
                  <c:v>1188.9731071511044</c:v>
                </c:pt>
                <c:pt idx="331">
                  <c:v>1189.2883659423671</c:v>
                </c:pt>
                <c:pt idx="332">
                  <c:v>1189.2883659423671</c:v>
                </c:pt>
                <c:pt idx="333">
                  <c:v>1189.1663302812333</c:v>
                </c:pt>
                <c:pt idx="334">
                  <c:v>1189.8731201519672</c:v>
                </c:pt>
                <c:pt idx="335">
                  <c:v>1189.7358300331916</c:v>
                </c:pt>
                <c:pt idx="336">
                  <c:v>1190.0307495475988</c:v>
                </c:pt>
                <c:pt idx="337">
                  <c:v>1190.1934637624438</c:v>
                </c:pt>
                <c:pt idx="338">
                  <c:v>1190.1070218358075</c:v>
                </c:pt>
                <c:pt idx="339">
                  <c:v>1190.8138117065414</c:v>
                </c:pt>
                <c:pt idx="340">
                  <c:v>1190.9714411021725</c:v>
                </c:pt>
                <c:pt idx="341">
                  <c:v>1191.0019500174562</c:v>
                </c:pt>
                <c:pt idx="342">
                  <c:v>1191.2663606165797</c:v>
                </c:pt>
                <c:pt idx="343">
                  <c:v>1191.4748382043501</c:v>
                </c:pt>
                <c:pt idx="344">
                  <c:v>1191.4087355545694</c:v>
                </c:pt>
                <c:pt idx="345">
                  <c:v>1191.4087355545694</c:v>
                </c:pt>
                <c:pt idx="346">
                  <c:v>1191.6172131423398</c:v>
                </c:pt>
                <c:pt idx="347">
                  <c:v>1191.5358560349173</c:v>
                </c:pt>
                <c:pt idx="348">
                  <c:v>1191.8104362724687</c:v>
                </c:pt>
                <c:pt idx="349">
                  <c:v>1191.9680656680998</c:v>
                </c:pt>
                <c:pt idx="350">
                  <c:v>1192.0646772331643</c:v>
                </c:pt>
                <c:pt idx="351">
                  <c:v>1192.2477307248651</c:v>
                </c:pt>
                <c:pt idx="352">
                  <c:v>1192.5172261432026</c:v>
                </c:pt>
                <c:pt idx="353">
                  <c:v>1192.674855538834</c:v>
                </c:pt>
                <c:pt idx="354">
                  <c:v>1192.9240116803157</c:v>
                </c:pt>
                <c:pt idx="355">
                  <c:v>1192.6392618043365</c:v>
                </c:pt>
                <c:pt idx="356">
                  <c:v>1192.8935027650323</c:v>
                </c:pt>
                <c:pt idx="357">
                  <c:v>1193.0511321606637</c:v>
                </c:pt>
                <c:pt idx="358">
                  <c:v>1193.0714714375192</c:v>
                </c:pt>
                <c:pt idx="359">
                  <c:v>1193.3460516750708</c:v>
                </c:pt>
                <c:pt idx="360">
                  <c:v>1193.4680873362045</c:v>
                </c:pt>
                <c:pt idx="361">
                  <c:v>1193.4274087824933</c:v>
                </c:pt>
                <c:pt idx="362">
                  <c:v>1193.4426632401351</c:v>
                </c:pt>
                <c:pt idx="363">
                  <c:v>1193.6104622741941</c:v>
                </c:pt>
                <c:pt idx="364">
                  <c:v>1193.9257210654569</c:v>
                </c:pt>
                <c:pt idx="365">
                  <c:v>1193.8596184156759</c:v>
                </c:pt>
                <c:pt idx="366">
                  <c:v>1193.9816540768097</c:v>
                </c:pt>
                <c:pt idx="367">
                  <c:v>1193.915551427029</c:v>
                </c:pt>
                <c:pt idx="368">
                  <c:v>1194.2918280488586</c:v>
                </c:pt>
                <c:pt idx="369">
                  <c:v>1193.7121586584724</c:v>
                </c:pt>
                <c:pt idx="370">
                  <c:v>1194.0579263650186</c:v>
                </c:pt>
                <c:pt idx="371">
                  <c:v>1194.3477610602117</c:v>
                </c:pt>
                <c:pt idx="372">
                  <c:v>1193.9002969693872</c:v>
                </c:pt>
                <c:pt idx="373">
                  <c:v>1194.4087788907786</c:v>
                </c:pt>
                <c:pt idx="374">
                  <c:v>1194.4342029868483</c:v>
                </c:pt>
                <c:pt idx="375">
                  <c:v>1194.3630155178535</c:v>
                </c:pt>
                <c:pt idx="376">
                  <c:v>1194.7189528628273</c:v>
                </c:pt>
                <c:pt idx="377">
                  <c:v>1194.6884439475439</c:v>
                </c:pt>
                <c:pt idx="378">
                  <c:v>1194.3630155178535</c:v>
                </c:pt>
                <c:pt idx="379">
                  <c:v>1194.9681090043091</c:v>
                </c:pt>
                <c:pt idx="380">
                  <c:v>1194.7087832243994</c:v>
                </c:pt>
                <c:pt idx="381">
                  <c:v>1194.8714974392449</c:v>
                </c:pt>
                <c:pt idx="382">
                  <c:v>1195.1460776767963</c:v>
                </c:pt>
                <c:pt idx="383">
                  <c:v>1194.7138680436135</c:v>
                </c:pt>
                <c:pt idx="384">
                  <c:v>1195.1765865920797</c:v>
                </c:pt>
                <c:pt idx="385">
                  <c:v>1194.8409885239614</c:v>
                </c:pt>
                <c:pt idx="386">
                  <c:v>1195.0138723772343</c:v>
                </c:pt>
                <c:pt idx="387">
                  <c:v>1194.678274309116</c:v>
                </c:pt>
                <c:pt idx="388">
                  <c:v>1195.0240420156622</c:v>
                </c:pt>
                <c:pt idx="389">
                  <c:v>1194.8155644278916</c:v>
                </c:pt>
                <c:pt idx="390">
                  <c:v>1195.2477740610746</c:v>
                </c:pt>
                <c:pt idx="391">
                  <c:v>1194.7138680436135</c:v>
                </c:pt>
                <c:pt idx="392">
                  <c:v>1195.3647249029946</c:v>
                </c:pt>
                <c:pt idx="393">
                  <c:v>1195.0189571964484</c:v>
                </c:pt>
                <c:pt idx="394">
                  <c:v>1195.2274347842188</c:v>
                </c:pt>
                <c:pt idx="395">
                  <c:v>1194.978278642737</c:v>
                </c:pt>
                <c:pt idx="396">
                  <c:v>1195.161332134438</c:v>
                </c:pt>
                <c:pt idx="397">
                  <c:v>1194.8714974392449</c:v>
                </c:pt>
                <c:pt idx="398">
                  <c:v>1195.1104839422987</c:v>
                </c:pt>
                <c:pt idx="399">
                  <c:v>1195.0342116540901</c:v>
                </c:pt>
                <c:pt idx="400">
                  <c:v>1195.0698053885876</c:v>
                </c:pt>
                <c:pt idx="401">
                  <c:v>1194.9681090043091</c:v>
                </c:pt>
                <c:pt idx="402">
                  <c:v>1195.1053991230847</c:v>
                </c:pt>
                <c:pt idx="403">
                  <c:v>1195.2020106881491</c:v>
                </c:pt>
                <c:pt idx="404">
                  <c:v>1194.9376000890256</c:v>
                </c:pt>
                <c:pt idx="405">
                  <c:v>1195.0443812925178</c:v>
                </c:pt>
                <c:pt idx="406">
                  <c:v>1194.8308188855335</c:v>
                </c:pt>
                <c:pt idx="407">
                  <c:v>1194.9579393658814</c:v>
                </c:pt>
                <c:pt idx="408">
                  <c:v>1194.8206492471058</c:v>
                </c:pt>
                <c:pt idx="409">
                  <c:v>1194.7240376820412</c:v>
                </c:pt>
                <c:pt idx="410">
                  <c:v>1194.56640828641</c:v>
                </c:pt>
                <c:pt idx="411">
                  <c:v>1194.9833634619508</c:v>
                </c:pt>
                <c:pt idx="412">
                  <c:v>1194.5562386479821</c:v>
                </c:pt>
                <c:pt idx="413">
                  <c:v>1194.495220817415</c:v>
                </c:pt>
                <c:pt idx="414">
                  <c:v>1194.7087832243994</c:v>
                </c:pt>
                <c:pt idx="415">
                  <c:v>1194.7036984051856</c:v>
                </c:pt>
                <c:pt idx="416">
                  <c:v>1194.5511538287683</c:v>
                </c:pt>
                <c:pt idx="417">
                  <c:v>1194.5918323824797</c:v>
                </c:pt>
                <c:pt idx="418">
                  <c:v>1194.5969172016935</c:v>
                </c:pt>
                <c:pt idx="419">
                  <c:v>1194.7443769588972</c:v>
                </c:pt>
                <c:pt idx="420">
                  <c:v>1194.4596270829179</c:v>
                </c:pt>
                <c:pt idx="421">
                  <c:v>1194.5104752750569</c:v>
                </c:pt>
                <c:pt idx="422">
                  <c:v>1194.6121716593352</c:v>
                </c:pt>
                <c:pt idx="423">
                  <c:v>1194.3375914217838</c:v>
                </c:pt>
                <c:pt idx="424">
                  <c:v>1193.7579220313978</c:v>
                </c:pt>
                <c:pt idx="425">
                  <c:v>1194.2003013030082</c:v>
                </c:pt>
                <c:pt idx="426">
                  <c:v>1193.7782613082531</c:v>
                </c:pt>
                <c:pt idx="427">
                  <c:v>1194.1697923877248</c:v>
                </c:pt>
                <c:pt idx="428">
                  <c:v>1193.7324979353282</c:v>
                </c:pt>
                <c:pt idx="429">
                  <c:v>1193.9816540768097</c:v>
                </c:pt>
                <c:pt idx="430">
                  <c:v>1193.4680873362045</c:v>
                </c:pt>
                <c:pt idx="431">
                  <c:v>1193.8138550427507</c:v>
                </c:pt>
                <c:pt idx="432" formatCode="General">
                  <c:v>1193.5596140820551</c:v>
                </c:pt>
                <c:pt idx="433" formatCode="General">
                  <c:v>1193.320627579001</c:v>
                </c:pt>
                <c:pt idx="434" formatCode="General">
                  <c:v>1193.1629981833696</c:v>
                </c:pt>
                <c:pt idx="435" formatCode="General">
                  <c:v>1193.086725895161</c:v>
                </c:pt>
                <c:pt idx="436" formatCode="General">
                  <c:v>1193.2341856523644</c:v>
                </c:pt>
                <c:pt idx="437" formatCode="General">
                  <c:v>1192.776551923112</c:v>
                </c:pt>
                <c:pt idx="438" formatCode="General">
                  <c:v>1192.7714671038982</c:v>
                </c:pt>
                <c:pt idx="439" formatCode="General">
                  <c:v>1192.7968911999678</c:v>
                </c:pt>
                <c:pt idx="440" formatCode="General">
                  <c:v>1192.2324762672233</c:v>
                </c:pt>
                <c:pt idx="441" formatCode="General">
                  <c:v>1192.6290921659088</c:v>
                </c:pt>
                <c:pt idx="442" formatCode="General">
                  <c:v>1192.6392618043365</c:v>
                </c:pt>
                <c:pt idx="443" formatCode="General">
                  <c:v>1192.4409538549939</c:v>
                </c:pt>
                <c:pt idx="444" formatCode="General">
                  <c:v>1192.0341683178808</c:v>
                </c:pt>
                <c:pt idx="445" formatCode="General">
                  <c:v>1191.6477220576232</c:v>
                </c:pt>
                <c:pt idx="446" formatCode="General">
                  <c:v>1191.5409408541311</c:v>
                </c:pt>
                <c:pt idx="447" formatCode="General">
                  <c:v>1191.3883962777136</c:v>
                </c:pt>
                <c:pt idx="448" formatCode="General">
                  <c:v>1191.2816150742215</c:v>
                </c:pt>
                <c:pt idx="449" formatCode="General">
                  <c:v>1191.0782223056649</c:v>
                </c:pt>
                <c:pt idx="450" formatCode="General">
                  <c:v>1191.3782266392857</c:v>
                </c:pt>
                <c:pt idx="451" formatCode="General">
                  <c:v>1191.1036464017345</c:v>
                </c:pt>
                <c:pt idx="452" formatCode="General">
                  <c:v>1190.6612671301239</c:v>
                </c:pt>
                <c:pt idx="453" formatCode="General">
                  <c:v>1190.4832984576369</c:v>
                </c:pt>
                <c:pt idx="454" formatCode="General">
                  <c:v>1190.7273697799048</c:v>
                </c:pt>
                <c:pt idx="455" formatCode="General">
                  <c:v>1190.3714324349307</c:v>
                </c:pt>
                <c:pt idx="456" formatCode="General">
                  <c:v>1190.127361112663</c:v>
                </c:pt>
                <c:pt idx="457" formatCode="General">
                  <c:v>1190.0104102707428</c:v>
                </c:pt>
                <c:pt idx="458" formatCode="General">
                  <c:v>1189.481589072496</c:v>
                </c:pt>
                <c:pt idx="459" formatCode="General">
                  <c:v>1189.7358300331916</c:v>
                </c:pt>
                <c:pt idx="460" formatCode="General">
                  <c:v>1189.3290444960785</c:v>
                </c:pt>
                <c:pt idx="461" formatCode="General">
                  <c:v>1188.6375090829861</c:v>
                </c:pt>
                <c:pt idx="462" formatCode="General">
                  <c:v>1188.881580405254</c:v>
                </c:pt>
                <c:pt idx="463" formatCode="General">
                  <c:v>1188.8002232978315</c:v>
                </c:pt>
                <c:pt idx="464" formatCode="General">
                  <c:v>1188.2408931843008</c:v>
                </c:pt>
                <c:pt idx="465" formatCode="General">
                  <c:v>1187.7222416244817</c:v>
                </c:pt>
                <c:pt idx="466" formatCode="General">
                  <c:v>1187.5646122288501</c:v>
                </c:pt>
                <c:pt idx="467" formatCode="General">
                  <c:v>1187.1781659685928</c:v>
                </c:pt>
                <c:pt idx="468" formatCode="General">
                  <c:v>1186.9188401886834</c:v>
                </c:pt>
                <c:pt idx="469" formatCode="General">
                  <c:v>1186.7256170585545</c:v>
                </c:pt>
                <c:pt idx="470" formatCode="General">
                  <c:v>1186.2578136908744</c:v>
                </c:pt>
                <c:pt idx="471" formatCode="General">
                  <c:v>1185.7239076734134</c:v>
                </c:pt>
                <c:pt idx="472" formatCode="General">
                  <c:v>1185.1086445485298</c:v>
                </c:pt>
                <c:pt idx="473" formatCode="General">
                  <c:v>1185.0476267179627</c:v>
                </c:pt>
                <c:pt idx="474" formatCode="General">
                  <c:v>1185.0323722603209</c:v>
                </c:pt>
                <c:pt idx="475" formatCode="General">
                  <c:v>1184.442533231507</c:v>
                </c:pt>
                <c:pt idx="476" formatCode="General">
                  <c:v>1184.4374484122932</c:v>
                </c:pt>
                <c:pt idx="477" formatCode="General">
                  <c:v>1183.3543819197296</c:v>
                </c:pt>
                <c:pt idx="478" formatCode="General">
                  <c:v>1183.1408195127451</c:v>
                </c:pt>
                <c:pt idx="479" formatCode="General">
                  <c:v>1182.5458956647169</c:v>
                </c:pt>
                <c:pt idx="480" formatCode="General">
                  <c:v>1182.7391187948458</c:v>
                </c:pt>
                <c:pt idx="481" formatCode="General">
                  <c:v>1181.259436403597</c:v>
                </c:pt>
                <c:pt idx="482" formatCode="General">
                  <c:v>1181.1984185730298</c:v>
                </c:pt>
                <c:pt idx="483" formatCode="General">
                  <c:v>1180.481459063868</c:v>
                </c:pt>
                <c:pt idx="484" formatCode="General">
                  <c:v>1180.1255217188939</c:v>
                </c:pt>
                <c:pt idx="485" formatCode="General">
                  <c:v>1179.1339819721807</c:v>
                </c:pt>
                <c:pt idx="486" formatCode="General">
                  <c:v>1178.7882142656345</c:v>
                </c:pt>
                <c:pt idx="487" formatCode="General">
                  <c:v>1178.0915940333282</c:v>
                </c:pt>
                <c:pt idx="488" formatCode="General">
                  <c:v>1178.3204108979546</c:v>
                </c:pt>
                <c:pt idx="489" formatCode="General">
                  <c:v>1177.1966658516794</c:v>
                </c:pt>
                <c:pt idx="490" formatCode="General">
                  <c:v>1176.9475097101977</c:v>
                </c:pt>
                <c:pt idx="491" formatCode="General">
                  <c:v>1176.042411890121</c:v>
                </c:pt>
                <c:pt idx="492" formatCode="General">
                  <c:v>1175.1373140700443</c:v>
                </c:pt>
                <c:pt idx="493" formatCode="General">
                  <c:v>1174.730528532931</c:v>
                </c:pt>
                <c:pt idx="494" formatCode="General">
                  <c:v>1174.1711984194005</c:v>
                </c:pt>
                <c:pt idx="495" formatCode="General">
                  <c:v>1173.5559352945168</c:v>
                </c:pt>
                <c:pt idx="496" formatCode="General">
                  <c:v>1173.1847434919011</c:v>
                </c:pt>
                <c:pt idx="497" formatCode="General">
                  <c:v>1171.9186235076368</c:v>
                </c:pt>
                <c:pt idx="498" formatCode="General">
                  <c:v>1171.4609897783841</c:v>
                </c:pt>
                <c:pt idx="499" formatCode="General">
                  <c:v>1170.7135213539391</c:v>
                </c:pt>
                <c:pt idx="500" formatCode="General">
                  <c:v>1169.7982538954345</c:v>
                </c:pt>
                <c:pt idx="501" formatCode="General">
                  <c:v>1168.9134953522134</c:v>
                </c:pt>
                <c:pt idx="502" formatCode="General">
                  <c:v>1168.03890644742</c:v>
                </c:pt>
                <c:pt idx="503" formatCode="General">
                  <c:v>1167.3219469382582</c:v>
                </c:pt>
                <c:pt idx="504" formatCode="General">
                  <c:v>1167.1236389889154</c:v>
                </c:pt>
                <c:pt idx="505" formatCode="General">
                  <c:v>1166.1473536998442</c:v>
                </c:pt>
                <c:pt idx="506" formatCode="General">
                  <c:v>1164.8914033540073</c:v>
                </c:pt>
                <c:pt idx="507" formatCode="General">
                  <c:v>1164.2456313138402</c:v>
                </c:pt>
                <c:pt idx="508" formatCode="General">
                  <c:v>1164.0269840876419</c:v>
                </c:pt>
                <c:pt idx="509" formatCode="General">
                  <c:v>1162.669337357527</c:v>
                </c:pt>
                <c:pt idx="510" formatCode="General">
                  <c:v>1162.1811947129911</c:v>
                </c:pt>
                <c:pt idx="511" formatCode="General">
                  <c:v>1160.9354140055821</c:v>
                </c:pt>
                <c:pt idx="512" formatCode="General">
                  <c:v>1160.6913426833141</c:v>
                </c:pt>
                <c:pt idx="513" formatCode="General">
                  <c:v>1159.6184458291784</c:v>
                </c:pt>
                <c:pt idx="514" formatCode="General">
                  <c:v>1158.7489417435991</c:v>
                </c:pt>
                <c:pt idx="515" formatCode="General">
                  <c:v>1158.2506294606355</c:v>
                </c:pt>
                <c:pt idx="516" formatCode="General">
                  <c:v>1157.0556969453655</c:v>
                </c:pt>
                <c:pt idx="517" formatCode="General">
                  <c:v>1156.6641658658941</c:v>
                </c:pt>
                <c:pt idx="518" formatCode="General">
                  <c:v>1155.1844834746453</c:v>
                </c:pt>
                <c:pt idx="519" formatCode="General">
                  <c:v>1154.67091673404</c:v>
                </c:pt>
                <c:pt idx="520" formatCode="General">
                  <c:v>1153.9895509593755</c:v>
                </c:pt>
                <c:pt idx="521" formatCode="General">
                  <c:v>1152.5556319410516</c:v>
                </c:pt>
                <c:pt idx="522" formatCode="General">
                  <c:v>1151.9098599008846</c:v>
                </c:pt>
                <c:pt idx="523" formatCode="General">
                  <c:v>1151.4522261716324</c:v>
                </c:pt>
                <c:pt idx="524" formatCode="General">
                  <c:v>1150.4403471480634</c:v>
                </c:pt>
                <c:pt idx="525" formatCode="General">
                  <c:v>1149.3572806554998</c:v>
                </c:pt>
                <c:pt idx="526" formatCode="General">
                  <c:v>1147.9386160948177</c:v>
                </c:pt>
                <c:pt idx="527" formatCode="General">
                  <c:v>1147.628442122769</c:v>
                </c:pt>
                <c:pt idx="528" formatCode="General">
                  <c:v>1146.4436792459269</c:v>
                </c:pt>
                <c:pt idx="529" formatCode="General">
                  <c:v>1145.5080725105668</c:v>
                </c:pt>
                <c:pt idx="530" formatCode="General">
                  <c:v>1144.6029746904901</c:v>
                </c:pt>
                <c:pt idx="531" formatCode="General">
                  <c:v>1143.8758455429004</c:v>
                </c:pt>
                <c:pt idx="532" formatCode="General">
                  <c:v>1143.0622744686741</c:v>
                </c:pt>
                <c:pt idx="533" formatCode="General">
                  <c:v>1142.060565083533</c:v>
                </c:pt>
                <c:pt idx="534" formatCode="General">
                  <c:v>1141.1351279866008</c:v>
                </c:pt>
                <c:pt idx="535" formatCode="General">
                  <c:v>1140.4588470311501</c:v>
                </c:pt>
                <c:pt idx="536" formatCode="General">
                  <c:v>1139.1825574084578</c:v>
                </c:pt>
                <c:pt idx="537" formatCode="General">
                  <c:v>1138.6384817525689</c:v>
                </c:pt>
                <c:pt idx="538" formatCode="General">
                  <c:v>1137.0113396041165</c:v>
                </c:pt>
                <c:pt idx="539" formatCode="General">
                  <c:v>1136.7265897281372</c:v>
                </c:pt>
                <c:pt idx="540" formatCode="General">
                  <c:v>1135.7706437159213</c:v>
                </c:pt>
                <c:pt idx="541" formatCode="General">
                  <c:v>1134.6621531272879</c:v>
                </c:pt>
                <c:pt idx="542" formatCode="General">
                  <c:v>1133.5638321770825</c:v>
                </c:pt>
                <c:pt idx="543" formatCode="General">
                  <c:v>1132.6078861648666</c:v>
                </c:pt>
                <c:pt idx="544" formatCode="General">
                  <c:v>1131.7688909945709</c:v>
                </c:pt>
                <c:pt idx="545" formatCode="General">
                  <c:v>1130.8281994399968</c:v>
                </c:pt>
                <c:pt idx="546" formatCode="General">
                  <c:v>1129.918016800706</c:v>
                </c:pt>
                <c:pt idx="547" formatCode="General">
                  <c:v>1129.4095348793148</c:v>
                </c:pt>
                <c:pt idx="548" formatCode="General">
                  <c:v>1128.3569773020347</c:v>
                </c:pt>
                <c:pt idx="549" formatCode="General">
                  <c:v>1127.1162814138395</c:v>
                </c:pt>
                <c:pt idx="550" formatCode="General">
                  <c:v>1126.1806746784794</c:v>
                </c:pt>
                <c:pt idx="551" formatCode="General">
                  <c:v>1125.5908356496652</c:v>
                </c:pt>
                <c:pt idx="552" formatCode="General">
                  <c:v>1124.182340727411</c:v>
                </c:pt>
                <c:pt idx="553" formatCode="General">
                  <c:v>1123.3941937492543</c:v>
                </c:pt>
                <c:pt idx="554" formatCode="General">
                  <c:v>1123.3280910994736</c:v>
                </c:pt>
                <c:pt idx="555" formatCode="General">
                  <c:v>1121.4314535326835</c:v>
                </c:pt>
                <c:pt idx="556" formatCode="General">
                  <c:v>1120.6636458313826</c:v>
                </c:pt>
                <c:pt idx="557" formatCode="General">
                  <c:v>1119.8246506610867</c:v>
                </c:pt>
                <c:pt idx="558" formatCode="General">
                  <c:v>1118.6246333266031</c:v>
                </c:pt>
                <c:pt idx="559" formatCode="General">
                  <c:v>1117.6941114104568</c:v>
                </c:pt>
                <c:pt idx="560" formatCode="General">
                  <c:v>1116.5296878104705</c:v>
                </c:pt>
                <c:pt idx="561" formatCode="General">
                  <c:v>1115.7720497475973</c:v>
                </c:pt>
                <c:pt idx="562" formatCode="General">
                  <c:v>1114.3228762716317</c:v>
                </c:pt>
                <c:pt idx="563" formatCode="General">
                  <c:v>1113.2601490559236</c:v>
                </c:pt>
                <c:pt idx="564" formatCode="General">
                  <c:v>1112.7770912306019</c:v>
                </c:pt>
                <c:pt idx="565" formatCode="General">
                  <c:v>1111.8414844952417</c:v>
                </c:pt>
                <c:pt idx="566" formatCode="General">
                  <c:v>1111.0126589633735</c:v>
                </c:pt>
                <c:pt idx="567" formatCode="General">
                  <c:v>1109.8584050018151</c:v>
                </c:pt>
                <c:pt idx="568" formatCode="General">
                  <c:v>1108.4956734524862</c:v>
                </c:pt>
                <c:pt idx="569" formatCode="General">
                  <c:v>1107.7532898472546</c:v>
                </c:pt>
                <c:pt idx="570" formatCode="General">
                  <c:v>1107.1176874455155</c:v>
                </c:pt>
                <c:pt idx="571" formatCode="General">
                  <c:v>1105.9736031223847</c:v>
                </c:pt>
                <c:pt idx="572" formatCode="General">
                  <c:v>1104.651550126767</c:v>
                </c:pt>
                <c:pt idx="573" formatCode="General">
                  <c:v>1103.9040817023219</c:v>
                </c:pt>
                <c:pt idx="574" formatCode="General">
                  <c:v>1102.5311805145648</c:v>
                </c:pt>
                <c:pt idx="575" formatCode="General">
                  <c:v>1101.3616720953646</c:v>
                </c:pt>
                <c:pt idx="576" formatCode="General">
                  <c:v>1100.6853911399141</c:v>
                </c:pt>
                <c:pt idx="577" formatCode="General">
                  <c:v>1099.5260523591417</c:v>
                </c:pt>
                <c:pt idx="578" formatCode="General">
                  <c:v>1098.9565526071833</c:v>
                </c:pt>
                <c:pt idx="579" formatCode="General">
                  <c:v>1097.558227323357</c:v>
                </c:pt>
                <c:pt idx="580" formatCode="General">
                  <c:v>1096.3582099888731</c:v>
                </c:pt>
                <c:pt idx="581" formatCode="General">
                  <c:v>1095.3463309653043</c:v>
                </c:pt>
                <c:pt idx="582" formatCode="General">
                  <c:v>1094.8480186823408</c:v>
                </c:pt>
                <c:pt idx="583" formatCode="General">
                  <c:v>1093.7852914666325</c:v>
                </c:pt>
                <c:pt idx="584" formatCode="General">
                  <c:v>1092.2801849793141</c:v>
                </c:pt>
                <c:pt idx="585" formatCode="General">
                  <c:v>1091.3140693286705</c:v>
                </c:pt>
                <c:pt idx="586" formatCode="General">
                  <c:v>1090.3581233164546</c:v>
                </c:pt>
                <c:pt idx="587" formatCode="General">
                  <c:v>1089.3614987505273</c:v>
                </c:pt>
                <c:pt idx="588" formatCode="General">
                  <c:v>1088.3292804501029</c:v>
                </c:pt>
                <c:pt idx="589" formatCode="General">
                  <c:v>1087.4038433531705</c:v>
                </c:pt>
                <c:pt idx="590" formatCode="General">
                  <c:v>1086.7072231208645</c:v>
                </c:pt>
                <c:pt idx="591" formatCode="General">
                  <c:v>1084.8614337462134</c:v>
                </c:pt>
                <c:pt idx="592" formatCode="General">
                  <c:v>1084.408884836175</c:v>
                </c:pt>
                <c:pt idx="593" formatCode="General">
                  <c:v>1083.4173450894616</c:v>
                </c:pt>
                <c:pt idx="594" formatCode="General">
                  <c:v>1082.0698679977747</c:v>
                </c:pt>
                <c:pt idx="595" formatCode="General">
                  <c:v>1081.1190068047727</c:v>
                </c:pt>
                <c:pt idx="596" formatCode="General">
                  <c:v>1079.9850921200698</c:v>
                </c:pt>
                <c:pt idx="597" formatCode="General">
                  <c:v>1079.0088068309981</c:v>
                </c:pt>
                <c:pt idx="598" formatCode="General">
                  <c:v>1077.8037046773006</c:v>
                </c:pt>
                <c:pt idx="599" formatCode="General">
                  <c:v>1076.9494550493632</c:v>
                </c:pt>
                <c:pt idx="600" formatCode="General">
                  <c:v>1075.774861810949</c:v>
                </c:pt>
                <c:pt idx="601" formatCode="General">
                  <c:v>1074.3968758039782</c:v>
                </c:pt>
                <c:pt idx="602" formatCode="General">
                  <c:v>1073.8019519559502</c:v>
                </c:pt>
                <c:pt idx="603" formatCode="General">
                  <c:v>1072.6171890791084</c:v>
                </c:pt>
                <c:pt idx="604" formatCode="General">
                  <c:v>1071.513783309689</c:v>
                </c:pt>
                <c:pt idx="605" formatCode="General">
                  <c:v>1070.5680069359009</c:v>
                </c:pt>
                <c:pt idx="606" formatCode="General">
                  <c:v>1069.3222262284919</c:v>
                </c:pt>
                <c:pt idx="607" formatCode="General">
                  <c:v>1067.9239009446653</c:v>
                </c:pt>
                <c:pt idx="608" formatCode="General">
                  <c:v>1066.8713433673854</c:v>
                </c:pt>
                <c:pt idx="609" formatCode="General">
                  <c:v>1066.0221785586616</c:v>
                </c:pt>
                <c:pt idx="610" formatCode="General">
                  <c:v>1065.0814870040876</c:v>
                </c:pt>
                <c:pt idx="611" formatCode="General">
                  <c:v>1064.1713043647972</c:v>
                </c:pt>
                <c:pt idx="612" formatCode="General">
                  <c:v>1063.052644137736</c:v>
                </c:pt>
                <c:pt idx="613" formatCode="General">
                  <c:v>1061.7814393342571</c:v>
                </c:pt>
                <c:pt idx="614" formatCode="General">
                  <c:v>1060.3220962198639</c:v>
                </c:pt>
                <c:pt idx="615" formatCode="General">
                  <c:v>1059.3102171962951</c:v>
                </c:pt>
                <c:pt idx="616" formatCode="General">
                  <c:v>1058.0593516696722</c:v>
                </c:pt>
                <c:pt idx="617" formatCode="General">
                  <c:v>1057.3373073412965</c:v>
                </c:pt>
                <c:pt idx="618" formatCode="General">
                  <c:v>1056.1525444644544</c:v>
                </c:pt>
                <c:pt idx="619" formatCode="General">
                  <c:v>1054.4287907509377</c:v>
                </c:pt>
                <c:pt idx="620" formatCode="General">
                  <c:v>1053.8338669029097</c:v>
                </c:pt>
                <c:pt idx="621" formatCode="General">
                  <c:v>1052.4050327037999</c:v>
                </c:pt>
                <c:pt idx="622" formatCode="General">
                  <c:v>1051.5965464487876</c:v>
                </c:pt>
                <c:pt idx="623" formatCode="General">
                  <c:v>1050.5592433291488</c:v>
                </c:pt>
                <c:pt idx="624" formatCode="General">
                  <c:v>1048.8609137117019</c:v>
                </c:pt>
                <c:pt idx="625" formatCode="General">
                  <c:v>1047.4981821623726</c:v>
                </c:pt>
                <c:pt idx="626" formatCode="General">
                  <c:v>1046.7354592802856</c:v>
                </c:pt>
                <c:pt idx="627" formatCode="General">
                  <c:v>1045.754089172</c:v>
                </c:pt>
                <c:pt idx="628" formatCode="General">
                  <c:v>1044.9354332785601</c:v>
                </c:pt>
                <c:pt idx="629" formatCode="General">
                  <c:v>1043.2726973956098</c:v>
                </c:pt>
                <c:pt idx="630" formatCode="General">
                  <c:v>1042.4082781292445</c:v>
                </c:pt>
                <c:pt idx="631" formatCode="General">
                  <c:v>1041.4777562130982</c:v>
                </c:pt>
                <c:pt idx="632" formatCode="General">
                  <c:v>1040.3387567091816</c:v>
                </c:pt>
                <c:pt idx="633" formatCode="General">
                  <c:v>1038.9811099790666</c:v>
                </c:pt>
                <c:pt idx="634" formatCode="General">
                  <c:v>1037.303119638475</c:v>
                </c:pt>
                <c:pt idx="635" formatCode="General">
                  <c:v>1036.2658165188363</c:v>
                </c:pt>
                <c:pt idx="636" formatCode="General">
                  <c:v>1035.3302097834762</c:v>
                </c:pt>
                <c:pt idx="637" formatCode="General">
                  <c:v>1034.0793442568536</c:v>
                </c:pt>
                <c:pt idx="638" formatCode="General">
                  <c:v>1032.8945813800115</c:v>
                </c:pt>
                <c:pt idx="639" formatCode="General">
                  <c:v>1031.8471086219452</c:v>
                </c:pt>
                <c:pt idx="640" formatCode="General">
                  <c:v>1030.5301404455413</c:v>
                </c:pt>
                <c:pt idx="641" formatCode="General">
                  <c:v>1029.5741944333256</c:v>
                </c:pt>
                <c:pt idx="642" formatCode="General">
                  <c:v>1028.5775698673983</c:v>
                </c:pt>
                <c:pt idx="643" formatCode="General">
                  <c:v>1027.0572089224381</c:v>
                </c:pt>
                <c:pt idx="644" formatCode="General">
                  <c:v>1026.0910932717943</c:v>
                </c:pt>
                <c:pt idx="645" formatCode="General">
                  <c:v>1024.9368393102359</c:v>
                </c:pt>
                <c:pt idx="646" formatCode="General">
                  <c:v>1023.3605453539226</c:v>
                </c:pt>
                <c:pt idx="647" formatCode="General">
                  <c:v>1022.4401930762041</c:v>
                </c:pt>
                <c:pt idx="648" formatCode="General">
                  <c:v>1020.8283053853933</c:v>
                </c:pt>
                <c:pt idx="649" formatCode="General">
                  <c:v>1020.1774485260121</c:v>
                </c:pt>
                <c:pt idx="650" formatCode="General">
                  <c:v>1019.6079487740539</c:v>
                </c:pt>
                <c:pt idx="651" formatCode="General">
                  <c:v>1017.6757174727666</c:v>
                </c:pt>
                <c:pt idx="652" formatCode="General">
                  <c:v>1016.1502717085923</c:v>
                </c:pt>
                <c:pt idx="653" formatCode="General">
                  <c:v>1014.6909285941991</c:v>
                </c:pt>
                <c:pt idx="654" formatCode="General">
                  <c:v>1014.1417681190962</c:v>
                </c:pt>
                <c:pt idx="655" formatCode="General">
                  <c:v>1012.7180187392003</c:v>
                </c:pt>
                <c:pt idx="656" formatCode="General">
                  <c:v>1011.4264746588663</c:v>
                </c:pt>
                <c:pt idx="657" formatCode="General">
                  <c:v>1010.3230688894466</c:v>
                </c:pt>
                <c:pt idx="658" formatCode="General">
                  <c:v>1008.650163368069</c:v>
                </c:pt>
                <c:pt idx="659" formatCode="General">
                  <c:v>1007.5162486833661</c:v>
                </c:pt>
                <c:pt idx="660" formatCode="General">
                  <c:v>1005.8585976196302</c:v>
                </c:pt>
                <c:pt idx="661" formatCode="General">
                  <c:v>1005.0857050991153</c:v>
                </c:pt>
                <c:pt idx="662" formatCode="General">
                  <c:v>1004.439933058948</c:v>
                </c:pt>
                <c:pt idx="663" formatCode="General">
                  <c:v>1002.0144742939111</c:v>
                </c:pt>
                <c:pt idx="664" formatCode="General">
                  <c:v>1001.3992111690274</c:v>
                </c:pt>
                <c:pt idx="665" formatCode="General">
                  <c:v>999.90935913935061</c:v>
                </c:pt>
                <c:pt idx="666" formatCode="General">
                  <c:v>998.45001602495722</c:v>
                </c:pt>
                <c:pt idx="667" formatCode="General">
                  <c:v>997.40762808610498</c:v>
                </c:pt>
                <c:pt idx="668" formatCode="General">
                  <c:v>995.92794569485613</c:v>
                </c:pt>
                <c:pt idx="669" formatCode="General">
                  <c:v>994.84487920229219</c:v>
                </c:pt>
                <c:pt idx="670" formatCode="General">
                  <c:v>993.58892885645537</c:v>
                </c:pt>
                <c:pt idx="671" formatCode="General">
                  <c:v>991.80924213158551</c:v>
                </c:pt>
                <c:pt idx="672" formatCode="General">
                  <c:v>990.47193467832608</c:v>
                </c:pt>
                <c:pt idx="673" formatCode="General">
                  <c:v>989.02784602157465</c:v>
                </c:pt>
                <c:pt idx="674" formatCode="General">
                  <c:v>988.3820739814073</c:v>
                </c:pt>
                <c:pt idx="675" formatCode="General">
                  <c:v>986.98374869758095</c:v>
                </c:pt>
                <c:pt idx="676" formatCode="General">
                  <c:v>985.69220461724683</c:v>
                </c:pt>
                <c:pt idx="677" formatCode="General">
                  <c:v>983.93794198844648</c:v>
                </c:pt>
                <c:pt idx="678" formatCode="General">
                  <c:v>982.46842923562531</c:v>
                </c:pt>
                <c:pt idx="679" formatCode="General">
                  <c:v>981.57858587319026</c:v>
                </c:pt>
                <c:pt idx="680" formatCode="General">
                  <c:v>980.1090731203692</c:v>
                </c:pt>
                <c:pt idx="681" formatCode="General">
                  <c:v>979.05651554308895</c:v>
                </c:pt>
                <c:pt idx="682" formatCode="General">
                  <c:v>977.23106544529378</c:v>
                </c:pt>
                <c:pt idx="683" formatCode="General">
                  <c:v>975.96494546102929</c:v>
                </c:pt>
                <c:pt idx="684" formatCode="General">
                  <c:v>974.65306210383926</c:v>
                </c:pt>
                <c:pt idx="685" formatCode="General">
                  <c:v>973.01575031695904</c:v>
                </c:pt>
                <c:pt idx="686" formatCode="General">
                  <c:v>971.69878214055529</c:v>
                </c:pt>
                <c:pt idx="687" formatCode="General">
                  <c:v>970.61063082877774</c:v>
                </c:pt>
                <c:pt idx="688" formatCode="General">
                  <c:v>968.89196193447481</c:v>
                </c:pt>
                <c:pt idx="689" formatCode="General">
                  <c:v>967.93601592225878</c:v>
                </c:pt>
                <c:pt idx="690" formatCode="General">
                  <c:v>966.35463714673165</c:v>
                </c:pt>
                <c:pt idx="691" formatCode="General">
                  <c:v>965.25123137731225</c:v>
                </c:pt>
                <c:pt idx="692" formatCode="General">
                  <c:v>963.7613793476354</c:v>
                </c:pt>
                <c:pt idx="693" formatCode="General">
                  <c:v>962.14949165682458</c:v>
                </c:pt>
                <c:pt idx="694" formatCode="General">
                  <c:v>960.01386758698072</c:v>
                </c:pt>
                <c:pt idx="695" formatCode="General">
                  <c:v>959.08334567083443</c:v>
                </c:pt>
                <c:pt idx="696" formatCode="General">
                  <c:v>957.64434183329683</c:v>
                </c:pt>
                <c:pt idx="697" formatCode="General">
                  <c:v>956.22567727261469</c:v>
                </c:pt>
                <c:pt idx="698" formatCode="General">
                  <c:v>954.71548596608216</c:v>
                </c:pt>
                <c:pt idx="699" formatCode="General">
                  <c:v>953.44428116260383</c:v>
                </c:pt>
                <c:pt idx="700" formatCode="General">
                  <c:v>951.54764359581372</c:v>
                </c:pt>
                <c:pt idx="701" formatCode="General">
                  <c:v>950.77475107529881</c:v>
                </c:pt>
                <c:pt idx="702" formatCode="General">
                  <c:v>949.06625181942366</c:v>
                </c:pt>
                <c:pt idx="703" formatCode="General">
                  <c:v>947.69843545088077</c:v>
                </c:pt>
                <c:pt idx="704" formatCode="General">
                  <c:v>946.20349860198996</c:v>
                </c:pt>
                <c:pt idx="705" formatCode="General">
                  <c:v>944.7339858491689</c:v>
                </c:pt>
                <c:pt idx="706" formatCode="General">
                  <c:v>943.03057141250758</c:v>
                </c:pt>
                <c:pt idx="707" formatCode="General">
                  <c:v>941.62207649025333</c:v>
                </c:pt>
                <c:pt idx="708" formatCode="General">
                  <c:v>940.40680469812787</c:v>
                </c:pt>
                <c:pt idx="709" formatCode="General">
                  <c:v>938.48982785448243</c:v>
                </c:pt>
                <c:pt idx="710" formatCode="General">
                  <c:v>937.1423507627951</c:v>
                </c:pt>
                <c:pt idx="711" formatCode="General">
                  <c:v>935.54571752962624</c:v>
                </c:pt>
                <c:pt idx="712" formatCode="General">
                  <c:v>934.00501730781014</c:v>
                </c:pt>
                <c:pt idx="713" formatCode="General">
                  <c:v>932.74398214275925</c:v>
                </c:pt>
                <c:pt idx="714" formatCode="General">
                  <c:v>930.96938023710356</c:v>
                </c:pt>
                <c:pt idx="715" formatCode="General">
                  <c:v>929.77444772183355</c:v>
                </c:pt>
                <c:pt idx="716" formatCode="General">
                  <c:v>927.85238605897405</c:v>
                </c:pt>
                <c:pt idx="717" formatCode="General">
                  <c:v>926.38287330615287</c:v>
                </c:pt>
                <c:pt idx="718" formatCode="General">
                  <c:v>924.98963284154024</c:v>
                </c:pt>
                <c:pt idx="719" formatCode="General">
                  <c:v>923.38282996994371</c:v>
                </c:pt>
                <c:pt idx="720" formatCode="General">
                  <c:v>922.24383046602691</c:v>
                </c:pt>
                <c:pt idx="721" formatCode="General">
                  <c:v>920.93194710883711</c:v>
                </c:pt>
                <c:pt idx="722" formatCode="General">
                  <c:v>918.85225605034611</c:v>
                </c:pt>
                <c:pt idx="723" formatCode="General">
                  <c:v>917.29630137088827</c:v>
                </c:pt>
                <c:pt idx="724" formatCode="General">
                  <c:v>915.78611006435597</c:v>
                </c:pt>
                <c:pt idx="725" formatCode="General">
                  <c:v>914.2860883962511</c:v>
                </c:pt>
                <c:pt idx="726" formatCode="General">
                  <c:v>912.87250865478325</c:v>
                </c:pt>
                <c:pt idx="727" formatCode="General">
                  <c:v>911.2606209639722</c:v>
                </c:pt>
                <c:pt idx="728" formatCode="General">
                  <c:v>909.38940749325184</c:v>
                </c:pt>
                <c:pt idx="729" formatCode="General">
                  <c:v>907.94023401728634</c:v>
                </c:pt>
                <c:pt idx="730" formatCode="General">
                  <c:v>906.22156512298341</c:v>
                </c:pt>
                <c:pt idx="731" formatCode="General">
                  <c:v>904.28424900248228</c:v>
                </c:pt>
                <c:pt idx="732" formatCode="General">
                  <c:v>902.84016034573074</c:v>
                </c:pt>
                <c:pt idx="733" formatCode="General">
                  <c:v>900.86216567151814</c:v>
                </c:pt>
                <c:pt idx="734" formatCode="General">
                  <c:v>899.46892520690551</c:v>
                </c:pt>
                <c:pt idx="735" formatCode="General">
                  <c:v>898.08585438072089</c:v>
                </c:pt>
                <c:pt idx="736" formatCode="General">
                  <c:v>896.15362307943349</c:v>
                </c:pt>
                <c:pt idx="737" formatCode="General">
                  <c:v>894.54682020783673</c:v>
                </c:pt>
                <c:pt idx="738" formatCode="General">
                  <c:v>893.46375371527313</c:v>
                </c:pt>
                <c:pt idx="739" formatCode="General">
                  <c:v>891.33829928385683</c:v>
                </c:pt>
                <c:pt idx="740" formatCode="General">
                  <c:v>889.5281036437035</c:v>
                </c:pt>
                <c:pt idx="741" formatCode="General">
                  <c:v>888.12469354066332</c:v>
                </c:pt>
                <c:pt idx="742" formatCode="General">
                  <c:v>886.32466753893777</c:v>
                </c:pt>
                <c:pt idx="743" formatCode="General">
                  <c:v>884.87549406297217</c:v>
                </c:pt>
                <c:pt idx="744" formatCode="General">
                  <c:v>882.9127538464013</c:v>
                </c:pt>
                <c:pt idx="745" formatCode="General">
                  <c:v>880.86357170319377</c:v>
                </c:pt>
                <c:pt idx="746" formatCode="General">
                  <c:v>878.94151004033438</c:v>
                </c:pt>
                <c:pt idx="747" formatCode="General">
                  <c:v>877.00927873904698</c:v>
                </c:pt>
                <c:pt idx="748" formatCode="General">
                  <c:v>874.76178864649694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02-40BB-A2BD-7D623C4508DB}"/>
            </c:ext>
          </c:extLst>
        </c:ser>
        <c:ser>
          <c:idx val="1"/>
          <c:order val="1"/>
          <c:tx>
            <c:strRef>
              <c:f>'46NT9B'!$B$2</c:f>
              <c:strCache>
                <c:ptCount val="1"/>
                <c:pt idx="0">
                  <c:v>AWA_2_02_Rz</c:v>
                </c:pt>
              </c:strCache>
            </c:strRef>
          </c:tx>
          <c:spPr>
            <a:ln w="28575" cap="rnd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'46NT9B'!$H$22:$H$740</c:f>
              <c:numCache>
                <c:formatCode>0.000</c:formatCode>
                <c:ptCount val="719"/>
                <c:pt idx="0">
                  <c:v>4.5817809610273271E-5</c:v>
                </c:pt>
                <c:pt idx="1">
                  <c:v>4.4783417610273268E-5</c:v>
                </c:pt>
                <c:pt idx="2">
                  <c:v>5.076568961027327E-5</c:v>
                </c:pt>
                <c:pt idx="3">
                  <c:v>4.1562969610273263E-5</c:v>
                </c:pt>
                <c:pt idx="4">
                  <c:v>4.8889725610273268E-5</c:v>
                </c:pt>
                <c:pt idx="5">
                  <c:v>5.2732889610273267E-5</c:v>
                </c:pt>
                <c:pt idx="6">
                  <c:v>4.7605197610273267E-5</c:v>
                </c:pt>
                <c:pt idx="7">
                  <c:v>6.0192489610273266E-5</c:v>
                </c:pt>
                <c:pt idx="8">
                  <c:v>9.0739809610273259E-5</c:v>
                </c:pt>
                <c:pt idx="9">
                  <c:v>1.1244900961027326E-4</c:v>
                </c:pt>
                <c:pt idx="10">
                  <c:v>1.3870220961027327E-4</c:v>
                </c:pt>
                <c:pt idx="11">
                  <c:v>1.6640420961027327E-4</c:v>
                </c:pt>
                <c:pt idx="12">
                  <c:v>1.9317860961027327E-4</c:v>
                </c:pt>
                <c:pt idx="13">
                  <c:v>2.1773820961027327E-4</c:v>
                </c:pt>
                <c:pt idx="14">
                  <c:v>2.5301460961027326E-4</c:v>
                </c:pt>
                <c:pt idx="15">
                  <c:v>2.7349900961027326E-4</c:v>
                </c:pt>
                <c:pt idx="16">
                  <c:v>3.1612820961027325E-4</c:v>
                </c:pt>
                <c:pt idx="17">
                  <c:v>3.4533860961027328E-4</c:v>
                </c:pt>
                <c:pt idx="18">
                  <c:v>3.7936940961027328E-4</c:v>
                </c:pt>
                <c:pt idx="19">
                  <c:v>4.1804580961027327E-4</c:v>
                </c:pt>
                <c:pt idx="20">
                  <c:v>4.4855780961027323E-4</c:v>
                </c:pt>
                <c:pt idx="21">
                  <c:v>4.8427780961027332E-4</c:v>
                </c:pt>
                <c:pt idx="22">
                  <c:v>5.2153780961027333E-4</c:v>
                </c:pt>
                <c:pt idx="23">
                  <c:v>5.5986180961027328E-4</c:v>
                </c:pt>
                <c:pt idx="24">
                  <c:v>6.0086180961027331E-4</c:v>
                </c:pt>
                <c:pt idx="25">
                  <c:v>6.3573380961027322E-4</c:v>
                </c:pt>
                <c:pt idx="26">
                  <c:v>6.6862980961027326E-4</c:v>
                </c:pt>
                <c:pt idx="27">
                  <c:v>7.1722180961027323E-4</c:v>
                </c:pt>
                <c:pt idx="28">
                  <c:v>7.7037380961027311E-4</c:v>
                </c:pt>
                <c:pt idx="29">
                  <c:v>8.0386980961027327E-4</c:v>
                </c:pt>
                <c:pt idx="30">
                  <c:v>8.4634980961027328E-4</c:v>
                </c:pt>
                <c:pt idx="31">
                  <c:v>8.8600980961027324E-4</c:v>
                </c:pt>
                <c:pt idx="32">
                  <c:v>9.2445780961027319E-4</c:v>
                </c:pt>
                <c:pt idx="33">
                  <c:v>9.749658096102733E-4</c:v>
                </c:pt>
                <c:pt idx="34">
                  <c:v>1.0140858096102732E-3</c:v>
                </c:pt>
                <c:pt idx="35">
                  <c:v>1.0667578096102733E-3</c:v>
                </c:pt>
                <c:pt idx="36">
                  <c:v>1.1104498096102733E-3</c:v>
                </c:pt>
                <c:pt idx="37">
                  <c:v>1.1581498096102732E-3</c:v>
                </c:pt>
                <c:pt idx="38">
                  <c:v>1.1943818096102731E-3</c:v>
                </c:pt>
                <c:pt idx="39">
                  <c:v>1.2379018096102734E-3</c:v>
                </c:pt>
                <c:pt idx="40">
                  <c:v>1.2859418096102732E-3</c:v>
                </c:pt>
                <c:pt idx="41">
                  <c:v>1.3239098096102734E-3</c:v>
                </c:pt>
                <c:pt idx="42">
                  <c:v>1.3723938096102731E-3</c:v>
                </c:pt>
                <c:pt idx="43">
                  <c:v>1.4153898096102733E-3</c:v>
                </c:pt>
                <c:pt idx="44">
                  <c:v>1.4575898096102732E-3</c:v>
                </c:pt>
                <c:pt idx="45">
                  <c:v>1.5025258096102731E-3</c:v>
                </c:pt>
                <c:pt idx="46">
                  <c:v>1.5507298096102732E-3</c:v>
                </c:pt>
                <c:pt idx="47">
                  <c:v>1.5962978096102731E-3</c:v>
                </c:pt>
                <c:pt idx="48">
                  <c:v>1.6416098096102732E-3</c:v>
                </c:pt>
                <c:pt idx="49">
                  <c:v>1.6938458096102732E-3</c:v>
                </c:pt>
                <c:pt idx="50">
                  <c:v>1.7390058096102732E-3</c:v>
                </c:pt>
                <c:pt idx="51">
                  <c:v>1.7819138096102733E-3</c:v>
                </c:pt>
                <c:pt idx="52">
                  <c:v>1.8368258096102732E-3</c:v>
                </c:pt>
                <c:pt idx="53">
                  <c:v>1.8859378096102732E-3</c:v>
                </c:pt>
                <c:pt idx="54">
                  <c:v>1.9321658096102731E-3</c:v>
                </c:pt>
                <c:pt idx="55">
                  <c:v>1.9792898096102733E-3</c:v>
                </c:pt>
                <c:pt idx="56">
                  <c:v>2.0317818096102732E-3</c:v>
                </c:pt>
                <c:pt idx="57">
                  <c:v>2.0836698096102732E-3</c:v>
                </c:pt>
                <c:pt idx="58">
                  <c:v>2.1321978096102731E-3</c:v>
                </c:pt>
                <c:pt idx="59">
                  <c:v>2.1746978096102731E-3</c:v>
                </c:pt>
                <c:pt idx="60">
                  <c:v>2.2223898096102733E-3</c:v>
                </c:pt>
                <c:pt idx="61">
                  <c:v>2.2715058096102734E-3</c:v>
                </c:pt>
                <c:pt idx="62">
                  <c:v>2.3198058096102732E-3</c:v>
                </c:pt>
                <c:pt idx="63">
                  <c:v>2.3615978096102734E-3</c:v>
                </c:pt>
                <c:pt idx="64">
                  <c:v>2.4141098096102731E-3</c:v>
                </c:pt>
                <c:pt idx="65">
                  <c:v>2.4716498096102732E-3</c:v>
                </c:pt>
                <c:pt idx="66">
                  <c:v>2.5152498096102731E-3</c:v>
                </c:pt>
                <c:pt idx="67">
                  <c:v>2.5670418096102737E-3</c:v>
                </c:pt>
                <c:pt idx="68">
                  <c:v>2.6142138096102736E-3</c:v>
                </c:pt>
                <c:pt idx="69">
                  <c:v>2.6655818096102736E-3</c:v>
                </c:pt>
                <c:pt idx="70">
                  <c:v>2.7151538096102735E-3</c:v>
                </c:pt>
                <c:pt idx="71">
                  <c:v>2.7675058096102733E-3</c:v>
                </c:pt>
                <c:pt idx="72">
                  <c:v>2.8210738096102733E-3</c:v>
                </c:pt>
                <c:pt idx="73">
                  <c:v>2.8646058096102735E-3</c:v>
                </c:pt>
                <c:pt idx="74">
                  <c:v>2.9133418096102736E-3</c:v>
                </c:pt>
                <c:pt idx="75">
                  <c:v>2.9618258096102733E-3</c:v>
                </c:pt>
                <c:pt idx="76">
                  <c:v>3.0159698096102732E-3</c:v>
                </c:pt>
                <c:pt idx="77">
                  <c:v>3.0701458096102736E-3</c:v>
                </c:pt>
                <c:pt idx="78">
                  <c:v>3.1219218096102735E-3</c:v>
                </c:pt>
                <c:pt idx="79">
                  <c:v>3.1735338096102734E-3</c:v>
                </c:pt>
                <c:pt idx="80">
                  <c:v>3.2121258096102735E-3</c:v>
                </c:pt>
                <c:pt idx="81">
                  <c:v>3.2638338096102736E-3</c:v>
                </c:pt>
                <c:pt idx="82">
                  <c:v>3.3174298096102731E-3</c:v>
                </c:pt>
                <c:pt idx="83">
                  <c:v>3.3696938096102733E-3</c:v>
                </c:pt>
                <c:pt idx="84">
                  <c:v>3.4203818096102735E-3</c:v>
                </c:pt>
                <c:pt idx="85">
                  <c:v>3.4814978096102734E-3</c:v>
                </c:pt>
                <c:pt idx="86">
                  <c:v>3.5235618096102735E-3</c:v>
                </c:pt>
                <c:pt idx="87">
                  <c:v>3.5790138096102736E-3</c:v>
                </c:pt>
                <c:pt idx="88">
                  <c:v>3.6314698096102734E-3</c:v>
                </c:pt>
                <c:pt idx="89">
                  <c:v>3.6777298096102736E-3</c:v>
                </c:pt>
                <c:pt idx="90">
                  <c:v>3.7267818096102735E-3</c:v>
                </c:pt>
                <c:pt idx="91">
                  <c:v>3.7660258096102735E-3</c:v>
                </c:pt>
                <c:pt idx="92">
                  <c:v>3.8177698096102737E-3</c:v>
                </c:pt>
                <c:pt idx="93">
                  <c:v>3.8748178096102738E-3</c:v>
                </c:pt>
                <c:pt idx="94">
                  <c:v>3.9295938096102732E-3</c:v>
                </c:pt>
                <c:pt idx="95">
                  <c:v>3.9859618096102735E-3</c:v>
                </c:pt>
                <c:pt idx="96">
                  <c:v>4.031985809610273E-3</c:v>
                </c:pt>
                <c:pt idx="97">
                  <c:v>4.0740178096102739E-3</c:v>
                </c:pt>
                <c:pt idx="98">
                  <c:v>4.1409778096102735E-3</c:v>
                </c:pt>
                <c:pt idx="99">
                  <c:v>4.1765378096102731E-3</c:v>
                </c:pt>
                <c:pt idx="100">
                  <c:v>4.2328178096102736E-3</c:v>
                </c:pt>
                <c:pt idx="101">
                  <c:v>4.2818978096102736E-3</c:v>
                </c:pt>
                <c:pt idx="102">
                  <c:v>4.3338578096102738E-3</c:v>
                </c:pt>
                <c:pt idx="103">
                  <c:v>4.3775778096102735E-3</c:v>
                </c:pt>
                <c:pt idx="104">
                  <c:v>4.4423778096102737E-3</c:v>
                </c:pt>
                <c:pt idx="105">
                  <c:v>4.4831778096102734E-3</c:v>
                </c:pt>
                <c:pt idx="106">
                  <c:v>4.5356178096102734E-3</c:v>
                </c:pt>
                <c:pt idx="107">
                  <c:v>4.5745378096102738E-3</c:v>
                </c:pt>
                <c:pt idx="108">
                  <c:v>4.6365378096102734E-3</c:v>
                </c:pt>
                <c:pt idx="109">
                  <c:v>4.6850578096102732E-3</c:v>
                </c:pt>
                <c:pt idx="110">
                  <c:v>4.7347378096102731E-3</c:v>
                </c:pt>
                <c:pt idx="111">
                  <c:v>4.7945378096102735E-3</c:v>
                </c:pt>
                <c:pt idx="112">
                  <c:v>4.8361778096102735E-3</c:v>
                </c:pt>
                <c:pt idx="113">
                  <c:v>4.8923378096102739E-3</c:v>
                </c:pt>
                <c:pt idx="114">
                  <c:v>4.9480978096102732E-3</c:v>
                </c:pt>
                <c:pt idx="115">
                  <c:v>5.0045378096102737E-3</c:v>
                </c:pt>
                <c:pt idx="116">
                  <c:v>5.0589378096102732E-3</c:v>
                </c:pt>
                <c:pt idx="117">
                  <c:v>5.1193378096102736E-3</c:v>
                </c:pt>
                <c:pt idx="118">
                  <c:v>5.1840178096102738E-3</c:v>
                </c:pt>
                <c:pt idx="119">
                  <c:v>5.247537809610273E-3</c:v>
                </c:pt>
                <c:pt idx="120">
                  <c:v>5.3296978096102733E-3</c:v>
                </c:pt>
                <c:pt idx="121">
                  <c:v>5.4320178096102737E-3</c:v>
                </c:pt>
                <c:pt idx="122">
                  <c:v>5.5577778096102736E-3</c:v>
                </c:pt>
                <c:pt idx="123">
                  <c:v>5.7083378096102729E-3</c:v>
                </c:pt>
                <c:pt idx="124">
                  <c:v>5.8772978096102739E-3</c:v>
                </c:pt>
                <c:pt idx="125">
                  <c:v>6.0657378096102728E-3</c:v>
                </c:pt>
                <c:pt idx="126">
                  <c:v>6.3163778096102727E-3</c:v>
                </c:pt>
                <c:pt idx="127">
                  <c:v>6.5384978096102728E-3</c:v>
                </c:pt>
                <c:pt idx="128">
                  <c:v>6.767737809610274E-3</c:v>
                </c:pt>
                <c:pt idx="129">
                  <c:v>6.9894178096102733E-3</c:v>
                </c:pt>
                <c:pt idx="130">
                  <c:v>7.2420978096102741E-3</c:v>
                </c:pt>
                <c:pt idx="131">
                  <c:v>7.4534178096102733E-3</c:v>
                </c:pt>
                <c:pt idx="132">
                  <c:v>7.6587378096102735E-3</c:v>
                </c:pt>
                <c:pt idx="133">
                  <c:v>7.8823378096102743E-3</c:v>
                </c:pt>
                <c:pt idx="134">
                  <c:v>8.0775778096102736E-3</c:v>
                </c:pt>
                <c:pt idx="135">
                  <c:v>8.287697809610273E-3</c:v>
                </c:pt>
                <c:pt idx="136">
                  <c:v>8.4921378096102732E-3</c:v>
                </c:pt>
                <c:pt idx="137">
                  <c:v>8.6856578096102741E-3</c:v>
                </c:pt>
                <c:pt idx="138">
                  <c:v>8.8659778096102735E-3</c:v>
                </c:pt>
                <c:pt idx="139">
                  <c:v>9.0605778096102749E-3</c:v>
                </c:pt>
                <c:pt idx="140">
                  <c:v>9.2572978096102723E-3</c:v>
                </c:pt>
                <c:pt idx="141">
                  <c:v>9.4391378096102731E-3</c:v>
                </c:pt>
                <c:pt idx="142">
                  <c:v>9.638377809610273E-3</c:v>
                </c:pt>
                <c:pt idx="143">
                  <c:v>9.8258178096102735E-3</c:v>
                </c:pt>
                <c:pt idx="144">
                  <c:v>1.0066177809610272E-2</c:v>
                </c:pt>
                <c:pt idx="145">
                  <c:v>1.0215177809610274E-2</c:v>
                </c:pt>
                <c:pt idx="146">
                  <c:v>1.0406817809610273E-2</c:v>
                </c:pt>
                <c:pt idx="147">
                  <c:v>1.0605897809610274E-2</c:v>
                </c:pt>
                <c:pt idx="148">
                  <c:v>1.0785057809610275E-2</c:v>
                </c:pt>
                <c:pt idx="149">
                  <c:v>1.1011497809610273E-2</c:v>
                </c:pt>
                <c:pt idx="150">
                  <c:v>1.1199257809610272E-2</c:v>
                </c:pt>
                <c:pt idx="151">
                  <c:v>1.1389497809610273E-2</c:v>
                </c:pt>
                <c:pt idx="152">
                  <c:v>1.1620737809610274E-2</c:v>
                </c:pt>
                <c:pt idx="153">
                  <c:v>1.1826697809610274E-2</c:v>
                </c:pt>
                <c:pt idx="154">
                  <c:v>1.2055297809610272E-2</c:v>
                </c:pt>
                <c:pt idx="155">
                  <c:v>1.2234897809610274E-2</c:v>
                </c:pt>
                <c:pt idx="156">
                  <c:v>1.2427457809610274E-2</c:v>
                </c:pt>
                <c:pt idx="157">
                  <c:v>1.2642177809610274E-2</c:v>
                </c:pt>
                <c:pt idx="158">
                  <c:v>1.2862337809610274E-2</c:v>
                </c:pt>
                <c:pt idx="159">
                  <c:v>1.3070617809610274E-2</c:v>
                </c:pt>
                <c:pt idx="160">
                  <c:v>1.3274617809610274E-2</c:v>
                </c:pt>
                <c:pt idx="161">
                  <c:v>1.3444697809610273E-2</c:v>
                </c:pt>
                <c:pt idx="162">
                  <c:v>1.3666457809610273E-2</c:v>
                </c:pt>
                <c:pt idx="163">
                  <c:v>1.3864857809610274E-2</c:v>
                </c:pt>
                <c:pt idx="164">
                  <c:v>1.4087257809610274E-2</c:v>
                </c:pt>
                <c:pt idx="165">
                  <c:v>1.4287017809610274E-2</c:v>
                </c:pt>
                <c:pt idx="166">
                  <c:v>1.4486417809610273E-2</c:v>
                </c:pt>
                <c:pt idx="167">
                  <c:v>1.4689777809610274E-2</c:v>
                </c:pt>
                <c:pt idx="168">
                  <c:v>1.4914457809610274E-2</c:v>
                </c:pt>
                <c:pt idx="169">
                  <c:v>1.5114297809610273E-2</c:v>
                </c:pt>
                <c:pt idx="170">
                  <c:v>1.5338457809610273E-2</c:v>
                </c:pt>
                <c:pt idx="171">
                  <c:v>1.5549977809610274E-2</c:v>
                </c:pt>
                <c:pt idx="172">
                  <c:v>1.5777257809610274E-2</c:v>
                </c:pt>
                <c:pt idx="173">
                  <c:v>1.5991377809610276E-2</c:v>
                </c:pt>
                <c:pt idx="174">
                  <c:v>1.6185217809610273E-2</c:v>
                </c:pt>
                <c:pt idx="175">
                  <c:v>1.6378257809610271E-2</c:v>
                </c:pt>
                <c:pt idx="176">
                  <c:v>1.6613897809610274E-2</c:v>
                </c:pt>
                <c:pt idx="177">
                  <c:v>1.6812657809610273E-2</c:v>
                </c:pt>
                <c:pt idx="178">
                  <c:v>1.7012817809610274E-2</c:v>
                </c:pt>
                <c:pt idx="179">
                  <c:v>1.7207177809610275E-2</c:v>
                </c:pt>
                <c:pt idx="180">
                  <c:v>1.7415937809610274E-2</c:v>
                </c:pt>
                <c:pt idx="181">
                  <c:v>1.7623617809610272E-2</c:v>
                </c:pt>
                <c:pt idx="182">
                  <c:v>1.7824257809610274E-2</c:v>
                </c:pt>
                <c:pt idx="183">
                  <c:v>1.8031697809610274E-2</c:v>
                </c:pt>
                <c:pt idx="184">
                  <c:v>1.8269577809610273E-2</c:v>
                </c:pt>
                <c:pt idx="185">
                  <c:v>1.8462457809610273E-2</c:v>
                </c:pt>
                <c:pt idx="186">
                  <c:v>1.8664617809610273E-2</c:v>
                </c:pt>
                <c:pt idx="187">
                  <c:v>1.8864617809610275E-2</c:v>
                </c:pt>
                <c:pt idx="188">
                  <c:v>1.9056697809610272E-2</c:v>
                </c:pt>
                <c:pt idx="189">
                  <c:v>1.9284377809610273E-2</c:v>
                </c:pt>
                <c:pt idx="190">
                  <c:v>1.9487537809610274E-2</c:v>
                </c:pt>
                <c:pt idx="191">
                  <c:v>1.9694417809610273E-2</c:v>
                </c:pt>
                <c:pt idx="192">
                  <c:v>1.9920417809610274E-2</c:v>
                </c:pt>
                <c:pt idx="193">
                  <c:v>2.0125737809610276E-2</c:v>
                </c:pt>
                <c:pt idx="194">
                  <c:v>2.0331497809610272E-2</c:v>
                </c:pt>
                <c:pt idx="195">
                  <c:v>2.0555857809610271E-2</c:v>
                </c:pt>
                <c:pt idx="196">
                  <c:v>2.0758697809610274E-2</c:v>
                </c:pt>
                <c:pt idx="197">
                  <c:v>2.0956137809610271E-2</c:v>
                </c:pt>
                <c:pt idx="198">
                  <c:v>2.1165617809610272E-2</c:v>
                </c:pt>
                <c:pt idx="199">
                  <c:v>2.1375897809610273E-2</c:v>
                </c:pt>
                <c:pt idx="200">
                  <c:v>2.1565977809610275E-2</c:v>
                </c:pt>
                <c:pt idx="201">
                  <c:v>2.1781737809610277E-2</c:v>
                </c:pt>
                <c:pt idx="202">
                  <c:v>2.1974937809610275E-2</c:v>
                </c:pt>
                <c:pt idx="203">
                  <c:v>2.2194817809610273E-2</c:v>
                </c:pt>
                <c:pt idx="204">
                  <c:v>2.2381377809610276E-2</c:v>
                </c:pt>
                <c:pt idx="205">
                  <c:v>2.2590617809610275E-2</c:v>
                </c:pt>
                <c:pt idx="206">
                  <c:v>2.2790657809610274E-2</c:v>
                </c:pt>
                <c:pt idx="207">
                  <c:v>2.3006937809610273E-2</c:v>
                </c:pt>
                <c:pt idx="208">
                  <c:v>2.3214297809610273E-2</c:v>
                </c:pt>
                <c:pt idx="209">
                  <c:v>2.3420377809610274E-2</c:v>
                </c:pt>
                <c:pt idx="210">
                  <c:v>2.3631257809610274E-2</c:v>
                </c:pt>
                <c:pt idx="211">
                  <c:v>2.3846497809610276E-2</c:v>
                </c:pt>
                <c:pt idx="212">
                  <c:v>2.4050497809610275E-2</c:v>
                </c:pt>
                <c:pt idx="213">
                  <c:v>2.4262337809610273E-2</c:v>
                </c:pt>
                <c:pt idx="214">
                  <c:v>2.4480217809610273E-2</c:v>
                </c:pt>
                <c:pt idx="215">
                  <c:v>2.4681857809610276E-2</c:v>
                </c:pt>
                <c:pt idx="216">
                  <c:v>2.4878017809610277E-2</c:v>
                </c:pt>
                <c:pt idx="217">
                  <c:v>2.5064737809610271E-2</c:v>
                </c:pt>
                <c:pt idx="218">
                  <c:v>2.5284297809610275E-2</c:v>
                </c:pt>
                <c:pt idx="219">
                  <c:v>2.5478897809610275E-2</c:v>
                </c:pt>
                <c:pt idx="220">
                  <c:v>2.5693337809610271E-2</c:v>
                </c:pt>
                <c:pt idx="221">
                  <c:v>2.5883577809610273E-2</c:v>
                </c:pt>
                <c:pt idx="222">
                  <c:v>2.6090137809610274E-2</c:v>
                </c:pt>
                <c:pt idx="223">
                  <c:v>2.6297337809610272E-2</c:v>
                </c:pt>
                <c:pt idx="224">
                  <c:v>2.6508457809610274E-2</c:v>
                </c:pt>
                <c:pt idx="225">
                  <c:v>2.6706937809610275E-2</c:v>
                </c:pt>
                <c:pt idx="226">
                  <c:v>2.6935017809610273E-2</c:v>
                </c:pt>
                <c:pt idx="227">
                  <c:v>2.7131497809610276E-2</c:v>
                </c:pt>
                <c:pt idx="228">
                  <c:v>2.7341217809610276E-2</c:v>
                </c:pt>
                <c:pt idx="229">
                  <c:v>2.7544257809610274E-2</c:v>
                </c:pt>
                <c:pt idx="230">
                  <c:v>2.7734737809610274E-2</c:v>
                </c:pt>
                <c:pt idx="231">
                  <c:v>2.7941537809610274E-2</c:v>
                </c:pt>
                <c:pt idx="232">
                  <c:v>2.8150137809610273E-2</c:v>
                </c:pt>
                <c:pt idx="233">
                  <c:v>2.8372257809610276E-2</c:v>
                </c:pt>
                <c:pt idx="234">
                  <c:v>2.8578577809610275E-2</c:v>
                </c:pt>
                <c:pt idx="235">
                  <c:v>2.8792897809610273E-2</c:v>
                </c:pt>
                <c:pt idx="236">
                  <c:v>2.8992937809610275E-2</c:v>
                </c:pt>
                <c:pt idx="237">
                  <c:v>2.9182337809610274E-2</c:v>
                </c:pt>
                <c:pt idx="238">
                  <c:v>2.937101780961027E-2</c:v>
                </c:pt>
                <c:pt idx="239">
                  <c:v>2.9608737809610274E-2</c:v>
                </c:pt>
                <c:pt idx="240">
                  <c:v>2.9795257809610273E-2</c:v>
                </c:pt>
                <c:pt idx="241">
                  <c:v>3.0000417809610273E-2</c:v>
                </c:pt>
                <c:pt idx="242">
                  <c:v>3.0215817809610274E-2</c:v>
                </c:pt>
                <c:pt idx="243">
                  <c:v>3.0411657809610273E-2</c:v>
                </c:pt>
                <c:pt idx="244">
                  <c:v>3.0616897809610272E-2</c:v>
                </c:pt>
                <c:pt idx="245">
                  <c:v>3.0839177809610274E-2</c:v>
                </c:pt>
                <c:pt idx="246">
                  <c:v>3.1012497809610275E-2</c:v>
                </c:pt>
                <c:pt idx="247">
                  <c:v>3.1235657809610275E-2</c:v>
                </c:pt>
                <c:pt idx="248">
                  <c:v>3.1441377809610274E-2</c:v>
                </c:pt>
                <c:pt idx="249">
                  <c:v>3.1652257809610271E-2</c:v>
                </c:pt>
                <c:pt idx="250">
                  <c:v>3.1883377809610272E-2</c:v>
                </c:pt>
                <c:pt idx="251">
                  <c:v>3.2084817809610276E-2</c:v>
                </c:pt>
                <c:pt idx="252">
                  <c:v>3.2288977809610271E-2</c:v>
                </c:pt>
                <c:pt idx="253">
                  <c:v>3.2496377809610275E-2</c:v>
                </c:pt>
                <c:pt idx="254">
                  <c:v>3.2696697809610271E-2</c:v>
                </c:pt>
                <c:pt idx="255">
                  <c:v>3.2902817809610269E-2</c:v>
                </c:pt>
                <c:pt idx="256">
                  <c:v>3.3109017809610272E-2</c:v>
                </c:pt>
                <c:pt idx="257">
                  <c:v>3.3309697809610274E-2</c:v>
                </c:pt>
                <c:pt idx="258">
                  <c:v>3.3522857809610271E-2</c:v>
                </c:pt>
                <c:pt idx="259">
                  <c:v>3.3743177809610274E-2</c:v>
                </c:pt>
                <c:pt idx="260">
                  <c:v>3.3942017809610273E-2</c:v>
                </c:pt>
                <c:pt idx="261">
                  <c:v>3.4143457809610277E-2</c:v>
                </c:pt>
                <c:pt idx="262">
                  <c:v>3.4349617809610274E-2</c:v>
                </c:pt>
                <c:pt idx="263">
                  <c:v>3.4575737809610277E-2</c:v>
                </c:pt>
                <c:pt idx="264">
                  <c:v>3.4764537809610273E-2</c:v>
                </c:pt>
                <c:pt idx="265">
                  <c:v>3.4994257809610275E-2</c:v>
                </c:pt>
                <c:pt idx="266">
                  <c:v>3.5180817809610271E-2</c:v>
                </c:pt>
                <c:pt idx="267">
                  <c:v>3.5399937809610274E-2</c:v>
                </c:pt>
                <c:pt idx="268">
                  <c:v>3.5598777809610273E-2</c:v>
                </c:pt>
                <c:pt idx="269">
                  <c:v>3.5818017809610275E-2</c:v>
                </c:pt>
                <c:pt idx="270">
                  <c:v>3.6032937809610276E-2</c:v>
                </c:pt>
                <c:pt idx="271">
                  <c:v>3.6240097809610274E-2</c:v>
                </c:pt>
                <c:pt idx="272">
                  <c:v>3.6464737809610272E-2</c:v>
                </c:pt>
                <c:pt idx="273">
                  <c:v>3.6668977809610273E-2</c:v>
                </c:pt>
                <c:pt idx="274">
                  <c:v>3.6856337809610278E-2</c:v>
                </c:pt>
                <c:pt idx="275">
                  <c:v>3.7062577809610274E-2</c:v>
                </c:pt>
                <c:pt idx="276">
                  <c:v>3.7292937809610273E-2</c:v>
                </c:pt>
                <c:pt idx="277">
                  <c:v>3.7483097809610275E-2</c:v>
                </c:pt>
                <c:pt idx="278">
                  <c:v>3.7688577809610276E-2</c:v>
                </c:pt>
                <c:pt idx="279">
                  <c:v>3.7919377809610272E-2</c:v>
                </c:pt>
                <c:pt idx="280">
                  <c:v>3.811253780961027E-2</c:v>
                </c:pt>
                <c:pt idx="281">
                  <c:v>3.8321137809610273E-2</c:v>
                </c:pt>
                <c:pt idx="282">
                  <c:v>3.8544937809610269E-2</c:v>
                </c:pt>
                <c:pt idx="283">
                  <c:v>3.8744057809610273E-2</c:v>
                </c:pt>
                <c:pt idx="284">
                  <c:v>3.8959297809610272E-2</c:v>
                </c:pt>
                <c:pt idx="285">
                  <c:v>3.9158977809610272E-2</c:v>
                </c:pt>
                <c:pt idx="286">
                  <c:v>3.9374897809610274E-2</c:v>
                </c:pt>
                <c:pt idx="287">
                  <c:v>3.9569057809610272E-2</c:v>
                </c:pt>
                <c:pt idx="288">
                  <c:v>3.9800097809610274E-2</c:v>
                </c:pt>
                <c:pt idx="289">
                  <c:v>4.0006697809610269E-2</c:v>
                </c:pt>
                <c:pt idx="290">
                  <c:v>4.0205417809610268E-2</c:v>
                </c:pt>
                <c:pt idx="291">
                  <c:v>4.0423817809610268E-2</c:v>
                </c:pt>
                <c:pt idx="292">
                  <c:v>4.0630217809610271E-2</c:v>
                </c:pt>
                <c:pt idx="293">
                  <c:v>4.0851417809610276E-2</c:v>
                </c:pt>
                <c:pt idx="294">
                  <c:v>4.104821780961028E-2</c:v>
                </c:pt>
                <c:pt idx="295">
                  <c:v>4.1273417809610274E-2</c:v>
                </c:pt>
                <c:pt idx="296">
                  <c:v>4.1492217809610273E-2</c:v>
                </c:pt>
                <c:pt idx="297">
                  <c:v>4.1685417809610277E-2</c:v>
                </c:pt>
                <c:pt idx="298">
                  <c:v>4.192021780961027E-2</c:v>
                </c:pt>
                <c:pt idx="299">
                  <c:v>4.2103417809610272E-2</c:v>
                </c:pt>
                <c:pt idx="300">
                  <c:v>4.2354617809610272E-2</c:v>
                </c:pt>
                <c:pt idx="301">
                  <c:v>4.2547817809610276E-2</c:v>
                </c:pt>
                <c:pt idx="302">
                  <c:v>4.2752217809610277E-2</c:v>
                </c:pt>
                <c:pt idx="303">
                  <c:v>4.2954217809610278E-2</c:v>
                </c:pt>
                <c:pt idx="304">
                  <c:v>4.3168217809610276E-2</c:v>
                </c:pt>
                <c:pt idx="305">
                  <c:v>4.3365817809610269E-2</c:v>
                </c:pt>
                <c:pt idx="306">
                  <c:v>4.3589417809610273E-2</c:v>
                </c:pt>
                <c:pt idx="307">
                  <c:v>4.3815417809610277E-2</c:v>
                </c:pt>
                <c:pt idx="308">
                  <c:v>4.4029417809610276E-2</c:v>
                </c:pt>
                <c:pt idx="309">
                  <c:v>4.4239017809610273E-2</c:v>
                </c:pt>
                <c:pt idx="310">
                  <c:v>4.4450217809610268E-2</c:v>
                </c:pt>
                <c:pt idx="311">
                  <c:v>4.4656217809610273E-2</c:v>
                </c:pt>
                <c:pt idx="312">
                  <c:v>4.4887817809610278E-2</c:v>
                </c:pt>
                <c:pt idx="313">
                  <c:v>4.5066217809610273E-2</c:v>
                </c:pt>
                <c:pt idx="314">
                  <c:v>4.5307817809610275E-2</c:v>
                </c:pt>
                <c:pt idx="315">
                  <c:v>4.5532617809610272E-2</c:v>
                </c:pt>
                <c:pt idx="316">
                  <c:v>4.5743417809610269E-2</c:v>
                </c:pt>
                <c:pt idx="317">
                  <c:v>4.5965017809610272E-2</c:v>
                </c:pt>
                <c:pt idx="318">
                  <c:v>4.6190217809610273E-2</c:v>
                </c:pt>
                <c:pt idx="319">
                  <c:v>4.6407417809610274E-2</c:v>
                </c:pt>
                <c:pt idx="320">
                  <c:v>4.6621417809610273E-2</c:v>
                </c:pt>
                <c:pt idx="321">
                  <c:v>4.6827817809610275E-2</c:v>
                </c:pt>
                <c:pt idx="322">
                  <c:v>4.7049817809610275E-2</c:v>
                </c:pt>
                <c:pt idx="323">
                  <c:v>4.7261417809610275E-2</c:v>
                </c:pt>
                <c:pt idx="324">
                  <c:v>4.7474617809610278E-2</c:v>
                </c:pt>
                <c:pt idx="325">
                  <c:v>4.7697817809610271E-2</c:v>
                </c:pt>
                <c:pt idx="326">
                  <c:v>4.7931817809610269E-2</c:v>
                </c:pt>
                <c:pt idx="327">
                  <c:v>4.8143417809610269E-2</c:v>
                </c:pt>
                <c:pt idx="328">
                  <c:v>4.8381017809610273E-2</c:v>
                </c:pt>
                <c:pt idx="329">
                  <c:v>4.8600217809610269E-2</c:v>
                </c:pt>
                <c:pt idx="330">
                  <c:v>4.8803017809610279E-2</c:v>
                </c:pt>
                <c:pt idx="331">
                  <c:v>4.9017817809610273E-2</c:v>
                </c:pt>
                <c:pt idx="332">
                  <c:v>4.9225817809610273E-2</c:v>
                </c:pt>
                <c:pt idx="333">
                  <c:v>4.9445817809610278E-2</c:v>
                </c:pt>
                <c:pt idx="334">
                  <c:v>4.9661017809610276E-2</c:v>
                </c:pt>
                <c:pt idx="335">
                  <c:v>4.9887017809610273E-2</c:v>
                </c:pt>
                <c:pt idx="336">
                  <c:v>5.0094617809610276E-2</c:v>
                </c:pt>
                <c:pt idx="337">
                  <c:v>5.0308617809610275E-2</c:v>
                </c:pt>
                <c:pt idx="338">
                  <c:v>5.052621780961028E-2</c:v>
                </c:pt>
                <c:pt idx="339">
                  <c:v>5.074461780961028E-2</c:v>
                </c:pt>
                <c:pt idx="340">
                  <c:v>5.0989817809610274E-2</c:v>
                </c:pt>
                <c:pt idx="341">
                  <c:v>5.1200217809610281E-2</c:v>
                </c:pt>
                <c:pt idx="342">
                  <c:v>5.1441417809610278E-2</c:v>
                </c:pt>
                <c:pt idx="343">
                  <c:v>5.168341780961027E-2</c:v>
                </c:pt>
                <c:pt idx="344">
                  <c:v>5.1900217809610273E-2</c:v>
                </c:pt>
                <c:pt idx="345">
                  <c:v>5.2117417809610274E-2</c:v>
                </c:pt>
                <c:pt idx="346">
                  <c:v>5.2362617809610275E-2</c:v>
                </c:pt>
                <c:pt idx="347">
                  <c:v>5.2593817809610276E-2</c:v>
                </c:pt>
                <c:pt idx="348">
                  <c:v>5.2804217809610268E-2</c:v>
                </c:pt>
                <c:pt idx="349">
                  <c:v>5.3027817809610273E-2</c:v>
                </c:pt>
                <c:pt idx="350">
                  <c:v>5.3245017809610273E-2</c:v>
                </c:pt>
                <c:pt idx="351">
                  <c:v>5.3471017809610277E-2</c:v>
                </c:pt>
                <c:pt idx="352">
                  <c:v>5.3704617809610271E-2</c:v>
                </c:pt>
                <c:pt idx="353">
                  <c:v>5.3935017809610269E-2</c:v>
                </c:pt>
                <c:pt idx="354">
                  <c:v>5.4143417809610274E-2</c:v>
                </c:pt>
                <c:pt idx="355">
                  <c:v>5.4367817809610273E-2</c:v>
                </c:pt>
                <c:pt idx="356">
                  <c:v>5.4581417809610275E-2</c:v>
                </c:pt>
                <c:pt idx="357">
                  <c:v>5.4815817809610277E-2</c:v>
                </c:pt>
                <c:pt idx="358">
                  <c:v>5.5037417809610273E-2</c:v>
                </c:pt>
                <c:pt idx="359">
                  <c:v>5.5251817809610276E-2</c:v>
                </c:pt>
                <c:pt idx="360">
                  <c:v>5.5472217809610272E-2</c:v>
                </c:pt>
                <c:pt idx="361">
                  <c:v>5.5725017809610276E-2</c:v>
                </c:pt>
                <c:pt idx="362">
                  <c:v>5.595461780961028E-2</c:v>
                </c:pt>
                <c:pt idx="363">
                  <c:v>5.6163417809610275E-2</c:v>
                </c:pt>
                <c:pt idx="364">
                  <c:v>5.6393817809610274E-2</c:v>
                </c:pt>
                <c:pt idx="365">
                  <c:v>5.6641417809610274E-2</c:v>
                </c:pt>
                <c:pt idx="366">
                  <c:v>5.6877817809610279E-2</c:v>
                </c:pt>
                <c:pt idx="367">
                  <c:v>5.709781780961027E-2</c:v>
                </c:pt>
                <c:pt idx="368">
                  <c:v>5.7348217809610275E-2</c:v>
                </c:pt>
                <c:pt idx="369">
                  <c:v>5.7573817809610267E-2</c:v>
                </c:pt>
                <c:pt idx="370">
                  <c:v>5.7794217809610277E-2</c:v>
                </c:pt>
                <c:pt idx="371">
                  <c:v>5.802501780961028E-2</c:v>
                </c:pt>
                <c:pt idx="372">
                  <c:v>5.8242617809610271E-2</c:v>
                </c:pt>
                <c:pt idx="373">
                  <c:v>5.849981780961027E-2</c:v>
                </c:pt>
                <c:pt idx="374">
                  <c:v>5.869621780961027E-2</c:v>
                </c:pt>
                <c:pt idx="375">
                  <c:v>5.8933817809610274E-2</c:v>
                </c:pt>
                <c:pt idx="376">
                  <c:v>5.9141017809610272E-2</c:v>
                </c:pt>
                <c:pt idx="377">
                  <c:v>5.9397017809610278E-2</c:v>
                </c:pt>
                <c:pt idx="378">
                  <c:v>5.9609417809610273E-2</c:v>
                </c:pt>
                <c:pt idx="379">
                  <c:v>5.9841017809610271E-2</c:v>
                </c:pt>
                <c:pt idx="380">
                  <c:v>6.0045817809610276E-2</c:v>
                </c:pt>
                <c:pt idx="381">
                  <c:v>6.0306617809610275E-2</c:v>
                </c:pt>
                <c:pt idx="382">
                  <c:v>6.0542217809610277E-2</c:v>
                </c:pt>
                <c:pt idx="383">
                  <c:v>6.0794617809610277E-2</c:v>
                </c:pt>
                <c:pt idx="384">
                  <c:v>6.1030617809610277E-2</c:v>
                </c:pt>
                <c:pt idx="385">
                  <c:v>6.128021780961028E-2</c:v>
                </c:pt>
                <c:pt idx="386">
                  <c:v>6.1509417809610271E-2</c:v>
                </c:pt>
                <c:pt idx="387">
                  <c:v>6.175261780961027E-2</c:v>
                </c:pt>
                <c:pt idx="388">
                  <c:v>6.1996617809610272E-2</c:v>
                </c:pt>
                <c:pt idx="389">
                  <c:v>6.222701780961027E-2</c:v>
                </c:pt>
                <c:pt idx="390">
                  <c:v>6.2457817809610273E-2</c:v>
                </c:pt>
                <c:pt idx="391">
                  <c:v>6.2680617809610276E-2</c:v>
                </c:pt>
                <c:pt idx="392">
                  <c:v>6.2927017809610269E-2</c:v>
                </c:pt>
                <c:pt idx="393">
                  <c:v>6.3157417809610275E-2</c:v>
                </c:pt>
                <c:pt idx="394">
                  <c:v>6.3375817809610269E-2</c:v>
                </c:pt>
                <c:pt idx="395">
                  <c:v>6.3621817809610265E-2</c:v>
                </c:pt>
                <c:pt idx="396">
                  <c:v>6.3869817809610263E-2</c:v>
                </c:pt>
                <c:pt idx="397">
                  <c:v>6.4083417809610271E-2</c:v>
                </c:pt>
                <c:pt idx="398">
                  <c:v>6.4347817809610269E-2</c:v>
                </c:pt>
                <c:pt idx="399">
                  <c:v>6.4593417809610282E-2</c:v>
                </c:pt>
                <c:pt idx="400">
                  <c:v>6.4805017809610274E-2</c:v>
                </c:pt>
                <c:pt idx="401">
                  <c:v>6.5057017809610276E-2</c:v>
                </c:pt>
                <c:pt idx="402">
                  <c:v>6.528781780961028E-2</c:v>
                </c:pt>
                <c:pt idx="403">
                  <c:v>6.5523817809610266E-2</c:v>
                </c:pt>
                <c:pt idx="404">
                  <c:v>6.5767017809610279E-2</c:v>
                </c:pt>
                <c:pt idx="405">
                  <c:v>6.601621780961027E-2</c:v>
                </c:pt>
                <c:pt idx="406">
                  <c:v>6.6245417809610269E-2</c:v>
                </c:pt>
                <c:pt idx="407">
                  <c:v>6.6494617809610274E-2</c:v>
                </c:pt>
                <c:pt idx="408">
                  <c:v>6.6722617809610266E-2</c:v>
                </c:pt>
                <c:pt idx="409">
                  <c:v>6.6954217809610264E-2</c:v>
                </c:pt>
                <c:pt idx="410">
                  <c:v>6.7209417809610275E-2</c:v>
                </c:pt>
                <c:pt idx="411">
                  <c:v>6.743701780961027E-2</c:v>
                </c:pt>
                <c:pt idx="412">
                  <c:v>6.7694617809610266E-2</c:v>
                </c:pt>
                <c:pt idx="413">
                  <c:v>6.7924617809610274E-2</c:v>
                </c:pt>
                <c:pt idx="414">
                  <c:v>6.8168617809610282E-2</c:v>
                </c:pt>
                <c:pt idx="415">
                  <c:v>6.8407017809610282E-2</c:v>
                </c:pt>
                <c:pt idx="416">
                  <c:v>6.8642617809610271E-2</c:v>
                </c:pt>
                <c:pt idx="417">
                  <c:v>6.890741780961028E-2</c:v>
                </c:pt>
                <c:pt idx="418">
                  <c:v>6.9161017809610273E-2</c:v>
                </c:pt>
                <c:pt idx="419">
                  <c:v>6.9406217809610274E-2</c:v>
                </c:pt>
                <c:pt idx="420">
                  <c:v>6.966861780961027E-2</c:v>
                </c:pt>
                <c:pt idx="421">
                  <c:v>6.9911817809610269E-2</c:v>
                </c:pt>
                <c:pt idx="422">
                  <c:v>7.0172217809610277E-2</c:v>
                </c:pt>
                <c:pt idx="423">
                  <c:v>7.041461780961028E-2</c:v>
                </c:pt>
                <c:pt idx="424">
                  <c:v>7.0662217809610267E-2</c:v>
                </c:pt>
                <c:pt idx="425">
                  <c:v>7.0904217809610273E-2</c:v>
                </c:pt>
                <c:pt idx="426">
                  <c:v>7.116421780961027E-2</c:v>
                </c:pt>
                <c:pt idx="427">
                  <c:v>7.1403017809610281E-2</c:v>
                </c:pt>
                <c:pt idx="428">
                  <c:v>7.1649417809610275E-2</c:v>
                </c:pt>
                <c:pt idx="429">
                  <c:v>7.1902217809610272E-2</c:v>
                </c:pt>
                <c:pt idx="430">
                  <c:v>7.2144617809610276E-2</c:v>
                </c:pt>
                <c:pt idx="431">
                  <c:v>7.2416217809610273E-2</c:v>
                </c:pt>
                <c:pt idx="432" formatCode="General">
                  <c:v>7.2659017809610274E-2</c:v>
                </c:pt>
                <c:pt idx="433" formatCode="General">
                  <c:v>7.2895017809610274E-2</c:v>
                </c:pt>
                <c:pt idx="434" formatCode="General">
                  <c:v>7.3137417809610278E-2</c:v>
                </c:pt>
                <c:pt idx="435" formatCode="General">
                  <c:v>7.3371417809610276E-2</c:v>
                </c:pt>
                <c:pt idx="436" formatCode="General">
                  <c:v>7.3653017809610269E-2</c:v>
                </c:pt>
                <c:pt idx="437" formatCode="General">
                  <c:v>7.3891417809610269E-2</c:v>
                </c:pt>
                <c:pt idx="438" formatCode="General">
                  <c:v>7.4131417809610273E-2</c:v>
                </c:pt>
                <c:pt idx="439" formatCode="General">
                  <c:v>7.4375017809610269E-2</c:v>
                </c:pt>
                <c:pt idx="440" formatCode="General">
                  <c:v>7.4628217809610278E-2</c:v>
                </c:pt>
                <c:pt idx="441" formatCode="General">
                  <c:v>7.4890217809610277E-2</c:v>
                </c:pt>
                <c:pt idx="442" formatCode="General">
                  <c:v>7.5170217809610265E-2</c:v>
                </c:pt>
                <c:pt idx="443" formatCode="General">
                  <c:v>7.5422617809610279E-2</c:v>
                </c:pt>
                <c:pt idx="444" formatCode="General">
                  <c:v>7.5657817809610284E-2</c:v>
                </c:pt>
                <c:pt idx="445" formatCode="General">
                  <c:v>7.5883417809610276E-2</c:v>
                </c:pt>
                <c:pt idx="446" formatCode="General">
                  <c:v>7.6157017809610275E-2</c:v>
                </c:pt>
                <c:pt idx="447" formatCode="General">
                  <c:v>7.6414617809610272E-2</c:v>
                </c:pt>
                <c:pt idx="448" formatCode="General">
                  <c:v>7.6668217809610265E-2</c:v>
                </c:pt>
                <c:pt idx="449" formatCode="General">
                  <c:v>7.6933017809610274E-2</c:v>
                </c:pt>
                <c:pt idx="450" formatCode="General">
                  <c:v>7.7165817809610265E-2</c:v>
                </c:pt>
                <c:pt idx="451" formatCode="General">
                  <c:v>7.7429417809610268E-2</c:v>
                </c:pt>
                <c:pt idx="452" formatCode="General">
                  <c:v>7.7682217809610266E-2</c:v>
                </c:pt>
                <c:pt idx="453" formatCode="General">
                  <c:v>7.7940617809610271E-2</c:v>
                </c:pt>
                <c:pt idx="454" formatCode="General">
                  <c:v>7.8215417809610277E-2</c:v>
                </c:pt>
                <c:pt idx="455" formatCode="General">
                  <c:v>7.8457817809610267E-2</c:v>
                </c:pt>
                <c:pt idx="456" formatCode="General">
                  <c:v>7.8719417809610268E-2</c:v>
                </c:pt>
                <c:pt idx="457" formatCode="General">
                  <c:v>7.8968617809610273E-2</c:v>
                </c:pt>
                <c:pt idx="458" formatCode="General">
                  <c:v>7.9228617809610269E-2</c:v>
                </c:pt>
                <c:pt idx="459" formatCode="General">
                  <c:v>7.9481017809610283E-2</c:v>
                </c:pt>
                <c:pt idx="460" formatCode="General">
                  <c:v>7.9732217809610276E-2</c:v>
                </c:pt>
                <c:pt idx="461" formatCode="General">
                  <c:v>8.001821780961027E-2</c:v>
                </c:pt>
                <c:pt idx="462" formatCode="General">
                  <c:v>8.0271417809610279E-2</c:v>
                </c:pt>
                <c:pt idx="463" formatCode="General">
                  <c:v>8.0541817809610269E-2</c:v>
                </c:pt>
                <c:pt idx="464" formatCode="General">
                  <c:v>8.0806217809610281E-2</c:v>
                </c:pt>
                <c:pt idx="465" formatCode="General">
                  <c:v>8.1041417809610272E-2</c:v>
                </c:pt>
                <c:pt idx="466" formatCode="General">
                  <c:v>8.128781780961028E-2</c:v>
                </c:pt>
                <c:pt idx="467" formatCode="General">
                  <c:v>8.1543017809610277E-2</c:v>
                </c:pt>
                <c:pt idx="468" formatCode="General">
                  <c:v>8.1811017809610267E-2</c:v>
                </c:pt>
                <c:pt idx="469" formatCode="General">
                  <c:v>8.2080617809610276E-2</c:v>
                </c:pt>
                <c:pt idx="470" formatCode="General">
                  <c:v>8.2316617809610276E-2</c:v>
                </c:pt>
                <c:pt idx="471" formatCode="General">
                  <c:v>8.2585417809610262E-2</c:v>
                </c:pt>
                <c:pt idx="472" formatCode="General">
                  <c:v>8.2816217809610265E-2</c:v>
                </c:pt>
                <c:pt idx="473" formatCode="General">
                  <c:v>8.3091417809610282E-2</c:v>
                </c:pt>
                <c:pt idx="474" formatCode="General">
                  <c:v>8.3354617809610274E-2</c:v>
                </c:pt>
                <c:pt idx="475" formatCode="General">
                  <c:v>8.3596217809610282E-2</c:v>
                </c:pt>
                <c:pt idx="476" formatCode="General">
                  <c:v>8.3846617809610266E-2</c:v>
                </c:pt>
                <c:pt idx="477" formatCode="General">
                  <c:v>8.4121017809610274E-2</c:v>
                </c:pt>
                <c:pt idx="478" formatCode="General">
                  <c:v>8.4394617809610273E-2</c:v>
                </c:pt>
                <c:pt idx="479" formatCode="General">
                  <c:v>8.4647017809610273E-2</c:v>
                </c:pt>
                <c:pt idx="480" formatCode="General">
                  <c:v>8.4911417809610285E-2</c:v>
                </c:pt>
                <c:pt idx="481" formatCode="General">
                  <c:v>8.5173017809610271E-2</c:v>
                </c:pt>
                <c:pt idx="482" formatCode="General">
                  <c:v>8.544901780961027E-2</c:v>
                </c:pt>
                <c:pt idx="483" formatCode="General">
                  <c:v>8.569741780961028E-2</c:v>
                </c:pt>
                <c:pt idx="484" formatCode="General">
                  <c:v>8.5951017809610272E-2</c:v>
                </c:pt>
                <c:pt idx="485" formatCode="General">
                  <c:v>8.6220217809610269E-2</c:v>
                </c:pt>
                <c:pt idx="486" formatCode="General">
                  <c:v>8.6481417809610286E-2</c:v>
                </c:pt>
                <c:pt idx="487" formatCode="General">
                  <c:v>8.6751017809610267E-2</c:v>
                </c:pt>
                <c:pt idx="488" formatCode="General">
                  <c:v>8.7011417809610275E-2</c:v>
                </c:pt>
                <c:pt idx="489" formatCode="General">
                  <c:v>8.7248217809610285E-2</c:v>
                </c:pt>
                <c:pt idx="490" formatCode="General">
                  <c:v>8.7495817809610271E-2</c:v>
                </c:pt>
                <c:pt idx="491" formatCode="General">
                  <c:v>8.7737817809610263E-2</c:v>
                </c:pt>
                <c:pt idx="492" formatCode="General">
                  <c:v>8.8031417809610268E-2</c:v>
                </c:pt>
                <c:pt idx="493" formatCode="General">
                  <c:v>8.8281017809610271E-2</c:v>
                </c:pt>
                <c:pt idx="494" formatCode="General">
                  <c:v>8.8539417809610277E-2</c:v>
                </c:pt>
                <c:pt idx="495" formatCode="General">
                  <c:v>8.8798217809610266E-2</c:v>
                </c:pt>
                <c:pt idx="496" formatCode="General">
                  <c:v>8.9054217809610273E-2</c:v>
                </c:pt>
                <c:pt idx="497" formatCode="General">
                  <c:v>8.9292617809610272E-2</c:v>
                </c:pt>
                <c:pt idx="498" formatCode="General">
                  <c:v>8.9552617809610269E-2</c:v>
                </c:pt>
                <c:pt idx="499" formatCode="General">
                  <c:v>8.9811417809610272E-2</c:v>
                </c:pt>
                <c:pt idx="500" formatCode="General">
                  <c:v>9.0061417809610272E-2</c:v>
                </c:pt>
                <c:pt idx="501" formatCode="General">
                  <c:v>9.0351417809610271E-2</c:v>
                </c:pt>
                <c:pt idx="502" formatCode="General">
                  <c:v>9.0585817809610281E-2</c:v>
                </c:pt>
                <c:pt idx="503" formatCode="General">
                  <c:v>9.0874617809610272E-2</c:v>
                </c:pt>
                <c:pt idx="504" formatCode="General">
                  <c:v>9.1126217809610277E-2</c:v>
                </c:pt>
                <c:pt idx="505" formatCode="General">
                  <c:v>9.1378217809610279E-2</c:v>
                </c:pt>
                <c:pt idx="506" formatCode="General">
                  <c:v>9.1669817809610268E-2</c:v>
                </c:pt>
                <c:pt idx="507" formatCode="General">
                  <c:v>9.1925417809610277E-2</c:v>
                </c:pt>
                <c:pt idx="508" formatCode="General">
                  <c:v>9.2185017809610276E-2</c:v>
                </c:pt>
                <c:pt idx="509" formatCode="General">
                  <c:v>9.244141780961028E-2</c:v>
                </c:pt>
                <c:pt idx="510" formatCode="General">
                  <c:v>9.2684217809610281E-2</c:v>
                </c:pt>
                <c:pt idx="511" formatCode="General">
                  <c:v>9.2931017809610272E-2</c:v>
                </c:pt>
                <c:pt idx="512" formatCode="General">
                  <c:v>9.3193417809610268E-2</c:v>
                </c:pt>
                <c:pt idx="513" formatCode="General">
                  <c:v>9.3482617809610286E-2</c:v>
                </c:pt>
                <c:pt idx="514" formatCode="General">
                  <c:v>9.3744217809610272E-2</c:v>
                </c:pt>
                <c:pt idx="515" formatCode="General">
                  <c:v>9.4000217809610279E-2</c:v>
                </c:pt>
                <c:pt idx="516" formatCode="General">
                  <c:v>9.427341780961028E-2</c:v>
                </c:pt>
                <c:pt idx="517" formatCode="General">
                  <c:v>9.4528217809610279E-2</c:v>
                </c:pt>
                <c:pt idx="518" formatCode="General">
                  <c:v>9.4819017809610273E-2</c:v>
                </c:pt>
                <c:pt idx="519" formatCode="General">
                  <c:v>9.508421780961028E-2</c:v>
                </c:pt>
                <c:pt idx="520" formatCode="General">
                  <c:v>9.5323417809610275E-2</c:v>
                </c:pt>
                <c:pt idx="521" formatCode="General">
                  <c:v>9.5598217809610267E-2</c:v>
                </c:pt>
                <c:pt idx="522" formatCode="General">
                  <c:v>9.5866217809610271E-2</c:v>
                </c:pt>
                <c:pt idx="523" formatCode="General">
                  <c:v>9.6130617809610269E-2</c:v>
                </c:pt>
                <c:pt idx="524" formatCode="General">
                  <c:v>9.6381017809610281E-2</c:v>
                </c:pt>
                <c:pt idx="525" formatCode="General">
                  <c:v>9.6657817809610261E-2</c:v>
                </c:pt>
                <c:pt idx="526" formatCode="General">
                  <c:v>9.6904217809610282E-2</c:v>
                </c:pt>
                <c:pt idx="527" formatCode="General">
                  <c:v>9.7151017809610274E-2</c:v>
                </c:pt>
                <c:pt idx="528" formatCode="General">
                  <c:v>9.7431417809610274E-2</c:v>
                </c:pt>
                <c:pt idx="529" formatCode="General">
                  <c:v>9.7685017809610281E-2</c:v>
                </c:pt>
                <c:pt idx="530" formatCode="General">
                  <c:v>9.7922617809610271E-2</c:v>
                </c:pt>
                <c:pt idx="531" formatCode="General">
                  <c:v>9.8179417809610273E-2</c:v>
                </c:pt>
                <c:pt idx="532" formatCode="General">
                  <c:v>9.8425417809610283E-2</c:v>
                </c:pt>
                <c:pt idx="533" formatCode="General">
                  <c:v>9.8717817809610281E-2</c:v>
                </c:pt>
                <c:pt idx="534" formatCode="General">
                  <c:v>9.8980217809610277E-2</c:v>
                </c:pt>
                <c:pt idx="535" formatCode="General">
                  <c:v>9.925941780961027E-2</c:v>
                </c:pt>
                <c:pt idx="536" formatCode="General">
                  <c:v>9.9518217809610288E-2</c:v>
                </c:pt>
                <c:pt idx="537" formatCode="General">
                  <c:v>9.9765017809610279E-2</c:v>
                </c:pt>
                <c:pt idx="538" formatCode="General">
                  <c:v>0.10000941780961027</c:v>
                </c:pt>
                <c:pt idx="539" formatCode="General">
                  <c:v>0.10026621780961027</c:v>
                </c:pt>
                <c:pt idx="540" formatCode="General">
                  <c:v>0.10052301780961027</c:v>
                </c:pt>
                <c:pt idx="541" formatCode="General">
                  <c:v>0.10081541780961027</c:v>
                </c:pt>
                <c:pt idx="542" formatCode="General">
                  <c:v>0.10106901780961028</c:v>
                </c:pt>
                <c:pt idx="543" formatCode="General">
                  <c:v>0.10135341780961028</c:v>
                </c:pt>
                <c:pt idx="544" formatCode="General">
                  <c:v>0.10160501780961027</c:v>
                </c:pt>
                <c:pt idx="545" formatCode="General">
                  <c:v>0.10183981780961027</c:v>
                </c:pt>
                <c:pt idx="546" formatCode="General">
                  <c:v>0.10208861780961027</c:v>
                </c:pt>
                <c:pt idx="547" formatCode="General">
                  <c:v>0.10237061780961028</c:v>
                </c:pt>
                <c:pt idx="548" formatCode="General">
                  <c:v>0.10261821780961027</c:v>
                </c:pt>
                <c:pt idx="549" formatCode="General">
                  <c:v>0.10288061780961028</c:v>
                </c:pt>
                <c:pt idx="550" formatCode="General">
                  <c:v>0.10316501780961028</c:v>
                </c:pt>
                <c:pt idx="551" formatCode="General">
                  <c:v>0.10342101780961027</c:v>
                </c:pt>
                <c:pt idx="552" formatCode="General">
                  <c:v>0.10366661780961028</c:v>
                </c:pt>
                <c:pt idx="553" formatCode="General">
                  <c:v>0.10393461780961027</c:v>
                </c:pt>
                <c:pt idx="554" formatCode="General">
                  <c:v>0.10420541780961028</c:v>
                </c:pt>
                <c:pt idx="555" formatCode="General">
                  <c:v>0.10445661780961027</c:v>
                </c:pt>
                <c:pt idx="556" formatCode="General">
                  <c:v>0.10471261780961028</c:v>
                </c:pt>
                <c:pt idx="557" formatCode="General">
                  <c:v>0.10496661780961027</c:v>
                </c:pt>
                <c:pt idx="558" formatCode="General">
                  <c:v>0.10525341780961027</c:v>
                </c:pt>
                <c:pt idx="559" formatCode="General">
                  <c:v>0.10551381780961026</c:v>
                </c:pt>
                <c:pt idx="560" formatCode="General">
                  <c:v>0.10577181780961027</c:v>
                </c:pt>
                <c:pt idx="561" formatCode="General">
                  <c:v>0.10602461780961027</c:v>
                </c:pt>
                <c:pt idx="562" formatCode="General">
                  <c:v>0.10628021780961028</c:v>
                </c:pt>
                <c:pt idx="563" formatCode="General">
                  <c:v>0.10655501780961027</c:v>
                </c:pt>
                <c:pt idx="564" formatCode="General">
                  <c:v>0.10681821780961026</c:v>
                </c:pt>
                <c:pt idx="565" formatCode="General">
                  <c:v>0.10710341780961027</c:v>
                </c:pt>
                <c:pt idx="566" formatCode="General">
                  <c:v>0.10734741780961027</c:v>
                </c:pt>
                <c:pt idx="567" formatCode="General">
                  <c:v>0.10759901780961027</c:v>
                </c:pt>
                <c:pt idx="568" formatCode="General">
                  <c:v>0.10784261780961028</c:v>
                </c:pt>
                <c:pt idx="569" formatCode="General">
                  <c:v>0.10809981780961028</c:v>
                </c:pt>
                <c:pt idx="570" formatCode="General">
                  <c:v>0.10834781780961027</c:v>
                </c:pt>
                <c:pt idx="571" formatCode="General">
                  <c:v>0.10860301780961028</c:v>
                </c:pt>
                <c:pt idx="572" formatCode="General">
                  <c:v>0.10886941780961028</c:v>
                </c:pt>
                <c:pt idx="573" formatCode="General">
                  <c:v>0.10914181780961027</c:v>
                </c:pt>
                <c:pt idx="574" formatCode="General">
                  <c:v>0.10942901780961027</c:v>
                </c:pt>
                <c:pt idx="575" formatCode="General">
                  <c:v>0.10967661780961027</c:v>
                </c:pt>
                <c:pt idx="576" formatCode="General">
                  <c:v>0.10994221780961028</c:v>
                </c:pt>
                <c:pt idx="577" formatCode="General">
                  <c:v>0.11021501780961028</c:v>
                </c:pt>
                <c:pt idx="578" formatCode="General">
                  <c:v>0.11046301780961026</c:v>
                </c:pt>
                <c:pt idx="579" formatCode="General">
                  <c:v>0.11073661780961026</c:v>
                </c:pt>
                <c:pt idx="580" formatCode="General">
                  <c:v>0.11099341780961028</c:v>
                </c:pt>
                <c:pt idx="581" formatCode="General">
                  <c:v>0.11125581780961027</c:v>
                </c:pt>
                <c:pt idx="582" formatCode="General">
                  <c:v>0.11152341780961027</c:v>
                </c:pt>
                <c:pt idx="583" formatCode="General">
                  <c:v>0.11177541780961027</c:v>
                </c:pt>
                <c:pt idx="584" formatCode="General">
                  <c:v>0.11202861780961028</c:v>
                </c:pt>
                <c:pt idx="585" formatCode="General">
                  <c:v>0.11230781780961027</c:v>
                </c:pt>
                <c:pt idx="586" formatCode="General">
                  <c:v>0.11255301780961027</c:v>
                </c:pt>
                <c:pt idx="587" formatCode="General">
                  <c:v>0.11280861780961027</c:v>
                </c:pt>
                <c:pt idx="588" formatCode="General">
                  <c:v>0.11306181780961028</c:v>
                </c:pt>
                <c:pt idx="589" formatCode="General">
                  <c:v>0.11332621780961027</c:v>
                </c:pt>
                <c:pt idx="590" formatCode="General">
                  <c:v>0.11359461780961028</c:v>
                </c:pt>
                <c:pt idx="591" formatCode="General">
                  <c:v>0.11387821780961029</c:v>
                </c:pt>
                <c:pt idx="592" formatCode="General">
                  <c:v>0.11414701780961027</c:v>
                </c:pt>
                <c:pt idx="593" formatCode="General">
                  <c:v>0.11442581780961028</c:v>
                </c:pt>
                <c:pt idx="594" formatCode="General">
                  <c:v>0.11465021780961028</c:v>
                </c:pt>
                <c:pt idx="595" formatCode="General">
                  <c:v>0.11493901780961027</c:v>
                </c:pt>
                <c:pt idx="596" formatCode="General">
                  <c:v>0.11519941780961027</c:v>
                </c:pt>
                <c:pt idx="597" formatCode="General">
                  <c:v>0.11544741780961028</c:v>
                </c:pt>
                <c:pt idx="598" formatCode="General">
                  <c:v>0.11569261780961027</c:v>
                </c:pt>
                <c:pt idx="599" formatCode="General">
                  <c:v>0.11596701780961027</c:v>
                </c:pt>
                <c:pt idx="600" formatCode="General">
                  <c:v>0.11624101780961027</c:v>
                </c:pt>
                <c:pt idx="601" formatCode="General">
                  <c:v>0.11648581780961027</c:v>
                </c:pt>
                <c:pt idx="602" formatCode="General">
                  <c:v>0.11675261780961028</c:v>
                </c:pt>
                <c:pt idx="603" formatCode="General">
                  <c:v>0.11700981780961028</c:v>
                </c:pt>
                <c:pt idx="604" formatCode="General">
                  <c:v>0.11727021780961028</c:v>
                </c:pt>
                <c:pt idx="605" formatCode="General">
                  <c:v>0.11752941780961028</c:v>
                </c:pt>
                <c:pt idx="606" formatCode="General">
                  <c:v>0.11779941780961027</c:v>
                </c:pt>
                <c:pt idx="607" formatCode="General">
                  <c:v>0.11805061780961028</c:v>
                </c:pt>
                <c:pt idx="608" formatCode="General">
                  <c:v>0.11830541780961028</c:v>
                </c:pt>
                <c:pt idx="609" formatCode="General">
                  <c:v>0.11859421780961027</c:v>
                </c:pt>
                <c:pt idx="610" formatCode="General">
                  <c:v>0.11885501780961027</c:v>
                </c:pt>
                <c:pt idx="611" formatCode="General">
                  <c:v>0.11909741780961028</c:v>
                </c:pt>
                <c:pt idx="612" formatCode="General">
                  <c:v>0.11935501780961028</c:v>
                </c:pt>
                <c:pt idx="613" formatCode="General">
                  <c:v>0.11964661780961026</c:v>
                </c:pt>
                <c:pt idx="614" formatCode="General">
                  <c:v>0.11990701780961027</c:v>
                </c:pt>
                <c:pt idx="615" formatCode="General">
                  <c:v>0.12015661780961027</c:v>
                </c:pt>
                <c:pt idx="616" formatCode="General">
                  <c:v>0.12040581780961027</c:v>
                </c:pt>
                <c:pt idx="617" formatCode="General">
                  <c:v>0.12070381780961027</c:v>
                </c:pt>
                <c:pt idx="618" formatCode="General">
                  <c:v>0.12095941780961027</c:v>
                </c:pt>
                <c:pt idx="619" formatCode="General">
                  <c:v>0.12124901780961027</c:v>
                </c:pt>
                <c:pt idx="620" formatCode="General">
                  <c:v>0.12150141780961027</c:v>
                </c:pt>
                <c:pt idx="621" formatCode="General">
                  <c:v>0.12175421780961028</c:v>
                </c:pt>
                <c:pt idx="622" formatCode="General">
                  <c:v>0.12199901780961028</c:v>
                </c:pt>
                <c:pt idx="623" formatCode="General">
                  <c:v>0.12229021780961027</c:v>
                </c:pt>
                <c:pt idx="624" formatCode="General">
                  <c:v>0.12256741780961028</c:v>
                </c:pt>
                <c:pt idx="625" formatCode="General">
                  <c:v>0.12278941780961027</c:v>
                </c:pt>
                <c:pt idx="626" formatCode="General">
                  <c:v>0.12304541780961027</c:v>
                </c:pt>
                <c:pt idx="627" formatCode="General">
                  <c:v>0.12332301780961026</c:v>
                </c:pt>
                <c:pt idx="628" formatCode="General">
                  <c:v>0.12357341780961027</c:v>
                </c:pt>
                <c:pt idx="629" formatCode="General">
                  <c:v>0.12385861780961027</c:v>
                </c:pt>
                <c:pt idx="630" formatCode="General">
                  <c:v>0.12411981780961029</c:v>
                </c:pt>
                <c:pt idx="631" formatCode="General">
                  <c:v>0.12437981780961029</c:v>
                </c:pt>
                <c:pt idx="632" formatCode="General">
                  <c:v>0.12463501780961028</c:v>
                </c:pt>
                <c:pt idx="633" formatCode="General">
                  <c:v>0.12491261780961027</c:v>
                </c:pt>
                <c:pt idx="634" formatCode="General">
                  <c:v>0.12515381780961027</c:v>
                </c:pt>
                <c:pt idx="635" formatCode="General">
                  <c:v>0.12545261780961028</c:v>
                </c:pt>
                <c:pt idx="636" formatCode="General">
                  <c:v>0.12572421780961027</c:v>
                </c:pt>
                <c:pt idx="637" formatCode="General">
                  <c:v>0.12597381780961028</c:v>
                </c:pt>
                <c:pt idx="638" formatCode="General">
                  <c:v>0.12623981780961027</c:v>
                </c:pt>
                <c:pt idx="639" formatCode="General">
                  <c:v>0.12649701780961028</c:v>
                </c:pt>
                <c:pt idx="640" formatCode="General">
                  <c:v>0.12675581780961026</c:v>
                </c:pt>
                <c:pt idx="641" formatCode="General">
                  <c:v>0.12703541780961028</c:v>
                </c:pt>
                <c:pt idx="642" formatCode="General">
                  <c:v>0.12729661780961027</c:v>
                </c:pt>
                <c:pt idx="643" formatCode="General">
                  <c:v>0.12757181780961027</c:v>
                </c:pt>
                <c:pt idx="644" formatCode="General">
                  <c:v>0.12782461780961027</c:v>
                </c:pt>
                <c:pt idx="645" formatCode="General">
                  <c:v>0.12806941780961029</c:v>
                </c:pt>
                <c:pt idx="646" formatCode="General">
                  <c:v>0.12833741780961028</c:v>
                </c:pt>
                <c:pt idx="647" formatCode="General">
                  <c:v>0.12861581780961026</c:v>
                </c:pt>
                <c:pt idx="648" formatCode="General">
                  <c:v>0.12886381780961029</c:v>
                </c:pt>
                <c:pt idx="649" formatCode="General">
                  <c:v>0.12915541780961026</c:v>
                </c:pt>
                <c:pt idx="650" formatCode="General">
                  <c:v>0.12942861780961029</c:v>
                </c:pt>
                <c:pt idx="651" formatCode="General">
                  <c:v>0.12967061780961026</c:v>
                </c:pt>
                <c:pt idx="652" formatCode="General">
                  <c:v>0.12996621780961026</c:v>
                </c:pt>
                <c:pt idx="653" formatCode="General">
                  <c:v>0.13022461780961028</c:v>
                </c:pt>
                <c:pt idx="654" formatCode="General">
                  <c:v>0.13048301780961027</c:v>
                </c:pt>
                <c:pt idx="655" formatCode="General">
                  <c:v>0.13074061780961027</c:v>
                </c:pt>
                <c:pt idx="656" formatCode="General">
                  <c:v>0.13100501780961027</c:v>
                </c:pt>
                <c:pt idx="657" formatCode="General">
                  <c:v>0.13129741780961027</c:v>
                </c:pt>
                <c:pt idx="658" formatCode="General">
                  <c:v>0.13154541780961027</c:v>
                </c:pt>
                <c:pt idx="659" formatCode="General">
                  <c:v>0.13183381780961029</c:v>
                </c:pt>
                <c:pt idx="660" formatCode="General">
                  <c:v>0.13209221780961028</c:v>
                </c:pt>
                <c:pt idx="661" formatCode="General">
                  <c:v>0.13234141780961026</c:v>
                </c:pt>
                <c:pt idx="662" formatCode="General">
                  <c:v>0.13263021780961026</c:v>
                </c:pt>
                <c:pt idx="663" formatCode="General">
                  <c:v>0.13287941780961027</c:v>
                </c:pt>
                <c:pt idx="664" formatCode="General">
                  <c:v>0.13314341780961028</c:v>
                </c:pt>
                <c:pt idx="665" formatCode="General">
                  <c:v>0.13341741780961028</c:v>
                </c:pt>
                <c:pt idx="666" formatCode="General">
                  <c:v>0.13366061780961028</c:v>
                </c:pt>
                <c:pt idx="667" formatCode="General">
                  <c:v>0.13395901780961028</c:v>
                </c:pt>
                <c:pt idx="668" formatCode="General">
                  <c:v>0.13419661780961026</c:v>
                </c:pt>
                <c:pt idx="669" formatCode="General">
                  <c:v>0.13448421780961028</c:v>
                </c:pt>
                <c:pt idx="670" formatCode="General">
                  <c:v>0.13472861780961026</c:v>
                </c:pt>
                <c:pt idx="671" formatCode="General">
                  <c:v>0.13500901780961028</c:v>
                </c:pt>
                <c:pt idx="672" formatCode="General">
                  <c:v>0.13530341780961028</c:v>
                </c:pt>
                <c:pt idx="673" formatCode="General">
                  <c:v>0.13556741780961029</c:v>
                </c:pt>
                <c:pt idx="674" formatCode="General">
                  <c:v>0.13581901780961028</c:v>
                </c:pt>
                <c:pt idx="675" formatCode="General">
                  <c:v>0.13607821780961027</c:v>
                </c:pt>
                <c:pt idx="676" formatCode="General">
                  <c:v>0.13636861780961027</c:v>
                </c:pt>
                <c:pt idx="677" formatCode="General">
                  <c:v>0.13663181780961028</c:v>
                </c:pt>
                <c:pt idx="678" formatCode="General">
                  <c:v>0.13688301780961026</c:v>
                </c:pt>
                <c:pt idx="679" formatCode="General">
                  <c:v>0.13717821780961029</c:v>
                </c:pt>
                <c:pt idx="680" formatCode="General">
                  <c:v>0.13742901780961028</c:v>
                </c:pt>
                <c:pt idx="681" formatCode="General">
                  <c:v>0.13767421780961028</c:v>
                </c:pt>
                <c:pt idx="682" formatCode="General">
                  <c:v>0.13794181780961026</c:v>
                </c:pt>
                <c:pt idx="683" formatCode="General">
                  <c:v>0.13822741780961029</c:v>
                </c:pt>
                <c:pt idx="684" formatCode="General">
                  <c:v>0.13847821780961028</c:v>
                </c:pt>
                <c:pt idx="685" formatCode="General">
                  <c:v>0.13874621780961027</c:v>
                </c:pt>
                <c:pt idx="686" formatCode="General">
                  <c:v>0.13899981780961027</c:v>
                </c:pt>
                <c:pt idx="687" formatCode="General">
                  <c:v>0.13928701780961028</c:v>
                </c:pt>
                <c:pt idx="688" formatCode="General">
                  <c:v>0.13954941780961028</c:v>
                </c:pt>
                <c:pt idx="689" formatCode="General">
                  <c:v>0.13981541780961027</c:v>
                </c:pt>
                <c:pt idx="690" formatCode="General">
                  <c:v>0.14010701780961027</c:v>
                </c:pt>
                <c:pt idx="691" formatCode="General">
                  <c:v>0.14039501780961028</c:v>
                </c:pt>
                <c:pt idx="692" formatCode="General">
                  <c:v>0.14066941780961029</c:v>
                </c:pt>
                <c:pt idx="693" formatCode="General">
                  <c:v>0.14096501780961027</c:v>
                </c:pt>
                <c:pt idx="694" formatCode="General">
                  <c:v>0.14121701780961027</c:v>
                </c:pt>
                <c:pt idx="695" formatCode="General">
                  <c:v>0.14148021780961029</c:v>
                </c:pt>
                <c:pt idx="696" formatCode="General">
                  <c:v>0.14175421780961028</c:v>
                </c:pt>
                <c:pt idx="697" formatCode="General">
                  <c:v>0.14202301780961027</c:v>
                </c:pt>
                <c:pt idx="698" formatCode="General">
                  <c:v>0.14227261780961029</c:v>
                </c:pt>
                <c:pt idx="699" formatCode="General">
                  <c:v>0.14252981780961027</c:v>
                </c:pt>
                <c:pt idx="700" formatCode="General">
                  <c:v>0.14278381780961028</c:v>
                </c:pt>
                <c:pt idx="701" formatCode="General">
                  <c:v>0.14307821780961028</c:v>
                </c:pt>
                <c:pt idx="702" formatCode="General">
                  <c:v>0.14333901780961025</c:v>
                </c:pt>
                <c:pt idx="703" formatCode="General">
                  <c:v>0.14362901780961029</c:v>
                </c:pt>
                <c:pt idx="704" formatCode="General">
                  <c:v>0.14388581780961027</c:v>
                </c:pt>
                <c:pt idx="705" formatCode="General">
                  <c:v>0.14414901780961029</c:v>
                </c:pt>
                <c:pt idx="706" formatCode="General">
                  <c:v>0.14443421780961027</c:v>
                </c:pt>
                <c:pt idx="707" formatCode="General">
                  <c:v>0.14469101780961027</c:v>
                </c:pt>
                <c:pt idx="708" formatCode="General">
                  <c:v>0.14496661780961026</c:v>
                </c:pt>
                <c:pt idx="709" formatCode="General">
                  <c:v>0.14524581780961027</c:v>
                </c:pt>
                <c:pt idx="710" formatCode="General">
                  <c:v>0.14551781780961026</c:v>
                </c:pt>
                <c:pt idx="711" formatCode="General">
                  <c:v>0.14576301780961026</c:v>
                </c:pt>
                <c:pt idx="712" formatCode="General">
                  <c:v>0.14605661780961027</c:v>
                </c:pt>
                <c:pt idx="713" formatCode="General">
                  <c:v>0.14630621780961028</c:v>
                </c:pt>
                <c:pt idx="714" formatCode="General">
                  <c:v>0.14657661780961026</c:v>
                </c:pt>
                <c:pt idx="715" formatCode="General">
                  <c:v>0.14684061780961027</c:v>
                </c:pt>
                <c:pt idx="716" formatCode="General">
                  <c:v>0.14712941780961028</c:v>
                </c:pt>
                <c:pt idx="717" formatCode="General">
                  <c:v>0.14739341780961027</c:v>
                </c:pt>
                <c:pt idx="718" formatCode="General">
                  <c:v>0.14767861780961028</c:v>
                </c:pt>
              </c:numCache>
            </c:numRef>
          </c:xVal>
          <c:yVal>
            <c:numRef>
              <c:f>'46NT9B'!$I$22:$I$740</c:f>
              <c:numCache>
                <c:formatCode>0.000</c:formatCode>
                <c:ptCount val="719"/>
                <c:pt idx="0">
                  <c:v>9.6217400181573858</c:v>
                </c:pt>
                <c:pt idx="1">
                  <c:v>8.9557456535739792</c:v>
                </c:pt>
                <c:pt idx="2">
                  <c:v>9.5098415612429736</c:v>
                </c:pt>
                <c:pt idx="3">
                  <c:v>9.3738630451290561</c:v>
                </c:pt>
                <c:pt idx="4">
                  <c:v>9.373608499048725</c:v>
                </c:pt>
                <c:pt idx="5">
                  <c:v>9.9457262692053003</c:v>
                </c:pt>
                <c:pt idx="6">
                  <c:v>9.6429182520410972</c:v>
                </c:pt>
                <c:pt idx="7">
                  <c:v>12.495972538846123</c:v>
                </c:pt>
                <c:pt idx="8">
                  <c:v>17.276907928877648</c:v>
                </c:pt>
                <c:pt idx="9">
                  <c:v>22.20965460121981</c:v>
                </c:pt>
                <c:pt idx="10">
                  <c:v>27.867093964270182</c:v>
                </c:pt>
                <c:pt idx="11">
                  <c:v>33.520460590035228</c:v>
                </c:pt>
                <c:pt idx="12">
                  <c:v>40.094724025229198</c:v>
                </c:pt>
                <c:pt idx="13">
                  <c:v>45.357616963763334</c:v>
                </c:pt>
                <c:pt idx="14">
                  <c:v>52.518456386476792</c:v>
                </c:pt>
                <c:pt idx="15">
                  <c:v>58.209597650563261</c:v>
                </c:pt>
                <c:pt idx="16">
                  <c:v>65.978853114488814</c:v>
                </c:pt>
                <c:pt idx="17">
                  <c:v>72.444832647109095</c:v>
                </c:pt>
                <c:pt idx="18">
                  <c:v>79.343540516295576</c:v>
                </c:pt>
                <c:pt idx="19">
                  <c:v>86.723340477311538</c:v>
                </c:pt>
                <c:pt idx="20">
                  <c:v>93.387356860430941</c:v>
                </c:pt>
                <c:pt idx="21">
                  <c:v>101.09806672587987</c:v>
                </c:pt>
                <c:pt idx="22">
                  <c:v>108.31292082684003</c:v>
                </c:pt>
                <c:pt idx="23">
                  <c:v>115.76043004522458</c:v>
                </c:pt>
                <c:pt idx="24">
                  <c:v>123.55004919557676</c:v>
                </c:pt>
                <c:pt idx="25">
                  <c:v>131.69399648975258</c:v>
                </c:pt>
                <c:pt idx="26">
                  <c:v>137.63408382040475</c:v>
                </c:pt>
                <c:pt idx="27">
                  <c:v>146.41337813109186</c:v>
                </c:pt>
                <c:pt idx="28">
                  <c:v>155.05623574272045</c:v>
                </c:pt>
                <c:pt idx="29">
                  <c:v>162.91407324260186</c:v>
                </c:pt>
                <c:pt idx="30">
                  <c:v>171.0982388174703</c:v>
                </c:pt>
                <c:pt idx="31">
                  <c:v>179.22334970170144</c:v>
                </c:pt>
                <c:pt idx="32">
                  <c:v>187.19166020044744</c:v>
                </c:pt>
                <c:pt idx="33">
                  <c:v>196.88732040033355</c:v>
                </c:pt>
                <c:pt idx="34">
                  <c:v>205.19723173888647</c:v>
                </c:pt>
                <c:pt idx="35">
                  <c:v>215.02474680838515</c:v>
                </c:pt>
                <c:pt idx="36">
                  <c:v>224.68680692566724</c:v>
                </c:pt>
                <c:pt idx="37">
                  <c:v>235.15628720976588</c:v>
                </c:pt>
                <c:pt idx="38">
                  <c:v>242.85325158687681</c:v>
                </c:pt>
                <c:pt idx="39">
                  <c:v>253.45407764842727</c:v>
                </c:pt>
                <c:pt idx="40">
                  <c:v>263.79628489235932</c:v>
                </c:pt>
                <c:pt idx="41">
                  <c:v>272.13877812919498</c:v>
                </c:pt>
                <c:pt idx="42">
                  <c:v>281.78149274437175</c:v>
                </c:pt>
                <c:pt idx="43">
                  <c:v>292.70762869658785</c:v>
                </c:pt>
                <c:pt idx="44">
                  <c:v>302.20983387542083</c:v>
                </c:pt>
                <c:pt idx="45">
                  <c:v>311.30985624732762</c:v>
                </c:pt>
                <c:pt idx="46">
                  <c:v>322.45693819727279</c:v>
                </c:pt>
                <c:pt idx="47">
                  <c:v>332.37914440865529</c:v>
                </c:pt>
                <c:pt idx="48">
                  <c:v>343.19786191497087</c:v>
                </c:pt>
                <c:pt idx="49">
                  <c:v>353.76356061743536</c:v>
                </c:pt>
                <c:pt idx="50">
                  <c:v>364.53340527632696</c:v>
                </c:pt>
                <c:pt idx="51">
                  <c:v>374.41437502269548</c:v>
                </c:pt>
                <c:pt idx="52">
                  <c:v>385.98298528167226</c:v>
                </c:pt>
                <c:pt idx="53">
                  <c:v>396.95086679106294</c:v>
                </c:pt>
                <c:pt idx="54">
                  <c:v>407.57969292145009</c:v>
                </c:pt>
                <c:pt idx="55">
                  <c:v>417.54109922920389</c:v>
                </c:pt>
                <c:pt idx="56">
                  <c:v>428.2727619760455</c:v>
                </c:pt>
                <c:pt idx="57">
                  <c:v>439.31293457225075</c:v>
                </c:pt>
                <c:pt idx="58">
                  <c:v>450.20852499482697</c:v>
                </c:pt>
                <c:pt idx="59">
                  <c:v>461.01095155200125</c:v>
                </c:pt>
                <c:pt idx="60">
                  <c:v>470.97286695191565</c:v>
                </c:pt>
                <c:pt idx="61">
                  <c:v>481.23769218742643</c:v>
                </c:pt>
                <c:pt idx="62">
                  <c:v>491.55240845468256</c:v>
                </c:pt>
                <c:pt idx="63">
                  <c:v>501.36974168096788</c:v>
                </c:pt>
                <c:pt idx="64">
                  <c:v>512.64053302595494</c:v>
                </c:pt>
                <c:pt idx="65">
                  <c:v>524.18165230825571</c:v>
                </c:pt>
                <c:pt idx="66">
                  <c:v>533.4267659459523</c:v>
                </c:pt>
                <c:pt idx="67">
                  <c:v>545.00861260110639</c:v>
                </c:pt>
                <c:pt idx="68">
                  <c:v>555.07845553908203</c:v>
                </c:pt>
                <c:pt idx="69">
                  <c:v>565.42829916542416</c:v>
                </c:pt>
                <c:pt idx="70">
                  <c:v>576.91850923165828</c:v>
                </c:pt>
                <c:pt idx="71">
                  <c:v>588.01671833417947</c:v>
                </c:pt>
                <c:pt idx="72">
                  <c:v>598.53965329514813</c:v>
                </c:pt>
                <c:pt idx="73">
                  <c:v>608.3702229176107</c:v>
                </c:pt>
                <c:pt idx="74">
                  <c:v>618.58261166057298</c:v>
                </c:pt>
                <c:pt idx="75">
                  <c:v>629.70627537112739</c:v>
                </c:pt>
                <c:pt idx="76">
                  <c:v>640.78412078722215</c:v>
                </c:pt>
                <c:pt idx="77">
                  <c:v>652.46269495290267</c:v>
                </c:pt>
                <c:pt idx="78">
                  <c:v>662.55290157730497</c:v>
                </c:pt>
                <c:pt idx="79">
                  <c:v>673.52383763965986</c:v>
                </c:pt>
                <c:pt idx="80">
                  <c:v>682.04094948760371</c:v>
                </c:pt>
                <c:pt idx="81">
                  <c:v>692.93552172585862</c:v>
                </c:pt>
                <c:pt idx="82">
                  <c:v>704.61409589153925</c:v>
                </c:pt>
                <c:pt idx="83">
                  <c:v>715.12175808768779</c:v>
                </c:pt>
                <c:pt idx="84">
                  <c:v>726.40324036804873</c:v>
                </c:pt>
                <c:pt idx="85">
                  <c:v>738.59090669439558</c:v>
                </c:pt>
                <c:pt idx="86">
                  <c:v>747.13856407197954</c:v>
                </c:pt>
                <c:pt idx="87">
                  <c:v>759.1480481420931</c:v>
                </c:pt>
                <c:pt idx="88">
                  <c:v>769.98662024267469</c:v>
                </c:pt>
                <c:pt idx="89">
                  <c:v>779.3030067828646</c:v>
                </c:pt>
                <c:pt idx="90">
                  <c:v>789.35248603441357</c:v>
                </c:pt>
                <c:pt idx="91">
                  <c:v>798.68414533942337</c:v>
                </c:pt>
                <c:pt idx="92">
                  <c:v>809.32926241895177</c:v>
                </c:pt>
                <c:pt idx="93">
                  <c:v>821.71547468795825</c:v>
                </c:pt>
                <c:pt idx="94">
                  <c:v>832.31477347302678</c:v>
                </c:pt>
                <c:pt idx="95">
                  <c:v>842.74098092346867</c:v>
                </c:pt>
                <c:pt idx="96">
                  <c:v>853.31991602211065</c:v>
                </c:pt>
                <c:pt idx="97">
                  <c:v>861.3992086118817</c:v>
                </c:pt>
                <c:pt idx="98">
                  <c:v>874.30978580637441</c:v>
                </c:pt>
                <c:pt idx="99">
                  <c:v>883.50399022800434</c:v>
                </c:pt>
                <c:pt idx="100">
                  <c:v>895.05529135351833</c:v>
                </c:pt>
                <c:pt idx="101">
                  <c:v>904.59058752279475</c:v>
                </c:pt>
                <c:pt idx="102">
                  <c:v>914.54843018542408</c:v>
                </c:pt>
                <c:pt idx="103">
                  <c:v>924.04808990345362</c:v>
                </c:pt>
                <c:pt idx="104">
                  <c:v>935.60448195057438</c:v>
                </c:pt>
                <c:pt idx="105">
                  <c:v>945.45032433785684</c:v>
                </c:pt>
                <c:pt idx="106">
                  <c:v>956.51289698913138</c:v>
                </c:pt>
                <c:pt idx="107">
                  <c:v>965.62055574344822</c:v>
                </c:pt>
                <c:pt idx="108">
                  <c:v>976.23512729333675</c:v>
                </c:pt>
                <c:pt idx="109">
                  <c:v>986.92097174571825</c:v>
                </c:pt>
                <c:pt idx="110">
                  <c:v>996.23735828590816</c:v>
                </c:pt>
                <c:pt idx="111">
                  <c:v>1008.1653876103153</c:v>
                </c:pt>
                <c:pt idx="112">
                  <c:v>1015.9544976685067</c:v>
                </c:pt>
                <c:pt idx="113">
                  <c:v>1026.9967066333547</c:v>
                </c:pt>
                <c:pt idx="114">
                  <c:v>1038.1152794223026</c:v>
                </c:pt>
                <c:pt idx="115">
                  <c:v>1047.8694852206654</c:v>
                </c:pt>
                <c:pt idx="116">
                  <c:v>1056.9822348965886</c:v>
                </c:pt>
                <c:pt idx="117">
                  <c:v>1067.2760783852577</c:v>
                </c:pt>
                <c:pt idx="118">
                  <c:v>1076.2768277858345</c:v>
                </c:pt>
                <c:pt idx="119">
                  <c:v>1083.9997558631392</c:v>
                </c:pt>
                <c:pt idx="120">
                  <c:v>1091.3663194279779</c:v>
                </c:pt>
                <c:pt idx="121">
                  <c:v>1097.225970197245</c:v>
                </c:pt>
                <c:pt idx="122">
                  <c:v>1102.6427107867323</c:v>
                </c:pt>
                <c:pt idx="123">
                  <c:v>1103.7983499914444</c:v>
                </c:pt>
                <c:pt idx="124">
                  <c:v>1104.6536248213636</c:v>
                </c:pt>
                <c:pt idx="125">
                  <c:v>1106.2623560490683</c:v>
                </c:pt>
                <c:pt idx="126">
                  <c:v>1104.6078065269037</c:v>
                </c:pt>
                <c:pt idx="127">
                  <c:v>1104.3736241329971</c:v>
                </c:pt>
                <c:pt idx="128">
                  <c:v>1103.4827128518314</c:v>
                </c:pt>
                <c:pt idx="129">
                  <c:v>1103.2688941443516</c:v>
                </c:pt>
                <c:pt idx="130">
                  <c:v>1103.279075987565</c:v>
                </c:pt>
                <c:pt idx="131">
                  <c:v>1104.6078065269037</c:v>
                </c:pt>
                <c:pt idx="132">
                  <c:v>1106.1452648521151</c:v>
                </c:pt>
                <c:pt idx="133">
                  <c:v>1107.2550857623673</c:v>
                </c:pt>
                <c:pt idx="134">
                  <c:v>1109.8718194681912</c:v>
                </c:pt>
                <c:pt idx="135">
                  <c:v>1110.2892750399374</c:v>
                </c:pt>
                <c:pt idx="136">
                  <c:v>1111.7656423058691</c:v>
                </c:pt>
                <c:pt idx="137">
                  <c:v>1113.0383727075343</c:v>
                </c:pt>
                <c:pt idx="138">
                  <c:v>1112.6769172734614</c:v>
                </c:pt>
                <c:pt idx="139">
                  <c:v>1116.3271080654376</c:v>
                </c:pt>
                <c:pt idx="140">
                  <c:v>1116.0827438283177</c:v>
                </c:pt>
                <c:pt idx="141">
                  <c:v>1117.579474780676</c:v>
                </c:pt>
                <c:pt idx="142">
                  <c:v>1118.7045684557481</c:v>
                </c:pt>
                <c:pt idx="143">
                  <c:v>1118.994750987328</c:v>
                </c:pt>
                <c:pt idx="144">
                  <c:v>1120.3132996834531</c:v>
                </c:pt>
                <c:pt idx="145">
                  <c:v>1121.8303943222381</c:v>
                </c:pt>
                <c:pt idx="146">
                  <c:v>1122.3191227964776</c:v>
                </c:pt>
                <c:pt idx="147">
                  <c:v>1122.7213056034038</c:v>
                </c:pt>
                <c:pt idx="148">
                  <c:v>1123.3831254122699</c:v>
                </c:pt>
                <c:pt idx="149">
                  <c:v>1125.3940394469007</c:v>
                </c:pt>
                <c:pt idx="150">
                  <c:v>1126.4784057491195</c:v>
                </c:pt>
                <c:pt idx="151">
                  <c:v>1126.3002234928865</c:v>
                </c:pt>
                <c:pt idx="152">
                  <c:v>1128.367137665191</c:v>
                </c:pt>
                <c:pt idx="153">
                  <c:v>1128.3467739787645</c:v>
                </c:pt>
                <c:pt idx="154">
                  <c:v>1129.7824138718427</c:v>
                </c:pt>
                <c:pt idx="155">
                  <c:v>1128.9627754931703</c:v>
                </c:pt>
                <c:pt idx="156">
                  <c:v>1129.1664123574367</c:v>
                </c:pt>
                <c:pt idx="157">
                  <c:v>1130.5460521128421</c:v>
                </c:pt>
                <c:pt idx="158">
                  <c:v>1131.7984188280807</c:v>
                </c:pt>
                <c:pt idx="159">
                  <c:v>1132.3991475776666</c:v>
                </c:pt>
                <c:pt idx="160">
                  <c:v>1132.3176928319601</c:v>
                </c:pt>
                <c:pt idx="161">
                  <c:v>1132.8726032870861</c:v>
                </c:pt>
                <c:pt idx="162">
                  <c:v>1133.6616961361185</c:v>
                </c:pt>
                <c:pt idx="163">
                  <c:v>1134.527152809251</c:v>
                </c:pt>
                <c:pt idx="164">
                  <c:v>1135.0056994402769</c:v>
                </c:pt>
                <c:pt idx="165">
                  <c:v>1135.5555189737966</c:v>
                </c:pt>
                <c:pt idx="166">
                  <c:v>1135.922065329476</c:v>
                </c:pt>
                <c:pt idx="167">
                  <c:v>1136.9911588668749</c:v>
                </c:pt>
                <c:pt idx="168">
                  <c:v>1137.4595236546879</c:v>
                </c:pt>
                <c:pt idx="169">
                  <c:v>1137.9533430505337</c:v>
                </c:pt>
                <c:pt idx="170">
                  <c:v>1139.1700733145258</c:v>
                </c:pt>
                <c:pt idx="171">
                  <c:v>1139.3075281979059</c:v>
                </c:pt>
                <c:pt idx="172">
                  <c:v>1140.0253481444449</c:v>
                </c:pt>
                <c:pt idx="173">
                  <c:v>1140.595531364391</c:v>
                </c:pt>
                <c:pt idx="174">
                  <c:v>1139.9591661635584</c:v>
                </c:pt>
                <c:pt idx="175">
                  <c:v>1141.3337149973568</c:v>
                </c:pt>
                <c:pt idx="176">
                  <c:v>1142.0260803358628</c:v>
                </c:pt>
                <c:pt idx="177">
                  <c:v>1142.4893542020691</c:v>
                </c:pt>
                <c:pt idx="178">
                  <c:v>1141.7868070203497</c:v>
                </c:pt>
                <c:pt idx="179">
                  <c:v>1143.0442646571948</c:v>
                </c:pt>
                <c:pt idx="180">
                  <c:v>1143.1359012461151</c:v>
                </c:pt>
                <c:pt idx="181">
                  <c:v>1143.9351759383605</c:v>
                </c:pt>
                <c:pt idx="182">
                  <c:v>1144.3984498045668</c:v>
                </c:pt>
                <c:pt idx="183">
                  <c:v>1145.268997399306</c:v>
                </c:pt>
                <c:pt idx="184">
                  <c:v>1145.7068166574786</c:v>
                </c:pt>
                <c:pt idx="185">
                  <c:v>1145.9868173458451</c:v>
                </c:pt>
                <c:pt idx="186">
                  <c:v>1146.2209997397515</c:v>
                </c:pt>
                <c:pt idx="187">
                  <c:v>1147.025365353604</c:v>
                </c:pt>
                <c:pt idx="188">
                  <c:v>1146.7148191355977</c:v>
                </c:pt>
                <c:pt idx="189">
                  <c:v>1147.6515487112233</c:v>
                </c:pt>
                <c:pt idx="190">
                  <c:v>1148.8988245048552</c:v>
                </c:pt>
                <c:pt idx="191">
                  <c:v>1148.6595511893422</c:v>
                </c:pt>
                <c:pt idx="192">
                  <c:v>1149.097370447515</c:v>
                </c:pt>
                <c:pt idx="193">
                  <c:v>1149.504644176048</c:v>
                </c:pt>
                <c:pt idx="194">
                  <c:v>1150.1715549065207</c:v>
                </c:pt>
                <c:pt idx="195">
                  <c:v>1151.2101029142793</c:v>
                </c:pt>
                <c:pt idx="196">
                  <c:v>1150.6653743023667</c:v>
                </c:pt>
                <c:pt idx="197">
                  <c:v>1151.9228319392121</c:v>
                </c:pt>
                <c:pt idx="198">
                  <c:v>1152.5235606887979</c:v>
                </c:pt>
                <c:pt idx="199">
                  <c:v>1151.7650133694053</c:v>
                </c:pt>
                <c:pt idx="200">
                  <c:v>1152.7628340043111</c:v>
                </c:pt>
                <c:pt idx="201">
                  <c:v>1153.8726549145631</c:v>
                </c:pt>
                <c:pt idx="202">
                  <c:v>1154.8755664710754</c:v>
                </c:pt>
                <c:pt idx="203">
                  <c:v>1154.972293981602</c:v>
                </c:pt>
                <c:pt idx="204">
                  <c:v>1154.1526556029296</c:v>
                </c:pt>
                <c:pt idx="205">
                  <c:v>1155.1148397865884</c:v>
                </c:pt>
                <c:pt idx="206">
                  <c:v>1155.1759308458684</c:v>
                </c:pt>
                <c:pt idx="207">
                  <c:v>1157.2581177829927</c:v>
                </c:pt>
                <c:pt idx="208">
                  <c:v>1156.550479679667</c:v>
                </c:pt>
                <c:pt idx="209">
                  <c:v>1156.7541165439334</c:v>
                </c:pt>
                <c:pt idx="210">
                  <c:v>1158.0930289264852</c:v>
                </c:pt>
                <c:pt idx="211">
                  <c:v>1157.4770274120795</c:v>
                </c:pt>
                <c:pt idx="212">
                  <c:v>1157.9657558863187</c:v>
                </c:pt>
                <c:pt idx="213">
                  <c:v>1159.3453956417238</c:v>
                </c:pt>
                <c:pt idx="214">
                  <c:v>1159.7832148998968</c:v>
                </c:pt>
                <c:pt idx="215">
                  <c:v>1159.7272147622234</c:v>
                </c:pt>
                <c:pt idx="216">
                  <c:v>1160.2057613932498</c:v>
                </c:pt>
                <c:pt idx="217">
                  <c:v>1160.0021245289831</c:v>
                </c:pt>
                <c:pt idx="218">
                  <c:v>1160.4704893167959</c:v>
                </c:pt>
                <c:pt idx="219">
                  <c:v>1161.717765110428</c:v>
                </c:pt>
                <c:pt idx="220">
                  <c:v>1161.3359459899284</c:v>
                </c:pt>
                <c:pt idx="221">
                  <c:v>1161.1730364985153</c:v>
                </c:pt>
                <c:pt idx="222">
                  <c:v>1162.8326769422868</c:v>
                </c:pt>
                <c:pt idx="223">
                  <c:v>1163.3061326517061</c:v>
                </c:pt>
                <c:pt idx="224">
                  <c:v>1162.9395862960266</c:v>
                </c:pt>
                <c:pt idx="225">
                  <c:v>1163.3468600245596</c:v>
                </c:pt>
                <c:pt idx="226">
                  <c:v>1164.5381356805183</c:v>
                </c:pt>
                <c:pt idx="227">
                  <c:v>1164.3446806594652</c:v>
                </c:pt>
                <c:pt idx="228">
                  <c:v>1165.1948645677774</c:v>
                </c:pt>
                <c:pt idx="229">
                  <c:v>1165.4646834129305</c:v>
                </c:pt>
                <c:pt idx="230">
                  <c:v>1164.9352275658377</c:v>
                </c:pt>
                <c:pt idx="231">
                  <c:v>1165.7548659445104</c:v>
                </c:pt>
                <c:pt idx="232">
                  <c:v>1166.8392322467291</c:v>
                </c:pt>
                <c:pt idx="233">
                  <c:v>1167.2414150536554</c:v>
                </c:pt>
                <c:pt idx="234">
                  <c:v>1167.0326872677822</c:v>
                </c:pt>
                <c:pt idx="235">
                  <c:v>1167.3025061129351</c:v>
                </c:pt>
                <c:pt idx="236">
                  <c:v>1167.9490531569811</c:v>
                </c:pt>
                <c:pt idx="237">
                  <c:v>1168.3614178071207</c:v>
                </c:pt>
                <c:pt idx="238">
                  <c:v>1168.147599099641</c:v>
                </c:pt>
                <c:pt idx="239">
                  <c:v>1169.5934208359326</c:v>
                </c:pt>
                <c:pt idx="240">
                  <c:v>1168.6006911226339</c:v>
                </c:pt>
                <c:pt idx="241">
                  <c:v>1169.9141488971522</c:v>
                </c:pt>
                <c:pt idx="242">
                  <c:v>1169.8174213866259</c:v>
                </c:pt>
                <c:pt idx="243">
                  <c:v>1170.6676052949383</c:v>
                </c:pt>
                <c:pt idx="244">
                  <c:v>1170.973060591338</c:v>
                </c:pt>
                <c:pt idx="245">
                  <c:v>1170.881424002418</c:v>
                </c:pt>
                <c:pt idx="246">
                  <c:v>1170.8254238647446</c:v>
                </c:pt>
                <c:pt idx="247">
                  <c:v>1172.459609700483</c:v>
                </c:pt>
                <c:pt idx="248">
                  <c:v>1171.9861539910637</c:v>
                </c:pt>
                <c:pt idx="249">
                  <c:v>1172.7090648592093</c:v>
                </c:pt>
                <c:pt idx="250">
                  <c:v>1173.5847033755551</c:v>
                </c:pt>
                <c:pt idx="251">
                  <c:v>1173.6356125916218</c:v>
                </c:pt>
                <c:pt idx="252">
                  <c:v>1173.3250663736155</c:v>
                </c:pt>
                <c:pt idx="253">
                  <c:v>1173.7628856317883</c:v>
                </c:pt>
                <c:pt idx="254">
                  <c:v>1173.722158258935</c:v>
                </c:pt>
                <c:pt idx="255">
                  <c:v>1174.368705302981</c:v>
                </c:pt>
                <c:pt idx="256">
                  <c:v>1174.592705853674</c:v>
                </c:pt>
                <c:pt idx="257">
                  <c:v>1174.9439794445336</c:v>
                </c:pt>
                <c:pt idx="258">
                  <c:v>1176.0283457467524</c:v>
                </c:pt>
                <c:pt idx="259">
                  <c:v>1176.3745284160054</c:v>
                </c:pt>
                <c:pt idx="260">
                  <c:v>1175.7076176855328</c:v>
                </c:pt>
                <c:pt idx="261">
                  <c:v>1176.8123476741782</c:v>
                </c:pt>
                <c:pt idx="262">
                  <c:v>1176.5832562018786</c:v>
                </c:pt>
                <c:pt idx="263">
                  <c:v>1177.0872574409382</c:v>
                </c:pt>
                <c:pt idx="264">
                  <c:v>1176.5068923777787</c:v>
                </c:pt>
                <c:pt idx="265">
                  <c:v>1176.2319826110188</c:v>
                </c:pt>
                <c:pt idx="266">
                  <c:v>1178.4974427259831</c:v>
                </c:pt>
                <c:pt idx="267">
                  <c:v>1178.7367160414963</c:v>
                </c:pt>
                <c:pt idx="268">
                  <c:v>1178.7570797279227</c:v>
                </c:pt>
                <c:pt idx="269">
                  <c:v>1178.6807159038228</c:v>
                </c:pt>
                <c:pt idx="270">
                  <c:v>1179.2356263589488</c:v>
                </c:pt>
                <c:pt idx="271">
                  <c:v>1179.505445204102</c:v>
                </c:pt>
                <c:pt idx="272">
                  <c:v>1180.090901188868</c:v>
                </c:pt>
                <c:pt idx="273">
                  <c:v>1180.0756284240481</c:v>
                </c:pt>
                <c:pt idx="274">
                  <c:v>1178.7927161791695</c:v>
                </c:pt>
                <c:pt idx="275">
                  <c:v>1180.4879930741874</c:v>
                </c:pt>
                <c:pt idx="276">
                  <c:v>1180.9767215484271</c:v>
                </c:pt>
                <c:pt idx="277">
                  <c:v>1180.3912655636611</c:v>
                </c:pt>
                <c:pt idx="278">
                  <c:v>1179.8159914221083</c:v>
                </c:pt>
                <c:pt idx="279">
                  <c:v>1181.5316320035531</c:v>
                </c:pt>
                <c:pt idx="280">
                  <c:v>1180.9767215484271</c:v>
                </c:pt>
                <c:pt idx="281">
                  <c:v>1182.1578153611724</c:v>
                </c:pt>
                <c:pt idx="282">
                  <c:v>1181.8218145351329</c:v>
                </c:pt>
                <c:pt idx="283">
                  <c:v>1182.1679972043858</c:v>
                </c:pt>
                <c:pt idx="284">
                  <c:v>1183.0894540151914</c:v>
                </c:pt>
                <c:pt idx="285">
                  <c:v>1183.1912724473245</c:v>
                </c:pt>
                <c:pt idx="286">
                  <c:v>1182.6669075218383</c:v>
                </c:pt>
                <c:pt idx="287">
                  <c:v>1183.6443644703174</c:v>
                </c:pt>
                <c:pt idx="288">
                  <c:v>1183.8989105506505</c:v>
                </c:pt>
                <c:pt idx="289">
                  <c:v>1183.5527278813975</c:v>
                </c:pt>
                <c:pt idx="290">
                  <c:v>1183.3083636442777</c:v>
                </c:pt>
                <c:pt idx="291">
                  <c:v>1183.7003646079907</c:v>
                </c:pt>
                <c:pt idx="292">
                  <c:v>1184.520002986663</c:v>
                </c:pt>
                <c:pt idx="293">
                  <c:v>1184.26545690633</c:v>
                </c:pt>
                <c:pt idx="294">
                  <c:v>1184.1890930822301</c:v>
                </c:pt>
                <c:pt idx="295">
                  <c:v>1184.6269123404031</c:v>
                </c:pt>
                <c:pt idx="296">
                  <c:v>1185.2327320115958</c:v>
                </c:pt>
                <c:pt idx="297">
                  <c:v>1184.8203673614562</c:v>
                </c:pt>
                <c:pt idx="298">
                  <c:v>1185.8232789179683</c:v>
                </c:pt>
                <c:pt idx="299">
                  <c:v>1184.581094045943</c:v>
                </c:pt>
                <c:pt idx="300">
                  <c:v>1185.7927333883283</c:v>
                </c:pt>
                <c:pt idx="301">
                  <c:v>1185.9200064284948</c:v>
                </c:pt>
                <c:pt idx="302">
                  <c:v>1186.2152798816812</c:v>
                </c:pt>
                <c:pt idx="303">
                  <c:v>1185.7214604858352</c:v>
                </c:pt>
                <c:pt idx="304">
                  <c:v>1186.459644118801</c:v>
                </c:pt>
                <c:pt idx="305">
                  <c:v>1186.6021899237876</c:v>
                </c:pt>
                <c:pt idx="306">
                  <c:v>1186.6887355911008</c:v>
                </c:pt>
                <c:pt idx="307">
                  <c:v>1187.1978277517669</c:v>
                </c:pt>
                <c:pt idx="308">
                  <c:v>1186.7040083559207</c:v>
                </c:pt>
                <c:pt idx="309">
                  <c:v>1187.0858274764203</c:v>
                </c:pt>
                <c:pt idx="310">
                  <c:v>1188.0632844248994</c:v>
                </c:pt>
                <c:pt idx="311">
                  <c:v>1187.2538278894401</c:v>
                </c:pt>
                <c:pt idx="312">
                  <c:v>1188.3025577404123</c:v>
                </c:pt>
                <c:pt idx="313">
                  <c:v>1187.3556463215734</c:v>
                </c:pt>
                <c:pt idx="314">
                  <c:v>1188.5112855262855</c:v>
                </c:pt>
                <c:pt idx="315">
                  <c:v>1187.2283732814069</c:v>
                </c:pt>
                <c:pt idx="316">
                  <c:v>1188.5367401343187</c:v>
                </c:pt>
                <c:pt idx="317">
                  <c:v>1187.7476472852863</c:v>
                </c:pt>
                <c:pt idx="318">
                  <c:v>1188.2618303675592</c:v>
                </c:pt>
                <c:pt idx="319">
                  <c:v>1189.6312882797511</c:v>
                </c:pt>
                <c:pt idx="320">
                  <c:v>1189.3258329833513</c:v>
                </c:pt>
                <c:pt idx="321">
                  <c:v>1188.786195293045</c:v>
                </c:pt>
                <c:pt idx="322">
                  <c:v>1188.6996496257318</c:v>
                </c:pt>
                <c:pt idx="323">
                  <c:v>1188.9287410980317</c:v>
                </c:pt>
                <c:pt idx="324">
                  <c:v>1189.3818331210246</c:v>
                </c:pt>
                <c:pt idx="325">
                  <c:v>1189.7076521038509</c:v>
                </c:pt>
                <c:pt idx="326">
                  <c:v>1190.7462001116098</c:v>
                </c:pt>
                <c:pt idx="327">
                  <c:v>1189.493833396371</c:v>
                </c:pt>
                <c:pt idx="328">
                  <c:v>1189.9214708113307</c:v>
                </c:pt>
                <c:pt idx="329">
                  <c:v>1189.9367435761505</c:v>
                </c:pt>
                <c:pt idx="330">
                  <c:v>1189.4989243179778</c:v>
                </c:pt>
                <c:pt idx="331">
                  <c:v>1189.8145614575908</c:v>
                </c:pt>
                <c:pt idx="332">
                  <c:v>1189.3665603562044</c:v>
                </c:pt>
                <c:pt idx="333">
                  <c:v>1189.9774709490039</c:v>
                </c:pt>
                <c:pt idx="334">
                  <c:v>1190.5221995609168</c:v>
                </c:pt>
                <c:pt idx="335">
                  <c:v>1190.0029255570371</c:v>
                </c:pt>
                <c:pt idx="336">
                  <c:v>1189.748379476704</c:v>
                </c:pt>
                <c:pt idx="337">
                  <c:v>1190.1454713620237</c:v>
                </c:pt>
                <c:pt idx="338">
                  <c:v>1190.8429276221364</c:v>
                </c:pt>
                <c:pt idx="339">
                  <c:v>1190.4509266584234</c:v>
                </c:pt>
                <c:pt idx="340">
                  <c:v>1190.888745916596</c:v>
                </c:pt>
                <c:pt idx="341">
                  <c:v>1190.863291308563</c:v>
                </c:pt>
                <c:pt idx="342">
                  <c:v>1190.5018358744899</c:v>
                </c:pt>
                <c:pt idx="343">
                  <c:v>1191.4029289988689</c:v>
                </c:pt>
                <c:pt idx="344">
                  <c:v>1191.072019094436</c:v>
                </c:pt>
                <c:pt idx="345">
                  <c:v>1191.1178373888959</c:v>
                </c:pt>
                <c:pt idx="346">
                  <c:v>1190.7869274844631</c:v>
                </c:pt>
                <c:pt idx="347">
                  <c:v>1192.064748807735</c:v>
                </c:pt>
                <c:pt idx="348">
                  <c:v>1191.4436563717225</c:v>
                </c:pt>
                <c:pt idx="349">
                  <c:v>1190.4967449528831</c:v>
                </c:pt>
                <c:pt idx="350">
                  <c:v>1190.6138361498365</c:v>
                </c:pt>
                <c:pt idx="351">
                  <c:v>1191.5098383526088</c:v>
                </c:pt>
                <c:pt idx="352">
                  <c:v>1190.2931080886169</c:v>
                </c:pt>
                <c:pt idx="353">
                  <c:v>1191.9578394539949</c:v>
                </c:pt>
                <c:pt idx="354">
                  <c:v>1190.5629269337699</c:v>
                </c:pt>
                <c:pt idx="355">
                  <c:v>1191.072019094436</c:v>
                </c:pt>
                <c:pt idx="356">
                  <c:v>1191.2756559587024</c:v>
                </c:pt>
                <c:pt idx="357">
                  <c:v>1190.741109190003</c:v>
                </c:pt>
                <c:pt idx="358">
                  <c:v>1191.4029289988689</c:v>
                </c:pt>
                <c:pt idx="359">
                  <c:v>1191.3622016260158</c:v>
                </c:pt>
                <c:pt idx="360">
                  <c:v>1191.1382010753227</c:v>
                </c:pt>
                <c:pt idx="361">
                  <c:v>1191.0822009376493</c:v>
                </c:pt>
                <c:pt idx="362">
                  <c:v>1192.4211133202011</c:v>
                </c:pt>
                <c:pt idx="363">
                  <c:v>1190.6901999739364</c:v>
                </c:pt>
                <c:pt idx="364">
                  <c:v>1191.3214742531625</c:v>
                </c:pt>
                <c:pt idx="365">
                  <c:v>1191.6982024520553</c:v>
                </c:pt>
                <c:pt idx="366">
                  <c:v>1191.9272939243551</c:v>
                </c:pt>
                <c:pt idx="367">
                  <c:v>1191.9832940620283</c:v>
                </c:pt>
                <c:pt idx="368">
                  <c:v>1191.8763847082885</c:v>
                </c:pt>
                <c:pt idx="369">
                  <c:v>1192.0545669645217</c:v>
                </c:pt>
                <c:pt idx="370">
                  <c:v>1191.1585647617494</c:v>
                </c:pt>
                <c:pt idx="371">
                  <c:v>1190.985473427123</c:v>
                </c:pt>
                <c:pt idx="372">
                  <c:v>1190.9803825055162</c:v>
                </c:pt>
                <c:pt idx="373">
                  <c:v>1191.912021159535</c:v>
                </c:pt>
                <c:pt idx="374">
                  <c:v>1191.3723834692291</c:v>
                </c:pt>
                <c:pt idx="375">
                  <c:v>1190.5221995609168</c:v>
                </c:pt>
                <c:pt idx="376">
                  <c:v>1190.8785640733829</c:v>
                </c:pt>
                <c:pt idx="377">
                  <c:v>1191.0516554080095</c:v>
                </c:pt>
                <c:pt idx="378">
                  <c:v>1191.2196558210292</c:v>
                </c:pt>
                <c:pt idx="379">
                  <c:v>1191.2349285858493</c:v>
                </c:pt>
                <c:pt idx="380">
                  <c:v>1190.3796537559301</c:v>
                </c:pt>
                <c:pt idx="381">
                  <c:v>1191.0007461919429</c:v>
                </c:pt>
                <c:pt idx="382">
                  <c:v>1191.4691109797554</c:v>
                </c:pt>
                <c:pt idx="383">
                  <c:v>1190.8989277598096</c:v>
                </c:pt>
                <c:pt idx="384">
                  <c:v>1190.9702006623029</c:v>
                </c:pt>
                <c:pt idx="385">
                  <c:v>1191.1585647617494</c:v>
                </c:pt>
                <c:pt idx="386">
                  <c:v>1190.6749272091165</c:v>
                </c:pt>
                <c:pt idx="387">
                  <c:v>1190.3134717750434</c:v>
                </c:pt>
                <c:pt idx="388">
                  <c:v>1191.0974737024694</c:v>
                </c:pt>
                <c:pt idx="389">
                  <c:v>1190.4967449528831</c:v>
                </c:pt>
                <c:pt idx="390">
                  <c:v>1190.7462001116098</c:v>
                </c:pt>
                <c:pt idx="391">
                  <c:v>1189.7687431631309</c:v>
                </c:pt>
                <c:pt idx="392">
                  <c:v>1191.0007461919429</c:v>
                </c:pt>
                <c:pt idx="393">
                  <c:v>1189.4429241803045</c:v>
                </c:pt>
                <c:pt idx="394">
                  <c:v>1190.0691075379239</c:v>
                </c:pt>
                <c:pt idx="395">
                  <c:v>1190.2727444021903</c:v>
                </c:pt>
                <c:pt idx="396">
                  <c:v>1190.1200167539905</c:v>
                </c:pt>
                <c:pt idx="397">
                  <c:v>1189.4785606315511</c:v>
                </c:pt>
                <c:pt idx="398">
                  <c:v>1189.5905609068977</c:v>
                </c:pt>
                <c:pt idx="399">
                  <c:v>1190.6291089146564</c:v>
                </c:pt>
                <c:pt idx="400">
                  <c:v>1189.0407413733783</c:v>
                </c:pt>
                <c:pt idx="401">
                  <c:v>1189.9571072625772</c:v>
                </c:pt>
                <c:pt idx="402">
                  <c:v>1188.6029221152053</c:v>
                </c:pt>
                <c:pt idx="403">
                  <c:v>1189.1323779622983</c:v>
                </c:pt>
                <c:pt idx="404">
                  <c:v>1188.8676500387517</c:v>
                </c:pt>
                <c:pt idx="405">
                  <c:v>1189.0254686085582</c:v>
                </c:pt>
                <c:pt idx="406">
                  <c:v>1189.6516519661775</c:v>
                </c:pt>
                <c:pt idx="407">
                  <c:v>1187.9054658550929</c:v>
                </c:pt>
                <c:pt idx="408">
                  <c:v>1188.6589222528787</c:v>
                </c:pt>
                <c:pt idx="409">
                  <c:v>1188.1447391706058</c:v>
                </c:pt>
                <c:pt idx="410">
                  <c:v>1188.0938299545392</c:v>
                </c:pt>
                <c:pt idx="411">
                  <c:v>1187.3403735567535</c:v>
                </c:pt>
                <c:pt idx="412">
                  <c:v>1188.0785571897193</c:v>
                </c:pt>
                <c:pt idx="413">
                  <c:v>1187.0145545739272</c:v>
                </c:pt>
                <c:pt idx="414">
                  <c:v>1187.4574647537065</c:v>
                </c:pt>
                <c:pt idx="415">
                  <c:v>1186.4240076675544</c:v>
                </c:pt>
                <c:pt idx="416">
                  <c:v>1186.836372317694</c:v>
                </c:pt>
                <c:pt idx="417">
                  <c:v>1186.866917847334</c:v>
                </c:pt>
                <c:pt idx="418">
                  <c:v>1186.6021899237876</c:v>
                </c:pt>
                <c:pt idx="419">
                  <c:v>1186.3527347650611</c:v>
                </c:pt>
                <c:pt idx="420">
                  <c:v>1185.6807331129819</c:v>
                </c:pt>
                <c:pt idx="421">
                  <c:v>1185.3141867573024</c:v>
                </c:pt>
                <c:pt idx="422">
                  <c:v>1185.2836412276622</c:v>
                </c:pt>
                <c:pt idx="423">
                  <c:v>1185.3600050517623</c:v>
                </c:pt>
                <c:pt idx="424">
                  <c:v>1186.0574613118749</c:v>
                </c:pt>
                <c:pt idx="425">
                  <c:v>1184.6981852428964</c:v>
                </c:pt>
                <c:pt idx="426">
                  <c:v>1184.26545690633</c:v>
                </c:pt>
                <c:pt idx="427">
                  <c:v>1184.1381838661634</c:v>
                </c:pt>
                <c:pt idx="428">
                  <c:v>1183.5985461758573</c:v>
                </c:pt>
                <c:pt idx="429">
                  <c:v>1183.5985461758573</c:v>
                </c:pt>
                <c:pt idx="430">
                  <c:v>1182.8959989941382</c:v>
                </c:pt>
                <c:pt idx="431">
                  <c:v>1182.5498163248853</c:v>
                </c:pt>
                <c:pt idx="432" formatCode="General">
                  <c:v>1182.6719984434451</c:v>
                </c:pt>
                <c:pt idx="433" formatCode="General">
                  <c:v>1181.5825412196195</c:v>
                </c:pt>
                <c:pt idx="434" formatCode="General">
                  <c:v>1181.8574509863795</c:v>
                </c:pt>
                <c:pt idx="435" formatCode="General">
                  <c:v>1181.0938127453803</c:v>
                </c:pt>
                <c:pt idx="436" formatCode="General">
                  <c:v>1181.1141764318068</c:v>
                </c:pt>
                <c:pt idx="437" formatCode="General">
                  <c:v>1180.8443575866538</c:v>
                </c:pt>
                <c:pt idx="438" formatCode="General">
                  <c:v>1179.5359907337418</c:v>
                </c:pt>
                <c:pt idx="439" formatCode="General">
                  <c:v>1179.1287170052092</c:v>
                </c:pt>
                <c:pt idx="440" formatCode="General">
                  <c:v>1179.7956277356816</c:v>
                </c:pt>
                <c:pt idx="441" formatCode="General">
                  <c:v>1178.8538072384492</c:v>
                </c:pt>
                <c:pt idx="442" formatCode="General">
                  <c:v>1178.4108970586699</c:v>
                </c:pt>
                <c:pt idx="443" formatCode="General">
                  <c:v>1177.7490772498038</c:v>
                </c:pt>
                <c:pt idx="444" formatCode="General">
                  <c:v>1176.349073807972</c:v>
                </c:pt>
                <c:pt idx="445" formatCode="General">
                  <c:v>1175.9774365306857</c:v>
                </c:pt>
                <c:pt idx="446" formatCode="General">
                  <c:v>1176.0334366683589</c:v>
                </c:pt>
                <c:pt idx="447" formatCode="General">
                  <c:v>1175.9672546874724</c:v>
                </c:pt>
                <c:pt idx="448" formatCode="General">
                  <c:v>1175.4937989780531</c:v>
                </c:pt>
                <c:pt idx="449" formatCode="General">
                  <c:v>1173.7017945725083</c:v>
                </c:pt>
                <c:pt idx="450" formatCode="General">
                  <c:v>1174.2210685763878</c:v>
                </c:pt>
                <c:pt idx="451" formatCode="General">
                  <c:v>1172.8923380370493</c:v>
                </c:pt>
                <c:pt idx="452" formatCode="General">
                  <c:v>1171.9606993830303</c:v>
                </c:pt>
                <c:pt idx="453" formatCode="General">
                  <c:v>1172.6785193295693</c:v>
                </c:pt>
                <c:pt idx="454" formatCode="General">
                  <c:v>1171.8385172644703</c:v>
                </c:pt>
                <c:pt idx="455" formatCode="General">
                  <c:v>1170.6065142356583</c:v>
                </c:pt>
                <c:pt idx="456" formatCode="General">
                  <c:v>1169.6697846600325</c:v>
                </c:pt>
                <c:pt idx="457" formatCode="General">
                  <c:v>1169.4101476580929</c:v>
                </c:pt>
                <c:pt idx="458" formatCode="General">
                  <c:v>1168.3919633367607</c:v>
                </c:pt>
                <c:pt idx="459" formatCode="General">
                  <c:v>1167.6690524686148</c:v>
                </c:pt>
                <c:pt idx="460" formatCode="General">
                  <c:v>1167.3228697993618</c:v>
                </c:pt>
                <c:pt idx="461" formatCode="General">
                  <c:v>1166.5948680096092</c:v>
                </c:pt>
                <c:pt idx="462" formatCode="General">
                  <c:v>1166.5286860287229</c:v>
                </c:pt>
                <c:pt idx="463" formatCode="General">
                  <c:v>1165.6072292179172</c:v>
                </c:pt>
                <c:pt idx="464" formatCode="General">
                  <c:v>1163.9934070686056</c:v>
                </c:pt>
                <c:pt idx="465" formatCode="General">
                  <c:v>1163.1584959251131</c:v>
                </c:pt>
                <c:pt idx="466" formatCode="General">
                  <c:v>1162.8224950990736</c:v>
                </c:pt>
                <c:pt idx="467" formatCode="General">
                  <c:v>1162.4763124298204</c:v>
                </c:pt>
                <c:pt idx="468" formatCode="General">
                  <c:v>1161.4123098140285</c:v>
                </c:pt>
                <c:pt idx="469" formatCode="General">
                  <c:v>1160.1752158636098</c:v>
                </c:pt>
                <c:pt idx="470" formatCode="General">
                  <c:v>1159.3555774849372</c:v>
                </c:pt>
                <c:pt idx="471" formatCode="General">
                  <c:v>1160.02248821541</c:v>
                </c:pt>
                <c:pt idx="472" formatCode="General">
                  <c:v>1158.2661202611116</c:v>
                </c:pt>
                <c:pt idx="473" formatCode="General">
                  <c:v>1156.7082982494735</c:v>
                </c:pt>
                <c:pt idx="474" formatCode="General">
                  <c:v>1157.5279366281461</c:v>
                </c:pt>
                <c:pt idx="475" formatCode="General">
                  <c:v>1155.3235675724616</c:v>
                </c:pt>
                <c:pt idx="476" formatCode="General">
                  <c:v>1154.6362931555623</c:v>
                </c:pt>
                <c:pt idx="477" formatCode="General">
                  <c:v>1154.010109797943</c:v>
                </c:pt>
                <c:pt idx="478" formatCode="General">
                  <c:v>1153.1599258896306</c:v>
                </c:pt>
                <c:pt idx="479" formatCode="General">
                  <c:v>1152.3555602757781</c:v>
                </c:pt>
                <c:pt idx="480" formatCode="General">
                  <c:v>1151.8159225854722</c:v>
                </c:pt>
                <c:pt idx="481" formatCode="General">
                  <c:v>1150.4261009868535</c:v>
                </c:pt>
                <c:pt idx="482" formatCode="General">
                  <c:v>1149.5148260192614</c:v>
                </c:pt>
                <c:pt idx="483" formatCode="General">
                  <c:v>1148.9955520153819</c:v>
                </c:pt>
                <c:pt idx="484" formatCode="General">
                  <c:v>1147.6770033192568</c:v>
                </c:pt>
                <c:pt idx="485" formatCode="General">
                  <c:v>1146.618091625071</c:v>
                </c:pt>
                <c:pt idx="486" formatCode="General">
                  <c:v>1146.1089994644049</c:v>
                </c:pt>
                <c:pt idx="487" formatCode="General">
                  <c:v>1144.7395415522133</c:v>
                </c:pt>
                <c:pt idx="488" formatCode="General">
                  <c:v>1144.953360259693</c:v>
                </c:pt>
                <c:pt idx="489" formatCode="General">
                  <c:v>1144.2609949211869</c:v>
                </c:pt>
                <c:pt idx="490" formatCode="General">
                  <c:v>1143.3344471887749</c:v>
                </c:pt>
                <c:pt idx="491" formatCode="General">
                  <c:v>1141.8071707067763</c:v>
                </c:pt>
                <c:pt idx="492" formatCode="General">
                  <c:v>1141.5984429209034</c:v>
                </c:pt>
                <c:pt idx="493" formatCode="General">
                  <c:v>1139.933711555525</c:v>
                </c:pt>
                <c:pt idx="494" formatCode="General">
                  <c:v>1139.5518924350254</c:v>
                </c:pt>
                <c:pt idx="495" formatCode="General">
                  <c:v>1139.2057097657723</c:v>
                </c:pt>
                <c:pt idx="496" formatCode="General">
                  <c:v>1138.0297068746338</c:v>
                </c:pt>
                <c:pt idx="497" formatCode="General">
                  <c:v>1136.1409749585625</c:v>
                </c:pt>
                <c:pt idx="498" formatCode="General">
                  <c:v>1135.6064281898632</c:v>
                </c:pt>
                <c:pt idx="499" formatCode="General">
                  <c:v>1135.30606381507</c:v>
                </c:pt>
                <c:pt idx="500" formatCode="General">
                  <c:v>1133.8144237843183</c:v>
                </c:pt>
                <c:pt idx="501" formatCode="General">
                  <c:v>1133.0304218568926</c:v>
                </c:pt>
                <c:pt idx="502" formatCode="General">
                  <c:v>1131.6304184150608</c:v>
                </c:pt>
                <c:pt idx="503" formatCode="General">
                  <c:v>1131.5846001206007</c:v>
                </c:pt>
                <c:pt idx="504" formatCode="General">
                  <c:v>1131.3555086483011</c:v>
                </c:pt>
                <c:pt idx="505" formatCode="General">
                  <c:v>1129.4464130458032</c:v>
                </c:pt>
                <c:pt idx="506" formatCode="General">
                  <c:v>1129.0645939253036</c:v>
                </c:pt>
                <c:pt idx="507" formatCode="General">
                  <c:v>1127.5220446784854</c:v>
                </c:pt>
                <c:pt idx="508" formatCode="General">
                  <c:v>1126.2289505903932</c:v>
                </c:pt>
                <c:pt idx="509" formatCode="General">
                  <c:v>1125.6282218408073</c:v>
                </c:pt>
                <c:pt idx="510" formatCode="General">
                  <c:v>1124.2485820854022</c:v>
                </c:pt>
                <c:pt idx="511" formatCode="General">
                  <c:v>1123.9074903377557</c:v>
                </c:pt>
                <c:pt idx="512" formatCode="General">
                  <c:v>1123.1794885480033</c:v>
                </c:pt>
                <c:pt idx="513" formatCode="General">
                  <c:v>1122.1205768538177</c:v>
                </c:pt>
                <c:pt idx="514" formatCode="General">
                  <c:v>1119.8907531901004</c:v>
                </c:pt>
                <c:pt idx="515" formatCode="General">
                  <c:v>1119.6311161881606</c:v>
                </c:pt>
                <c:pt idx="516" formatCode="General">
                  <c:v>1118.6180227884349</c:v>
                </c:pt>
                <c:pt idx="517" formatCode="General">
                  <c:v>1118.287112884002</c:v>
                </c:pt>
                <c:pt idx="518" formatCode="General">
                  <c:v>1117.2536557978497</c:v>
                </c:pt>
                <c:pt idx="519" formatCode="General">
                  <c:v>1116.1031075147444</c:v>
                </c:pt>
                <c:pt idx="520" formatCode="General">
                  <c:v>1114.606376562386</c:v>
                </c:pt>
                <c:pt idx="521" formatCode="General">
                  <c:v>1113.5881922410538</c:v>
                </c:pt>
                <c:pt idx="522" formatCode="General">
                  <c:v>1113.8783747726334</c:v>
                </c:pt>
                <c:pt idx="523" formatCode="General">
                  <c:v>1112.0049156213822</c:v>
                </c:pt>
                <c:pt idx="524" formatCode="General">
                  <c:v>1111.6129146576693</c:v>
                </c:pt>
                <c:pt idx="525" formatCode="General">
                  <c:v>1109.815819330518</c:v>
                </c:pt>
                <c:pt idx="526" formatCode="General">
                  <c:v>1108.2630882404862</c:v>
                </c:pt>
                <c:pt idx="527" formatCode="General">
                  <c:v>1108.4972706343926</c:v>
                </c:pt>
                <c:pt idx="528" formatCode="General">
                  <c:v>1107.5605410587671</c:v>
                </c:pt>
                <c:pt idx="529" formatCode="General">
                  <c:v>1106.7459936017012</c:v>
                </c:pt>
                <c:pt idx="530" formatCode="General">
                  <c:v>1104.8979890584833</c:v>
                </c:pt>
                <c:pt idx="531" formatCode="General">
                  <c:v>1103.9816231692844</c:v>
                </c:pt>
                <c:pt idx="532" formatCode="General">
                  <c:v>1103.1619847906118</c:v>
                </c:pt>
                <c:pt idx="533" formatCode="General">
                  <c:v>1102.2965281174795</c:v>
                </c:pt>
                <c:pt idx="534" formatCode="General">
                  <c:v>1101.2783437961473</c:v>
                </c:pt>
                <c:pt idx="535" formatCode="General">
                  <c:v>1099.7408854709356</c:v>
                </c:pt>
                <c:pt idx="536" formatCode="General">
                  <c:v>1098.6361554822902</c:v>
                </c:pt>
                <c:pt idx="537" formatCode="General">
                  <c:v>1098.4121549315971</c:v>
                </c:pt>
                <c:pt idx="538" formatCode="General">
                  <c:v>1097.1699700595716</c:v>
                </c:pt>
                <c:pt idx="539" formatCode="General">
                  <c:v>1095.8310576770198</c:v>
                </c:pt>
                <c:pt idx="540" formatCode="General">
                  <c:v>1094.7517822964076</c:v>
                </c:pt>
                <c:pt idx="541" formatCode="General">
                  <c:v>1094.2375992141349</c:v>
                </c:pt>
                <c:pt idx="542" formatCode="General">
                  <c:v>1092.5372313975099</c:v>
                </c:pt>
                <c:pt idx="543" formatCode="General">
                  <c:v>1093.1939602847694</c:v>
                </c:pt>
                <c:pt idx="544" formatCode="General">
                  <c:v>1090.9997730722982</c:v>
                </c:pt>
                <c:pt idx="545" formatCode="General">
                  <c:v>1090.6841359326852</c:v>
                </c:pt>
                <c:pt idx="546" formatCode="General">
                  <c:v>1088.9226770567807</c:v>
                </c:pt>
                <c:pt idx="547" formatCode="General">
                  <c:v>1088.2455844830947</c:v>
                </c:pt>
                <c:pt idx="548" formatCode="General">
                  <c:v>1087.2121273969424</c:v>
                </c:pt>
                <c:pt idx="549" formatCode="General">
                  <c:v>1085.7204873661908</c:v>
                </c:pt>
                <c:pt idx="550" formatCode="General">
                  <c:v>1085.2317588919514</c:v>
                </c:pt>
                <c:pt idx="551" formatCode="General">
                  <c:v>1083.8826646661862</c:v>
                </c:pt>
                <c:pt idx="552" formatCode="General">
                  <c:v>1083.0324807578738</c:v>
                </c:pt>
                <c:pt idx="553" formatCode="General">
                  <c:v>1082.1008421038548</c:v>
                </c:pt>
                <c:pt idx="554" formatCode="General">
                  <c:v>1080.955384742356</c:v>
                </c:pt>
                <c:pt idx="555" formatCode="General">
                  <c:v>1079.4637447116042</c:v>
                </c:pt>
                <c:pt idx="556" formatCode="General">
                  <c:v>1078.6135608032919</c:v>
                </c:pt>
                <c:pt idx="557" formatCode="General">
                  <c:v>1077.544467265893</c:v>
                </c:pt>
                <c:pt idx="558" formatCode="General">
                  <c:v>1076.5873740038408</c:v>
                </c:pt>
                <c:pt idx="559" formatCode="General">
                  <c:v>1075.966281567828</c:v>
                </c:pt>
                <c:pt idx="560" formatCode="General">
                  <c:v>1073.9910039844435</c:v>
                </c:pt>
                <c:pt idx="561" formatCode="General">
                  <c:v>1073.278274959511</c:v>
                </c:pt>
                <c:pt idx="562" formatCode="General">
                  <c:v>1072.5146367185118</c:v>
                </c:pt>
                <c:pt idx="563" formatCode="General">
                  <c:v>1071.3946339650465</c:v>
                </c:pt>
                <c:pt idx="564" formatCode="General">
                  <c:v>1070.335722270861</c:v>
                </c:pt>
                <c:pt idx="565" formatCode="General">
                  <c:v>1069.628084167535</c:v>
                </c:pt>
                <c:pt idx="566" formatCode="General">
                  <c:v>1067.6069882896904</c:v>
                </c:pt>
                <c:pt idx="567" formatCode="General">
                  <c:v>1068.0651712342899</c:v>
                </c:pt>
                <c:pt idx="568" formatCode="General">
                  <c:v>1065.2906189586597</c:v>
                </c:pt>
                <c:pt idx="569" formatCode="General">
                  <c:v>1064.7560721899602</c:v>
                </c:pt>
                <c:pt idx="570" formatCode="General">
                  <c:v>1063.5749783772151</c:v>
                </c:pt>
                <c:pt idx="571" formatCode="General">
                  <c:v>1063.6106148284614</c:v>
                </c:pt>
                <c:pt idx="572" formatCode="General">
                  <c:v>1061.6455190882903</c:v>
                </c:pt>
                <c:pt idx="573" formatCode="General">
                  <c:v>1061.4978823616971</c:v>
                </c:pt>
                <c:pt idx="574" formatCode="General">
                  <c:v>1060.1538790575387</c:v>
                </c:pt>
                <c:pt idx="575" formatCode="General">
                  <c:v>1058.1480559445142</c:v>
                </c:pt>
                <c:pt idx="576" formatCode="General">
                  <c:v>1057.9087826290011</c:v>
                </c:pt>
                <c:pt idx="577" formatCode="General">
                  <c:v>1057.068780563902</c:v>
                </c:pt>
                <c:pt idx="578" formatCode="General">
                  <c:v>1054.650592800738</c:v>
                </c:pt>
                <c:pt idx="579" formatCode="General">
                  <c:v>1053.8054998140321</c:v>
                </c:pt>
                <c:pt idx="580" formatCode="General">
                  <c:v>1053.133498161953</c:v>
                </c:pt>
                <c:pt idx="581" formatCode="General">
                  <c:v>1052.1254956838338</c:v>
                </c:pt>
                <c:pt idx="582" formatCode="General">
                  <c:v>1050.4505824752425</c:v>
                </c:pt>
                <c:pt idx="583" formatCode="General">
                  <c:v>1049.0811245630505</c:v>
                </c:pt>
                <c:pt idx="584" formatCode="General">
                  <c:v>1049.3407615649903</c:v>
                </c:pt>
                <c:pt idx="585" formatCode="General">
                  <c:v>1047.4011204328524</c:v>
                </c:pt>
                <c:pt idx="586" formatCode="General">
                  <c:v>1046.1487537176138</c:v>
                </c:pt>
                <c:pt idx="587" formatCode="General">
                  <c:v>1045.0185691209351</c:v>
                </c:pt>
                <c:pt idx="588" formatCode="General">
                  <c:v>1043.9392937403229</c:v>
                </c:pt>
                <c:pt idx="589" formatCode="General">
                  <c:v>1042.2440168453047</c:v>
                </c:pt>
                <c:pt idx="590" formatCode="General">
                  <c:v>1041.9029250976587</c:v>
                </c:pt>
                <c:pt idx="591" formatCode="General">
                  <c:v>1040.8236497170465</c:v>
                </c:pt>
                <c:pt idx="592" formatCode="General">
                  <c:v>1039.6527377475143</c:v>
                </c:pt>
                <c:pt idx="593" formatCode="General">
                  <c:v>1037.7792785962629</c:v>
                </c:pt>
                <c:pt idx="594" formatCode="General">
                  <c:v>1037.4025503973701</c:v>
                </c:pt>
                <c:pt idx="595" formatCode="General">
                  <c:v>1036.0178197203581</c:v>
                </c:pt>
                <c:pt idx="596" formatCode="General">
                  <c:v>1034.699271024233</c:v>
                </c:pt>
                <c:pt idx="597" formatCode="General">
                  <c:v>1033.3349040336477</c:v>
                </c:pt>
                <c:pt idx="598" formatCode="General">
                  <c:v>1032.3065378691024</c:v>
                </c:pt>
                <c:pt idx="599" formatCode="General">
                  <c:v>1031.42580843115</c:v>
                </c:pt>
                <c:pt idx="600" formatCode="General">
                  <c:v>1029.0127115895925</c:v>
                </c:pt>
                <c:pt idx="601" formatCode="General">
                  <c:v>1029.7610770657716</c:v>
                </c:pt>
                <c:pt idx="602" formatCode="General">
                  <c:v>1026.7879788474816</c:v>
                </c:pt>
                <c:pt idx="603" formatCode="General">
                  <c:v>1026.9763429469281</c:v>
                </c:pt>
                <c:pt idx="604" formatCode="General">
                  <c:v>1025.5967031915231</c:v>
                </c:pt>
                <c:pt idx="605" formatCode="General">
                  <c:v>1025.5254302890296</c:v>
                </c:pt>
                <c:pt idx="606" formatCode="General">
                  <c:v>1023.1988791147855</c:v>
                </c:pt>
                <c:pt idx="607" formatCode="General">
                  <c:v>1022.3181496768332</c:v>
                </c:pt>
                <c:pt idx="608" formatCode="General">
                  <c:v>1020.4701451336151</c:v>
                </c:pt>
                <c:pt idx="609" formatCode="General">
                  <c:v>1019.0803235349968</c:v>
                </c:pt>
                <c:pt idx="610" formatCode="General">
                  <c:v>1018.8563229843037</c:v>
                </c:pt>
                <c:pt idx="611" formatCode="General">
                  <c:v>1017.0948641083987</c:v>
                </c:pt>
                <c:pt idx="612" formatCode="General">
                  <c:v>1015.847588314767</c:v>
                </c:pt>
                <c:pt idx="613" formatCode="General">
                  <c:v>1015.3894053701673</c:v>
                </c:pt>
                <c:pt idx="614" formatCode="General">
                  <c:v>1014.0963112820752</c:v>
                </c:pt>
                <c:pt idx="615" formatCode="General">
                  <c:v>1012.8032171939836</c:v>
                </c:pt>
                <c:pt idx="616" formatCode="General">
                  <c:v>1010.8432123754189</c:v>
                </c:pt>
                <c:pt idx="617" formatCode="General">
                  <c:v>1009.702845935527</c:v>
                </c:pt>
                <c:pt idx="618" formatCode="General">
                  <c:v>1008.6642979277681</c:v>
                </c:pt>
                <c:pt idx="619" formatCode="General">
                  <c:v>1007.8344777058824</c:v>
                </c:pt>
                <c:pt idx="620" formatCode="General">
                  <c:v>1006.0882915947974</c:v>
                </c:pt>
                <c:pt idx="621" formatCode="General">
                  <c:v>1004.5661060344058</c:v>
                </c:pt>
                <c:pt idx="622" formatCode="General">
                  <c:v>1003.1151933765074</c:v>
                </c:pt>
                <c:pt idx="623" formatCode="General">
                  <c:v>1002.2904640762283</c:v>
                </c:pt>
                <c:pt idx="624" formatCode="General">
                  <c:v>1001.6540988753957</c:v>
                </c:pt>
                <c:pt idx="625" formatCode="General">
                  <c:v>999.45482074131814</c:v>
                </c:pt>
                <c:pt idx="626" formatCode="General">
                  <c:v>998.28390877178617</c:v>
                </c:pt>
                <c:pt idx="627" formatCode="General">
                  <c:v>996.99590560530066</c:v>
                </c:pt>
                <c:pt idx="628" formatCode="General">
                  <c:v>996.62426832801452</c:v>
                </c:pt>
                <c:pt idx="629" formatCode="General">
                  <c:v>995.70281151720872</c:v>
                </c:pt>
                <c:pt idx="630" formatCode="General">
                  <c:v>993.45262416706441</c:v>
                </c:pt>
                <c:pt idx="631" formatCode="General">
                  <c:v>992.22062113825257</c:v>
                </c:pt>
                <c:pt idx="632" formatCode="General">
                  <c:v>990.69843557786101</c:v>
                </c:pt>
                <c:pt idx="633" formatCode="General">
                  <c:v>989.21188646871599</c:v>
                </c:pt>
                <c:pt idx="634" formatCode="General">
                  <c:v>988.32606610915684</c:v>
                </c:pt>
                <c:pt idx="635" formatCode="General">
                  <c:v>987.1755178260513</c:v>
                </c:pt>
                <c:pt idx="636" formatCode="General">
                  <c:v>985.14424010499363</c:v>
                </c:pt>
                <c:pt idx="637" formatCode="General">
                  <c:v>983.66278191745516</c:v>
                </c:pt>
                <c:pt idx="638" formatCode="General">
                  <c:v>982.96532565734276</c:v>
                </c:pt>
                <c:pt idx="639" formatCode="General">
                  <c:v>982.31368769169012</c:v>
                </c:pt>
                <c:pt idx="640" formatCode="General">
                  <c:v>980.84750226897177</c:v>
                </c:pt>
                <c:pt idx="641" formatCode="General">
                  <c:v>977.95076787478149</c:v>
                </c:pt>
                <c:pt idx="642" formatCode="General">
                  <c:v>977.55876691106857</c:v>
                </c:pt>
                <c:pt idx="643" formatCode="General">
                  <c:v>976.58640088419634</c:v>
                </c:pt>
                <c:pt idx="644" formatCode="General">
                  <c:v>975.13548822629775</c:v>
                </c:pt>
                <c:pt idx="645" formatCode="General">
                  <c:v>973.71512109803939</c:v>
                </c:pt>
                <c:pt idx="646" formatCode="General">
                  <c:v>971.82638918196824</c:v>
                </c:pt>
                <c:pt idx="647" formatCode="General">
                  <c:v>970.55874970190951</c:v>
                </c:pt>
                <c:pt idx="648" formatCode="General">
                  <c:v>969.52529261575739</c:v>
                </c:pt>
                <c:pt idx="649" formatCode="General">
                  <c:v>967.99292521215227</c:v>
                </c:pt>
                <c:pt idx="650" formatCode="General">
                  <c:v>967.20892328472655</c:v>
                </c:pt>
                <c:pt idx="651" formatCode="General">
                  <c:v>964.93328132654904</c:v>
                </c:pt>
                <c:pt idx="652" formatCode="General">
                  <c:v>963.72673290577029</c:v>
                </c:pt>
                <c:pt idx="653" formatCode="General">
                  <c:v>963.22273166671096</c:v>
                </c:pt>
                <c:pt idx="654" formatCode="General">
                  <c:v>960.85036219800679</c:v>
                </c:pt>
                <c:pt idx="655" formatCode="General">
                  <c:v>959.93908723041432</c:v>
                </c:pt>
                <c:pt idx="656" formatCode="General">
                  <c:v>958.65108406392926</c:v>
                </c:pt>
                <c:pt idx="657" formatCode="General">
                  <c:v>957.20017140603068</c:v>
                </c:pt>
                <c:pt idx="658" formatCode="General">
                  <c:v>954.90925668303339</c:v>
                </c:pt>
                <c:pt idx="659" formatCode="General">
                  <c:v>954.09980014757411</c:v>
                </c:pt>
                <c:pt idx="660" formatCode="General">
                  <c:v>951.72743067887018</c:v>
                </c:pt>
                <c:pt idx="661" formatCode="General">
                  <c:v>951.3303387935506</c:v>
                </c:pt>
                <c:pt idx="662" formatCode="General">
                  <c:v>949.85397152761891</c:v>
                </c:pt>
                <c:pt idx="663" formatCode="General">
                  <c:v>947.98560329797408</c:v>
                </c:pt>
                <c:pt idx="664" formatCode="General">
                  <c:v>947.05396464395506</c:v>
                </c:pt>
                <c:pt idx="665" formatCode="General">
                  <c:v>945.4859607891035</c:v>
                </c:pt>
                <c:pt idx="666" formatCode="General">
                  <c:v>943.95359338549838</c:v>
                </c:pt>
                <c:pt idx="667" formatCode="General">
                  <c:v>943.35286463591262</c:v>
                </c:pt>
                <c:pt idx="668" formatCode="General">
                  <c:v>940.62413065474209</c:v>
                </c:pt>
                <c:pt idx="669" formatCode="General">
                  <c:v>939.7332193735765</c:v>
                </c:pt>
                <c:pt idx="670" formatCode="General">
                  <c:v>937.73757810376526</c:v>
                </c:pt>
                <c:pt idx="671" formatCode="General">
                  <c:v>937.41175912093888</c:v>
                </c:pt>
                <c:pt idx="672" formatCode="General">
                  <c:v>934.87138923921509</c:v>
                </c:pt>
                <c:pt idx="673" formatCode="General">
                  <c:v>933.9193868987694</c:v>
                </c:pt>
                <c:pt idx="674" formatCode="General">
                  <c:v>932.07138235555146</c:v>
                </c:pt>
                <c:pt idx="675" formatCode="General">
                  <c:v>930.74774273781952</c:v>
                </c:pt>
                <c:pt idx="676" formatCode="General">
                  <c:v>929.17973888296797</c:v>
                </c:pt>
                <c:pt idx="677" formatCode="General">
                  <c:v>928.27864575858894</c:v>
                </c:pt>
                <c:pt idx="678" formatCode="General">
                  <c:v>926.31864094002435</c:v>
                </c:pt>
                <c:pt idx="679" formatCode="General">
                  <c:v>924.72518247713947</c:v>
                </c:pt>
                <c:pt idx="680" formatCode="General">
                  <c:v>923.0400874253346</c:v>
                </c:pt>
                <c:pt idx="681" formatCode="General">
                  <c:v>921.73172057242266</c:v>
                </c:pt>
                <c:pt idx="682" formatCode="General">
                  <c:v>920.28589883613097</c:v>
                </c:pt>
                <c:pt idx="683" formatCode="General">
                  <c:v>918.4277124496997</c:v>
                </c:pt>
                <c:pt idx="684" formatCode="General">
                  <c:v>916.82407214360137</c:v>
                </c:pt>
                <c:pt idx="685" formatCode="General">
                  <c:v>915.64297833085618</c:v>
                </c:pt>
                <c:pt idx="686" formatCode="General">
                  <c:v>913.96806512226453</c:v>
                </c:pt>
                <c:pt idx="687" formatCode="General">
                  <c:v>912.48660693472607</c:v>
                </c:pt>
                <c:pt idx="688" formatCode="General">
                  <c:v>910.81678464774131</c:v>
                </c:pt>
                <c:pt idx="689" formatCode="General">
                  <c:v>909.40659936269606</c:v>
                </c:pt>
                <c:pt idx="690" formatCode="General">
                  <c:v>907.72150431089131</c:v>
                </c:pt>
                <c:pt idx="691" formatCode="General">
                  <c:v>905.87859068928003</c:v>
                </c:pt>
                <c:pt idx="692" formatCode="General">
                  <c:v>904.962224800081</c:v>
                </c:pt>
                <c:pt idx="693" formatCode="General">
                  <c:v>902.46258229121042</c:v>
                </c:pt>
                <c:pt idx="694" formatCode="General">
                  <c:v>901.17967004633158</c:v>
                </c:pt>
                <c:pt idx="695" formatCode="General">
                  <c:v>899.45384762167362</c:v>
                </c:pt>
                <c:pt idx="696" formatCode="General">
                  <c:v>896.64874981640344</c:v>
                </c:pt>
                <c:pt idx="697" formatCode="General">
                  <c:v>895.79856590809095</c:v>
                </c:pt>
                <c:pt idx="698" formatCode="General">
                  <c:v>894.56147195767232</c:v>
                </c:pt>
                <c:pt idx="699" formatCode="General">
                  <c:v>893.50765118509344</c:v>
                </c:pt>
                <c:pt idx="700" formatCode="General">
                  <c:v>891.909101800602</c:v>
                </c:pt>
                <c:pt idx="701" formatCode="General">
                  <c:v>889.3636409972712</c:v>
                </c:pt>
                <c:pt idx="702" formatCode="General">
                  <c:v>888.80873054214533</c:v>
                </c:pt>
                <c:pt idx="703" formatCode="General">
                  <c:v>886.66036162413423</c:v>
                </c:pt>
                <c:pt idx="704" formatCode="General">
                  <c:v>884.73090233520963</c:v>
                </c:pt>
                <c:pt idx="705" formatCode="General">
                  <c:v>882.90835240002502</c:v>
                </c:pt>
                <c:pt idx="706" formatCode="General">
                  <c:v>881.09089338644696</c:v>
                </c:pt>
                <c:pt idx="707" formatCode="General">
                  <c:v>879.18688870555582</c:v>
                </c:pt>
                <c:pt idx="708" formatCode="General">
                  <c:v>878.40797769973665</c:v>
                </c:pt>
                <c:pt idx="709" formatCode="General">
                  <c:v>876.73815541275167</c:v>
                </c:pt>
                <c:pt idx="710" formatCode="General">
                  <c:v>874.24869474709453</c:v>
                </c:pt>
                <c:pt idx="711" formatCode="General">
                  <c:v>872.558508773683</c:v>
                </c:pt>
                <c:pt idx="712" formatCode="General">
                  <c:v>870.24213944265216</c:v>
                </c:pt>
                <c:pt idx="713" formatCode="General">
                  <c:v>869.06613655151352</c:v>
                </c:pt>
                <c:pt idx="714" formatCode="General">
                  <c:v>867.54395099112173</c:v>
                </c:pt>
                <c:pt idx="715" formatCode="General">
                  <c:v>865.5788552509506</c:v>
                </c:pt>
                <c:pt idx="716" formatCode="General">
                  <c:v>864.33157945731864</c:v>
                </c:pt>
                <c:pt idx="717" formatCode="General">
                  <c:v>861.97448275343436</c:v>
                </c:pt>
                <c:pt idx="718" formatCode="General">
                  <c:v>859.50029485259722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02-40BB-A2BD-7D623C4508DB}"/>
            </c:ext>
          </c:extLst>
        </c:ser>
        <c:ser>
          <c:idx val="2"/>
          <c:order val="2"/>
          <c:tx>
            <c:strRef>
              <c:f>'46NT9D'!$B$2</c:f>
              <c:strCache>
                <c:ptCount val="1"/>
                <c:pt idx="0">
                  <c:v>AWA_2_03_Rz</c:v>
                </c:pt>
              </c:strCache>
            </c:strRef>
          </c:tx>
          <c:spPr>
            <a:ln w="28575" cap="rnd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'46NT9D'!$H$22:$H$738</c:f>
              <c:numCache>
                <c:formatCode>0.000</c:formatCode>
                <c:ptCount val="717"/>
                <c:pt idx="0">
                  <c:v>3.8017063159837954E-5</c:v>
                </c:pt>
                <c:pt idx="1">
                  <c:v>2.270178315983796E-5</c:v>
                </c:pt>
                <c:pt idx="2">
                  <c:v>2.759494315983796E-5</c:v>
                </c:pt>
                <c:pt idx="3">
                  <c:v>2.467938315983796E-5</c:v>
                </c:pt>
                <c:pt idx="4">
                  <c:v>3.2107743159837958E-5</c:v>
                </c:pt>
                <c:pt idx="5">
                  <c:v>5.387690315983795E-5</c:v>
                </c:pt>
                <c:pt idx="6">
                  <c:v>7.2793023159837959E-5</c:v>
                </c:pt>
                <c:pt idx="7">
                  <c:v>9.5641063159837957E-5</c:v>
                </c:pt>
                <c:pt idx="8">
                  <c:v>1.1459346315983798E-4</c:v>
                </c:pt>
                <c:pt idx="9">
                  <c:v>1.2997146315983795E-4</c:v>
                </c:pt>
                <c:pt idx="10">
                  <c:v>1.5651106315983795E-4</c:v>
                </c:pt>
                <c:pt idx="11">
                  <c:v>1.7425986315983794E-4</c:v>
                </c:pt>
                <c:pt idx="12">
                  <c:v>1.8699306315983797E-4</c:v>
                </c:pt>
                <c:pt idx="13">
                  <c:v>2.0400746315983796E-4</c:v>
                </c:pt>
                <c:pt idx="14">
                  <c:v>2.1136026315983798E-4</c:v>
                </c:pt>
                <c:pt idx="15">
                  <c:v>2.2065946315983799E-4</c:v>
                </c:pt>
                <c:pt idx="16">
                  <c:v>2.3816826315983797E-4</c:v>
                </c:pt>
                <c:pt idx="17">
                  <c:v>2.4963026315983798E-4</c:v>
                </c:pt>
                <c:pt idx="18">
                  <c:v>2.6875746315983796E-4</c:v>
                </c:pt>
                <c:pt idx="19">
                  <c:v>2.8945026315983796E-4</c:v>
                </c:pt>
                <c:pt idx="20">
                  <c:v>2.9859586315983795E-4</c:v>
                </c:pt>
                <c:pt idx="21">
                  <c:v>3.1841346315983793E-4</c:v>
                </c:pt>
                <c:pt idx="22">
                  <c:v>3.404534631598379E-4</c:v>
                </c:pt>
                <c:pt idx="23">
                  <c:v>3.5703786315983797E-4</c:v>
                </c:pt>
                <c:pt idx="24">
                  <c:v>3.8384866315983797E-4</c:v>
                </c:pt>
                <c:pt idx="25">
                  <c:v>4.1578466315983796E-4</c:v>
                </c:pt>
                <c:pt idx="26">
                  <c:v>4.4372106315983799E-4</c:v>
                </c:pt>
                <c:pt idx="27">
                  <c:v>4.7782506315983796E-4</c:v>
                </c:pt>
                <c:pt idx="28">
                  <c:v>5.0754506315983802E-4</c:v>
                </c:pt>
                <c:pt idx="29">
                  <c:v>5.4508906315983794E-4</c:v>
                </c:pt>
                <c:pt idx="30">
                  <c:v>5.8618506315983795E-4</c:v>
                </c:pt>
                <c:pt idx="31">
                  <c:v>6.3185706315983792E-4</c:v>
                </c:pt>
                <c:pt idx="32">
                  <c:v>6.8345706315983798E-4</c:v>
                </c:pt>
                <c:pt idx="33">
                  <c:v>7.1275306315983793E-4</c:v>
                </c:pt>
                <c:pt idx="34">
                  <c:v>7.5788506315983795E-4</c:v>
                </c:pt>
                <c:pt idx="35">
                  <c:v>8.0321706315983799E-4</c:v>
                </c:pt>
                <c:pt idx="36">
                  <c:v>8.5309706315983796E-4</c:v>
                </c:pt>
                <c:pt idx="37">
                  <c:v>9.0922506315983798E-4</c:v>
                </c:pt>
                <c:pt idx="38">
                  <c:v>9.4001706315983795E-4</c:v>
                </c:pt>
                <c:pt idx="39">
                  <c:v>9.9912106315983799E-4</c:v>
                </c:pt>
                <c:pt idx="40">
                  <c:v>1.043713063159838E-3</c:v>
                </c:pt>
                <c:pt idx="41">
                  <c:v>1.096421063159838E-3</c:v>
                </c:pt>
                <c:pt idx="42">
                  <c:v>1.138853063159838E-3</c:v>
                </c:pt>
                <c:pt idx="43">
                  <c:v>1.1930610631598379E-3</c:v>
                </c:pt>
                <c:pt idx="44">
                  <c:v>1.2360570631598379E-3</c:v>
                </c:pt>
                <c:pt idx="45">
                  <c:v>1.2921090631598379E-3</c:v>
                </c:pt>
                <c:pt idx="46">
                  <c:v>1.3316770631598379E-3</c:v>
                </c:pt>
                <c:pt idx="47">
                  <c:v>1.381937063159838E-3</c:v>
                </c:pt>
                <c:pt idx="48">
                  <c:v>1.4253410631598379E-3</c:v>
                </c:pt>
                <c:pt idx="49">
                  <c:v>1.4779610631598377E-3</c:v>
                </c:pt>
                <c:pt idx="50">
                  <c:v>1.5252890631598378E-3</c:v>
                </c:pt>
                <c:pt idx="51">
                  <c:v>1.5768170631598377E-3</c:v>
                </c:pt>
                <c:pt idx="52">
                  <c:v>1.6262450631598377E-3</c:v>
                </c:pt>
                <c:pt idx="53">
                  <c:v>1.6715450631598378E-3</c:v>
                </c:pt>
                <c:pt idx="54">
                  <c:v>1.7186690631598377E-3</c:v>
                </c:pt>
                <c:pt idx="55">
                  <c:v>1.7704690631598378E-3</c:v>
                </c:pt>
                <c:pt idx="56">
                  <c:v>1.8318610631598378E-3</c:v>
                </c:pt>
                <c:pt idx="57">
                  <c:v>1.8823970631598377E-3</c:v>
                </c:pt>
                <c:pt idx="58">
                  <c:v>1.9229290631598379E-3</c:v>
                </c:pt>
                <c:pt idx="59">
                  <c:v>1.9786410631598378E-3</c:v>
                </c:pt>
                <c:pt idx="60">
                  <c:v>2.0309130631598381E-3</c:v>
                </c:pt>
                <c:pt idx="61">
                  <c:v>2.0869730631598378E-3</c:v>
                </c:pt>
                <c:pt idx="62">
                  <c:v>2.138573063159838E-3</c:v>
                </c:pt>
                <c:pt idx="63">
                  <c:v>2.180441063159838E-3</c:v>
                </c:pt>
                <c:pt idx="64">
                  <c:v>2.2294770631598377E-3</c:v>
                </c:pt>
                <c:pt idx="65">
                  <c:v>2.2763090631598378E-3</c:v>
                </c:pt>
                <c:pt idx="66">
                  <c:v>2.326557063159838E-3</c:v>
                </c:pt>
                <c:pt idx="67">
                  <c:v>2.3905290631598378E-3</c:v>
                </c:pt>
                <c:pt idx="68">
                  <c:v>2.4348530631598379E-3</c:v>
                </c:pt>
                <c:pt idx="69">
                  <c:v>2.4803290631598379E-3</c:v>
                </c:pt>
                <c:pt idx="70">
                  <c:v>2.523605063159838E-3</c:v>
                </c:pt>
                <c:pt idx="71">
                  <c:v>2.584425063159838E-3</c:v>
                </c:pt>
                <c:pt idx="72">
                  <c:v>2.6405170631598378E-3</c:v>
                </c:pt>
                <c:pt idx="73">
                  <c:v>2.6822730631598378E-3</c:v>
                </c:pt>
                <c:pt idx="74">
                  <c:v>2.734261063159838E-3</c:v>
                </c:pt>
                <c:pt idx="75">
                  <c:v>2.7856450631598378E-3</c:v>
                </c:pt>
                <c:pt idx="76">
                  <c:v>2.8354250631598384E-3</c:v>
                </c:pt>
                <c:pt idx="77">
                  <c:v>2.8861810631598383E-3</c:v>
                </c:pt>
                <c:pt idx="78">
                  <c:v>2.9321850631598379E-3</c:v>
                </c:pt>
                <c:pt idx="79">
                  <c:v>2.9796690631598384E-3</c:v>
                </c:pt>
                <c:pt idx="80">
                  <c:v>3.0321490631598381E-3</c:v>
                </c:pt>
                <c:pt idx="81">
                  <c:v>3.0826650631598381E-3</c:v>
                </c:pt>
                <c:pt idx="82">
                  <c:v>3.1335250631598383E-3</c:v>
                </c:pt>
                <c:pt idx="83">
                  <c:v>3.1801970631598381E-3</c:v>
                </c:pt>
                <c:pt idx="84">
                  <c:v>3.232689063159838E-3</c:v>
                </c:pt>
                <c:pt idx="85">
                  <c:v>3.2768730631598381E-3</c:v>
                </c:pt>
                <c:pt idx="86">
                  <c:v>3.3261410631598379E-3</c:v>
                </c:pt>
                <c:pt idx="87">
                  <c:v>3.376661063159838E-3</c:v>
                </c:pt>
                <c:pt idx="88">
                  <c:v>3.4250210631598384E-3</c:v>
                </c:pt>
                <c:pt idx="89">
                  <c:v>3.4711410631598381E-3</c:v>
                </c:pt>
                <c:pt idx="90">
                  <c:v>3.5190170631598382E-3</c:v>
                </c:pt>
                <c:pt idx="91">
                  <c:v>3.5745970631598377E-3</c:v>
                </c:pt>
                <c:pt idx="92">
                  <c:v>3.6178530631598383E-3</c:v>
                </c:pt>
                <c:pt idx="93">
                  <c:v>3.6665130631598382E-3</c:v>
                </c:pt>
                <c:pt idx="94">
                  <c:v>3.7176050631598377E-3</c:v>
                </c:pt>
                <c:pt idx="95">
                  <c:v>3.7630930631598379E-3</c:v>
                </c:pt>
                <c:pt idx="96">
                  <c:v>3.8200090631598381E-3</c:v>
                </c:pt>
                <c:pt idx="97">
                  <c:v>3.8564490631598381E-3</c:v>
                </c:pt>
                <c:pt idx="98">
                  <c:v>3.9139050631598381E-3</c:v>
                </c:pt>
                <c:pt idx="99">
                  <c:v>3.9568130631598385E-3</c:v>
                </c:pt>
                <c:pt idx="100">
                  <c:v>4.015809063159838E-3</c:v>
                </c:pt>
                <c:pt idx="101">
                  <c:v>4.057017063159838E-3</c:v>
                </c:pt>
                <c:pt idx="102">
                  <c:v>4.1028570631598382E-3</c:v>
                </c:pt>
                <c:pt idx="103">
                  <c:v>4.1546170631598387E-3</c:v>
                </c:pt>
                <c:pt idx="104">
                  <c:v>4.2073370631598387E-3</c:v>
                </c:pt>
                <c:pt idx="105">
                  <c:v>4.2502170631598382E-3</c:v>
                </c:pt>
                <c:pt idx="106">
                  <c:v>4.3090970631598381E-3</c:v>
                </c:pt>
                <c:pt idx="107">
                  <c:v>4.3552970631598378E-3</c:v>
                </c:pt>
                <c:pt idx="108">
                  <c:v>4.4041370631598383E-3</c:v>
                </c:pt>
                <c:pt idx="109">
                  <c:v>4.4502970631598382E-3</c:v>
                </c:pt>
                <c:pt idx="110">
                  <c:v>4.4983770631598381E-3</c:v>
                </c:pt>
                <c:pt idx="111">
                  <c:v>4.5574570631598385E-3</c:v>
                </c:pt>
                <c:pt idx="112">
                  <c:v>4.6059370631598377E-3</c:v>
                </c:pt>
                <c:pt idx="113">
                  <c:v>4.6614970631598382E-3</c:v>
                </c:pt>
                <c:pt idx="114">
                  <c:v>4.7126570631598379E-3</c:v>
                </c:pt>
                <c:pt idx="115">
                  <c:v>4.759817063159838E-3</c:v>
                </c:pt>
                <c:pt idx="116">
                  <c:v>4.8151770631598379E-3</c:v>
                </c:pt>
                <c:pt idx="117">
                  <c:v>4.8713770631598381E-3</c:v>
                </c:pt>
                <c:pt idx="118">
                  <c:v>4.9420570631598382E-3</c:v>
                </c:pt>
                <c:pt idx="119">
                  <c:v>5.0118570631598382E-3</c:v>
                </c:pt>
                <c:pt idx="120">
                  <c:v>5.0842970631598374E-3</c:v>
                </c:pt>
                <c:pt idx="121">
                  <c:v>5.1642170631598372E-3</c:v>
                </c:pt>
                <c:pt idx="122">
                  <c:v>5.2637770631598383E-3</c:v>
                </c:pt>
                <c:pt idx="123">
                  <c:v>5.3565370631598374E-3</c:v>
                </c:pt>
                <c:pt idx="124">
                  <c:v>5.464097063159837E-3</c:v>
                </c:pt>
                <c:pt idx="125">
                  <c:v>5.6069370631598378E-3</c:v>
                </c:pt>
                <c:pt idx="126">
                  <c:v>5.7310170631598382E-3</c:v>
                </c:pt>
                <c:pt idx="127">
                  <c:v>5.8913370631598376E-3</c:v>
                </c:pt>
                <c:pt idx="128">
                  <c:v>6.0596170631598383E-3</c:v>
                </c:pt>
                <c:pt idx="129">
                  <c:v>6.2589770631598374E-3</c:v>
                </c:pt>
                <c:pt idx="130">
                  <c:v>6.499417063159838E-3</c:v>
                </c:pt>
                <c:pt idx="131">
                  <c:v>6.7247370631598382E-3</c:v>
                </c:pt>
                <c:pt idx="132">
                  <c:v>6.9769770631598373E-3</c:v>
                </c:pt>
                <c:pt idx="133">
                  <c:v>7.2311770631598368E-3</c:v>
                </c:pt>
                <c:pt idx="134">
                  <c:v>7.4366970631598375E-3</c:v>
                </c:pt>
                <c:pt idx="135">
                  <c:v>7.6686170631598376E-3</c:v>
                </c:pt>
                <c:pt idx="136">
                  <c:v>7.8930970631598367E-3</c:v>
                </c:pt>
                <c:pt idx="137">
                  <c:v>8.0808570631598371E-3</c:v>
                </c:pt>
                <c:pt idx="138">
                  <c:v>8.2918570631598382E-3</c:v>
                </c:pt>
                <c:pt idx="139">
                  <c:v>8.5195770631598371E-3</c:v>
                </c:pt>
                <c:pt idx="140">
                  <c:v>8.712097063159837E-3</c:v>
                </c:pt>
                <c:pt idx="141">
                  <c:v>8.9114570631598378E-3</c:v>
                </c:pt>
                <c:pt idx="142">
                  <c:v>9.1164970631598379E-3</c:v>
                </c:pt>
                <c:pt idx="143">
                  <c:v>9.3391370631598376E-3</c:v>
                </c:pt>
                <c:pt idx="144">
                  <c:v>9.5542970631598383E-3</c:v>
                </c:pt>
                <c:pt idx="145">
                  <c:v>9.7524970631598373E-3</c:v>
                </c:pt>
                <c:pt idx="146">
                  <c:v>9.9423770631598372E-3</c:v>
                </c:pt>
                <c:pt idx="147">
                  <c:v>1.015285706315984E-2</c:v>
                </c:pt>
                <c:pt idx="148">
                  <c:v>1.0357897063159838E-2</c:v>
                </c:pt>
                <c:pt idx="149">
                  <c:v>1.0577297063159838E-2</c:v>
                </c:pt>
                <c:pt idx="150">
                  <c:v>1.0767417063159838E-2</c:v>
                </c:pt>
                <c:pt idx="151">
                  <c:v>1.1004137063159837E-2</c:v>
                </c:pt>
                <c:pt idx="152">
                  <c:v>1.1200377063159839E-2</c:v>
                </c:pt>
                <c:pt idx="153">
                  <c:v>1.1396017063159838E-2</c:v>
                </c:pt>
                <c:pt idx="154">
                  <c:v>1.1595497063159838E-2</c:v>
                </c:pt>
                <c:pt idx="155">
                  <c:v>1.1826817063159838E-2</c:v>
                </c:pt>
                <c:pt idx="156">
                  <c:v>1.2046577063159838E-2</c:v>
                </c:pt>
                <c:pt idx="157">
                  <c:v>1.2240657063159839E-2</c:v>
                </c:pt>
                <c:pt idx="158">
                  <c:v>1.2437297063159838E-2</c:v>
                </c:pt>
                <c:pt idx="159">
                  <c:v>1.266289706315984E-2</c:v>
                </c:pt>
                <c:pt idx="160">
                  <c:v>1.2866417063159838E-2</c:v>
                </c:pt>
                <c:pt idx="161">
                  <c:v>1.3073697063159839E-2</c:v>
                </c:pt>
                <c:pt idx="162">
                  <c:v>1.3289897063159839E-2</c:v>
                </c:pt>
                <c:pt idx="163">
                  <c:v>1.3508457063159838E-2</c:v>
                </c:pt>
                <c:pt idx="164">
                  <c:v>1.3706857063159838E-2</c:v>
                </c:pt>
                <c:pt idx="165">
                  <c:v>1.3939057063159838E-2</c:v>
                </c:pt>
                <c:pt idx="166">
                  <c:v>1.4133097063159839E-2</c:v>
                </c:pt>
                <c:pt idx="167">
                  <c:v>1.4339977063159839E-2</c:v>
                </c:pt>
                <c:pt idx="168">
                  <c:v>1.4546777063159839E-2</c:v>
                </c:pt>
                <c:pt idx="169">
                  <c:v>1.4752737063159837E-2</c:v>
                </c:pt>
                <c:pt idx="170">
                  <c:v>1.4990497063159837E-2</c:v>
                </c:pt>
                <c:pt idx="171">
                  <c:v>1.5190257063159837E-2</c:v>
                </c:pt>
                <c:pt idx="172">
                  <c:v>1.5410097063159838E-2</c:v>
                </c:pt>
                <c:pt idx="173">
                  <c:v>1.5650857063159839E-2</c:v>
                </c:pt>
                <c:pt idx="174">
                  <c:v>1.5848617063159837E-2</c:v>
                </c:pt>
                <c:pt idx="175">
                  <c:v>1.6080537063159837E-2</c:v>
                </c:pt>
                <c:pt idx="176">
                  <c:v>1.6283217063159838E-2</c:v>
                </c:pt>
                <c:pt idx="177">
                  <c:v>1.6473977063159839E-2</c:v>
                </c:pt>
                <c:pt idx="178">
                  <c:v>1.670757706315984E-2</c:v>
                </c:pt>
                <c:pt idx="179">
                  <c:v>1.6912217063159839E-2</c:v>
                </c:pt>
                <c:pt idx="180">
                  <c:v>1.7116737063159838E-2</c:v>
                </c:pt>
                <c:pt idx="181">
                  <c:v>1.7327737063159838E-2</c:v>
                </c:pt>
                <c:pt idx="182">
                  <c:v>1.7525777063159841E-2</c:v>
                </c:pt>
                <c:pt idx="183">
                  <c:v>1.7745337063159838E-2</c:v>
                </c:pt>
                <c:pt idx="184">
                  <c:v>1.7954457063159839E-2</c:v>
                </c:pt>
                <c:pt idx="185">
                  <c:v>1.8176817063159836E-2</c:v>
                </c:pt>
                <c:pt idx="186">
                  <c:v>1.8388097063159838E-2</c:v>
                </c:pt>
                <c:pt idx="187">
                  <c:v>1.859097706315984E-2</c:v>
                </c:pt>
                <c:pt idx="188">
                  <c:v>1.8799137063159839E-2</c:v>
                </c:pt>
                <c:pt idx="189">
                  <c:v>1.900285706315984E-2</c:v>
                </c:pt>
                <c:pt idx="190">
                  <c:v>1.920213706315984E-2</c:v>
                </c:pt>
                <c:pt idx="191">
                  <c:v>1.9412137063159838E-2</c:v>
                </c:pt>
                <c:pt idx="192">
                  <c:v>1.964545706315984E-2</c:v>
                </c:pt>
                <c:pt idx="193">
                  <c:v>1.985113706315984E-2</c:v>
                </c:pt>
                <c:pt idx="194">
                  <c:v>2.0077497063159835E-2</c:v>
                </c:pt>
                <c:pt idx="195">
                  <c:v>2.0299857063159839E-2</c:v>
                </c:pt>
                <c:pt idx="196">
                  <c:v>2.0506257063159835E-2</c:v>
                </c:pt>
                <c:pt idx="197">
                  <c:v>2.0724137063159835E-2</c:v>
                </c:pt>
                <c:pt idx="198">
                  <c:v>2.0958897063159836E-2</c:v>
                </c:pt>
                <c:pt idx="199">
                  <c:v>2.1154057063159835E-2</c:v>
                </c:pt>
                <c:pt idx="200">
                  <c:v>2.1375377063159836E-2</c:v>
                </c:pt>
                <c:pt idx="201">
                  <c:v>2.1568217063159839E-2</c:v>
                </c:pt>
                <c:pt idx="202">
                  <c:v>2.1777577063159838E-2</c:v>
                </c:pt>
                <c:pt idx="203">
                  <c:v>2.1977537063159837E-2</c:v>
                </c:pt>
                <c:pt idx="204">
                  <c:v>2.2177737063159838E-2</c:v>
                </c:pt>
                <c:pt idx="205">
                  <c:v>2.237901706315984E-2</c:v>
                </c:pt>
                <c:pt idx="206">
                  <c:v>2.2586177063159837E-2</c:v>
                </c:pt>
                <c:pt idx="207">
                  <c:v>2.2812097063159835E-2</c:v>
                </c:pt>
                <c:pt idx="208">
                  <c:v>2.3003857063159838E-2</c:v>
                </c:pt>
                <c:pt idx="209">
                  <c:v>2.3240297063159839E-2</c:v>
                </c:pt>
                <c:pt idx="210">
                  <c:v>2.3473057063159834E-2</c:v>
                </c:pt>
                <c:pt idx="211">
                  <c:v>2.3682057063159834E-2</c:v>
                </c:pt>
                <c:pt idx="212">
                  <c:v>2.3877577063159836E-2</c:v>
                </c:pt>
                <c:pt idx="213">
                  <c:v>2.4094697063159837E-2</c:v>
                </c:pt>
                <c:pt idx="214">
                  <c:v>2.4278937063159835E-2</c:v>
                </c:pt>
                <c:pt idx="215">
                  <c:v>2.4481217063159835E-2</c:v>
                </c:pt>
                <c:pt idx="216">
                  <c:v>2.4695297063159836E-2</c:v>
                </c:pt>
                <c:pt idx="217">
                  <c:v>2.4920457063159835E-2</c:v>
                </c:pt>
                <c:pt idx="218">
                  <c:v>2.5127617063159836E-2</c:v>
                </c:pt>
                <c:pt idx="219">
                  <c:v>2.5339217063159839E-2</c:v>
                </c:pt>
                <c:pt idx="220">
                  <c:v>2.5525497063159833E-2</c:v>
                </c:pt>
                <c:pt idx="221">
                  <c:v>2.5739057063159838E-2</c:v>
                </c:pt>
                <c:pt idx="222">
                  <c:v>2.5938897063159837E-2</c:v>
                </c:pt>
                <c:pt idx="223">
                  <c:v>2.6159017063159835E-2</c:v>
                </c:pt>
                <c:pt idx="224">
                  <c:v>2.6381537063159835E-2</c:v>
                </c:pt>
                <c:pt idx="225">
                  <c:v>2.6577977063159834E-2</c:v>
                </c:pt>
                <c:pt idx="226">
                  <c:v>2.6779937063159839E-2</c:v>
                </c:pt>
                <c:pt idx="227">
                  <c:v>2.6988857063159837E-2</c:v>
                </c:pt>
                <c:pt idx="228">
                  <c:v>2.7195417063159835E-2</c:v>
                </c:pt>
                <c:pt idx="229">
                  <c:v>2.7412217063159838E-2</c:v>
                </c:pt>
                <c:pt idx="230">
                  <c:v>2.7617817063159834E-2</c:v>
                </c:pt>
                <c:pt idx="231">
                  <c:v>2.7851697063159837E-2</c:v>
                </c:pt>
                <c:pt idx="232">
                  <c:v>2.8074177063159834E-2</c:v>
                </c:pt>
                <c:pt idx="233">
                  <c:v>2.8281297063159835E-2</c:v>
                </c:pt>
                <c:pt idx="234">
                  <c:v>2.8470217063159838E-2</c:v>
                </c:pt>
                <c:pt idx="235">
                  <c:v>2.8677977063159839E-2</c:v>
                </c:pt>
                <c:pt idx="236">
                  <c:v>2.8879937063159836E-2</c:v>
                </c:pt>
                <c:pt idx="237">
                  <c:v>2.9079737063159836E-2</c:v>
                </c:pt>
                <c:pt idx="238">
                  <c:v>2.9278697063159838E-2</c:v>
                </c:pt>
                <c:pt idx="239">
                  <c:v>2.9496457063159839E-2</c:v>
                </c:pt>
                <c:pt idx="240">
                  <c:v>2.9697537063159838E-2</c:v>
                </c:pt>
                <c:pt idx="241">
                  <c:v>2.9903057063159835E-2</c:v>
                </c:pt>
                <c:pt idx="242">
                  <c:v>3.0115137063159839E-2</c:v>
                </c:pt>
                <c:pt idx="243">
                  <c:v>3.0350377063159836E-2</c:v>
                </c:pt>
                <c:pt idx="244">
                  <c:v>3.0538977063159837E-2</c:v>
                </c:pt>
                <c:pt idx="245">
                  <c:v>3.0764897063159834E-2</c:v>
                </c:pt>
                <c:pt idx="246">
                  <c:v>3.0979417063159834E-2</c:v>
                </c:pt>
                <c:pt idx="247">
                  <c:v>3.1186857063159837E-2</c:v>
                </c:pt>
                <c:pt idx="248">
                  <c:v>3.1410977063159838E-2</c:v>
                </c:pt>
                <c:pt idx="249">
                  <c:v>3.1595977063159836E-2</c:v>
                </c:pt>
                <c:pt idx="250">
                  <c:v>3.1786297063159837E-2</c:v>
                </c:pt>
                <c:pt idx="251">
                  <c:v>3.2023897063159834E-2</c:v>
                </c:pt>
                <c:pt idx="252">
                  <c:v>3.2236457063159835E-2</c:v>
                </c:pt>
                <c:pt idx="253">
                  <c:v>3.2459137063159837E-2</c:v>
                </c:pt>
                <c:pt idx="254">
                  <c:v>3.2682937063159841E-2</c:v>
                </c:pt>
                <c:pt idx="255">
                  <c:v>3.2879817063159837E-2</c:v>
                </c:pt>
                <c:pt idx="256">
                  <c:v>3.3077617063159835E-2</c:v>
                </c:pt>
                <c:pt idx="257">
                  <c:v>3.3288457063159839E-2</c:v>
                </c:pt>
                <c:pt idx="258">
                  <c:v>3.3499337063159836E-2</c:v>
                </c:pt>
                <c:pt idx="259">
                  <c:v>3.3733257063159841E-2</c:v>
                </c:pt>
                <c:pt idx="260">
                  <c:v>3.3933537063159838E-2</c:v>
                </c:pt>
                <c:pt idx="261">
                  <c:v>3.414121706315984E-2</c:v>
                </c:pt>
                <c:pt idx="262">
                  <c:v>3.4309217063159834E-2</c:v>
                </c:pt>
                <c:pt idx="263">
                  <c:v>3.453725706315984E-2</c:v>
                </c:pt>
                <c:pt idx="264">
                  <c:v>3.4752977063159836E-2</c:v>
                </c:pt>
                <c:pt idx="265">
                  <c:v>3.4955257063159835E-2</c:v>
                </c:pt>
                <c:pt idx="266">
                  <c:v>3.5165377063159836E-2</c:v>
                </c:pt>
                <c:pt idx="267">
                  <c:v>3.5382857063159835E-2</c:v>
                </c:pt>
                <c:pt idx="268">
                  <c:v>3.5613137063159835E-2</c:v>
                </c:pt>
                <c:pt idx="269">
                  <c:v>3.5841177063159833E-2</c:v>
                </c:pt>
                <c:pt idx="270">
                  <c:v>3.6024497063159834E-2</c:v>
                </c:pt>
                <c:pt idx="271">
                  <c:v>3.6248257063159837E-2</c:v>
                </c:pt>
                <c:pt idx="272">
                  <c:v>3.6430057063159833E-2</c:v>
                </c:pt>
                <c:pt idx="273">
                  <c:v>3.6635417063159842E-2</c:v>
                </c:pt>
                <c:pt idx="274">
                  <c:v>3.6868577063159838E-2</c:v>
                </c:pt>
                <c:pt idx="275">
                  <c:v>3.7058057063159837E-2</c:v>
                </c:pt>
                <c:pt idx="276">
                  <c:v>3.7272937063159838E-2</c:v>
                </c:pt>
                <c:pt idx="277">
                  <c:v>3.7497017063159832E-2</c:v>
                </c:pt>
                <c:pt idx="278">
                  <c:v>3.7678657063159836E-2</c:v>
                </c:pt>
                <c:pt idx="279">
                  <c:v>3.788353706315984E-2</c:v>
                </c:pt>
                <c:pt idx="280">
                  <c:v>3.8088457063159838E-2</c:v>
                </c:pt>
                <c:pt idx="281">
                  <c:v>3.8316937063159834E-2</c:v>
                </c:pt>
                <c:pt idx="282">
                  <c:v>3.8571417063159835E-2</c:v>
                </c:pt>
                <c:pt idx="283">
                  <c:v>3.8776777063159837E-2</c:v>
                </c:pt>
                <c:pt idx="284">
                  <c:v>3.898881706315984E-2</c:v>
                </c:pt>
                <c:pt idx="285">
                  <c:v>3.9177457063159837E-2</c:v>
                </c:pt>
                <c:pt idx="286">
                  <c:v>3.9397977063159832E-2</c:v>
                </c:pt>
                <c:pt idx="287">
                  <c:v>3.9624297063159834E-2</c:v>
                </c:pt>
                <c:pt idx="288">
                  <c:v>3.9835217063159838E-2</c:v>
                </c:pt>
                <c:pt idx="289">
                  <c:v>4.0059217063159833E-2</c:v>
                </c:pt>
                <c:pt idx="290">
                  <c:v>4.0262417063159833E-2</c:v>
                </c:pt>
                <c:pt idx="291">
                  <c:v>4.0478817063159839E-2</c:v>
                </c:pt>
                <c:pt idx="292">
                  <c:v>4.0682417063159837E-2</c:v>
                </c:pt>
                <c:pt idx="293">
                  <c:v>4.0898417063159831E-2</c:v>
                </c:pt>
                <c:pt idx="294">
                  <c:v>4.1115217063159834E-2</c:v>
                </c:pt>
                <c:pt idx="295">
                  <c:v>4.1312017063159831E-2</c:v>
                </c:pt>
                <c:pt idx="296">
                  <c:v>4.154761706315984E-2</c:v>
                </c:pt>
                <c:pt idx="297">
                  <c:v>4.1759617063159837E-2</c:v>
                </c:pt>
                <c:pt idx="298">
                  <c:v>4.1966417063159837E-2</c:v>
                </c:pt>
                <c:pt idx="299">
                  <c:v>4.2188817063159842E-2</c:v>
                </c:pt>
                <c:pt idx="300">
                  <c:v>4.2381217063159837E-2</c:v>
                </c:pt>
                <c:pt idx="301">
                  <c:v>4.261321706315984E-2</c:v>
                </c:pt>
                <c:pt idx="302">
                  <c:v>4.2815617063159832E-2</c:v>
                </c:pt>
                <c:pt idx="303">
                  <c:v>4.3034817063159841E-2</c:v>
                </c:pt>
                <c:pt idx="304">
                  <c:v>4.3242817063159834E-2</c:v>
                </c:pt>
                <c:pt idx="305">
                  <c:v>4.3457617063159842E-2</c:v>
                </c:pt>
                <c:pt idx="306">
                  <c:v>4.3703617063159832E-2</c:v>
                </c:pt>
                <c:pt idx="307">
                  <c:v>4.3901617063159835E-2</c:v>
                </c:pt>
                <c:pt idx="308">
                  <c:v>4.4106417063159833E-2</c:v>
                </c:pt>
                <c:pt idx="309">
                  <c:v>4.4321617063159832E-2</c:v>
                </c:pt>
                <c:pt idx="310">
                  <c:v>4.4534817063159836E-2</c:v>
                </c:pt>
                <c:pt idx="311">
                  <c:v>4.4749617063159837E-2</c:v>
                </c:pt>
                <c:pt idx="312">
                  <c:v>4.4964817063159836E-2</c:v>
                </c:pt>
                <c:pt idx="313">
                  <c:v>4.5163617063159835E-2</c:v>
                </c:pt>
                <c:pt idx="314">
                  <c:v>4.5401617063159837E-2</c:v>
                </c:pt>
                <c:pt idx="315">
                  <c:v>4.5630017063159833E-2</c:v>
                </c:pt>
                <c:pt idx="316">
                  <c:v>4.5837217063159838E-2</c:v>
                </c:pt>
                <c:pt idx="317">
                  <c:v>4.6079617063159842E-2</c:v>
                </c:pt>
                <c:pt idx="318">
                  <c:v>4.6308017063159831E-2</c:v>
                </c:pt>
                <c:pt idx="319">
                  <c:v>4.6515217063159836E-2</c:v>
                </c:pt>
                <c:pt idx="320">
                  <c:v>4.675801706315983E-2</c:v>
                </c:pt>
                <c:pt idx="321">
                  <c:v>4.6998417063159839E-2</c:v>
                </c:pt>
                <c:pt idx="322">
                  <c:v>4.7198417063159831E-2</c:v>
                </c:pt>
                <c:pt idx="323">
                  <c:v>4.7410417063159835E-2</c:v>
                </c:pt>
                <c:pt idx="324">
                  <c:v>4.7629617063159831E-2</c:v>
                </c:pt>
                <c:pt idx="325">
                  <c:v>4.7866817063159831E-2</c:v>
                </c:pt>
                <c:pt idx="326">
                  <c:v>4.8073217063159833E-2</c:v>
                </c:pt>
                <c:pt idx="327">
                  <c:v>4.8312817063159839E-2</c:v>
                </c:pt>
                <c:pt idx="328">
                  <c:v>4.8543217063159838E-2</c:v>
                </c:pt>
                <c:pt idx="329">
                  <c:v>4.8751217063159838E-2</c:v>
                </c:pt>
                <c:pt idx="330">
                  <c:v>4.8978017063159837E-2</c:v>
                </c:pt>
                <c:pt idx="331">
                  <c:v>4.9190017063159834E-2</c:v>
                </c:pt>
                <c:pt idx="332">
                  <c:v>4.9431617063159836E-2</c:v>
                </c:pt>
                <c:pt idx="333">
                  <c:v>4.9655217063159833E-2</c:v>
                </c:pt>
                <c:pt idx="334">
                  <c:v>4.9865617063159833E-2</c:v>
                </c:pt>
                <c:pt idx="335">
                  <c:v>5.0085617063159837E-2</c:v>
                </c:pt>
                <c:pt idx="336">
                  <c:v>5.0305617063159842E-2</c:v>
                </c:pt>
                <c:pt idx="337">
                  <c:v>5.0536817063159836E-2</c:v>
                </c:pt>
                <c:pt idx="338">
                  <c:v>5.0757617063159836E-2</c:v>
                </c:pt>
                <c:pt idx="339">
                  <c:v>5.0972017063159833E-2</c:v>
                </c:pt>
                <c:pt idx="340">
                  <c:v>5.1192817063159833E-2</c:v>
                </c:pt>
                <c:pt idx="341">
                  <c:v>5.1402417063159837E-2</c:v>
                </c:pt>
                <c:pt idx="342">
                  <c:v>5.1630417063159829E-2</c:v>
                </c:pt>
                <c:pt idx="343">
                  <c:v>5.1856017063159836E-2</c:v>
                </c:pt>
                <c:pt idx="344">
                  <c:v>5.209241706315984E-2</c:v>
                </c:pt>
                <c:pt idx="345">
                  <c:v>5.2340417063159839E-2</c:v>
                </c:pt>
                <c:pt idx="346">
                  <c:v>5.2566417063159836E-2</c:v>
                </c:pt>
                <c:pt idx="347">
                  <c:v>5.2800017063159836E-2</c:v>
                </c:pt>
                <c:pt idx="348">
                  <c:v>5.3025617063159836E-2</c:v>
                </c:pt>
                <c:pt idx="349">
                  <c:v>5.3242817063159836E-2</c:v>
                </c:pt>
                <c:pt idx="350">
                  <c:v>5.3461617063159841E-2</c:v>
                </c:pt>
                <c:pt idx="351">
                  <c:v>5.3681617063159832E-2</c:v>
                </c:pt>
                <c:pt idx="352">
                  <c:v>5.3910817063159831E-2</c:v>
                </c:pt>
                <c:pt idx="353">
                  <c:v>5.4131217063159841E-2</c:v>
                </c:pt>
                <c:pt idx="354">
                  <c:v>5.4360017063159835E-2</c:v>
                </c:pt>
                <c:pt idx="355">
                  <c:v>5.4599217063159837E-2</c:v>
                </c:pt>
                <c:pt idx="356">
                  <c:v>5.4824417063159839E-2</c:v>
                </c:pt>
                <c:pt idx="357">
                  <c:v>5.5067617063159838E-2</c:v>
                </c:pt>
                <c:pt idx="358">
                  <c:v>5.528281706315983E-2</c:v>
                </c:pt>
                <c:pt idx="359">
                  <c:v>5.5507617063159841E-2</c:v>
                </c:pt>
                <c:pt idx="360">
                  <c:v>5.5730817063159833E-2</c:v>
                </c:pt>
                <c:pt idx="361">
                  <c:v>5.5984017063159836E-2</c:v>
                </c:pt>
                <c:pt idx="362">
                  <c:v>5.6202017063159831E-2</c:v>
                </c:pt>
                <c:pt idx="363">
                  <c:v>5.642961706315984E-2</c:v>
                </c:pt>
                <c:pt idx="364">
                  <c:v>5.6638017063159837E-2</c:v>
                </c:pt>
                <c:pt idx="365">
                  <c:v>5.6872017063159835E-2</c:v>
                </c:pt>
                <c:pt idx="366">
                  <c:v>5.7114017063159842E-2</c:v>
                </c:pt>
                <c:pt idx="367">
                  <c:v>5.7367617063159841E-2</c:v>
                </c:pt>
                <c:pt idx="368">
                  <c:v>5.7596417063159835E-2</c:v>
                </c:pt>
                <c:pt idx="369">
                  <c:v>5.7843617063159838E-2</c:v>
                </c:pt>
                <c:pt idx="370">
                  <c:v>5.808641706315984E-2</c:v>
                </c:pt>
                <c:pt idx="371">
                  <c:v>5.8314417063159832E-2</c:v>
                </c:pt>
                <c:pt idx="372">
                  <c:v>5.8552417063159841E-2</c:v>
                </c:pt>
                <c:pt idx="373">
                  <c:v>5.8783617063159835E-2</c:v>
                </c:pt>
                <c:pt idx="374">
                  <c:v>5.9003217063159835E-2</c:v>
                </c:pt>
                <c:pt idx="375">
                  <c:v>5.9226017063159837E-2</c:v>
                </c:pt>
                <c:pt idx="376">
                  <c:v>5.9472017063159834E-2</c:v>
                </c:pt>
                <c:pt idx="377">
                  <c:v>5.9704017063159837E-2</c:v>
                </c:pt>
                <c:pt idx="378">
                  <c:v>5.9938017063159842E-2</c:v>
                </c:pt>
                <c:pt idx="379">
                  <c:v>6.0167617063159831E-2</c:v>
                </c:pt>
                <c:pt idx="380">
                  <c:v>6.0390817063159838E-2</c:v>
                </c:pt>
                <c:pt idx="381">
                  <c:v>6.0638417063159838E-2</c:v>
                </c:pt>
                <c:pt idx="382">
                  <c:v>6.0861617063159838E-2</c:v>
                </c:pt>
                <c:pt idx="383">
                  <c:v>6.1088417063159837E-2</c:v>
                </c:pt>
                <c:pt idx="384">
                  <c:v>6.1330417063159837E-2</c:v>
                </c:pt>
                <c:pt idx="385">
                  <c:v>6.1557217063159836E-2</c:v>
                </c:pt>
                <c:pt idx="386">
                  <c:v>6.1789617063159837E-2</c:v>
                </c:pt>
                <c:pt idx="387">
                  <c:v>6.2043217063159836E-2</c:v>
                </c:pt>
                <c:pt idx="388">
                  <c:v>6.2278817063159832E-2</c:v>
                </c:pt>
                <c:pt idx="389">
                  <c:v>6.2502017063159845E-2</c:v>
                </c:pt>
                <c:pt idx="390">
                  <c:v>6.2752417063159843E-2</c:v>
                </c:pt>
                <c:pt idx="391">
                  <c:v>6.299601706315984E-2</c:v>
                </c:pt>
                <c:pt idx="392">
                  <c:v>6.3221617063159832E-2</c:v>
                </c:pt>
                <c:pt idx="393">
                  <c:v>6.347441706315983E-2</c:v>
                </c:pt>
                <c:pt idx="394">
                  <c:v>6.3724017063159832E-2</c:v>
                </c:pt>
                <c:pt idx="395">
                  <c:v>6.3959617063159835E-2</c:v>
                </c:pt>
                <c:pt idx="396">
                  <c:v>6.4211617063159837E-2</c:v>
                </c:pt>
                <c:pt idx="397">
                  <c:v>6.4434817063159844E-2</c:v>
                </c:pt>
                <c:pt idx="398">
                  <c:v>6.466441706315984E-2</c:v>
                </c:pt>
                <c:pt idx="399">
                  <c:v>6.4905617063159837E-2</c:v>
                </c:pt>
                <c:pt idx="400">
                  <c:v>6.5136817063159838E-2</c:v>
                </c:pt>
                <c:pt idx="401">
                  <c:v>6.539361706315984E-2</c:v>
                </c:pt>
                <c:pt idx="402">
                  <c:v>6.5634817063159837E-2</c:v>
                </c:pt>
                <c:pt idx="403">
                  <c:v>6.5898817063159837E-2</c:v>
                </c:pt>
                <c:pt idx="404">
                  <c:v>6.6171217063159829E-2</c:v>
                </c:pt>
                <c:pt idx="405">
                  <c:v>6.6408417063159836E-2</c:v>
                </c:pt>
                <c:pt idx="406">
                  <c:v>6.6658817063159834E-2</c:v>
                </c:pt>
                <c:pt idx="407">
                  <c:v>6.687441706315983E-2</c:v>
                </c:pt>
                <c:pt idx="408">
                  <c:v>6.7117217063159831E-2</c:v>
                </c:pt>
                <c:pt idx="409">
                  <c:v>6.7361217063159839E-2</c:v>
                </c:pt>
                <c:pt idx="410">
                  <c:v>6.7603217063159832E-2</c:v>
                </c:pt>
                <c:pt idx="411">
                  <c:v>6.7831617063159835E-2</c:v>
                </c:pt>
                <c:pt idx="412">
                  <c:v>6.8106417063159841E-2</c:v>
                </c:pt>
                <c:pt idx="413">
                  <c:v>6.8335217063159842E-2</c:v>
                </c:pt>
                <c:pt idx="414">
                  <c:v>6.8575617063159844E-2</c:v>
                </c:pt>
                <c:pt idx="415">
                  <c:v>6.8828817063159839E-2</c:v>
                </c:pt>
                <c:pt idx="416">
                  <c:v>6.9062417063159839E-2</c:v>
                </c:pt>
                <c:pt idx="417">
                  <c:v>6.9324417063159838E-2</c:v>
                </c:pt>
                <c:pt idx="418">
                  <c:v>6.9586817063159834E-2</c:v>
                </c:pt>
                <c:pt idx="419">
                  <c:v>6.9815217063159837E-2</c:v>
                </c:pt>
                <c:pt idx="420">
                  <c:v>7.0082017063159835E-2</c:v>
                </c:pt>
                <c:pt idx="421">
                  <c:v>7.0324017063159841E-2</c:v>
                </c:pt>
                <c:pt idx="422">
                  <c:v>7.0565617063159836E-2</c:v>
                </c:pt>
                <c:pt idx="423">
                  <c:v>7.0816017063159833E-2</c:v>
                </c:pt>
                <c:pt idx="424">
                  <c:v>7.1065617063159836E-2</c:v>
                </c:pt>
                <c:pt idx="425">
                  <c:v>7.1301617063159836E-2</c:v>
                </c:pt>
                <c:pt idx="426">
                  <c:v>7.1554017063159836E-2</c:v>
                </c:pt>
                <c:pt idx="427">
                  <c:v>7.1799217063159837E-2</c:v>
                </c:pt>
                <c:pt idx="428">
                  <c:v>7.2053617063159839E-2</c:v>
                </c:pt>
                <c:pt idx="429">
                  <c:v>7.2313217063159838E-2</c:v>
                </c:pt>
                <c:pt idx="430">
                  <c:v>7.2567217063159828E-2</c:v>
                </c:pt>
                <c:pt idx="431">
                  <c:v>7.2806417063159837E-2</c:v>
                </c:pt>
                <c:pt idx="432" formatCode="General">
                  <c:v>7.3046817063159838E-2</c:v>
                </c:pt>
                <c:pt idx="433" formatCode="General">
                  <c:v>7.3278017063159839E-2</c:v>
                </c:pt>
                <c:pt idx="434" formatCode="General">
                  <c:v>7.3582017063159838E-2</c:v>
                </c:pt>
                <c:pt idx="435" formatCode="General">
                  <c:v>7.3856017063159835E-2</c:v>
                </c:pt>
                <c:pt idx="436" formatCode="General">
                  <c:v>7.4126417063159838E-2</c:v>
                </c:pt>
                <c:pt idx="437" formatCode="General">
                  <c:v>7.4359617063159827E-2</c:v>
                </c:pt>
                <c:pt idx="438" formatCode="General">
                  <c:v>7.4604817063159842E-2</c:v>
                </c:pt>
                <c:pt idx="439" formatCode="General">
                  <c:v>7.484361706315984E-2</c:v>
                </c:pt>
                <c:pt idx="440" formatCode="General">
                  <c:v>7.5118417063159845E-2</c:v>
                </c:pt>
                <c:pt idx="441" formatCode="General">
                  <c:v>7.5366017063159832E-2</c:v>
                </c:pt>
                <c:pt idx="442" formatCode="General">
                  <c:v>7.5654817063159838E-2</c:v>
                </c:pt>
                <c:pt idx="443" formatCode="General">
                  <c:v>7.5930817063159836E-2</c:v>
                </c:pt>
                <c:pt idx="444" formatCode="General">
                  <c:v>7.6182017063159829E-2</c:v>
                </c:pt>
                <c:pt idx="445" formatCode="General">
                  <c:v>7.6421217063159838E-2</c:v>
                </c:pt>
                <c:pt idx="446" formatCode="General">
                  <c:v>7.6668017063159843E-2</c:v>
                </c:pt>
                <c:pt idx="447" formatCode="General">
                  <c:v>7.6942817063159835E-2</c:v>
                </c:pt>
                <c:pt idx="448" formatCode="General">
                  <c:v>7.7192417063159838E-2</c:v>
                </c:pt>
                <c:pt idx="449" formatCode="General">
                  <c:v>7.745081706315983E-2</c:v>
                </c:pt>
                <c:pt idx="450" formatCode="General">
                  <c:v>7.7726017063159833E-2</c:v>
                </c:pt>
                <c:pt idx="451" formatCode="General">
                  <c:v>7.7975217063159838E-2</c:v>
                </c:pt>
                <c:pt idx="452" formatCode="General">
                  <c:v>7.8233617063159844E-2</c:v>
                </c:pt>
                <c:pt idx="453" formatCode="General">
                  <c:v>7.8486417063159827E-2</c:v>
                </c:pt>
                <c:pt idx="454" formatCode="General">
                  <c:v>7.8740417063159832E-2</c:v>
                </c:pt>
                <c:pt idx="455" formatCode="General">
                  <c:v>7.9017617063159837E-2</c:v>
                </c:pt>
                <c:pt idx="456" formatCode="General">
                  <c:v>7.9239217063159839E-2</c:v>
                </c:pt>
                <c:pt idx="457" formatCode="General">
                  <c:v>7.9493217063159843E-2</c:v>
                </c:pt>
                <c:pt idx="458" formatCode="General">
                  <c:v>7.9771217063159844E-2</c:v>
                </c:pt>
                <c:pt idx="459" formatCode="General">
                  <c:v>8.004761706315984E-2</c:v>
                </c:pt>
                <c:pt idx="460" formatCode="General">
                  <c:v>8.0290417063159841E-2</c:v>
                </c:pt>
                <c:pt idx="461" formatCode="General">
                  <c:v>8.0528417063159843E-2</c:v>
                </c:pt>
                <c:pt idx="462" formatCode="General">
                  <c:v>8.0796017063159836E-2</c:v>
                </c:pt>
                <c:pt idx="463" formatCode="General">
                  <c:v>8.1057217063159839E-2</c:v>
                </c:pt>
                <c:pt idx="464" formatCode="General">
                  <c:v>8.1353217063159844E-2</c:v>
                </c:pt>
                <c:pt idx="465" formatCode="General">
                  <c:v>8.160921706315985E-2</c:v>
                </c:pt>
                <c:pt idx="466" formatCode="General">
                  <c:v>8.1876817063159843E-2</c:v>
                </c:pt>
                <c:pt idx="467" formatCode="General">
                  <c:v>8.2145217063159845E-2</c:v>
                </c:pt>
                <c:pt idx="468" formatCode="General">
                  <c:v>8.2401217063159837E-2</c:v>
                </c:pt>
                <c:pt idx="469" formatCode="General">
                  <c:v>8.2631617063159843E-2</c:v>
                </c:pt>
                <c:pt idx="470" formatCode="General">
                  <c:v>8.2905617063159839E-2</c:v>
                </c:pt>
                <c:pt idx="471" formatCode="General">
                  <c:v>8.3150017063159845E-2</c:v>
                </c:pt>
                <c:pt idx="472" formatCode="General">
                  <c:v>8.3399217063159836E-2</c:v>
                </c:pt>
                <c:pt idx="473" formatCode="General">
                  <c:v>8.3657617063159842E-2</c:v>
                </c:pt>
                <c:pt idx="474" formatCode="General">
                  <c:v>8.3942017063159846E-2</c:v>
                </c:pt>
                <c:pt idx="475" formatCode="General">
                  <c:v>8.4178417063159844E-2</c:v>
                </c:pt>
                <c:pt idx="476" formatCode="General">
                  <c:v>8.442041706315985E-2</c:v>
                </c:pt>
                <c:pt idx="477" formatCode="General">
                  <c:v>8.4692417063159831E-2</c:v>
                </c:pt>
                <c:pt idx="478" formatCode="General">
                  <c:v>8.4980417063159841E-2</c:v>
                </c:pt>
                <c:pt idx="479" formatCode="General">
                  <c:v>8.5224017063159838E-2</c:v>
                </c:pt>
                <c:pt idx="480" formatCode="General">
                  <c:v>8.5496417063159844E-2</c:v>
                </c:pt>
                <c:pt idx="481" formatCode="General">
                  <c:v>8.5763217063159855E-2</c:v>
                </c:pt>
                <c:pt idx="482" formatCode="General">
                  <c:v>8.6007217063159849E-2</c:v>
                </c:pt>
                <c:pt idx="483" formatCode="General">
                  <c:v>8.6280817063159848E-2</c:v>
                </c:pt>
                <c:pt idx="484" formatCode="General">
                  <c:v>8.6530417063159851E-2</c:v>
                </c:pt>
                <c:pt idx="485" formatCode="General">
                  <c:v>8.6817217063159854E-2</c:v>
                </c:pt>
                <c:pt idx="486" formatCode="General">
                  <c:v>8.7069617063159854E-2</c:v>
                </c:pt>
                <c:pt idx="487" formatCode="General">
                  <c:v>8.7316017063159848E-2</c:v>
                </c:pt>
                <c:pt idx="488" formatCode="General">
                  <c:v>8.7599617063159843E-2</c:v>
                </c:pt>
                <c:pt idx="489" formatCode="General">
                  <c:v>8.7848017063159853E-2</c:v>
                </c:pt>
                <c:pt idx="490" formatCode="General">
                  <c:v>8.8130817063159839E-2</c:v>
                </c:pt>
                <c:pt idx="491" formatCode="General">
                  <c:v>8.8414817063159845E-2</c:v>
                </c:pt>
                <c:pt idx="492" formatCode="General">
                  <c:v>8.8664417063159848E-2</c:v>
                </c:pt>
                <c:pt idx="493" formatCode="General">
                  <c:v>8.8913217063159855E-2</c:v>
                </c:pt>
                <c:pt idx="494" formatCode="General">
                  <c:v>8.9160817063159856E-2</c:v>
                </c:pt>
                <c:pt idx="495" formatCode="General">
                  <c:v>8.9450417063159857E-2</c:v>
                </c:pt>
                <c:pt idx="496" formatCode="General">
                  <c:v>8.9700817063159841E-2</c:v>
                </c:pt>
                <c:pt idx="497" formatCode="General">
                  <c:v>8.9962417063159841E-2</c:v>
                </c:pt>
                <c:pt idx="498" formatCode="General">
                  <c:v>9.0211217063159849E-2</c:v>
                </c:pt>
                <c:pt idx="499" formatCode="General">
                  <c:v>9.0472417063159852E-2</c:v>
                </c:pt>
                <c:pt idx="500" formatCode="General">
                  <c:v>9.0740017063159845E-2</c:v>
                </c:pt>
                <c:pt idx="501" formatCode="General">
                  <c:v>9.0994817063159844E-2</c:v>
                </c:pt>
                <c:pt idx="502" formatCode="General">
                  <c:v>9.125721706315984E-2</c:v>
                </c:pt>
                <c:pt idx="503" formatCode="General">
                  <c:v>9.1514817063159837E-2</c:v>
                </c:pt>
                <c:pt idx="504" formatCode="General">
                  <c:v>9.1805217063159847E-2</c:v>
                </c:pt>
                <c:pt idx="505" formatCode="General">
                  <c:v>9.2047217063159839E-2</c:v>
                </c:pt>
                <c:pt idx="506" formatCode="General">
                  <c:v>9.2306017063159856E-2</c:v>
                </c:pt>
                <c:pt idx="507" formatCode="General">
                  <c:v>9.2555217063159848E-2</c:v>
                </c:pt>
                <c:pt idx="508" formatCode="General">
                  <c:v>9.2812417063159847E-2</c:v>
                </c:pt>
                <c:pt idx="509" formatCode="General">
                  <c:v>9.3060017063159833E-2</c:v>
                </c:pt>
                <c:pt idx="510" formatCode="General">
                  <c:v>9.3334417063159841E-2</c:v>
                </c:pt>
                <c:pt idx="511" formatCode="General">
                  <c:v>9.3588417063159846E-2</c:v>
                </c:pt>
                <c:pt idx="512" formatCode="General">
                  <c:v>9.3834017063159844E-2</c:v>
                </c:pt>
                <c:pt idx="513" formatCode="General">
                  <c:v>9.410641706315985E-2</c:v>
                </c:pt>
                <c:pt idx="514" formatCode="General">
                  <c:v>9.4392817063159842E-2</c:v>
                </c:pt>
                <c:pt idx="515" formatCode="General">
                  <c:v>9.4645217063159842E-2</c:v>
                </c:pt>
                <c:pt idx="516" formatCode="General">
                  <c:v>9.4914417063159853E-2</c:v>
                </c:pt>
                <c:pt idx="517" formatCode="General">
                  <c:v>9.5206017063159842E-2</c:v>
                </c:pt>
                <c:pt idx="518" formatCode="General">
                  <c:v>9.5463617063159839E-2</c:v>
                </c:pt>
                <c:pt idx="519" formatCode="General">
                  <c:v>9.5742017063159837E-2</c:v>
                </c:pt>
                <c:pt idx="520" formatCode="General">
                  <c:v>9.6006417063159849E-2</c:v>
                </c:pt>
                <c:pt idx="521" formatCode="General">
                  <c:v>9.6299617063159856E-2</c:v>
                </c:pt>
                <c:pt idx="522" formatCode="General">
                  <c:v>9.6582017063159858E-2</c:v>
                </c:pt>
                <c:pt idx="523" formatCode="General">
                  <c:v>9.6848017063159833E-2</c:v>
                </c:pt>
                <c:pt idx="524" formatCode="General">
                  <c:v>9.710161706315984E-2</c:v>
                </c:pt>
                <c:pt idx="525" formatCode="General">
                  <c:v>9.7342017063159841E-2</c:v>
                </c:pt>
                <c:pt idx="526" formatCode="General">
                  <c:v>9.7621217063159835E-2</c:v>
                </c:pt>
                <c:pt idx="527" formatCode="General">
                  <c:v>9.7885617063159847E-2</c:v>
                </c:pt>
                <c:pt idx="528" formatCode="General">
                  <c:v>9.8148017063159843E-2</c:v>
                </c:pt>
                <c:pt idx="529" formatCode="General">
                  <c:v>9.8416417063159845E-2</c:v>
                </c:pt>
                <c:pt idx="530" formatCode="General">
                  <c:v>9.8667217063159854E-2</c:v>
                </c:pt>
                <c:pt idx="531" formatCode="General">
                  <c:v>9.8909217063159846E-2</c:v>
                </c:pt>
                <c:pt idx="532" formatCode="General">
                  <c:v>9.9168417063159847E-2</c:v>
                </c:pt>
                <c:pt idx="533" formatCode="General">
                  <c:v>9.9427217063159837E-2</c:v>
                </c:pt>
                <c:pt idx="534" formatCode="General">
                  <c:v>9.9695617063159839E-2</c:v>
                </c:pt>
                <c:pt idx="535" formatCode="General">
                  <c:v>9.9948017063159839E-2</c:v>
                </c:pt>
                <c:pt idx="536" formatCode="General">
                  <c:v>0.10020881706315984</c:v>
                </c:pt>
                <c:pt idx="537" formatCode="General">
                  <c:v>0.10046681706315985</c:v>
                </c:pt>
                <c:pt idx="538" formatCode="General">
                  <c:v>0.10075361706315984</c:v>
                </c:pt>
                <c:pt idx="539" formatCode="General">
                  <c:v>0.10101321706315984</c:v>
                </c:pt>
                <c:pt idx="540" formatCode="General">
                  <c:v>0.10131801706315985</c:v>
                </c:pt>
                <c:pt idx="541" formatCode="General">
                  <c:v>0.10159801706315985</c:v>
                </c:pt>
                <c:pt idx="542" formatCode="General">
                  <c:v>0.10187521706315984</c:v>
                </c:pt>
                <c:pt idx="543" formatCode="General">
                  <c:v>0.10213761706315985</c:v>
                </c:pt>
                <c:pt idx="544" formatCode="General">
                  <c:v>0.10238121706315985</c:v>
                </c:pt>
                <c:pt idx="545" formatCode="General">
                  <c:v>0.10264081706315985</c:v>
                </c:pt>
                <c:pt idx="546" formatCode="General">
                  <c:v>0.10289681706315985</c:v>
                </c:pt>
                <c:pt idx="547" formatCode="General">
                  <c:v>0.10314801706315985</c:v>
                </c:pt>
                <c:pt idx="548" formatCode="General">
                  <c:v>0.10344041706315985</c:v>
                </c:pt>
                <c:pt idx="549" formatCode="General">
                  <c:v>0.10370921706315984</c:v>
                </c:pt>
                <c:pt idx="550" formatCode="General">
                  <c:v>0.10394481706315985</c:v>
                </c:pt>
                <c:pt idx="551" formatCode="General">
                  <c:v>0.10422121706315984</c:v>
                </c:pt>
                <c:pt idx="552" formatCode="General">
                  <c:v>0.10447721706315985</c:v>
                </c:pt>
                <c:pt idx="553" formatCode="General">
                  <c:v>0.10476001706315985</c:v>
                </c:pt>
                <c:pt idx="554" formatCode="General">
                  <c:v>0.10501681706315985</c:v>
                </c:pt>
                <c:pt idx="555" formatCode="General">
                  <c:v>0.10527121706315984</c:v>
                </c:pt>
                <c:pt idx="556" formatCode="General">
                  <c:v>0.10554081706315985</c:v>
                </c:pt>
                <c:pt idx="557" formatCode="General">
                  <c:v>0.10580761706315985</c:v>
                </c:pt>
                <c:pt idx="558" formatCode="General">
                  <c:v>0.10609161706315984</c:v>
                </c:pt>
                <c:pt idx="559" formatCode="General">
                  <c:v>0.10637521706315985</c:v>
                </c:pt>
                <c:pt idx="560" formatCode="General">
                  <c:v>0.10664361706315985</c:v>
                </c:pt>
                <c:pt idx="561" formatCode="General">
                  <c:v>0.10689961706315984</c:v>
                </c:pt>
                <c:pt idx="562" formatCode="General">
                  <c:v>0.10715281706315985</c:v>
                </c:pt>
                <c:pt idx="563" formatCode="General">
                  <c:v>0.10741761706315983</c:v>
                </c:pt>
                <c:pt idx="564" formatCode="General">
                  <c:v>0.10768081706315984</c:v>
                </c:pt>
                <c:pt idx="565" formatCode="General">
                  <c:v>0.10797161706315984</c:v>
                </c:pt>
                <c:pt idx="566" formatCode="General">
                  <c:v>0.10824121706315985</c:v>
                </c:pt>
                <c:pt idx="567" formatCode="General">
                  <c:v>0.10849761706315984</c:v>
                </c:pt>
                <c:pt idx="568" formatCode="General">
                  <c:v>0.10877961706315985</c:v>
                </c:pt>
                <c:pt idx="569" formatCode="General">
                  <c:v>0.10902601706315984</c:v>
                </c:pt>
                <c:pt idx="570" formatCode="General">
                  <c:v>0.10929921706315984</c:v>
                </c:pt>
                <c:pt idx="571" formatCode="General">
                  <c:v>0.10956201706315985</c:v>
                </c:pt>
                <c:pt idx="572" formatCode="General">
                  <c:v>0.10981761706315984</c:v>
                </c:pt>
                <c:pt idx="573" formatCode="General">
                  <c:v>0.11009481706315985</c:v>
                </c:pt>
                <c:pt idx="574" formatCode="General">
                  <c:v>0.11034681706315984</c:v>
                </c:pt>
                <c:pt idx="575" formatCode="General">
                  <c:v>0.11062441706315986</c:v>
                </c:pt>
                <c:pt idx="576" formatCode="General">
                  <c:v>0.11092481706315985</c:v>
                </c:pt>
                <c:pt idx="577" formatCode="General">
                  <c:v>0.11121721706315985</c:v>
                </c:pt>
                <c:pt idx="578" formatCode="General">
                  <c:v>0.11148281706315984</c:v>
                </c:pt>
                <c:pt idx="579" formatCode="General">
                  <c:v>0.11172481706315984</c:v>
                </c:pt>
                <c:pt idx="580" formatCode="General">
                  <c:v>0.11198041706315985</c:v>
                </c:pt>
                <c:pt idx="581" formatCode="General">
                  <c:v>0.11227201706315984</c:v>
                </c:pt>
                <c:pt idx="582" formatCode="General">
                  <c:v>0.11252801706315985</c:v>
                </c:pt>
                <c:pt idx="583" formatCode="General">
                  <c:v>0.11278841706315985</c:v>
                </c:pt>
                <c:pt idx="584" formatCode="General">
                  <c:v>0.11304201706315985</c:v>
                </c:pt>
                <c:pt idx="585" formatCode="General">
                  <c:v>0.11330561706315985</c:v>
                </c:pt>
                <c:pt idx="586" formatCode="General">
                  <c:v>0.11355161706315985</c:v>
                </c:pt>
                <c:pt idx="587" formatCode="General">
                  <c:v>0.11383441706315985</c:v>
                </c:pt>
                <c:pt idx="588" formatCode="General">
                  <c:v>0.11410601706315986</c:v>
                </c:pt>
                <c:pt idx="589" formatCode="General">
                  <c:v>0.11436521706315984</c:v>
                </c:pt>
                <c:pt idx="590" formatCode="General">
                  <c:v>0.11466321706315984</c:v>
                </c:pt>
                <c:pt idx="591" formatCode="General">
                  <c:v>0.11494361706315985</c:v>
                </c:pt>
                <c:pt idx="592" formatCode="General">
                  <c:v>0.11521361706315984</c:v>
                </c:pt>
                <c:pt idx="593" formatCode="General">
                  <c:v>0.11549281706315984</c:v>
                </c:pt>
                <c:pt idx="594" formatCode="General">
                  <c:v>0.11573801706315985</c:v>
                </c:pt>
                <c:pt idx="595" formatCode="General">
                  <c:v>0.11598961706315984</c:v>
                </c:pt>
                <c:pt idx="596" formatCode="General">
                  <c:v>0.11628761706315985</c:v>
                </c:pt>
                <c:pt idx="597" formatCode="General">
                  <c:v>0.11655361706315985</c:v>
                </c:pt>
                <c:pt idx="598" formatCode="General">
                  <c:v>0.11682801706315984</c:v>
                </c:pt>
                <c:pt idx="599" formatCode="General">
                  <c:v>0.11708001706315985</c:v>
                </c:pt>
                <c:pt idx="600" formatCode="General">
                  <c:v>0.11733841706315985</c:v>
                </c:pt>
                <c:pt idx="601" formatCode="General">
                  <c:v>0.11760401706315986</c:v>
                </c:pt>
                <c:pt idx="602" formatCode="General">
                  <c:v>0.11788241706315984</c:v>
                </c:pt>
                <c:pt idx="603" formatCode="General">
                  <c:v>0.11816841706315985</c:v>
                </c:pt>
                <c:pt idx="604" formatCode="General">
                  <c:v>0.11840321706315984</c:v>
                </c:pt>
                <c:pt idx="605" formatCode="General">
                  <c:v>0.11866761706315984</c:v>
                </c:pt>
                <c:pt idx="606" formatCode="General">
                  <c:v>0.11891241706315984</c:v>
                </c:pt>
                <c:pt idx="607" formatCode="General">
                  <c:v>0.11920521706315984</c:v>
                </c:pt>
                <c:pt idx="608" formatCode="General">
                  <c:v>0.11946721706315985</c:v>
                </c:pt>
                <c:pt idx="609" formatCode="General">
                  <c:v>0.11972921706315985</c:v>
                </c:pt>
                <c:pt idx="610" formatCode="General">
                  <c:v>0.11999721706315984</c:v>
                </c:pt>
                <c:pt idx="611" formatCode="General">
                  <c:v>0.12024081706315984</c:v>
                </c:pt>
                <c:pt idx="612" formatCode="General">
                  <c:v>0.12052601706315985</c:v>
                </c:pt>
                <c:pt idx="613" formatCode="General">
                  <c:v>0.12080721706315983</c:v>
                </c:pt>
                <c:pt idx="614" formatCode="General">
                  <c:v>0.12107081706315985</c:v>
                </c:pt>
                <c:pt idx="615" formatCode="General">
                  <c:v>0.12134441706315985</c:v>
                </c:pt>
                <c:pt idx="616" formatCode="General">
                  <c:v>0.12160321706315985</c:v>
                </c:pt>
                <c:pt idx="617" formatCode="General">
                  <c:v>0.12188961706315984</c:v>
                </c:pt>
                <c:pt idx="618" formatCode="General">
                  <c:v>0.12215481706315984</c:v>
                </c:pt>
                <c:pt idx="619" formatCode="General">
                  <c:v>0.12240761706315985</c:v>
                </c:pt>
                <c:pt idx="620" formatCode="General">
                  <c:v>0.12266961706315983</c:v>
                </c:pt>
                <c:pt idx="621" formatCode="General">
                  <c:v>0.12295401706315985</c:v>
                </c:pt>
                <c:pt idx="622" formatCode="General">
                  <c:v>0.12321961706315986</c:v>
                </c:pt>
                <c:pt idx="623" formatCode="General">
                  <c:v>0.12347561706315985</c:v>
                </c:pt>
                <c:pt idx="624" formatCode="General">
                  <c:v>0.12375241706315984</c:v>
                </c:pt>
                <c:pt idx="625" formatCode="General">
                  <c:v>0.12398681706315985</c:v>
                </c:pt>
                <c:pt idx="626" formatCode="General">
                  <c:v>0.12424601706315984</c:v>
                </c:pt>
                <c:pt idx="627" formatCode="General">
                  <c:v>0.12451361706315983</c:v>
                </c:pt>
                <c:pt idx="628" formatCode="General">
                  <c:v>0.12476961706315985</c:v>
                </c:pt>
                <c:pt idx="629" formatCode="General">
                  <c:v>0.12508001706315985</c:v>
                </c:pt>
                <c:pt idx="630" formatCode="General">
                  <c:v>0.12530081706315985</c:v>
                </c:pt>
                <c:pt idx="631" formatCode="General">
                  <c:v>0.12558721706315984</c:v>
                </c:pt>
                <c:pt idx="632" formatCode="General">
                  <c:v>0.12587201706315984</c:v>
                </c:pt>
                <c:pt idx="633" formatCode="General">
                  <c:v>0.12614401706315984</c:v>
                </c:pt>
                <c:pt idx="634" formatCode="General">
                  <c:v>0.12641281706315985</c:v>
                </c:pt>
                <c:pt idx="635" formatCode="General">
                  <c:v>0.12666521706315984</c:v>
                </c:pt>
                <c:pt idx="636" formatCode="General">
                  <c:v>0.12693361706315984</c:v>
                </c:pt>
                <c:pt idx="637" formatCode="General">
                  <c:v>0.12719521706315984</c:v>
                </c:pt>
                <c:pt idx="638" formatCode="General">
                  <c:v>0.12745361706315983</c:v>
                </c:pt>
                <c:pt idx="639" formatCode="General">
                  <c:v>0.12771441706315984</c:v>
                </c:pt>
                <c:pt idx="640" formatCode="General">
                  <c:v>0.12802961706315985</c:v>
                </c:pt>
                <c:pt idx="641" formatCode="General">
                  <c:v>0.12828961706315986</c:v>
                </c:pt>
                <c:pt idx="642" formatCode="General">
                  <c:v>0.12858081706315982</c:v>
                </c:pt>
                <c:pt idx="643" formatCode="General">
                  <c:v>0.12883601706315984</c:v>
                </c:pt>
                <c:pt idx="644" formatCode="General">
                  <c:v>0.12909321706315985</c:v>
                </c:pt>
                <c:pt idx="645" formatCode="General">
                  <c:v>0.12936121706315984</c:v>
                </c:pt>
                <c:pt idx="646" formatCode="General">
                  <c:v>0.12963601706315983</c:v>
                </c:pt>
                <c:pt idx="647" formatCode="General">
                  <c:v>0.12988441706315984</c:v>
                </c:pt>
                <c:pt idx="648" formatCode="General">
                  <c:v>0.13016561706315985</c:v>
                </c:pt>
                <c:pt idx="649" formatCode="General">
                  <c:v>0.13044761706315985</c:v>
                </c:pt>
                <c:pt idx="650" formatCode="General">
                  <c:v>0.13072321706315984</c:v>
                </c:pt>
                <c:pt idx="651" formatCode="General">
                  <c:v>0.13101801706315985</c:v>
                </c:pt>
                <c:pt idx="652" formatCode="General">
                  <c:v>0.13129601706315985</c:v>
                </c:pt>
                <c:pt idx="653" formatCode="General">
                  <c:v>0.13157241706315984</c:v>
                </c:pt>
                <c:pt idx="654" formatCode="General">
                  <c:v>0.13185401706315983</c:v>
                </c:pt>
                <c:pt idx="655" formatCode="General">
                  <c:v>0.13211001706315983</c:v>
                </c:pt>
                <c:pt idx="656" formatCode="General">
                  <c:v>0.13240841706315984</c:v>
                </c:pt>
                <c:pt idx="657" formatCode="General">
                  <c:v>0.13267361706315983</c:v>
                </c:pt>
                <c:pt idx="658" formatCode="General">
                  <c:v>0.13292841706315983</c:v>
                </c:pt>
                <c:pt idx="659" formatCode="General">
                  <c:v>0.13318481706315985</c:v>
                </c:pt>
                <c:pt idx="660" formatCode="General">
                  <c:v>0.13344121706315984</c:v>
                </c:pt>
                <c:pt idx="661" formatCode="General">
                  <c:v>0.13374001706315986</c:v>
                </c:pt>
                <c:pt idx="662" formatCode="General">
                  <c:v>0.13400481706315984</c:v>
                </c:pt>
                <c:pt idx="663" formatCode="General">
                  <c:v>0.13427761706315983</c:v>
                </c:pt>
                <c:pt idx="664" formatCode="General">
                  <c:v>0.13455521706315984</c:v>
                </c:pt>
                <c:pt idx="665" formatCode="General">
                  <c:v>0.13485361706315985</c:v>
                </c:pt>
                <c:pt idx="666" formatCode="General">
                  <c:v>0.13509361706315984</c:v>
                </c:pt>
                <c:pt idx="667" formatCode="General">
                  <c:v>0.13538161706315985</c:v>
                </c:pt>
                <c:pt idx="668" formatCode="General">
                  <c:v>0.13566361706315985</c:v>
                </c:pt>
                <c:pt idx="669" formatCode="General">
                  <c:v>0.13589721706315985</c:v>
                </c:pt>
                <c:pt idx="670" formatCode="General">
                  <c:v>0.13620121706315985</c:v>
                </c:pt>
                <c:pt idx="671" formatCode="General">
                  <c:v>0.13645721706315986</c:v>
                </c:pt>
                <c:pt idx="672" formatCode="General">
                  <c:v>0.13673841706315984</c:v>
                </c:pt>
                <c:pt idx="673" formatCode="General">
                  <c:v>0.13699241706315984</c:v>
                </c:pt>
                <c:pt idx="674" formatCode="General">
                  <c:v>0.13727001706315986</c:v>
                </c:pt>
                <c:pt idx="675" formatCode="General">
                  <c:v>0.13755521706315985</c:v>
                </c:pt>
                <c:pt idx="676" formatCode="General">
                  <c:v>0.13781281706315984</c:v>
                </c:pt>
                <c:pt idx="677" formatCode="General">
                  <c:v>0.13807081706315985</c:v>
                </c:pt>
                <c:pt idx="678" formatCode="General">
                  <c:v>0.13835441706315985</c:v>
                </c:pt>
                <c:pt idx="679" formatCode="General">
                  <c:v>0.13862121706315986</c:v>
                </c:pt>
                <c:pt idx="680" formatCode="General">
                  <c:v>0.13890121706315983</c:v>
                </c:pt>
                <c:pt idx="681" formatCode="General">
                  <c:v>0.13915921706315984</c:v>
                </c:pt>
                <c:pt idx="682" formatCode="General">
                  <c:v>0.13942641706315986</c:v>
                </c:pt>
                <c:pt idx="683" formatCode="General">
                  <c:v>0.13970081706315984</c:v>
                </c:pt>
                <c:pt idx="684" formatCode="General">
                  <c:v>0.13996001706315986</c:v>
                </c:pt>
                <c:pt idx="685" formatCode="General">
                  <c:v>0.14026601706315986</c:v>
                </c:pt>
                <c:pt idx="686" formatCode="General">
                  <c:v>0.14052081706315986</c:v>
                </c:pt>
                <c:pt idx="687" formatCode="General">
                  <c:v>0.14080361706315986</c:v>
                </c:pt>
                <c:pt idx="688" formatCode="General">
                  <c:v>0.14109761706315985</c:v>
                </c:pt>
                <c:pt idx="689" formatCode="General">
                  <c:v>0.14136841706315983</c:v>
                </c:pt>
                <c:pt idx="690" formatCode="General">
                  <c:v>0.14163161706315985</c:v>
                </c:pt>
                <c:pt idx="691" formatCode="General">
                  <c:v>0.14190041706315984</c:v>
                </c:pt>
                <c:pt idx="692" formatCode="General">
                  <c:v>0.14214481706315985</c:v>
                </c:pt>
                <c:pt idx="693" formatCode="General">
                  <c:v>0.14240801706315984</c:v>
                </c:pt>
                <c:pt idx="694" formatCode="General">
                  <c:v>0.14271321706315984</c:v>
                </c:pt>
                <c:pt idx="695" formatCode="General">
                  <c:v>0.14297521706315985</c:v>
                </c:pt>
                <c:pt idx="696" formatCode="General">
                  <c:v>0.14323721706315984</c:v>
                </c:pt>
                <c:pt idx="697" formatCode="General">
                  <c:v>0.14353921706315986</c:v>
                </c:pt>
                <c:pt idx="698" formatCode="General">
                  <c:v>0.14381241706315984</c:v>
                </c:pt>
                <c:pt idx="699" formatCode="General">
                  <c:v>0.14409121706315983</c:v>
                </c:pt>
                <c:pt idx="700" formatCode="General">
                  <c:v>0.14439361706315984</c:v>
                </c:pt>
                <c:pt idx="701" formatCode="General">
                  <c:v>0.14463921706315985</c:v>
                </c:pt>
                <c:pt idx="702" formatCode="General">
                  <c:v>0.14493241706315985</c:v>
                </c:pt>
                <c:pt idx="703" formatCode="General">
                  <c:v>0.14519321706315985</c:v>
                </c:pt>
                <c:pt idx="704" formatCode="General">
                  <c:v>0.14545041706315984</c:v>
                </c:pt>
                <c:pt idx="705" formatCode="General">
                  <c:v>0.14570521706315984</c:v>
                </c:pt>
                <c:pt idx="706" formatCode="General">
                  <c:v>0.14600281706315985</c:v>
                </c:pt>
                <c:pt idx="707" formatCode="General">
                  <c:v>0.14628201706315985</c:v>
                </c:pt>
                <c:pt idx="708" formatCode="General">
                  <c:v>0.14654601706315984</c:v>
                </c:pt>
                <c:pt idx="709" formatCode="General">
                  <c:v>0.14683121706315985</c:v>
                </c:pt>
                <c:pt idx="710" formatCode="General">
                  <c:v>0.14710161706315986</c:v>
                </c:pt>
                <c:pt idx="711" formatCode="General">
                  <c:v>0.14738361706315983</c:v>
                </c:pt>
                <c:pt idx="712" formatCode="General">
                  <c:v>0.14766081706315984</c:v>
                </c:pt>
                <c:pt idx="713" formatCode="General">
                  <c:v>0.14792441706315984</c:v>
                </c:pt>
                <c:pt idx="714" formatCode="General">
                  <c:v>0.14822041706315983</c:v>
                </c:pt>
                <c:pt idx="715" formatCode="General">
                  <c:v>0.14848881706315983</c:v>
                </c:pt>
                <c:pt idx="716" formatCode="General">
                  <c:v>0.14878201706315985</c:v>
                </c:pt>
              </c:numCache>
            </c:numRef>
          </c:xVal>
          <c:yVal>
            <c:numRef>
              <c:f>'46NT9D'!$I$22:$I$738</c:f>
              <c:numCache>
                <c:formatCode>0.000</c:formatCode>
                <c:ptCount val="717"/>
                <c:pt idx="0">
                  <c:v>7.9835832635659703</c:v>
                </c:pt>
                <c:pt idx="1">
                  <c:v>7.7599390773853489</c:v>
                </c:pt>
                <c:pt idx="2">
                  <c:v>8.259053031702404</c:v>
                </c:pt>
                <c:pt idx="3">
                  <c:v>8.0381579431893773</c:v>
                </c:pt>
                <c:pt idx="4">
                  <c:v>10.917125020972309</c:v>
                </c:pt>
                <c:pt idx="5">
                  <c:v>14.215584039144115</c:v>
                </c:pt>
                <c:pt idx="6">
                  <c:v>18.162830106868817</c:v>
                </c:pt>
                <c:pt idx="7">
                  <c:v>22.190309099114497</c:v>
                </c:pt>
                <c:pt idx="8">
                  <c:v>26.266151846623458</c:v>
                </c:pt>
                <c:pt idx="9">
                  <c:v>30.172772359927002</c:v>
                </c:pt>
                <c:pt idx="10">
                  <c:v>34.452302880918474</c:v>
                </c:pt>
                <c:pt idx="11">
                  <c:v>38.349912462978224</c:v>
                </c:pt>
                <c:pt idx="12">
                  <c:v>43.291873703428443</c:v>
                </c:pt>
                <c:pt idx="13">
                  <c:v>47.886124998143707</c:v>
                </c:pt>
                <c:pt idx="14">
                  <c:v>52.710893223208593</c:v>
                </c:pt>
                <c:pt idx="15">
                  <c:v>57.612941638262583</c:v>
                </c:pt>
                <c:pt idx="16">
                  <c:v>61.846042954201309</c:v>
                </c:pt>
                <c:pt idx="17">
                  <c:v>67.618129871833673</c:v>
                </c:pt>
                <c:pt idx="18">
                  <c:v>73.432471438801358</c:v>
                </c:pt>
                <c:pt idx="19">
                  <c:v>79.239176623359029</c:v>
                </c:pt>
                <c:pt idx="20">
                  <c:v>85.031118135257387</c:v>
                </c:pt>
                <c:pt idx="21">
                  <c:v>91.060296594026156</c:v>
                </c:pt>
                <c:pt idx="22">
                  <c:v>97.618421807727003</c:v>
                </c:pt>
                <c:pt idx="23">
                  <c:v>103.46381799649531</c:v>
                </c:pt>
                <c:pt idx="24">
                  <c:v>111.39700113615531</c:v>
                </c:pt>
                <c:pt idx="25">
                  <c:v>118.6174552508828</c:v>
                </c:pt>
                <c:pt idx="26">
                  <c:v>125.74118185508371</c:v>
                </c:pt>
                <c:pt idx="27">
                  <c:v>133.54200103297055</c:v>
                </c:pt>
                <c:pt idx="28">
                  <c:v>140.93758285096715</c:v>
                </c:pt>
                <c:pt idx="29">
                  <c:v>148.89876605946381</c:v>
                </c:pt>
                <c:pt idx="30">
                  <c:v>158.3510802065515</c:v>
                </c:pt>
                <c:pt idx="31">
                  <c:v>167.35081142280706</c:v>
                </c:pt>
                <c:pt idx="32">
                  <c:v>177.74800062009109</c:v>
                </c:pt>
                <c:pt idx="33">
                  <c:v>184.73478143307278</c:v>
                </c:pt>
                <c:pt idx="34">
                  <c:v>193.05232915403573</c:v>
                </c:pt>
                <c:pt idx="35">
                  <c:v>202.16609701428047</c:v>
                </c:pt>
                <c:pt idx="36">
                  <c:v>211.85972084552392</c:v>
                </c:pt>
                <c:pt idx="37">
                  <c:v>222.78891135070398</c:v>
                </c:pt>
                <c:pt idx="38">
                  <c:v>230.5001303083136</c:v>
                </c:pt>
                <c:pt idx="39">
                  <c:v>241.71644879210939</c:v>
                </c:pt>
                <c:pt idx="40">
                  <c:v>251.2797450302223</c:v>
                </c:pt>
                <c:pt idx="41">
                  <c:v>260.84660491345988</c:v>
                </c:pt>
                <c:pt idx="42">
                  <c:v>269.64880837137696</c:v>
                </c:pt>
                <c:pt idx="43">
                  <c:v>280.82338129799814</c:v>
                </c:pt>
                <c:pt idx="44">
                  <c:v>289.01060142583054</c:v>
                </c:pt>
                <c:pt idx="45">
                  <c:v>300.99870362519613</c:v>
                </c:pt>
                <c:pt idx="46">
                  <c:v>309.14825093313925</c:v>
                </c:pt>
                <c:pt idx="47">
                  <c:v>318.97220235751325</c:v>
                </c:pt>
                <c:pt idx="48">
                  <c:v>328.15418856728724</c:v>
                </c:pt>
                <c:pt idx="49">
                  <c:v>339.08083361166399</c:v>
                </c:pt>
                <c:pt idx="50">
                  <c:v>348.07191026118818</c:v>
                </c:pt>
                <c:pt idx="51">
                  <c:v>358.60706343401273</c:v>
                </c:pt>
                <c:pt idx="52">
                  <c:v>368.64076082858111</c:v>
                </c:pt>
                <c:pt idx="53">
                  <c:v>377.88689265059907</c:v>
                </c:pt>
                <c:pt idx="54">
                  <c:v>388.21229985322918</c:v>
                </c:pt>
                <c:pt idx="55">
                  <c:v>398.6751619392391</c:v>
                </c:pt>
                <c:pt idx="56">
                  <c:v>411.01606500594636</c:v>
                </c:pt>
                <c:pt idx="57">
                  <c:v>421.75638231951928</c:v>
                </c:pt>
                <c:pt idx="58">
                  <c:v>430.04847543244898</c:v>
                </c:pt>
                <c:pt idx="59">
                  <c:v>440.85853837203319</c:v>
                </c:pt>
                <c:pt idx="60">
                  <c:v>451.44918259037024</c:v>
                </c:pt>
                <c:pt idx="61">
                  <c:v>463.07633844782367</c:v>
                </c:pt>
                <c:pt idx="62">
                  <c:v>473.1533086760486</c:v>
                </c:pt>
                <c:pt idx="63">
                  <c:v>482.68351392371829</c:v>
                </c:pt>
                <c:pt idx="64">
                  <c:v>492.58484735651348</c:v>
                </c:pt>
                <c:pt idx="65">
                  <c:v>501.67519697736753</c:v>
                </c:pt>
                <c:pt idx="66">
                  <c:v>512.73216961487492</c:v>
                </c:pt>
                <c:pt idx="67">
                  <c:v>525.25074584565459</c:v>
                </c:pt>
                <c:pt idx="68">
                  <c:v>534.64349620994437</c:v>
                </c:pt>
                <c:pt idx="69">
                  <c:v>543.14533529306846</c:v>
                </c:pt>
                <c:pt idx="70">
                  <c:v>553.28136021193075</c:v>
                </c:pt>
                <c:pt idx="71">
                  <c:v>564.7359338269182</c:v>
                </c:pt>
                <c:pt idx="72">
                  <c:v>575.78832463497952</c:v>
                </c:pt>
                <c:pt idx="73">
                  <c:v>584.88071062447625</c:v>
                </c:pt>
                <c:pt idx="74">
                  <c:v>595.93310143253757</c:v>
                </c:pt>
                <c:pt idx="75">
                  <c:v>605.94185331123333</c:v>
                </c:pt>
                <c:pt idx="76">
                  <c:v>616.73460711735493</c:v>
                </c:pt>
                <c:pt idx="77">
                  <c:v>626.92663217389054</c:v>
                </c:pt>
                <c:pt idx="78">
                  <c:v>635.92229065286074</c:v>
                </c:pt>
                <c:pt idx="79">
                  <c:v>646.77104459665554</c:v>
                </c:pt>
                <c:pt idx="80">
                  <c:v>657.73688973740366</c:v>
                </c:pt>
                <c:pt idx="81">
                  <c:v>668.49400709227859</c:v>
                </c:pt>
                <c:pt idx="82">
                  <c:v>678.84385071862062</c:v>
                </c:pt>
                <c:pt idx="83">
                  <c:v>688.55223822252333</c:v>
                </c:pt>
                <c:pt idx="84">
                  <c:v>698.52535364997254</c:v>
                </c:pt>
                <c:pt idx="85">
                  <c:v>708.18792285941527</c:v>
                </c:pt>
                <c:pt idx="86">
                  <c:v>718.827949017337</c:v>
                </c:pt>
                <c:pt idx="87">
                  <c:v>728.58724573730638</c:v>
                </c:pt>
                <c:pt idx="88">
                  <c:v>739.41054507306796</c:v>
                </c:pt>
                <c:pt idx="89">
                  <c:v>748.52838567059803</c:v>
                </c:pt>
                <c:pt idx="90">
                  <c:v>758.41495543073393</c:v>
                </c:pt>
                <c:pt idx="91">
                  <c:v>768.95316315652246</c:v>
                </c:pt>
                <c:pt idx="92">
                  <c:v>780.51973704685656</c:v>
                </c:pt>
                <c:pt idx="93">
                  <c:v>789.13357640532706</c:v>
                </c:pt>
                <c:pt idx="94">
                  <c:v>799.84996638734879</c:v>
                </c:pt>
                <c:pt idx="95">
                  <c:v>810.05726420870428</c:v>
                </c:pt>
                <c:pt idx="96">
                  <c:v>822.29583975111768</c:v>
                </c:pt>
                <c:pt idx="97">
                  <c:v>829.60131225667647</c:v>
                </c:pt>
                <c:pt idx="98">
                  <c:v>841.15770430379723</c:v>
                </c:pt>
                <c:pt idx="99">
                  <c:v>851.5584571462058</c:v>
                </c:pt>
                <c:pt idx="100">
                  <c:v>862.27993804983407</c:v>
                </c:pt>
                <c:pt idx="101">
                  <c:v>871.76432500304372</c:v>
                </c:pt>
                <c:pt idx="102">
                  <c:v>880.46471002882765</c:v>
                </c:pt>
                <c:pt idx="103">
                  <c:v>891.79201060364858</c:v>
                </c:pt>
                <c:pt idx="104">
                  <c:v>902.64585546905016</c:v>
                </c:pt>
                <c:pt idx="105">
                  <c:v>911.64151394802036</c:v>
                </c:pt>
                <c:pt idx="106">
                  <c:v>923.37099732976753</c:v>
                </c:pt>
                <c:pt idx="107">
                  <c:v>932.56520175139758</c:v>
                </c:pt>
                <c:pt idx="108">
                  <c:v>942.77759049435974</c:v>
                </c:pt>
                <c:pt idx="109">
                  <c:v>952.26706836917617</c:v>
                </c:pt>
                <c:pt idx="110">
                  <c:v>961.38999988831279</c:v>
                </c:pt>
                <c:pt idx="111">
                  <c:v>972.31002673460102</c:v>
                </c:pt>
                <c:pt idx="112">
                  <c:v>981.96241410083042</c:v>
                </c:pt>
                <c:pt idx="113">
                  <c:v>992.40389431609253</c:v>
                </c:pt>
                <c:pt idx="114">
                  <c:v>1001.8526448180555</c:v>
                </c:pt>
                <c:pt idx="115">
                  <c:v>1010.4104840388528</c:v>
                </c:pt>
                <c:pt idx="116">
                  <c:v>1019.2788694776565</c:v>
                </c:pt>
                <c:pt idx="117">
                  <c:v>1027.8163450120271</c:v>
                </c:pt>
                <c:pt idx="118">
                  <c:v>1037.6418237128833</c:v>
                </c:pt>
                <c:pt idx="119">
                  <c:v>1045.8992985588873</c:v>
                </c:pt>
                <c:pt idx="120">
                  <c:v>1053.8004088924254</c:v>
                </c:pt>
                <c:pt idx="121">
                  <c:v>1060.9989720442443</c:v>
                </c:pt>
                <c:pt idx="122">
                  <c:v>1068.0448075478632</c:v>
                </c:pt>
                <c:pt idx="123">
                  <c:v>1073.1051836248846</c:v>
                </c:pt>
                <c:pt idx="124">
                  <c:v>1077.8499225622927</c:v>
                </c:pt>
                <c:pt idx="125">
                  <c:v>1082.0397510445748</c:v>
                </c:pt>
                <c:pt idx="126">
                  <c:v>1084.6157573775454</c:v>
                </c:pt>
                <c:pt idx="127">
                  <c:v>1087.9757656379415</c:v>
                </c:pt>
                <c:pt idx="128">
                  <c:v>1088.7750403301875</c:v>
                </c:pt>
                <c:pt idx="129">
                  <c:v>1090.3023168121856</c:v>
                </c:pt>
                <c:pt idx="130">
                  <c:v>1089.8034064947331</c:v>
                </c:pt>
                <c:pt idx="131">
                  <c:v>1090.1546800855924</c:v>
                </c:pt>
                <c:pt idx="132">
                  <c:v>1089.8237701811597</c:v>
                </c:pt>
                <c:pt idx="133">
                  <c:v>1090.2106802232659</c:v>
                </c:pt>
                <c:pt idx="134">
                  <c:v>1089.4215873742335</c:v>
                </c:pt>
                <c:pt idx="135">
                  <c:v>1090.913227404985</c:v>
                </c:pt>
                <c:pt idx="136">
                  <c:v>1092.8426866939096</c:v>
                </c:pt>
                <c:pt idx="137">
                  <c:v>1093.6368704645488</c:v>
                </c:pt>
                <c:pt idx="138">
                  <c:v>1096.0601491493194</c:v>
                </c:pt>
                <c:pt idx="139">
                  <c:v>1097.2514248052782</c:v>
                </c:pt>
                <c:pt idx="140">
                  <c:v>1098.1321542432304</c:v>
                </c:pt>
                <c:pt idx="141">
                  <c:v>1099.3387026640094</c:v>
                </c:pt>
                <c:pt idx="142">
                  <c:v>1101.1001615399139</c:v>
                </c:pt>
                <c:pt idx="143">
                  <c:v>1101.9859818994732</c:v>
                </c:pt>
                <c:pt idx="144">
                  <c:v>1103.0041662208052</c:v>
                </c:pt>
                <c:pt idx="145">
                  <c:v>1103.8085318346575</c:v>
                </c:pt>
                <c:pt idx="146">
                  <c:v>1104.67398850779</c:v>
                </c:pt>
                <c:pt idx="147">
                  <c:v>1105.8907187717821</c:v>
                </c:pt>
                <c:pt idx="148">
                  <c:v>1106.7409026800945</c:v>
                </c:pt>
                <c:pt idx="149">
                  <c:v>1107.8659963551668</c:v>
                </c:pt>
                <c:pt idx="150">
                  <c:v>1107.9576329440865</c:v>
                </c:pt>
                <c:pt idx="151">
                  <c:v>1109.439091131625</c:v>
                </c:pt>
                <c:pt idx="152">
                  <c:v>1109.4747275828713</c:v>
                </c:pt>
                <c:pt idx="153">
                  <c:v>1109.7649101144514</c:v>
                </c:pt>
                <c:pt idx="154">
                  <c:v>1111.2921865964497</c:v>
                </c:pt>
                <c:pt idx="155">
                  <c:v>1112.6107352925749</c:v>
                </c:pt>
                <c:pt idx="156">
                  <c:v>1113.6645560651536</c:v>
                </c:pt>
                <c:pt idx="157">
                  <c:v>1113.1656457477009</c:v>
                </c:pt>
                <c:pt idx="158">
                  <c:v>1113.8325564781735</c:v>
                </c:pt>
                <c:pt idx="159">
                  <c:v>1114.9576501532456</c:v>
                </c:pt>
                <c:pt idx="160">
                  <c:v>1115.655106413358</c:v>
                </c:pt>
                <c:pt idx="161">
                  <c:v>1116.500199400064</c:v>
                </c:pt>
                <c:pt idx="162">
                  <c:v>1116.9838369526967</c:v>
                </c:pt>
                <c:pt idx="163">
                  <c:v>1117.5998384671027</c:v>
                </c:pt>
                <c:pt idx="164">
                  <c:v>1117.9969303524222</c:v>
                </c:pt>
                <c:pt idx="165">
                  <c:v>1118.5416589643351</c:v>
                </c:pt>
                <c:pt idx="166">
                  <c:v>1119.2238424596276</c:v>
                </c:pt>
                <c:pt idx="167">
                  <c:v>1119.9772988574134</c:v>
                </c:pt>
                <c:pt idx="168">
                  <c:v>1120.4965728612926</c:v>
                </c:pt>
                <c:pt idx="169">
                  <c:v>1120.4405727236197</c:v>
                </c:pt>
                <c:pt idx="170">
                  <c:v>1122.0900313241777</c:v>
                </c:pt>
                <c:pt idx="171">
                  <c:v>1122.1714860698844</c:v>
                </c:pt>
                <c:pt idx="172">
                  <c:v>1121.998394735258</c:v>
                </c:pt>
                <c:pt idx="173">
                  <c:v>1122.9911244485568</c:v>
                </c:pt>
                <c:pt idx="174">
                  <c:v>1123.6580351790294</c:v>
                </c:pt>
                <c:pt idx="175">
                  <c:v>1124.3758551255685</c:v>
                </c:pt>
                <c:pt idx="176">
                  <c:v>1124.0551270643489</c:v>
                </c:pt>
                <c:pt idx="177">
                  <c:v>1124.4471280280618</c:v>
                </c:pt>
                <c:pt idx="178">
                  <c:v>1126.1169503150468</c:v>
                </c:pt>
                <c:pt idx="179">
                  <c:v>1126.4122237682332</c:v>
                </c:pt>
                <c:pt idx="180">
                  <c:v>1126.8958613208661</c:v>
                </c:pt>
                <c:pt idx="181">
                  <c:v>1127.9140456421983</c:v>
                </c:pt>
                <c:pt idx="182">
                  <c:v>1127.374407951892</c:v>
                </c:pt>
                <c:pt idx="183">
                  <c:v>1127.4405899327787</c:v>
                </c:pt>
                <c:pt idx="184">
                  <c:v>1129.1562305142234</c:v>
                </c:pt>
                <c:pt idx="185">
                  <c:v>1129.0289574740568</c:v>
                </c:pt>
                <c:pt idx="186">
                  <c:v>1129.7722320286296</c:v>
                </c:pt>
                <c:pt idx="187">
                  <c:v>1130.1591420707357</c:v>
                </c:pt>
                <c:pt idx="188">
                  <c:v>1130.2405968164421</c:v>
                </c:pt>
                <c:pt idx="189">
                  <c:v>1131.3249631186611</c:v>
                </c:pt>
                <c:pt idx="190">
                  <c:v>1130.9380530765548</c:v>
                </c:pt>
                <c:pt idx="191">
                  <c:v>1132.3380565183866</c:v>
                </c:pt>
                <c:pt idx="192">
                  <c:v>1133.0558764649259</c:v>
                </c:pt>
                <c:pt idx="193">
                  <c:v>1132.8318759142328</c:v>
                </c:pt>
                <c:pt idx="194">
                  <c:v>1133.2391496427656</c:v>
                </c:pt>
                <c:pt idx="195">
                  <c:v>1134.3235159449846</c:v>
                </c:pt>
                <c:pt idx="196">
                  <c:v>1134.435516220331</c:v>
                </c:pt>
                <c:pt idx="197">
                  <c:v>1135.1024269508039</c:v>
                </c:pt>
                <c:pt idx="198">
                  <c:v>1136.0289746832161</c:v>
                </c:pt>
                <c:pt idx="199">
                  <c:v>1136.3140662931889</c:v>
                </c:pt>
                <c:pt idx="200">
                  <c:v>1135.6217009546831</c:v>
                </c:pt>
                <c:pt idx="201">
                  <c:v>1136.4718848629955</c:v>
                </c:pt>
                <c:pt idx="202">
                  <c:v>1136.8995222779552</c:v>
                </c:pt>
                <c:pt idx="203">
                  <c:v>1137.4187962818344</c:v>
                </c:pt>
                <c:pt idx="204">
                  <c:v>1137.9482521289272</c:v>
                </c:pt>
                <c:pt idx="205">
                  <c:v>1138.299525719787</c:v>
                </c:pt>
                <c:pt idx="206">
                  <c:v>1138.4318896815601</c:v>
                </c:pt>
                <c:pt idx="207">
                  <c:v>1139.0122547447195</c:v>
                </c:pt>
                <c:pt idx="208">
                  <c:v>1139.3838920220057</c:v>
                </c:pt>
                <c:pt idx="209">
                  <c:v>1140.5751676779644</c:v>
                </c:pt>
                <c:pt idx="210">
                  <c:v>1141.2675330164702</c:v>
                </c:pt>
                <c:pt idx="211">
                  <c:v>1141.5628064696566</c:v>
                </c:pt>
                <c:pt idx="212">
                  <c:v>1141.0740779954172</c:v>
                </c:pt>
                <c:pt idx="213">
                  <c:v>1141.8428071580229</c:v>
                </c:pt>
                <c:pt idx="214">
                  <c:v>1142.2398990433428</c:v>
                </c:pt>
                <c:pt idx="215">
                  <c:v>1142.6268090854489</c:v>
                </c:pt>
                <c:pt idx="216">
                  <c:v>1143.5839023475012</c:v>
                </c:pt>
                <c:pt idx="217">
                  <c:v>1143.3904473264479</c:v>
                </c:pt>
                <c:pt idx="218">
                  <c:v>1143.9809942328206</c:v>
                </c:pt>
                <c:pt idx="219">
                  <c:v>1144.3831770397467</c:v>
                </c:pt>
                <c:pt idx="220">
                  <c:v>1144.5409956095534</c:v>
                </c:pt>
                <c:pt idx="221">
                  <c:v>1145.2639064776993</c:v>
                </c:pt>
                <c:pt idx="222">
                  <c:v>1145.4013613610789</c:v>
                </c:pt>
                <c:pt idx="223">
                  <c:v>1145.7322712655121</c:v>
                </c:pt>
                <c:pt idx="224">
                  <c:v>1146.8013648029107</c:v>
                </c:pt>
                <c:pt idx="225">
                  <c:v>1146.8522740189776</c:v>
                </c:pt>
                <c:pt idx="226">
                  <c:v>1147.58027580873</c:v>
                </c:pt>
                <c:pt idx="227">
                  <c:v>1147.9162766347699</c:v>
                </c:pt>
                <c:pt idx="228">
                  <c:v>1147.9468221644097</c:v>
                </c:pt>
                <c:pt idx="229">
                  <c:v>1148.1911864015294</c:v>
                </c:pt>
                <c:pt idx="230">
                  <c:v>1149.474098646408</c:v>
                </c:pt>
                <c:pt idx="231">
                  <c:v>1148.8733698968219</c:v>
                </c:pt>
                <c:pt idx="232">
                  <c:v>1149.8966451397609</c:v>
                </c:pt>
                <c:pt idx="233">
                  <c:v>1149.9526452774342</c:v>
                </c:pt>
                <c:pt idx="234">
                  <c:v>1150.1308275336673</c:v>
                </c:pt>
                <c:pt idx="235">
                  <c:v>1151.0777389525063</c:v>
                </c:pt>
                <c:pt idx="236">
                  <c:v>1150.5890104782668</c:v>
                </c:pt>
                <c:pt idx="237">
                  <c:v>1151.3017395031993</c:v>
                </c:pt>
                <c:pt idx="238">
                  <c:v>1151.6173766428124</c:v>
                </c:pt>
                <c:pt idx="239">
                  <c:v>1152.0908323522317</c:v>
                </c:pt>
                <c:pt idx="240">
                  <c:v>1152.3402875109582</c:v>
                </c:pt>
                <c:pt idx="241">
                  <c:v>1152.9206525741174</c:v>
                </c:pt>
                <c:pt idx="242">
                  <c:v>1152.6661064937846</c:v>
                </c:pt>
                <c:pt idx="243">
                  <c:v>1153.9541096602698</c:v>
                </c:pt>
                <c:pt idx="244">
                  <c:v>1153.4195628915704</c:v>
                </c:pt>
                <c:pt idx="245">
                  <c:v>1154.2137466622096</c:v>
                </c:pt>
                <c:pt idx="246">
                  <c:v>1153.8421093849233</c:v>
                </c:pt>
                <c:pt idx="247">
                  <c:v>1154.9315666087487</c:v>
                </c:pt>
                <c:pt idx="248">
                  <c:v>1156.0210238325742</c:v>
                </c:pt>
                <c:pt idx="249">
                  <c:v>1155.6697502417146</c:v>
                </c:pt>
                <c:pt idx="250">
                  <c:v>1155.7257503793878</c:v>
                </c:pt>
                <c:pt idx="251">
                  <c:v>1157.3344816070928</c:v>
                </c:pt>
                <c:pt idx="252">
                  <c:v>1157.0544809187263</c:v>
                </c:pt>
                <c:pt idx="253">
                  <c:v>1157.3141179206661</c:v>
                </c:pt>
                <c:pt idx="254">
                  <c:v>1156.83557128964</c:v>
                </c:pt>
                <c:pt idx="255">
                  <c:v>1156.9933898594466</c:v>
                </c:pt>
                <c:pt idx="256">
                  <c:v>1157.482118333686</c:v>
                </c:pt>
                <c:pt idx="257">
                  <c:v>1158.1846655154052</c:v>
                </c:pt>
                <c:pt idx="258">
                  <c:v>1158.2712111827184</c:v>
                </c:pt>
                <c:pt idx="259">
                  <c:v>1159.0704858749641</c:v>
                </c:pt>
                <c:pt idx="260">
                  <c:v>1159.5744871140237</c:v>
                </c:pt>
                <c:pt idx="261">
                  <c:v>1160.455216551976</c:v>
                </c:pt>
                <c:pt idx="262">
                  <c:v>1159.1163041694242</c:v>
                </c:pt>
                <c:pt idx="263">
                  <c:v>1160.4093982575162</c:v>
                </c:pt>
                <c:pt idx="264">
                  <c:v>1160.816671986049</c:v>
                </c:pt>
                <c:pt idx="265">
                  <c:v>1160.0632155882631</c:v>
                </c:pt>
                <c:pt idx="266">
                  <c:v>1161.7075832672144</c:v>
                </c:pt>
                <c:pt idx="267">
                  <c:v>1161.5599465406215</c:v>
                </c:pt>
                <c:pt idx="268">
                  <c:v>1161.6617649727548</c:v>
                </c:pt>
                <c:pt idx="269">
                  <c:v>1161.3155823035017</c:v>
                </c:pt>
                <c:pt idx="270">
                  <c:v>1162.2523118791273</c:v>
                </c:pt>
                <c:pt idx="271">
                  <c:v>1162.6290400780204</c:v>
                </c:pt>
                <c:pt idx="272">
                  <c:v>1162.2421300359142</c:v>
                </c:pt>
                <c:pt idx="273">
                  <c:v>1162.4864942730337</c:v>
                </c:pt>
                <c:pt idx="274">
                  <c:v>1163.3417691029529</c:v>
                </c:pt>
                <c:pt idx="275">
                  <c:v>1162.6544946860538</c:v>
                </c:pt>
                <c:pt idx="276">
                  <c:v>1164.288680521792</c:v>
                </c:pt>
                <c:pt idx="277">
                  <c:v>1163.5861333400728</c:v>
                </c:pt>
                <c:pt idx="278">
                  <c:v>1164.1257710303787</c:v>
                </c:pt>
                <c:pt idx="279">
                  <c:v>1164.3752261891052</c:v>
                </c:pt>
                <c:pt idx="280">
                  <c:v>1164.7264997799648</c:v>
                </c:pt>
                <c:pt idx="281">
                  <c:v>1164.7061360935379</c:v>
                </c:pt>
                <c:pt idx="282">
                  <c:v>1165.8515934550369</c:v>
                </c:pt>
                <c:pt idx="283">
                  <c:v>1165.4748652561439</c:v>
                </c:pt>
                <c:pt idx="284">
                  <c:v>1165.7803205525436</c:v>
                </c:pt>
                <c:pt idx="285">
                  <c:v>1165.3679559024042</c:v>
                </c:pt>
                <c:pt idx="286">
                  <c:v>1165.6275929043438</c:v>
                </c:pt>
                <c:pt idx="287">
                  <c:v>1166.3657765373096</c:v>
                </c:pt>
                <c:pt idx="288">
                  <c:v>1166.6457772256761</c:v>
                </c:pt>
                <c:pt idx="289">
                  <c:v>1166.5694134015762</c:v>
                </c:pt>
                <c:pt idx="290">
                  <c:v>1166.823959481909</c:v>
                </c:pt>
                <c:pt idx="291">
                  <c:v>1167.2363241320488</c:v>
                </c:pt>
                <c:pt idx="292">
                  <c:v>1167.7352344495014</c:v>
                </c:pt>
                <c:pt idx="293">
                  <c:v>1168.1628718644611</c:v>
                </c:pt>
                <c:pt idx="294">
                  <c:v>1167.7301435278948</c:v>
                </c:pt>
                <c:pt idx="295">
                  <c:v>1167.8065073519947</c:v>
                </c:pt>
                <c:pt idx="296">
                  <c:v>1168.371599650334</c:v>
                </c:pt>
                <c:pt idx="297">
                  <c:v>1168.7330550844072</c:v>
                </c:pt>
                <c:pt idx="298">
                  <c:v>1168.2494175317743</c:v>
                </c:pt>
                <c:pt idx="299">
                  <c:v>1168.5854183578138</c:v>
                </c:pt>
                <c:pt idx="300">
                  <c:v>1168.3054176694475</c:v>
                </c:pt>
                <c:pt idx="301">
                  <c:v>1169.0079648511667</c:v>
                </c:pt>
                <c:pt idx="302">
                  <c:v>1169.1606924993664</c:v>
                </c:pt>
                <c:pt idx="303">
                  <c:v>1170.2196041935522</c:v>
                </c:pt>
                <c:pt idx="304">
                  <c:v>1169.7206938760994</c:v>
                </c:pt>
                <c:pt idx="305">
                  <c:v>1169.8428759946592</c:v>
                </c:pt>
                <c:pt idx="306">
                  <c:v>1170.3061498608652</c:v>
                </c:pt>
                <c:pt idx="307">
                  <c:v>1170.2399678799786</c:v>
                </c:pt>
                <c:pt idx="308">
                  <c:v>1169.8632396810856</c:v>
                </c:pt>
                <c:pt idx="309">
                  <c:v>1170.7134235893982</c:v>
                </c:pt>
                <c:pt idx="310">
                  <c:v>1170.7999692567116</c:v>
                </c:pt>
                <c:pt idx="311">
                  <c:v>1170.596332392445</c:v>
                </c:pt>
                <c:pt idx="312">
                  <c:v>1170.8152420215315</c:v>
                </c:pt>
                <c:pt idx="313">
                  <c:v>1170.9934242777645</c:v>
                </c:pt>
                <c:pt idx="314">
                  <c:v>1170.9577878265179</c:v>
                </c:pt>
                <c:pt idx="315">
                  <c:v>1170.9221513752714</c:v>
                </c:pt>
                <c:pt idx="316">
                  <c:v>1171.3599706334442</c:v>
                </c:pt>
                <c:pt idx="317">
                  <c:v>1171.9963358342768</c:v>
                </c:pt>
                <c:pt idx="318">
                  <c:v>1172.1236088744436</c:v>
                </c:pt>
                <c:pt idx="319">
                  <c:v>1172.1796090121165</c:v>
                </c:pt>
                <c:pt idx="320">
                  <c:v>1172.4188823276295</c:v>
                </c:pt>
                <c:pt idx="321">
                  <c:v>1171.9403356966036</c:v>
                </c:pt>
                <c:pt idx="322">
                  <c:v>1171.2886977309511</c:v>
                </c:pt>
                <c:pt idx="323">
                  <c:v>1172.2610637578232</c:v>
                </c:pt>
                <c:pt idx="324">
                  <c:v>1172.6428828783228</c:v>
                </c:pt>
                <c:pt idx="325">
                  <c:v>1172.7447013104561</c:v>
                </c:pt>
                <c:pt idx="326">
                  <c:v>1173.0094292340025</c:v>
                </c:pt>
                <c:pt idx="327">
                  <c:v>1172.8719743506226</c:v>
                </c:pt>
                <c:pt idx="328">
                  <c:v>1173.5083395514553</c:v>
                </c:pt>
                <c:pt idx="329">
                  <c:v>1172.5105189165497</c:v>
                </c:pt>
                <c:pt idx="330">
                  <c:v>1172.953429096329</c:v>
                </c:pt>
                <c:pt idx="331">
                  <c:v>1173.4574303353886</c:v>
                </c:pt>
                <c:pt idx="332">
                  <c:v>1173.5083395514553</c:v>
                </c:pt>
                <c:pt idx="333">
                  <c:v>1174.3025233220944</c:v>
                </c:pt>
                <c:pt idx="334">
                  <c:v>1173.2843390007622</c:v>
                </c:pt>
                <c:pt idx="335">
                  <c:v>1172.8617925074091</c:v>
                </c:pt>
                <c:pt idx="336">
                  <c:v>1173.4574303353886</c:v>
                </c:pt>
                <c:pt idx="337">
                  <c:v>1173.6356125916218</c:v>
                </c:pt>
                <c:pt idx="338">
                  <c:v>1173.5897942971619</c:v>
                </c:pt>
                <c:pt idx="339">
                  <c:v>1173.9563406528414</c:v>
                </c:pt>
                <c:pt idx="340">
                  <c:v>1173.630521670015</c:v>
                </c:pt>
                <c:pt idx="341">
                  <c:v>1173.8901586719549</c:v>
                </c:pt>
                <c:pt idx="342">
                  <c:v>1173.691612729295</c:v>
                </c:pt>
                <c:pt idx="343">
                  <c:v>1173.9461588096278</c:v>
                </c:pt>
                <c:pt idx="344">
                  <c:v>1173.6712490428683</c:v>
                </c:pt>
                <c:pt idx="345">
                  <c:v>1174.0734318497946</c:v>
                </c:pt>
                <c:pt idx="346">
                  <c:v>1174.0785227714011</c:v>
                </c:pt>
                <c:pt idx="347">
                  <c:v>1173.9919771040879</c:v>
                </c:pt>
                <c:pt idx="348">
                  <c:v>1174.531614794394</c:v>
                </c:pt>
                <c:pt idx="349">
                  <c:v>1174.8421610124003</c:v>
                </c:pt>
                <c:pt idx="350">
                  <c:v>1174.185432125141</c:v>
                </c:pt>
                <c:pt idx="351">
                  <c:v>1174.0887046146147</c:v>
                </c:pt>
                <c:pt idx="352">
                  <c:v>1174.2821596356675</c:v>
                </c:pt>
                <c:pt idx="353">
                  <c:v>1174.5061601863606</c:v>
                </c:pt>
                <c:pt idx="354">
                  <c:v>1174.1090683010411</c:v>
                </c:pt>
                <c:pt idx="355">
                  <c:v>1173.9257951232014</c:v>
                </c:pt>
                <c:pt idx="356">
                  <c:v>1175.0050705038136</c:v>
                </c:pt>
                <c:pt idx="357">
                  <c:v>1175.2596165841467</c:v>
                </c:pt>
                <c:pt idx="358">
                  <c:v>1174.3534325381609</c:v>
                </c:pt>
                <c:pt idx="359">
                  <c:v>1174.4501600486874</c:v>
                </c:pt>
                <c:pt idx="360">
                  <c:v>1174.5061601863606</c:v>
                </c:pt>
                <c:pt idx="361">
                  <c:v>1175.3665259378865</c:v>
                </c:pt>
                <c:pt idx="362">
                  <c:v>1174.1141592226477</c:v>
                </c:pt>
                <c:pt idx="363">
                  <c:v>1174.5570694024273</c:v>
                </c:pt>
                <c:pt idx="364">
                  <c:v>1174.3228870085209</c:v>
                </c:pt>
                <c:pt idx="365">
                  <c:v>1174.6792515209872</c:v>
                </c:pt>
                <c:pt idx="366">
                  <c:v>1174.2363413412077</c:v>
                </c:pt>
                <c:pt idx="367">
                  <c:v>1175.0814343279135</c:v>
                </c:pt>
                <c:pt idx="368">
                  <c:v>1174.7810699531203</c:v>
                </c:pt>
                <c:pt idx="369">
                  <c:v>1174.7912517963339</c:v>
                </c:pt>
                <c:pt idx="370">
                  <c:v>1175.0814343279135</c:v>
                </c:pt>
                <c:pt idx="371">
                  <c:v>1174.0683409281878</c:v>
                </c:pt>
                <c:pt idx="372">
                  <c:v>1174.2923414788811</c:v>
                </c:pt>
                <c:pt idx="373">
                  <c:v>1174.399250832621</c:v>
                </c:pt>
                <c:pt idx="374">
                  <c:v>1174.2872505572743</c:v>
                </c:pt>
                <c:pt idx="375">
                  <c:v>1174.2363413412077</c:v>
                </c:pt>
                <c:pt idx="376">
                  <c:v>1174.0937955362213</c:v>
                </c:pt>
                <c:pt idx="377">
                  <c:v>1174.0937955362213</c:v>
                </c:pt>
                <c:pt idx="378">
                  <c:v>1174.1803412035345</c:v>
                </c:pt>
                <c:pt idx="379">
                  <c:v>1174.2159776547812</c:v>
                </c:pt>
                <c:pt idx="380">
                  <c:v>1173.844340377495</c:v>
                </c:pt>
                <c:pt idx="381">
                  <c:v>1173.9003405151682</c:v>
                </c:pt>
                <c:pt idx="382">
                  <c:v>1173.2945208439753</c:v>
                </c:pt>
                <c:pt idx="383">
                  <c:v>1173.9257951232014</c:v>
                </c:pt>
                <c:pt idx="384">
                  <c:v>1173.8596131423149</c:v>
                </c:pt>
                <c:pt idx="385">
                  <c:v>1173.9716134176613</c:v>
                </c:pt>
                <c:pt idx="386">
                  <c:v>1173.8901586719549</c:v>
                </c:pt>
                <c:pt idx="387">
                  <c:v>1173.8392494558882</c:v>
                </c:pt>
                <c:pt idx="388">
                  <c:v>1173.6407035132283</c:v>
                </c:pt>
                <c:pt idx="389">
                  <c:v>1173.8239766910681</c:v>
                </c:pt>
                <c:pt idx="390">
                  <c:v>1174.3941599110142</c:v>
                </c:pt>
                <c:pt idx="391">
                  <c:v>1173.0247019988224</c:v>
                </c:pt>
                <c:pt idx="392">
                  <c:v>1173.1927024118422</c:v>
                </c:pt>
                <c:pt idx="393">
                  <c:v>1173.2079751766623</c:v>
                </c:pt>
                <c:pt idx="394">
                  <c:v>1173.6865218076882</c:v>
                </c:pt>
                <c:pt idx="395">
                  <c:v>1172.3781549547764</c:v>
                </c:pt>
                <c:pt idx="396">
                  <c:v>1172.6836102511761</c:v>
                </c:pt>
                <c:pt idx="397">
                  <c:v>1172.6836102511761</c:v>
                </c:pt>
                <c:pt idx="398">
                  <c:v>1172.5359735245829</c:v>
                </c:pt>
                <c:pt idx="399">
                  <c:v>1172.581791819043</c:v>
                </c:pt>
                <c:pt idx="400">
                  <c:v>1172.0523359719502</c:v>
                </c:pt>
                <c:pt idx="401">
                  <c:v>1172.520700759763</c:v>
                </c:pt>
                <c:pt idx="402">
                  <c:v>1172.5563372110096</c:v>
                </c:pt>
                <c:pt idx="403">
                  <c:v>1172.5156098381563</c:v>
                </c:pt>
                <c:pt idx="404">
                  <c:v>1171.9963358342768</c:v>
                </c:pt>
                <c:pt idx="405">
                  <c:v>1171.7774262051903</c:v>
                </c:pt>
                <c:pt idx="406">
                  <c:v>1171.2021520636376</c:v>
                </c:pt>
                <c:pt idx="407">
                  <c:v>1170.7745146486782</c:v>
                </c:pt>
                <c:pt idx="408">
                  <c:v>1170.7337872758249</c:v>
                </c:pt>
                <c:pt idx="409">
                  <c:v>1171.0188788857979</c:v>
                </c:pt>
                <c:pt idx="410">
                  <c:v>1171.4414253791508</c:v>
                </c:pt>
                <c:pt idx="411">
                  <c:v>1170.3977864497851</c:v>
                </c:pt>
                <c:pt idx="412">
                  <c:v>1171.0799699450777</c:v>
                </c:pt>
                <c:pt idx="413">
                  <c:v>1169.9956036428589</c:v>
                </c:pt>
                <c:pt idx="414">
                  <c:v>1170.041421937319</c:v>
                </c:pt>
                <c:pt idx="415">
                  <c:v>1170.2348769583721</c:v>
                </c:pt>
                <c:pt idx="416">
                  <c:v>1169.8683306026924</c:v>
                </c:pt>
                <c:pt idx="417">
                  <c:v>1169.8886942891193</c:v>
                </c:pt>
                <c:pt idx="418">
                  <c:v>1169.3236019907799</c:v>
                </c:pt>
                <c:pt idx="419">
                  <c:v>1168.6516003387005</c:v>
                </c:pt>
                <c:pt idx="420">
                  <c:v>1169.2065107938265</c:v>
                </c:pt>
                <c:pt idx="421">
                  <c:v>1168.0610534323278</c:v>
                </c:pt>
                <c:pt idx="422">
                  <c:v>1168.3155995126608</c:v>
                </c:pt>
                <c:pt idx="423">
                  <c:v>1167.6334160173683</c:v>
                </c:pt>
                <c:pt idx="424">
                  <c:v>1167.2261422888355</c:v>
                </c:pt>
                <c:pt idx="425">
                  <c:v>1167.0937783270622</c:v>
                </c:pt>
                <c:pt idx="426">
                  <c:v>1166.5134132639027</c:v>
                </c:pt>
                <c:pt idx="427">
                  <c:v>1166.6763227553158</c:v>
                </c:pt>
                <c:pt idx="428">
                  <c:v>1166.0908667705498</c:v>
                </c:pt>
                <c:pt idx="429">
                  <c:v>1165.3781377456176</c:v>
                </c:pt>
                <c:pt idx="430">
                  <c:v>1165.0625006060045</c:v>
                </c:pt>
                <c:pt idx="431">
                  <c:v>1164.1512256384121</c:v>
                </c:pt>
                <c:pt idx="432" formatCode="General">
                  <c:v>1164.4668627780252</c:v>
                </c:pt>
                <c:pt idx="433" formatCode="General">
                  <c:v>1163.2552234356397</c:v>
                </c:pt>
                <c:pt idx="434" formatCode="General">
                  <c:v>1163.9679524605724</c:v>
                </c:pt>
                <c:pt idx="435" formatCode="General">
                  <c:v>1163.5861333400728</c:v>
                </c:pt>
                <c:pt idx="436" formatCode="General">
                  <c:v>1163.0414047281599</c:v>
                </c:pt>
                <c:pt idx="437" formatCode="General">
                  <c:v>1161.972311190761</c:v>
                </c:pt>
                <c:pt idx="438" formatCode="General">
                  <c:v>1161.1424909688751</c:v>
                </c:pt>
                <c:pt idx="439" formatCode="General">
                  <c:v>1160.9643087126422</c:v>
                </c:pt>
                <c:pt idx="440" formatCode="General">
                  <c:v>1160.2159432364629</c:v>
                </c:pt>
                <c:pt idx="441" formatCode="General">
                  <c:v>1160.0428519018365</c:v>
                </c:pt>
                <c:pt idx="442" formatCode="General">
                  <c:v>1159.3301228769039</c:v>
                </c:pt>
                <c:pt idx="443" formatCode="General">
                  <c:v>1158.5461209494783</c:v>
                </c:pt>
                <c:pt idx="444" formatCode="General">
                  <c:v>1158.383211458065</c:v>
                </c:pt>
                <c:pt idx="445" formatCode="General">
                  <c:v>1157.1613902724664</c:v>
                </c:pt>
                <c:pt idx="446" formatCode="General">
                  <c:v>1156.3977520314672</c:v>
                </c:pt>
                <c:pt idx="447" formatCode="General">
                  <c:v>1156.2552062264806</c:v>
                </c:pt>
                <c:pt idx="448" formatCode="General">
                  <c:v>1155.0995670217685</c:v>
                </c:pt>
                <c:pt idx="449" formatCode="General">
                  <c:v>1155.063930570522</c:v>
                </c:pt>
                <c:pt idx="450" formatCode="General">
                  <c:v>1154.3613833888028</c:v>
                </c:pt>
                <c:pt idx="451" formatCode="General">
                  <c:v>1153.3482899890771</c:v>
                </c:pt>
                <c:pt idx="452" formatCode="General">
                  <c:v>1152.0348322145585</c:v>
                </c:pt>
                <c:pt idx="453" formatCode="General">
                  <c:v>1152.0348322145585</c:v>
                </c:pt>
                <c:pt idx="454" formatCode="General">
                  <c:v>1151.2864667383794</c:v>
                </c:pt>
                <c:pt idx="455" formatCode="General">
                  <c:v>1150.7926473425332</c:v>
                </c:pt>
                <c:pt idx="456" formatCode="General">
                  <c:v>1149.6980991971013</c:v>
                </c:pt>
                <c:pt idx="457" formatCode="General">
                  <c:v>1149.127915977155</c:v>
                </c:pt>
                <c:pt idx="458" formatCode="General">
                  <c:v>1148.5322781491757</c:v>
                </c:pt>
                <c:pt idx="459" formatCode="General">
                  <c:v>1147.2340931394772</c:v>
                </c:pt>
                <c:pt idx="460" formatCode="General">
                  <c:v>1146.933728764684</c:v>
                </c:pt>
                <c:pt idx="461" formatCode="General">
                  <c:v>1146.1191813076184</c:v>
                </c:pt>
                <c:pt idx="462" formatCode="General">
                  <c:v>1145.793362324792</c:v>
                </c:pt>
                <c:pt idx="463" formatCode="General">
                  <c:v>1144.8006326114933</c:v>
                </c:pt>
                <c:pt idx="464" formatCode="General">
                  <c:v>1144.2202675483338</c:v>
                </c:pt>
                <c:pt idx="465" formatCode="General">
                  <c:v>1142.4180812995758</c:v>
                </c:pt>
                <c:pt idx="466" formatCode="General">
                  <c:v>1141.6238975289366</c:v>
                </c:pt>
                <c:pt idx="467" formatCode="General">
                  <c:v>1140.9162594256106</c:v>
                </c:pt>
                <c:pt idx="468" formatCode="General">
                  <c:v>1140.7024407181309</c:v>
                </c:pt>
                <c:pt idx="469" formatCode="General">
                  <c:v>1139.9948026148049</c:v>
                </c:pt>
                <c:pt idx="470" formatCode="General">
                  <c:v>1138.5846173297598</c:v>
                </c:pt>
                <c:pt idx="471" formatCode="General">
                  <c:v>1138.0704342474871</c:v>
                </c:pt>
                <c:pt idx="472" formatCode="General">
                  <c:v>1137.2609777120281</c:v>
                </c:pt>
                <c:pt idx="473" formatCode="General">
                  <c:v>1137.1438865150749</c:v>
                </c:pt>
                <c:pt idx="474" formatCode="General">
                  <c:v>1135.728610308423</c:v>
                </c:pt>
                <c:pt idx="475" formatCode="General">
                  <c:v>1134.3031522585577</c:v>
                </c:pt>
                <c:pt idx="476" formatCode="General">
                  <c:v>1134.1606064535713</c:v>
                </c:pt>
                <c:pt idx="477" formatCode="General">
                  <c:v>1132.4907841665865</c:v>
                </c:pt>
                <c:pt idx="478" formatCode="General">
                  <c:v>1132.1344196541202</c:v>
                </c:pt>
                <c:pt idx="479" formatCode="General">
                  <c:v>1130.9227803117349</c:v>
                </c:pt>
                <c:pt idx="480" formatCode="General">
                  <c:v>1130.0675054818159</c:v>
                </c:pt>
                <c:pt idx="481" formatCode="General">
                  <c:v>1129.9351415200426</c:v>
                </c:pt>
                <c:pt idx="482" formatCode="General">
                  <c:v>1129.0442302388769</c:v>
                </c:pt>
                <c:pt idx="483" formatCode="General">
                  <c:v>1128.0871369768247</c:v>
                </c:pt>
                <c:pt idx="484" formatCode="General">
                  <c:v>1126.8347702615861</c:v>
                </c:pt>
                <c:pt idx="485" formatCode="General">
                  <c:v>1126.11185939344</c:v>
                </c:pt>
                <c:pt idx="486" formatCode="General">
                  <c:v>1124.5998556762618</c:v>
                </c:pt>
                <c:pt idx="487" formatCode="General">
                  <c:v>1123.9074903377557</c:v>
                </c:pt>
                <c:pt idx="488" formatCode="General">
                  <c:v>1123.1031247239034</c:v>
                </c:pt>
                <c:pt idx="489" formatCode="General">
                  <c:v>1121.9831219704381</c:v>
                </c:pt>
                <c:pt idx="490" formatCode="General">
                  <c:v>1121.5300299474452</c:v>
                </c:pt>
                <c:pt idx="491" formatCode="General">
                  <c:v>1120.9343921194657</c:v>
                </c:pt>
                <c:pt idx="492" formatCode="General">
                  <c:v>1119.0863875762477</c:v>
                </c:pt>
                <c:pt idx="493" formatCode="General">
                  <c:v>1118.287112884002</c:v>
                </c:pt>
                <c:pt idx="494" formatCode="General">
                  <c:v>1117.2434739546363</c:v>
                </c:pt>
                <c:pt idx="495" formatCode="General">
                  <c:v>1116.362744516684</c:v>
                </c:pt>
                <c:pt idx="496" formatCode="General">
                  <c:v>1115.4209240194518</c:v>
                </c:pt>
                <c:pt idx="497" formatCode="General">
                  <c:v>1115.2020143903653</c:v>
                </c:pt>
                <c:pt idx="498" formatCode="General">
                  <c:v>1113.8071018701401</c:v>
                </c:pt>
                <c:pt idx="499" formatCode="General">
                  <c:v>1112.6361899006081</c:v>
                </c:pt>
                <c:pt idx="500" formatCode="General">
                  <c:v>1112.1474614263686</c:v>
                </c:pt>
                <c:pt idx="501" formatCode="General">
                  <c:v>1111.302368439663</c:v>
                </c:pt>
                <c:pt idx="502" formatCode="General">
                  <c:v>1110.1263655485243</c:v>
                </c:pt>
                <c:pt idx="503" formatCode="General">
                  <c:v>1109.0419992463053</c:v>
                </c:pt>
                <c:pt idx="504" formatCode="General">
                  <c:v>1109.1081812271921</c:v>
                </c:pt>
                <c:pt idx="505" formatCode="General">
                  <c:v>1106.4710838349415</c:v>
                </c:pt>
                <c:pt idx="506" formatCode="General">
                  <c:v>1105.9314461446356</c:v>
                </c:pt>
                <c:pt idx="507" formatCode="General">
                  <c:v>1105.0914440795364</c:v>
                </c:pt>
                <c:pt idx="508" formatCode="General">
                  <c:v>1103.9358048748243</c:v>
                </c:pt>
                <c:pt idx="509" formatCode="General">
                  <c:v>1103.4419854789783</c:v>
                </c:pt>
                <c:pt idx="510" formatCode="General">
                  <c:v>1102.169255077313</c:v>
                </c:pt>
                <c:pt idx="511" formatCode="General">
                  <c:v>1101.461616973987</c:v>
                </c:pt>
                <c:pt idx="512" formatCode="General">
                  <c:v>1100.5503420063944</c:v>
                </c:pt>
                <c:pt idx="513" formatCode="General">
                  <c:v>1100.906706518861</c:v>
                </c:pt>
                <c:pt idx="514" formatCode="General">
                  <c:v>1098.8347014249498</c:v>
                </c:pt>
                <c:pt idx="515" formatCode="General">
                  <c:v>1097.3023340213447</c:v>
                </c:pt>
                <c:pt idx="516" formatCode="General">
                  <c:v>1096.2077858759126</c:v>
                </c:pt>
                <c:pt idx="517" formatCode="General">
                  <c:v>1096.4521501130325</c:v>
                </c:pt>
                <c:pt idx="518" formatCode="General">
                  <c:v>1094.9503282390672</c:v>
                </c:pt>
                <c:pt idx="519" formatCode="General">
                  <c:v>1093.7132342886487</c:v>
                </c:pt>
                <c:pt idx="520" formatCode="General">
                  <c:v>1092.8121411642699</c:v>
                </c:pt>
                <c:pt idx="521" formatCode="General">
                  <c:v>1091.8855934318574</c:v>
                </c:pt>
                <c:pt idx="522" formatCode="General">
                  <c:v>1090.2870440473657</c:v>
                </c:pt>
                <c:pt idx="523" formatCode="General">
                  <c:v>1088.8564950758941</c:v>
                </c:pt>
                <c:pt idx="524" formatCode="General">
                  <c:v>1088.433948582541</c:v>
                </c:pt>
                <c:pt idx="525" formatCode="General">
                  <c:v>1087.0797634351693</c:v>
                </c:pt>
                <c:pt idx="526" formatCode="General">
                  <c:v>1086.1939430756102</c:v>
                </c:pt>
                <c:pt idx="527" formatCode="General">
                  <c:v>1085.1808496758847</c:v>
                </c:pt>
                <c:pt idx="528" formatCode="General">
                  <c:v>1084.6972121232518</c:v>
                </c:pt>
                <c:pt idx="529" formatCode="General">
                  <c:v>1083.2564813085667</c:v>
                </c:pt>
                <c:pt idx="530" formatCode="General">
                  <c:v>1082.0092055149346</c:v>
                </c:pt>
                <c:pt idx="531" formatCode="General">
                  <c:v>1081.5866590215819</c:v>
                </c:pt>
                <c:pt idx="532" formatCode="General">
                  <c:v>1080.2528375606369</c:v>
                </c:pt>
                <c:pt idx="533" formatCode="General">
                  <c:v>1080.1713828149302</c:v>
                </c:pt>
                <c:pt idx="534" formatCode="General">
                  <c:v>1078.0433775833458</c:v>
                </c:pt>
                <c:pt idx="535" formatCode="General">
                  <c:v>1077.2441028910998</c:v>
                </c:pt>
                <c:pt idx="536" formatCode="General">
                  <c:v>1076.3328279235077</c:v>
                </c:pt>
                <c:pt idx="537" formatCode="General">
                  <c:v>1075.8491903708748</c:v>
                </c:pt>
                <c:pt idx="538" formatCode="General">
                  <c:v>1074.5000961451096</c:v>
                </c:pt>
                <c:pt idx="539" formatCode="General">
                  <c:v>1072.8811830741915</c:v>
                </c:pt>
                <c:pt idx="540" formatCode="General">
                  <c:v>1071.7051801830528</c:v>
                </c:pt>
                <c:pt idx="541" formatCode="General">
                  <c:v>1071.0433603741867</c:v>
                </c:pt>
                <c:pt idx="542" formatCode="General">
                  <c:v>1070.213540152301</c:v>
                </c:pt>
                <c:pt idx="543" formatCode="General">
                  <c:v>1068.6811727486961</c:v>
                </c:pt>
                <c:pt idx="544" formatCode="General">
                  <c:v>1067.5611699952303</c:v>
                </c:pt>
                <c:pt idx="545" formatCode="General">
                  <c:v>1066.9451684808246</c:v>
                </c:pt>
                <c:pt idx="546" formatCode="General">
                  <c:v>1066.1713483966121</c:v>
                </c:pt>
                <c:pt idx="547" formatCode="General">
                  <c:v>1064.8680724653068</c:v>
                </c:pt>
                <c:pt idx="548" formatCode="General">
                  <c:v>1064.2418891076873</c:v>
                </c:pt>
                <c:pt idx="549" formatCode="General">
                  <c:v>1063.1829774135022</c:v>
                </c:pt>
                <c:pt idx="550" formatCode="General">
                  <c:v>1061.0396994170976</c:v>
                </c:pt>
                <c:pt idx="551" formatCode="General">
                  <c:v>1060.5509709428582</c:v>
                </c:pt>
                <c:pt idx="552" formatCode="General">
                  <c:v>1059.2375131683398</c:v>
                </c:pt>
                <c:pt idx="553" formatCode="General">
                  <c:v>1057.8171460400811</c:v>
                </c:pt>
                <c:pt idx="554" formatCode="General">
                  <c:v>1056.9109619940955</c:v>
                </c:pt>
                <c:pt idx="555" formatCode="General">
                  <c:v>1056.2695058716563</c:v>
                </c:pt>
                <c:pt idx="556" formatCode="General">
                  <c:v>1055.2564124719306</c:v>
                </c:pt>
                <c:pt idx="557" formatCode="General">
                  <c:v>1053.7240450683255</c:v>
                </c:pt>
                <c:pt idx="558" formatCode="General">
                  <c:v>1052.2782233320338</c:v>
                </c:pt>
                <c:pt idx="559" formatCode="General">
                  <c:v>1052.5174966475467</c:v>
                </c:pt>
                <c:pt idx="560" formatCode="General">
                  <c:v>1051.3262209915883</c:v>
                </c:pt>
                <c:pt idx="561" formatCode="General">
                  <c:v>1049.4273072323037</c:v>
                </c:pt>
                <c:pt idx="562" formatCode="General">
                  <c:v>1047.4571205705258</c:v>
                </c:pt>
                <c:pt idx="563" formatCode="General">
                  <c:v>1046.6731186431</c:v>
                </c:pt>
                <c:pt idx="564" formatCode="General">
                  <c:v>1047.0651196068129</c:v>
                </c:pt>
                <c:pt idx="565" formatCode="General">
                  <c:v>1045.2680242796614</c:v>
                </c:pt>
                <c:pt idx="566" formatCode="General">
                  <c:v>1043.6338384439234</c:v>
                </c:pt>
                <c:pt idx="567" formatCode="General">
                  <c:v>1042.5800176713442</c:v>
                </c:pt>
                <c:pt idx="568" formatCode="General">
                  <c:v>1040.5029216558269</c:v>
                </c:pt>
                <c:pt idx="569" formatCode="General">
                  <c:v>1040.4723761261866</c:v>
                </c:pt>
                <c:pt idx="570" formatCode="General">
                  <c:v>1039.2760095486212</c:v>
                </c:pt>
                <c:pt idx="571" formatCode="General">
                  <c:v>1038.5683714452955</c:v>
                </c:pt>
                <c:pt idx="572" formatCode="General">
                  <c:v>1037.7589149098364</c:v>
                </c:pt>
                <c:pt idx="573" formatCode="General">
                  <c:v>1036.0025469555383</c:v>
                </c:pt>
                <c:pt idx="574" formatCode="General">
                  <c:v>1034.8927260452863</c:v>
                </c:pt>
                <c:pt idx="575" formatCode="General">
                  <c:v>1034.1494514907138</c:v>
                </c:pt>
                <c:pt idx="576" formatCode="General">
                  <c:v>1033.7065413109342</c:v>
                </c:pt>
                <c:pt idx="577" formatCode="General">
                  <c:v>1032.0621736319827</c:v>
                </c:pt>
                <c:pt idx="578" formatCode="General">
                  <c:v>1029.878168262725</c:v>
                </c:pt>
                <c:pt idx="579" formatCode="General">
                  <c:v>1028.1065275436069</c:v>
                </c:pt>
                <c:pt idx="580" formatCode="General">
                  <c:v>1027.9487089738004</c:v>
                </c:pt>
                <c:pt idx="581" formatCode="General">
                  <c:v>1027.1697979679811</c:v>
                </c:pt>
                <c:pt idx="582" formatCode="General">
                  <c:v>1025.4388846217164</c:v>
                </c:pt>
                <c:pt idx="583" formatCode="General">
                  <c:v>1024.3697910843175</c:v>
                </c:pt>
                <c:pt idx="584" formatCode="General">
                  <c:v>1023.4686979599386</c:v>
                </c:pt>
                <c:pt idx="585" formatCode="General">
                  <c:v>1021.9566942427604</c:v>
                </c:pt>
                <c:pt idx="586" formatCode="General">
                  <c:v>1021.1166921776612</c:v>
                </c:pt>
                <c:pt idx="587" formatCode="General">
                  <c:v>1019.4621426554962</c:v>
                </c:pt>
                <c:pt idx="588" formatCode="General">
                  <c:v>1018.1741394890109</c:v>
                </c:pt>
                <c:pt idx="589" formatCode="General">
                  <c:v>1017.5530470529984</c:v>
                </c:pt>
                <c:pt idx="590" formatCode="General">
                  <c:v>1017.003227519479</c:v>
                </c:pt>
                <c:pt idx="591" formatCode="General">
                  <c:v>1014.6715854236281</c:v>
                </c:pt>
                <c:pt idx="592" formatCode="General">
                  <c:v>1012.9406720773634</c:v>
                </c:pt>
                <c:pt idx="593" formatCode="General">
                  <c:v>1012.5435801920437</c:v>
                </c:pt>
                <c:pt idx="594" formatCode="General">
                  <c:v>1010.6904847272191</c:v>
                </c:pt>
                <c:pt idx="595" formatCode="General">
                  <c:v>1010.181392566553</c:v>
                </c:pt>
                <c:pt idx="596" formatCode="General">
                  <c:v>1009.3006631286007</c:v>
                </c:pt>
                <c:pt idx="597" formatCode="General">
                  <c:v>1007.3610219964629</c:v>
                </c:pt>
                <c:pt idx="598" formatCode="General">
                  <c:v>1006.84683891419</c:v>
                </c:pt>
                <c:pt idx="599" formatCode="General">
                  <c:v>1004.8511976443788</c:v>
                </c:pt>
                <c:pt idx="600" formatCode="General">
                  <c:v>1004.0264683440998</c:v>
                </c:pt>
                <c:pt idx="601" formatCode="General">
                  <c:v>1002.4330098812147</c:v>
                </c:pt>
                <c:pt idx="602" formatCode="General">
                  <c:v>1001.1908250091896</c:v>
                </c:pt>
                <c:pt idx="603" formatCode="General">
                  <c:v>1000.85482418315</c:v>
                </c:pt>
                <c:pt idx="604" formatCode="General">
                  <c:v>998.67081881389231</c:v>
                </c:pt>
                <c:pt idx="605" formatCode="General">
                  <c:v>997.80536214075971</c:v>
                </c:pt>
                <c:pt idx="606" formatCode="General">
                  <c:v>997.07736035100743</c:v>
                </c:pt>
                <c:pt idx="607" formatCode="General">
                  <c:v>995.42281082884256</c:v>
                </c:pt>
                <c:pt idx="608" formatCode="General">
                  <c:v>994.07880752468395</c:v>
                </c:pt>
                <c:pt idx="609" formatCode="General">
                  <c:v>993.35589665653799</c:v>
                </c:pt>
                <c:pt idx="610" formatCode="General">
                  <c:v>992.08316625487294</c:v>
                </c:pt>
                <c:pt idx="611" formatCode="General">
                  <c:v>990.05188853381492</c:v>
                </c:pt>
                <c:pt idx="612" formatCode="General">
                  <c:v>988.69261246483654</c:v>
                </c:pt>
                <c:pt idx="613" formatCode="General">
                  <c:v>987.54206418173101</c:v>
                </c:pt>
                <c:pt idx="614" formatCode="General">
                  <c:v>986.47806156593867</c:v>
                </c:pt>
                <c:pt idx="615" formatCode="General">
                  <c:v>985.9078783459928</c:v>
                </c:pt>
                <c:pt idx="616" formatCode="General">
                  <c:v>984.06496472438141</c:v>
                </c:pt>
                <c:pt idx="617" formatCode="General">
                  <c:v>982.99078026537609</c:v>
                </c:pt>
                <c:pt idx="618" formatCode="General">
                  <c:v>980.91877517146497</c:v>
                </c:pt>
                <c:pt idx="619" formatCode="General">
                  <c:v>980.20604614653234</c:v>
                </c:pt>
                <c:pt idx="620" formatCode="General">
                  <c:v>978.71440611578055</c:v>
                </c:pt>
                <c:pt idx="621" formatCode="General">
                  <c:v>977.131129496109</c:v>
                </c:pt>
                <c:pt idx="622" formatCode="General">
                  <c:v>975.72094421106397</c:v>
                </c:pt>
                <c:pt idx="623" formatCode="General">
                  <c:v>974.76894187061828</c:v>
                </c:pt>
                <c:pt idx="624" formatCode="General">
                  <c:v>974.32094076923215</c:v>
                </c:pt>
                <c:pt idx="625" formatCode="General">
                  <c:v>971.65329784734172</c:v>
                </c:pt>
                <c:pt idx="626" formatCode="General">
                  <c:v>970.46711311298964</c:v>
                </c:pt>
                <c:pt idx="627" formatCode="General">
                  <c:v>969.67802026395725</c:v>
                </c:pt>
                <c:pt idx="628" formatCode="General">
                  <c:v>967.57546964040614</c:v>
                </c:pt>
                <c:pt idx="629" formatCode="General">
                  <c:v>967.50928765951949</c:v>
                </c:pt>
                <c:pt idx="630" formatCode="General">
                  <c:v>965.51873731131502</c:v>
                </c:pt>
                <c:pt idx="631" formatCode="General">
                  <c:v>964.44455285230958</c:v>
                </c:pt>
                <c:pt idx="632" formatCode="General">
                  <c:v>962.77982148693138</c:v>
                </c:pt>
                <c:pt idx="633" formatCode="General">
                  <c:v>961.82272822487914</c:v>
                </c:pt>
                <c:pt idx="634" formatCode="General">
                  <c:v>960.02563289772775</c:v>
                </c:pt>
                <c:pt idx="635" formatCode="General">
                  <c:v>958.21326480575635</c:v>
                </c:pt>
                <c:pt idx="636" formatCode="General">
                  <c:v>957.74999093955</c:v>
                </c:pt>
                <c:pt idx="637" formatCode="General">
                  <c:v>956.29907828165176</c:v>
                </c:pt>
                <c:pt idx="638" formatCode="General">
                  <c:v>954.21180042292076</c:v>
                </c:pt>
                <c:pt idx="639" formatCode="General">
                  <c:v>952.85252435394216</c:v>
                </c:pt>
                <c:pt idx="640" formatCode="General">
                  <c:v>951.66124869798341</c:v>
                </c:pt>
                <c:pt idx="641" formatCode="General">
                  <c:v>950.10851760795174</c:v>
                </c:pt>
                <c:pt idx="642" formatCode="General">
                  <c:v>948.82560536307312</c:v>
                </c:pt>
                <c:pt idx="643" formatCode="General">
                  <c:v>947.14560123287515</c:v>
                </c:pt>
                <c:pt idx="644" formatCode="General">
                  <c:v>946.54487248328894</c:v>
                </c:pt>
                <c:pt idx="645" formatCode="General">
                  <c:v>944.85977743148419</c:v>
                </c:pt>
                <c:pt idx="646" formatCode="General">
                  <c:v>942.72668127829331</c:v>
                </c:pt>
                <c:pt idx="647" formatCode="General">
                  <c:v>942.26849833369363</c:v>
                </c:pt>
                <c:pt idx="648" formatCode="General">
                  <c:v>940.16594771014263</c:v>
                </c:pt>
                <c:pt idx="649" formatCode="General">
                  <c:v>939.37176393950335</c:v>
                </c:pt>
                <c:pt idx="650" formatCode="General">
                  <c:v>937.66121427966539</c:v>
                </c:pt>
                <c:pt idx="651" formatCode="General">
                  <c:v>936.17975609212681</c:v>
                </c:pt>
                <c:pt idx="652" formatCode="General">
                  <c:v>934.72375251262201</c:v>
                </c:pt>
                <c:pt idx="653" formatCode="General">
                  <c:v>933.53756777826982</c:v>
                </c:pt>
                <c:pt idx="654" formatCode="General">
                  <c:v>931.23138029045242</c:v>
                </c:pt>
                <c:pt idx="655" formatCode="General">
                  <c:v>929.72446749488063</c:v>
                </c:pt>
                <c:pt idx="656" formatCode="General">
                  <c:v>928.42119156357535</c:v>
                </c:pt>
                <c:pt idx="657" formatCode="General">
                  <c:v>927.24009775082993</c:v>
                </c:pt>
                <c:pt idx="658" formatCode="General">
                  <c:v>925.25463832423236</c:v>
                </c:pt>
                <c:pt idx="659" formatCode="General">
                  <c:v>923.8597258040071</c:v>
                </c:pt>
                <c:pt idx="660" formatCode="General">
                  <c:v>922.83645056106809</c:v>
                </c:pt>
                <c:pt idx="661" formatCode="General">
                  <c:v>921.32953776549653</c:v>
                </c:pt>
                <c:pt idx="662" formatCode="General">
                  <c:v>919.85826142117139</c:v>
                </c:pt>
                <c:pt idx="663" formatCode="General">
                  <c:v>918.35134862559971</c:v>
                </c:pt>
                <c:pt idx="664" formatCode="General">
                  <c:v>916.0604339026022</c:v>
                </c:pt>
                <c:pt idx="665" formatCode="General">
                  <c:v>915.61752372282263</c:v>
                </c:pt>
                <c:pt idx="666" formatCode="General">
                  <c:v>913.6524279826516</c:v>
                </c:pt>
                <c:pt idx="667" formatCode="General">
                  <c:v>911.96224200924007</c:v>
                </c:pt>
                <c:pt idx="668" formatCode="General">
                  <c:v>910.74551174524811</c:v>
                </c:pt>
                <c:pt idx="669" formatCode="General">
                  <c:v>909.10623498790301</c:v>
                </c:pt>
                <c:pt idx="670" formatCode="General">
                  <c:v>907.55859481947812</c:v>
                </c:pt>
                <c:pt idx="671" formatCode="General">
                  <c:v>905.25240733166072</c:v>
                </c:pt>
                <c:pt idx="672" formatCode="General">
                  <c:v>905.02331585936099</c:v>
                </c:pt>
                <c:pt idx="673" formatCode="General">
                  <c:v>902.41167307514365</c:v>
                </c:pt>
                <c:pt idx="674" formatCode="General">
                  <c:v>901.29167032167834</c:v>
                </c:pt>
                <c:pt idx="675" formatCode="General">
                  <c:v>898.52220896765471</c:v>
                </c:pt>
                <c:pt idx="676" formatCode="General">
                  <c:v>897.90620745324861</c:v>
                </c:pt>
                <c:pt idx="677" formatCode="General">
                  <c:v>896.02765738039068</c:v>
                </c:pt>
                <c:pt idx="678" formatCode="General">
                  <c:v>894.24074389645273</c:v>
                </c:pt>
                <c:pt idx="679" formatCode="General">
                  <c:v>893.24292326154705</c:v>
                </c:pt>
                <c:pt idx="680" formatCode="General">
                  <c:v>892.34692105877457</c:v>
                </c:pt>
                <c:pt idx="681" formatCode="General">
                  <c:v>889.90327868757743</c:v>
                </c:pt>
                <c:pt idx="682" formatCode="General">
                  <c:v>888.82909422857176</c:v>
                </c:pt>
                <c:pt idx="683" formatCode="General">
                  <c:v>886.44654291665449</c:v>
                </c:pt>
                <c:pt idx="684" formatCode="General">
                  <c:v>885.44872228174893</c:v>
                </c:pt>
                <c:pt idx="685" formatCode="General">
                  <c:v>882.47562406345878</c:v>
                </c:pt>
                <c:pt idx="686" formatCode="General">
                  <c:v>881.39634868284656</c:v>
                </c:pt>
                <c:pt idx="687" formatCode="General">
                  <c:v>880.56652846096085</c:v>
                </c:pt>
                <c:pt idx="688" formatCode="General">
                  <c:v>879.23779792162236</c:v>
                </c:pt>
                <c:pt idx="689" formatCode="General">
                  <c:v>876.29015431136565</c:v>
                </c:pt>
                <c:pt idx="690" formatCode="General">
                  <c:v>874.92069639917383</c:v>
                </c:pt>
                <c:pt idx="691" formatCode="General">
                  <c:v>873.62251138947499</c:v>
                </c:pt>
                <c:pt idx="692" formatCode="General">
                  <c:v>872.05450753462344</c:v>
                </c:pt>
                <c:pt idx="693" formatCode="General">
                  <c:v>870.22177575622538</c:v>
                </c:pt>
                <c:pt idx="694" formatCode="General">
                  <c:v>868.9490453545601</c:v>
                </c:pt>
                <c:pt idx="695" formatCode="General">
                  <c:v>866.61231233710282</c:v>
                </c:pt>
                <c:pt idx="696" formatCode="General">
                  <c:v>865.46685497560406</c:v>
                </c:pt>
                <c:pt idx="697" formatCode="General">
                  <c:v>863.53230476507281</c:v>
                </c:pt>
                <c:pt idx="698" formatCode="General">
                  <c:v>861.54175441686834</c:v>
                </c:pt>
                <c:pt idx="699" formatCode="General">
                  <c:v>859.55629499027032</c:v>
                </c:pt>
                <c:pt idx="700" formatCode="General">
                  <c:v>857.46392620993277</c:v>
                </c:pt>
                <c:pt idx="701" formatCode="General">
                  <c:v>855.44792125369497</c:v>
                </c:pt>
                <c:pt idx="702" formatCode="General">
                  <c:v>853.98682675258317</c:v>
                </c:pt>
                <c:pt idx="703" formatCode="General">
                  <c:v>852.84646031269119</c:v>
                </c:pt>
                <c:pt idx="704" formatCode="General">
                  <c:v>850.51990913844702</c:v>
                </c:pt>
                <c:pt idx="705" formatCode="General">
                  <c:v>848.51408602542256</c:v>
                </c:pt>
                <c:pt idx="706" formatCode="General">
                  <c:v>846.71189977666438</c:v>
                </c:pt>
                <c:pt idx="707" formatCode="General">
                  <c:v>845.71407914175893</c:v>
                </c:pt>
                <c:pt idx="708" formatCode="General">
                  <c:v>843.49952824286129</c:v>
                </c:pt>
                <c:pt idx="709" formatCode="General">
                  <c:v>841.67188738607013</c:v>
                </c:pt>
                <c:pt idx="710" formatCode="General">
                  <c:v>840.28206578745142</c:v>
                </c:pt>
                <c:pt idx="711" formatCode="General">
                  <c:v>838.10824226140733</c:v>
                </c:pt>
                <c:pt idx="712" formatCode="General">
                  <c:v>836.28569232622249</c:v>
                </c:pt>
                <c:pt idx="713" formatCode="General">
                  <c:v>834.60059727441751</c:v>
                </c:pt>
                <c:pt idx="714" formatCode="General">
                  <c:v>832.24859149214012</c:v>
                </c:pt>
                <c:pt idx="715" formatCode="General">
                  <c:v>830.21222284947578</c:v>
                </c:pt>
                <c:pt idx="716" formatCode="General">
                  <c:v>828.09439946110479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A02-40BB-A2BD-7D623C4508DB}"/>
            </c:ext>
          </c:extLst>
        </c:ser>
        <c:ser>
          <c:idx val="3"/>
          <c:order val="3"/>
          <c:tx>
            <c:strRef>
              <c:f>'46NT9F'!$B$2</c:f>
              <c:strCache>
                <c:ptCount val="1"/>
                <c:pt idx="0">
                  <c:v>AWA_2_04_Rz</c:v>
                </c:pt>
              </c:strCache>
            </c:strRef>
          </c:tx>
          <c:spPr>
            <a:ln w="28575" cap="rnd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'46NT9F'!$H$22:$H$742</c:f>
              <c:numCache>
                <c:formatCode>0.000</c:formatCode>
                <c:ptCount val="721"/>
                <c:pt idx="0">
                  <c:v>3.6570731015101835E-5</c:v>
                </c:pt>
                <c:pt idx="1">
                  <c:v>3.5570207015101838E-5</c:v>
                </c:pt>
                <c:pt idx="2">
                  <c:v>3.5666611015101837E-5</c:v>
                </c:pt>
                <c:pt idx="3">
                  <c:v>3.6562912575101837E-5</c:v>
                </c:pt>
                <c:pt idx="4">
                  <c:v>3.5494647015101838E-5</c:v>
                </c:pt>
                <c:pt idx="5">
                  <c:v>4.668017101510184E-5</c:v>
                </c:pt>
                <c:pt idx="6">
                  <c:v>7.0585891015101832E-5</c:v>
                </c:pt>
                <c:pt idx="7">
                  <c:v>9.9455131015101832E-5</c:v>
                </c:pt>
                <c:pt idx="8">
                  <c:v>1.2404073101510184E-4</c:v>
                </c:pt>
                <c:pt idx="9">
                  <c:v>1.5364753101510185E-4</c:v>
                </c:pt>
                <c:pt idx="10">
                  <c:v>1.8906433101510182E-4</c:v>
                </c:pt>
                <c:pt idx="11">
                  <c:v>2.1042433101510182E-4</c:v>
                </c:pt>
                <c:pt idx="12">
                  <c:v>2.4287633101510183E-4</c:v>
                </c:pt>
                <c:pt idx="13">
                  <c:v>2.7996353101510183E-4</c:v>
                </c:pt>
                <c:pt idx="14">
                  <c:v>3.1121673101510181E-4</c:v>
                </c:pt>
                <c:pt idx="15">
                  <c:v>3.4392393101510181E-4</c:v>
                </c:pt>
                <c:pt idx="16">
                  <c:v>3.7228753101510185E-4</c:v>
                </c:pt>
                <c:pt idx="17">
                  <c:v>3.9687073101510187E-4</c:v>
                </c:pt>
                <c:pt idx="18">
                  <c:v>4.3089873101510184E-4</c:v>
                </c:pt>
                <c:pt idx="19">
                  <c:v>4.606707310151019E-4</c:v>
                </c:pt>
                <c:pt idx="20">
                  <c:v>4.8809473101510186E-4</c:v>
                </c:pt>
                <c:pt idx="21">
                  <c:v>5.2072673101510186E-4</c:v>
                </c:pt>
                <c:pt idx="22">
                  <c:v>5.5943073101510183E-4</c:v>
                </c:pt>
                <c:pt idx="23">
                  <c:v>5.8882273101510188E-4</c:v>
                </c:pt>
                <c:pt idx="24">
                  <c:v>6.2168273101510189E-4</c:v>
                </c:pt>
                <c:pt idx="25">
                  <c:v>6.5896273101510177E-4</c:v>
                </c:pt>
                <c:pt idx="26">
                  <c:v>6.9042673101510192E-4</c:v>
                </c:pt>
                <c:pt idx="27">
                  <c:v>7.3765073101510193E-4</c:v>
                </c:pt>
                <c:pt idx="28">
                  <c:v>7.661987310151018E-4</c:v>
                </c:pt>
                <c:pt idx="29">
                  <c:v>8.1343073101510194E-4</c:v>
                </c:pt>
                <c:pt idx="30">
                  <c:v>8.4488273101510189E-4</c:v>
                </c:pt>
                <c:pt idx="31">
                  <c:v>8.8715073101510182E-4</c:v>
                </c:pt>
                <c:pt idx="32">
                  <c:v>9.3045073101510184E-4</c:v>
                </c:pt>
                <c:pt idx="33">
                  <c:v>9.699107310151019E-4</c:v>
                </c:pt>
                <c:pt idx="34">
                  <c:v>1.0140347310151018E-3</c:v>
                </c:pt>
                <c:pt idx="35">
                  <c:v>1.0536587310151018E-3</c:v>
                </c:pt>
                <c:pt idx="36">
                  <c:v>1.0918467310151018E-3</c:v>
                </c:pt>
                <c:pt idx="37">
                  <c:v>1.1394707310151018E-3</c:v>
                </c:pt>
                <c:pt idx="38">
                  <c:v>1.1858827310151018E-3</c:v>
                </c:pt>
                <c:pt idx="39">
                  <c:v>1.2316907310151019E-3</c:v>
                </c:pt>
                <c:pt idx="40">
                  <c:v>1.2713627310151018E-3</c:v>
                </c:pt>
                <c:pt idx="41">
                  <c:v>1.3186387310151018E-3</c:v>
                </c:pt>
                <c:pt idx="42">
                  <c:v>1.3699307310151019E-3</c:v>
                </c:pt>
                <c:pt idx="43">
                  <c:v>1.4171227310151016E-3</c:v>
                </c:pt>
                <c:pt idx="44">
                  <c:v>1.4554507310151016E-3</c:v>
                </c:pt>
                <c:pt idx="45">
                  <c:v>1.5053787310151017E-3</c:v>
                </c:pt>
                <c:pt idx="46">
                  <c:v>1.5517467310151016E-3</c:v>
                </c:pt>
                <c:pt idx="47">
                  <c:v>1.6072107310151017E-3</c:v>
                </c:pt>
                <c:pt idx="48">
                  <c:v>1.6474547310151016E-3</c:v>
                </c:pt>
                <c:pt idx="49">
                  <c:v>1.6960307310151018E-3</c:v>
                </c:pt>
                <c:pt idx="50">
                  <c:v>1.7456707310151017E-3</c:v>
                </c:pt>
                <c:pt idx="51">
                  <c:v>1.7965787310151018E-3</c:v>
                </c:pt>
                <c:pt idx="52">
                  <c:v>1.8408827310151018E-3</c:v>
                </c:pt>
                <c:pt idx="53">
                  <c:v>1.8861267310151017E-3</c:v>
                </c:pt>
                <c:pt idx="54">
                  <c:v>1.9288507310151017E-3</c:v>
                </c:pt>
                <c:pt idx="55">
                  <c:v>1.9936267310151018E-3</c:v>
                </c:pt>
                <c:pt idx="56">
                  <c:v>2.0379347310151017E-3</c:v>
                </c:pt>
                <c:pt idx="57">
                  <c:v>2.0870987310151017E-3</c:v>
                </c:pt>
                <c:pt idx="58">
                  <c:v>2.1346467310151018E-3</c:v>
                </c:pt>
                <c:pt idx="59">
                  <c:v>2.1799827310151018E-3</c:v>
                </c:pt>
                <c:pt idx="60">
                  <c:v>2.2289627310151019E-3</c:v>
                </c:pt>
                <c:pt idx="61">
                  <c:v>2.2804227310151016E-3</c:v>
                </c:pt>
                <c:pt idx="62">
                  <c:v>2.3276307310151016E-3</c:v>
                </c:pt>
                <c:pt idx="63">
                  <c:v>2.3724627310151018E-3</c:v>
                </c:pt>
                <c:pt idx="64">
                  <c:v>2.4282427310151015E-3</c:v>
                </c:pt>
                <c:pt idx="65">
                  <c:v>2.4799427310151019E-3</c:v>
                </c:pt>
                <c:pt idx="66">
                  <c:v>2.5213067310151018E-3</c:v>
                </c:pt>
                <c:pt idx="67">
                  <c:v>2.5694347310151024E-3</c:v>
                </c:pt>
                <c:pt idx="68">
                  <c:v>2.622402731015102E-3</c:v>
                </c:pt>
                <c:pt idx="69">
                  <c:v>2.6770987310151019E-3</c:v>
                </c:pt>
                <c:pt idx="70">
                  <c:v>2.7163987310151023E-3</c:v>
                </c:pt>
                <c:pt idx="71">
                  <c:v>2.767394731015102E-3</c:v>
                </c:pt>
                <c:pt idx="72">
                  <c:v>2.8186387310151018E-3</c:v>
                </c:pt>
                <c:pt idx="73">
                  <c:v>2.8780387310151016E-3</c:v>
                </c:pt>
                <c:pt idx="74">
                  <c:v>2.9198347310151018E-3</c:v>
                </c:pt>
                <c:pt idx="75">
                  <c:v>2.9750347310151023E-3</c:v>
                </c:pt>
                <c:pt idx="76">
                  <c:v>3.0267507310151021E-3</c:v>
                </c:pt>
                <c:pt idx="77">
                  <c:v>3.070430731015102E-3</c:v>
                </c:pt>
                <c:pt idx="78">
                  <c:v>3.1167347310151021E-3</c:v>
                </c:pt>
                <c:pt idx="79">
                  <c:v>3.1756627310151019E-3</c:v>
                </c:pt>
                <c:pt idx="80">
                  <c:v>3.2168667310151023E-3</c:v>
                </c:pt>
                <c:pt idx="81">
                  <c:v>3.2736427310151015E-3</c:v>
                </c:pt>
                <c:pt idx="82">
                  <c:v>3.3213827310151016E-3</c:v>
                </c:pt>
                <c:pt idx="83">
                  <c:v>3.369002731015102E-3</c:v>
                </c:pt>
                <c:pt idx="84">
                  <c:v>3.417310731015102E-3</c:v>
                </c:pt>
                <c:pt idx="85">
                  <c:v>3.4744307310151019E-3</c:v>
                </c:pt>
                <c:pt idx="86">
                  <c:v>3.5114507310151023E-3</c:v>
                </c:pt>
                <c:pt idx="87">
                  <c:v>3.5695387310151023E-3</c:v>
                </c:pt>
                <c:pt idx="88">
                  <c:v>3.6097147310151017E-3</c:v>
                </c:pt>
                <c:pt idx="89">
                  <c:v>3.666994731015102E-3</c:v>
                </c:pt>
                <c:pt idx="90">
                  <c:v>3.7167427310151021E-3</c:v>
                </c:pt>
                <c:pt idx="91">
                  <c:v>3.7629067310151021E-3</c:v>
                </c:pt>
                <c:pt idx="92">
                  <c:v>3.8081787310151024E-3</c:v>
                </c:pt>
                <c:pt idx="93">
                  <c:v>3.859966731015102E-3</c:v>
                </c:pt>
                <c:pt idx="94">
                  <c:v>3.9084707310151016E-3</c:v>
                </c:pt>
                <c:pt idx="95">
                  <c:v>3.9597347310151021E-3</c:v>
                </c:pt>
                <c:pt idx="96">
                  <c:v>4.0092467310151019E-3</c:v>
                </c:pt>
                <c:pt idx="97">
                  <c:v>4.0609307310151025E-3</c:v>
                </c:pt>
                <c:pt idx="98">
                  <c:v>4.0993707310151015E-3</c:v>
                </c:pt>
                <c:pt idx="99">
                  <c:v>4.1491307310151018E-3</c:v>
                </c:pt>
                <c:pt idx="100">
                  <c:v>4.2001707310151022E-3</c:v>
                </c:pt>
                <c:pt idx="101">
                  <c:v>4.2452107310151019E-3</c:v>
                </c:pt>
                <c:pt idx="102">
                  <c:v>4.2927307310151016E-3</c:v>
                </c:pt>
                <c:pt idx="103">
                  <c:v>4.3512507310151018E-3</c:v>
                </c:pt>
                <c:pt idx="104">
                  <c:v>4.3942107310151017E-3</c:v>
                </c:pt>
                <c:pt idx="105">
                  <c:v>4.4395307310151023E-3</c:v>
                </c:pt>
                <c:pt idx="106">
                  <c:v>4.4944507310151023E-3</c:v>
                </c:pt>
                <c:pt idx="107">
                  <c:v>4.5370507310151017E-3</c:v>
                </c:pt>
                <c:pt idx="108">
                  <c:v>4.592650731015102E-3</c:v>
                </c:pt>
                <c:pt idx="109">
                  <c:v>4.6359707310151023E-3</c:v>
                </c:pt>
                <c:pt idx="110">
                  <c:v>4.688010731015102E-3</c:v>
                </c:pt>
                <c:pt idx="111">
                  <c:v>4.7368907310151023E-3</c:v>
                </c:pt>
                <c:pt idx="112">
                  <c:v>4.7830507310151022E-3</c:v>
                </c:pt>
                <c:pt idx="113">
                  <c:v>4.8288907310151015E-3</c:v>
                </c:pt>
                <c:pt idx="114">
                  <c:v>4.8820507310151015E-3</c:v>
                </c:pt>
                <c:pt idx="115">
                  <c:v>4.9232107310151017E-3</c:v>
                </c:pt>
                <c:pt idx="116">
                  <c:v>4.9789707310151018E-3</c:v>
                </c:pt>
                <c:pt idx="117">
                  <c:v>5.030650731015102E-3</c:v>
                </c:pt>
                <c:pt idx="118">
                  <c:v>5.0787707310151024E-3</c:v>
                </c:pt>
                <c:pt idx="119">
                  <c:v>5.1241707310151017E-3</c:v>
                </c:pt>
                <c:pt idx="120">
                  <c:v>5.1785307310151015E-3</c:v>
                </c:pt>
                <c:pt idx="121">
                  <c:v>5.2444907310151027E-3</c:v>
                </c:pt>
                <c:pt idx="122">
                  <c:v>5.3064507310151025E-3</c:v>
                </c:pt>
                <c:pt idx="123">
                  <c:v>5.3743307310151027E-3</c:v>
                </c:pt>
                <c:pt idx="124">
                  <c:v>5.4576507310151023E-3</c:v>
                </c:pt>
                <c:pt idx="125">
                  <c:v>5.5528107310151018E-3</c:v>
                </c:pt>
                <c:pt idx="126">
                  <c:v>5.6592907310151017E-3</c:v>
                </c:pt>
                <c:pt idx="127">
                  <c:v>5.7872107310151018E-3</c:v>
                </c:pt>
                <c:pt idx="128">
                  <c:v>5.9575307310151017E-3</c:v>
                </c:pt>
                <c:pt idx="129">
                  <c:v>6.1254107310151022E-3</c:v>
                </c:pt>
                <c:pt idx="130">
                  <c:v>6.330050731015102E-3</c:v>
                </c:pt>
                <c:pt idx="131">
                  <c:v>6.5696107310151018E-3</c:v>
                </c:pt>
                <c:pt idx="132">
                  <c:v>6.8015707310151016E-3</c:v>
                </c:pt>
                <c:pt idx="133">
                  <c:v>7.0340907310151024E-3</c:v>
                </c:pt>
                <c:pt idx="134">
                  <c:v>7.2795307310151028E-3</c:v>
                </c:pt>
                <c:pt idx="135">
                  <c:v>7.4972107310151016E-3</c:v>
                </c:pt>
                <c:pt idx="136">
                  <c:v>7.7487707310151021E-3</c:v>
                </c:pt>
                <c:pt idx="137">
                  <c:v>7.9450507310151013E-3</c:v>
                </c:pt>
                <c:pt idx="138">
                  <c:v>8.1434107310151011E-3</c:v>
                </c:pt>
                <c:pt idx="139">
                  <c:v>8.3409307310151008E-3</c:v>
                </c:pt>
                <c:pt idx="140">
                  <c:v>8.5558907310151026E-3</c:v>
                </c:pt>
                <c:pt idx="141">
                  <c:v>8.7614507310151031E-3</c:v>
                </c:pt>
                <c:pt idx="142">
                  <c:v>8.9466107310151016E-3</c:v>
                </c:pt>
                <c:pt idx="143">
                  <c:v>9.1381707310151019E-3</c:v>
                </c:pt>
                <c:pt idx="144">
                  <c:v>9.3478107310151007E-3</c:v>
                </c:pt>
                <c:pt idx="145">
                  <c:v>9.5304107310151022E-3</c:v>
                </c:pt>
                <c:pt idx="146">
                  <c:v>9.7417307310151031E-3</c:v>
                </c:pt>
                <c:pt idx="147">
                  <c:v>9.9223307310151027E-3</c:v>
                </c:pt>
                <c:pt idx="148">
                  <c:v>1.0116490731015101E-2</c:v>
                </c:pt>
                <c:pt idx="149">
                  <c:v>1.0316570731015101E-2</c:v>
                </c:pt>
                <c:pt idx="150">
                  <c:v>1.0480970731015102E-2</c:v>
                </c:pt>
                <c:pt idx="151">
                  <c:v>1.0685570731015101E-2</c:v>
                </c:pt>
                <c:pt idx="152">
                  <c:v>1.0893250731015103E-2</c:v>
                </c:pt>
                <c:pt idx="153">
                  <c:v>1.1093050731015101E-2</c:v>
                </c:pt>
                <c:pt idx="154">
                  <c:v>1.1287050731015102E-2</c:v>
                </c:pt>
                <c:pt idx="155">
                  <c:v>1.1477490731015103E-2</c:v>
                </c:pt>
                <c:pt idx="156">
                  <c:v>1.1690490731015102E-2</c:v>
                </c:pt>
                <c:pt idx="157">
                  <c:v>1.1885570731015102E-2</c:v>
                </c:pt>
                <c:pt idx="158">
                  <c:v>1.2084610731015102E-2</c:v>
                </c:pt>
                <c:pt idx="159">
                  <c:v>1.2285130731015101E-2</c:v>
                </c:pt>
                <c:pt idx="160">
                  <c:v>1.2473730731015103E-2</c:v>
                </c:pt>
                <c:pt idx="161">
                  <c:v>1.2683290731015102E-2</c:v>
                </c:pt>
                <c:pt idx="162">
                  <c:v>1.2895450731015102E-2</c:v>
                </c:pt>
                <c:pt idx="163">
                  <c:v>1.30963707310151E-2</c:v>
                </c:pt>
                <c:pt idx="164">
                  <c:v>1.3302170731015101E-2</c:v>
                </c:pt>
                <c:pt idx="165">
                  <c:v>1.3498370731015102E-2</c:v>
                </c:pt>
                <c:pt idx="166">
                  <c:v>1.3696890731015101E-2</c:v>
                </c:pt>
                <c:pt idx="167">
                  <c:v>1.3899730731015103E-2</c:v>
                </c:pt>
                <c:pt idx="168">
                  <c:v>1.4083770731015102E-2</c:v>
                </c:pt>
                <c:pt idx="169">
                  <c:v>1.4286010731015103E-2</c:v>
                </c:pt>
                <c:pt idx="170">
                  <c:v>1.4500050731015101E-2</c:v>
                </c:pt>
                <c:pt idx="171">
                  <c:v>1.4715730731015102E-2</c:v>
                </c:pt>
                <c:pt idx="172">
                  <c:v>1.4925290731015102E-2</c:v>
                </c:pt>
                <c:pt idx="173">
                  <c:v>1.5145930731015103E-2</c:v>
                </c:pt>
                <c:pt idx="174">
                  <c:v>1.5337890731015102E-2</c:v>
                </c:pt>
                <c:pt idx="175">
                  <c:v>1.5566570731015101E-2</c:v>
                </c:pt>
                <c:pt idx="176">
                  <c:v>1.5770250731015102E-2</c:v>
                </c:pt>
                <c:pt idx="177">
                  <c:v>1.5977530731015103E-2</c:v>
                </c:pt>
                <c:pt idx="178">
                  <c:v>1.6181810731015104E-2</c:v>
                </c:pt>
                <c:pt idx="179">
                  <c:v>1.6390330731015101E-2</c:v>
                </c:pt>
                <c:pt idx="180">
                  <c:v>1.6609370731015104E-2</c:v>
                </c:pt>
                <c:pt idx="181">
                  <c:v>1.6808370731015102E-2</c:v>
                </c:pt>
                <c:pt idx="182">
                  <c:v>1.7023930731015102E-2</c:v>
                </c:pt>
                <c:pt idx="183">
                  <c:v>1.7221650731015101E-2</c:v>
                </c:pt>
                <c:pt idx="184">
                  <c:v>1.7421690731015103E-2</c:v>
                </c:pt>
                <c:pt idx="185">
                  <c:v>1.76370907310151E-2</c:v>
                </c:pt>
                <c:pt idx="186">
                  <c:v>1.7838970731015102E-2</c:v>
                </c:pt>
                <c:pt idx="187">
                  <c:v>1.80384507310151E-2</c:v>
                </c:pt>
                <c:pt idx="188">
                  <c:v>1.8232610731015102E-2</c:v>
                </c:pt>
                <c:pt idx="189">
                  <c:v>1.8434690731015103E-2</c:v>
                </c:pt>
                <c:pt idx="190">
                  <c:v>1.86389707310151E-2</c:v>
                </c:pt>
                <c:pt idx="191">
                  <c:v>1.8845890731015103E-2</c:v>
                </c:pt>
                <c:pt idx="192">
                  <c:v>1.9069250731015102E-2</c:v>
                </c:pt>
                <c:pt idx="193">
                  <c:v>1.9268210731015104E-2</c:v>
                </c:pt>
                <c:pt idx="194">
                  <c:v>1.9462090731015104E-2</c:v>
                </c:pt>
                <c:pt idx="195">
                  <c:v>1.9686930731015101E-2</c:v>
                </c:pt>
                <c:pt idx="196">
                  <c:v>1.98804107310151E-2</c:v>
                </c:pt>
                <c:pt idx="197">
                  <c:v>2.0084330731015104E-2</c:v>
                </c:pt>
                <c:pt idx="198">
                  <c:v>2.0272050731015102E-2</c:v>
                </c:pt>
                <c:pt idx="199">
                  <c:v>2.0491250731015102E-2</c:v>
                </c:pt>
                <c:pt idx="200">
                  <c:v>2.0680250731015103E-2</c:v>
                </c:pt>
                <c:pt idx="201">
                  <c:v>2.0899770731015104E-2</c:v>
                </c:pt>
                <c:pt idx="202">
                  <c:v>2.1094610731015102E-2</c:v>
                </c:pt>
                <c:pt idx="203">
                  <c:v>2.1295450731015103E-2</c:v>
                </c:pt>
                <c:pt idx="204">
                  <c:v>2.1511650731015103E-2</c:v>
                </c:pt>
                <c:pt idx="205">
                  <c:v>2.1709970731015101E-2</c:v>
                </c:pt>
                <c:pt idx="206">
                  <c:v>2.1898650731015105E-2</c:v>
                </c:pt>
                <c:pt idx="207">
                  <c:v>2.2118170731015102E-2</c:v>
                </c:pt>
                <c:pt idx="208">
                  <c:v>2.2315290731015104E-2</c:v>
                </c:pt>
                <c:pt idx="209">
                  <c:v>2.2521370731015102E-2</c:v>
                </c:pt>
                <c:pt idx="210">
                  <c:v>2.2747330731015102E-2</c:v>
                </c:pt>
                <c:pt idx="211">
                  <c:v>2.2936570731015102E-2</c:v>
                </c:pt>
                <c:pt idx="212">
                  <c:v>2.31403707310151E-2</c:v>
                </c:pt>
                <c:pt idx="213">
                  <c:v>2.3336290731015105E-2</c:v>
                </c:pt>
                <c:pt idx="214">
                  <c:v>2.3550530731015099E-2</c:v>
                </c:pt>
                <c:pt idx="215">
                  <c:v>2.3742930731015105E-2</c:v>
                </c:pt>
                <c:pt idx="216">
                  <c:v>2.3932090731015102E-2</c:v>
                </c:pt>
                <c:pt idx="217">
                  <c:v>2.4136170731015101E-2</c:v>
                </c:pt>
                <c:pt idx="218">
                  <c:v>2.4330850731015104E-2</c:v>
                </c:pt>
                <c:pt idx="219">
                  <c:v>2.4534690731015104E-2</c:v>
                </c:pt>
                <c:pt idx="220">
                  <c:v>2.47480507310151E-2</c:v>
                </c:pt>
                <c:pt idx="221">
                  <c:v>2.4948770731015105E-2</c:v>
                </c:pt>
                <c:pt idx="222">
                  <c:v>2.5170650731015102E-2</c:v>
                </c:pt>
                <c:pt idx="223">
                  <c:v>2.5371170731015101E-2</c:v>
                </c:pt>
                <c:pt idx="224">
                  <c:v>2.5561330731015103E-2</c:v>
                </c:pt>
                <c:pt idx="225">
                  <c:v>2.5765290731015099E-2</c:v>
                </c:pt>
                <c:pt idx="226">
                  <c:v>2.5957450731015103E-2</c:v>
                </c:pt>
                <c:pt idx="227">
                  <c:v>2.6157930731015102E-2</c:v>
                </c:pt>
                <c:pt idx="228">
                  <c:v>2.6377050731015102E-2</c:v>
                </c:pt>
                <c:pt idx="229">
                  <c:v>2.6567050731015104E-2</c:v>
                </c:pt>
                <c:pt idx="230">
                  <c:v>2.6792690731015104E-2</c:v>
                </c:pt>
                <c:pt idx="231">
                  <c:v>2.6988650731015102E-2</c:v>
                </c:pt>
                <c:pt idx="232">
                  <c:v>2.7192330731015103E-2</c:v>
                </c:pt>
                <c:pt idx="233">
                  <c:v>2.7398250731015105E-2</c:v>
                </c:pt>
                <c:pt idx="234">
                  <c:v>2.7600530731015104E-2</c:v>
                </c:pt>
                <c:pt idx="235">
                  <c:v>2.7792770731015101E-2</c:v>
                </c:pt>
                <c:pt idx="236">
                  <c:v>2.7995370731015101E-2</c:v>
                </c:pt>
                <c:pt idx="237">
                  <c:v>2.8192810731015105E-2</c:v>
                </c:pt>
                <c:pt idx="238">
                  <c:v>2.8392930731015103E-2</c:v>
                </c:pt>
                <c:pt idx="239">
                  <c:v>2.8590330731015103E-2</c:v>
                </c:pt>
                <c:pt idx="240">
                  <c:v>2.8809050731015098E-2</c:v>
                </c:pt>
                <c:pt idx="241">
                  <c:v>2.9004530731015103E-2</c:v>
                </c:pt>
                <c:pt idx="242">
                  <c:v>2.9228930731015103E-2</c:v>
                </c:pt>
                <c:pt idx="243">
                  <c:v>2.9459890731015102E-2</c:v>
                </c:pt>
                <c:pt idx="244">
                  <c:v>2.9653810731015098E-2</c:v>
                </c:pt>
                <c:pt idx="245">
                  <c:v>2.9866010731015101E-2</c:v>
                </c:pt>
                <c:pt idx="246">
                  <c:v>3.0059730731015102E-2</c:v>
                </c:pt>
                <c:pt idx="247">
                  <c:v>3.0259490731015103E-2</c:v>
                </c:pt>
                <c:pt idx="248">
                  <c:v>3.04521307310151E-2</c:v>
                </c:pt>
                <c:pt idx="249">
                  <c:v>3.0648210731015105E-2</c:v>
                </c:pt>
                <c:pt idx="250">
                  <c:v>3.0868210731015103E-2</c:v>
                </c:pt>
                <c:pt idx="251">
                  <c:v>3.1044850731015101E-2</c:v>
                </c:pt>
                <c:pt idx="252">
                  <c:v>3.1263370731015101E-2</c:v>
                </c:pt>
                <c:pt idx="253">
                  <c:v>3.1490930731015103E-2</c:v>
                </c:pt>
                <c:pt idx="254">
                  <c:v>3.1685530731015106E-2</c:v>
                </c:pt>
                <c:pt idx="255">
                  <c:v>3.1905730731015103E-2</c:v>
                </c:pt>
                <c:pt idx="256">
                  <c:v>3.2126490731015103E-2</c:v>
                </c:pt>
                <c:pt idx="257">
                  <c:v>3.2317930731015104E-2</c:v>
                </c:pt>
                <c:pt idx="258">
                  <c:v>3.2524570731015105E-2</c:v>
                </c:pt>
                <c:pt idx="259">
                  <c:v>3.2738410731015105E-2</c:v>
                </c:pt>
                <c:pt idx="260">
                  <c:v>3.2934250731015101E-2</c:v>
                </c:pt>
                <c:pt idx="261">
                  <c:v>3.3132730731015102E-2</c:v>
                </c:pt>
                <c:pt idx="262">
                  <c:v>3.3337250731015101E-2</c:v>
                </c:pt>
                <c:pt idx="263">
                  <c:v>3.35350107310151E-2</c:v>
                </c:pt>
                <c:pt idx="264">
                  <c:v>3.3740250731015102E-2</c:v>
                </c:pt>
                <c:pt idx="265">
                  <c:v>3.3954050731015102E-2</c:v>
                </c:pt>
                <c:pt idx="266">
                  <c:v>3.4166850731015101E-2</c:v>
                </c:pt>
                <c:pt idx="267">
                  <c:v>3.4368930731015102E-2</c:v>
                </c:pt>
                <c:pt idx="268">
                  <c:v>3.4550570731015105E-2</c:v>
                </c:pt>
                <c:pt idx="269">
                  <c:v>3.4779930731015103E-2</c:v>
                </c:pt>
                <c:pt idx="270">
                  <c:v>3.4979650731015104E-2</c:v>
                </c:pt>
                <c:pt idx="271">
                  <c:v>3.51707307310151E-2</c:v>
                </c:pt>
                <c:pt idx="272">
                  <c:v>3.5379930731015106E-2</c:v>
                </c:pt>
                <c:pt idx="273">
                  <c:v>3.56041307310151E-2</c:v>
                </c:pt>
                <c:pt idx="274">
                  <c:v>3.5797530731015104E-2</c:v>
                </c:pt>
                <c:pt idx="275">
                  <c:v>3.5996570731015101E-2</c:v>
                </c:pt>
                <c:pt idx="276">
                  <c:v>3.6219730731015101E-2</c:v>
                </c:pt>
                <c:pt idx="277">
                  <c:v>3.6419570731015101E-2</c:v>
                </c:pt>
                <c:pt idx="278">
                  <c:v>3.6625050731015102E-2</c:v>
                </c:pt>
                <c:pt idx="279">
                  <c:v>3.6829170731015104E-2</c:v>
                </c:pt>
                <c:pt idx="280">
                  <c:v>3.7043490731015101E-2</c:v>
                </c:pt>
                <c:pt idx="281">
                  <c:v>3.7254530731015104E-2</c:v>
                </c:pt>
                <c:pt idx="282">
                  <c:v>3.7471650731015098E-2</c:v>
                </c:pt>
                <c:pt idx="283">
                  <c:v>3.7679570731015105E-2</c:v>
                </c:pt>
                <c:pt idx="284">
                  <c:v>3.7879610731015104E-2</c:v>
                </c:pt>
                <c:pt idx="285">
                  <c:v>3.8095490731015105E-2</c:v>
                </c:pt>
                <c:pt idx="286">
                  <c:v>3.8298930731015104E-2</c:v>
                </c:pt>
                <c:pt idx="287">
                  <c:v>3.8515530731015102E-2</c:v>
                </c:pt>
                <c:pt idx="288">
                  <c:v>3.8725890731015102E-2</c:v>
                </c:pt>
                <c:pt idx="289">
                  <c:v>3.8935530731015099E-2</c:v>
                </c:pt>
                <c:pt idx="290">
                  <c:v>3.9130530731015106E-2</c:v>
                </c:pt>
                <c:pt idx="291">
                  <c:v>3.9343850731015102E-2</c:v>
                </c:pt>
                <c:pt idx="292">
                  <c:v>3.95487307310151E-2</c:v>
                </c:pt>
                <c:pt idx="293">
                  <c:v>3.9748250731015101E-2</c:v>
                </c:pt>
                <c:pt idx="294">
                  <c:v>3.9968010731015101E-2</c:v>
                </c:pt>
                <c:pt idx="295">
                  <c:v>4.0173370731015103E-2</c:v>
                </c:pt>
                <c:pt idx="296">
                  <c:v>4.0374570731015108E-2</c:v>
                </c:pt>
                <c:pt idx="297">
                  <c:v>4.0609770731015099E-2</c:v>
                </c:pt>
                <c:pt idx="298">
                  <c:v>4.0809770731015105E-2</c:v>
                </c:pt>
                <c:pt idx="299">
                  <c:v>4.1021770731015102E-2</c:v>
                </c:pt>
                <c:pt idx="300">
                  <c:v>4.1214970731015106E-2</c:v>
                </c:pt>
                <c:pt idx="301">
                  <c:v>4.1426970731015096E-2</c:v>
                </c:pt>
                <c:pt idx="302">
                  <c:v>4.16401707310151E-2</c:v>
                </c:pt>
                <c:pt idx="303">
                  <c:v>4.18621707310151E-2</c:v>
                </c:pt>
                <c:pt idx="304">
                  <c:v>4.2069370731015104E-2</c:v>
                </c:pt>
                <c:pt idx="305">
                  <c:v>4.2282970731015099E-2</c:v>
                </c:pt>
                <c:pt idx="306">
                  <c:v>4.25129707310151E-2</c:v>
                </c:pt>
                <c:pt idx="307">
                  <c:v>4.2716970731015103E-2</c:v>
                </c:pt>
                <c:pt idx="308">
                  <c:v>4.2922170731015105E-2</c:v>
                </c:pt>
                <c:pt idx="309">
                  <c:v>4.3120970731015104E-2</c:v>
                </c:pt>
                <c:pt idx="310">
                  <c:v>4.3325770731015102E-2</c:v>
                </c:pt>
                <c:pt idx="311">
                  <c:v>4.3528170731015108E-2</c:v>
                </c:pt>
                <c:pt idx="312">
                  <c:v>4.3752170731015096E-2</c:v>
                </c:pt>
                <c:pt idx="313">
                  <c:v>4.3941770731015108E-2</c:v>
                </c:pt>
                <c:pt idx="314">
                  <c:v>4.41709707310151E-2</c:v>
                </c:pt>
                <c:pt idx="315">
                  <c:v>4.4370570731015101E-2</c:v>
                </c:pt>
                <c:pt idx="316">
                  <c:v>4.4600570731015109E-2</c:v>
                </c:pt>
                <c:pt idx="317">
                  <c:v>4.4838170731015099E-2</c:v>
                </c:pt>
                <c:pt idx="318">
                  <c:v>4.5040970731015102E-2</c:v>
                </c:pt>
                <c:pt idx="319">
                  <c:v>4.5273770731015101E-2</c:v>
                </c:pt>
                <c:pt idx="320">
                  <c:v>4.5491370731015106E-2</c:v>
                </c:pt>
                <c:pt idx="321">
                  <c:v>4.5711370731015097E-2</c:v>
                </c:pt>
                <c:pt idx="322">
                  <c:v>4.5938170731015103E-2</c:v>
                </c:pt>
                <c:pt idx="323">
                  <c:v>4.6142970731015101E-2</c:v>
                </c:pt>
                <c:pt idx="324">
                  <c:v>4.6375370731015109E-2</c:v>
                </c:pt>
                <c:pt idx="325">
                  <c:v>4.6583770731015106E-2</c:v>
                </c:pt>
                <c:pt idx="326">
                  <c:v>4.67869707310151E-2</c:v>
                </c:pt>
                <c:pt idx="327">
                  <c:v>4.7009370731015104E-2</c:v>
                </c:pt>
                <c:pt idx="328">
                  <c:v>4.7232170731015106E-2</c:v>
                </c:pt>
                <c:pt idx="329">
                  <c:v>4.74389707310151E-2</c:v>
                </c:pt>
                <c:pt idx="330">
                  <c:v>4.76409707310151E-2</c:v>
                </c:pt>
                <c:pt idx="331">
                  <c:v>4.7882170731015104E-2</c:v>
                </c:pt>
                <c:pt idx="332">
                  <c:v>4.8096170731015103E-2</c:v>
                </c:pt>
                <c:pt idx="333">
                  <c:v>4.83081707310151E-2</c:v>
                </c:pt>
                <c:pt idx="334">
                  <c:v>4.8516970731015102E-2</c:v>
                </c:pt>
                <c:pt idx="335">
                  <c:v>4.87357707310151E-2</c:v>
                </c:pt>
                <c:pt idx="336">
                  <c:v>4.8947770731015104E-2</c:v>
                </c:pt>
                <c:pt idx="337">
                  <c:v>4.91493707310151E-2</c:v>
                </c:pt>
                <c:pt idx="338">
                  <c:v>4.9403770731015102E-2</c:v>
                </c:pt>
                <c:pt idx="339">
                  <c:v>4.9617370731015104E-2</c:v>
                </c:pt>
                <c:pt idx="340">
                  <c:v>4.9852170731015104E-2</c:v>
                </c:pt>
                <c:pt idx="341">
                  <c:v>5.0067370731015103E-2</c:v>
                </c:pt>
                <c:pt idx="342">
                  <c:v>5.0280170731015102E-2</c:v>
                </c:pt>
                <c:pt idx="343">
                  <c:v>5.0498570731015102E-2</c:v>
                </c:pt>
                <c:pt idx="344">
                  <c:v>5.0704970731015105E-2</c:v>
                </c:pt>
                <c:pt idx="345">
                  <c:v>5.0942570731015102E-2</c:v>
                </c:pt>
                <c:pt idx="346">
                  <c:v>5.1153370731015099E-2</c:v>
                </c:pt>
                <c:pt idx="347">
                  <c:v>5.1367370731015098E-2</c:v>
                </c:pt>
                <c:pt idx="348">
                  <c:v>5.1581770731015102E-2</c:v>
                </c:pt>
                <c:pt idx="349">
                  <c:v>5.1794970731015105E-2</c:v>
                </c:pt>
                <c:pt idx="350">
                  <c:v>5.2009770731015106E-2</c:v>
                </c:pt>
                <c:pt idx="351">
                  <c:v>5.2224970731015105E-2</c:v>
                </c:pt>
                <c:pt idx="352">
                  <c:v>5.2440570731015101E-2</c:v>
                </c:pt>
                <c:pt idx="353">
                  <c:v>5.2681370731015101E-2</c:v>
                </c:pt>
                <c:pt idx="354">
                  <c:v>5.2901370731015106E-2</c:v>
                </c:pt>
                <c:pt idx="355">
                  <c:v>5.31453707310151E-2</c:v>
                </c:pt>
                <c:pt idx="356">
                  <c:v>5.3373770731015097E-2</c:v>
                </c:pt>
                <c:pt idx="357">
                  <c:v>5.3609370731015106E-2</c:v>
                </c:pt>
                <c:pt idx="358">
                  <c:v>5.3833770731015099E-2</c:v>
                </c:pt>
                <c:pt idx="359">
                  <c:v>5.4045370731015098E-2</c:v>
                </c:pt>
                <c:pt idx="360">
                  <c:v>5.4281370731015105E-2</c:v>
                </c:pt>
                <c:pt idx="361">
                  <c:v>5.4512170731015101E-2</c:v>
                </c:pt>
                <c:pt idx="362">
                  <c:v>5.4728170731015095E-2</c:v>
                </c:pt>
                <c:pt idx="363">
                  <c:v>5.49493707310151E-2</c:v>
                </c:pt>
                <c:pt idx="364">
                  <c:v>5.5173770731015107E-2</c:v>
                </c:pt>
                <c:pt idx="365">
                  <c:v>5.5394170731015102E-2</c:v>
                </c:pt>
                <c:pt idx="366">
                  <c:v>5.5630970731015104E-2</c:v>
                </c:pt>
                <c:pt idx="367">
                  <c:v>5.5846170731015103E-2</c:v>
                </c:pt>
                <c:pt idx="368">
                  <c:v>5.6078570731015097E-2</c:v>
                </c:pt>
                <c:pt idx="369">
                  <c:v>5.6290170731015096E-2</c:v>
                </c:pt>
                <c:pt idx="370">
                  <c:v>5.6511770731015105E-2</c:v>
                </c:pt>
                <c:pt idx="371">
                  <c:v>5.6754570731015107E-2</c:v>
                </c:pt>
                <c:pt idx="372">
                  <c:v>5.6974570731015105E-2</c:v>
                </c:pt>
                <c:pt idx="373">
                  <c:v>5.71985707310151E-2</c:v>
                </c:pt>
                <c:pt idx="374">
                  <c:v>5.7451770731015109E-2</c:v>
                </c:pt>
                <c:pt idx="375">
                  <c:v>5.7674970731015102E-2</c:v>
                </c:pt>
                <c:pt idx="376">
                  <c:v>5.79065707310151E-2</c:v>
                </c:pt>
                <c:pt idx="377">
                  <c:v>5.8126570731015105E-2</c:v>
                </c:pt>
                <c:pt idx="378">
                  <c:v>5.8368970731015102E-2</c:v>
                </c:pt>
                <c:pt idx="379">
                  <c:v>5.8596570731015103E-2</c:v>
                </c:pt>
                <c:pt idx="380">
                  <c:v>5.88213707310151E-2</c:v>
                </c:pt>
                <c:pt idx="381">
                  <c:v>5.9047370731015104E-2</c:v>
                </c:pt>
                <c:pt idx="382">
                  <c:v>5.9272570731015106E-2</c:v>
                </c:pt>
                <c:pt idx="383">
                  <c:v>5.9512970731015101E-2</c:v>
                </c:pt>
                <c:pt idx="384">
                  <c:v>5.9765370731015101E-2</c:v>
                </c:pt>
                <c:pt idx="385">
                  <c:v>5.9990970731015107E-2</c:v>
                </c:pt>
                <c:pt idx="386">
                  <c:v>6.0223770731015105E-2</c:v>
                </c:pt>
                <c:pt idx="387">
                  <c:v>6.0450970731015102E-2</c:v>
                </c:pt>
                <c:pt idx="388">
                  <c:v>6.0689370731015095E-2</c:v>
                </c:pt>
                <c:pt idx="389">
                  <c:v>6.0908570731015105E-2</c:v>
                </c:pt>
                <c:pt idx="390">
                  <c:v>6.11629707310151E-2</c:v>
                </c:pt>
                <c:pt idx="391">
                  <c:v>6.1392170731015099E-2</c:v>
                </c:pt>
                <c:pt idx="392">
                  <c:v>6.1645370731015101E-2</c:v>
                </c:pt>
                <c:pt idx="393">
                  <c:v>6.1875770731015099E-2</c:v>
                </c:pt>
                <c:pt idx="394">
                  <c:v>6.2127770731015108E-2</c:v>
                </c:pt>
                <c:pt idx="395">
                  <c:v>6.2365370731015099E-2</c:v>
                </c:pt>
                <c:pt idx="396">
                  <c:v>6.2626170731015104E-2</c:v>
                </c:pt>
                <c:pt idx="397">
                  <c:v>6.2861770731015107E-2</c:v>
                </c:pt>
                <c:pt idx="398">
                  <c:v>6.3103770731015099E-2</c:v>
                </c:pt>
                <c:pt idx="399">
                  <c:v>6.33629707310151E-2</c:v>
                </c:pt>
                <c:pt idx="400">
                  <c:v>6.3581770731015105E-2</c:v>
                </c:pt>
                <c:pt idx="401">
                  <c:v>6.3815370731015106E-2</c:v>
                </c:pt>
                <c:pt idx="402">
                  <c:v>6.4038570731015099E-2</c:v>
                </c:pt>
                <c:pt idx="403">
                  <c:v>6.4260170731015101E-2</c:v>
                </c:pt>
                <c:pt idx="404">
                  <c:v>6.4516170731015107E-2</c:v>
                </c:pt>
                <c:pt idx="405">
                  <c:v>6.4751770731015096E-2</c:v>
                </c:pt>
                <c:pt idx="406">
                  <c:v>6.5014170731015106E-2</c:v>
                </c:pt>
                <c:pt idx="407">
                  <c:v>6.5250170731015092E-2</c:v>
                </c:pt>
                <c:pt idx="408">
                  <c:v>6.5481370731015107E-2</c:v>
                </c:pt>
                <c:pt idx="409">
                  <c:v>6.573777073101511E-2</c:v>
                </c:pt>
                <c:pt idx="410">
                  <c:v>6.5968970731015097E-2</c:v>
                </c:pt>
                <c:pt idx="411">
                  <c:v>6.6224170731015108E-2</c:v>
                </c:pt>
                <c:pt idx="412">
                  <c:v>6.6473770731015097E-2</c:v>
                </c:pt>
                <c:pt idx="413">
                  <c:v>6.6722970731015102E-2</c:v>
                </c:pt>
                <c:pt idx="414">
                  <c:v>6.6966570731015099E-2</c:v>
                </c:pt>
                <c:pt idx="415">
                  <c:v>6.7202570731015099E-2</c:v>
                </c:pt>
                <c:pt idx="416">
                  <c:v>6.7446570731015093E-2</c:v>
                </c:pt>
                <c:pt idx="417">
                  <c:v>6.7704170731015104E-2</c:v>
                </c:pt>
                <c:pt idx="418">
                  <c:v>6.7933370731015102E-2</c:v>
                </c:pt>
                <c:pt idx="419">
                  <c:v>6.8197370731015103E-2</c:v>
                </c:pt>
                <c:pt idx="420">
                  <c:v>6.8431770731015099E-2</c:v>
                </c:pt>
                <c:pt idx="421">
                  <c:v>6.8683370731015103E-2</c:v>
                </c:pt>
                <c:pt idx="422">
                  <c:v>6.8914570731015104E-2</c:v>
                </c:pt>
                <c:pt idx="423">
                  <c:v>6.9157370731015091E-2</c:v>
                </c:pt>
                <c:pt idx="424">
                  <c:v>6.9416170731015109E-2</c:v>
                </c:pt>
                <c:pt idx="425">
                  <c:v>6.96629707310151E-2</c:v>
                </c:pt>
                <c:pt idx="426">
                  <c:v>6.9895770731015106E-2</c:v>
                </c:pt>
                <c:pt idx="427">
                  <c:v>7.0166170731015096E-2</c:v>
                </c:pt>
                <c:pt idx="428">
                  <c:v>7.0406570731015097E-2</c:v>
                </c:pt>
                <c:pt idx="429">
                  <c:v>7.0654970731015107E-2</c:v>
                </c:pt>
                <c:pt idx="430">
                  <c:v>7.0903770731015101E-2</c:v>
                </c:pt>
                <c:pt idx="431">
                  <c:v>7.1154970731015107E-2</c:v>
                </c:pt>
                <c:pt idx="432" formatCode="General">
                  <c:v>7.1425770731015095E-2</c:v>
                </c:pt>
                <c:pt idx="433" formatCode="General">
                  <c:v>7.16749707310151E-2</c:v>
                </c:pt>
                <c:pt idx="434" formatCode="General">
                  <c:v>7.190937073101511E-2</c:v>
                </c:pt>
                <c:pt idx="435" formatCode="General">
                  <c:v>7.21913707310151E-2</c:v>
                </c:pt>
                <c:pt idx="436" formatCode="General">
                  <c:v>7.2440570731015105E-2</c:v>
                </c:pt>
                <c:pt idx="437" formatCode="General">
                  <c:v>7.2696970731015109E-2</c:v>
                </c:pt>
                <c:pt idx="438" formatCode="General">
                  <c:v>7.2946570731015112E-2</c:v>
                </c:pt>
                <c:pt idx="439" formatCode="General">
                  <c:v>7.3195370731015105E-2</c:v>
                </c:pt>
                <c:pt idx="440" formatCode="General">
                  <c:v>7.3431370731015105E-2</c:v>
                </c:pt>
                <c:pt idx="441" formatCode="General">
                  <c:v>7.3702970731015102E-2</c:v>
                </c:pt>
                <c:pt idx="442" formatCode="General">
                  <c:v>7.3954170731015095E-2</c:v>
                </c:pt>
                <c:pt idx="443" formatCode="General">
                  <c:v>7.4194970731015109E-2</c:v>
                </c:pt>
                <c:pt idx="444" formatCode="General">
                  <c:v>7.443777073101511E-2</c:v>
                </c:pt>
                <c:pt idx="445" formatCode="General">
                  <c:v>7.4678970731015107E-2</c:v>
                </c:pt>
                <c:pt idx="446" formatCode="General">
                  <c:v>7.4955370731015103E-2</c:v>
                </c:pt>
                <c:pt idx="447" formatCode="General">
                  <c:v>7.5205370731015103E-2</c:v>
                </c:pt>
                <c:pt idx="448" formatCode="General">
                  <c:v>7.5467770731015099E-2</c:v>
                </c:pt>
                <c:pt idx="449" formatCode="General">
                  <c:v>7.5724970731015098E-2</c:v>
                </c:pt>
                <c:pt idx="450" formatCode="General">
                  <c:v>7.6002970731015099E-2</c:v>
                </c:pt>
                <c:pt idx="451" formatCode="General">
                  <c:v>7.6272970731015105E-2</c:v>
                </c:pt>
                <c:pt idx="452" formatCode="General">
                  <c:v>7.6522170731015096E-2</c:v>
                </c:pt>
                <c:pt idx="453" formatCode="General">
                  <c:v>7.6771770731015099E-2</c:v>
                </c:pt>
                <c:pt idx="454" formatCode="General">
                  <c:v>7.7041770731015105E-2</c:v>
                </c:pt>
                <c:pt idx="455" formatCode="General">
                  <c:v>7.7289770731015103E-2</c:v>
                </c:pt>
                <c:pt idx="456" formatCode="General">
                  <c:v>7.7536970731015106E-2</c:v>
                </c:pt>
                <c:pt idx="457" formatCode="General">
                  <c:v>7.7792570731015101E-2</c:v>
                </c:pt>
                <c:pt idx="458" formatCode="General">
                  <c:v>7.807377073101511E-2</c:v>
                </c:pt>
                <c:pt idx="459" formatCode="General">
                  <c:v>7.8314170731015098E-2</c:v>
                </c:pt>
                <c:pt idx="460" formatCode="General">
                  <c:v>7.8570570731015102E-2</c:v>
                </c:pt>
                <c:pt idx="461" formatCode="General">
                  <c:v>7.8860570731015101E-2</c:v>
                </c:pt>
                <c:pt idx="462" formatCode="General">
                  <c:v>7.9097770731015093E-2</c:v>
                </c:pt>
                <c:pt idx="463" formatCode="General">
                  <c:v>7.9369370731015104E-2</c:v>
                </c:pt>
                <c:pt idx="464" formatCode="General">
                  <c:v>7.9595370731015094E-2</c:v>
                </c:pt>
                <c:pt idx="465" formatCode="General">
                  <c:v>7.9870970731015095E-2</c:v>
                </c:pt>
                <c:pt idx="466" formatCode="General">
                  <c:v>8.0127370731015099E-2</c:v>
                </c:pt>
                <c:pt idx="467" formatCode="General">
                  <c:v>8.0416170731015091E-2</c:v>
                </c:pt>
                <c:pt idx="468" formatCode="General">
                  <c:v>8.0699370731015102E-2</c:v>
                </c:pt>
                <c:pt idx="469" formatCode="General">
                  <c:v>8.0949370731015088E-2</c:v>
                </c:pt>
                <c:pt idx="470" formatCode="General">
                  <c:v>8.1194970731015101E-2</c:v>
                </c:pt>
                <c:pt idx="471" formatCode="General">
                  <c:v>8.1489370731015087E-2</c:v>
                </c:pt>
                <c:pt idx="472" formatCode="General">
                  <c:v>8.1730570731015084E-2</c:v>
                </c:pt>
                <c:pt idx="473" formatCode="General">
                  <c:v>8.1988570731015092E-2</c:v>
                </c:pt>
                <c:pt idx="474" formatCode="General">
                  <c:v>8.224537073101508E-2</c:v>
                </c:pt>
                <c:pt idx="475" formatCode="General">
                  <c:v>8.2524970731015085E-2</c:v>
                </c:pt>
                <c:pt idx="476" formatCode="General">
                  <c:v>8.2777370731015085E-2</c:v>
                </c:pt>
                <c:pt idx="477" formatCode="General">
                  <c:v>8.3022970731015097E-2</c:v>
                </c:pt>
                <c:pt idx="478" formatCode="General">
                  <c:v>8.3305370731015085E-2</c:v>
                </c:pt>
                <c:pt idx="479" formatCode="General">
                  <c:v>8.3555770731015097E-2</c:v>
                </c:pt>
                <c:pt idx="480" formatCode="General">
                  <c:v>8.3795370731015104E-2</c:v>
                </c:pt>
                <c:pt idx="481" formatCode="General">
                  <c:v>8.40529707310151E-2</c:v>
                </c:pt>
                <c:pt idx="482" formatCode="General">
                  <c:v>8.4294570731015095E-2</c:v>
                </c:pt>
                <c:pt idx="483" formatCode="General">
                  <c:v>8.4576970731015097E-2</c:v>
                </c:pt>
                <c:pt idx="484" formatCode="General">
                  <c:v>8.4821370731015089E-2</c:v>
                </c:pt>
                <c:pt idx="485" formatCode="General">
                  <c:v>8.5122170731015079E-2</c:v>
                </c:pt>
                <c:pt idx="486" formatCode="General">
                  <c:v>8.5351370731015092E-2</c:v>
                </c:pt>
                <c:pt idx="487" formatCode="General">
                  <c:v>8.5626570731015081E-2</c:v>
                </c:pt>
                <c:pt idx="488" formatCode="General">
                  <c:v>8.5893370731015092E-2</c:v>
                </c:pt>
                <c:pt idx="489" formatCode="General">
                  <c:v>8.6144970731015083E-2</c:v>
                </c:pt>
                <c:pt idx="490" formatCode="General">
                  <c:v>8.6398970731015101E-2</c:v>
                </c:pt>
                <c:pt idx="491" formatCode="General">
                  <c:v>8.66701707310151E-2</c:v>
                </c:pt>
                <c:pt idx="492" formatCode="General">
                  <c:v>8.6943370731015102E-2</c:v>
                </c:pt>
                <c:pt idx="493" formatCode="General">
                  <c:v>8.71633707310151E-2</c:v>
                </c:pt>
                <c:pt idx="494" formatCode="General">
                  <c:v>8.7447770731015104E-2</c:v>
                </c:pt>
                <c:pt idx="495" formatCode="General">
                  <c:v>8.7699370731015094E-2</c:v>
                </c:pt>
                <c:pt idx="496" formatCode="General">
                  <c:v>8.7972170731015084E-2</c:v>
                </c:pt>
                <c:pt idx="497" formatCode="General">
                  <c:v>8.8216170731015092E-2</c:v>
                </c:pt>
                <c:pt idx="498" formatCode="General">
                  <c:v>8.8482570731015092E-2</c:v>
                </c:pt>
                <c:pt idx="499" formatCode="General">
                  <c:v>8.8736970731015094E-2</c:v>
                </c:pt>
                <c:pt idx="500" formatCode="General">
                  <c:v>8.9005370731015082E-2</c:v>
                </c:pt>
                <c:pt idx="501" formatCode="General">
                  <c:v>8.9250570731015097E-2</c:v>
                </c:pt>
                <c:pt idx="502" formatCode="General">
                  <c:v>8.9544570731015086E-2</c:v>
                </c:pt>
                <c:pt idx="503" formatCode="General">
                  <c:v>8.9795370731015095E-2</c:v>
                </c:pt>
                <c:pt idx="504" formatCode="General">
                  <c:v>9.0082170731015085E-2</c:v>
                </c:pt>
                <c:pt idx="505" formatCode="General">
                  <c:v>9.0311770731015095E-2</c:v>
                </c:pt>
                <c:pt idx="506" formatCode="General">
                  <c:v>9.0589370731015084E-2</c:v>
                </c:pt>
                <c:pt idx="507" formatCode="General">
                  <c:v>9.0844570731015095E-2</c:v>
                </c:pt>
                <c:pt idx="508" formatCode="General">
                  <c:v>9.1095770731015088E-2</c:v>
                </c:pt>
                <c:pt idx="509" formatCode="General">
                  <c:v>9.13625707310151E-2</c:v>
                </c:pt>
                <c:pt idx="510" formatCode="General">
                  <c:v>9.1630970731015088E-2</c:v>
                </c:pt>
                <c:pt idx="511" formatCode="General">
                  <c:v>9.1886970731015094E-2</c:v>
                </c:pt>
                <c:pt idx="512" formatCode="General">
                  <c:v>9.21733707310151E-2</c:v>
                </c:pt>
                <c:pt idx="513" formatCode="General">
                  <c:v>9.2421370731015084E-2</c:v>
                </c:pt>
                <c:pt idx="514" formatCode="General">
                  <c:v>9.2701370731015087E-2</c:v>
                </c:pt>
                <c:pt idx="515" formatCode="General">
                  <c:v>9.294857073101509E-2</c:v>
                </c:pt>
                <c:pt idx="516" formatCode="General">
                  <c:v>9.3204570731015096E-2</c:v>
                </c:pt>
                <c:pt idx="517" formatCode="General">
                  <c:v>9.3452570731015094E-2</c:v>
                </c:pt>
                <c:pt idx="518" formatCode="General">
                  <c:v>9.3704170731015085E-2</c:v>
                </c:pt>
                <c:pt idx="519" formatCode="General">
                  <c:v>9.3955770731015104E-2</c:v>
                </c:pt>
                <c:pt idx="520" formatCode="General">
                  <c:v>9.4244570731015095E-2</c:v>
                </c:pt>
                <c:pt idx="521" formatCode="General">
                  <c:v>9.4499370731015095E-2</c:v>
                </c:pt>
                <c:pt idx="522" formatCode="General">
                  <c:v>9.4747770731015105E-2</c:v>
                </c:pt>
                <c:pt idx="523" formatCode="General">
                  <c:v>9.5004970731015104E-2</c:v>
                </c:pt>
                <c:pt idx="524" formatCode="General">
                  <c:v>9.5290570731015087E-2</c:v>
                </c:pt>
                <c:pt idx="525" formatCode="General">
                  <c:v>9.5580570731015085E-2</c:v>
                </c:pt>
                <c:pt idx="526" formatCode="General">
                  <c:v>9.5838170731015082E-2</c:v>
                </c:pt>
                <c:pt idx="527" formatCode="General">
                  <c:v>9.6090570731015082E-2</c:v>
                </c:pt>
                <c:pt idx="528" formatCode="General">
                  <c:v>9.6352170731015097E-2</c:v>
                </c:pt>
                <c:pt idx="529" formatCode="General">
                  <c:v>9.6617770731015101E-2</c:v>
                </c:pt>
                <c:pt idx="530" formatCode="General">
                  <c:v>9.6874970731015086E-2</c:v>
                </c:pt>
                <c:pt idx="531" formatCode="General">
                  <c:v>9.7105370731015092E-2</c:v>
                </c:pt>
                <c:pt idx="532" formatCode="General">
                  <c:v>9.7391770731015084E-2</c:v>
                </c:pt>
                <c:pt idx="533" formatCode="General">
                  <c:v>9.7656970731015105E-2</c:v>
                </c:pt>
                <c:pt idx="534" formatCode="General">
                  <c:v>9.7907370731015089E-2</c:v>
                </c:pt>
                <c:pt idx="535" formatCode="General">
                  <c:v>9.8160170731015087E-2</c:v>
                </c:pt>
                <c:pt idx="536" formatCode="General">
                  <c:v>9.8444170731015093E-2</c:v>
                </c:pt>
                <c:pt idx="537" formatCode="General">
                  <c:v>9.8697370731015088E-2</c:v>
                </c:pt>
                <c:pt idx="538" formatCode="General">
                  <c:v>9.8946170731015096E-2</c:v>
                </c:pt>
                <c:pt idx="539" formatCode="General">
                  <c:v>9.9216970731015083E-2</c:v>
                </c:pt>
                <c:pt idx="540" formatCode="General">
                  <c:v>9.947697073101508E-2</c:v>
                </c:pt>
                <c:pt idx="541" formatCode="General">
                  <c:v>9.97445707310151E-2</c:v>
                </c:pt>
                <c:pt idx="542" formatCode="General">
                  <c:v>9.9997770731015082E-2</c:v>
                </c:pt>
                <c:pt idx="543" formatCode="General">
                  <c:v>0.10028857073101509</c:v>
                </c:pt>
                <c:pt idx="544" formatCode="General">
                  <c:v>0.10054937073101509</c:v>
                </c:pt>
                <c:pt idx="545" formatCode="General">
                  <c:v>0.1008133707310151</c:v>
                </c:pt>
                <c:pt idx="546" formatCode="General">
                  <c:v>0.10108737073101509</c:v>
                </c:pt>
                <c:pt idx="547" formatCode="General">
                  <c:v>0.1013637707310151</c:v>
                </c:pt>
                <c:pt idx="548" formatCode="General">
                  <c:v>0.10163777073101508</c:v>
                </c:pt>
                <c:pt idx="549" formatCode="General">
                  <c:v>0.10188537073101508</c:v>
                </c:pt>
                <c:pt idx="550" formatCode="General">
                  <c:v>0.1021405707310151</c:v>
                </c:pt>
                <c:pt idx="551" formatCode="General">
                  <c:v>0.10242977073101509</c:v>
                </c:pt>
                <c:pt idx="552" formatCode="General">
                  <c:v>0.10267657073101509</c:v>
                </c:pt>
                <c:pt idx="553" formatCode="General">
                  <c:v>0.1029629707310151</c:v>
                </c:pt>
                <c:pt idx="554" formatCode="General">
                  <c:v>0.10321417073101509</c:v>
                </c:pt>
                <c:pt idx="555" formatCode="General">
                  <c:v>0.10347097073101509</c:v>
                </c:pt>
                <c:pt idx="556" formatCode="General">
                  <c:v>0.10372337073101509</c:v>
                </c:pt>
                <c:pt idx="557" formatCode="General">
                  <c:v>0.10397777073101508</c:v>
                </c:pt>
                <c:pt idx="558" formatCode="General">
                  <c:v>0.10422777073101509</c:v>
                </c:pt>
                <c:pt idx="559" formatCode="General">
                  <c:v>0.10453177073101509</c:v>
                </c:pt>
                <c:pt idx="560" formatCode="General">
                  <c:v>0.10477697073101509</c:v>
                </c:pt>
                <c:pt idx="561" formatCode="General">
                  <c:v>0.10505937073101509</c:v>
                </c:pt>
                <c:pt idx="562" formatCode="General">
                  <c:v>0.10531497073101509</c:v>
                </c:pt>
                <c:pt idx="563" formatCode="General">
                  <c:v>0.10558297073101508</c:v>
                </c:pt>
                <c:pt idx="564" formatCode="General">
                  <c:v>0.10584977073101509</c:v>
                </c:pt>
                <c:pt idx="565" formatCode="General">
                  <c:v>0.10613937073101509</c:v>
                </c:pt>
                <c:pt idx="566" formatCode="General">
                  <c:v>0.1064093707310151</c:v>
                </c:pt>
                <c:pt idx="567" formatCode="General">
                  <c:v>0.10665457073101509</c:v>
                </c:pt>
                <c:pt idx="568" formatCode="General">
                  <c:v>0.1069161707310151</c:v>
                </c:pt>
                <c:pt idx="569" formatCode="General">
                  <c:v>0.10716737073101509</c:v>
                </c:pt>
                <c:pt idx="570" formatCode="General">
                  <c:v>0.10741977073101509</c:v>
                </c:pt>
                <c:pt idx="571" formatCode="General">
                  <c:v>0.10769617073101509</c:v>
                </c:pt>
                <c:pt idx="572" formatCode="General">
                  <c:v>0.1079605707310151</c:v>
                </c:pt>
                <c:pt idx="573" formatCode="General">
                  <c:v>0.10823297073101509</c:v>
                </c:pt>
                <c:pt idx="574" formatCode="General">
                  <c:v>0.10848297073101509</c:v>
                </c:pt>
                <c:pt idx="575" formatCode="General">
                  <c:v>0.1087441707310151</c:v>
                </c:pt>
                <c:pt idx="576" formatCode="General">
                  <c:v>0.1090289707310151</c:v>
                </c:pt>
                <c:pt idx="577" formatCode="General">
                  <c:v>0.10929617073101509</c:v>
                </c:pt>
                <c:pt idx="578" formatCode="General">
                  <c:v>0.1095569707310151</c:v>
                </c:pt>
                <c:pt idx="579" formatCode="General">
                  <c:v>0.1098177707310151</c:v>
                </c:pt>
                <c:pt idx="580" formatCode="General">
                  <c:v>0.1101065707310151</c:v>
                </c:pt>
                <c:pt idx="581" formatCode="General">
                  <c:v>0.11034977073101508</c:v>
                </c:pt>
                <c:pt idx="582" formatCode="General">
                  <c:v>0.1106201707310151</c:v>
                </c:pt>
                <c:pt idx="583" formatCode="General">
                  <c:v>0.11088577073101509</c:v>
                </c:pt>
                <c:pt idx="584" formatCode="General">
                  <c:v>0.11117697073101508</c:v>
                </c:pt>
                <c:pt idx="585" formatCode="General">
                  <c:v>0.11143697073101511</c:v>
                </c:pt>
                <c:pt idx="586" formatCode="General">
                  <c:v>0.11168937073101509</c:v>
                </c:pt>
                <c:pt idx="587" formatCode="General">
                  <c:v>0.11195257073101508</c:v>
                </c:pt>
                <c:pt idx="588" formatCode="General">
                  <c:v>0.1122089707310151</c:v>
                </c:pt>
                <c:pt idx="589" formatCode="General">
                  <c:v>0.1124913707310151</c:v>
                </c:pt>
                <c:pt idx="590" formatCode="General">
                  <c:v>0.11276377073101509</c:v>
                </c:pt>
                <c:pt idx="591" formatCode="General">
                  <c:v>0.1130221707310151</c:v>
                </c:pt>
                <c:pt idx="592" formatCode="General">
                  <c:v>0.11329937073101509</c:v>
                </c:pt>
                <c:pt idx="593" formatCode="General">
                  <c:v>0.1135597707310151</c:v>
                </c:pt>
                <c:pt idx="594" formatCode="General">
                  <c:v>0.11382137073101509</c:v>
                </c:pt>
                <c:pt idx="595" formatCode="General">
                  <c:v>0.11409977073101508</c:v>
                </c:pt>
                <c:pt idx="596" formatCode="General">
                  <c:v>0.1143217707310151</c:v>
                </c:pt>
                <c:pt idx="597" formatCode="General">
                  <c:v>0.11460337073101509</c:v>
                </c:pt>
                <c:pt idx="598" formatCode="General">
                  <c:v>0.11486817073101509</c:v>
                </c:pt>
                <c:pt idx="599" formatCode="General">
                  <c:v>0.11516137073101509</c:v>
                </c:pt>
                <c:pt idx="600" formatCode="General">
                  <c:v>0.11542137073101509</c:v>
                </c:pt>
                <c:pt idx="601" formatCode="General">
                  <c:v>0.11568897073101508</c:v>
                </c:pt>
                <c:pt idx="602" formatCode="General">
                  <c:v>0.11594697073101509</c:v>
                </c:pt>
                <c:pt idx="603" formatCode="General">
                  <c:v>0.1162169707310151</c:v>
                </c:pt>
                <c:pt idx="604" formatCode="General">
                  <c:v>0.11647297073101509</c:v>
                </c:pt>
                <c:pt idx="605" formatCode="General">
                  <c:v>0.1167561707310151</c:v>
                </c:pt>
                <c:pt idx="606" formatCode="General">
                  <c:v>0.11698897073101509</c:v>
                </c:pt>
                <c:pt idx="607" formatCode="General">
                  <c:v>0.11726257073101509</c:v>
                </c:pt>
                <c:pt idx="608" formatCode="General">
                  <c:v>0.1175045707310151</c:v>
                </c:pt>
                <c:pt idx="609" formatCode="General">
                  <c:v>0.11776257073101509</c:v>
                </c:pt>
                <c:pt idx="610" formatCode="General">
                  <c:v>0.11804977073101509</c:v>
                </c:pt>
                <c:pt idx="611" formatCode="General">
                  <c:v>0.11828737073101508</c:v>
                </c:pt>
                <c:pt idx="612" formatCode="General">
                  <c:v>0.11856057073101509</c:v>
                </c:pt>
                <c:pt idx="613" formatCode="General">
                  <c:v>0.11884497073101509</c:v>
                </c:pt>
                <c:pt idx="614" formatCode="General">
                  <c:v>0.11913777073101509</c:v>
                </c:pt>
                <c:pt idx="615" formatCode="General">
                  <c:v>0.1194025707310151</c:v>
                </c:pt>
                <c:pt idx="616" formatCode="General">
                  <c:v>0.11967217073101509</c:v>
                </c:pt>
                <c:pt idx="617" formatCode="General">
                  <c:v>0.11993377073101509</c:v>
                </c:pt>
                <c:pt idx="618" formatCode="General">
                  <c:v>0.12018857073101509</c:v>
                </c:pt>
                <c:pt idx="619" formatCode="General">
                  <c:v>0.12045977073101509</c:v>
                </c:pt>
                <c:pt idx="620" formatCode="General">
                  <c:v>0.12073297073101509</c:v>
                </c:pt>
                <c:pt idx="621" formatCode="General">
                  <c:v>0.12103217073101509</c:v>
                </c:pt>
                <c:pt idx="622" formatCode="General">
                  <c:v>0.1212625707310151</c:v>
                </c:pt>
                <c:pt idx="623" formatCode="General">
                  <c:v>0.1215173707310151</c:v>
                </c:pt>
                <c:pt idx="624" formatCode="General">
                  <c:v>0.12178657073101511</c:v>
                </c:pt>
                <c:pt idx="625" formatCode="General">
                  <c:v>0.1220465707310151</c:v>
                </c:pt>
                <c:pt idx="626" formatCode="General">
                  <c:v>0.12231097073101509</c:v>
                </c:pt>
                <c:pt idx="627" formatCode="General">
                  <c:v>0.1226105707310151</c:v>
                </c:pt>
                <c:pt idx="628" formatCode="General">
                  <c:v>0.12285257073101509</c:v>
                </c:pt>
                <c:pt idx="629" formatCode="General">
                  <c:v>0.12310937073101509</c:v>
                </c:pt>
                <c:pt idx="630" formatCode="General">
                  <c:v>0.12340577073101508</c:v>
                </c:pt>
                <c:pt idx="631" formatCode="General">
                  <c:v>0.1236645707310151</c:v>
                </c:pt>
                <c:pt idx="632" formatCode="General">
                  <c:v>0.12392657073101508</c:v>
                </c:pt>
                <c:pt idx="633" formatCode="General">
                  <c:v>0.1242093707310151</c:v>
                </c:pt>
                <c:pt idx="634" formatCode="General">
                  <c:v>0.12446697073101509</c:v>
                </c:pt>
                <c:pt idx="635" formatCode="General">
                  <c:v>0.1247249707310151</c:v>
                </c:pt>
                <c:pt idx="636" formatCode="General">
                  <c:v>0.12501017073101509</c:v>
                </c:pt>
                <c:pt idx="637" formatCode="General">
                  <c:v>0.12527177073101509</c:v>
                </c:pt>
                <c:pt idx="638" formatCode="General">
                  <c:v>0.12556977073101508</c:v>
                </c:pt>
                <c:pt idx="639" formatCode="General">
                  <c:v>0.12583177073101509</c:v>
                </c:pt>
                <c:pt idx="640" formatCode="General">
                  <c:v>0.12609217073101509</c:v>
                </c:pt>
                <c:pt idx="641" formatCode="General">
                  <c:v>0.12635377073101509</c:v>
                </c:pt>
                <c:pt idx="642" formatCode="General">
                  <c:v>0.12663777073101509</c:v>
                </c:pt>
                <c:pt idx="643" formatCode="General">
                  <c:v>0.12690297073101509</c:v>
                </c:pt>
                <c:pt idx="644" formatCode="General">
                  <c:v>0.1271553707310151</c:v>
                </c:pt>
                <c:pt idx="645" formatCode="General">
                  <c:v>0.1274149707310151</c:v>
                </c:pt>
                <c:pt idx="646" formatCode="General">
                  <c:v>0.1276697707310151</c:v>
                </c:pt>
                <c:pt idx="647" formatCode="General">
                  <c:v>0.1279197707310151</c:v>
                </c:pt>
                <c:pt idx="648" formatCode="General">
                  <c:v>0.12818097073101509</c:v>
                </c:pt>
                <c:pt idx="649" formatCode="General">
                  <c:v>0.1284689707310151</c:v>
                </c:pt>
                <c:pt idx="650" formatCode="General">
                  <c:v>0.1287277707310151</c:v>
                </c:pt>
                <c:pt idx="651" formatCode="General">
                  <c:v>0.1289797707310151</c:v>
                </c:pt>
                <c:pt idx="652" formatCode="General">
                  <c:v>0.1292777707310151</c:v>
                </c:pt>
                <c:pt idx="653" formatCode="General">
                  <c:v>0.12955817073101508</c:v>
                </c:pt>
                <c:pt idx="654" formatCode="General">
                  <c:v>0.12982097073101509</c:v>
                </c:pt>
                <c:pt idx="655" formatCode="General">
                  <c:v>0.1301049707310151</c:v>
                </c:pt>
                <c:pt idx="656" formatCode="General">
                  <c:v>0.1303629707310151</c:v>
                </c:pt>
                <c:pt idx="657" formatCode="General">
                  <c:v>0.13063857073101509</c:v>
                </c:pt>
                <c:pt idx="658" formatCode="General">
                  <c:v>0.13092497073101508</c:v>
                </c:pt>
                <c:pt idx="659" formatCode="General">
                  <c:v>0.1311705707310151</c:v>
                </c:pt>
                <c:pt idx="660" formatCode="General">
                  <c:v>0.13143777073101509</c:v>
                </c:pt>
                <c:pt idx="661" formatCode="General">
                  <c:v>0.13169697073101511</c:v>
                </c:pt>
                <c:pt idx="662" formatCode="General">
                  <c:v>0.1319649707310151</c:v>
                </c:pt>
                <c:pt idx="663" formatCode="General">
                  <c:v>0.1322517707310151</c:v>
                </c:pt>
                <c:pt idx="664" formatCode="General">
                  <c:v>0.1324969707310151</c:v>
                </c:pt>
                <c:pt idx="665" formatCode="General">
                  <c:v>0.13277177073101509</c:v>
                </c:pt>
                <c:pt idx="666" formatCode="General">
                  <c:v>0.13304937073101508</c:v>
                </c:pt>
                <c:pt idx="667" formatCode="General">
                  <c:v>0.13330297073101507</c:v>
                </c:pt>
                <c:pt idx="668" formatCode="General">
                  <c:v>0.13359777073101509</c:v>
                </c:pt>
                <c:pt idx="669" formatCode="General">
                  <c:v>0.13388177073101509</c:v>
                </c:pt>
                <c:pt idx="670" formatCode="General">
                  <c:v>0.13414697073101509</c:v>
                </c:pt>
                <c:pt idx="671" formatCode="General">
                  <c:v>0.13442417073101509</c:v>
                </c:pt>
                <c:pt idx="672" formatCode="General">
                  <c:v>0.1347121707310151</c:v>
                </c:pt>
                <c:pt idx="673" formatCode="General">
                  <c:v>0.1349841707310151</c:v>
                </c:pt>
                <c:pt idx="674" formatCode="General">
                  <c:v>0.1352389707310151</c:v>
                </c:pt>
                <c:pt idx="675" formatCode="General">
                  <c:v>0.13553297073101508</c:v>
                </c:pt>
                <c:pt idx="676" formatCode="General">
                  <c:v>0.13580577073101507</c:v>
                </c:pt>
                <c:pt idx="677" formatCode="General">
                  <c:v>0.1360825707310151</c:v>
                </c:pt>
                <c:pt idx="678" formatCode="General">
                  <c:v>0.1363405707310151</c:v>
                </c:pt>
                <c:pt idx="679" formatCode="General">
                  <c:v>0.13662537073101511</c:v>
                </c:pt>
                <c:pt idx="680" formatCode="General">
                  <c:v>0.13688817073101509</c:v>
                </c:pt>
                <c:pt idx="681" formatCode="General">
                  <c:v>0.13715857073101509</c:v>
                </c:pt>
                <c:pt idx="682" formatCode="General">
                  <c:v>0.13744777073101511</c:v>
                </c:pt>
                <c:pt idx="683" formatCode="General">
                  <c:v>0.13770737073101511</c:v>
                </c:pt>
                <c:pt idx="684" formatCode="General">
                  <c:v>0.13796937073101509</c:v>
                </c:pt>
                <c:pt idx="685" formatCode="General">
                  <c:v>0.13825697073101509</c:v>
                </c:pt>
                <c:pt idx="686" formatCode="General">
                  <c:v>0.13851537073101508</c:v>
                </c:pt>
                <c:pt idx="687" formatCode="General">
                  <c:v>0.13880217073101508</c:v>
                </c:pt>
                <c:pt idx="688" formatCode="General">
                  <c:v>0.13905537073101509</c:v>
                </c:pt>
                <c:pt idx="689" formatCode="General">
                  <c:v>0.13934737073101508</c:v>
                </c:pt>
                <c:pt idx="690" formatCode="General">
                  <c:v>0.13960457073101509</c:v>
                </c:pt>
                <c:pt idx="691" formatCode="General">
                  <c:v>0.1398789707310151</c:v>
                </c:pt>
                <c:pt idx="692" formatCode="General">
                  <c:v>0.14015337073101508</c:v>
                </c:pt>
                <c:pt idx="693" formatCode="General">
                  <c:v>0.14041537073101509</c:v>
                </c:pt>
                <c:pt idx="694" formatCode="General">
                  <c:v>0.14068137073101508</c:v>
                </c:pt>
                <c:pt idx="695" formatCode="General">
                  <c:v>0.14094977073101508</c:v>
                </c:pt>
                <c:pt idx="696" formatCode="General">
                  <c:v>0.14123537073101511</c:v>
                </c:pt>
                <c:pt idx="697" formatCode="General">
                  <c:v>0.14150497073101509</c:v>
                </c:pt>
                <c:pt idx="698" formatCode="General">
                  <c:v>0.14176337073101508</c:v>
                </c:pt>
                <c:pt idx="699" formatCode="General">
                  <c:v>0.1420601707310151</c:v>
                </c:pt>
                <c:pt idx="700" formatCode="General">
                  <c:v>0.14232697073101508</c:v>
                </c:pt>
                <c:pt idx="701" formatCode="General">
                  <c:v>0.1425853707310151</c:v>
                </c:pt>
                <c:pt idx="702" formatCode="General">
                  <c:v>0.14286377073101508</c:v>
                </c:pt>
                <c:pt idx="703" formatCode="General">
                  <c:v>0.1431289707310151</c:v>
                </c:pt>
                <c:pt idx="704" formatCode="General">
                  <c:v>0.14342177073101511</c:v>
                </c:pt>
                <c:pt idx="705" formatCode="General">
                  <c:v>0.1436761707310151</c:v>
                </c:pt>
                <c:pt idx="706" formatCode="General">
                  <c:v>0.14395097073101509</c:v>
                </c:pt>
                <c:pt idx="707" formatCode="General">
                  <c:v>0.14422217073101509</c:v>
                </c:pt>
                <c:pt idx="708" formatCode="General">
                  <c:v>0.14449977073101508</c:v>
                </c:pt>
                <c:pt idx="709" formatCode="General">
                  <c:v>0.14479017073101511</c:v>
                </c:pt>
                <c:pt idx="710" formatCode="General">
                  <c:v>0.1450861707310151</c:v>
                </c:pt>
                <c:pt idx="711" formatCode="General">
                  <c:v>0.14535017073101508</c:v>
                </c:pt>
                <c:pt idx="712" formatCode="General">
                  <c:v>0.1456413707310151</c:v>
                </c:pt>
                <c:pt idx="713" formatCode="General">
                  <c:v>0.1459085707310151</c:v>
                </c:pt>
                <c:pt idx="714" formatCode="General">
                  <c:v>0.14619057073101507</c:v>
                </c:pt>
                <c:pt idx="715" formatCode="General">
                  <c:v>0.1464645707310151</c:v>
                </c:pt>
                <c:pt idx="716" formatCode="General">
                  <c:v>0.1467697707310151</c:v>
                </c:pt>
                <c:pt idx="717" formatCode="General">
                  <c:v>0.14703177073101509</c:v>
                </c:pt>
                <c:pt idx="718" formatCode="General">
                  <c:v>0.14729977073101508</c:v>
                </c:pt>
                <c:pt idx="719" formatCode="General">
                  <c:v>0.14759137073101511</c:v>
                </c:pt>
                <c:pt idx="720" formatCode="General">
                  <c:v>0.14786537073101511</c:v>
                </c:pt>
              </c:numCache>
            </c:numRef>
          </c:xVal>
          <c:yVal>
            <c:numRef>
              <c:f>'46NT9F'!$I$22:$I$742</c:f>
              <c:numCache>
                <c:formatCode>0.000</c:formatCode>
                <c:ptCount val="721"/>
                <c:pt idx="0">
                  <c:v>7.6798535131713859</c:v>
                </c:pt>
                <c:pt idx="1">
                  <c:v>7.6629281879997055</c:v>
                </c:pt>
                <c:pt idx="2">
                  <c:v>7.5541152213370655</c:v>
                </c:pt>
                <c:pt idx="3">
                  <c:v>7.4384503103451038</c:v>
                </c:pt>
                <c:pt idx="4">
                  <c:v>7.8232330049580616</c:v>
                </c:pt>
                <c:pt idx="5">
                  <c:v>9.254624628918263</c:v>
                </c:pt>
                <c:pt idx="6">
                  <c:v>12.401865834331275</c:v>
                </c:pt>
                <c:pt idx="7">
                  <c:v>15.694020548918123</c:v>
                </c:pt>
                <c:pt idx="8">
                  <c:v>20.378398310179652</c:v>
                </c:pt>
                <c:pt idx="9">
                  <c:v>24.679936465518633</c:v>
                </c:pt>
                <c:pt idx="10">
                  <c:v>28.968742276544173</c:v>
                </c:pt>
                <c:pt idx="11">
                  <c:v>32.171923982675665</c:v>
                </c:pt>
                <c:pt idx="12">
                  <c:v>36.274960288115977</c:v>
                </c:pt>
                <c:pt idx="13">
                  <c:v>40.676005037968814</c:v>
                </c:pt>
                <c:pt idx="14">
                  <c:v>45.088963989528601</c:v>
                </c:pt>
                <c:pt idx="15">
                  <c:v>50.238813759967776</c:v>
                </c:pt>
                <c:pt idx="16">
                  <c:v>55.291100024583493</c:v>
                </c:pt>
                <c:pt idx="17">
                  <c:v>61.545288912040085</c:v>
                </c:pt>
                <c:pt idx="18">
                  <c:v>68.556771049625297</c:v>
                </c:pt>
                <c:pt idx="19">
                  <c:v>74.771586824144734</c:v>
                </c:pt>
                <c:pt idx="20">
                  <c:v>81.14645174605802</c:v>
                </c:pt>
                <c:pt idx="21">
                  <c:v>88.887103481673904</c:v>
                </c:pt>
                <c:pt idx="22">
                  <c:v>95.743138524026762</c:v>
                </c:pt>
                <c:pt idx="23">
                  <c:v>103.3958399294454</c:v>
                </c:pt>
                <c:pt idx="24">
                  <c:v>110.76423677911015</c:v>
                </c:pt>
                <c:pt idx="25">
                  <c:v>118.98912666993994</c:v>
                </c:pt>
                <c:pt idx="26">
                  <c:v>125.68562390402801</c:v>
                </c:pt>
                <c:pt idx="27">
                  <c:v>134.72558836656953</c:v>
                </c:pt>
                <c:pt idx="28">
                  <c:v>142.12517690310651</c:v>
                </c:pt>
                <c:pt idx="29">
                  <c:v>151.37018835639859</c:v>
                </c:pt>
                <c:pt idx="30">
                  <c:v>158.81324071890515</c:v>
                </c:pt>
                <c:pt idx="31">
                  <c:v>167.93297408557905</c:v>
                </c:pt>
                <c:pt idx="32">
                  <c:v>176.27393795870404</c:v>
                </c:pt>
                <c:pt idx="33">
                  <c:v>185.11345748265646</c:v>
                </c:pt>
                <c:pt idx="34">
                  <c:v>193.50708928607401</c:v>
                </c:pt>
                <c:pt idx="35">
                  <c:v>202.31541712315416</c:v>
                </c:pt>
                <c:pt idx="36">
                  <c:v>210.85989396964254</c:v>
                </c:pt>
                <c:pt idx="37">
                  <c:v>221.6905680621303</c:v>
                </c:pt>
                <c:pt idx="38">
                  <c:v>231.33646939260052</c:v>
                </c:pt>
                <c:pt idx="39">
                  <c:v>240.3166071770427</c:v>
                </c:pt>
                <c:pt idx="40">
                  <c:v>249.82189024702313</c:v>
                </c:pt>
                <c:pt idx="41">
                  <c:v>259.64011286398448</c:v>
                </c:pt>
                <c:pt idx="42">
                  <c:v>269.86485008854356</c:v>
                </c:pt>
                <c:pt idx="43">
                  <c:v>279.67540261856902</c:v>
                </c:pt>
                <c:pt idx="44">
                  <c:v>288.55378391632951</c:v>
                </c:pt>
                <c:pt idx="45">
                  <c:v>300.0067577288757</c:v>
                </c:pt>
                <c:pt idx="46">
                  <c:v>309.77180107641544</c:v>
                </c:pt>
                <c:pt idx="47">
                  <c:v>319.93057555332655</c:v>
                </c:pt>
                <c:pt idx="48">
                  <c:v>329.66187051834874</c:v>
                </c:pt>
                <c:pt idx="49">
                  <c:v>338.89716652818879</c:v>
                </c:pt>
                <c:pt idx="50">
                  <c:v>349.50131738650578</c:v>
                </c:pt>
                <c:pt idx="51">
                  <c:v>359.36504918595284</c:v>
                </c:pt>
                <c:pt idx="52">
                  <c:v>370.04641225275697</c:v>
                </c:pt>
                <c:pt idx="53">
                  <c:v>379.73731142658386</c:v>
                </c:pt>
                <c:pt idx="54">
                  <c:v>389.03754750581373</c:v>
                </c:pt>
                <c:pt idx="55">
                  <c:v>400.26195272767291</c:v>
                </c:pt>
                <c:pt idx="56">
                  <c:v>410.54191457816978</c:v>
                </c:pt>
                <c:pt idx="57">
                  <c:v>422.0536923905571</c:v>
                </c:pt>
                <c:pt idx="58">
                  <c:v>431.51602297369709</c:v>
                </c:pt>
                <c:pt idx="59">
                  <c:v>441.58786979866915</c:v>
                </c:pt>
                <c:pt idx="60">
                  <c:v>451.6356836845755</c:v>
                </c:pt>
                <c:pt idx="61">
                  <c:v>461.39510230169566</c:v>
                </c:pt>
                <c:pt idx="62">
                  <c:v>472.18077855082663</c:v>
                </c:pt>
                <c:pt idx="63">
                  <c:v>481.81849845523203</c:v>
                </c:pt>
                <c:pt idx="64">
                  <c:v>492.73149814749746</c:v>
                </c:pt>
                <c:pt idx="65">
                  <c:v>503.245653319101</c:v>
                </c:pt>
                <c:pt idx="66">
                  <c:v>512.28510644251344</c:v>
                </c:pt>
                <c:pt idx="67">
                  <c:v>522.69085771875746</c:v>
                </c:pt>
                <c:pt idx="68">
                  <c:v>533.34205177694741</c:v>
                </c:pt>
                <c:pt idx="69">
                  <c:v>543.37452548898227</c:v>
                </c:pt>
                <c:pt idx="70">
                  <c:v>553.9950391994289</c:v>
                </c:pt>
                <c:pt idx="71">
                  <c:v>563.62355499951127</c:v>
                </c:pt>
                <c:pt idx="72">
                  <c:v>574.47928470932266</c:v>
                </c:pt>
                <c:pt idx="73">
                  <c:v>585.30433407139094</c:v>
                </c:pt>
                <c:pt idx="74">
                  <c:v>595.48509613085139</c:v>
                </c:pt>
                <c:pt idx="75">
                  <c:v>606.55558827486539</c:v>
                </c:pt>
                <c:pt idx="76">
                  <c:v>617.30905015886594</c:v>
                </c:pt>
                <c:pt idx="77">
                  <c:v>627.06028734992128</c:v>
                </c:pt>
                <c:pt idx="78">
                  <c:v>636.36154610740925</c:v>
                </c:pt>
                <c:pt idx="79">
                  <c:v>648.02519164112562</c:v>
                </c:pt>
                <c:pt idx="80">
                  <c:v>657.30599683345145</c:v>
                </c:pt>
                <c:pt idx="81">
                  <c:v>668.87760132393805</c:v>
                </c:pt>
                <c:pt idx="82">
                  <c:v>678.39362251562864</c:v>
                </c:pt>
                <c:pt idx="83">
                  <c:v>688.38518909733921</c:v>
                </c:pt>
                <c:pt idx="84">
                  <c:v>698.90343498197512</c:v>
                </c:pt>
                <c:pt idx="85">
                  <c:v>709.49326834467843</c:v>
                </c:pt>
                <c:pt idx="86">
                  <c:v>718.72293962409901</c:v>
                </c:pt>
                <c:pt idx="87">
                  <c:v>729.5070818558429</c:v>
                </c:pt>
                <c:pt idx="88">
                  <c:v>738.81856739591194</c:v>
                </c:pt>
                <c:pt idx="89">
                  <c:v>750.231656756392</c:v>
                </c:pt>
                <c:pt idx="90">
                  <c:v>759.84994577389318</c:v>
                </c:pt>
                <c:pt idx="91">
                  <c:v>769.43244105236067</c:v>
                </c:pt>
                <c:pt idx="92">
                  <c:v>779.65922363343611</c:v>
                </c:pt>
                <c:pt idx="93">
                  <c:v>789.17524482512658</c:v>
                </c:pt>
                <c:pt idx="94">
                  <c:v>799.36623366716799</c:v>
                </c:pt>
                <c:pt idx="95">
                  <c:v>810.42138563731044</c:v>
                </c:pt>
                <c:pt idx="96">
                  <c:v>819.84536578577138</c:v>
                </c:pt>
                <c:pt idx="97">
                  <c:v>830.45053932234646</c:v>
                </c:pt>
                <c:pt idx="98">
                  <c:v>839.69555077563848</c:v>
                </c:pt>
                <c:pt idx="99">
                  <c:v>849.59507631411941</c:v>
                </c:pt>
                <c:pt idx="100">
                  <c:v>859.74004463454594</c:v>
                </c:pt>
                <c:pt idx="101">
                  <c:v>869.75206478141865</c:v>
                </c:pt>
                <c:pt idx="102">
                  <c:v>880.12713570991957</c:v>
                </c:pt>
                <c:pt idx="103">
                  <c:v>889.91928003129919</c:v>
                </c:pt>
                <c:pt idx="104">
                  <c:v>899.93641356946227</c:v>
                </c:pt>
                <c:pt idx="105">
                  <c:v>909.60072310857845</c:v>
                </c:pt>
                <c:pt idx="106">
                  <c:v>919.46445490802557</c:v>
                </c:pt>
                <c:pt idx="107">
                  <c:v>929.17478496875651</c:v>
                </c:pt>
                <c:pt idx="108">
                  <c:v>940.06119502631122</c:v>
                </c:pt>
                <c:pt idx="109">
                  <c:v>949.76129830446109</c:v>
                </c:pt>
                <c:pt idx="110">
                  <c:v>958.75575358451692</c:v>
                </c:pt>
                <c:pt idx="111">
                  <c:v>969.57057616400402</c:v>
                </c:pt>
                <c:pt idx="112">
                  <c:v>980.08882204863994</c:v>
                </c:pt>
                <c:pt idx="113">
                  <c:v>988.01457854897308</c:v>
                </c:pt>
                <c:pt idx="114">
                  <c:v>998.34874234714982</c:v>
                </c:pt>
                <c:pt idx="115">
                  <c:v>1007.5886404091511</c:v>
                </c:pt>
                <c:pt idx="116">
                  <c:v>1017.2120428179433</c:v>
                </c:pt>
                <c:pt idx="117">
                  <c:v>1027.4388253990182</c:v>
                </c:pt>
                <c:pt idx="118">
                  <c:v>1036.6889502436011</c:v>
                </c:pt>
                <c:pt idx="119">
                  <c:v>1045.6424983933325</c:v>
                </c:pt>
                <c:pt idx="120">
                  <c:v>1054.2278823701452</c:v>
                </c:pt>
                <c:pt idx="121">
                  <c:v>1064.4086444296054</c:v>
                </c:pt>
                <c:pt idx="122">
                  <c:v>1073.3519657967558</c:v>
                </c:pt>
                <c:pt idx="123">
                  <c:v>1082.1163184687375</c:v>
                </c:pt>
                <c:pt idx="124">
                  <c:v>1090.0932088819761</c:v>
                </c:pt>
                <c:pt idx="125">
                  <c:v>1096.4287006909522</c:v>
                </c:pt>
                <c:pt idx="126">
                  <c:v>1101.4500509382601</c:v>
                </c:pt>
                <c:pt idx="127">
                  <c:v>1104.2112822351505</c:v>
                </c:pt>
                <c:pt idx="128">
                  <c:v>1107.3611312701216</c:v>
                </c:pt>
                <c:pt idx="129">
                  <c:v>1108.4247166585535</c:v>
                </c:pt>
                <c:pt idx="130">
                  <c:v>1109.5905698727961</c:v>
                </c:pt>
                <c:pt idx="131">
                  <c:v>1107.9747382249861</c:v>
                </c:pt>
                <c:pt idx="132">
                  <c:v>1106.7526377065478</c:v>
                </c:pt>
                <c:pt idx="133">
                  <c:v>1106.5532154462167</c:v>
                </c:pt>
                <c:pt idx="134">
                  <c:v>1106.2208450123317</c:v>
                </c:pt>
                <c:pt idx="135">
                  <c:v>1106.8242251846154</c:v>
                </c:pt>
                <c:pt idx="136">
                  <c:v>1107.488966052385</c:v>
                </c:pt>
                <c:pt idx="137">
                  <c:v>1108.8031076140533</c:v>
                </c:pt>
                <c:pt idx="138">
                  <c:v>1109.7746519592554</c:v>
                </c:pt>
                <c:pt idx="139">
                  <c:v>1111.4722978677139</c:v>
                </c:pt>
                <c:pt idx="140">
                  <c:v>1112.8017796032539</c:v>
                </c:pt>
                <c:pt idx="141">
                  <c:v>1114.3767041207393</c:v>
                </c:pt>
                <c:pt idx="142">
                  <c:v>1114.4278380336448</c:v>
                </c:pt>
                <c:pt idx="143">
                  <c:v>1116.0999169856505</c:v>
                </c:pt>
                <c:pt idx="144">
                  <c:v>1117.5418933295821</c:v>
                </c:pt>
                <c:pt idx="145">
                  <c:v>1118.4469635880073</c:v>
                </c:pt>
                <c:pt idx="146">
                  <c:v>1119.2906731509458</c:v>
                </c:pt>
                <c:pt idx="147">
                  <c:v>1119.9298470622632</c:v>
                </c:pt>
                <c:pt idx="148">
                  <c:v>1121.9036161004108</c:v>
                </c:pt>
                <c:pt idx="149">
                  <c:v>1122.7882327936738</c:v>
                </c:pt>
                <c:pt idx="150">
                  <c:v>1123.1359434014305</c:v>
                </c:pt>
                <c:pt idx="151">
                  <c:v>1123.6830762695179</c:v>
                </c:pt>
                <c:pt idx="152">
                  <c:v>1124.8591562663414</c:v>
                </c:pt>
                <c:pt idx="153">
                  <c:v>1125.9789889589692</c:v>
                </c:pt>
                <c:pt idx="154">
                  <c:v>1126.5823691312528</c:v>
                </c:pt>
                <c:pt idx="155">
                  <c:v>1127.4720992158061</c:v>
                </c:pt>
                <c:pt idx="156">
                  <c:v>1128.2339945180963</c:v>
                </c:pt>
                <c:pt idx="157">
                  <c:v>1128.9294157336096</c:v>
                </c:pt>
                <c:pt idx="158">
                  <c:v>1129.6810842533187</c:v>
                </c:pt>
                <c:pt idx="159">
                  <c:v>1130.6679687723922</c:v>
                </c:pt>
                <c:pt idx="160">
                  <c:v>1130.8878445978855</c:v>
                </c:pt>
                <c:pt idx="161">
                  <c:v>1131.1844212927365</c:v>
                </c:pt>
                <c:pt idx="162">
                  <c:v>1132.3247075505267</c:v>
                </c:pt>
                <c:pt idx="163">
                  <c:v>1133.50078754735</c:v>
                </c:pt>
                <c:pt idx="164">
                  <c:v>1133.7104365902621</c:v>
                </c:pt>
                <c:pt idx="165">
                  <c:v>1134.0837141544714</c:v>
                </c:pt>
                <c:pt idx="166">
                  <c:v>1134.5694863270724</c:v>
                </c:pt>
                <c:pt idx="167">
                  <c:v>1135.5205771071126</c:v>
                </c:pt>
                <c:pt idx="168">
                  <c:v>1135.4438762377545</c:v>
                </c:pt>
                <c:pt idx="169">
                  <c:v>1135.9603287580985</c:v>
                </c:pt>
                <c:pt idx="170">
                  <c:v>1136.6966571039361</c:v>
                </c:pt>
                <c:pt idx="171">
                  <c:v>1137.7142219707532</c:v>
                </c:pt>
                <c:pt idx="172">
                  <c:v>1138.368736055942</c:v>
                </c:pt>
                <c:pt idx="173">
                  <c:v>1138.4863440556244</c:v>
                </c:pt>
                <c:pt idx="174">
                  <c:v>1139.3249402272722</c:v>
                </c:pt>
                <c:pt idx="175">
                  <c:v>1139.693104400191</c:v>
                </c:pt>
                <c:pt idx="176">
                  <c:v>1140.5521541370015</c:v>
                </c:pt>
                <c:pt idx="177">
                  <c:v>1141.0634932660553</c:v>
                </c:pt>
                <c:pt idx="178">
                  <c:v>1140.8947513534677</c:v>
                </c:pt>
                <c:pt idx="179">
                  <c:v>1142.1015116980345</c:v>
                </c:pt>
                <c:pt idx="180">
                  <c:v>1142.162872393521</c:v>
                </c:pt>
                <c:pt idx="181">
                  <c:v>1142.868520391615</c:v>
                </c:pt>
                <c:pt idx="182">
                  <c:v>1143.1395301300136</c:v>
                </c:pt>
                <c:pt idx="183">
                  <c:v>1143.3951996945407</c:v>
                </c:pt>
                <c:pt idx="184">
                  <c:v>1144.0752807361819</c:v>
                </c:pt>
                <c:pt idx="185">
                  <c:v>1144.847402821053</c:v>
                </c:pt>
                <c:pt idx="186">
                  <c:v>1145.5274838626947</c:v>
                </c:pt>
                <c:pt idx="187">
                  <c:v>1145.5274838626947</c:v>
                </c:pt>
                <c:pt idx="188">
                  <c:v>1145.9314417746471</c:v>
                </c:pt>
                <c:pt idx="189">
                  <c:v>1146.739357598552</c:v>
                </c:pt>
                <c:pt idx="190">
                  <c:v>1147.2916038579301</c:v>
                </c:pt>
                <c:pt idx="191">
                  <c:v>1148.0125920298958</c:v>
                </c:pt>
                <c:pt idx="192">
                  <c:v>1148.4779106373348</c:v>
                </c:pt>
                <c:pt idx="193">
                  <c:v>1148.5137043763684</c:v>
                </c:pt>
                <c:pt idx="194">
                  <c:v>1148.8563015928348</c:v>
                </c:pt>
                <c:pt idx="195">
                  <c:v>1149.1835586354291</c:v>
                </c:pt>
                <c:pt idx="196">
                  <c:v>1149.2807130699491</c:v>
                </c:pt>
                <c:pt idx="197">
                  <c:v>1150.5079269796784</c:v>
                </c:pt>
                <c:pt idx="198">
                  <c:v>1150.6511019358134</c:v>
                </c:pt>
                <c:pt idx="199">
                  <c:v>1151.4078838468129</c:v>
                </c:pt>
                <c:pt idx="200">
                  <c:v>1151.2595954993874</c:v>
                </c:pt>
                <c:pt idx="201">
                  <c:v>1152.7066852346095</c:v>
                </c:pt>
                <c:pt idx="202">
                  <c:v>1152.4919228004067</c:v>
                </c:pt>
                <c:pt idx="203">
                  <c:v>1153.3611993197983</c:v>
                </c:pt>
                <c:pt idx="204">
                  <c:v>1153.795837579494</c:v>
                </c:pt>
                <c:pt idx="205">
                  <c:v>1154.1179812307978</c:v>
                </c:pt>
                <c:pt idx="206">
                  <c:v>1154.2918365346761</c:v>
                </c:pt>
                <c:pt idx="207">
                  <c:v>1154.8389694027637</c:v>
                </c:pt>
                <c:pt idx="208">
                  <c:v>1155.012824706642</c:v>
                </c:pt>
                <c:pt idx="209">
                  <c:v>1155.9843690518442</c:v>
                </c:pt>
                <c:pt idx="210">
                  <c:v>1156.1940180947563</c:v>
                </c:pt>
                <c:pt idx="211">
                  <c:v>1156.4650278331546</c:v>
                </c:pt>
                <c:pt idx="212">
                  <c:v>1157.334304352546</c:v>
                </c:pt>
                <c:pt idx="213">
                  <c:v>1157.3445311351272</c:v>
                </c:pt>
                <c:pt idx="214">
                  <c:v>1158.3109620890386</c:v>
                </c:pt>
                <c:pt idx="215">
                  <c:v>1158.4285700887212</c:v>
                </c:pt>
                <c:pt idx="216">
                  <c:v>1158.7967342616398</c:v>
                </c:pt>
                <c:pt idx="217">
                  <c:v>1158.9654761742274</c:v>
                </c:pt>
                <c:pt idx="218">
                  <c:v>1159.4819286945719</c:v>
                </c:pt>
                <c:pt idx="219">
                  <c:v>1160.3972257355781</c:v>
                </c:pt>
                <c:pt idx="220">
                  <c:v>1160.8932246907602</c:v>
                </c:pt>
                <c:pt idx="221">
                  <c:v>1160.50972034397</c:v>
                </c:pt>
                <c:pt idx="222">
                  <c:v>1161.9210163401583</c:v>
                </c:pt>
                <c:pt idx="223">
                  <c:v>1161.5272852107869</c:v>
                </c:pt>
                <c:pt idx="224">
                  <c:v>1161.8392020795097</c:v>
                </c:pt>
                <c:pt idx="225">
                  <c:v>1162.6266643382523</c:v>
                </c:pt>
                <c:pt idx="226">
                  <c:v>1162.8823339027795</c:v>
                </c:pt>
                <c:pt idx="227">
                  <c:v>1163.2147043366645</c:v>
                </c:pt>
                <c:pt idx="228">
                  <c:v>1163.593095292164</c:v>
                </c:pt>
                <c:pt idx="229">
                  <c:v>1163.4192399882859</c:v>
                </c:pt>
                <c:pt idx="230">
                  <c:v>1164.6004333764001</c:v>
                </c:pt>
                <c:pt idx="231">
                  <c:v>1164.2731763338058</c:v>
                </c:pt>
                <c:pt idx="232">
                  <c:v>1165.4543697219199</c:v>
                </c:pt>
                <c:pt idx="233">
                  <c:v>1166.1958114590477</c:v>
                </c:pt>
                <c:pt idx="234">
                  <c:v>1165.9196883293589</c:v>
                </c:pt>
                <c:pt idx="235">
                  <c:v>1166.4412542409937</c:v>
                </c:pt>
                <c:pt idx="236">
                  <c:v>1165.9759356335546</c:v>
                </c:pt>
                <c:pt idx="237">
                  <c:v>1167.2798504126417</c:v>
                </c:pt>
                <c:pt idx="238">
                  <c:v>1167.9548180629929</c:v>
                </c:pt>
                <c:pt idx="239">
                  <c:v>1167.9548180629929</c:v>
                </c:pt>
                <c:pt idx="240">
                  <c:v>1168.2871884968777</c:v>
                </c:pt>
                <c:pt idx="241">
                  <c:v>1168.7576204956072</c:v>
                </c:pt>
                <c:pt idx="242">
                  <c:v>1169.0337436252962</c:v>
                </c:pt>
                <c:pt idx="243">
                  <c:v>1169.9081335359781</c:v>
                </c:pt>
                <c:pt idx="244">
                  <c:v>1169.9030201446876</c:v>
                </c:pt>
                <c:pt idx="245">
                  <c:v>1170.4808333605183</c:v>
                </c:pt>
                <c:pt idx="246">
                  <c:v>1170.3887923172888</c:v>
                </c:pt>
                <c:pt idx="247">
                  <c:v>1170.7825234466602</c:v>
                </c:pt>
                <c:pt idx="248">
                  <c:v>1170.6802556208493</c:v>
                </c:pt>
                <c:pt idx="249">
                  <c:v>1171.5137384012069</c:v>
                </c:pt>
                <c:pt idx="250">
                  <c:v>1171.7745213570242</c:v>
                </c:pt>
                <c:pt idx="251">
                  <c:v>1172.0659846605849</c:v>
                </c:pt>
                <c:pt idx="252">
                  <c:v>1172.7051585719023</c:v>
                </c:pt>
                <c:pt idx="253">
                  <c:v>1173.436373526449</c:v>
                </c:pt>
                <c:pt idx="254">
                  <c:v>1173.3238789180573</c:v>
                </c:pt>
                <c:pt idx="255">
                  <c:v>1173.6153422216178</c:v>
                </c:pt>
                <c:pt idx="256">
                  <c:v>1173.7943109167868</c:v>
                </c:pt>
                <c:pt idx="257">
                  <c:v>1174.034640307442</c:v>
                </c:pt>
                <c:pt idx="258">
                  <c:v>1174.4897321322999</c:v>
                </c:pt>
                <c:pt idx="259">
                  <c:v>1175.0215248265158</c:v>
                </c:pt>
                <c:pt idx="260">
                  <c:v>1175.0828855220022</c:v>
                </c:pt>
                <c:pt idx="261">
                  <c:v>1175.4357095210494</c:v>
                </c:pt>
                <c:pt idx="262">
                  <c:v>1176.023749519461</c:v>
                </c:pt>
                <c:pt idx="263">
                  <c:v>1175.7834201288058</c:v>
                </c:pt>
                <c:pt idx="264">
                  <c:v>1176.698717169812</c:v>
                </c:pt>
                <c:pt idx="265">
                  <c:v>1176.3816869097989</c:v>
                </c:pt>
                <c:pt idx="266">
                  <c:v>1177.639581167271</c:v>
                </c:pt>
                <c:pt idx="267">
                  <c:v>1177.0004072559539</c:v>
                </c:pt>
                <c:pt idx="268">
                  <c:v>1177.3276642985484</c:v>
                </c:pt>
                <c:pt idx="269">
                  <c:v>1178.0384256879329</c:v>
                </c:pt>
                <c:pt idx="270">
                  <c:v>1177.9259310795412</c:v>
                </c:pt>
                <c:pt idx="271">
                  <c:v>1177.9463846447034</c:v>
                </c:pt>
                <c:pt idx="272">
                  <c:v>1179.066217337331</c:v>
                </c:pt>
                <c:pt idx="273">
                  <c:v>1179.0253102070069</c:v>
                </c:pt>
                <c:pt idx="274">
                  <c:v>1179.1940521195945</c:v>
                </c:pt>
                <c:pt idx="275">
                  <c:v>1179.6798242921955</c:v>
                </c:pt>
                <c:pt idx="276">
                  <c:v>1180.4008124641614</c:v>
                </c:pt>
                <c:pt idx="277">
                  <c:v>1180.1042357693102</c:v>
                </c:pt>
                <c:pt idx="278">
                  <c:v>1180.2627508993169</c:v>
                </c:pt>
                <c:pt idx="279">
                  <c:v>1180.7434096806273</c:v>
                </c:pt>
                <c:pt idx="280">
                  <c:v>1180.9683988974111</c:v>
                </c:pt>
                <c:pt idx="281">
                  <c:v>1181.2138416793568</c:v>
                </c:pt>
                <c:pt idx="282">
                  <c:v>1181.5615522871133</c:v>
                </c:pt>
                <c:pt idx="283">
                  <c:v>1181.6740468955054</c:v>
                </c:pt>
                <c:pt idx="284">
                  <c:v>1181.6126862000187</c:v>
                </c:pt>
                <c:pt idx="285">
                  <c:v>1182.6609314145787</c:v>
                </c:pt>
                <c:pt idx="286">
                  <c:v>1183.0086420223356</c:v>
                </c:pt>
                <c:pt idx="287">
                  <c:v>1182.4461689803763</c:v>
                </c:pt>
                <c:pt idx="288">
                  <c:v>1183.1109098481463</c:v>
                </c:pt>
                <c:pt idx="289">
                  <c:v>1182.9779616745923</c:v>
                </c:pt>
                <c:pt idx="290">
                  <c:v>1183.259198195572</c:v>
                </c:pt>
                <c:pt idx="291">
                  <c:v>1183.9034854981796</c:v>
                </c:pt>
                <c:pt idx="292">
                  <c:v>1183.7909908897877</c:v>
                </c:pt>
                <c:pt idx="293">
                  <c:v>1184.021093497862</c:v>
                </c:pt>
                <c:pt idx="294">
                  <c:v>1183.6887230639772</c:v>
                </c:pt>
                <c:pt idx="295">
                  <c:v>1184.6040201049832</c:v>
                </c:pt>
                <c:pt idx="296">
                  <c:v>1184.6602674091791</c:v>
                </c:pt>
                <c:pt idx="297">
                  <c:v>1185.1204726253275</c:v>
                </c:pt>
                <c:pt idx="298">
                  <c:v>1184.8238959304765</c:v>
                </c:pt>
                <c:pt idx="299">
                  <c:v>1185.1818333208141</c:v>
                </c:pt>
                <c:pt idx="300">
                  <c:v>1185.1306994079087</c:v>
                </c:pt>
                <c:pt idx="301">
                  <c:v>1185.8005536669691</c:v>
                </c:pt>
                <c:pt idx="302">
                  <c:v>1185.8568009711648</c:v>
                </c:pt>
                <c:pt idx="303">
                  <c:v>1186.0050893185905</c:v>
                </c:pt>
                <c:pt idx="304">
                  <c:v>1186.6698301863605</c:v>
                </c:pt>
                <c:pt idx="305">
                  <c:v>1186.4448409695769</c:v>
                </c:pt>
                <c:pt idx="306">
                  <c:v>1186.9101595770157</c:v>
                </c:pt>
                <c:pt idx="307">
                  <c:v>1187.1249220112184</c:v>
                </c:pt>
                <c:pt idx="308">
                  <c:v>1186.6033560995834</c:v>
                </c:pt>
                <c:pt idx="309">
                  <c:v>1186.9254997508874</c:v>
                </c:pt>
                <c:pt idx="310">
                  <c:v>1187.4572924451033</c:v>
                </c:pt>
                <c:pt idx="311">
                  <c:v>1187.2169630544479</c:v>
                </c:pt>
                <c:pt idx="312">
                  <c:v>1187.7845494876976</c:v>
                </c:pt>
                <c:pt idx="313">
                  <c:v>1187.6925084444679</c:v>
                </c:pt>
                <c:pt idx="314">
                  <c:v>1188.2140743561031</c:v>
                </c:pt>
                <c:pt idx="315">
                  <c:v>1187.9430646177043</c:v>
                </c:pt>
                <c:pt idx="316">
                  <c:v>1188.3572493122381</c:v>
                </c:pt>
                <c:pt idx="317">
                  <c:v>1189.0015366148457</c:v>
                </c:pt>
                <c:pt idx="318">
                  <c:v>1188.2498680951367</c:v>
                </c:pt>
                <c:pt idx="319">
                  <c:v>1189.1549383535619</c:v>
                </c:pt>
                <c:pt idx="320">
                  <c:v>1188.9299491367781</c:v>
                </c:pt>
                <c:pt idx="321">
                  <c:v>1189.0475571364605</c:v>
                </c:pt>
                <c:pt idx="322">
                  <c:v>1189.0526705277509</c:v>
                </c:pt>
                <c:pt idx="323">
                  <c:v>1189.5844632219669</c:v>
                </c:pt>
                <c:pt idx="324">
                  <c:v>1189.4106079180888</c:v>
                </c:pt>
                <c:pt idx="325">
                  <c:v>1189.318566874859</c:v>
                </c:pt>
                <c:pt idx="326">
                  <c:v>1189.7174113955209</c:v>
                </c:pt>
                <c:pt idx="327">
                  <c:v>1189.8810399168183</c:v>
                </c:pt>
                <c:pt idx="328">
                  <c:v>1189.6253703522914</c:v>
                </c:pt>
                <c:pt idx="329">
                  <c:v>1189.5895766132573</c:v>
                </c:pt>
                <c:pt idx="330">
                  <c:v>1189.5640096568047</c:v>
                </c:pt>
                <c:pt idx="331">
                  <c:v>1190.7861101752435</c:v>
                </c:pt>
                <c:pt idx="332">
                  <c:v>1190.6173682626556</c:v>
                </c:pt>
                <c:pt idx="333">
                  <c:v>1189.8963800906897</c:v>
                </c:pt>
                <c:pt idx="334">
                  <c:v>1190.5560075671692</c:v>
                </c:pt>
                <c:pt idx="335">
                  <c:v>1190.934398522669</c:v>
                </c:pt>
                <c:pt idx="336">
                  <c:v>1191.1542743481621</c:v>
                </c:pt>
                <c:pt idx="337">
                  <c:v>1190.4997602629733</c:v>
                </c:pt>
                <c:pt idx="338">
                  <c:v>1191.0724600875133</c:v>
                </c:pt>
                <c:pt idx="339">
                  <c:v>1191.0162127833175</c:v>
                </c:pt>
                <c:pt idx="340">
                  <c:v>1191.1849546959054</c:v>
                </c:pt>
                <c:pt idx="341">
                  <c:v>1191.3639233910742</c:v>
                </c:pt>
                <c:pt idx="342">
                  <c:v>1191.0110993920271</c:v>
                </c:pt>
                <c:pt idx="343">
                  <c:v>1191.2156350436485</c:v>
                </c:pt>
                <c:pt idx="344">
                  <c:v>1191.0571199136416</c:v>
                </c:pt>
                <c:pt idx="345">
                  <c:v>1191.4764179994661</c:v>
                </c:pt>
                <c:pt idx="346">
                  <c:v>1191.4252840865606</c:v>
                </c:pt>
                <c:pt idx="347">
                  <c:v>1191.6247063468916</c:v>
                </c:pt>
                <c:pt idx="348">
                  <c:v>1191.7678813030266</c:v>
                </c:pt>
                <c:pt idx="349">
                  <c:v>1191.6758402597968</c:v>
                </c:pt>
                <c:pt idx="350">
                  <c:v>1192.0644579978775</c:v>
                </c:pt>
                <c:pt idx="351">
                  <c:v>1191.7525411291549</c:v>
                </c:pt>
                <c:pt idx="352">
                  <c:v>1191.8548089549656</c:v>
                </c:pt>
                <c:pt idx="353">
                  <c:v>1191.9366232156142</c:v>
                </c:pt>
                <c:pt idx="354">
                  <c:v>1192.161612432398</c:v>
                </c:pt>
                <c:pt idx="355">
                  <c:v>1192.0030973023911</c:v>
                </c:pt>
                <c:pt idx="356">
                  <c:v>1192.105365128202</c:v>
                </c:pt>
                <c:pt idx="357">
                  <c:v>1192.1002517369116</c:v>
                </c:pt>
                <c:pt idx="358">
                  <c:v>1192.0900249543304</c:v>
                </c:pt>
                <c:pt idx="359">
                  <c:v>1191.962190172067</c:v>
                </c:pt>
                <c:pt idx="360">
                  <c:v>1192.7701059959718</c:v>
                </c:pt>
                <c:pt idx="361">
                  <c:v>1191.8343553898035</c:v>
                </c:pt>
                <c:pt idx="362">
                  <c:v>1191.8241286072225</c:v>
                </c:pt>
                <c:pt idx="363">
                  <c:v>1191.8548089549656</c:v>
                </c:pt>
                <c:pt idx="364">
                  <c:v>1191.7372009552832</c:v>
                </c:pt>
                <c:pt idx="365">
                  <c:v>1192.401941823053</c:v>
                </c:pt>
                <c:pt idx="366">
                  <c:v>1192.1820659975601</c:v>
                </c:pt>
                <c:pt idx="367">
                  <c:v>1191.783221476898</c:v>
                </c:pt>
                <c:pt idx="368">
                  <c:v>1192.8007863437151</c:v>
                </c:pt>
                <c:pt idx="369">
                  <c:v>1191.9519633894859</c:v>
                </c:pt>
                <c:pt idx="370">
                  <c:v>1191.9928705198101</c:v>
                </c:pt>
                <c:pt idx="371">
                  <c:v>1192.1258186933642</c:v>
                </c:pt>
                <c:pt idx="372">
                  <c:v>1191.4661912168847</c:v>
                </c:pt>
                <c:pt idx="373">
                  <c:v>1192.3712614753099</c:v>
                </c:pt>
                <c:pt idx="374">
                  <c:v>1192.2996739972425</c:v>
                </c:pt>
                <c:pt idx="375">
                  <c:v>1192.3508079101478</c:v>
                </c:pt>
                <c:pt idx="376">
                  <c:v>1191.8139018246413</c:v>
                </c:pt>
                <c:pt idx="377">
                  <c:v>1192.0746847804587</c:v>
                </c:pt>
                <c:pt idx="378">
                  <c:v>1191.962190172067</c:v>
                </c:pt>
                <c:pt idx="379">
                  <c:v>1192.0593446065873</c:v>
                </c:pt>
                <c:pt idx="380">
                  <c:v>1191.8701491288375</c:v>
                </c:pt>
                <c:pt idx="381">
                  <c:v>1191.7474277378644</c:v>
                </c:pt>
                <c:pt idx="382">
                  <c:v>1192.0593446065873</c:v>
                </c:pt>
                <c:pt idx="383">
                  <c:v>1191.3383564346213</c:v>
                </c:pt>
                <c:pt idx="384">
                  <c:v>1191.772994694317</c:v>
                </c:pt>
                <c:pt idx="385">
                  <c:v>1191.6298197381818</c:v>
                </c:pt>
                <c:pt idx="386">
                  <c:v>1191.5019849559187</c:v>
                </c:pt>
                <c:pt idx="387">
                  <c:v>1191.6656134772156</c:v>
                </c:pt>
                <c:pt idx="388">
                  <c:v>1191.1900680871959</c:v>
                </c:pt>
                <c:pt idx="389">
                  <c:v>1191.0468931310606</c:v>
                </c:pt>
                <c:pt idx="390">
                  <c:v>1191.4866447820471</c:v>
                </c:pt>
                <c:pt idx="391">
                  <c:v>1191.4661912168847</c:v>
                </c:pt>
                <c:pt idx="392">
                  <c:v>1190.9190583487971</c:v>
                </c:pt>
                <c:pt idx="393">
                  <c:v>1191.0929136526756</c:v>
                </c:pt>
                <c:pt idx="394">
                  <c:v>1191.0724600875133</c:v>
                </c:pt>
                <c:pt idx="395">
                  <c:v>1190.8167905229866</c:v>
                </c:pt>
                <c:pt idx="396">
                  <c:v>1191.2974493042971</c:v>
                </c:pt>
                <c:pt idx="397">
                  <c:v>1190.3259049590949</c:v>
                </c:pt>
                <c:pt idx="398">
                  <c:v>1190.9957592181552</c:v>
                </c:pt>
                <c:pt idx="399">
                  <c:v>1190.1827300029597</c:v>
                </c:pt>
                <c:pt idx="400">
                  <c:v>1189.70718461294</c:v>
                </c:pt>
                <c:pt idx="401">
                  <c:v>1190.1520496552166</c:v>
                </c:pt>
                <c:pt idx="402">
                  <c:v>1189.4821953961562</c:v>
                </c:pt>
                <c:pt idx="403">
                  <c:v>1189.2623195706631</c:v>
                </c:pt>
                <c:pt idx="404">
                  <c:v>1189.0986910493657</c:v>
                </c:pt>
                <c:pt idx="405">
                  <c:v>1189.3390204400212</c:v>
                </c:pt>
                <c:pt idx="406">
                  <c:v>1189.840132786494</c:v>
                </c:pt>
                <c:pt idx="407">
                  <c:v>1189.0731240929133</c:v>
                </c:pt>
                <c:pt idx="408">
                  <c:v>1188.8992687890347</c:v>
                </c:pt>
                <c:pt idx="409">
                  <c:v>1189.0833508754943</c:v>
                </c:pt>
                <c:pt idx="410">
                  <c:v>1188.3981564425624</c:v>
                </c:pt>
                <c:pt idx="411">
                  <c:v>1189.2418660055009</c:v>
                </c:pt>
                <c:pt idx="412">
                  <c:v>1187.8919307047991</c:v>
                </c:pt>
                <c:pt idx="413">
                  <c:v>1188.0760127912583</c:v>
                </c:pt>
                <c:pt idx="414">
                  <c:v>1187.6464879228531</c:v>
                </c:pt>
                <c:pt idx="415">
                  <c:v>1187.1658291415426</c:v>
                </c:pt>
                <c:pt idx="416">
                  <c:v>1186.8897060118536</c:v>
                </c:pt>
                <c:pt idx="417">
                  <c:v>1186.9459533160496</c:v>
                </c:pt>
                <c:pt idx="418">
                  <c:v>1185.9999759273001</c:v>
                </c:pt>
                <c:pt idx="419">
                  <c:v>1185.7698733192258</c:v>
                </c:pt>
                <c:pt idx="420">
                  <c:v>1185.923275057942</c:v>
                </c:pt>
                <c:pt idx="421">
                  <c:v>1186.0204294924622</c:v>
                </c:pt>
                <c:pt idx="422">
                  <c:v>1185.1409261904898</c:v>
                </c:pt>
                <c:pt idx="423">
                  <c:v>1185.1767199295236</c:v>
                </c:pt>
                <c:pt idx="424">
                  <c:v>1184.4250514098146</c:v>
                </c:pt>
                <c:pt idx="425">
                  <c:v>1184.5273192356251</c:v>
                </c:pt>
                <c:pt idx="426">
                  <c:v>1183.7603105420446</c:v>
                </c:pt>
                <c:pt idx="427">
                  <c:v>1183.9085988894701</c:v>
                </c:pt>
                <c:pt idx="428">
                  <c:v>1183.213177673957</c:v>
                </c:pt>
                <c:pt idx="429">
                  <c:v>1182.4717359368292</c:v>
                </c:pt>
                <c:pt idx="430">
                  <c:v>1182.3029940242413</c:v>
                </c:pt>
                <c:pt idx="431">
                  <c:v>1181.9348298513225</c:v>
                </c:pt>
                <c:pt idx="432" formatCode="General">
                  <c:v>1181.2036148967759</c:v>
                </c:pt>
                <c:pt idx="433" formatCode="General">
                  <c:v>1180.8865846367623</c:v>
                </c:pt>
                <c:pt idx="434" formatCode="General">
                  <c:v>1179.9559474218845</c:v>
                </c:pt>
                <c:pt idx="435" formatCode="General">
                  <c:v>1179.8383394222021</c:v>
                </c:pt>
                <c:pt idx="436" formatCode="General">
                  <c:v>1179.7053912486483</c:v>
                </c:pt>
                <c:pt idx="437" formatCode="General">
                  <c:v>1178.6162389037638</c:v>
                </c:pt>
                <c:pt idx="438" formatCode="General">
                  <c:v>1178.3452291653653</c:v>
                </c:pt>
                <c:pt idx="439" formatCode="General">
                  <c:v>1177.7265088192103</c:v>
                </c:pt>
                <c:pt idx="440" formatCode="General">
                  <c:v>1176.7242841262648</c:v>
                </c:pt>
                <c:pt idx="441" formatCode="General">
                  <c:v>1176.3663467359272</c:v>
                </c:pt>
                <c:pt idx="442" formatCode="General">
                  <c:v>1176.6782636046501</c:v>
                </c:pt>
                <c:pt idx="443" formatCode="General">
                  <c:v>1175.5430907381506</c:v>
                </c:pt>
                <c:pt idx="444" formatCode="General">
                  <c:v>1174.6687008274687</c:v>
                </c:pt>
                <c:pt idx="445" formatCode="General">
                  <c:v>1174.0857742203473</c:v>
                </c:pt>
                <c:pt idx="446" formatCode="General">
                  <c:v>1174.0704340464758</c:v>
                </c:pt>
                <c:pt idx="447" formatCode="General">
                  <c:v>1173.006848658044</c:v>
                </c:pt>
                <c:pt idx="448" formatCode="General">
                  <c:v>1172.9915084841723</c:v>
                </c:pt>
                <c:pt idx="449" formatCode="General">
                  <c:v>1171.9023561392878</c:v>
                </c:pt>
                <c:pt idx="450" formatCode="General">
                  <c:v>1170.869451098599</c:v>
                </c:pt>
                <c:pt idx="451" formatCode="General">
                  <c:v>1169.964380840174</c:v>
                </c:pt>
                <c:pt idx="452" formatCode="General">
                  <c:v>1169.7035978843567</c:v>
                </c:pt>
                <c:pt idx="453" formatCode="General">
                  <c:v>1168.9161356256138</c:v>
                </c:pt>
                <c:pt idx="454" formatCode="General">
                  <c:v>1167.6786949333036</c:v>
                </c:pt>
                <c:pt idx="455" formatCode="General">
                  <c:v>1167.141788847797</c:v>
                </c:pt>
                <c:pt idx="456" formatCode="General">
                  <c:v>1166.093543633237</c:v>
                </c:pt>
                <c:pt idx="457" formatCode="General">
                  <c:v>1165.940141894521</c:v>
                </c:pt>
                <c:pt idx="458" formatCode="General">
                  <c:v>1164.6924744196297</c:v>
                </c:pt>
                <c:pt idx="459" formatCode="General">
                  <c:v>1164.3447638118732</c:v>
                </c:pt>
                <c:pt idx="460" formatCode="General">
                  <c:v>1163.7516104221709</c:v>
                </c:pt>
                <c:pt idx="461" formatCode="General">
                  <c:v>1162.9027874679416</c:v>
                </c:pt>
                <c:pt idx="462" formatCode="General">
                  <c:v>1161.3380897330371</c:v>
                </c:pt>
                <c:pt idx="463" formatCode="General">
                  <c:v>1160.8472041691455</c:v>
                </c:pt>
                <c:pt idx="464" formatCode="General">
                  <c:v>1160.2693909533145</c:v>
                </c:pt>
                <c:pt idx="465" formatCode="General">
                  <c:v>1159.8500928674907</c:v>
                </c:pt>
                <c:pt idx="466" formatCode="General">
                  <c:v>1158.9092288700317</c:v>
                </c:pt>
                <c:pt idx="467" formatCode="General">
                  <c:v>1158.0910862635458</c:v>
                </c:pt>
                <c:pt idx="468" formatCode="General">
                  <c:v>1156.8178518322018</c:v>
                </c:pt>
                <c:pt idx="469" formatCode="General">
                  <c:v>1156.1582243557223</c:v>
                </c:pt>
                <c:pt idx="470" formatCode="General">
                  <c:v>1154.5935266208178</c:v>
                </c:pt>
                <c:pt idx="471" formatCode="General">
                  <c:v>1154.460578447264</c:v>
                </c:pt>
                <c:pt idx="472" formatCode="General">
                  <c:v>1153.2538181026969</c:v>
                </c:pt>
                <c:pt idx="473" formatCode="General">
                  <c:v>1153.1617770594673</c:v>
                </c:pt>
                <c:pt idx="474" formatCode="General">
                  <c:v>1151.8322953239276</c:v>
                </c:pt>
                <c:pt idx="475" formatCode="General">
                  <c:v>1150.8812045438876</c:v>
                </c:pt>
                <c:pt idx="476" formatCode="General">
                  <c:v>1149.7306915035167</c:v>
                </c:pt>
                <c:pt idx="477" formatCode="General">
                  <c:v>1148.7949408973482</c:v>
                </c:pt>
                <c:pt idx="478" formatCode="General">
                  <c:v>1148.0841795079634</c:v>
                </c:pt>
                <c:pt idx="479" formatCode="General">
                  <c:v>1147.3938716837408</c:v>
                </c:pt>
                <c:pt idx="480" formatCode="General">
                  <c:v>1146.3916469907954</c:v>
                </c:pt>
                <c:pt idx="481" formatCode="General">
                  <c:v>1145.4916901236611</c:v>
                </c:pt>
                <c:pt idx="482" formatCode="General">
                  <c:v>1144.2389092574792</c:v>
                </c:pt>
                <c:pt idx="483" formatCode="General">
                  <c:v>1144.2184556923169</c:v>
                </c:pt>
                <c:pt idx="484" formatCode="General">
                  <c:v>1142.8889739567771</c:v>
                </c:pt>
                <c:pt idx="485" formatCode="General">
                  <c:v>1142.6793249138652</c:v>
                </c:pt>
                <c:pt idx="486" formatCode="General">
                  <c:v>1140.8947513534677</c:v>
                </c:pt>
                <c:pt idx="487" formatCode="General">
                  <c:v>1139.6675374437386</c:v>
                </c:pt>
                <c:pt idx="488" formatCode="General">
                  <c:v>1139.6726508350291</c:v>
                </c:pt>
                <c:pt idx="489" formatCode="General">
                  <c:v>1138.082386143672</c:v>
                </c:pt>
                <c:pt idx="490" formatCode="General">
                  <c:v>1137.514799710422</c:v>
                </c:pt>
                <c:pt idx="491" formatCode="General">
                  <c:v>1136.8244918861994</c:v>
                </c:pt>
                <c:pt idx="492" formatCode="General">
                  <c:v>1135.3876289335585</c:v>
                </c:pt>
                <c:pt idx="493" formatCode="General">
                  <c:v>1134.2729096322214</c:v>
                </c:pt>
                <c:pt idx="494" formatCode="General">
                  <c:v>1133.7411169380055</c:v>
                </c:pt>
                <c:pt idx="495" formatCode="General">
                  <c:v>1132.5292432021479</c:v>
                </c:pt>
                <c:pt idx="496" formatCode="General">
                  <c:v>1132.0383576382565</c:v>
                </c:pt>
                <c:pt idx="497" formatCode="General">
                  <c:v>1130.9185249456289</c:v>
                </c:pt>
                <c:pt idx="498" formatCode="General">
                  <c:v>1130.1054957304329</c:v>
                </c:pt>
                <c:pt idx="499" formatCode="General">
                  <c:v>1129.0930442549065</c:v>
                </c:pt>
                <c:pt idx="500" formatCode="General">
                  <c:v>1127.4772126070968</c:v>
                </c:pt>
                <c:pt idx="501" formatCode="General">
                  <c:v>1127.2829037380563</c:v>
                </c:pt>
                <c:pt idx="502" formatCode="General">
                  <c:v>1125.9585353938071</c:v>
                </c:pt>
                <c:pt idx="503" formatCode="General">
                  <c:v>1125.217093656679</c:v>
                </c:pt>
                <c:pt idx="504" formatCode="General">
                  <c:v>1124.3324769634162</c:v>
                </c:pt>
                <c:pt idx="505" formatCode="General">
                  <c:v>1123.5756950524164</c:v>
                </c:pt>
                <c:pt idx="506" formatCode="General">
                  <c:v>1121.7451009704041</c:v>
                </c:pt>
                <c:pt idx="507" formatCode="General">
                  <c:v>1121.2797823629651</c:v>
                </c:pt>
                <c:pt idx="508" formatCode="General">
                  <c:v>1120.0167747142025</c:v>
                </c:pt>
                <c:pt idx="509" formatCode="General">
                  <c:v>1119.6537239325742</c:v>
                </c:pt>
                <c:pt idx="510" formatCode="General">
                  <c:v>1118.1401601105752</c:v>
                </c:pt>
                <c:pt idx="511" formatCode="General">
                  <c:v>1116.703297157934</c:v>
                </c:pt>
                <c:pt idx="512" formatCode="General">
                  <c:v>1116.3964936805016</c:v>
                </c:pt>
                <c:pt idx="513" formatCode="General">
                  <c:v>1115.5323305524007</c:v>
                </c:pt>
                <c:pt idx="514" formatCode="General">
                  <c:v>1114.1261479475029</c:v>
                </c:pt>
                <c:pt idx="515" formatCode="General">
                  <c:v>1112.8068929945441</c:v>
                </c:pt>
                <c:pt idx="516" formatCode="General">
                  <c:v>1112.1012449964501</c:v>
                </c:pt>
                <c:pt idx="517" formatCode="General">
                  <c:v>1111.3291229115787</c:v>
                </c:pt>
                <c:pt idx="518" formatCode="General">
                  <c:v>1110.6848356089711</c:v>
                </c:pt>
                <c:pt idx="519" formatCode="General">
                  <c:v>1109.2684262214923</c:v>
                </c:pt>
                <c:pt idx="520" formatCode="General">
                  <c:v>1108.5525514408171</c:v>
                </c:pt>
                <c:pt idx="521" formatCode="General">
                  <c:v>1107.534986574</c:v>
                </c:pt>
                <c:pt idx="522" formatCode="General">
                  <c:v>1106.0316495345819</c:v>
                </c:pt>
                <c:pt idx="523" formatCode="General">
                  <c:v>1105.5612175358524</c:v>
                </c:pt>
                <c:pt idx="524" formatCode="General">
                  <c:v>1104.0936742354679</c:v>
                </c:pt>
                <c:pt idx="525" formatCode="General">
                  <c:v>1103.321552150597</c:v>
                </c:pt>
                <c:pt idx="526" formatCode="General">
                  <c:v>1101.8744624153749</c:v>
                </c:pt>
                <c:pt idx="527" formatCode="General">
                  <c:v>1100.7853100704904</c:v>
                </c:pt>
                <c:pt idx="528" formatCode="General">
                  <c:v>1100.6932690272606</c:v>
                </c:pt>
                <c:pt idx="529" formatCode="General">
                  <c:v>1099.1848185965521</c:v>
                </c:pt>
                <c:pt idx="530" formatCode="General">
                  <c:v>1097.6303476442288</c:v>
                </c:pt>
                <c:pt idx="531" formatCode="General">
                  <c:v>1097.1496888629179</c:v>
                </c:pt>
                <c:pt idx="532" formatCode="General">
                  <c:v>1096.9707201677493</c:v>
                </c:pt>
                <c:pt idx="533" formatCode="General">
                  <c:v>1095.2219403463853</c:v>
                </c:pt>
                <c:pt idx="534" formatCode="General">
                  <c:v>1094.2146022621494</c:v>
                </c:pt>
                <c:pt idx="535" formatCode="General">
                  <c:v>1093.2635114821096</c:v>
                </c:pt>
                <c:pt idx="536" formatCode="General">
                  <c:v>1092.2050394849682</c:v>
                </c:pt>
                <c:pt idx="537" formatCode="General">
                  <c:v>1090.8857845320094</c:v>
                </c:pt>
                <c:pt idx="538" formatCode="General">
                  <c:v>1090.2414972294016</c:v>
                </c:pt>
                <c:pt idx="539" formatCode="General">
                  <c:v>1088.7739539290174</c:v>
                </c:pt>
                <c:pt idx="540" formatCode="General">
                  <c:v>1087.8177497576869</c:v>
                </c:pt>
                <c:pt idx="541" formatCode="General">
                  <c:v>1086.5036081960186</c:v>
                </c:pt>
                <c:pt idx="542" formatCode="General">
                  <c:v>1085.5116102856543</c:v>
                </c:pt>
                <c:pt idx="543" formatCode="General">
                  <c:v>1085.3326415904855</c:v>
                </c:pt>
                <c:pt idx="544" formatCode="General">
                  <c:v>1083.824191159777</c:v>
                </c:pt>
                <c:pt idx="545" formatCode="General">
                  <c:v>1082.6276575977913</c:v>
                </c:pt>
                <c:pt idx="546" formatCode="General">
                  <c:v>1081.6816802090418</c:v>
                </c:pt>
                <c:pt idx="547" formatCode="General">
                  <c:v>1079.7181379534752</c:v>
                </c:pt>
                <c:pt idx="548" formatCode="General">
                  <c:v>1078.5011508263274</c:v>
                </c:pt>
                <c:pt idx="549" formatCode="General">
                  <c:v>1077.3762047424091</c:v>
                </c:pt>
                <c:pt idx="550" formatCode="General">
                  <c:v>1077.2074628298212</c:v>
                </c:pt>
                <c:pt idx="551" formatCode="General">
                  <c:v>1076.2410318759096</c:v>
                </c:pt>
                <c:pt idx="552" formatCode="General">
                  <c:v>1074.8808697926268</c:v>
                </c:pt>
                <c:pt idx="553" formatCode="General">
                  <c:v>1074.2672628377622</c:v>
                </c:pt>
                <c:pt idx="554" formatCode="General">
                  <c:v>1072.7690391896347</c:v>
                </c:pt>
                <c:pt idx="555" formatCode="General">
                  <c:v>1071.9815769308918</c:v>
                </c:pt>
                <c:pt idx="556" formatCode="General">
                  <c:v>1070.4731265001833</c:v>
                </c:pt>
                <c:pt idx="557" formatCode="General">
                  <c:v>1070.1458694575888</c:v>
                </c:pt>
                <c:pt idx="558" formatCode="General">
                  <c:v>1068.8828618088262</c:v>
                </c:pt>
                <c:pt idx="559" formatCode="General">
                  <c:v>1067.3283908565027</c:v>
                </c:pt>
                <c:pt idx="560" formatCode="General">
                  <c:v>1066.1625376422601</c:v>
                </c:pt>
                <c:pt idx="561" formatCode="General">
                  <c:v>1065.3853021660982</c:v>
                </c:pt>
                <c:pt idx="562" formatCode="General">
                  <c:v>1064.7512416460715</c:v>
                </c:pt>
                <c:pt idx="563" formatCode="General">
                  <c:v>1062.8746270424444</c:v>
                </c:pt>
                <c:pt idx="564" formatCode="General">
                  <c:v>1061.8570621756273</c:v>
                </c:pt>
                <c:pt idx="565" formatCode="General">
                  <c:v>1060.2616840929795</c:v>
                </c:pt>
                <c:pt idx="566" formatCode="General">
                  <c:v>1059.3054799216488</c:v>
                </c:pt>
                <c:pt idx="567" formatCode="General">
                  <c:v>1057.4390921006027</c:v>
                </c:pt>
                <c:pt idx="568" formatCode="General">
                  <c:v>1057.0453609712313</c:v>
                </c:pt>
                <c:pt idx="569" formatCode="General">
                  <c:v>1056.0226827131239</c:v>
                </c:pt>
                <c:pt idx="570" formatCode="General">
                  <c:v>1054.6983143688747</c:v>
                </c:pt>
                <c:pt idx="571" formatCode="General">
                  <c:v>1053.6398423717333</c:v>
                </c:pt>
                <c:pt idx="572" formatCode="General">
                  <c:v>1052.94442115622</c:v>
                </c:pt>
                <c:pt idx="573" formatCode="General">
                  <c:v>1051.4257439429305</c:v>
                </c:pt>
                <c:pt idx="574" formatCode="General">
                  <c:v>1050.423519249985</c:v>
                </c:pt>
                <c:pt idx="575" formatCode="General">
                  <c:v>1049.5235623828505</c:v>
                </c:pt>
                <c:pt idx="576" formatCode="General">
                  <c:v>1048.577584994101</c:v>
                </c:pt>
                <c:pt idx="577" formatCode="General">
                  <c:v>1047.1253818675884</c:v>
                </c:pt>
                <c:pt idx="578" formatCode="General">
                  <c:v>1045.7805599581768</c:v>
                </c:pt>
                <c:pt idx="579" formatCode="General">
                  <c:v>1045.5555707413932</c:v>
                </c:pt>
                <c:pt idx="580" formatCode="General">
                  <c:v>1043.7709971809957</c:v>
                </c:pt>
                <c:pt idx="581" formatCode="General">
                  <c:v>1042.0426709247938</c:v>
                </c:pt>
                <c:pt idx="582" formatCode="General">
                  <c:v>1041.444404143801</c:v>
                </c:pt>
                <c:pt idx="583" formatCode="General">
                  <c:v>1040.19673666891</c:v>
                </c:pt>
                <c:pt idx="584" formatCode="General">
                  <c:v>1038.9592959765998</c:v>
                </c:pt>
                <c:pt idx="585" formatCode="General">
                  <c:v>1037.9008239794584</c:v>
                </c:pt>
                <c:pt idx="586" formatCode="General">
                  <c:v>1036.0548897235744</c:v>
                </c:pt>
                <c:pt idx="587" formatCode="General">
                  <c:v>1034.766315118359</c:v>
                </c:pt>
                <c:pt idx="588" formatCode="General">
                  <c:v>1034.1936152938188</c:v>
                </c:pt>
                <c:pt idx="589" formatCode="General">
                  <c:v>1032.6033506024614</c:v>
                </c:pt>
                <c:pt idx="590" formatCode="General">
                  <c:v>1031.115353736915</c:v>
                </c:pt>
                <c:pt idx="591" formatCode="General">
                  <c:v>1031.35568312757</c:v>
                </c:pt>
                <c:pt idx="592" formatCode="General">
                  <c:v>1029.2489659158687</c:v>
                </c:pt>
                <c:pt idx="593" formatCode="General">
                  <c:v>1028.0575457451735</c:v>
                </c:pt>
                <c:pt idx="594" formatCode="General">
                  <c:v>1027.0297540957756</c:v>
                </c:pt>
                <c:pt idx="595" formatCode="General">
                  <c:v>1025.7411794905597</c:v>
                </c:pt>
                <c:pt idx="596" formatCode="General">
                  <c:v>1024.3861307985676</c:v>
                </c:pt>
                <c:pt idx="597" formatCode="General">
                  <c:v>1023.4299266272369</c:v>
                </c:pt>
                <c:pt idx="598" formatCode="General">
                  <c:v>1021.9521565442717</c:v>
                </c:pt>
                <c:pt idx="599" formatCode="General">
                  <c:v>1020.9806121990694</c:v>
                </c:pt>
                <c:pt idx="600" formatCode="General">
                  <c:v>1019.3494403773877</c:v>
                </c:pt>
                <c:pt idx="601" formatCode="General">
                  <c:v>1018.6386789880031</c:v>
                </c:pt>
                <c:pt idx="602" formatCode="General">
                  <c:v>1016.7671777756663</c:v>
                </c:pt>
                <c:pt idx="603" formatCode="General">
                  <c:v>1015.2842943014103</c:v>
                </c:pt>
                <c:pt idx="604" formatCode="General">
                  <c:v>1014.8649962155864</c:v>
                </c:pt>
                <c:pt idx="605" formatCode="General">
                  <c:v>1013.1929172635805</c:v>
                </c:pt>
                <c:pt idx="606" formatCode="General">
                  <c:v>1012.0628577883718</c:v>
                </c:pt>
                <c:pt idx="607" formatCode="General">
                  <c:v>1011.2498285731763</c:v>
                </c:pt>
                <c:pt idx="608" formatCode="General">
                  <c:v>1009.5777496211704</c:v>
                </c:pt>
                <c:pt idx="609" formatCode="General">
                  <c:v>1008.565298145644</c:v>
                </c:pt>
                <c:pt idx="610" formatCode="General">
                  <c:v>1006.882992411057</c:v>
                </c:pt>
                <c:pt idx="611" formatCode="General">
                  <c:v>1005.512603545193</c:v>
                </c:pt>
                <c:pt idx="612" formatCode="General">
                  <c:v>1005.2825009371188</c:v>
                </c:pt>
                <c:pt idx="613" formatCode="General">
                  <c:v>1003.4723604202686</c:v>
                </c:pt>
                <c:pt idx="614" formatCode="General">
                  <c:v>1001.698013642452</c:v>
                </c:pt>
                <c:pt idx="615" formatCode="General">
                  <c:v>1000.5526139933714</c:v>
                </c:pt>
                <c:pt idx="616" formatCode="General">
                  <c:v>999.18222512750742</c:v>
                </c:pt>
                <c:pt idx="617" formatCode="General">
                  <c:v>998.27715486908221</c:v>
                </c:pt>
                <c:pt idx="618" formatCode="General">
                  <c:v>997.43855869743402</c:v>
                </c:pt>
                <c:pt idx="619" formatCode="General">
                  <c:v>996.22668496157667</c:v>
                </c:pt>
                <c:pt idx="620" formatCode="General">
                  <c:v>994.37563731440207</c:v>
                </c:pt>
                <c:pt idx="621" formatCode="General">
                  <c:v>993.08706270918651</c:v>
                </c:pt>
                <c:pt idx="622" formatCode="General">
                  <c:v>990.78603662844455</c:v>
                </c:pt>
                <c:pt idx="623" formatCode="General">
                  <c:v>990.60195454198515</c:v>
                </c:pt>
                <c:pt idx="624" formatCode="General">
                  <c:v>988.69465959061483</c:v>
                </c:pt>
                <c:pt idx="625" formatCode="General">
                  <c:v>988.09639280962165</c:v>
                </c:pt>
                <c:pt idx="626" formatCode="General">
                  <c:v>986.46010759664966</c:v>
                </c:pt>
                <c:pt idx="627" formatCode="General">
                  <c:v>985.30448116498837</c:v>
                </c:pt>
                <c:pt idx="628" formatCode="General">
                  <c:v>982.91141404101666</c:v>
                </c:pt>
                <c:pt idx="629" formatCode="General">
                  <c:v>982.43586865099667</c:v>
                </c:pt>
                <c:pt idx="630" formatCode="General">
                  <c:v>981.33137613224062</c:v>
                </c:pt>
                <c:pt idx="631" formatCode="General">
                  <c:v>979.65929718023472</c:v>
                </c:pt>
                <c:pt idx="632" formatCode="General">
                  <c:v>978.49855735728261</c:v>
                </c:pt>
                <c:pt idx="633" formatCode="General">
                  <c:v>977.18952918690491</c:v>
                </c:pt>
                <c:pt idx="634" formatCode="General">
                  <c:v>975.46120293070328</c:v>
                </c:pt>
                <c:pt idx="635" formatCode="General">
                  <c:v>974.14194797774451</c:v>
                </c:pt>
                <c:pt idx="636" formatCode="General">
                  <c:v>973.05279563286012</c:v>
                </c:pt>
                <c:pt idx="637" formatCode="General">
                  <c:v>970.77733650857078</c:v>
                </c:pt>
                <c:pt idx="638" formatCode="General">
                  <c:v>970.09214207563866</c:v>
                </c:pt>
                <c:pt idx="639" formatCode="General">
                  <c:v>968.15416677652502</c:v>
                </c:pt>
                <c:pt idx="640" formatCode="General">
                  <c:v>967.01899391002564</c:v>
                </c:pt>
                <c:pt idx="641" formatCode="General">
                  <c:v>965.56167739222246</c:v>
                </c:pt>
                <c:pt idx="642" formatCode="General">
                  <c:v>963.94584574441262</c:v>
                </c:pt>
                <c:pt idx="643" formatCode="General">
                  <c:v>962.64193096532551</c:v>
                </c:pt>
                <c:pt idx="644" formatCode="General">
                  <c:v>961.14882070848853</c:v>
                </c:pt>
                <c:pt idx="645" formatCode="General">
                  <c:v>959.99319427682701</c:v>
                </c:pt>
                <c:pt idx="646" formatCode="General">
                  <c:v>958.41826975934146</c:v>
                </c:pt>
                <c:pt idx="647" formatCode="General">
                  <c:v>956.41382037345068</c:v>
                </c:pt>
                <c:pt idx="648" formatCode="General">
                  <c:v>956.38825341699805</c:v>
                </c:pt>
                <c:pt idx="649" formatCode="General">
                  <c:v>954.53209237853275</c:v>
                </c:pt>
                <c:pt idx="650" formatCode="General">
                  <c:v>952.79865273104053</c:v>
                </c:pt>
                <c:pt idx="651" formatCode="General">
                  <c:v>951.47939777808188</c:v>
                </c:pt>
                <c:pt idx="652" formatCode="General">
                  <c:v>950.62546143256202</c:v>
                </c:pt>
                <c:pt idx="653" formatCode="General">
                  <c:v>949.22439221895468</c:v>
                </c:pt>
                <c:pt idx="654" formatCode="General">
                  <c:v>946.60122248690891</c:v>
                </c:pt>
                <c:pt idx="655" formatCode="General">
                  <c:v>945.65013170686893</c:v>
                </c:pt>
                <c:pt idx="656" formatCode="General">
                  <c:v>944.1723616239035</c:v>
                </c:pt>
                <c:pt idx="657" formatCode="General">
                  <c:v>943.28774493064032</c:v>
                </c:pt>
                <c:pt idx="658" formatCode="General">
                  <c:v>939.98960754824361</c:v>
                </c:pt>
                <c:pt idx="659" formatCode="General">
                  <c:v>940.00494772211516</c:v>
                </c:pt>
                <c:pt idx="660" formatCode="General">
                  <c:v>937.90334390170426</c:v>
                </c:pt>
                <c:pt idx="661" formatCode="General">
                  <c:v>936.74771747004286</c:v>
                </c:pt>
                <c:pt idx="662" formatCode="General">
                  <c:v>935.52561695160432</c:v>
                </c:pt>
                <c:pt idx="663" formatCode="General">
                  <c:v>933.37287921828795</c:v>
                </c:pt>
                <c:pt idx="664" formatCode="General">
                  <c:v>931.56785209272823</c:v>
                </c:pt>
                <c:pt idx="665" formatCode="General">
                  <c:v>931.37865661497835</c:v>
                </c:pt>
                <c:pt idx="666" formatCode="General">
                  <c:v>928.99581627358771</c:v>
                </c:pt>
                <c:pt idx="667" formatCode="General">
                  <c:v>927.79416932031154</c:v>
                </c:pt>
                <c:pt idx="668" formatCode="General">
                  <c:v>926.19367784637302</c:v>
                </c:pt>
                <c:pt idx="669" formatCode="General">
                  <c:v>924.42444445984711</c:v>
                </c:pt>
                <c:pt idx="670" formatCode="General">
                  <c:v>922.72679855138858</c:v>
                </c:pt>
                <c:pt idx="671" formatCode="General">
                  <c:v>921.21323472938957</c:v>
                </c:pt>
                <c:pt idx="672" formatCode="General">
                  <c:v>919.42866116899177</c:v>
                </c:pt>
                <c:pt idx="673" formatCode="General">
                  <c:v>917.76680899956705</c:v>
                </c:pt>
                <c:pt idx="674" formatCode="General">
                  <c:v>916.88219230630409</c:v>
                </c:pt>
                <c:pt idx="675" formatCode="General">
                  <c:v>914.9851241375145</c:v>
                </c:pt>
                <c:pt idx="676" formatCode="General">
                  <c:v>913.41531301131965</c:v>
                </c:pt>
                <c:pt idx="677" formatCode="General">
                  <c:v>912.03469736287445</c:v>
                </c:pt>
                <c:pt idx="678" formatCode="General">
                  <c:v>910.204103280862</c:v>
                </c:pt>
                <c:pt idx="679" formatCode="General">
                  <c:v>908.24567441658598</c:v>
                </c:pt>
                <c:pt idx="680" formatCode="General">
                  <c:v>906.67074989910043</c:v>
                </c:pt>
                <c:pt idx="681" formatCode="General">
                  <c:v>905.42819581549975</c:v>
                </c:pt>
                <c:pt idx="682" formatCode="General">
                  <c:v>903.61805529864955</c:v>
                </c:pt>
                <c:pt idx="683" formatCode="General">
                  <c:v>901.42441043500867</c:v>
                </c:pt>
                <c:pt idx="684" formatCode="General">
                  <c:v>900.25855722076608</c:v>
                </c:pt>
                <c:pt idx="685" formatCode="General">
                  <c:v>898.35126226939565</c:v>
                </c:pt>
                <c:pt idx="686" formatCode="General">
                  <c:v>896.76099757803854</c:v>
                </c:pt>
                <c:pt idx="687" formatCode="General">
                  <c:v>895.44685601637025</c:v>
                </c:pt>
                <c:pt idx="688" formatCode="General">
                  <c:v>894.01510645501969</c:v>
                </c:pt>
                <c:pt idx="689" formatCode="General">
                  <c:v>892.11292489493974</c:v>
                </c:pt>
                <c:pt idx="690" formatCode="General">
                  <c:v>890.384598638738</c:v>
                </c:pt>
                <c:pt idx="691" formatCode="General">
                  <c:v>888.67672594769851</c:v>
                </c:pt>
                <c:pt idx="692" formatCode="General">
                  <c:v>887.05066751730749</c:v>
                </c:pt>
                <c:pt idx="693" formatCode="General">
                  <c:v>884.97463065334921</c:v>
                </c:pt>
                <c:pt idx="694" formatCode="General">
                  <c:v>883.44061326618794</c:v>
                </c:pt>
                <c:pt idx="695" formatCode="General">
                  <c:v>882.05999761774274</c:v>
                </c:pt>
                <c:pt idx="696" formatCode="General">
                  <c:v>880.06066162314244</c:v>
                </c:pt>
                <c:pt idx="697" formatCode="General">
                  <c:v>878.4141496275895</c:v>
                </c:pt>
                <c:pt idx="698" formatCode="General">
                  <c:v>876.82899832752287</c:v>
                </c:pt>
                <c:pt idx="699" formatCode="General">
                  <c:v>874.62512668130114</c:v>
                </c:pt>
                <c:pt idx="700" formatCode="General">
                  <c:v>873.52574755383557</c:v>
                </c:pt>
                <c:pt idx="701" formatCode="General">
                  <c:v>871.52641155923527</c:v>
                </c:pt>
                <c:pt idx="702" formatCode="General">
                  <c:v>869.99750756336437</c:v>
                </c:pt>
                <c:pt idx="703" formatCode="General">
                  <c:v>868.62711869750058</c:v>
                </c:pt>
                <c:pt idx="704" formatCode="General">
                  <c:v>865.72271244447506</c:v>
                </c:pt>
                <c:pt idx="705" formatCode="General">
                  <c:v>864.12222097053677</c:v>
                </c:pt>
                <c:pt idx="706" formatCode="General">
                  <c:v>862.84898653919299</c:v>
                </c:pt>
                <c:pt idx="707" formatCode="General">
                  <c:v>860.36387837199163</c:v>
                </c:pt>
                <c:pt idx="708" formatCode="General">
                  <c:v>859.24404567936381</c:v>
                </c:pt>
                <c:pt idx="709" formatCode="General">
                  <c:v>856.93790620733137</c:v>
                </c:pt>
                <c:pt idx="710" formatCode="General">
                  <c:v>855.13799247306213</c:v>
                </c:pt>
                <c:pt idx="711" formatCode="General">
                  <c:v>853.68578934654931</c:v>
                </c:pt>
                <c:pt idx="712" formatCode="General">
                  <c:v>851.047279440632</c:v>
                </c:pt>
                <c:pt idx="713" formatCode="General">
                  <c:v>849.48769509701799</c:v>
                </c:pt>
                <c:pt idx="714" formatCode="General">
                  <c:v>847.83095631888398</c:v>
                </c:pt>
                <c:pt idx="715" formatCode="General">
                  <c:v>846.31739249688474</c:v>
                </c:pt>
                <c:pt idx="716" formatCode="General">
                  <c:v>843.38230589611624</c:v>
                </c:pt>
                <c:pt idx="717" formatCode="General">
                  <c:v>841.62329929217117</c:v>
                </c:pt>
                <c:pt idx="718" formatCode="General">
                  <c:v>839.79270521015872</c:v>
                </c:pt>
                <c:pt idx="719" formatCode="General">
                  <c:v>837.60417373780854</c:v>
                </c:pt>
                <c:pt idx="720" formatCode="General">
                  <c:v>835.35428156997204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A02-40BB-A2BD-7D623C4508DB}"/>
            </c:ext>
          </c:extLst>
        </c:ser>
        <c:ser>
          <c:idx val="4"/>
          <c:order val="4"/>
          <c:tx>
            <c:strRef>
              <c:f>'46NT9J'!$B$2</c:f>
              <c:strCache>
                <c:ptCount val="1"/>
                <c:pt idx="0">
                  <c:v>AWA_2_06_Rz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'46NT9J'!$H$22:$H$705</c:f>
              <c:numCache>
                <c:formatCode>0.000</c:formatCode>
                <c:ptCount val="684"/>
                <c:pt idx="0">
                  <c:v>3.8230680783229396E-5</c:v>
                </c:pt>
                <c:pt idx="1">
                  <c:v>3.8465178383229397E-5</c:v>
                </c:pt>
                <c:pt idx="2">
                  <c:v>3.5997740783229396E-5</c:v>
                </c:pt>
                <c:pt idx="3">
                  <c:v>4.0760644783229402E-5</c:v>
                </c:pt>
                <c:pt idx="4">
                  <c:v>4.0187436783229404E-5</c:v>
                </c:pt>
                <c:pt idx="5">
                  <c:v>3.7006084783229399E-5</c:v>
                </c:pt>
                <c:pt idx="6">
                  <c:v>4.6834120783229398E-5</c:v>
                </c:pt>
                <c:pt idx="7">
                  <c:v>6.8097840783229398E-5</c:v>
                </c:pt>
                <c:pt idx="8">
                  <c:v>8.1477080783229396E-5</c:v>
                </c:pt>
                <c:pt idx="9">
                  <c:v>9.7772280783229402E-5</c:v>
                </c:pt>
                <c:pt idx="10">
                  <c:v>1.215318807832294E-4</c:v>
                </c:pt>
                <c:pt idx="11">
                  <c:v>1.414250807832294E-4</c:v>
                </c:pt>
                <c:pt idx="12">
                  <c:v>1.7486988078322941E-4</c:v>
                </c:pt>
                <c:pt idx="13">
                  <c:v>1.9872588078322941E-4</c:v>
                </c:pt>
                <c:pt idx="14">
                  <c:v>2.2524508078322939E-4</c:v>
                </c:pt>
                <c:pt idx="15">
                  <c:v>2.552502807832294E-4</c:v>
                </c:pt>
                <c:pt idx="16">
                  <c:v>2.847082807832294E-4</c:v>
                </c:pt>
                <c:pt idx="17">
                  <c:v>3.1747028078322944E-4</c:v>
                </c:pt>
                <c:pt idx="18">
                  <c:v>3.448934807832294E-4</c:v>
                </c:pt>
                <c:pt idx="19">
                  <c:v>3.7815548078322934E-4</c:v>
                </c:pt>
                <c:pt idx="20">
                  <c:v>4.1261868078322939E-4</c:v>
                </c:pt>
                <c:pt idx="21">
                  <c:v>4.4295068078322938E-4</c:v>
                </c:pt>
                <c:pt idx="22">
                  <c:v>4.796706807832294E-4</c:v>
                </c:pt>
                <c:pt idx="23">
                  <c:v>5.1077868078322941E-4</c:v>
                </c:pt>
                <c:pt idx="24">
                  <c:v>5.5125468078322931E-4</c:v>
                </c:pt>
                <c:pt idx="25">
                  <c:v>5.8573868078322941E-4</c:v>
                </c:pt>
                <c:pt idx="26">
                  <c:v>6.240786807832294E-4</c:v>
                </c:pt>
                <c:pt idx="27">
                  <c:v>6.5997868078322946E-4</c:v>
                </c:pt>
                <c:pt idx="28">
                  <c:v>7.016826807832294E-4</c:v>
                </c:pt>
                <c:pt idx="29">
                  <c:v>7.4653868078322942E-4</c:v>
                </c:pt>
                <c:pt idx="30">
                  <c:v>7.8169068078322941E-4</c:v>
                </c:pt>
                <c:pt idx="31">
                  <c:v>8.242786807832295E-4</c:v>
                </c:pt>
                <c:pt idx="32">
                  <c:v>8.6367068078322946E-4</c:v>
                </c:pt>
                <c:pt idx="33">
                  <c:v>9.0385068078322947E-4</c:v>
                </c:pt>
                <c:pt idx="34">
                  <c:v>9.5255468078322937E-4</c:v>
                </c:pt>
                <c:pt idx="35">
                  <c:v>9.9333868078322956E-4</c:v>
                </c:pt>
                <c:pt idx="36">
                  <c:v>1.0395026807832294E-3</c:v>
                </c:pt>
                <c:pt idx="37">
                  <c:v>1.0835746807832294E-3</c:v>
                </c:pt>
                <c:pt idx="38">
                  <c:v>1.1204066807832295E-3</c:v>
                </c:pt>
                <c:pt idx="39">
                  <c:v>1.1747786807832295E-3</c:v>
                </c:pt>
                <c:pt idx="40">
                  <c:v>1.2129706807832293E-3</c:v>
                </c:pt>
                <c:pt idx="41">
                  <c:v>1.2435786807832294E-3</c:v>
                </c:pt>
                <c:pt idx="42">
                  <c:v>1.2981426807832294E-3</c:v>
                </c:pt>
                <c:pt idx="43">
                  <c:v>1.3450226807832295E-3</c:v>
                </c:pt>
                <c:pt idx="44">
                  <c:v>1.3908626807832294E-3</c:v>
                </c:pt>
                <c:pt idx="45">
                  <c:v>1.4369386807832293E-3</c:v>
                </c:pt>
                <c:pt idx="46">
                  <c:v>1.4875906807832295E-3</c:v>
                </c:pt>
                <c:pt idx="47">
                  <c:v>1.5234306807832296E-3</c:v>
                </c:pt>
                <c:pt idx="48">
                  <c:v>1.5745706807832294E-3</c:v>
                </c:pt>
                <c:pt idx="49">
                  <c:v>1.6159106807832294E-3</c:v>
                </c:pt>
                <c:pt idx="50">
                  <c:v>1.6634586807832293E-3</c:v>
                </c:pt>
                <c:pt idx="51">
                  <c:v>1.7122826807832296E-3</c:v>
                </c:pt>
                <c:pt idx="52">
                  <c:v>1.7500946807832293E-3</c:v>
                </c:pt>
                <c:pt idx="53">
                  <c:v>1.8015826807832294E-3</c:v>
                </c:pt>
                <c:pt idx="54">
                  <c:v>1.8446586807832294E-3</c:v>
                </c:pt>
                <c:pt idx="55">
                  <c:v>1.8913426807832296E-3</c:v>
                </c:pt>
                <c:pt idx="56">
                  <c:v>1.9447026807832292E-3</c:v>
                </c:pt>
                <c:pt idx="57">
                  <c:v>1.9898146807832296E-3</c:v>
                </c:pt>
                <c:pt idx="58">
                  <c:v>2.0346306807832296E-3</c:v>
                </c:pt>
                <c:pt idx="59">
                  <c:v>2.0857906807832294E-3</c:v>
                </c:pt>
                <c:pt idx="60">
                  <c:v>2.1391146807832294E-3</c:v>
                </c:pt>
                <c:pt idx="61">
                  <c:v>2.1785306807832294E-3</c:v>
                </c:pt>
                <c:pt idx="62">
                  <c:v>2.2295666807832294E-3</c:v>
                </c:pt>
                <c:pt idx="63">
                  <c:v>2.2767746807832293E-3</c:v>
                </c:pt>
                <c:pt idx="64">
                  <c:v>2.3272866807832293E-3</c:v>
                </c:pt>
                <c:pt idx="65">
                  <c:v>2.3625786807832294E-3</c:v>
                </c:pt>
                <c:pt idx="66">
                  <c:v>2.4210826807832295E-3</c:v>
                </c:pt>
                <c:pt idx="67">
                  <c:v>2.4687706807832292E-3</c:v>
                </c:pt>
                <c:pt idx="68">
                  <c:v>2.5175626807832289E-3</c:v>
                </c:pt>
                <c:pt idx="69">
                  <c:v>2.5708746807832296E-3</c:v>
                </c:pt>
                <c:pt idx="70">
                  <c:v>2.6091306807832291E-3</c:v>
                </c:pt>
                <c:pt idx="71">
                  <c:v>2.6608426807832298E-3</c:v>
                </c:pt>
                <c:pt idx="72">
                  <c:v>2.7063746807832294E-3</c:v>
                </c:pt>
                <c:pt idx="73">
                  <c:v>2.7615706807832298E-3</c:v>
                </c:pt>
                <c:pt idx="74">
                  <c:v>2.8055706807832291E-3</c:v>
                </c:pt>
                <c:pt idx="75">
                  <c:v>2.8550506807832293E-3</c:v>
                </c:pt>
                <c:pt idx="76">
                  <c:v>2.8985906807832296E-3</c:v>
                </c:pt>
                <c:pt idx="77">
                  <c:v>2.9470266807832294E-3</c:v>
                </c:pt>
                <c:pt idx="78">
                  <c:v>3.0021746807832295E-3</c:v>
                </c:pt>
                <c:pt idx="79">
                  <c:v>3.0493706807832293E-3</c:v>
                </c:pt>
                <c:pt idx="80">
                  <c:v>3.0967666807832296E-3</c:v>
                </c:pt>
                <c:pt idx="81">
                  <c:v>3.1497186807832294E-3</c:v>
                </c:pt>
                <c:pt idx="82">
                  <c:v>3.1924106807832294E-3</c:v>
                </c:pt>
                <c:pt idx="83">
                  <c:v>3.2483426807832293E-3</c:v>
                </c:pt>
                <c:pt idx="84">
                  <c:v>3.3077866807832298E-3</c:v>
                </c:pt>
                <c:pt idx="85">
                  <c:v>3.3446346807832292E-3</c:v>
                </c:pt>
                <c:pt idx="86">
                  <c:v>3.3852266807832291E-3</c:v>
                </c:pt>
                <c:pt idx="87">
                  <c:v>3.4349146807832291E-3</c:v>
                </c:pt>
                <c:pt idx="88">
                  <c:v>3.4877666807832299E-3</c:v>
                </c:pt>
                <c:pt idx="89">
                  <c:v>3.5345906807832295E-3</c:v>
                </c:pt>
                <c:pt idx="90">
                  <c:v>3.5857106807832295E-3</c:v>
                </c:pt>
                <c:pt idx="91">
                  <c:v>3.6382146807832296E-3</c:v>
                </c:pt>
                <c:pt idx="92">
                  <c:v>3.6783346807832294E-3</c:v>
                </c:pt>
                <c:pt idx="93">
                  <c:v>3.7216186807832296E-3</c:v>
                </c:pt>
                <c:pt idx="94">
                  <c:v>3.7711946807832291E-3</c:v>
                </c:pt>
                <c:pt idx="95">
                  <c:v>3.8329826807832297E-3</c:v>
                </c:pt>
                <c:pt idx="96">
                  <c:v>3.8764746807832297E-3</c:v>
                </c:pt>
                <c:pt idx="97">
                  <c:v>3.9244786807832296E-3</c:v>
                </c:pt>
                <c:pt idx="98">
                  <c:v>3.9627346807832291E-3</c:v>
                </c:pt>
                <c:pt idx="99">
                  <c:v>4.013986680783229E-3</c:v>
                </c:pt>
                <c:pt idx="100">
                  <c:v>4.0638306807832293E-3</c:v>
                </c:pt>
                <c:pt idx="101">
                  <c:v>4.1055906807832294E-3</c:v>
                </c:pt>
                <c:pt idx="102">
                  <c:v>4.1624306807832292E-3</c:v>
                </c:pt>
                <c:pt idx="103">
                  <c:v>4.2091506807832293E-3</c:v>
                </c:pt>
                <c:pt idx="104">
                  <c:v>4.2601506807832291E-3</c:v>
                </c:pt>
                <c:pt idx="105">
                  <c:v>4.3074306807832294E-3</c:v>
                </c:pt>
                <c:pt idx="106">
                  <c:v>4.3515906807832291E-3</c:v>
                </c:pt>
                <c:pt idx="107">
                  <c:v>4.40007068078323E-3</c:v>
                </c:pt>
                <c:pt idx="108">
                  <c:v>4.4520306807832293E-3</c:v>
                </c:pt>
                <c:pt idx="109">
                  <c:v>4.5093506807832298E-3</c:v>
                </c:pt>
                <c:pt idx="110">
                  <c:v>4.5519906807832298E-3</c:v>
                </c:pt>
                <c:pt idx="111">
                  <c:v>4.6100706807832292E-3</c:v>
                </c:pt>
                <c:pt idx="112">
                  <c:v>4.6526706807832295E-3</c:v>
                </c:pt>
                <c:pt idx="113">
                  <c:v>4.7000306807832293E-3</c:v>
                </c:pt>
                <c:pt idx="114">
                  <c:v>4.7461906807832292E-3</c:v>
                </c:pt>
                <c:pt idx="115">
                  <c:v>4.8014306807832299E-3</c:v>
                </c:pt>
                <c:pt idx="116">
                  <c:v>4.8467906807832294E-3</c:v>
                </c:pt>
                <c:pt idx="117">
                  <c:v>4.9014706807832291E-3</c:v>
                </c:pt>
                <c:pt idx="118">
                  <c:v>4.9443906807832292E-3</c:v>
                </c:pt>
                <c:pt idx="119">
                  <c:v>5.0038706807832289E-3</c:v>
                </c:pt>
                <c:pt idx="120">
                  <c:v>5.0582706807832285E-3</c:v>
                </c:pt>
                <c:pt idx="121">
                  <c:v>5.1251506807832295E-3</c:v>
                </c:pt>
                <c:pt idx="122">
                  <c:v>5.1970306807832293E-3</c:v>
                </c:pt>
                <c:pt idx="123">
                  <c:v>5.3046706807832293E-3</c:v>
                </c:pt>
                <c:pt idx="124">
                  <c:v>5.4093106807832289E-3</c:v>
                </c:pt>
                <c:pt idx="125">
                  <c:v>5.5307906807832282E-3</c:v>
                </c:pt>
                <c:pt idx="126">
                  <c:v>5.7173106807832282E-3</c:v>
                </c:pt>
                <c:pt idx="127">
                  <c:v>5.9135906807832282E-3</c:v>
                </c:pt>
                <c:pt idx="128">
                  <c:v>6.1606706807832293E-3</c:v>
                </c:pt>
                <c:pt idx="129">
                  <c:v>6.3705106807832286E-3</c:v>
                </c:pt>
                <c:pt idx="130">
                  <c:v>6.6189106807832288E-3</c:v>
                </c:pt>
                <c:pt idx="131">
                  <c:v>6.8364706807832291E-3</c:v>
                </c:pt>
                <c:pt idx="132">
                  <c:v>7.0421106807832291E-3</c:v>
                </c:pt>
                <c:pt idx="133">
                  <c:v>7.2464706807832289E-3</c:v>
                </c:pt>
                <c:pt idx="134">
                  <c:v>7.4707106807832295E-3</c:v>
                </c:pt>
                <c:pt idx="135">
                  <c:v>7.6817106807832288E-3</c:v>
                </c:pt>
                <c:pt idx="136">
                  <c:v>7.8881506807832284E-3</c:v>
                </c:pt>
                <c:pt idx="137">
                  <c:v>8.1071106807832291E-3</c:v>
                </c:pt>
                <c:pt idx="138">
                  <c:v>8.3141906807832292E-3</c:v>
                </c:pt>
                <c:pt idx="139">
                  <c:v>8.5315106807832292E-3</c:v>
                </c:pt>
                <c:pt idx="140">
                  <c:v>8.7219106807832295E-3</c:v>
                </c:pt>
                <c:pt idx="141">
                  <c:v>8.9102306807832283E-3</c:v>
                </c:pt>
                <c:pt idx="142">
                  <c:v>9.0851906807832283E-3</c:v>
                </c:pt>
                <c:pt idx="143">
                  <c:v>9.2928306807832286E-3</c:v>
                </c:pt>
                <c:pt idx="144">
                  <c:v>9.4763106807832283E-3</c:v>
                </c:pt>
                <c:pt idx="145">
                  <c:v>9.6687506807832287E-3</c:v>
                </c:pt>
                <c:pt idx="146">
                  <c:v>9.870110680783228E-3</c:v>
                </c:pt>
                <c:pt idx="147">
                  <c:v>1.004767068078323E-2</c:v>
                </c:pt>
                <c:pt idx="148">
                  <c:v>1.0257430680783228E-2</c:v>
                </c:pt>
                <c:pt idx="149">
                  <c:v>1.0422150680783228E-2</c:v>
                </c:pt>
                <c:pt idx="150">
                  <c:v>1.064355068078323E-2</c:v>
                </c:pt>
                <c:pt idx="151">
                  <c:v>1.0836510680783229E-2</c:v>
                </c:pt>
                <c:pt idx="152">
                  <c:v>1.1024190680783228E-2</c:v>
                </c:pt>
                <c:pt idx="153">
                  <c:v>1.1225310680783229E-2</c:v>
                </c:pt>
                <c:pt idx="154">
                  <c:v>1.1431070680783228E-2</c:v>
                </c:pt>
                <c:pt idx="155">
                  <c:v>1.162939068078323E-2</c:v>
                </c:pt>
                <c:pt idx="156">
                  <c:v>1.1812830680783228E-2</c:v>
                </c:pt>
                <c:pt idx="157">
                  <c:v>1.2018670680783231E-2</c:v>
                </c:pt>
                <c:pt idx="158">
                  <c:v>1.2192670680783229E-2</c:v>
                </c:pt>
                <c:pt idx="159">
                  <c:v>1.2422310680783229E-2</c:v>
                </c:pt>
                <c:pt idx="160">
                  <c:v>1.2612750680783229E-2</c:v>
                </c:pt>
                <c:pt idx="161">
                  <c:v>1.2842990680783229E-2</c:v>
                </c:pt>
                <c:pt idx="162">
                  <c:v>1.3026830680783228E-2</c:v>
                </c:pt>
                <c:pt idx="163">
                  <c:v>1.3227110680783229E-2</c:v>
                </c:pt>
                <c:pt idx="164">
                  <c:v>1.3461750680783228E-2</c:v>
                </c:pt>
                <c:pt idx="165">
                  <c:v>1.3665910680783228E-2</c:v>
                </c:pt>
                <c:pt idx="166">
                  <c:v>1.3875390680783228E-2</c:v>
                </c:pt>
                <c:pt idx="167">
                  <c:v>1.4079310680783228E-2</c:v>
                </c:pt>
                <c:pt idx="168">
                  <c:v>1.4288230680783229E-2</c:v>
                </c:pt>
                <c:pt idx="169">
                  <c:v>1.4506550680783228E-2</c:v>
                </c:pt>
                <c:pt idx="170">
                  <c:v>1.470407068078323E-2</c:v>
                </c:pt>
                <c:pt idx="171">
                  <c:v>1.4918030680783229E-2</c:v>
                </c:pt>
                <c:pt idx="172">
                  <c:v>1.5106950680783229E-2</c:v>
                </c:pt>
                <c:pt idx="173">
                  <c:v>1.5324310680783229E-2</c:v>
                </c:pt>
                <c:pt idx="174">
                  <c:v>1.5534910680783229E-2</c:v>
                </c:pt>
                <c:pt idx="175">
                  <c:v>1.5731710680783228E-2</c:v>
                </c:pt>
                <c:pt idx="176">
                  <c:v>1.5928830680783226E-2</c:v>
                </c:pt>
                <c:pt idx="177">
                  <c:v>1.613627068078323E-2</c:v>
                </c:pt>
                <c:pt idx="178">
                  <c:v>1.6352630680783228E-2</c:v>
                </c:pt>
                <c:pt idx="179">
                  <c:v>1.6555230680783229E-2</c:v>
                </c:pt>
                <c:pt idx="180">
                  <c:v>1.6760310680783229E-2</c:v>
                </c:pt>
                <c:pt idx="181">
                  <c:v>1.6971110680783229E-2</c:v>
                </c:pt>
                <c:pt idx="182">
                  <c:v>1.7155950680783228E-2</c:v>
                </c:pt>
                <c:pt idx="183">
                  <c:v>1.7384910680783228E-2</c:v>
                </c:pt>
                <c:pt idx="184">
                  <c:v>1.758563068078323E-2</c:v>
                </c:pt>
                <c:pt idx="185">
                  <c:v>1.7767190680783231E-2</c:v>
                </c:pt>
                <c:pt idx="186">
                  <c:v>1.798227068078323E-2</c:v>
                </c:pt>
                <c:pt idx="187">
                  <c:v>1.8169070680783227E-2</c:v>
                </c:pt>
                <c:pt idx="188">
                  <c:v>1.8394030680783227E-2</c:v>
                </c:pt>
                <c:pt idx="189">
                  <c:v>1.8608110680783229E-2</c:v>
                </c:pt>
                <c:pt idx="190">
                  <c:v>1.8801750680783227E-2</c:v>
                </c:pt>
                <c:pt idx="191">
                  <c:v>1.9006110680783228E-2</c:v>
                </c:pt>
                <c:pt idx="192">
                  <c:v>1.9191110680783229E-2</c:v>
                </c:pt>
                <c:pt idx="193">
                  <c:v>1.9408070680783228E-2</c:v>
                </c:pt>
                <c:pt idx="194">
                  <c:v>1.960111068078323E-2</c:v>
                </c:pt>
                <c:pt idx="195">
                  <c:v>1.981603068078323E-2</c:v>
                </c:pt>
                <c:pt idx="196">
                  <c:v>2.0022550680783228E-2</c:v>
                </c:pt>
                <c:pt idx="197">
                  <c:v>2.0220990680783233E-2</c:v>
                </c:pt>
                <c:pt idx="198">
                  <c:v>2.0427430680783232E-2</c:v>
                </c:pt>
                <c:pt idx="199">
                  <c:v>2.063631068078323E-2</c:v>
                </c:pt>
                <c:pt idx="200">
                  <c:v>2.0830910680783229E-2</c:v>
                </c:pt>
                <c:pt idx="201">
                  <c:v>2.1066750680783231E-2</c:v>
                </c:pt>
                <c:pt idx="202">
                  <c:v>2.125967068078323E-2</c:v>
                </c:pt>
                <c:pt idx="203">
                  <c:v>2.1463550680783233E-2</c:v>
                </c:pt>
                <c:pt idx="204">
                  <c:v>2.1670790680783231E-2</c:v>
                </c:pt>
                <c:pt idx="205">
                  <c:v>2.1864070680783231E-2</c:v>
                </c:pt>
                <c:pt idx="206">
                  <c:v>2.2070030680783233E-2</c:v>
                </c:pt>
                <c:pt idx="207">
                  <c:v>2.2274670680783232E-2</c:v>
                </c:pt>
                <c:pt idx="208">
                  <c:v>2.2466830680783229E-2</c:v>
                </c:pt>
                <c:pt idx="209">
                  <c:v>2.2687630680783232E-2</c:v>
                </c:pt>
                <c:pt idx="210">
                  <c:v>2.2893190680783233E-2</c:v>
                </c:pt>
                <c:pt idx="211">
                  <c:v>2.3111270680783228E-2</c:v>
                </c:pt>
                <c:pt idx="212">
                  <c:v>2.3305030680783233E-2</c:v>
                </c:pt>
                <c:pt idx="213">
                  <c:v>2.3535350680783228E-2</c:v>
                </c:pt>
                <c:pt idx="214">
                  <c:v>2.3722230680783229E-2</c:v>
                </c:pt>
                <c:pt idx="215">
                  <c:v>2.3936190680783231E-2</c:v>
                </c:pt>
                <c:pt idx="216">
                  <c:v>2.4114830680783229E-2</c:v>
                </c:pt>
                <c:pt idx="217">
                  <c:v>2.4329110680783233E-2</c:v>
                </c:pt>
                <c:pt idx="218">
                  <c:v>2.4528550680783232E-2</c:v>
                </c:pt>
                <c:pt idx="219">
                  <c:v>2.473263068078323E-2</c:v>
                </c:pt>
                <c:pt idx="220">
                  <c:v>2.4923950680783232E-2</c:v>
                </c:pt>
                <c:pt idx="221">
                  <c:v>2.5125110680783228E-2</c:v>
                </c:pt>
                <c:pt idx="222">
                  <c:v>2.533843068078323E-2</c:v>
                </c:pt>
                <c:pt idx="223">
                  <c:v>2.5518590680783233E-2</c:v>
                </c:pt>
                <c:pt idx="224">
                  <c:v>2.5746350680783233E-2</c:v>
                </c:pt>
                <c:pt idx="225">
                  <c:v>2.593791068078323E-2</c:v>
                </c:pt>
                <c:pt idx="226">
                  <c:v>2.6140270680783232E-2</c:v>
                </c:pt>
                <c:pt idx="227">
                  <c:v>2.6330230680783231E-2</c:v>
                </c:pt>
                <c:pt idx="228">
                  <c:v>2.6538550680783229E-2</c:v>
                </c:pt>
                <c:pt idx="229">
                  <c:v>2.6748510680783232E-2</c:v>
                </c:pt>
                <c:pt idx="230">
                  <c:v>2.6946110680783231E-2</c:v>
                </c:pt>
                <c:pt idx="231">
                  <c:v>2.716583068078323E-2</c:v>
                </c:pt>
                <c:pt idx="232">
                  <c:v>2.733931068078323E-2</c:v>
                </c:pt>
                <c:pt idx="233">
                  <c:v>2.755723068078323E-2</c:v>
                </c:pt>
                <c:pt idx="234">
                  <c:v>2.775303068078323E-2</c:v>
                </c:pt>
                <c:pt idx="235">
                  <c:v>2.7965270680783232E-2</c:v>
                </c:pt>
                <c:pt idx="236">
                  <c:v>2.815791068078323E-2</c:v>
                </c:pt>
                <c:pt idx="237">
                  <c:v>2.8354910680783232E-2</c:v>
                </c:pt>
                <c:pt idx="238">
                  <c:v>2.856795068078323E-2</c:v>
                </c:pt>
                <c:pt idx="239">
                  <c:v>2.8768150680783231E-2</c:v>
                </c:pt>
                <c:pt idx="240">
                  <c:v>2.8991070680783233E-2</c:v>
                </c:pt>
                <c:pt idx="241">
                  <c:v>2.921231068078323E-2</c:v>
                </c:pt>
                <c:pt idx="242">
                  <c:v>2.9409750680783234E-2</c:v>
                </c:pt>
                <c:pt idx="243">
                  <c:v>2.9624550680783231E-2</c:v>
                </c:pt>
                <c:pt idx="244">
                  <c:v>2.9819910680783233E-2</c:v>
                </c:pt>
                <c:pt idx="245">
                  <c:v>3.0028190680783232E-2</c:v>
                </c:pt>
                <c:pt idx="246">
                  <c:v>3.0262870680783229E-2</c:v>
                </c:pt>
                <c:pt idx="247">
                  <c:v>3.0420910680783231E-2</c:v>
                </c:pt>
                <c:pt idx="248">
                  <c:v>3.0638670680783232E-2</c:v>
                </c:pt>
                <c:pt idx="249">
                  <c:v>3.083575068078323E-2</c:v>
                </c:pt>
                <c:pt idx="250">
                  <c:v>3.1028470680783231E-2</c:v>
                </c:pt>
                <c:pt idx="251">
                  <c:v>3.1230390680783232E-2</c:v>
                </c:pt>
                <c:pt idx="252">
                  <c:v>3.144103068078323E-2</c:v>
                </c:pt>
                <c:pt idx="253">
                  <c:v>3.1639990680783228E-2</c:v>
                </c:pt>
                <c:pt idx="254">
                  <c:v>3.1847790680783229E-2</c:v>
                </c:pt>
                <c:pt idx="255">
                  <c:v>3.2039990680783233E-2</c:v>
                </c:pt>
                <c:pt idx="256">
                  <c:v>3.224139068078323E-2</c:v>
                </c:pt>
                <c:pt idx="257">
                  <c:v>3.2464870680783228E-2</c:v>
                </c:pt>
                <c:pt idx="258">
                  <c:v>3.2640750680783231E-2</c:v>
                </c:pt>
                <c:pt idx="259">
                  <c:v>3.2852270680783231E-2</c:v>
                </c:pt>
                <c:pt idx="260">
                  <c:v>3.3072470680783235E-2</c:v>
                </c:pt>
                <c:pt idx="261">
                  <c:v>3.3275910680783227E-2</c:v>
                </c:pt>
                <c:pt idx="262">
                  <c:v>3.3484190680783232E-2</c:v>
                </c:pt>
                <c:pt idx="263">
                  <c:v>3.3681470680783226E-2</c:v>
                </c:pt>
                <c:pt idx="264">
                  <c:v>3.389587068078323E-2</c:v>
                </c:pt>
                <c:pt idx="265">
                  <c:v>3.4109550680783231E-2</c:v>
                </c:pt>
                <c:pt idx="266">
                  <c:v>3.4295150680783232E-2</c:v>
                </c:pt>
                <c:pt idx="267">
                  <c:v>3.4485190680783234E-2</c:v>
                </c:pt>
                <c:pt idx="268">
                  <c:v>3.4700990680783229E-2</c:v>
                </c:pt>
                <c:pt idx="269">
                  <c:v>3.4895110680783235E-2</c:v>
                </c:pt>
                <c:pt idx="270">
                  <c:v>3.5106470680783229E-2</c:v>
                </c:pt>
                <c:pt idx="271">
                  <c:v>3.532719068078323E-2</c:v>
                </c:pt>
                <c:pt idx="272">
                  <c:v>3.5538830680783236E-2</c:v>
                </c:pt>
                <c:pt idx="273">
                  <c:v>3.5742510680783234E-2</c:v>
                </c:pt>
                <c:pt idx="274">
                  <c:v>3.5921510680783232E-2</c:v>
                </c:pt>
                <c:pt idx="275">
                  <c:v>3.6141430680783231E-2</c:v>
                </c:pt>
                <c:pt idx="276">
                  <c:v>3.635535068078323E-2</c:v>
                </c:pt>
                <c:pt idx="277">
                  <c:v>3.6552990680783236E-2</c:v>
                </c:pt>
                <c:pt idx="278">
                  <c:v>3.676187068078323E-2</c:v>
                </c:pt>
                <c:pt idx="279">
                  <c:v>3.6970070680783229E-2</c:v>
                </c:pt>
                <c:pt idx="280">
                  <c:v>3.716863068078323E-2</c:v>
                </c:pt>
                <c:pt idx="281">
                  <c:v>3.7390790680783235E-2</c:v>
                </c:pt>
                <c:pt idx="282">
                  <c:v>3.7600470680783232E-2</c:v>
                </c:pt>
                <c:pt idx="283">
                  <c:v>3.7817270680783228E-2</c:v>
                </c:pt>
                <c:pt idx="284">
                  <c:v>3.8016190680783234E-2</c:v>
                </c:pt>
                <c:pt idx="285">
                  <c:v>3.8220630680783227E-2</c:v>
                </c:pt>
                <c:pt idx="286">
                  <c:v>3.841867068078323E-2</c:v>
                </c:pt>
                <c:pt idx="287">
                  <c:v>3.8642150680783229E-2</c:v>
                </c:pt>
                <c:pt idx="288">
                  <c:v>3.8843390680783234E-2</c:v>
                </c:pt>
                <c:pt idx="289">
                  <c:v>3.9040590680783228E-2</c:v>
                </c:pt>
                <c:pt idx="290">
                  <c:v>3.9249870680783235E-2</c:v>
                </c:pt>
                <c:pt idx="291">
                  <c:v>3.9442830680783227E-2</c:v>
                </c:pt>
                <c:pt idx="292">
                  <c:v>3.9662510680783233E-2</c:v>
                </c:pt>
                <c:pt idx="293">
                  <c:v>3.9862430680783233E-2</c:v>
                </c:pt>
                <c:pt idx="294">
                  <c:v>4.0067030680783232E-2</c:v>
                </c:pt>
                <c:pt idx="295">
                  <c:v>4.026943068078323E-2</c:v>
                </c:pt>
                <c:pt idx="296">
                  <c:v>4.0489030680783224E-2</c:v>
                </c:pt>
                <c:pt idx="297">
                  <c:v>4.0681830680783231E-2</c:v>
                </c:pt>
                <c:pt idx="298">
                  <c:v>4.092023068078323E-2</c:v>
                </c:pt>
                <c:pt idx="299">
                  <c:v>4.1117030680783227E-2</c:v>
                </c:pt>
                <c:pt idx="300">
                  <c:v>4.1331430680783231E-2</c:v>
                </c:pt>
                <c:pt idx="301">
                  <c:v>4.1559030680783232E-2</c:v>
                </c:pt>
                <c:pt idx="302">
                  <c:v>4.1752230680783237E-2</c:v>
                </c:pt>
                <c:pt idx="303">
                  <c:v>4.1967430680783228E-2</c:v>
                </c:pt>
                <c:pt idx="304">
                  <c:v>4.2182230680783236E-2</c:v>
                </c:pt>
                <c:pt idx="305">
                  <c:v>4.2381430680783233E-2</c:v>
                </c:pt>
                <c:pt idx="306">
                  <c:v>4.2614630680783236E-2</c:v>
                </c:pt>
                <c:pt idx="307">
                  <c:v>4.2812230680783235E-2</c:v>
                </c:pt>
                <c:pt idx="308">
                  <c:v>4.3030230680783231E-2</c:v>
                </c:pt>
                <c:pt idx="309">
                  <c:v>4.3239430680783231E-2</c:v>
                </c:pt>
                <c:pt idx="310">
                  <c:v>4.3437830680783225E-2</c:v>
                </c:pt>
                <c:pt idx="311">
                  <c:v>4.3668230680783238E-2</c:v>
                </c:pt>
                <c:pt idx="312">
                  <c:v>4.3877030680783233E-2</c:v>
                </c:pt>
                <c:pt idx="313">
                  <c:v>4.4082230680783228E-2</c:v>
                </c:pt>
                <c:pt idx="314">
                  <c:v>4.4304230680783228E-2</c:v>
                </c:pt>
                <c:pt idx="315">
                  <c:v>4.4513830680783233E-2</c:v>
                </c:pt>
                <c:pt idx="316">
                  <c:v>4.4723030680783225E-2</c:v>
                </c:pt>
                <c:pt idx="317">
                  <c:v>4.4926230680783233E-2</c:v>
                </c:pt>
                <c:pt idx="318">
                  <c:v>4.5131830680783233E-2</c:v>
                </c:pt>
                <c:pt idx="319">
                  <c:v>4.537423068078323E-2</c:v>
                </c:pt>
                <c:pt idx="320">
                  <c:v>4.5588230680783229E-2</c:v>
                </c:pt>
                <c:pt idx="321">
                  <c:v>4.5797030680783231E-2</c:v>
                </c:pt>
                <c:pt idx="322">
                  <c:v>4.600983068078323E-2</c:v>
                </c:pt>
                <c:pt idx="323">
                  <c:v>4.6214630680783228E-2</c:v>
                </c:pt>
                <c:pt idx="324">
                  <c:v>4.6432630680783224E-2</c:v>
                </c:pt>
                <c:pt idx="325">
                  <c:v>4.6635830680783232E-2</c:v>
                </c:pt>
                <c:pt idx="326">
                  <c:v>4.6867030680783232E-2</c:v>
                </c:pt>
                <c:pt idx="327">
                  <c:v>4.7082630680783229E-2</c:v>
                </c:pt>
                <c:pt idx="328">
                  <c:v>4.7309430680783235E-2</c:v>
                </c:pt>
                <c:pt idx="329">
                  <c:v>4.7522230680783234E-2</c:v>
                </c:pt>
                <c:pt idx="330">
                  <c:v>4.7729830680783236E-2</c:v>
                </c:pt>
                <c:pt idx="331">
                  <c:v>4.7929830680783228E-2</c:v>
                </c:pt>
                <c:pt idx="332">
                  <c:v>4.8133030680783229E-2</c:v>
                </c:pt>
                <c:pt idx="333">
                  <c:v>4.834783068078323E-2</c:v>
                </c:pt>
                <c:pt idx="334">
                  <c:v>4.8591430680783226E-2</c:v>
                </c:pt>
                <c:pt idx="335">
                  <c:v>4.8797030680783234E-2</c:v>
                </c:pt>
                <c:pt idx="336">
                  <c:v>4.904303068078323E-2</c:v>
                </c:pt>
                <c:pt idx="337">
                  <c:v>4.9260630680783235E-2</c:v>
                </c:pt>
                <c:pt idx="338">
                  <c:v>4.9467830680783233E-2</c:v>
                </c:pt>
                <c:pt idx="339">
                  <c:v>4.9678230680783232E-2</c:v>
                </c:pt>
                <c:pt idx="340">
                  <c:v>4.990063068078323E-2</c:v>
                </c:pt>
                <c:pt idx="341">
                  <c:v>5.010623068078323E-2</c:v>
                </c:pt>
                <c:pt idx="342">
                  <c:v>5.0347830680783232E-2</c:v>
                </c:pt>
                <c:pt idx="343">
                  <c:v>5.0558630680783229E-2</c:v>
                </c:pt>
                <c:pt idx="344">
                  <c:v>5.0781030680783233E-2</c:v>
                </c:pt>
                <c:pt idx="345">
                  <c:v>5.1013830680783225E-2</c:v>
                </c:pt>
                <c:pt idx="346">
                  <c:v>5.1227830680783237E-2</c:v>
                </c:pt>
                <c:pt idx="347">
                  <c:v>5.1463830680783224E-2</c:v>
                </c:pt>
                <c:pt idx="348">
                  <c:v>5.1661830680783227E-2</c:v>
                </c:pt>
                <c:pt idx="349">
                  <c:v>5.1896630680783228E-2</c:v>
                </c:pt>
                <c:pt idx="350">
                  <c:v>5.2111430680783236E-2</c:v>
                </c:pt>
                <c:pt idx="351">
                  <c:v>5.232743068078323E-2</c:v>
                </c:pt>
                <c:pt idx="352">
                  <c:v>5.2578230680783225E-2</c:v>
                </c:pt>
                <c:pt idx="353">
                  <c:v>5.278063068078323E-2</c:v>
                </c:pt>
                <c:pt idx="354">
                  <c:v>5.300263068078323E-2</c:v>
                </c:pt>
                <c:pt idx="355">
                  <c:v>5.3250630680783236E-2</c:v>
                </c:pt>
                <c:pt idx="356">
                  <c:v>5.3462630680783232E-2</c:v>
                </c:pt>
                <c:pt idx="357">
                  <c:v>5.3692630680783233E-2</c:v>
                </c:pt>
                <c:pt idx="358">
                  <c:v>5.3909030680783232E-2</c:v>
                </c:pt>
                <c:pt idx="359">
                  <c:v>5.4123030680783231E-2</c:v>
                </c:pt>
                <c:pt idx="360">
                  <c:v>5.4358230680783236E-2</c:v>
                </c:pt>
                <c:pt idx="361">
                  <c:v>5.4598230680783233E-2</c:v>
                </c:pt>
                <c:pt idx="362">
                  <c:v>5.4813030680783227E-2</c:v>
                </c:pt>
                <c:pt idx="363">
                  <c:v>5.5032630680783227E-2</c:v>
                </c:pt>
                <c:pt idx="364">
                  <c:v>5.5272230680783227E-2</c:v>
                </c:pt>
                <c:pt idx="365">
                  <c:v>5.5465430680783231E-2</c:v>
                </c:pt>
                <c:pt idx="366">
                  <c:v>5.5721430680783231E-2</c:v>
                </c:pt>
                <c:pt idx="367">
                  <c:v>5.597743068078323E-2</c:v>
                </c:pt>
                <c:pt idx="368">
                  <c:v>5.6206630680783229E-2</c:v>
                </c:pt>
                <c:pt idx="369">
                  <c:v>5.6424230680783234E-2</c:v>
                </c:pt>
                <c:pt idx="370">
                  <c:v>5.6639030680783228E-2</c:v>
                </c:pt>
                <c:pt idx="371">
                  <c:v>5.6880230680783225E-2</c:v>
                </c:pt>
                <c:pt idx="372">
                  <c:v>5.7107030680783231E-2</c:v>
                </c:pt>
                <c:pt idx="373">
                  <c:v>5.7338230680783232E-2</c:v>
                </c:pt>
                <c:pt idx="374">
                  <c:v>5.7585030680783224E-2</c:v>
                </c:pt>
                <c:pt idx="375">
                  <c:v>5.7817830680783236E-2</c:v>
                </c:pt>
                <c:pt idx="376">
                  <c:v>5.8048630680783232E-2</c:v>
                </c:pt>
                <c:pt idx="377">
                  <c:v>5.8294630680783228E-2</c:v>
                </c:pt>
                <c:pt idx="378">
                  <c:v>5.8523030680783232E-2</c:v>
                </c:pt>
                <c:pt idx="379">
                  <c:v>5.8746230680783232E-2</c:v>
                </c:pt>
                <c:pt idx="380">
                  <c:v>5.8972630680783233E-2</c:v>
                </c:pt>
                <c:pt idx="381">
                  <c:v>5.9208630680783234E-2</c:v>
                </c:pt>
                <c:pt idx="382">
                  <c:v>5.9439830680783227E-2</c:v>
                </c:pt>
                <c:pt idx="383">
                  <c:v>5.967303068078323E-2</c:v>
                </c:pt>
                <c:pt idx="384">
                  <c:v>5.989743068078323E-2</c:v>
                </c:pt>
                <c:pt idx="385">
                  <c:v>6.0157030680783229E-2</c:v>
                </c:pt>
                <c:pt idx="386">
                  <c:v>6.0389430680783229E-2</c:v>
                </c:pt>
                <c:pt idx="387">
                  <c:v>6.0616630680783226E-2</c:v>
                </c:pt>
                <c:pt idx="388">
                  <c:v>6.0861830680783234E-2</c:v>
                </c:pt>
                <c:pt idx="389">
                  <c:v>6.1082630680783234E-2</c:v>
                </c:pt>
                <c:pt idx="390">
                  <c:v>6.1310630680783226E-2</c:v>
                </c:pt>
                <c:pt idx="391">
                  <c:v>6.1547030680783231E-2</c:v>
                </c:pt>
                <c:pt idx="392">
                  <c:v>6.1814230680783233E-2</c:v>
                </c:pt>
                <c:pt idx="393">
                  <c:v>6.2062630680783236E-2</c:v>
                </c:pt>
                <c:pt idx="394">
                  <c:v>6.2307430680783232E-2</c:v>
                </c:pt>
                <c:pt idx="395">
                  <c:v>6.2533430680783236E-2</c:v>
                </c:pt>
                <c:pt idx="396">
                  <c:v>6.2773830680783224E-2</c:v>
                </c:pt>
                <c:pt idx="397">
                  <c:v>6.304863068078323E-2</c:v>
                </c:pt>
                <c:pt idx="398">
                  <c:v>6.3277430680783231E-2</c:v>
                </c:pt>
                <c:pt idx="399">
                  <c:v>6.3516230680783228E-2</c:v>
                </c:pt>
                <c:pt idx="400">
                  <c:v>6.3761430680783229E-2</c:v>
                </c:pt>
                <c:pt idx="401">
                  <c:v>6.4012630680783222E-2</c:v>
                </c:pt>
                <c:pt idx="402">
                  <c:v>6.4273430680783228E-2</c:v>
                </c:pt>
                <c:pt idx="403">
                  <c:v>6.4515030680783236E-2</c:v>
                </c:pt>
                <c:pt idx="404">
                  <c:v>6.4756630680783231E-2</c:v>
                </c:pt>
                <c:pt idx="405">
                  <c:v>6.5008230680783236E-2</c:v>
                </c:pt>
                <c:pt idx="406">
                  <c:v>6.5226630680783229E-2</c:v>
                </c:pt>
                <c:pt idx="407">
                  <c:v>6.5463830680783236E-2</c:v>
                </c:pt>
                <c:pt idx="408">
                  <c:v>6.5709030680783223E-2</c:v>
                </c:pt>
                <c:pt idx="409">
                  <c:v>6.597663068078323E-2</c:v>
                </c:pt>
                <c:pt idx="410">
                  <c:v>6.6215430680783227E-2</c:v>
                </c:pt>
                <c:pt idx="411">
                  <c:v>6.6459830680783233E-2</c:v>
                </c:pt>
                <c:pt idx="412">
                  <c:v>6.6695430680783235E-2</c:v>
                </c:pt>
                <c:pt idx="413">
                  <c:v>6.6969830680783229E-2</c:v>
                </c:pt>
                <c:pt idx="414">
                  <c:v>6.7212630680783231E-2</c:v>
                </c:pt>
                <c:pt idx="415">
                  <c:v>6.7471830680783232E-2</c:v>
                </c:pt>
                <c:pt idx="416">
                  <c:v>6.7722630680783227E-2</c:v>
                </c:pt>
                <c:pt idx="417">
                  <c:v>6.7998230680783228E-2</c:v>
                </c:pt>
                <c:pt idx="418">
                  <c:v>6.8264230680783231E-2</c:v>
                </c:pt>
                <c:pt idx="419">
                  <c:v>6.8512230680783229E-2</c:v>
                </c:pt>
                <c:pt idx="420">
                  <c:v>6.8782630680783233E-2</c:v>
                </c:pt>
                <c:pt idx="421">
                  <c:v>6.9056230680783232E-2</c:v>
                </c:pt>
                <c:pt idx="422">
                  <c:v>6.9307430680783225E-2</c:v>
                </c:pt>
                <c:pt idx="423">
                  <c:v>6.9555030680783225E-2</c:v>
                </c:pt>
                <c:pt idx="424">
                  <c:v>6.9798630680783236E-2</c:v>
                </c:pt>
                <c:pt idx="425">
                  <c:v>7.0066630680783226E-2</c:v>
                </c:pt>
                <c:pt idx="426">
                  <c:v>7.0321830680783237E-2</c:v>
                </c:pt>
                <c:pt idx="427">
                  <c:v>7.0563030680783234E-2</c:v>
                </c:pt>
                <c:pt idx="428">
                  <c:v>7.0798630680783237E-2</c:v>
                </c:pt>
                <c:pt idx="429">
                  <c:v>7.1045430680783228E-2</c:v>
                </c:pt>
                <c:pt idx="430">
                  <c:v>7.1286630680783225E-2</c:v>
                </c:pt>
                <c:pt idx="431">
                  <c:v>7.1558630680783233E-2</c:v>
                </c:pt>
                <c:pt idx="432" formatCode="General">
                  <c:v>7.1807430680783227E-2</c:v>
                </c:pt>
                <c:pt idx="433" formatCode="General">
                  <c:v>7.2081030680783226E-2</c:v>
                </c:pt>
                <c:pt idx="434" formatCode="General">
                  <c:v>7.2361030680783228E-2</c:v>
                </c:pt>
                <c:pt idx="435" formatCode="General">
                  <c:v>7.2597030680783228E-2</c:v>
                </c:pt>
                <c:pt idx="436" formatCode="General">
                  <c:v>7.2845830680783236E-2</c:v>
                </c:pt>
                <c:pt idx="437" formatCode="General">
                  <c:v>7.3099430680783228E-2</c:v>
                </c:pt>
                <c:pt idx="438" formatCode="General">
                  <c:v>7.3341830680783232E-2</c:v>
                </c:pt>
                <c:pt idx="439" formatCode="General">
                  <c:v>7.3590630680783239E-2</c:v>
                </c:pt>
                <c:pt idx="440" formatCode="General">
                  <c:v>7.3843430680783223E-2</c:v>
                </c:pt>
                <c:pt idx="441" formatCode="General">
                  <c:v>7.4113830680783227E-2</c:v>
                </c:pt>
                <c:pt idx="442" formatCode="General">
                  <c:v>7.4367030680783236E-2</c:v>
                </c:pt>
                <c:pt idx="443" formatCode="General">
                  <c:v>7.4607430680783238E-2</c:v>
                </c:pt>
                <c:pt idx="444" formatCode="General">
                  <c:v>7.4882230680783229E-2</c:v>
                </c:pt>
                <c:pt idx="445" formatCode="General">
                  <c:v>7.5151030680783229E-2</c:v>
                </c:pt>
                <c:pt idx="446" formatCode="General">
                  <c:v>7.5420230680783226E-2</c:v>
                </c:pt>
                <c:pt idx="447" formatCode="General">
                  <c:v>7.5655830680783229E-2</c:v>
                </c:pt>
                <c:pt idx="448" formatCode="General">
                  <c:v>7.5905430680783231E-2</c:v>
                </c:pt>
                <c:pt idx="449" formatCode="General">
                  <c:v>7.6164630680783232E-2</c:v>
                </c:pt>
                <c:pt idx="450" formatCode="General">
                  <c:v>7.6436630680783241E-2</c:v>
                </c:pt>
                <c:pt idx="451" formatCode="General">
                  <c:v>7.669143068078324E-2</c:v>
                </c:pt>
                <c:pt idx="452" formatCode="General">
                  <c:v>7.6946630680783223E-2</c:v>
                </c:pt>
                <c:pt idx="453" formatCode="General">
                  <c:v>7.7197030680783235E-2</c:v>
                </c:pt>
                <c:pt idx="454" formatCode="General">
                  <c:v>7.7468230680783234E-2</c:v>
                </c:pt>
                <c:pt idx="455" formatCode="General">
                  <c:v>7.771903068078323E-2</c:v>
                </c:pt>
                <c:pt idx="456" formatCode="General">
                  <c:v>7.7974230680783227E-2</c:v>
                </c:pt>
                <c:pt idx="457" formatCode="General">
                  <c:v>7.823143068078324E-2</c:v>
                </c:pt>
                <c:pt idx="458" formatCode="General">
                  <c:v>7.8479830680783222E-2</c:v>
                </c:pt>
                <c:pt idx="459" formatCode="General">
                  <c:v>7.8746630680783233E-2</c:v>
                </c:pt>
                <c:pt idx="460" formatCode="General">
                  <c:v>7.8973030680783235E-2</c:v>
                </c:pt>
                <c:pt idx="461" formatCode="General">
                  <c:v>7.9246230680783236E-2</c:v>
                </c:pt>
                <c:pt idx="462" formatCode="General">
                  <c:v>7.9485030680783234E-2</c:v>
                </c:pt>
                <c:pt idx="463" formatCode="General">
                  <c:v>7.9757030680783228E-2</c:v>
                </c:pt>
                <c:pt idx="464" formatCode="General">
                  <c:v>8.0006230680783219E-2</c:v>
                </c:pt>
                <c:pt idx="465" formatCode="General">
                  <c:v>8.0243430680783212E-2</c:v>
                </c:pt>
                <c:pt idx="466" formatCode="General">
                  <c:v>8.048743068078322E-2</c:v>
                </c:pt>
                <c:pt idx="467" formatCode="General">
                  <c:v>8.074223068078322E-2</c:v>
                </c:pt>
                <c:pt idx="468" formatCode="General">
                  <c:v>8.0995430680783229E-2</c:v>
                </c:pt>
                <c:pt idx="469" formatCode="General">
                  <c:v>8.1283830680783223E-2</c:v>
                </c:pt>
                <c:pt idx="470" formatCode="General">
                  <c:v>8.1520630680783218E-2</c:v>
                </c:pt>
                <c:pt idx="471" formatCode="General">
                  <c:v>8.1781830680783221E-2</c:v>
                </c:pt>
                <c:pt idx="472" formatCode="General">
                  <c:v>8.2052230680783211E-2</c:v>
                </c:pt>
                <c:pt idx="473" formatCode="General">
                  <c:v>8.2296630680783217E-2</c:v>
                </c:pt>
                <c:pt idx="474" formatCode="General">
                  <c:v>8.2536630680783235E-2</c:v>
                </c:pt>
                <c:pt idx="475" formatCode="General">
                  <c:v>8.279623068078322E-2</c:v>
                </c:pt>
                <c:pt idx="476" formatCode="General">
                  <c:v>8.3084630680783214E-2</c:v>
                </c:pt>
                <c:pt idx="477" formatCode="General">
                  <c:v>8.3332230680783215E-2</c:v>
                </c:pt>
                <c:pt idx="478" formatCode="General">
                  <c:v>8.3581030680783208E-2</c:v>
                </c:pt>
                <c:pt idx="479" formatCode="General">
                  <c:v>8.386583068078321E-2</c:v>
                </c:pt>
                <c:pt idx="480" formatCode="General">
                  <c:v>8.414223068078322E-2</c:v>
                </c:pt>
                <c:pt idx="481" formatCode="General">
                  <c:v>8.4389430680783223E-2</c:v>
                </c:pt>
                <c:pt idx="482" formatCode="General">
                  <c:v>8.4632230680783224E-2</c:v>
                </c:pt>
                <c:pt idx="483" formatCode="General">
                  <c:v>8.4904630680783216E-2</c:v>
                </c:pt>
                <c:pt idx="484" formatCode="General">
                  <c:v>8.5163030680783222E-2</c:v>
                </c:pt>
                <c:pt idx="485" formatCode="General">
                  <c:v>8.5429030680783224E-2</c:v>
                </c:pt>
                <c:pt idx="486" formatCode="General">
                  <c:v>8.569223068078323E-2</c:v>
                </c:pt>
                <c:pt idx="487" formatCode="General">
                  <c:v>8.5936630680783221E-2</c:v>
                </c:pt>
                <c:pt idx="488" formatCode="General">
                  <c:v>8.6190230680783214E-2</c:v>
                </c:pt>
                <c:pt idx="489" formatCode="General">
                  <c:v>8.6457830680783221E-2</c:v>
                </c:pt>
                <c:pt idx="490" formatCode="General">
                  <c:v>8.6715430680783218E-2</c:v>
                </c:pt>
                <c:pt idx="491" formatCode="General">
                  <c:v>8.6975830680783212E-2</c:v>
                </c:pt>
                <c:pt idx="492" formatCode="General">
                  <c:v>8.7253830680783226E-2</c:v>
                </c:pt>
                <c:pt idx="493" formatCode="General">
                  <c:v>8.7493830680783216E-2</c:v>
                </c:pt>
                <c:pt idx="494" formatCode="General">
                  <c:v>8.7753830680783212E-2</c:v>
                </c:pt>
                <c:pt idx="495" formatCode="General">
                  <c:v>8.8008630680783226E-2</c:v>
                </c:pt>
                <c:pt idx="496" formatCode="General">
                  <c:v>8.8249430680783225E-2</c:v>
                </c:pt>
                <c:pt idx="497" formatCode="General">
                  <c:v>8.8503830680783227E-2</c:v>
                </c:pt>
                <c:pt idx="498" formatCode="General">
                  <c:v>8.8758630680783226E-2</c:v>
                </c:pt>
                <c:pt idx="499" formatCode="General">
                  <c:v>8.9030230680783223E-2</c:v>
                </c:pt>
                <c:pt idx="500" formatCode="General">
                  <c:v>8.9285830680783218E-2</c:v>
                </c:pt>
                <c:pt idx="501" formatCode="General">
                  <c:v>8.9553030680783227E-2</c:v>
                </c:pt>
                <c:pt idx="502" formatCode="General">
                  <c:v>8.9813430680783221E-2</c:v>
                </c:pt>
                <c:pt idx="503" formatCode="General">
                  <c:v>9.005663068078322E-2</c:v>
                </c:pt>
                <c:pt idx="504" formatCode="General">
                  <c:v>9.0338630680783225E-2</c:v>
                </c:pt>
                <c:pt idx="505" formatCode="General">
                  <c:v>9.0578230680783231E-2</c:v>
                </c:pt>
                <c:pt idx="506" formatCode="General">
                  <c:v>9.0833830680783226E-2</c:v>
                </c:pt>
                <c:pt idx="507" formatCode="General">
                  <c:v>9.1083830680783212E-2</c:v>
                </c:pt>
                <c:pt idx="508" formatCode="General">
                  <c:v>9.134183068078322E-2</c:v>
                </c:pt>
                <c:pt idx="509" formatCode="General">
                  <c:v>9.161303068078322E-2</c:v>
                </c:pt>
                <c:pt idx="510" formatCode="General">
                  <c:v>9.1879030680783222E-2</c:v>
                </c:pt>
                <c:pt idx="511" formatCode="General">
                  <c:v>9.2156630680783225E-2</c:v>
                </c:pt>
                <c:pt idx="512" formatCode="General">
                  <c:v>9.2396630680783215E-2</c:v>
                </c:pt>
                <c:pt idx="513" formatCode="General">
                  <c:v>9.2695030680783219E-2</c:v>
                </c:pt>
                <c:pt idx="514" formatCode="General">
                  <c:v>9.2943430680783229E-2</c:v>
                </c:pt>
                <c:pt idx="515" formatCode="General">
                  <c:v>9.3196230680783212E-2</c:v>
                </c:pt>
                <c:pt idx="516" formatCode="General">
                  <c:v>9.3446230680783227E-2</c:v>
                </c:pt>
                <c:pt idx="517" formatCode="General">
                  <c:v>9.371143068078322E-2</c:v>
                </c:pt>
                <c:pt idx="518" formatCode="General">
                  <c:v>9.3992630680783229E-2</c:v>
                </c:pt>
                <c:pt idx="519" formatCode="General">
                  <c:v>9.4239830680783218E-2</c:v>
                </c:pt>
                <c:pt idx="520" formatCode="General">
                  <c:v>9.4508630680783218E-2</c:v>
                </c:pt>
                <c:pt idx="521" formatCode="General">
                  <c:v>9.4745030680783215E-2</c:v>
                </c:pt>
                <c:pt idx="522" formatCode="General">
                  <c:v>9.5001430680783233E-2</c:v>
                </c:pt>
                <c:pt idx="523" formatCode="General">
                  <c:v>9.5273830680783225E-2</c:v>
                </c:pt>
                <c:pt idx="524" formatCode="General">
                  <c:v>9.552943068078322E-2</c:v>
                </c:pt>
                <c:pt idx="525" formatCode="General">
                  <c:v>9.5813030680783215E-2</c:v>
                </c:pt>
                <c:pt idx="526" formatCode="General">
                  <c:v>9.6056230680783228E-2</c:v>
                </c:pt>
                <c:pt idx="527" formatCode="General">
                  <c:v>9.6295030680783211E-2</c:v>
                </c:pt>
                <c:pt idx="528" formatCode="General">
                  <c:v>9.6549830680783225E-2</c:v>
                </c:pt>
                <c:pt idx="529" formatCode="General">
                  <c:v>9.6801830680783227E-2</c:v>
                </c:pt>
                <c:pt idx="530" formatCode="General">
                  <c:v>9.7079830680783227E-2</c:v>
                </c:pt>
                <c:pt idx="531" formatCode="General">
                  <c:v>9.7294630680783228E-2</c:v>
                </c:pt>
                <c:pt idx="532" formatCode="General">
                  <c:v>9.7580230680783225E-2</c:v>
                </c:pt>
                <c:pt idx="533" formatCode="General">
                  <c:v>9.7849430680783223E-2</c:v>
                </c:pt>
                <c:pt idx="534" formatCode="General">
                  <c:v>9.8108630680783224E-2</c:v>
                </c:pt>
                <c:pt idx="535" formatCode="General">
                  <c:v>9.8355830680783213E-2</c:v>
                </c:pt>
                <c:pt idx="536" formatCode="General">
                  <c:v>9.860703068078322E-2</c:v>
                </c:pt>
                <c:pt idx="537" formatCode="General">
                  <c:v>9.8875430680783222E-2</c:v>
                </c:pt>
                <c:pt idx="538" formatCode="General">
                  <c:v>9.9094230680783213E-2</c:v>
                </c:pt>
                <c:pt idx="539" formatCode="General">
                  <c:v>9.937583068078322E-2</c:v>
                </c:pt>
                <c:pt idx="540" formatCode="General">
                  <c:v>9.962823068078322E-2</c:v>
                </c:pt>
                <c:pt idx="541" formatCode="General">
                  <c:v>9.9877430680783211E-2</c:v>
                </c:pt>
                <c:pt idx="542" formatCode="General">
                  <c:v>0.10015943068078322</c:v>
                </c:pt>
                <c:pt idx="543" formatCode="General">
                  <c:v>0.10040863068078322</c:v>
                </c:pt>
                <c:pt idx="544" formatCode="General">
                  <c:v>0.10066463068078323</c:v>
                </c:pt>
                <c:pt idx="545" formatCode="General">
                  <c:v>0.10093423068078324</c:v>
                </c:pt>
                <c:pt idx="546" formatCode="General">
                  <c:v>0.10122103068078322</c:v>
                </c:pt>
                <c:pt idx="547" formatCode="General">
                  <c:v>0.10146663068078322</c:v>
                </c:pt>
                <c:pt idx="548" formatCode="General">
                  <c:v>0.10175423068078322</c:v>
                </c:pt>
                <c:pt idx="549" formatCode="General">
                  <c:v>0.10200623068078322</c:v>
                </c:pt>
                <c:pt idx="550" formatCode="General">
                  <c:v>0.10228103068078323</c:v>
                </c:pt>
                <c:pt idx="551" formatCode="General">
                  <c:v>0.10253183068078321</c:v>
                </c:pt>
                <c:pt idx="552" formatCode="General">
                  <c:v>0.10278463068078322</c:v>
                </c:pt>
                <c:pt idx="553" formatCode="General">
                  <c:v>0.10303263068078322</c:v>
                </c:pt>
                <c:pt idx="554" formatCode="General">
                  <c:v>0.10328663068078323</c:v>
                </c:pt>
                <c:pt idx="555" formatCode="General">
                  <c:v>0.10354143068078323</c:v>
                </c:pt>
                <c:pt idx="556" formatCode="General">
                  <c:v>0.10381103068078323</c:v>
                </c:pt>
                <c:pt idx="557" formatCode="General">
                  <c:v>0.10406143068078322</c:v>
                </c:pt>
                <c:pt idx="558" formatCode="General">
                  <c:v>0.10434143068078322</c:v>
                </c:pt>
                <c:pt idx="559" formatCode="General">
                  <c:v>0.10459903068078322</c:v>
                </c:pt>
                <c:pt idx="560" formatCode="General">
                  <c:v>0.10496943068078321</c:v>
                </c:pt>
                <c:pt idx="561" formatCode="General">
                  <c:v>0.10513383068078323</c:v>
                </c:pt>
                <c:pt idx="562" formatCode="General">
                  <c:v>0.10538423068078322</c:v>
                </c:pt>
                <c:pt idx="563" formatCode="General">
                  <c:v>0.10563823068078322</c:v>
                </c:pt>
                <c:pt idx="564" formatCode="General">
                  <c:v>0.10591703068078323</c:v>
                </c:pt>
                <c:pt idx="565" formatCode="General">
                  <c:v>0.10619343068078323</c:v>
                </c:pt>
                <c:pt idx="566" formatCode="General">
                  <c:v>0.10645463068078323</c:v>
                </c:pt>
                <c:pt idx="567" formatCode="General">
                  <c:v>0.10671943068078323</c:v>
                </c:pt>
                <c:pt idx="568" formatCode="General">
                  <c:v>0.10698783068078323</c:v>
                </c:pt>
                <c:pt idx="569" formatCode="General">
                  <c:v>0.10726463068078322</c:v>
                </c:pt>
                <c:pt idx="570" formatCode="General">
                  <c:v>0.10753063068078322</c:v>
                </c:pt>
                <c:pt idx="571" formatCode="General">
                  <c:v>0.10779423068078323</c:v>
                </c:pt>
                <c:pt idx="572" formatCode="General">
                  <c:v>0.10805103068078323</c:v>
                </c:pt>
                <c:pt idx="573" formatCode="General">
                  <c:v>0.10831183068078323</c:v>
                </c:pt>
                <c:pt idx="574" formatCode="General">
                  <c:v>0.10860783068078322</c:v>
                </c:pt>
                <c:pt idx="575" formatCode="General">
                  <c:v>0.10886783068078323</c:v>
                </c:pt>
                <c:pt idx="576" formatCode="General">
                  <c:v>0.10913383068078324</c:v>
                </c:pt>
                <c:pt idx="577" formatCode="General">
                  <c:v>0.10941383068078321</c:v>
                </c:pt>
                <c:pt idx="578" formatCode="General">
                  <c:v>0.10967823068078322</c:v>
                </c:pt>
                <c:pt idx="579" formatCode="General">
                  <c:v>0.10996063068078323</c:v>
                </c:pt>
                <c:pt idx="580" formatCode="General">
                  <c:v>0.11022223068078323</c:v>
                </c:pt>
                <c:pt idx="581" formatCode="General">
                  <c:v>0.11047343068078322</c:v>
                </c:pt>
                <c:pt idx="582" formatCode="General">
                  <c:v>0.11074183068078323</c:v>
                </c:pt>
                <c:pt idx="583" formatCode="General">
                  <c:v>0.11099783068078323</c:v>
                </c:pt>
                <c:pt idx="584" formatCode="General">
                  <c:v>0.11126703068078322</c:v>
                </c:pt>
                <c:pt idx="585" formatCode="General">
                  <c:v>0.11154023068078323</c:v>
                </c:pt>
                <c:pt idx="586" formatCode="General">
                  <c:v>0.11179543068078322</c:v>
                </c:pt>
                <c:pt idx="587" formatCode="General">
                  <c:v>0.11207543068078323</c:v>
                </c:pt>
                <c:pt idx="588" formatCode="General">
                  <c:v>0.11235303068078321</c:v>
                </c:pt>
                <c:pt idx="589" formatCode="General">
                  <c:v>0.11261783068078322</c:v>
                </c:pt>
                <c:pt idx="590" formatCode="General">
                  <c:v>0.11291383068078321</c:v>
                </c:pt>
                <c:pt idx="591" formatCode="General">
                  <c:v>0.11316903068078321</c:v>
                </c:pt>
                <c:pt idx="592" formatCode="General">
                  <c:v>0.11345983068078322</c:v>
                </c:pt>
                <c:pt idx="593" formatCode="General">
                  <c:v>0.11374863068078322</c:v>
                </c:pt>
                <c:pt idx="594" formatCode="General">
                  <c:v>0.11401783068078322</c:v>
                </c:pt>
                <c:pt idx="595" formatCode="General">
                  <c:v>0.11427343068078322</c:v>
                </c:pt>
                <c:pt idx="596" formatCode="General">
                  <c:v>0.11452223068078321</c:v>
                </c:pt>
                <c:pt idx="597" formatCode="General">
                  <c:v>0.11481263068078322</c:v>
                </c:pt>
                <c:pt idx="598" formatCode="General">
                  <c:v>0.11507823068078321</c:v>
                </c:pt>
                <c:pt idx="599" formatCode="General">
                  <c:v>0.11535663068078322</c:v>
                </c:pt>
                <c:pt idx="600" formatCode="General">
                  <c:v>0.11561823068078322</c:v>
                </c:pt>
                <c:pt idx="601" formatCode="General">
                  <c:v>0.11589223068078322</c:v>
                </c:pt>
                <c:pt idx="602" formatCode="General">
                  <c:v>0.11616663068078323</c:v>
                </c:pt>
                <c:pt idx="603" formatCode="General">
                  <c:v>0.11646223068078322</c:v>
                </c:pt>
                <c:pt idx="604" formatCode="General">
                  <c:v>0.11672583068078322</c:v>
                </c:pt>
                <c:pt idx="605" formatCode="General">
                  <c:v>0.11701303068078323</c:v>
                </c:pt>
                <c:pt idx="606" formatCode="General">
                  <c:v>0.11729663068078322</c:v>
                </c:pt>
                <c:pt idx="607" formatCode="General">
                  <c:v>0.11755063068078321</c:v>
                </c:pt>
                <c:pt idx="608" formatCode="General">
                  <c:v>0.11780343068078322</c:v>
                </c:pt>
                <c:pt idx="609" formatCode="General">
                  <c:v>0.11806343068078322</c:v>
                </c:pt>
                <c:pt idx="610" formatCode="General">
                  <c:v>0.11834503068078321</c:v>
                </c:pt>
                <c:pt idx="611" formatCode="General">
                  <c:v>0.11862583068078322</c:v>
                </c:pt>
                <c:pt idx="612" formatCode="General">
                  <c:v>0.11889143068078323</c:v>
                </c:pt>
                <c:pt idx="613" formatCode="General">
                  <c:v>0.11915583068078321</c:v>
                </c:pt>
                <c:pt idx="614" formatCode="General">
                  <c:v>0.11941663068078322</c:v>
                </c:pt>
                <c:pt idx="615" formatCode="General">
                  <c:v>0.11970103068078322</c:v>
                </c:pt>
                <c:pt idx="616" formatCode="General">
                  <c:v>0.11997903068078322</c:v>
                </c:pt>
                <c:pt idx="617" formatCode="General">
                  <c:v>0.12022903068078322</c:v>
                </c:pt>
                <c:pt idx="618" formatCode="General">
                  <c:v>0.12051783068078321</c:v>
                </c:pt>
                <c:pt idx="619" formatCode="General">
                  <c:v>0.12078823068078322</c:v>
                </c:pt>
                <c:pt idx="620" formatCode="General">
                  <c:v>0.12107463068078322</c:v>
                </c:pt>
                <c:pt idx="621" formatCode="General">
                  <c:v>0.12133983068078322</c:v>
                </c:pt>
                <c:pt idx="622" formatCode="General">
                  <c:v>0.12160383068078323</c:v>
                </c:pt>
                <c:pt idx="623" formatCode="General">
                  <c:v>0.12187583068078321</c:v>
                </c:pt>
                <c:pt idx="624" formatCode="General">
                  <c:v>0.12216543068078321</c:v>
                </c:pt>
                <c:pt idx="625" formatCode="General">
                  <c:v>0.12241183068078323</c:v>
                </c:pt>
                <c:pt idx="626" formatCode="General">
                  <c:v>0.12267183068078323</c:v>
                </c:pt>
                <c:pt idx="627" formatCode="General">
                  <c:v>0.12297543068078323</c:v>
                </c:pt>
                <c:pt idx="628" formatCode="General">
                  <c:v>0.12321703068078323</c:v>
                </c:pt>
                <c:pt idx="629" formatCode="General">
                  <c:v>0.12350503068078321</c:v>
                </c:pt>
                <c:pt idx="630" formatCode="General">
                  <c:v>0.12377263068078323</c:v>
                </c:pt>
                <c:pt idx="631" formatCode="General">
                  <c:v>0.12403743068078323</c:v>
                </c:pt>
                <c:pt idx="632" formatCode="General">
                  <c:v>0.12429863068078323</c:v>
                </c:pt>
                <c:pt idx="633" formatCode="General">
                  <c:v>0.12458903068078322</c:v>
                </c:pt>
                <c:pt idx="634" formatCode="General">
                  <c:v>0.12486343068078322</c:v>
                </c:pt>
                <c:pt idx="635" formatCode="General">
                  <c:v>0.12511383068078322</c:v>
                </c:pt>
                <c:pt idx="636" formatCode="General">
                  <c:v>0.12537223068078324</c:v>
                </c:pt>
                <c:pt idx="637" formatCode="General">
                  <c:v>0.12567023068078323</c:v>
                </c:pt>
                <c:pt idx="638" formatCode="General">
                  <c:v>0.12593903068078321</c:v>
                </c:pt>
                <c:pt idx="639" formatCode="General">
                  <c:v>0.12619703068078322</c:v>
                </c:pt>
                <c:pt idx="640" formatCode="General">
                  <c:v>0.12646263068078323</c:v>
                </c:pt>
                <c:pt idx="641" formatCode="General">
                  <c:v>0.12673023068078323</c:v>
                </c:pt>
                <c:pt idx="642" formatCode="General">
                  <c:v>0.12702383068078324</c:v>
                </c:pt>
                <c:pt idx="643" formatCode="General">
                  <c:v>0.12728303068078323</c:v>
                </c:pt>
                <c:pt idx="644" formatCode="General">
                  <c:v>0.12753983068078323</c:v>
                </c:pt>
                <c:pt idx="645" formatCode="General">
                  <c:v>0.12784343068078322</c:v>
                </c:pt>
                <c:pt idx="646" formatCode="General">
                  <c:v>0.12806983068078323</c:v>
                </c:pt>
                <c:pt idx="647" formatCode="General">
                  <c:v>0.12836223068078323</c:v>
                </c:pt>
                <c:pt idx="648" formatCode="General">
                  <c:v>0.12864783068078323</c:v>
                </c:pt>
                <c:pt idx="649" formatCode="General">
                  <c:v>0.12890663068078323</c:v>
                </c:pt>
                <c:pt idx="650" formatCode="General">
                  <c:v>0.12917783068078323</c:v>
                </c:pt>
                <c:pt idx="651" formatCode="General">
                  <c:v>0.12944703068078323</c:v>
                </c:pt>
                <c:pt idx="652" formatCode="General">
                  <c:v>0.12973903068078321</c:v>
                </c:pt>
                <c:pt idx="653" formatCode="General">
                  <c:v>0.12996183068078321</c:v>
                </c:pt>
                <c:pt idx="654" formatCode="General">
                  <c:v>0.13025303068078323</c:v>
                </c:pt>
                <c:pt idx="655" formatCode="General">
                  <c:v>0.13051783068078321</c:v>
                </c:pt>
                <c:pt idx="656" formatCode="General">
                  <c:v>0.13080383068078322</c:v>
                </c:pt>
                <c:pt idx="657" formatCode="General">
                  <c:v>0.13104543068078323</c:v>
                </c:pt>
                <c:pt idx="658" formatCode="General">
                  <c:v>0.13131383068078323</c:v>
                </c:pt>
                <c:pt idx="659" formatCode="General">
                  <c:v>0.13160383068078324</c:v>
                </c:pt>
                <c:pt idx="660" formatCode="General">
                  <c:v>0.13187463068078323</c:v>
                </c:pt>
                <c:pt idx="661" formatCode="General">
                  <c:v>0.13215623068078322</c:v>
                </c:pt>
                <c:pt idx="662" formatCode="General">
                  <c:v>0.13242623068078321</c:v>
                </c:pt>
                <c:pt idx="663" formatCode="General">
                  <c:v>0.13272263068078322</c:v>
                </c:pt>
                <c:pt idx="664" formatCode="General">
                  <c:v>0.13300503068078323</c:v>
                </c:pt>
                <c:pt idx="665" formatCode="General">
                  <c:v>0.13327623068078323</c:v>
                </c:pt>
                <c:pt idx="666" formatCode="General">
                  <c:v>0.13356983068078324</c:v>
                </c:pt>
                <c:pt idx="667" formatCode="General">
                  <c:v>0.13388063068078324</c:v>
                </c:pt>
                <c:pt idx="668" formatCode="General">
                  <c:v>0.13414383068078323</c:v>
                </c:pt>
                <c:pt idx="669" formatCode="General">
                  <c:v>0.13441063068078321</c:v>
                </c:pt>
                <c:pt idx="670" formatCode="General">
                  <c:v>0.13467183068078323</c:v>
                </c:pt>
                <c:pt idx="671" formatCode="General">
                  <c:v>0.13497223068078321</c:v>
                </c:pt>
                <c:pt idx="672" formatCode="General">
                  <c:v>0.13523863068078323</c:v>
                </c:pt>
                <c:pt idx="673" formatCode="General">
                  <c:v>0.1354846306807832</c:v>
                </c:pt>
                <c:pt idx="674" formatCode="General">
                  <c:v>0.13575863068078323</c:v>
                </c:pt>
                <c:pt idx="675" formatCode="General">
                  <c:v>0.13605143068078321</c:v>
                </c:pt>
                <c:pt idx="676" formatCode="General">
                  <c:v>0.13632423068078323</c:v>
                </c:pt>
                <c:pt idx="677" formatCode="General">
                  <c:v>0.13658543068078322</c:v>
                </c:pt>
                <c:pt idx="678" formatCode="General">
                  <c:v>0.13688583068078322</c:v>
                </c:pt>
                <c:pt idx="679" formatCode="General">
                  <c:v>0.13716543068078321</c:v>
                </c:pt>
                <c:pt idx="680" formatCode="General">
                  <c:v>0.13743903068078323</c:v>
                </c:pt>
                <c:pt idx="681" formatCode="General">
                  <c:v>0.13771183068078321</c:v>
                </c:pt>
                <c:pt idx="682" formatCode="General">
                  <c:v>0.13799823068078321</c:v>
                </c:pt>
                <c:pt idx="683" formatCode="General">
                  <c:v>0.1382934306807832</c:v>
                </c:pt>
              </c:numCache>
            </c:numRef>
          </c:xVal>
          <c:yVal>
            <c:numRef>
              <c:f>'46NT9J'!$I$22:$I$705</c:f>
              <c:numCache>
                <c:formatCode>0.000</c:formatCode>
                <c:ptCount val="684"/>
                <c:pt idx="0">
                  <c:v>8.0284429644781738</c:v>
                </c:pt>
                <c:pt idx="1">
                  <c:v>8.2114487746104192</c:v>
                </c:pt>
                <c:pt idx="2">
                  <c:v>7.966285237381153</c:v>
                </c:pt>
                <c:pt idx="3">
                  <c:v>8.1946218263396933</c:v>
                </c:pt>
                <c:pt idx="4">
                  <c:v>8.283498707660538</c:v>
                </c:pt>
                <c:pt idx="5">
                  <c:v>8.2337827241333859</c:v>
                </c:pt>
                <c:pt idx="6">
                  <c:v>12.266335381837099</c:v>
                </c:pt>
                <c:pt idx="7">
                  <c:v>16.229591607116813</c:v>
                </c:pt>
                <c:pt idx="8">
                  <c:v>20.215997633956864</c:v>
                </c:pt>
                <c:pt idx="9">
                  <c:v>25.228031653273934</c:v>
                </c:pt>
                <c:pt idx="10">
                  <c:v>30.059507418570856</c:v>
                </c:pt>
                <c:pt idx="11">
                  <c:v>33.992985044486623</c:v>
                </c:pt>
                <c:pt idx="12">
                  <c:v>39.471482466169199</c:v>
                </c:pt>
                <c:pt idx="13">
                  <c:v>44.734136033215442</c:v>
                </c:pt>
                <c:pt idx="14">
                  <c:v>50.298501881831051</c:v>
                </c:pt>
                <c:pt idx="15">
                  <c:v>56.660414087726821</c:v>
                </c:pt>
                <c:pt idx="16">
                  <c:v>62.802250206542425</c:v>
                </c:pt>
                <c:pt idx="17">
                  <c:v>70.118403351645455</c:v>
                </c:pt>
                <c:pt idx="18">
                  <c:v>76.838474601946061</c:v>
                </c:pt>
                <c:pt idx="19">
                  <c:v>83.824207671914806</c:v>
                </c:pt>
                <c:pt idx="20">
                  <c:v>91.027671254356306</c:v>
                </c:pt>
                <c:pt idx="21">
                  <c:v>98.53809916585773</c:v>
                </c:pt>
                <c:pt idx="22">
                  <c:v>106.69967898468401</c:v>
                </c:pt>
                <c:pt idx="23">
                  <c:v>113.75781892296921</c:v>
                </c:pt>
                <c:pt idx="24">
                  <c:v>121.8072190866573</c:v>
                </c:pt>
                <c:pt idx="25">
                  <c:v>129.94024408417565</c:v>
                </c:pt>
                <c:pt idx="26">
                  <c:v>139.04872217387287</c:v>
                </c:pt>
                <c:pt idx="27">
                  <c:v>147.56009855372093</c:v>
                </c:pt>
                <c:pt idx="28">
                  <c:v>156.08473252917625</c:v>
                </c:pt>
                <c:pt idx="29">
                  <c:v>165.067773368128</c:v>
                </c:pt>
                <c:pt idx="30">
                  <c:v>173.10697538134897</c:v>
                </c:pt>
                <c:pt idx="31">
                  <c:v>184.04653138741537</c:v>
                </c:pt>
                <c:pt idx="32">
                  <c:v>191.82109139601491</c:v>
                </c:pt>
                <c:pt idx="33">
                  <c:v>201.11109656402664</c:v>
                </c:pt>
                <c:pt idx="34">
                  <c:v>211.74317833350972</c:v>
                </c:pt>
                <c:pt idx="35">
                  <c:v>220.3310408418611</c:v>
                </c:pt>
                <c:pt idx="36">
                  <c:v>230.23905392817957</c:v>
                </c:pt>
                <c:pt idx="37">
                  <c:v>239.87069713683937</c:v>
                </c:pt>
                <c:pt idx="38">
                  <c:v>248.84812899303427</c:v>
                </c:pt>
                <c:pt idx="39">
                  <c:v>259.34661499139821</c:v>
                </c:pt>
                <c:pt idx="40">
                  <c:v>267.3827575594791</c:v>
                </c:pt>
                <c:pt idx="41">
                  <c:v>276.39639284983218</c:v>
                </c:pt>
                <c:pt idx="42">
                  <c:v>288.06970578200696</c:v>
                </c:pt>
                <c:pt idx="43">
                  <c:v>298.32751542934722</c:v>
                </c:pt>
                <c:pt idx="44">
                  <c:v>307.07548890003216</c:v>
                </c:pt>
                <c:pt idx="45">
                  <c:v>317.96099470862288</c:v>
                </c:pt>
                <c:pt idx="46">
                  <c:v>328.92706590590376</c:v>
                </c:pt>
                <c:pt idx="47">
                  <c:v>336.24780821871701</c:v>
                </c:pt>
                <c:pt idx="48">
                  <c:v>347.1496310680551</c:v>
                </c:pt>
                <c:pt idx="49">
                  <c:v>357.65882512440959</c:v>
                </c:pt>
                <c:pt idx="50">
                  <c:v>367.16044191461373</c:v>
                </c:pt>
                <c:pt idx="51">
                  <c:v>377.2306055933592</c:v>
                </c:pt>
                <c:pt idx="52">
                  <c:v>387.28292250878724</c:v>
                </c:pt>
                <c:pt idx="53">
                  <c:v>396.83349042123359</c:v>
                </c:pt>
                <c:pt idx="54">
                  <c:v>407.84188394295296</c:v>
                </c:pt>
                <c:pt idx="55">
                  <c:v>416.8086077411574</c:v>
                </c:pt>
                <c:pt idx="56">
                  <c:v>428.86792066851223</c:v>
                </c:pt>
                <c:pt idx="57">
                  <c:v>437.94070523157455</c:v>
                </c:pt>
                <c:pt idx="58">
                  <c:v>447.77427181948303</c:v>
                </c:pt>
                <c:pt idx="59">
                  <c:v>458.12998371130755</c:v>
                </c:pt>
                <c:pt idx="60">
                  <c:v>469.54885278932801</c:v>
                </c:pt>
                <c:pt idx="61">
                  <c:v>479.58281303391527</c:v>
                </c:pt>
                <c:pt idx="62">
                  <c:v>490.07976930970915</c:v>
                </c:pt>
                <c:pt idx="63">
                  <c:v>500.20857235364042</c:v>
                </c:pt>
                <c:pt idx="64">
                  <c:v>509.71477831155488</c:v>
                </c:pt>
                <c:pt idx="65">
                  <c:v>518.94308466924053</c:v>
                </c:pt>
                <c:pt idx="66">
                  <c:v>530.44149932090443</c:v>
                </c:pt>
                <c:pt idx="67">
                  <c:v>540.62945163754512</c:v>
                </c:pt>
                <c:pt idx="68">
                  <c:v>551.29671702613973</c:v>
                </c:pt>
                <c:pt idx="69">
                  <c:v>561.95378426426714</c:v>
                </c:pt>
                <c:pt idx="70">
                  <c:v>570.64260846224295</c:v>
                </c:pt>
                <c:pt idx="71">
                  <c:v>582.33988704801538</c:v>
                </c:pt>
                <c:pt idx="72">
                  <c:v>591.97713923943218</c:v>
                </c:pt>
                <c:pt idx="73">
                  <c:v>603.13901492568152</c:v>
                </c:pt>
                <c:pt idx="74">
                  <c:v>613.28107556522014</c:v>
                </c:pt>
                <c:pt idx="75">
                  <c:v>622.76535549963023</c:v>
                </c:pt>
                <c:pt idx="76">
                  <c:v>632.96860504197139</c:v>
                </c:pt>
                <c:pt idx="77">
                  <c:v>643.22794441188159</c:v>
                </c:pt>
                <c:pt idx="78">
                  <c:v>654.42041454953232</c:v>
                </c:pt>
                <c:pt idx="79">
                  <c:v>664.07296396664981</c:v>
                </c:pt>
                <c:pt idx="80">
                  <c:v>674.14873662815216</c:v>
                </c:pt>
                <c:pt idx="81">
                  <c:v>685.14234283169424</c:v>
                </c:pt>
                <c:pt idx="82">
                  <c:v>694.34617362825895</c:v>
                </c:pt>
                <c:pt idx="83">
                  <c:v>705.99246146169583</c:v>
                </c:pt>
                <c:pt idx="84">
                  <c:v>716.1804137783364</c:v>
                </c:pt>
                <c:pt idx="85">
                  <c:v>726.66411245852305</c:v>
                </c:pt>
                <c:pt idx="86">
                  <c:v>735.33254035556456</c:v>
                </c:pt>
                <c:pt idx="87">
                  <c:v>745.47970007033666</c:v>
                </c:pt>
                <c:pt idx="88">
                  <c:v>754.70392716783567</c:v>
                </c:pt>
                <c:pt idx="89">
                  <c:v>765.95758620828894</c:v>
                </c:pt>
                <c:pt idx="90">
                  <c:v>776.91549888519603</c:v>
                </c:pt>
                <c:pt idx="91">
                  <c:v>786.99637062193199</c:v>
                </c:pt>
                <c:pt idx="92">
                  <c:v>796.67441541521725</c:v>
                </c:pt>
                <c:pt idx="93">
                  <c:v>805.67938227767331</c:v>
                </c:pt>
                <c:pt idx="94">
                  <c:v>816.54041252514287</c:v>
                </c:pt>
                <c:pt idx="95">
                  <c:v>828.25298833661611</c:v>
                </c:pt>
                <c:pt idx="96">
                  <c:v>837.15597369440104</c:v>
                </c:pt>
                <c:pt idx="97">
                  <c:v>847.55298809561737</c:v>
                </c:pt>
                <c:pt idx="98">
                  <c:v>856.19592061649109</c:v>
                </c:pt>
                <c:pt idx="99">
                  <c:v>866.02183859154923</c:v>
                </c:pt>
                <c:pt idx="100">
                  <c:v>876.26078166052548</c:v>
                </c:pt>
                <c:pt idx="101">
                  <c:v>885.79605234727114</c:v>
                </c:pt>
                <c:pt idx="102">
                  <c:v>896.93243265735259</c:v>
                </c:pt>
                <c:pt idx="103">
                  <c:v>907.11528589875957</c:v>
                </c:pt>
                <c:pt idx="104">
                  <c:v>917.66527255698259</c:v>
                </c:pt>
                <c:pt idx="105">
                  <c:v>926.38979028159315</c:v>
                </c:pt>
                <c:pt idx="106">
                  <c:v>936.58794074870082</c:v>
                </c:pt>
                <c:pt idx="107">
                  <c:v>946.17930126301565</c:v>
                </c:pt>
                <c:pt idx="108">
                  <c:v>957.4584556796367</c:v>
                </c:pt>
                <c:pt idx="109">
                  <c:v>967.65660614674425</c:v>
                </c:pt>
                <c:pt idx="110">
                  <c:v>977.202074983957</c:v>
                </c:pt>
                <c:pt idx="111">
                  <c:v>987.81834962021617</c:v>
                </c:pt>
                <c:pt idx="112">
                  <c:v>998.29185014993584</c:v>
                </c:pt>
                <c:pt idx="113">
                  <c:v>1007.0826558525825</c:v>
                </c:pt>
                <c:pt idx="114">
                  <c:v>1016.0570282636374</c:v>
                </c:pt>
                <c:pt idx="115">
                  <c:v>1027.7798022255774</c:v>
                </c:pt>
                <c:pt idx="116">
                  <c:v>1036.4227347464514</c:v>
                </c:pt>
                <c:pt idx="117">
                  <c:v>1046.1058786149699</c:v>
                </c:pt>
                <c:pt idx="118">
                  <c:v>1055.029260273689</c:v>
                </c:pt>
                <c:pt idx="119">
                  <c:v>1063.6772918697966</c:v>
                </c:pt>
                <c:pt idx="120">
                  <c:v>1071.626750158907</c:v>
                </c:pt>
                <c:pt idx="121">
                  <c:v>1080.6623114727643</c:v>
                </c:pt>
                <c:pt idx="122">
                  <c:v>1087.4746759847922</c:v>
                </c:pt>
                <c:pt idx="123">
                  <c:v>1095.5159176281065</c:v>
                </c:pt>
                <c:pt idx="124">
                  <c:v>1099.7328528462556</c:v>
                </c:pt>
                <c:pt idx="125">
                  <c:v>1100.9158383004401</c:v>
                </c:pt>
                <c:pt idx="126">
                  <c:v>1103.8274102587995</c:v>
                </c:pt>
                <c:pt idx="127">
                  <c:v>1103.9395899139374</c:v>
                </c:pt>
                <c:pt idx="128">
                  <c:v>1102.4302636448056</c:v>
                </c:pt>
                <c:pt idx="129">
                  <c:v>1101.2982689429566</c:v>
                </c:pt>
                <c:pt idx="130">
                  <c:v>1103.2104221555394</c:v>
                </c:pt>
                <c:pt idx="131">
                  <c:v>1103.7611222807632</c:v>
                </c:pt>
                <c:pt idx="132">
                  <c:v>1104.2506335031842</c:v>
                </c:pt>
                <c:pt idx="133">
                  <c:v>1104.4443983620595</c:v>
                </c:pt>
                <c:pt idx="134">
                  <c:v>1105.4693124840037</c:v>
                </c:pt>
                <c:pt idx="135">
                  <c:v>1105.9333283302572</c:v>
                </c:pt>
                <c:pt idx="136">
                  <c:v>1106.7950720447277</c:v>
                </c:pt>
                <c:pt idx="137">
                  <c:v>1107.967859348445</c:v>
                </c:pt>
                <c:pt idx="138">
                  <c:v>1108.3094973890932</c:v>
                </c:pt>
                <c:pt idx="139">
                  <c:v>1110.0686783446693</c:v>
                </c:pt>
                <c:pt idx="140">
                  <c:v>1111.236366573153</c:v>
                </c:pt>
                <c:pt idx="141">
                  <c:v>1112.1083084380907</c:v>
                </c:pt>
                <c:pt idx="142">
                  <c:v>1112.9802503030287</c:v>
                </c:pt>
                <c:pt idx="143">
                  <c:v>1113.9541736726374</c:v>
                </c:pt>
                <c:pt idx="144">
                  <c:v>1115.7184537034468</c:v>
                </c:pt>
                <c:pt idx="145">
                  <c:v>1116.3201445810064</c:v>
                </c:pt>
                <c:pt idx="146">
                  <c:v>1117.8753625272402</c:v>
                </c:pt>
                <c:pt idx="147">
                  <c:v>1117.7223902702337</c:v>
                </c:pt>
                <c:pt idx="148">
                  <c:v>1118.4566571038654</c:v>
                </c:pt>
                <c:pt idx="149">
                  <c:v>1120.2719278870104</c:v>
                </c:pt>
                <c:pt idx="150">
                  <c:v>1121.2407521813859</c:v>
                </c:pt>
                <c:pt idx="151">
                  <c:v>1122.0158116168859</c:v>
                </c:pt>
                <c:pt idx="152">
                  <c:v>1122.5563135916427</c:v>
                </c:pt>
                <c:pt idx="153">
                  <c:v>1123.3109767262085</c:v>
                </c:pt>
                <c:pt idx="154">
                  <c:v>1123.8820731523667</c:v>
                </c:pt>
                <c:pt idx="155">
                  <c:v>1125.0956530579522</c:v>
                </c:pt>
                <c:pt idx="156">
                  <c:v>1124.3970797509555</c:v>
                </c:pt>
                <c:pt idx="157">
                  <c:v>1125.5188763023375</c:v>
                </c:pt>
                <c:pt idx="158">
                  <c:v>1126.3449264901731</c:v>
                </c:pt>
                <c:pt idx="159">
                  <c:v>1127.844054608838</c:v>
                </c:pt>
                <c:pt idx="160">
                  <c:v>1127.6145962233281</c:v>
                </c:pt>
                <c:pt idx="161">
                  <c:v>1129.2310030723647</c:v>
                </c:pt>
                <c:pt idx="162">
                  <c:v>1128.3794575083612</c:v>
                </c:pt>
                <c:pt idx="163">
                  <c:v>1129.7103161443188</c:v>
                </c:pt>
                <c:pt idx="164">
                  <c:v>1131.3165248428879</c:v>
                </c:pt>
                <c:pt idx="165">
                  <c:v>1131.6224693569011</c:v>
                </c:pt>
                <c:pt idx="166">
                  <c:v>1131.6479647330691</c:v>
                </c:pt>
                <c:pt idx="167">
                  <c:v>1132.1884667078259</c:v>
                </c:pt>
                <c:pt idx="168">
                  <c:v>1132.5352038237074</c:v>
                </c:pt>
                <c:pt idx="169">
                  <c:v>1134.3300783059183</c:v>
                </c:pt>
                <c:pt idx="170">
                  <c:v>1133.866062459665</c:v>
                </c:pt>
                <c:pt idx="171">
                  <c:v>1134.4269607353558</c:v>
                </c:pt>
                <c:pt idx="172">
                  <c:v>1135.6201443400078</c:v>
                </c:pt>
                <c:pt idx="173">
                  <c:v>1136.3646093241061</c:v>
                </c:pt>
                <c:pt idx="174">
                  <c:v>1136.1147546376621</c:v>
                </c:pt>
                <c:pt idx="175">
                  <c:v>1136.8541205465276</c:v>
                </c:pt>
                <c:pt idx="176">
                  <c:v>1136.7623371923237</c:v>
                </c:pt>
                <c:pt idx="177">
                  <c:v>1138.0982949035147</c:v>
                </c:pt>
                <c:pt idx="178">
                  <c:v>1137.9147281951066</c:v>
                </c:pt>
                <c:pt idx="179">
                  <c:v>1138.7968682105115</c:v>
                </c:pt>
                <c:pt idx="180">
                  <c:v>1139.9594573637619</c:v>
                </c:pt>
                <c:pt idx="181">
                  <c:v>1139.9696555142291</c:v>
                </c:pt>
                <c:pt idx="182">
                  <c:v>1140.2603028025417</c:v>
                </c:pt>
                <c:pt idx="183">
                  <c:v>1141.2750187740187</c:v>
                </c:pt>
                <c:pt idx="184">
                  <c:v>1141.397396579624</c:v>
                </c:pt>
                <c:pt idx="185">
                  <c:v>1141.1526409684134</c:v>
                </c:pt>
                <c:pt idx="186">
                  <c:v>1143.5798007795852</c:v>
                </c:pt>
                <c:pt idx="187">
                  <c:v>1141.8971059525124</c:v>
                </c:pt>
                <c:pt idx="188">
                  <c:v>1142.6874626137133</c:v>
                </c:pt>
                <c:pt idx="189">
                  <c:v>1144.1050055286412</c:v>
                </c:pt>
                <c:pt idx="190">
                  <c:v>1144.3395629893846</c:v>
                </c:pt>
                <c:pt idx="191">
                  <c:v>1145.1095233496512</c:v>
                </c:pt>
                <c:pt idx="192">
                  <c:v>1145.7367096033784</c:v>
                </c:pt>
                <c:pt idx="193">
                  <c:v>1144.5945167510622</c:v>
                </c:pt>
                <c:pt idx="194">
                  <c:v>1145.9406726127204</c:v>
                </c:pt>
                <c:pt idx="195">
                  <c:v>1147.4296025809183</c:v>
                </c:pt>
                <c:pt idx="196">
                  <c:v>1147.1236580669049</c:v>
                </c:pt>
                <c:pt idx="197">
                  <c:v>1147.9038165776387</c:v>
                </c:pt>
                <c:pt idx="198">
                  <c:v>1147.6488628159609</c:v>
                </c:pt>
                <c:pt idx="199">
                  <c:v>1149.0052168280863</c:v>
                </c:pt>
                <c:pt idx="200">
                  <c:v>1149.16838723556</c:v>
                </c:pt>
                <c:pt idx="201">
                  <c:v>1150.8612802130999</c:v>
                </c:pt>
                <c:pt idx="202">
                  <c:v>1150.2034995079714</c:v>
                </c:pt>
                <c:pt idx="203">
                  <c:v>1150.4890477210506</c:v>
                </c:pt>
                <c:pt idx="204">
                  <c:v>1151.4731692411265</c:v>
                </c:pt>
                <c:pt idx="205">
                  <c:v>1151.2182154794486</c:v>
                </c:pt>
                <c:pt idx="206">
                  <c:v>1152.0850582691528</c:v>
                </c:pt>
                <c:pt idx="207">
                  <c:v>1151.1876210280473</c:v>
                </c:pt>
                <c:pt idx="208">
                  <c:v>1152.2941203537284</c:v>
                </c:pt>
                <c:pt idx="209">
                  <c:v>1153.7881493971599</c:v>
                </c:pt>
                <c:pt idx="210">
                  <c:v>1153.900329052298</c:v>
                </c:pt>
                <c:pt idx="211">
                  <c:v>1154.2929578452815</c:v>
                </c:pt>
                <c:pt idx="212">
                  <c:v>1154.3286513719165</c:v>
                </c:pt>
                <c:pt idx="213">
                  <c:v>1155.2413858387226</c:v>
                </c:pt>
                <c:pt idx="214">
                  <c:v>1154.7365773906008</c:v>
                </c:pt>
                <c:pt idx="215">
                  <c:v>1156.2612008854333</c:v>
                </c:pt>
                <c:pt idx="216">
                  <c:v>1156.358083314871</c:v>
                </c:pt>
                <c:pt idx="217">
                  <c:v>1156.5824426251475</c:v>
                </c:pt>
                <c:pt idx="218">
                  <c:v>1156.8475945372923</c:v>
                </c:pt>
                <c:pt idx="219">
                  <c:v>1157.7807253050325</c:v>
                </c:pt>
                <c:pt idx="220">
                  <c:v>1157.8929049601707</c:v>
                </c:pt>
                <c:pt idx="221">
                  <c:v>1159.1421783923913</c:v>
                </c:pt>
                <c:pt idx="222">
                  <c:v>1158.9841070601512</c:v>
                </c:pt>
                <c:pt idx="223">
                  <c:v>1159.2288626713619</c:v>
                </c:pt>
                <c:pt idx="224">
                  <c:v>1160.2231823419047</c:v>
                </c:pt>
                <c:pt idx="225">
                  <c:v>1159.3869340036019</c:v>
                </c:pt>
                <c:pt idx="226">
                  <c:v>1159.9172378278915</c:v>
                </c:pt>
                <c:pt idx="227">
                  <c:v>1160.3251638465761</c:v>
                </c:pt>
                <c:pt idx="228">
                  <c:v>1160.8860621222668</c:v>
                </c:pt>
                <c:pt idx="229">
                  <c:v>1161.6101308054315</c:v>
                </c:pt>
                <c:pt idx="230">
                  <c:v>1162.2067226077572</c:v>
                </c:pt>
                <c:pt idx="231">
                  <c:v>1162.6350449273757</c:v>
                </c:pt>
                <c:pt idx="232">
                  <c:v>1162.03845312505</c:v>
                </c:pt>
                <c:pt idx="233">
                  <c:v>1163.5987701465174</c:v>
                </c:pt>
                <c:pt idx="234">
                  <c:v>1163.6701571997871</c:v>
                </c:pt>
                <c:pt idx="235">
                  <c:v>1163.4355997390437</c:v>
                </c:pt>
                <c:pt idx="236">
                  <c:v>1164.6236842684618</c:v>
                </c:pt>
                <c:pt idx="237">
                  <c:v>1164.7817556007019</c:v>
                </c:pt>
                <c:pt idx="238">
                  <c:v>1165.0418084376131</c:v>
                </c:pt>
                <c:pt idx="239">
                  <c:v>1165.9749392053534</c:v>
                </c:pt>
                <c:pt idx="240">
                  <c:v>1166.5919273086135</c:v>
                </c:pt>
                <c:pt idx="241">
                  <c:v>1166.505243029643</c:v>
                </c:pt>
                <c:pt idx="242">
                  <c:v>1167.2191135623407</c:v>
                </c:pt>
                <c:pt idx="243">
                  <c:v>1167.1987172614065</c:v>
                </c:pt>
                <c:pt idx="244">
                  <c:v>1167.2752033899098</c:v>
                </c:pt>
                <c:pt idx="245">
                  <c:v>1167.7035257095283</c:v>
                </c:pt>
                <c:pt idx="246">
                  <c:v>1168.6111611011008</c:v>
                </c:pt>
                <c:pt idx="247">
                  <c:v>1168.6162601763342</c:v>
                </c:pt>
                <c:pt idx="248">
                  <c:v>1167.9329840950384</c:v>
                </c:pt>
                <c:pt idx="249">
                  <c:v>1169.0649787968871</c:v>
                </c:pt>
                <c:pt idx="250">
                  <c:v>1169.478003890805</c:v>
                </c:pt>
                <c:pt idx="251">
                  <c:v>1169.9420197370582</c:v>
                </c:pt>
                <c:pt idx="252">
                  <c:v>1170.1051901445319</c:v>
                </c:pt>
                <c:pt idx="253">
                  <c:v>1170.003208639861</c:v>
                </c:pt>
                <c:pt idx="254">
                  <c:v>1171.0740144389074</c:v>
                </c:pt>
                <c:pt idx="255">
                  <c:v>1171.0842125893744</c:v>
                </c:pt>
                <c:pt idx="256">
                  <c:v>1171.6349127145982</c:v>
                </c:pt>
                <c:pt idx="257">
                  <c:v>1171.6757053164667</c:v>
                </c:pt>
                <c:pt idx="258">
                  <c:v>1171.5380302851606</c:v>
                </c:pt>
                <c:pt idx="259">
                  <c:v>1172.7108175888782</c:v>
                </c:pt>
                <c:pt idx="260">
                  <c:v>1173.455282572977</c:v>
                </c:pt>
                <c:pt idx="261">
                  <c:v>1172.7720064916807</c:v>
                </c:pt>
                <c:pt idx="262">
                  <c:v>1173.6031557547501</c:v>
                </c:pt>
                <c:pt idx="263">
                  <c:v>1173.9753882467994</c:v>
                </c:pt>
                <c:pt idx="264">
                  <c:v>1173.6847409584871</c:v>
                </c:pt>
                <c:pt idx="265">
                  <c:v>1174.3017290617468</c:v>
                </c:pt>
                <c:pt idx="266">
                  <c:v>1174.2915309112798</c:v>
                </c:pt>
                <c:pt idx="267">
                  <c:v>1174.3731161150165</c:v>
                </c:pt>
                <c:pt idx="268">
                  <c:v>1175.6682812243394</c:v>
                </c:pt>
                <c:pt idx="269">
                  <c:v>1175.7294701271421</c:v>
                </c:pt>
                <c:pt idx="270">
                  <c:v>1175.2858505818228</c:v>
                </c:pt>
                <c:pt idx="271">
                  <c:v>1176.7186907224516</c:v>
                </c:pt>
                <c:pt idx="272">
                  <c:v>1176.0507118668559</c:v>
                </c:pt>
                <c:pt idx="273">
                  <c:v>1176.4790341864743</c:v>
                </c:pt>
                <c:pt idx="274">
                  <c:v>1176.5249258635763</c:v>
                </c:pt>
                <c:pt idx="275">
                  <c:v>1176.5300249388099</c:v>
                </c:pt>
                <c:pt idx="276">
                  <c:v>1177.6569205654253</c:v>
                </c:pt>
                <c:pt idx="277">
                  <c:v>1177.6314251892575</c:v>
                </c:pt>
                <c:pt idx="278">
                  <c:v>1178.0954410355109</c:v>
                </c:pt>
                <c:pt idx="279">
                  <c:v>1178.1770262392477</c:v>
                </c:pt>
                <c:pt idx="280">
                  <c:v>1178.4727726027938</c:v>
                </c:pt>
                <c:pt idx="281">
                  <c:v>1178.3707910981229</c:v>
                </c:pt>
                <c:pt idx="282">
                  <c:v>1179.3702098438996</c:v>
                </c:pt>
                <c:pt idx="283">
                  <c:v>1179.0540671794192</c:v>
                </c:pt>
                <c:pt idx="284">
                  <c:v>1179.4823894990375</c:v>
                </c:pt>
                <c:pt idx="285">
                  <c:v>1180.0330896242613</c:v>
                </c:pt>
                <c:pt idx="286">
                  <c:v>1180.0636840756629</c:v>
                </c:pt>
                <c:pt idx="287">
                  <c:v>1180.665374953222</c:v>
                </c:pt>
                <c:pt idx="288">
                  <c:v>1180.3747276649096</c:v>
                </c:pt>
                <c:pt idx="289">
                  <c:v>1180.0738822261299</c:v>
                </c:pt>
                <c:pt idx="290">
                  <c:v>1180.9560222415346</c:v>
                </c:pt>
                <c:pt idx="291">
                  <c:v>1181.6953881504</c:v>
                </c:pt>
                <c:pt idx="292">
                  <c:v>1181.3231556583505</c:v>
                </c:pt>
                <c:pt idx="293">
                  <c:v>1181.3639482602189</c:v>
                </c:pt>
                <c:pt idx="294">
                  <c:v>1181.2415704546136</c:v>
                </c:pt>
                <c:pt idx="295">
                  <c:v>1181.6800909246992</c:v>
                </c:pt>
                <c:pt idx="296">
                  <c:v>1182.6591133695415</c:v>
                </c:pt>
                <c:pt idx="297">
                  <c:v>1182.3939614573969</c:v>
                </c:pt>
                <c:pt idx="298">
                  <c:v>1182.9038689807521</c:v>
                </c:pt>
                <c:pt idx="299">
                  <c:v>1182.0319271158144</c:v>
                </c:pt>
                <c:pt idx="300">
                  <c:v>1183.6483339648512</c:v>
                </c:pt>
                <c:pt idx="301">
                  <c:v>1183.3576866765384</c:v>
                </c:pt>
                <c:pt idx="302">
                  <c:v>1182.2613855013244</c:v>
                </c:pt>
                <c:pt idx="303">
                  <c:v>1183.9338821779299</c:v>
                </c:pt>
                <c:pt idx="304">
                  <c:v>1183.9695757045649</c:v>
                </c:pt>
                <c:pt idx="305">
                  <c:v>1183.5769469115814</c:v>
                </c:pt>
                <c:pt idx="306">
                  <c:v>1184.0205664569007</c:v>
                </c:pt>
                <c:pt idx="307">
                  <c:v>1183.959377554098</c:v>
                </c:pt>
                <c:pt idx="308">
                  <c:v>1184.0766562844694</c:v>
                </c:pt>
                <c:pt idx="309">
                  <c:v>1184.2398266919433</c:v>
                </c:pt>
                <c:pt idx="310">
                  <c:v>1184.8874092466049</c:v>
                </c:pt>
                <c:pt idx="311">
                  <c:v>1185.3565241680917</c:v>
                </c:pt>
                <c:pt idx="312">
                  <c:v>1185.1270657825817</c:v>
                </c:pt>
                <c:pt idx="313">
                  <c:v>1185.0454805788449</c:v>
                </c:pt>
                <c:pt idx="314">
                  <c:v>1184.9995889017428</c:v>
                </c:pt>
                <c:pt idx="315">
                  <c:v>1185.2239482120192</c:v>
                </c:pt>
                <c:pt idx="316">
                  <c:v>1185.1729574596836</c:v>
                </c:pt>
                <c:pt idx="317">
                  <c:v>1185.5910816288351</c:v>
                </c:pt>
                <c:pt idx="318">
                  <c:v>1185.5808834783682</c:v>
                </c:pt>
                <c:pt idx="319">
                  <c:v>1186.610896675546</c:v>
                </c:pt>
                <c:pt idx="320">
                  <c:v>1186.4222308919043</c:v>
                </c:pt>
                <c:pt idx="321">
                  <c:v>1187.0392189951644</c:v>
                </c:pt>
                <c:pt idx="322">
                  <c:v>1186.1315836035919</c:v>
                </c:pt>
                <c:pt idx="323">
                  <c:v>1186.7893643087202</c:v>
                </c:pt>
                <c:pt idx="324">
                  <c:v>1186.3406456881676</c:v>
                </c:pt>
                <c:pt idx="325">
                  <c:v>1186.5395096222762</c:v>
                </c:pt>
                <c:pt idx="326">
                  <c:v>1186.7485717068519</c:v>
                </c:pt>
                <c:pt idx="327">
                  <c:v>1186.8199587601216</c:v>
                </c:pt>
                <c:pt idx="328">
                  <c:v>1186.4222308919043</c:v>
                </c:pt>
                <c:pt idx="329">
                  <c:v>1186.7383735563847</c:v>
                </c:pt>
                <c:pt idx="330">
                  <c:v>1187.2992718320756</c:v>
                </c:pt>
                <c:pt idx="331">
                  <c:v>1186.2488623339636</c:v>
                </c:pt>
                <c:pt idx="332">
                  <c:v>1187.946854386737</c:v>
                </c:pt>
                <c:pt idx="333">
                  <c:v>1187.0545162208653</c:v>
                </c:pt>
                <c:pt idx="334">
                  <c:v>1187.3145690577765</c:v>
                </c:pt>
                <c:pt idx="335">
                  <c:v>1187.4267487129143</c:v>
                </c:pt>
                <c:pt idx="336">
                  <c:v>1187.4879376157171</c:v>
                </c:pt>
                <c:pt idx="337">
                  <c:v>1187.3145690577765</c:v>
                </c:pt>
                <c:pt idx="338">
                  <c:v>1187.615414496556</c:v>
                </c:pt>
                <c:pt idx="339">
                  <c:v>1188.1814118474806</c:v>
                </c:pt>
                <c:pt idx="340">
                  <c:v>1188.1814118474806</c:v>
                </c:pt>
                <c:pt idx="341">
                  <c:v>1187.1768940264703</c:v>
                </c:pt>
                <c:pt idx="342">
                  <c:v>1188.2171053741154</c:v>
                </c:pt>
                <c:pt idx="343">
                  <c:v>1188.2680961264507</c:v>
                </c:pt>
                <c:pt idx="344">
                  <c:v>1188.8340934773753</c:v>
                </c:pt>
                <c:pt idx="345">
                  <c:v>1187.875467333467</c:v>
                </c:pt>
                <c:pt idx="346">
                  <c:v>1188.5179508128949</c:v>
                </c:pt>
                <c:pt idx="347">
                  <c:v>1188.1916099979476</c:v>
                </c:pt>
                <c:pt idx="348">
                  <c:v>1188.6811212203686</c:v>
                </c:pt>
                <c:pt idx="349">
                  <c:v>1188.2069072236482</c:v>
                </c:pt>
                <c:pt idx="350">
                  <c:v>1188.2120062988818</c:v>
                </c:pt>
                <c:pt idx="351">
                  <c:v>1187.9519534619706</c:v>
                </c:pt>
                <c:pt idx="352">
                  <c:v>1188.426167458691</c:v>
                </c:pt>
                <c:pt idx="353">
                  <c:v>1187.8907645591678</c:v>
                </c:pt>
                <c:pt idx="354">
                  <c:v>1188.4975545119607</c:v>
                </c:pt>
                <c:pt idx="355">
                  <c:v>1188.5995360166319</c:v>
                </c:pt>
                <c:pt idx="356">
                  <c:v>1188.2426007502831</c:v>
                </c:pt>
                <c:pt idx="357">
                  <c:v>1187.7581886030955</c:v>
                </c:pt>
                <c:pt idx="358">
                  <c:v>1188.2120062988818</c:v>
                </c:pt>
                <c:pt idx="359">
                  <c:v>1188.0182414400067</c:v>
                </c:pt>
                <c:pt idx="360">
                  <c:v>1188.5944369413983</c:v>
                </c:pt>
                <c:pt idx="361">
                  <c:v>1188.3292850292535</c:v>
                </c:pt>
                <c:pt idx="362">
                  <c:v>1188.0386377409409</c:v>
                </c:pt>
                <c:pt idx="363">
                  <c:v>1187.5848200451544</c:v>
                </c:pt>
                <c:pt idx="364">
                  <c:v>1187.3910551862796</c:v>
                </c:pt>
                <c:pt idx="365">
                  <c:v>1187.5236311423521</c:v>
                </c:pt>
                <c:pt idx="366">
                  <c:v>1188.7066165965366</c:v>
                </c:pt>
                <c:pt idx="367">
                  <c:v>1188.0896284932767</c:v>
                </c:pt>
                <c:pt idx="368">
                  <c:v>1188.0641331171089</c:v>
                </c:pt>
                <c:pt idx="369">
                  <c:v>1187.3043709073092</c:v>
                </c:pt>
                <c:pt idx="370">
                  <c:v>1187.4369468633815</c:v>
                </c:pt>
                <c:pt idx="371">
                  <c:v>1187.4624422395493</c:v>
                </c:pt>
                <c:pt idx="372">
                  <c:v>1188.0692321923423</c:v>
                </c:pt>
                <c:pt idx="373">
                  <c:v>1186.9372374904933</c:v>
                </c:pt>
                <c:pt idx="374">
                  <c:v>1187.6205135717896</c:v>
                </c:pt>
                <c:pt idx="375">
                  <c:v>1187.7122969259935</c:v>
                </c:pt>
                <c:pt idx="376">
                  <c:v>1187.2635783054407</c:v>
                </c:pt>
                <c:pt idx="377">
                  <c:v>1187.4522440890823</c:v>
                </c:pt>
                <c:pt idx="378">
                  <c:v>1187.01882269423</c:v>
                </c:pt>
                <c:pt idx="379">
                  <c:v>1186.7077791049833</c:v>
                </c:pt>
                <c:pt idx="380">
                  <c:v>1186.610896675546</c:v>
                </c:pt>
                <c:pt idx="381">
                  <c:v>1186.0958900769569</c:v>
                </c:pt>
                <c:pt idx="382">
                  <c:v>1186.4987170204076</c:v>
                </c:pt>
                <c:pt idx="383">
                  <c:v>1186.3457447634009</c:v>
                </c:pt>
                <c:pt idx="384">
                  <c:v>1185.4738028984634</c:v>
                </c:pt>
                <c:pt idx="385">
                  <c:v>1185.3616232433253</c:v>
                </c:pt>
                <c:pt idx="386">
                  <c:v>1185.23924543772</c:v>
                </c:pt>
                <c:pt idx="387">
                  <c:v>1185.2341463624862</c:v>
                </c:pt>
                <c:pt idx="388">
                  <c:v>1185.1219667073483</c:v>
                </c:pt>
                <c:pt idx="389">
                  <c:v>1184.5559693564237</c:v>
                </c:pt>
                <c:pt idx="390">
                  <c:v>1184.7089416134302</c:v>
                </c:pt>
                <c:pt idx="391">
                  <c:v>1184.2398266919433</c:v>
                </c:pt>
                <c:pt idx="392">
                  <c:v>1183.8828914255946</c:v>
                </c:pt>
                <c:pt idx="393">
                  <c:v>1183.3474885260714</c:v>
                </c:pt>
                <c:pt idx="394">
                  <c:v>1182.8120856265482</c:v>
                </c:pt>
                <c:pt idx="395">
                  <c:v>1183.1996153442983</c:v>
                </c:pt>
                <c:pt idx="396">
                  <c:v>1182.873274529351</c:v>
                </c:pt>
                <c:pt idx="397">
                  <c:v>1182.4908438868342</c:v>
                </c:pt>
                <c:pt idx="398">
                  <c:v>1181.6341992475973</c:v>
                </c:pt>
                <c:pt idx="399">
                  <c:v>1181.9299456111437</c:v>
                </c:pt>
                <c:pt idx="400">
                  <c:v>1181.3078584326499</c:v>
                </c:pt>
                <c:pt idx="401">
                  <c:v>1181.547514968627</c:v>
                </c:pt>
                <c:pt idx="402">
                  <c:v>1180.46141194388</c:v>
                </c:pt>
                <c:pt idx="403">
                  <c:v>1180.0126933233273</c:v>
                </c:pt>
                <c:pt idx="404">
                  <c:v>1179.2019403611923</c:v>
                </c:pt>
                <c:pt idx="405">
                  <c:v>1178.7532217406394</c:v>
                </c:pt>
                <c:pt idx="406">
                  <c:v>1179.2172375868929</c:v>
                </c:pt>
                <c:pt idx="407">
                  <c:v>1178.0699456593431</c:v>
                </c:pt>
                <c:pt idx="408">
                  <c:v>1177.6569205654253</c:v>
                </c:pt>
                <c:pt idx="409">
                  <c:v>1177.5702362864552</c:v>
                </c:pt>
                <c:pt idx="410">
                  <c:v>1176.7543842490863</c:v>
                </c:pt>
                <c:pt idx="411">
                  <c:v>1176.5861147663791</c:v>
                </c:pt>
                <c:pt idx="412">
                  <c:v>1175.2909496570562</c:v>
                </c:pt>
                <c:pt idx="413">
                  <c:v>1175.3929311617276</c:v>
                </c:pt>
                <c:pt idx="414">
                  <c:v>1174.9340143907077</c:v>
                </c:pt>
                <c:pt idx="415">
                  <c:v>1174.6841597042633</c:v>
                </c:pt>
                <c:pt idx="416">
                  <c:v>1173.6898400337204</c:v>
                </c:pt>
                <c:pt idx="417">
                  <c:v>1172.6394305356082</c:v>
                </c:pt>
                <c:pt idx="418">
                  <c:v>1172.2417026673911</c:v>
                </c:pt>
                <c:pt idx="419">
                  <c:v>1171.6706062412331</c:v>
                </c:pt>
                <c:pt idx="420">
                  <c:v>1170.6558902697559</c:v>
                </c:pt>
                <c:pt idx="421">
                  <c:v>1171.0485190627396</c:v>
                </c:pt>
                <c:pt idx="422">
                  <c:v>1169.7788493295845</c:v>
                </c:pt>
                <c:pt idx="423">
                  <c:v>1168.7029444553048</c:v>
                </c:pt>
                <c:pt idx="424">
                  <c:v>1168.2338295338177</c:v>
                </c:pt>
                <c:pt idx="425">
                  <c:v>1167.1171320576696</c:v>
                </c:pt>
                <c:pt idx="426">
                  <c:v>1167.0712403805674</c:v>
                </c:pt>
                <c:pt idx="427">
                  <c:v>1165.500725208633</c:v>
                </c:pt>
                <c:pt idx="428">
                  <c:v>1164.8531426539716</c:v>
                </c:pt>
                <c:pt idx="429">
                  <c:v>1164.8327463530375</c:v>
                </c:pt>
                <c:pt idx="430">
                  <c:v>1163.364212685774</c:v>
                </c:pt>
                <c:pt idx="431">
                  <c:v>1162.8441070119513</c:v>
                </c:pt>
                <c:pt idx="432" formatCode="General">
                  <c:v>1162.0792457269183</c:v>
                </c:pt>
                <c:pt idx="433" formatCode="General">
                  <c:v>1161.671319708234</c:v>
                </c:pt>
                <c:pt idx="434" formatCode="General">
                  <c:v>1160.5546222320859</c:v>
                </c:pt>
                <c:pt idx="435" formatCode="General">
                  <c:v>1159.4073303045363</c:v>
                </c:pt>
                <c:pt idx="436" formatCode="General">
                  <c:v>1159.0452959629538</c:v>
                </c:pt>
                <c:pt idx="437" formatCode="General">
                  <c:v>1158.1376605713813</c:v>
                </c:pt>
                <c:pt idx="438" formatCode="General">
                  <c:v>1157.7807253050325</c:v>
                </c:pt>
                <c:pt idx="439" formatCode="General">
                  <c:v>1157.0107649447657</c:v>
                </c:pt>
                <c:pt idx="440" formatCode="General">
                  <c:v>1156.4753620452427</c:v>
                </c:pt>
                <c:pt idx="441" formatCode="General">
                  <c:v>1154.4102365756535</c:v>
                </c:pt>
                <c:pt idx="442" formatCode="General">
                  <c:v>1154.5989023592949</c:v>
                </c:pt>
                <c:pt idx="443" formatCode="General">
                  <c:v>1152.9926936607253</c:v>
                </c:pt>
                <c:pt idx="444" formatCode="General">
                  <c:v>1152.5949657925082</c:v>
                </c:pt>
                <c:pt idx="445" formatCode="General">
                  <c:v>1152.6255602439096</c:v>
                </c:pt>
                <c:pt idx="446" formatCode="General">
                  <c:v>1150.4125615925473</c:v>
                </c:pt>
                <c:pt idx="447" formatCode="General">
                  <c:v>1149.6782947589154</c:v>
                </c:pt>
                <c:pt idx="448" formatCode="General">
                  <c:v>1149.4845299000403</c:v>
                </c:pt>
                <c:pt idx="449" formatCode="General">
                  <c:v>1148.0465906841782</c:v>
                </c:pt>
                <c:pt idx="450" formatCode="General">
                  <c:v>1146.2517162019674</c:v>
                </c:pt>
                <c:pt idx="451" formatCode="General">
                  <c:v>1146.5984533178489</c:v>
                </c:pt>
                <c:pt idx="452" formatCode="General">
                  <c:v>1145.5429447445031</c:v>
                </c:pt>
                <c:pt idx="453" formatCode="General">
                  <c:v>1144.3701574407858</c:v>
                </c:pt>
                <c:pt idx="454" formatCode="General">
                  <c:v>1143.1667756856671</c:v>
                </c:pt>
                <c:pt idx="455" formatCode="General">
                  <c:v>1142.7741468926836</c:v>
                </c:pt>
                <c:pt idx="456" formatCode="General">
                  <c:v>1141.7237373945713</c:v>
                </c:pt>
                <c:pt idx="457" formatCode="General">
                  <c:v>1140.9435788838377</c:v>
                </c:pt>
                <c:pt idx="458" formatCode="General">
                  <c:v>1139.9084666114263</c:v>
                </c:pt>
                <c:pt idx="459" formatCode="General">
                  <c:v>1139.2863794329328</c:v>
                </c:pt>
                <c:pt idx="460" formatCode="General">
                  <c:v>1138.4858246212648</c:v>
                </c:pt>
                <c:pt idx="461" formatCode="General">
                  <c:v>1137.338532693715</c:v>
                </c:pt>
                <c:pt idx="462" formatCode="General">
                  <c:v>1136.3850056250408</c:v>
                </c:pt>
                <c:pt idx="463" formatCode="General">
                  <c:v>1136.6705538381195</c:v>
                </c:pt>
                <c:pt idx="464" formatCode="General">
                  <c:v>1134.9776608605798</c:v>
                </c:pt>
                <c:pt idx="465" formatCode="General">
                  <c:v>1132.8870400148228</c:v>
                </c:pt>
                <c:pt idx="466" formatCode="General">
                  <c:v>1132.7340677578161</c:v>
                </c:pt>
                <c:pt idx="467" formatCode="General">
                  <c:v>1132.2547546858621</c:v>
                </c:pt>
                <c:pt idx="468" formatCode="General">
                  <c:v>1131.5510823036316</c:v>
                </c:pt>
                <c:pt idx="469" formatCode="General">
                  <c:v>1130.4496820531838</c:v>
                </c:pt>
                <c:pt idx="470" formatCode="General">
                  <c:v>1128.7822844518118</c:v>
                </c:pt>
                <c:pt idx="471" formatCode="General">
                  <c:v>1128.4865380882657</c:v>
                </c:pt>
                <c:pt idx="472" formatCode="General">
                  <c:v>1127.1760757532425</c:v>
                </c:pt>
                <c:pt idx="473" formatCode="General">
                  <c:v>1126.1358644055974</c:v>
                </c:pt>
                <c:pt idx="474" formatCode="General">
                  <c:v>1124.9630771018801</c:v>
                </c:pt>
                <c:pt idx="475" formatCode="General">
                  <c:v>1124.9018881990773</c:v>
                </c:pt>
                <c:pt idx="476" formatCode="General">
                  <c:v>1122.9999331369618</c:v>
                </c:pt>
                <c:pt idx="477" formatCode="General">
                  <c:v>1122.4696293126722</c:v>
                </c:pt>
                <c:pt idx="478" formatCode="General">
                  <c:v>1121.3529318365238</c:v>
                </c:pt>
                <c:pt idx="479" formatCode="General">
                  <c:v>1120.6186650028922</c:v>
                </c:pt>
                <c:pt idx="480" formatCode="General">
                  <c:v>1119.5733545800135</c:v>
                </c:pt>
                <c:pt idx="481" formatCode="General">
                  <c:v>1118.0334338594805</c:v>
                </c:pt>
                <c:pt idx="482" formatCode="General">
                  <c:v>1117.1105012422072</c:v>
                </c:pt>
                <c:pt idx="483" formatCode="General">
                  <c:v>1115.8255342833515</c:v>
                </c:pt>
                <c:pt idx="484" formatCode="General">
                  <c:v>1115.5501842207395</c:v>
                </c:pt>
                <c:pt idx="485" formatCode="General">
                  <c:v>1114.7394312586046</c:v>
                </c:pt>
                <c:pt idx="486" formatCode="General">
                  <c:v>1113.112826259101</c:v>
                </c:pt>
                <c:pt idx="487" formatCode="General">
                  <c:v>1112.4550455539725</c:v>
                </c:pt>
                <c:pt idx="488" formatCode="General">
                  <c:v>1112.0879121371565</c:v>
                </c:pt>
                <c:pt idx="489" formatCode="General">
                  <c:v>1110.8845303820378</c:v>
                </c:pt>
                <c:pt idx="490" formatCode="General">
                  <c:v>1109.9259042381298</c:v>
                </c:pt>
                <c:pt idx="491" formatCode="General">
                  <c:v>1108.7225224830113</c:v>
                </c:pt>
                <c:pt idx="492" formatCode="General">
                  <c:v>1106.713486840991</c:v>
                </c:pt>
                <c:pt idx="493" formatCode="General">
                  <c:v>1106.392245101277</c:v>
                </c:pt>
                <c:pt idx="494" formatCode="General">
                  <c:v>1105.1990614966253</c:v>
                </c:pt>
                <c:pt idx="495" formatCode="General">
                  <c:v>1104.8931169826121</c:v>
                </c:pt>
                <c:pt idx="496" formatCode="General">
                  <c:v>1103.4041870144144</c:v>
                </c:pt>
                <c:pt idx="497" formatCode="General">
                  <c:v>1103.0472517480657</c:v>
                </c:pt>
                <c:pt idx="498" formatCode="General">
                  <c:v>1102.1039228298584</c:v>
                </c:pt>
                <c:pt idx="499" formatCode="General">
                  <c:v>1100.2274631439104</c:v>
                </c:pt>
                <c:pt idx="500" formatCode="General">
                  <c:v>1099.4931963102786</c:v>
                </c:pt>
                <c:pt idx="501" formatCode="General">
                  <c:v>1098.5294710911369</c:v>
                </c:pt>
                <c:pt idx="502" formatCode="General">
                  <c:v>1097.7646098061039</c:v>
                </c:pt>
                <c:pt idx="503" formatCode="General">
                  <c:v>1096.6377141794885</c:v>
                </c:pt>
                <c:pt idx="504" formatCode="General">
                  <c:v>1095.3935398225012</c:v>
                </c:pt>
                <c:pt idx="505" formatCode="General">
                  <c:v>1094.3890220014912</c:v>
                </c:pt>
                <c:pt idx="506" formatCode="General">
                  <c:v>1093.0581633655336</c:v>
                </c:pt>
                <c:pt idx="507" formatCode="General">
                  <c:v>1092.9765781617969</c:v>
                </c:pt>
                <c:pt idx="508" formatCode="General">
                  <c:v>1091.6865121277076</c:v>
                </c:pt>
                <c:pt idx="509" formatCode="General">
                  <c:v>1090.4372386954869</c:v>
                </c:pt>
                <c:pt idx="510" formatCode="General">
                  <c:v>1090.381148867918</c:v>
                </c:pt>
                <c:pt idx="511" formatCode="General">
                  <c:v>1087.7857195740389</c:v>
                </c:pt>
                <c:pt idx="512" formatCode="General">
                  <c:v>1086.597635044621</c:v>
                </c:pt>
                <c:pt idx="513" formatCode="General">
                  <c:v>1086.4395637123807</c:v>
                </c:pt>
                <c:pt idx="514" formatCode="General">
                  <c:v>1085.1342004525911</c:v>
                </c:pt>
                <c:pt idx="515" formatCode="General">
                  <c:v>1084.6650855311041</c:v>
                </c:pt>
                <c:pt idx="516" formatCode="General">
                  <c:v>1083.1608583372056</c:v>
                </c:pt>
                <c:pt idx="517" formatCode="General">
                  <c:v>1081.8605941526494</c:v>
                </c:pt>
                <c:pt idx="518" formatCode="General">
                  <c:v>1081.4679653596659</c:v>
                </c:pt>
                <c:pt idx="519" formatCode="General">
                  <c:v>1080.1473048741755</c:v>
                </c:pt>
                <c:pt idx="520" formatCode="General">
                  <c:v>1079.0357064732607</c:v>
                </c:pt>
                <c:pt idx="521" formatCode="General">
                  <c:v>1077.2918227433852</c:v>
                </c:pt>
                <c:pt idx="522" formatCode="General">
                  <c:v>1077.3530116461877</c:v>
                </c:pt>
                <c:pt idx="523" formatCode="General">
                  <c:v>1075.8385863018225</c:v>
                </c:pt>
                <c:pt idx="524" formatCode="General">
                  <c:v>1074.9003564588486</c:v>
                </c:pt>
                <c:pt idx="525" formatCode="General">
                  <c:v>1073.1105810518711</c:v>
                </c:pt>
                <c:pt idx="526" formatCode="General">
                  <c:v>1072.687357807486</c:v>
                </c:pt>
                <c:pt idx="527" formatCode="General">
                  <c:v>1070.9536722280779</c:v>
                </c:pt>
                <c:pt idx="528" formatCode="General">
                  <c:v>1070.6273314131304</c:v>
                </c:pt>
                <c:pt idx="529" formatCode="General">
                  <c:v>1069.5157330122156</c:v>
                </c:pt>
                <c:pt idx="530" formatCode="General">
                  <c:v>1068.2307660533602</c:v>
                </c:pt>
                <c:pt idx="531" formatCode="General">
                  <c:v>1066.859114815534</c:v>
                </c:pt>
                <c:pt idx="532" formatCode="General">
                  <c:v>1066.1350461323696</c:v>
                </c:pt>
                <c:pt idx="533" formatCode="General">
                  <c:v>1065.8240025431226</c:v>
                </c:pt>
                <c:pt idx="534" formatCode="General">
                  <c:v>1063.6059048165266</c:v>
                </c:pt>
                <c:pt idx="535" formatCode="General">
                  <c:v>1063.3611492053162</c:v>
                </c:pt>
                <c:pt idx="536" formatCode="General">
                  <c:v>1061.8671201618849</c:v>
                </c:pt>
                <c:pt idx="537" formatCode="General">
                  <c:v>1060.5362615259276</c:v>
                </c:pt>
                <c:pt idx="538" formatCode="General">
                  <c:v>1060.0161558521047</c:v>
                </c:pt>
                <c:pt idx="539" formatCode="General">
                  <c:v>1058.8229722474532</c:v>
                </c:pt>
                <c:pt idx="540" formatCode="General">
                  <c:v>1057.6807793951371</c:v>
                </c:pt>
                <c:pt idx="541" formatCode="General">
                  <c:v>1056.176552201239</c:v>
                </c:pt>
                <c:pt idx="542" formatCode="General">
                  <c:v>1055.3301057124688</c:v>
                </c:pt>
                <c:pt idx="543" formatCode="General">
                  <c:v>1053.774887766235</c:v>
                </c:pt>
                <c:pt idx="544" formatCode="General">
                  <c:v>1053.0355218573698</c:v>
                </c:pt>
                <c:pt idx="545" formatCode="General">
                  <c:v>1051.0723778924514</c:v>
                </c:pt>
                <c:pt idx="546" formatCode="General">
                  <c:v>1051.2049538485239</c:v>
                </c:pt>
                <c:pt idx="547" formatCode="General">
                  <c:v>1049.0990357770661</c:v>
                </c:pt>
                <c:pt idx="548" formatCode="General">
                  <c:v>1048.9817570466944</c:v>
                </c:pt>
                <c:pt idx="549" formatCode="General">
                  <c:v>1047.6203039593354</c:v>
                </c:pt>
                <c:pt idx="550" formatCode="General">
                  <c:v>1046.5189037088878</c:v>
                </c:pt>
                <c:pt idx="551" formatCode="General">
                  <c:v>1044.9126950103184</c:v>
                </c:pt>
                <c:pt idx="552" formatCode="General">
                  <c:v>1043.5410437724925</c:v>
                </c:pt>
                <c:pt idx="553" formatCode="General">
                  <c:v>1042.8526686159626</c:v>
                </c:pt>
                <c:pt idx="554" formatCode="General">
                  <c:v>1041.6594850113111</c:v>
                </c:pt>
                <c:pt idx="555" formatCode="General">
                  <c:v>1040.2929328487185</c:v>
                </c:pt>
                <c:pt idx="556" formatCode="General">
                  <c:v>1039.8646105291002</c:v>
                </c:pt>
                <c:pt idx="557" formatCode="General">
                  <c:v>1038.1564203258597</c:v>
                </c:pt>
                <c:pt idx="558" formatCode="General">
                  <c:v>1037.2640821599875</c:v>
                </c:pt>
                <c:pt idx="559" formatCode="General">
                  <c:v>1036.1116911572046</c:v>
                </c:pt>
                <c:pt idx="560" formatCode="General">
                  <c:v>1034.2148351703224</c:v>
                </c:pt>
                <c:pt idx="561" formatCode="General">
                  <c:v>1033.6437387441645</c:v>
                </c:pt>
                <c:pt idx="562" formatCode="General">
                  <c:v>1032.4964468166149</c:v>
                </c:pt>
                <c:pt idx="563" formatCode="General">
                  <c:v>1030.8341482904764</c:v>
                </c:pt>
                <c:pt idx="564" formatCode="General">
                  <c:v>1030.1202777577789</c:v>
                </c:pt>
                <c:pt idx="565" formatCode="General">
                  <c:v>1029.1361562377028</c:v>
                </c:pt>
                <c:pt idx="566" formatCode="General">
                  <c:v>1026.8517705330707</c:v>
                </c:pt>
                <c:pt idx="567" formatCode="General">
                  <c:v>1026.7548881036332</c:v>
                </c:pt>
                <c:pt idx="568" formatCode="General">
                  <c:v>1025.3628405648731</c:v>
                </c:pt>
                <c:pt idx="569" formatCode="General">
                  <c:v>1023.7872263177049</c:v>
                </c:pt>
                <c:pt idx="570" formatCode="General">
                  <c:v>1022.4002778541783</c:v>
                </c:pt>
                <c:pt idx="571" formatCode="General">
                  <c:v>1021.8291814280202</c:v>
                </c:pt>
                <c:pt idx="572" formatCode="General">
                  <c:v>1019.7538578079638</c:v>
                </c:pt>
                <c:pt idx="573" formatCode="General">
                  <c:v>1019.4632105196512</c:v>
                </c:pt>
                <c:pt idx="574" formatCode="General">
                  <c:v>1017.9640824009864</c:v>
                </c:pt>
                <c:pt idx="575" formatCode="General">
                  <c:v>1016.3374774014827</c:v>
                </c:pt>
                <c:pt idx="576" formatCode="General">
                  <c:v>1014.7924576057159</c:v>
                </c:pt>
                <c:pt idx="577" formatCode="General">
                  <c:v>1013.5125897220939</c:v>
                </c:pt>
                <c:pt idx="578" formatCode="General">
                  <c:v>1012.3194061174423</c:v>
                </c:pt>
                <c:pt idx="579" formatCode="General">
                  <c:v>1010.4072529048597</c:v>
                </c:pt>
                <c:pt idx="580" formatCode="General">
                  <c:v>1009.9330389081391</c:v>
                </c:pt>
                <c:pt idx="581" formatCode="General">
                  <c:v>1009.7698685006654</c:v>
                </c:pt>
                <c:pt idx="582" formatCode="General">
                  <c:v>1007.5772661502373</c:v>
                </c:pt>
                <c:pt idx="583" formatCode="General">
                  <c:v>1005.8384814955953</c:v>
                </c:pt>
                <c:pt idx="584" formatCode="General">
                  <c:v>1004.6300006652432</c:v>
                </c:pt>
                <c:pt idx="585" formatCode="General">
                  <c:v>1003.192061449381</c:v>
                </c:pt>
                <c:pt idx="586" formatCode="General">
                  <c:v>1002.3405158853774</c:v>
                </c:pt>
                <c:pt idx="587" formatCode="General">
                  <c:v>1000.4079663718604</c:v>
                </c:pt>
                <c:pt idx="588" formatCode="General">
                  <c:v>999.55642080785697</c:v>
                </c:pt>
                <c:pt idx="589" formatCode="General">
                  <c:v>998.7303706200214</c:v>
                </c:pt>
                <c:pt idx="590" formatCode="General">
                  <c:v>997.41990828499797</c:v>
                </c:pt>
                <c:pt idx="591" formatCode="General">
                  <c:v>995.36498096587582</c:v>
                </c:pt>
                <c:pt idx="592" formatCode="General">
                  <c:v>994.26358071542813</c:v>
                </c:pt>
                <c:pt idx="593" formatCode="General">
                  <c:v>992.74915537106278</c:v>
                </c:pt>
                <c:pt idx="594" formatCode="General">
                  <c:v>991.47438656267411</c:v>
                </c:pt>
                <c:pt idx="595" formatCode="General">
                  <c:v>989.62852132812782</c:v>
                </c:pt>
                <c:pt idx="596" formatCode="General">
                  <c:v>988.96054247253232</c:v>
                </c:pt>
                <c:pt idx="597" formatCode="General">
                  <c:v>987.60928753564053</c:v>
                </c:pt>
                <c:pt idx="598" formatCode="General">
                  <c:v>986.22233907211387</c:v>
                </c:pt>
                <c:pt idx="599" formatCode="General">
                  <c:v>985.47277501278143</c:v>
                </c:pt>
                <c:pt idx="600" formatCode="General">
                  <c:v>983.43824399459334</c:v>
                </c:pt>
                <c:pt idx="601" formatCode="General">
                  <c:v>982.1787724119057</c:v>
                </c:pt>
                <c:pt idx="602" formatCode="General">
                  <c:v>980.75613042174405</c:v>
                </c:pt>
                <c:pt idx="603" formatCode="General">
                  <c:v>979.84339595493805</c:v>
                </c:pt>
                <c:pt idx="604" formatCode="General">
                  <c:v>977.97203534422374</c:v>
                </c:pt>
                <c:pt idx="605" formatCode="General">
                  <c:v>975.9935941536047</c:v>
                </c:pt>
                <c:pt idx="606" formatCode="General">
                  <c:v>975.27462454567376</c:v>
                </c:pt>
                <c:pt idx="607" formatCode="General">
                  <c:v>973.55113711673255</c:v>
                </c:pt>
                <c:pt idx="608" formatCode="General">
                  <c:v>972.10809882563672</c:v>
                </c:pt>
                <c:pt idx="609" formatCode="General">
                  <c:v>970.81293371631409</c:v>
                </c:pt>
                <c:pt idx="610" formatCode="General">
                  <c:v>969.3545981995178</c:v>
                </c:pt>
                <c:pt idx="611" formatCode="General">
                  <c:v>968.48265633458016</c:v>
                </c:pt>
                <c:pt idx="612" formatCode="General">
                  <c:v>966.07079374910904</c:v>
                </c:pt>
                <c:pt idx="613" formatCode="General">
                  <c:v>965.26513986220755</c:v>
                </c:pt>
                <c:pt idx="614" formatCode="General">
                  <c:v>964.15354146129289</c:v>
                </c:pt>
                <c:pt idx="615" formatCode="General">
                  <c:v>961.62440014545007</c:v>
                </c:pt>
                <c:pt idx="616" formatCode="General">
                  <c:v>960.79325088238079</c:v>
                </c:pt>
                <c:pt idx="617" formatCode="General">
                  <c:v>959.20233940951198</c:v>
                </c:pt>
                <c:pt idx="618" formatCode="General">
                  <c:v>958.58535130625205</c:v>
                </c:pt>
                <c:pt idx="619" formatCode="General">
                  <c:v>957.16270931609051</c:v>
                </c:pt>
                <c:pt idx="620" formatCode="General">
                  <c:v>954.99560234183014</c:v>
                </c:pt>
                <c:pt idx="621" formatCode="General">
                  <c:v>954.13895770259307</c:v>
                </c:pt>
                <c:pt idx="622" formatCode="General">
                  <c:v>951.32426817367138</c:v>
                </c:pt>
                <c:pt idx="623" formatCode="General">
                  <c:v>950.19227347182232</c:v>
                </c:pt>
                <c:pt idx="624" formatCode="General">
                  <c:v>948.80022593306217</c:v>
                </c:pt>
                <c:pt idx="625" formatCode="General">
                  <c:v>947.77531181111794</c:v>
                </c:pt>
                <c:pt idx="626" formatCode="General">
                  <c:v>946.27618369245306</c:v>
                </c:pt>
                <c:pt idx="627" formatCode="General">
                  <c:v>945.52661963312062</c:v>
                </c:pt>
                <c:pt idx="628" formatCode="General">
                  <c:v>943.5583765929689</c:v>
                </c:pt>
                <c:pt idx="629" formatCode="General">
                  <c:v>941.64112430515252</c:v>
                </c:pt>
                <c:pt idx="630" formatCode="General">
                  <c:v>939.67798034023451</c:v>
                </c:pt>
                <c:pt idx="631" formatCode="General">
                  <c:v>938.90292090473429</c:v>
                </c:pt>
                <c:pt idx="632" formatCode="General">
                  <c:v>937.14883902439169</c:v>
                </c:pt>
                <c:pt idx="633" formatCode="General">
                  <c:v>935.36416269264805</c:v>
                </c:pt>
                <c:pt idx="634" formatCode="General">
                  <c:v>934.54321158004575</c:v>
                </c:pt>
                <c:pt idx="635" formatCode="General">
                  <c:v>932.23333049924577</c:v>
                </c:pt>
                <c:pt idx="636" formatCode="General">
                  <c:v>931.06564227076205</c:v>
                </c:pt>
                <c:pt idx="637" formatCode="General">
                  <c:v>929.77047716143943</c:v>
                </c:pt>
                <c:pt idx="638" formatCode="General">
                  <c:v>928.09288140960018</c:v>
                </c:pt>
                <c:pt idx="639" formatCode="General">
                  <c:v>926.25721432552064</c:v>
                </c:pt>
                <c:pt idx="640" formatCode="General">
                  <c:v>924.5847176489151</c:v>
                </c:pt>
                <c:pt idx="641" formatCode="General">
                  <c:v>923.73827116014513</c:v>
                </c:pt>
                <c:pt idx="642" formatCode="General">
                  <c:v>921.36720117654261</c:v>
                </c:pt>
                <c:pt idx="643" formatCode="General">
                  <c:v>919.66920912376918</c:v>
                </c:pt>
                <c:pt idx="644" formatCode="General">
                  <c:v>918.37914308968016</c:v>
                </c:pt>
                <c:pt idx="645" formatCode="General">
                  <c:v>917.50720122474252</c:v>
                </c:pt>
                <c:pt idx="646" formatCode="General">
                  <c:v>914.85058302806078</c:v>
                </c:pt>
                <c:pt idx="647" formatCode="General">
                  <c:v>914.37636903134035</c:v>
                </c:pt>
                <c:pt idx="648" formatCode="General">
                  <c:v>912.73446680613597</c:v>
                </c:pt>
                <c:pt idx="649" formatCode="General">
                  <c:v>910.45518017673737</c:v>
                </c:pt>
                <c:pt idx="650" formatCode="General">
                  <c:v>908.94075483237202</c:v>
                </c:pt>
                <c:pt idx="651" formatCode="General">
                  <c:v>907.34984335950298</c:v>
                </c:pt>
                <c:pt idx="652" formatCode="General">
                  <c:v>905.3612040184172</c:v>
                </c:pt>
                <c:pt idx="653" formatCode="General">
                  <c:v>903.92836387778846</c:v>
                </c:pt>
                <c:pt idx="654" formatCode="General">
                  <c:v>903.03602571191675</c:v>
                </c:pt>
                <c:pt idx="655" formatCode="General">
                  <c:v>900.90461226429113</c:v>
                </c:pt>
                <c:pt idx="656" formatCode="General">
                  <c:v>899.28820541525442</c:v>
                </c:pt>
                <c:pt idx="657" formatCode="General">
                  <c:v>897.02931508679012</c:v>
                </c:pt>
                <c:pt idx="658" formatCode="General">
                  <c:v>896.47861496156634</c:v>
                </c:pt>
                <c:pt idx="659" formatCode="General">
                  <c:v>894.52566914711508</c:v>
                </c:pt>
                <c:pt idx="660" formatCode="General">
                  <c:v>892.73079466490435</c:v>
                </c:pt>
                <c:pt idx="661" formatCode="General">
                  <c:v>891.52231383455205</c:v>
                </c:pt>
                <c:pt idx="662" formatCode="General">
                  <c:v>889.0594604967456</c:v>
                </c:pt>
                <c:pt idx="663" formatCode="General">
                  <c:v>887.46344994864307</c:v>
                </c:pt>
                <c:pt idx="664" formatCode="General">
                  <c:v>885.18926239447808</c:v>
                </c:pt>
                <c:pt idx="665" formatCode="General">
                  <c:v>884.61816596832023</c:v>
                </c:pt>
                <c:pt idx="666" formatCode="General">
                  <c:v>882.50204974639519</c:v>
                </c:pt>
                <c:pt idx="667" formatCode="General">
                  <c:v>879.99330473148666</c:v>
                </c:pt>
                <c:pt idx="668" formatCode="General">
                  <c:v>878.75932852496669</c:v>
                </c:pt>
                <c:pt idx="669" formatCode="General">
                  <c:v>876.71459935631162</c:v>
                </c:pt>
                <c:pt idx="670" formatCode="General">
                  <c:v>874.88403134746568</c:v>
                </c:pt>
                <c:pt idx="671" formatCode="General">
                  <c:v>873.91010797785702</c:v>
                </c:pt>
                <c:pt idx="672" formatCode="General">
                  <c:v>871.43195741434988</c:v>
                </c:pt>
                <c:pt idx="673" formatCode="General">
                  <c:v>869.03539205457957</c:v>
                </c:pt>
                <c:pt idx="674" formatCode="General">
                  <c:v>868.69885308916514</c:v>
                </c:pt>
                <c:pt idx="675" formatCode="General">
                  <c:v>865.69039870136817</c:v>
                </c:pt>
                <c:pt idx="676" formatCode="General">
                  <c:v>864.70117810605882</c:v>
                </c:pt>
                <c:pt idx="677" formatCode="General">
                  <c:v>862.24852291871957</c:v>
                </c:pt>
                <c:pt idx="678" formatCode="General">
                  <c:v>860.67800774678506</c:v>
                </c:pt>
                <c:pt idx="679" formatCode="General">
                  <c:v>859.2400685309226</c:v>
                </c:pt>
                <c:pt idx="680" formatCode="General">
                  <c:v>857.13415045946488</c:v>
                </c:pt>
                <c:pt idx="681" formatCode="General">
                  <c:v>854.64580174549064</c:v>
                </c:pt>
                <c:pt idx="682" formatCode="General">
                  <c:v>852.68775685580613</c:v>
                </c:pt>
                <c:pt idx="683" formatCode="General">
                  <c:v>850.71441474042069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A02-40BB-A2BD-7D623C4508DB}"/>
            </c:ext>
          </c:extLst>
        </c:ser>
        <c:ser>
          <c:idx val="6"/>
          <c:order val="5"/>
          <c:tx>
            <c:strRef>
              <c:f>'46NT9N'!$B$2</c:f>
              <c:strCache>
                <c:ptCount val="1"/>
                <c:pt idx="0">
                  <c:v>AWA_2_08_Rz</c:v>
                </c:pt>
              </c:strCache>
            </c:strRef>
          </c:tx>
          <c:spPr>
            <a:ln w="28575" cap="rnd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'46NT9N'!$H$22:$H$711</c:f>
              <c:numCache>
                <c:formatCode>0.000</c:formatCode>
                <c:ptCount val="690"/>
                <c:pt idx="0">
                  <c:v>3.1387155449445474E-5</c:v>
                </c:pt>
                <c:pt idx="1">
                  <c:v>2.4675315449445472E-5</c:v>
                </c:pt>
                <c:pt idx="2">
                  <c:v>3.0360575449445474E-5</c:v>
                </c:pt>
                <c:pt idx="3">
                  <c:v>2.4274075449445474E-5</c:v>
                </c:pt>
                <c:pt idx="4">
                  <c:v>3.1569541049445476E-5</c:v>
                </c:pt>
                <c:pt idx="5">
                  <c:v>2.9120347449445468E-5</c:v>
                </c:pt>
                <c:pt idx="6">
                  <c:v>2.9159431449445472E-5</c:v>
                </c:pt>
                <c:pt idx="7">
                  <c:v>4.052471544944547E-5</c:v>
                </c:pt>
                <c:pt idx="8">
                  <c:v>4.5501275449445469E-5</c:v>
                </c:pt>
                <c:pt idx="9">
                  <c:v>4.8349115449445469E-5</c:v>
                </c:pt>
                <c:pt idx="10">
                  <c:v>5.139759544944547E-5</c:v>
                </c:pt>
                <c:pt idx="11">
                  <c:v>5.5662835449445481E-5</c:v>
                </c:pt>
                <c:pt idx="12">
                  <c:v>7.1767555449445464E-5</c:v>
                </c:pt>
                <c:pt idx="13">
                  <c:v>7.861235544944547E-5</c:v>
                </c:pt>
                <c:pt idx="14">
                  <c:v>9.4829155449445481E-5</c:v>
                </c:pt>
                <c:pt idx="15">
                  <c:v>1.0331795544944547E-4</c:v>
                </c:pt>
                <c:pt idx="16">
                  <c:v>1.2222635544944548E-4</c:v>
                </c:pt>
                <c:pt idx="17">
                  <c:v>1.4494915544944548E-4</c:v>
                </c:pt>
                <c:pt idx="18">
                  <c:v>1.7341955544944546E-4</c:v>
                </c:pt>
                <c:pt idx="19">
                  <c:v>2.0036315544944548E-4</c:v>
                </c:pt>
                <c:pt idx="20">
                  <c:v>2.3196075544944548E-4</c:v>
                </c:pt>
                <c:pt idx="21">
                  <c:v>2.6952435544944547E-4</c:v>
                </c:pt>
                <c:pt idx="22">
                  <c:v>2.9992555544944548E-4</c:v>
                </c:pt>
                <c:pt idx="23">
                  <c:v>3.4476155544944551E-4</c:v>
                </c:pt>
                <c:pt idx="24">
                  <c:v>3.7543115544944549E-4</c:v>
                </c:pt>
                <c:pt idx="25">
                  <c:v>4.0911795544944549E-4</c:v>
                </c:pt>
                <c:pt idx="26">
                  <c:v>4.5481115544944548E-4</c:v>
                </c:pt>
                <c:pt idx="27">
                  <c:v>4.9371515544944546E-4</c:v>
                </c:pt>
                <c:pt idx="28">
                  <c:v>5.3113115544944553E-4</c:v>
                </c:pt>
                <c:pt idx="29">
                  <c:v>5.7293915544944548E-4</c:v>
                </c:pt>
                <c:pt idx="30">
                  <c:v>6.2082315544944547E-4</c:v>
                </c:pt>
                <c:pt idx="31">
                  <c:v>6.5919915544944549E-4</c:v>
                </c:pt>
                <c:pt idx="32">
                  <c:v>7.0179915544944544E-4</c:v>
                </c:pt>
                <c:pt idx="33">
                  <c:v>7.4154315544944541E-4</c:v>
                </c:pt>
                <c:pt idx="34">
                  <c:v>7.8526315544944544E-4</c:v>
                </c:pt>
                <c:pt idx="35">
                  <c:v>8.3257115544944557E-4</c:v>
                </c:pt>
                <c:pt idx="36">
                  <c:v>8.7649515544944545E-4</c:v>
                </c:pt>
                <c:pt idx="37">
                  <c:v>9.1715515544944543E-4</c:v>
                </c:pt>
                <c:pt idx="38">
                  <c:v>9.617671554494454E-4</c:v>
                </c:pt>
                <c:pt idx="39">
                  <c:v>1.0028791554494456E-3</c:v>
                </c:pt>
                <c:pt idx="40">
                  <c:v>1.0472671554494454E-3</c:v>
                </c:pt>
                <c:pt idx="41">
                  <c:v>1.0937711554494455E-3</c:v>
                </c:pt>
                <c:pt idx="42">
                  <c:v>1.1424551554494455E-3</c:v>
                </c:pt>
                <c:pt idx="43">
                  <c:v>1.1815991554494456E-3</c:v>
                </c:pt>
                <c:pt idx="44">
                  <c:v>1.2310951554494456E-3</c:v>
                </c:pt>
                <c:pt idx="45">
                  <c:v>1.2793831554494452E-3</c:v>
                </c:pt>
                <c:pt idx="46">
                  <c:v>1.3275511554494454E-3</c:v>
                </c:pt>
                <c:pt idx="47">
                  <c:v>1.3658711554494455E-3</c:v>
                </c:pt>
                <c:pt idx="48">
                  <c:v>1.4153111554494455E-3</c:v>
                </c:pt>
                <c:pt idx="49">
                  <c:v>1.4682471554494456E-3</c:v>
                </c:pt>
                <c:pt idx="50">
                  <c:v>1.5128351554494453E-3</c:v>
                </c:pt>
                <c:pt idx="51">
                  <c:v>1.5566271554494455E-3</c:v>
                </c:pt>
                <c:pt idx="52">
                  <c:v>1.6079911554494454E-3</c:v>
                </c:pt>
                <c:pt idx="53">
                  <c:v>1.6532191554494455E-3</c:v>
                </c:pt>
                <c:pt idx="54">
                  <c:v>1.6972431554494454E-3</c:v>
                </c:pt>
                <c:pt idx="55">
                  <c:v>1.7533191554494453E-3</c:v>
                </c:pt>
                <c:pt idx="56">
                  <c:v>1.7992871554494455E-3</c:v>
                </c:pt>
                <c:pt idx="57">
                  <c:v>1.8457911554494455E-3</c:v>
                </c:pt>
                <c:pt idx="58">
                  <c:v>1.8980711554494455E-3</c:v>
                </c:pt>
                <c:pt idx="59">
                  <c:v>1.9501871554494453E-3</c:v>
                </c:pt>
                <c:pt idx="60">
                  <c:v>1.9951271554494456E-3</c:v>
                </c:pt>
                <c:pt idx="61">
                  <c:v>2.0445751554494453E-3</c:v>
                </c:pt>
                <c:pt idx="62">
                  <c:v>2.0977711554494454E-3</c:v>
                </c:pt>
                <c:pt idx="63">
                  <c:v>2.1466191554494456E-3</c:v>
                </c:pt>
                <c:pt idx="64">
                  <c:v>2.1885831554494454E-3</c:v>
                </c:pt>
                <c:pt idx="65">
                  <c:v>2.2422711554494455E-3</c:v>
                </c:pt>
                <c:pt idx="66">
                  <c:v>2.2889031554494455E-3</c:v>
                </c:pt>
                <c:pt idx="67">
                  <c:v>2.3416951554494454E-3</c:v>
                </c:pt>
                <c:pt idx="68">
                  <c:v>2.3916711554494456E-3</c:v>
                </c:pt>
                <c:pt idx="69">
                  <c:v>2.4411271554494454E-3</c:v>
                </c:pt>
                <c:pt idx="70">
                  <c:v>2.4936951554494456E-3</c:v>
                </c:pt>
                <c:pt idx="71">
                  <c:v>2.5495831554494452E-3</c:v>
                </c:pt>
                <c:pt idx="72">
                  <c:v>2.5966151554494455E-3</c:v>
                </c:pt>
                <c:pt idx="73">
                  <c:v>2.6528911554494455E-3</c:v>
                </c:pt>
                <c:pt idx="74">
                  <c:v>2.7068191554494455E-3</c:v>
                </c:pt>
                <c:pt idx="75">
                  <c:v>2.7478871554494455E-3</c:v>
                </c:pt>
                <c:pt idx="76">
                  <c:v>2.7957711554494453E-3</c:v>
                </c:pt>
                <c:pt idx="77">
                  <c:v>2.8512711554494453E-3</c:v>
                </c:pt>
                <c:pt idx="78">
                  <c:v>2.8982111554494453E-3</c:v>
                </c:pt>
                <c:pt idx="79">
                  <c:v>2.949531155449445E-3</c:v>
                </c:pt>
                <c:pt idx="80">
                  <c:v>2.9991631554494454E-3</c:v>
                </c:pt>
                <c:pt idx="81">
                  <c:v>3.0502271554494454E-3</c:v>
                </c:pt>
                <c:pt idx="82">
                  <c:v>3.0970351554494456E-3</c:v>
                </c:pt>
                <c:pt idx="83">
                  <c:v>3.1526391554494455E-3</c:v>
                </c:pt>
                <c:pt idx="84">
                  <c:v>3.2028551554494455E-3</c:v>
                </c:pt>
                <c:pt idx="85">
                  <c:v>3.2580231554494455E-3</c:v>
                </c:pt>
                <c:pt idx="86">
                  <c:v>3.2980191554494455E-3</c:v>
                </c:pt>
                <c:pt idx="87">
                  <c:v>3.3511951554494458E-3</c:v>
                </c:pt>
                <c:pt idx="88">
                  <c:v>3.4069231554494455E-3</c:v>
                </c:pt>
                <c:pt idx="89">
                  <c:v>3.4486871554494452E-3</c:v>
                </c:pt>
                <c:pt idx="90">
                  <c:v>3.5007951554494455E-3</c:v>
                </c:pt>
                <c:pt idx="91">
                  <c:v>3.5461791554494454E-3</c:v>
                </c:pt>
                <c:pt idx="92">
                  <c:v>3.5993671554494454E-3</c:v>
                </c:pt>
                <c:pt idx="93">
                  <c:v>3.6512151554494456E-3</c:v>
                </c:pt>
                <c:pt idx="94">
                  <c:v>3.7057871554494453E-3</c:v>
                </c:pt>
                <c:pt idx="95">
                  <c:v>3.7600791554494458E-3</c:v>
                </c:pt>
                <c:pt idx="96">
                  <c:v>3.8109391554494456E-3</c:v>
                </c:pt>
                <c:pt idx="97">
                  <c:v>3.8606031554494452E-3</c:v>
                </c:pt>
                <c:pt idx="98">
                  <c:v>3.9069991554494454E-3</c:v>
                </c:pt>
                <c:pt idx="99">
                  <c:v>3.9548551554494452E-3</c:v>
                </c:pt>
                <c:pt idx="100">
                  <c:v>4.0061631554494451E-3</c:v>
                </c:pt>
                <c:pt idx="101">
                  <c:v>4.0589871554494459E-3</c:v>
                </c:pt>
                <c:pt idx="102">
                  <c:v>4.1029871554494456E-3</c:v>
                </c:pt>
                <c:pt idx="103">
                  <c:v>4.1545471554494456E-3</c:v>
                </c:pt>
                <c:pt idx="104">
                  <c:v>4.2035471554494452E-3</c:v>
                </c:pt>
                <c:pt idx="105">
                  <c:v>4.2628271554494453E-3</c:v>
                </c:pt>
                <c:pt idx="106">
                  <c:v>4.3124671554494454E-3</c:v>
                </c:pt>
                <c:pt idx="107">
                  <c:v>4.3624671554494451E-3</c:v>
                </c:pt>
                <c:pt idx="108">
                  <c:v>4.4079871554494453E-3</c:v>
                </c:pt>
                <c:pt idx="109">
                  <c:v>4.4569471554494451E-3</c:v>
                </c:pt>
                <c:pt idx="110">
                  <c:v>4.5071471554494454E-3</c:v>
                </c:pt>
                <c:pt idx="111">
                  <c:v>4.5579871554494453E-3</c:v>
                </c:pt>
                <c:pt idx="112">
                  <c:v>4.5979471554494456E-3</c:v>
                </c:pt>
                <c:pt idx="113">
                  <c:v>4.6606671554494453E-3</c:v>
                </c:pt>
                <c:pt idx="114">
                  <c:v>4.7152271554494456E-3</c:v>
                </c:pt>
                <c:pt idx="115">
                  <c:v>4.7599871554494452E-3</c:v>
                </c:pt>
                <c:pt idx="116">
                  <c:v>4.8126271554494457E-3</c:v>
                </c:pt>
                <c:pt idx="117">
                  <c:v>4.8692271554494453E-3</c:v>
                </c:pt>
                <c:pt idx="118">
                  <c:v>4.9291871554494457E-3</c:v>
                </c:pt>
                <c:pt idx="119">
                  <c:v>4.9866271554494454E-3</c:v>
                </c:pt>
                <c:pt idx="120">
                  <c:v>5.0545071554494447E-3</c:v>
                </c:pt>
                <c:pt idx="121">
                  <c:v>5.143547155449445E-3</c:v>
                </c:pt>
                <c:pt idx="122">
                  <c:v>5.2221871554494446E-3</c:v>
                </c:pt>
                <c:pt idx="123">
                  <c:v>5.3405871554494441E-3</c:v>
                </c:pt>
                <c:pt idx="124">
                  <c:v>5.4917871554494447E-3</c:v>
                </c:pt>
                <c:pt idx="125">
                  <c:v>5.6717871554494452E-3</c:v>
                </c:pt>
                <c:pt idx="126">
                  <c:v>5.8892271554494445E-3</c:v>
                </c:pt>
                <c:pt idx="127">
                  <c:v>6.1384671554494449E-3</c:v>
                </c:pt>
                <c:pt idx="128">
                  <c:v>6.3508271554494448E-3</c:v>
                </c:pt>
                <c:pt idx="129">
                  <c:v>6.5721071554494448E-3</c:v>
                </c:pt>
                <c:pt idx="130">
                  <c:v>6.8120671554494448E-3</c:v>
                </c:pt>
                <c:pt idx="131">
                  <c:v>6.996627155449445E-3</c:v>
                </c:pt>
                <c:pt idx="132">
                  <c:v>7.2278271554494442E-3</c:v>
                </c:pt>
                <c:pt idx="133">
                  <c:v>7.4730671554494458E-3</c:v>
                </c:pt>
                <c:pt idx="134">
                  <c:v>7.6911471554494447E-3</c:v>
                </c:pt>
                <c:pt idx="135">
                  <c:v>7.8903071554494459E-3</c:v>
                </c:pt>
                <c:pt idx="136">
                  <c:v>8.0870671554494448E-3</c:v>
                </c:pt>
                <c:pt idx="137">
                  <c:v>8.2782671554494439E-3</c:v>
                </c:pt>
                <c:pt idx="138">
                  <c:v>8.4980671554494448E-3</c:v>
                </c:pt>
                <c:pt idx="139">
                  <c:v>8.6763071554494461E-3</c:v>
                </c:pt>
                <c:pt idx="140">
                  <c:v>8.8627471554494457E-3</c:v>
                </c:pt>
                <c:pt idx="141">
                  <c:v>9.0762271554494442E-3</c:v>
                </c:pt>
                <c:pt idx="142">
                  <c:v>9.2534671554494446E-3</c:v>
                </c:pt>
                <c:pt idx="143">
                  <c:v>9.4550271554494445E-3</c:v>
                </c:pt>
                <c:pt idx="144">
                  <c:v>9.6493471554494441E-3</c:v>
                </c:pt>
                <c:pt idx="145">
                  <c:v>9.8294271554494449E-3</c:v>
                </c:pt>
                <c:pt idx="146">
                  <c:v>1.0008427155449447E-2</c:v>
                </c:pt>
                <c:pt idx="147">
                  <c:v>1.0218947155449444E-2</c:v>
                </c:pt>
                <c:pt idx="148">
                  <c:v>1.0382507155449446E-2</c:v>
                </c:pt>
                <c:pt idx="149">
                  <c:v>1.0572907155449444E-2</c:v>
                </c:pt>
                <c:pt idx="150">
                  <c:v>1.0778947155449446E-2</c:v>
                </c:pt>
                <c:pt idx="151">
                  <c:v>1.0959627155449445E-2</c:v>
                </c:pt>
                <c:pt idx="152">
                  <c:v>1.1143107155449446E-2</c:v>
                </c:pt>
                <c:pt idx="153">
                  <c:v>1.1364987155449445E-2</c:v>
                </c:pt>
                <c:pt idx="154">
                  <c:v>1.1554307155449446E-2</c:v>
                </c:pt>
                <c:pt idx="155">
                  <c:v>1.1762507155449443E-2</c:v>
                </c:pt>
                <c:pt idx="156">
                  <c:v>1.1962707155449446E-2</c:v>
                </c:pt>
                <c:pt idx="157">
                  <c:v>1.2188867155449446E-2</c:v>
                </c:pt>
                <c:pt idx="158">
                  <c:v>1.2399187155449444E-2</c:v>
                </c:pt>
                <c:pt idx="159">
                  <c:v>1.2575187155449445E-2</c:v>
                </c:pt>
                <c:pt idx="160">
                  <c:v>1.2762907155449445E-2</c:v>
                </c:pt>
                <c:pt idx="161">
                  <c:v>1.2961107155449444E-2</c:v>
                </c:pt>
                <c:pt idx="162">
                  <c:v>1.3156467155449445E-2</c:v>
                </c:pt>
                <c:pt idx="163">
                  <c:v>1.3345787155449445E-2</c:v>
                </c:pt>
                <c:pt idx="164">
                  <c:v>1.3547947155449444E-2</c:v>
                </c:pt>
                <c:pt idx="165">
                  <c:v>1.3757627155449446E-2</c:v>
                </c:pt>
                <c:pt idx="166">
                  <c:v>1.3955387155449446E-2</c:v>
                </c:pt>
                <c:pt idx="167">
                  <c:v>1.4160147155449445E-2</c:v>
                </c:pt>
                <c:pt idx="168">
                  <c:v>1.4344227155449444E-2</c:v>
                </c:pt>
                <c:pt idx="169">
                  <c:v>1.4531747155449446E-2</c:v>
                </c:pt>
                <c:pt idx="170">
                  <c:v>1.4755587155449446E-2</c:v>
                </c:pt>
                <c:pt idx="171">
                  <c:v>1.4951187155449446E-2</c:v>
                </c:pt>
                <c:pt idx="172">
                  <c:v>1.5148787155449445E-2</c:v>
                </c:pt>
                <c:pt idx="173">
                  <c:v>1.5351347155449445E-2</c:v>
                </c:pt>
                <c:pt idx="174">
                  <c:v>1.5551947155449447E-2</c:v>
                </c:pt>
                <c:pt idx="175">
                  <c:v>1.5741267155449445E-2</c:v>
                </c:pt>
                <c:pt idx="176">
                  <c:v>1.5933787155449446E-2</c:v>
                </c:pt>
                <c:pt idx="177">
                  <c:v>1.6124907155449442E-2</c:v>
                </c:pt>
                <c:pt idx="178">
                  <c:v>1.6353907155449446E-2</c:v>
                </c:pt>
                <c:pt idx="179">
                  <c:v>1.6539587155449443E-2</c:v>
                </c:pt>
                <c:pt idx="180">
                  <c:v>1.6731507155449445E-2</c:v>
                </c:pt>
                <c:pt idx="181">
                  <c:v>1.6930307155449444E-2</c:v>
                </c:pt>
                <c:pt idx="182">
                  <c:v>1.7149747155449445E-2</c:v>
                </c:pt>
                <c:pt idx="183">
                  <c:v>1.7338267155449446E-2</c:v>
                </c:pt>
                <c:pt idx="184">
                  <c:v>1.7534947155449444E-2</c:v>
                </c:pt>
                <c:pt idx="185">
                  <c:v>1.7718507155449446E-2</c:v>
                </c:pt>
                <c:pt idx="186">
                  <c:v>1.7905667155449445E-2</c:v>
                </c:pt>
                <c:pt idx="187">
                  <c:v>1.8117027155449446E-2</c:v>
                </c:pt>
                <c:pt idx="188">
                  <c:v>1.8331627155449445E-2</c:v>
                </c:pt>
                <c:pt idx="189">
                  <c:v>1.8528027155449444E-2</c:v>
                </c:pt>
                <c:pt idx="190">
                  <c:v>1.8714667155449446E-2</c:v>
                </c:pt>
                <c:pt idx="191">
                  <c:v>1.8893227155449447E-2</c:v>
                </c:pt>
                <c:pt idx="192">
                  <c:v>1.9095227155449444E-2</c:v>
                </c:pt>
                <c:pt idx="193">
                  <c:v>1.9279987155449443E-2</c:v>
                </c:pt>
                <c:pt idx="194">
                  <c:v>1.9498187155449445E-2</c:v>
                </c:pt>
                <c:pt idx="195">
                  <c:v>1.9668707155449446E-2</c:v>
                </c:pt>
                <c:pt idx="196">
                  <c:v>1.9849707155449446E-2</c:v>
                </c:pt>
                <c:pt idx="197">
                  <c:v>2.0030427155449445E-2</c:v>
                </c:pt>
                <c:pt idx="198">
                  <c:v>2.0209947155449447E-2</c:v>
                </c:pt>
                <c:pt idx="199">
                  <c:v>2.0368987155449447E-2</c:v>
                </c:pt>
                <c:pt idx="200">
                  <c:v>2.0459147155449445E-2</c:v>
                </c:pt>
                <c:pt idx="201">
                  <c:v>2.0381747155449444E-2</c:v>
                </c:pt>
                <c:pt idx="202">
                  <c:v>2.0575907155449446E-2</c:v>
                </c:pt>
                <c:pt idx="203">
                  <c:v>2.0758267155449442E-2</c:v>
                </c:pt>
                <c:pt idx="204">
                  <c:v>2.0946707155449443E-2</c:v>
                </c:pt>
                <c:pt idx="205">
                  <c:v>2.1132467155449444E-2</c:v>
                </c:pt>
                <c:pt idx="206">
                  <c:v>2.1355307155449442E-2</c:v>
                </c:pt>
                <c:pt idx="207">
                  <c:v>2.1546067155449444E-2</c:v>
                </c:pt>
                <c:pt idx="208">
                  <c:v>2.1735707155449445E-2</c:v>
                </c:pt>
                <c:pt idx="209">
                  <c:v>2.1930187155449445E-2</c:v>
                </c:pt>
                <c:pt idx="210">
                  <c:v>2.2118347155449448E-2</c:v>
                </c:pt>
                <c:pt idx="211">
                  <c:v>2.2335187155449444E-2</c:v>
                </c:pt>
                <c:pt idx="212">
                  <c:v>2.2520027155449446E-2</c:v>
                </c:pt>
                <c:pt idx="213">
                  <c:v>2.2732987155449448E-2</c:v>
                </c:pt>
                <c:pt idx="214">
                  <c:v>2.2931587155449448E-2</c:v>
                </c:pt>
                <c:pt idx="215">
                  <c:v>2.3145667155449443E-2</c:v>
                </c:pt>
                <c:pt idx="216">
                  <c:v>2.3364267155449446E-2</c:v>
                </c:pt>
                <c:pt idx="217">
                  <c:v>2.3557707155449442E-2</c:v>
                </c:pt>
                <c:pt idx="218">
                  <c:v>2.3747827155449444E-2</c:v>
                </c:pt>
                <c:pt idx="219">
                  <c:v>2.3935627155449442E-2</c:v>
                </c:pt>
                <c:pt idx="220">
                  <c:v>2.4135547155449445E-2</c:v>
                </c:pt>
                <c:pt idx="221">
                  <c:v>2.4324027155449443E-2</c:v>
                </c:pt>
                <c:pt idx="222">
                  <c:v>2.4530267155449446E-2</c:v>
                </c:pt>
                <c:pt idx="223">
                  <c:v>2.4744187155449446E-2</c:v>
                </c:pt>
                <c:pt idx="224">
                  <c:v>2.4940227155449444E-2</c:v>
                </c:pt>
                <c:pt idx="225">
                  <c:v>2.5129667155449446E-2</c:v>
                </c:pt>
                <c:pt idx="226">
                  <c:v>2.5321187155449443E-2</c:v>
                </c:pt>
                <c:pt idx="227">
                  <c:v>2.5544947155449447E-2</c:v>
                </c:pt>
                <c:pt idx="228">
                  <c:v>2.5763027155449442E-2</c:v>
                </c:pt>
                <c:pt idx="229">
                  <c:v>2.5960987155449446E-2</c:v>
                </c:pt>
                <c:pt idx="230">
                  <c:v>2.6172947155449443E-2</c:v>
                </c:pt>
                <c:pt idx="231">
                  <c:v>2.6384587155449446E-2</c:v>
                </c:pt>
                <c:pt idx="232">
                  <c:v>2.6575667155449442E-2</c:v>
                </c:pt>
                <c:pt idx="233">
                  <c:v>2.6803427155449446E-2</c:v>
                </c:pt>
                <c:pt idx="234">
                  <c:v>2.7002067155449443E-2</c:v>
                </c:pt>
                <c:pt idx="235">
                  <c:v>2.7190987155449445E-2</c:v>
                </c:pt>
                <c:pt idx="236">
                  <c:v>2.7387067155449446E-2</c:v>
                </c:pt>
                <c:pt idx="237">
                  <c:v>2.7576307155449443E-2</c:v>
                </c:pt>
                <c:pt idx="238">
                  <c:v>2.7800427155449444E-2</c:v>
                </c:pt>
                <c:pt idx="239">
                  <c:v>2.7998147155449446E-2</c:v>
                </c:pt>
                <c:pt idx="240">
                  <c:v>2.8200747155449447E-2</c:v>
                </c:pt>
                <c:pt idx="241">
                  <c:v>2.8416227155449444E-2</c:v>
                </c:pt>
                <c:pt idx="242">
                  <c:v>2.8609267155449446E-2</c:v>
                </c:pt>
                <c:pt idx="243">
                  <c:v>2.8822987155449446E-2</c:v>
                </c:pt>
                <c:pt idx="244">
                  <c:v>2.9020987155449447E-2</c:v>
                </c:pt>
                <c:pt idx="245">
                  <c:v>2.9211547155449446E-2</c:v>
                </c:pt>
                <c:pt idx="246">
                  <c:v>2.9418987155449442E-2</c:v>
                </c:pt>
                <c:pt idx="247">
                  <c:v>2.9606147155449448E-2</c:v>
                </c:pt>
                <c:pt idx="248">
                  <c:v>2.9800547155449445E-2</c:v>
                </c:pt>
                <c:pt idx="249">
                  <c:v>2.9999147155449445E-2</c:v>
                </c:pt>
                <c:pt idx="250">
                  <c:v>3.0215707155449443E-2</c:v>
                </c:pt>
                <c:pt idx="251">
                  <c:v>3.0426627155449446E-2</c:v>
                </c:pt>
                <c:pt idx="252">
                  <c:v>3.0627107155449446E-2</c:v>
                </c:pt>
                <c:pt idx="253">
                  <c:v>3.0835707155449445E-2</c:v>
                </c:pt>
                <c:pt idx="254">
                  <c:v>3.1025707155449448E-2</c:v>
                </c:pt>
                <c:pt idx="255">
                  <c:v>3.1233027155449445E-2</c:v>
                </c:pt>
                <c:pt idx="256">
                  <c:v>3.1431467155449443E-2</c:v>
                </c:pt>
                <c:pt idx="257">
                  <c:v>3.1643187155449441E-2</c:v>
                </c:pt>
                <c:pt idx="258">
                  <c:v>3.1842747155449443E-2</c:v>
                </c:pt>
                <c:pt idx="259">
                  <c:v>3.2027907155449446E-2</c:v>
                </c:pt>
                <c:pt idx="260">
                  <c:v>3.2242027155449444E-2</c:v>
                </c:pt>
                <c:pt idx="261">
                  <c:v>3.2439227155449446E-2</c:v>
                </c:pt>
                <c:pt idx="262">
                  <c:v>3.2643507155449447E-2</c:v>
                </c:pt>
                <c:pt idx="263">
                  <c:v>3.2852907155449446E-2</c:v>
                </c:pt>
                <c:pt idx="264">
                  <c:v>3.3044067155449441E-2</c:v>
                </c:pt>
                <c:pt idx="265">
                  <c:v>3.3256067155449445E-2</c:v>
                </c:pt>
                <c:pt idx="266">
                  <c:v>3.3447067155449449E-2</c:v>
                </c:pt>
                <c:pt idx="267">
                  <c:v>3.3637107155449444E-2</c:v>
                </c:pt>
                <c:pt idx="268">
                  <c:v>3.3838267155449443E-2</c:v>
                </c:pt>
                <c:pt idx="269">
                  <c:v>3.4035707155449443E-2</c:v>
                </c:pt>
                <c:pt idx="270">
                  <c:v>3.4246387155449448E-2</c:v>
                </c:pt>
                <c:pt idx="271">
                  <c:v>3.4442107155449445E-2</c:v>
                </c:pt>
                <c:pt idx="272">
                  <c:v>3.4674347155449446E-2</c:v>
                </c:pt>
                <c:pt idx="273">
                  <c:v>3.4897387155449447E-2</c:v>
                </c:pt>
                <c:pt idx="274">
                  <c:v>3.5093347155449449E-2</c:v>
                </c:pt>
                <c:pt idx="275">
                  <c:v>3.5282147155449445E-2</c:v>
                </c:pt>
                <c:pt idx="276">
                  <c:v>3.5480467155449447E-2</c:v>
                </c:pt>
                <c:pt idx="277">
                  <c:v>3.5674347155449447E-2</c:v>
                </c:pt>
                <c:pt idx="278">
                  <c:v>3.5895467155449445E-2</c:v>
                </c:pt>
                <c:pt idx="279">
                  <c:v>3.6098947155449444E-2</c:v>
                </c:pt>
                <c:pt idx="280">
                  <c:v>3.6291747155449444E-2</c:v>
                </c:pt>
                <c:pt idx="281">
                  <c:v>3.6484227155449446E-2</c:v>
                </c:pt>
                <c:pt idx="282">
                  <c:v>3.6687827155449444E-2</c:v>
                </c:pt>
                <c:pt idx="283">
                  <c:v>3.6887107155449447E-2</c:v>
                </c:pt>
                <c:pt idx="284">
                  <c:v>3.7086867155449441E-2</c:v>
                </c:pt>
                <c:pt idx="285">
                  <c:v>3.7281547155449443E-2</c:v>
                </c:pt>
                <c:pt idx="286">
                  <c:v>3.7511907155449442E-2</c:v>
                </c:pt>
                <c:pt idx="287">
                  <c:v>3.7714227155449448E-2</c:v>
                </c:pt>
                <c:pt idx="288">
                  <c:v>3.7925107155449445E-2</c:v>
                </c:pt>
                <c:pt idx="289">
                  <c:v>3.8125387155449449E-2</c:v>
                </c:pt>
                <c:pt idx="290">
                  <c:v>3.8328827155449441E-2</c:v>
                </c:pt>
                <c:pt idx="291">
                  <c:v>3.8523187155449445E-2</c:v>
                </c:pt>
                <c:pt idx="292">
                  <c:v>3.8724827155449441E-2</c:v>
                </c:pt>
                <c:pt idx="293">
                  <c:v>3.894190715544945E-2</c:v>
                </c:pt>
                <c:pt idx="294">
                  <c:v>3.9168267155449445E-2</c:v>
                </c:pt>
                <c:pt idx="295">
                  <c:v>3.9381067155449444E-2</c:v>
                </c:pt>
                <c:pt idx="296">
                  <c:v>3.9558947155449442E-2</c:v>
                </c:pt>
                <c:pt idx="297">
                  <c:v>3.9762627155449447E-2</c:v>
                </c:pt>
                <c:pt idx="298">
                  <c:v>3.996706715544944E-2</c:v>
                </c:pt>
                <c:pt idx="299">
                  <c:v>4.0174187155449452E-2</c:v>
                </c:pt>
                <c:pt idx="300">
                  <c:v>4.0376987155449448E-2</c:v>
                </c:pt>
                <c:pt idx="301">
                  <c:v>4.0571387155449452E-2</c:v>
                </c:pt>
                <c:pt idx="302">
                  <c:v>4.0802187155449449E-2</c:v>
                </c:pt>
                <c:pt idx="303">
                  <c:v>4.1034587155449449E-2</c:v>
                </c:pt>
                <c:pt idx="304">
                  <c:v>4.1229387155449444E-2</c:v>
                </c:pt>
                <c:pt idx="305">
                  <c:v>4.1435787155449447E-2</c:v>
                </c:pt>
                <c:pt idx="306">
                  <c:v>4.1626587155449445E-2</c:v>
                </c:pt>
                <c:pt idx="307">
                  <c:v>4.1833387155449452E-2</c:v>
                </c:pt>
                <c:pt idx="308">
                  <c:v>4.2029387155449446E-2</c:v>
                </c:pt>
                <c:pt idx="309">
                  <c:v>4.2252187155449449E-2</c:v>
                </c:pt>
                <c:pt idx="310">
                  <c:v>4.2453787155449445E-2</c:v>
                </c:pt>
                <c:pt idx="311">
                  <c:v>4.2678987155449447E-2</c:v>
                </c:pt>
                <c:pt idx="312">
                  <c:v>4.2871787155449453E-2</c:v>
                </c:pt>
                <c:pt idx="313">
                  <c:v>4.307338715544945E-2</c:v>
                </c:pt>
                <c:pt idx="314">
                  <c:v>4.3316187155449451E-2</c:v>
                </c:pt>
                <c:pt idx="315">
                  <c:v>4.3539387155449444E-2</c:v>
                </c:pt>
                <c:pt idx="316">
                  <c:v>4.3749387155449453E-2</c:v>
                </c:pt>
                <c:pt idx="317">
                  <c:v>4.3948587155449449E-2</c:v>
                </c:pt>
                <c:pt idx="318">
                  <c:v>4.4165787155449443E-2</c:v>
                </c:pt>
                <c:pt idx="319">
                  <c:v>4.435858715544945E-2</c:v>
                </c:pt>
                <c:pt idx="320">
                  <c:v>4.4573787155449456E-2</c:v>
                </c:pt>
                <c:pt idx="321">
                  <c:v>4.4779387155449449E-2</c:v>
                </c:pt>
                <c:pt idx="322">
                  <c:v>4.4984987155449449E-2</c:v>
                </c:pt>
                <c:pt idx="323">
                  <c:v>4.5194987155449444E-2</c:v>
                </c:pt>
                <c:pt idx="324">
                  <c:v>4.5396587155449454E-2</c:v>
                </c:pt>
                <c:pt idx="325">
                  <c:v>4.5612587155449448E-2</c:v>
                </c:pt>
                <c:pt idx="326">
                  <c:v>4.5816987155449455E-2</c:v>
                </c:pt>
                <c:pt idx="327">
                  <c:v>4.6048987155449445E-2</c:v>
                </c:pt>
                <c:pt idx="328">
                  <c:v>4.625138715544945E-2</c:v>
                </c:pt>
                <c:pt idx="329">
                  <c:v>4.6468987155449455E-2</c:v>
                </c:pt>
                <c:pt idx="330">
                  <c:v>4.6683787155449449E-2</c:v>
                </c:pt>
                <c:pt idx="331">
                  <c:v>4.6896987155449453E-2</c:v>
                </c:pt>
                <c:pt idx="332">
                  <c:v>4.7112587155449449E-2</c:v>
                </c:pt>
                <c:pt idx="333">
                  <c:v>4.7336987155449449E-2</c:v>
                </c:pt>
                <c:pt idx="334">
                  <c:v>4.755178715544945E-2</c:v>
                </c:pt>
                <c:pt idx="335">
                  <c:v>4.7758987155449448E-2</c:v>
                </c:pt>
                <c:pt idx="336">
                  <c:v>4.7979787155449448E-2</c:v>
                </c:pt>
                <c:pt idx="337">
                  <c:v>4.8209787155449456E-2</c:v>
                </c:pt>
                <c:pt idx="338">
                  <c:v>4.8416587155449449E-2</c:v>
                </c:pt>
                <c:pt idx="339">
                  <c:v>4.8626187155449446E-2</c:v>
                </c:pt>
                <c:pt idx="340">
                  <c:v>4.8838587155449448E-2</c:v>
                </c:pt>
                <c:pt idx="341">
                  <c:v>4.907538715544945E-2</c:v>
                </c:pt>
                <c:pt idx="342">
                  <c:v>4.9264987155449448E-2</c:v>
                </c:pt>
                <c:pt idx="343">
                  <c:v>4.950298715544945E-2</c:v>
                </c:pt>
                <c:pt idx="344">
                  <c:v>4.9711787155449452E-2</c:v>
                </c:pt>
                <c:pt idx="345">
                  <c:v>4.991778715544945E-2</c:v>
                </c:pt>
                <c:pt idx="346">
                  <c:v>5.0131787155449449E-2</c:v>
                </c:pt>
                <c:pt idx="347">
                  <c:v>5.034898715544945E-2</c:v>
                </c:pt>
                <c:pt idx="348">
                  <c:v>5.0587787155449454E-2</c:v>
                </c:pt>
                <c:pt idx="349">
                  <c:v>5.0772587155449446E-2</c:v>
                </c:pt>
                <c:pt idx="350">
                  <c:v>5.1001387155449454E-2</c:v>
                </c:pt>
                <c:pt idx="351">
                  <c:v>5.1224987155449452E-2</c:v>
                </c:pt>
                <c:pt idx="352">
                  <c:v>5.1456187155449445E-2</c:v>
                </c:pt>
                <c:pt idx="353">
                  <c:v>5.1687787155449444E-2</c:v>
                </c:pt>
                <c:pt idx="354">
                  <c:v>5.1920587155449456E-2</c:v>
                </c:pt>
                <c:pt idx="355">
                  <c:v>5.2110587155449445E-2</c:v>
                </c:pt>
                <c:pt idx="356">
                  <c:v>5.2346187155449454E-2</c:v>
                </c:pt>
                <c:pt idx="357">
                  <c:v>5.2555387155449447E-2</c:v>
                </c:pt>
                <c:pt idx="358">
                  <c:v>5.2766187155449451E-2</c:v>
                </c:pt>
                <c:pt idx="359">
                  <c:v>5.2986587155449447E-2</c:v>
                </c:pt>
                <c:pt idx="360">
                  <c:v>5.3225387155449451E-2</c:v>
                </c:pt>
                <c:pt idx="361">
                  <c:v>5.343698715544945E-2</c:v>
                </c:pt>
                <c:pt idx="362">
                  <c:v>5.3689787155449455E-2</c:v>
                </c:pt>
                <c:pt idx="363">
                  <c:v>5.3899387155449452E-2</c:v>
                </c:pt>
                <c:pt idx="364">
                  <c:v>5.4111387155449456E-2</c:v>
                </c:pt>
                <c:pt idx="365">
                  <c:v>5.4360187155449449E-2</c:v>
                </c:pt>
                <c:pt idx="366">
                  <c:v>5.4580587155449452E-2</c:v>
                </c:pt>
                <c:pt idx="367">
                  <c:v>5.480058715544945E-2</c:v>
                </c:pt>
                <c:pt idx="368">
                  <c:v>5.5016987155449455E-2</c:v>
                </c:pt>
                <c:pt idx="369">
                  <c:v>5.5237387155449451E-2</c:v>
                </c:pt>
                <c:pt idx="370">
                  <c:v>5.5448187155449455E-2</c:v>
                </c:pt>
                <c:pt idx="371">
                  <c:v>5.5706587155449447E-2</c:v>
                </c:pt>
                <c:pt idx="372">
                  <c:v>5.5937787155449448E-2</c:v>
                </c:pt>
                <c:pt idx="373">
                  <c:v>5.615818715544945E-2</c:v>
                </c:pt>
                <c:pt idx="374">
                  <c:v>5.6390987155449449E-2</c:v>
                </c:pt>
                <c:pt idx="375">
                  <c:v>5.6612987155449448E-2</c:v>
                </c:pt>
                <c:pt idx="376">
                  <c:v>5.6834587155449451E-2</c:v>
                </c:pt>
                <c:pt idx="377">
                  <c:v>5.7067787155449447E-2</c:v>
                </c:pt>
                <c:pt idx="378">
                  <c:v>5.730098715544945E-2</c:v>
                </c:pt>
                <c:pt idx="379">
                  <c:v>5.7534987155449448E-2</c:v>
                </c:pt>
                <c:pt idx="380">
                  <c:v>5.7750587155449444E-2</c:v>
                </c:pt>
                <c:pt idx="381">
                  <c:v>5.797738715544945E-2</c:v>
                </c:pt>
                <c:pt idx="382">
                  <c:v>5.8212587155449455E-2</c:v>
                </c:pt>
                <c:pt idx="383">
                  <c:v>5.8443787155449449E-2</c:v>
                </c:pt>
                <c:pt idx="384">
                  <c:v>5.8678187155449452E-2</c:v>
                </c:pt>
                <c:pt idx="385">
                  <c:v>5.8892187155449444E-2</c:v>
                </c:pt>
                <c:pt idx="386">
                  <c:v>5.913178715544945E-2</c:v>
                </c:pt>
                <c:pt idx="387">
                  <c:v>5.9359387155449451E-2</c:v>
                </c:pt>
                <c:pt idx="388">
                  <c:v>5.9584587155449453E-2</c:v>
                </c:pt>
                <c:pt idx="389">
                  <c:v>5.9826587155449445E-2</c:v>
                </c:pt>
                <c:pt idx="390">
                  <c:v>6.006538715544945E-2</c:v>
                </c:pt>
                <c:pt idx="391">
                  <c:v>6.031778715544945E-2</c:v>
                </c:pt>
                <c:pt idx="392">
                  <c:v>6.054898715544945E-2</c:v>
                </c:pt>
                <c:pt idx="393">
                  <c:v>6.0786587155449448E-2</c:v>
                </c:pt>
                <c:pt idx="394">
                  <c:v>6.1022587155449448E-2</c:v>
                </c:pt>
                <c:pt idx="395">
                  <c:v>6.1260987155449448E-2</c:v>
                </c:pt>
                <c:pt idx="396">
                  <c:v>6.1528587155449455E-2</c:v>
                </c:pt>
                <c:pt idx="397">
                  <c:v>6.1745787155449448E-2</c:v>
                </c:pt>
                <c:pt idx="398">
                  <c:v>6.1991787155449452E-2</c:v>
                </c:pt>
                <c:pt idx="399">
                  <c:v>6.2221387155449455E-2</c:v>
                </c:pt>
                <c:pt idx="400">
                  <c:v>6.2476187155449454E-2</c:v>
                </c:pt>
                <c:pt idx="401">
                  <c:v>6.2718187155449454E-2</c:v>
                </c:pt>
                <c:pt idx="402">
                  <c:v>6.2943387155449448E-2</c:v>
                </c:pt>
                <c:pt idx="403">
                  <c:v>6.3173387155449442E-2</c:v>
                </c:pt>
                <c:pt idx="404">
                  <c:v>6.3412987155449449E-2</c:v>
                </c:pt>
                <c:pt idx="405">
                  <c:v>6.3654187155449446E-2</c:v>
                </c:pt>
                <c:pt idx="406">
                  <c:v>6.3907787155449453E-2</c:v>
                </c:pt>
                <c:pt idx="407">
                  <c:v>6.414818715544944E-2</c:v>
                </c:pt>
                <c:pt idx="408">
                  <c:v>6.4383787155449457E-2</c:v>
                </c:pt>
                <c:pt idx="409">
                  <c:v>6.463898715544944E-2</c:v>
                </c:pt>
                <c:pt idx="410">
                  <c:v>6.4880587155449448E-2</c:v>
                </c:pt>
                <c:pt idx="411">
                  <c:v>6.5111787155449449E-2</c:v>
                </c:pt>
                <c:pt idx="412">
                  <c:v>6.5347387155449452E-2</c:v>
                </c:pt>
                <c:pt idx="413">
                  <c:v>6.5608587155449441E-2</c:v>
                </c:pt>
                <c:pt idx="414">
                  <c:v>6.5866587155449449E-2</c:v>
                </c:pt>
                <c:pt idx="415">
                  <c:v>6.6099787155449452E-2</c:v>
                </c:pt>
                <c:pt idx="416">
                  <c:v>6.6365787155449454E-2</c:v>
                </c:pt>
                <c:pt idx="417">
                  <c:v>6.6657787155449441E-2</c:v>
                </c:pt>
                <c:pt idx="418">
                  <c:v>6.6897387155449448E-2</c:v>
                </c:pt>
                <c:pt idx="419">
                  <c:v>6.7125787155449451E-2</c:v>
                </c:pt>
                <c:pt idx="420">
                  <c:v>6.737138715544945E-2</c:v>
                </c:pt>
                <c:pt idx="421">
                  <c:v>6.7625387155449454E-2</c:v>
                </c:pt>
                <c:pt idx="422">
                  <c:v>6.7871787155449448E-2</c:v>
                </c:pt>
                <c:pt idx="423">
                  <c:v>6.8102187155449453E-2</c:v>
                </c:pt>
                <c:pt idx="424">
                  <c:v>6.8353387155449447E-2</c:v>
                </c:pt>
                <c:pt idx="425">
                  <c:v>6.8618987155449451E-2</c:v>
                </c:pt>
                <c:pt idx="426">
                  <c:v>6.8900587155449444E-2</c:v>
                </c:pt>
                <c:pt idx="427">
                  <c:v>6.9183387155449444E-2</c:v>
                </c:pt>
                <c:pt idx="428">
                  <c:v>6.9428587155449459E-2</c:v>
                </c:pt>
                <c:pt idx="429">
                  <c:v>6.9683787155449442E-2</c:v>
                </c:pt>
                <c:pt idx="430">
                  <c:v>6.992618715544946E-2</c:v>
                </c:pt>
                <c:pt idx="431">
                  <c:v>7.0166987155449445E-2</c:v>
                </c:pt>
                <c:pt idx="432" formatCode="General">
                  <c:v>7.0425787155449449E-2</c:v>
                </c:pt>
                <c:pt idx="433" formatCode="General">
                  <c:v>7.0660587155449456E-2</c:v>
                </c:pt>
                <c:pt idx="434" formatCode="General">
                  <c:v>7.0909387155449449E-2</c:v>
                </c:pt>
                <c:pt idx="435" formatCode="General">
                  <c:v>7.1190987155449456E-2</c:v>
                </c:pt>
                <c:pt idx="436" formatCode="General">
                  <c:v>7.1438187155449445E-2</c:v>
                </c:pt>
                <c:pt idx="437" formatCode="General">
                  <c:v>7.1701787155449448E-2</c:v>
                </c:pt>
                <c:pt idx="438" formatCode="General">
                  <c:v>7.1954587155449445E-2</c:v>
                </c:pt>
                <c:pt idx="439" formatCode="General">
                  <c:v>7.2199787155449446E-2</c:v>
                </c:pt>
                <c:pt idx="440" formatCode="General">
                  <c:v>7.2451387155449451E-2</c:v>
                </c:pt>
                <c:pt idx="441" formatCode="General">
                  <c:v>7.2701787155449449E-2</c:v>
                </c:pt>
                <c:pt idx="442" formatCode="General">
                  <c:v>7.2978187155449445E-2</c:v>
                </c:pt>
                <c:pt idx="443" formatCode="General">
                  <c:v>7.3210187155449441E-2</c:v>
                </c:pt>
                <c:pt idx="444" formatCode="General">
                  <c:v>7.3455787155449453E-2</c:v>
                </c:pt>
                <c:pt idx="445" formatCode="General">
                  <c:v>7.3709787155449458E-2</c:v>
                </c:pt>
                <c:pt idx="446" formatCode="General">
                  <c:v>7.3984187155449452E-2</c:v>
                </c:pt>
                <c:pt idx="447" formatCode="General">
                  <c:v>7.4250987155449449E-2</c:v>
                </c:pt>
                <c:pt idx="448" formatCode="General">
                  <c:v>7.4490987155449453E-2</c:v>
                </c:pt>
                <c:pt idx="449" formatCode="General">
                  <c:v>7.4746187155449451E-2</c:v>
                </c:pt>
                <c:pt idx="450" formatCode="General">
                  <c:v>7.498938715544945E-2</c:v>
                </c:pt>
                <c:pt idx="451" formatCode="General">
                  <c:v>7.525338715544945E-2</c:v>
                </c:pt>
                <c:pt idx="452" formatCode="General">
                  <c:v>7.5537387155449456E-2</c:v>
                </c:pt>
                <c:pt idx="453" formatCode="General">
                  <c:v>7.5793387155449449E-2</c:v>
                </c:pt>
                <c:pt idx="454" formatCode="General">
                  <c:v>7.6040187155449454E-2</c:v>
                </c:pt>
                <c:pt idx="455" formatCode="General">
                  <c:v>7.6300587155449448E-2</c:v>
                </c:pt>
                <c:pt idx="456" formatCode="General">
                  <c:v>7.6548187155449449E-2</c:v>
                </c:pt>
                <c:pt idx="457" formatCode="General">
                  <c:v>7.6792987155449452E-2</c:v>
                </c:pt>
                <c:pt idx="458" formatCode="General">
                  <c:v>7.7044587155449443E-2</c:v>
                </c:pt>
                <c:pt idx="459" formatCode="General">
                  <c:v>7.7332587155449453E-2</c:v>
                </c:pt>
                <c:pt idx="460" formatCode="General">
                  <c:v>7.7572187155449446E-2</c:v>
                </c:pt>
                <c:pt idx="461" formatCode="General">
                  <c:v>7.7844987155449449E-2</c:v>
                </c:pt>
                <c:pt idx="462" formatCode="General">
                  <c:v>7.8101387155449453E-2</c:v>
                </c:pt>
                <c:pt idx="463" formatCode="General">
                  <c:v>7.8393387155449454E-2</c:v>
                </c:pt>
                <c:pt idx="464" formatCode="General">
                  <c:v>7.8663787155449458E-2</c:v>
                </c:pt>
                <c:pt idx="465" formatCode="General">
                  <c:v>7.894778715544945E-2</c:v>
                </c:pt>
                <c:pt idx="466" formatCode="General">
                  <c:v>7.9196987155449441E-2</c:v>
                </c:pt>
                <c:pt idx="467" formatCode="General">
                  <c:v>7.9449787155449453E-2</c:v>
                </c:pt>
                <c:pt idx="468" formatCode="General">
                  <c:v>7.9714987155449446E-2</c:v>
                </c:pt>
                <c:pt idx="469" formatCode="General">
                  <c:v>7.9963787155449453E-2</c:v>
                </c:pt>
                <c:pt idx="470" formatCode="General">
                  <c:v>8.0205387155449448E-2</c:v>
                </c:pt>
                <c:pt idx="471" formatCode="General">
                  <c:v>8.0457387155449436E-2</c:v>
                </c:pt>
                <c:pt idx="472" formatCode="General">
                  <c:v>8.0717787155449444E-2</c:v>
                </c:pt>
                <c:pt idx="473" formatCode="General">
                  <c:v>8.0996187155449442E-2</c:v>
                </c:pt>
                <c:pt idx="474" formatCode="General">
                  <c:v>8.1267387155449441E-2</c:v>
                </c:pt>
                <c:pt idx="475" formatCode="General">
                  <c:v>8.1550187155449441E-2</c:v>
                </c:pt>
                <c:pt idx="476" formatCode="General">
                  <c:v>8.179178715544945E-2</c:v>
                </c:pt>
                <c:pt idx="477" formatCode="General">
                  <c:v>8.2048987155449449E-2</c:v>
                </c:pt>
                <c:pt idx="478" formatCode="General">
                  <c:v>8.2290587155449443E-2</c:v>
                </c:pt>
                <c:pt idx="479" formatCode="General">
                  <c:v>8.2536187155449442E-2</c:v>
                </c:pt>
                <c:pt idx="480" formatCode="General">
                  <c:v>8.2778587155449446E-2</c:v>
                </c:pt>
                <c:pt idx="481" formatCode="General">
                  <c:v>8.3032987155449434E-2</c:v>
                </c:pt>
                <c:pt idx="482" formatCode="General">
                  <c:v>8.3294187155449451E-2</c:v>
                </c:pt>
                <c:pt idx="483" formatCode="General">
                  <c:v>8.3582187155449433E-2</c:v>
                </c:pt>
                <c:pt idx="484" formatCode="General">
                  <c:v>8.3846587155449445E-2</c:v>
                </c:pt>
                <c:pt idx="485" formatCode="General">
                  <c:v>8.4121787155449435E-2</c:v>
                </c:pt>
                <c:pt idx="486" formatCode="General">
                  <c:v>8.4408187155449441E-2</c:v>
                </c:pt>
                <c:pt idx="487" formatCode="General">
                  <c:v>8.4667787155449439E-2</c:v>
                </c:pt>
                <c:pt idx="488" formatCode="General">
                  <c:v>8.4942187155449447E-2</c:v>
                </c:pt>
                <c:pt idx="489" formatCode="General">
                  <c:v>8.520818715544945E-2</c:v>
                </c:pt>
                <c:pt idx="490" formatCode="General">
                  <c:v>8.5463387155449447E-2</c:v>
                </c:pt>
                <c:pt idx="491" formatCode="General">
                  <c:v>8.571218715544944E-2</c:v>
                </c:pt>
                <c:pt idx="492" formatCode="General">
                  <c:v>8.597098715544943E-2</c:v>
                </c:pt>
                <c:pt idx="493" formatCode="General">
                  <c:v>8.6218587155449444E-2</c:v>
                </c:pt>
                <c:pt idx="494" formatCode="General">
                  <c:v>8.6462987155449436E-2</c:v>
                </c:pt>
                <c:pt idx="495" formatCode="General">
                  <c:v>8.6725787155449444E-2</c:v>
                </c:pt>
                <c:pt idx="496" formatCode="General">
                  <c:v>8.7000987155449447E-2</c:v>
                </c:pt>
                <c:pt idx="497" formatCode="General">
                  <c:v>8.7265787155449442E-2</c:v>
                </c:pt>
                <c:pt idx="498" formatCode="General">
                  <c:v>8.7510587155449446E-2</c:v>
                </c:pt>
                <c:pt idx="499" formatCode="General">
                  <c:v>8.7751787155449443E-2</c:v>
                </c:pt>
                <c:pt idx="500" formatCode="General">
                  <c:v>8.8001787155449443E-2</c:v>
                </c:pt>
                <c:pt idx="501" formatCode="General">
                  <c:v>8.8279387155449432E-2</c:v>
                </c:pt>
                <c:pt idx="502" formatCode="General">
                  <c:v>8.8564187155449434E-2</c:v>
                </c:pt>
                <c:pt idx="503" formatCode="General">
                  <c:v>8.8855387155449439E-2</c:v>
                </c:pt>
                <c:pt idx="504" formatCode="General">
                  <c:v>8.9101387155449435E-2</c:v>
                </c:pt>
                <c:pt idx="505" formatCode="General">
                  <c:v>8.9388987155449448E-2</c:v>
                </c:pt>
                <c:pt idx="506" formatCode="General">
                  <c:v>8.9652987155449448E-2</c:v>
                </c:pt>
                <c:pt idx="507" formatCode="General">
                  <c:v>8.9904987155449451E-2</c:v>
                </c:pt>
                <c:pt idx="508" formatCode="General">
                  <c:v>9.0158587155449443E-2</c:v>
                </c:pt>
                <c:pt idx="509" formatCode="General">
                  <c:v>9.0417787155449431E-2</c:v>
                </c:pt>
                <c:pt idx="510" formatCode="General">
                  <c:v>9.0690987155449446E-2</c:v>
                </c:pt>
                <c:pt idx="511" formatCode="General">
                  <c:v>9.0964187155449447E-2</c:v>
                </c:pt>
                <c:pt idx="512" formatCode="General">
                  <c:v>9.1212587155449429E-2</c:v>
                </c:pt>
                <c:pt idx="513" formatCode="General">
                  <c:v>9.146778715544944E-2</c:v>
                </c:pt>
                <c:pt idx="514" formatCode="General">
                  <c:v>9.1725387155449437E-2</c:v>
                </c:pt>
                <c:pt idx="515" formatCode="General">
                  <c:v>9.1979787155449438E-2</c:v>
                </c:pt>
                <c:pt idx="516" formatCode="General">
                  <c:v>9.2212187155449446E-2</c:v>
                </c:pt>
                <c:pt idx="517" formatCode="General">
                  <c:v>9.2466187155449436E-2</c:v>
                </c:pt>
                <c:pt idx="518" formatCode="General">
                  <c:v>9.2722987155449438E-2</c:v>
                </c:pt>
                <c:pt idx="519" formatCode="General">
                  <c:v>9.3006187155449449E-2</c:v>
                </c:pt>
                <c:pt idx="520" formatCode="General">
                  <c:v>9.327178715544944E-2</c:v>
                </c:pt>
                <c:pt idx="521" formatCode="General">
                  <c:v>9.3520987155449445E-2</c:v>
                </c:pt>
                <c:pt idx="522" formatCode="General">
                  <c:v>9.3811787155449439E-2</c:v>
                </c:pt>
                <c:pt idx="523" formatCode="General">
                  <c:v>9.4070187155449431E-2</c:v>
                </c:pt>
                <c:pt idx="524" formatCode="General">
                  <c:v>9.4320187155449431E-2</c:v>
                </c:pt>
                <c:pt idx="525" formatCode="General">
                  <c:v>9.4595387155449448E-2</c:v>
                </c:pt>
                <c:pt idx="526" formatCode="General">
                  <c:v>9.481338715544943E-2</c:v>
                </c:pt>
                <c:pt idx="527" formatCode="General">
                  <c:v>9.5090587155449435E-2</c:v>
                </c:pt>
                <c:pt idx="528" formatCode="General">
                  <c:v>9.5360187155449444E-2</c:v>
                </c:pt>
                <c:pt idx="529" formatCode="General">
                  <c:v>9.5644987155449446E-2</c:v>
                </c:pt>
                <c:pt idx="530" formatCode="General">
                  <c:v>9.5883787155449443E-2</c:v>
                </c:pt>
                <c:pt idx="531" formatCode="General">
                  <c:v>9.6135387155449448E-2</c:v>
                </c:pt>
                <c:pt idx="532" formatCode="General">
                  <c:v>9.6388587155449429E-2</c:v>
                </c:pt>
                <c:pt idx="533" formatCode="General">
                  <c:v>9.665778715544944E-2</c:v>
                </c:pt>
                <c:pt idx="534" formatCode="General">
                  <c:v>9.6932187155449434E-2</c:v>
                </c:pt>
                <c:pt idx="535" formatCode="General">
                  <c:v>9.7156587155449434E-2</c:v>
                </c:pt>
                <c:pt idx="536" formatCode="General">
                  <c:v>9.7423787155449443E-2</c:v>
                </c:pt>
                <c:pt idx="537" formatCode="General">
                  <c:v>9.7692587155449442E-2</c:v>
                </c:pt>
                <c:pt idx="538" formatCode="General">
                  <c:v>9.7978587155449437E-2</c:v>
                </c:pt>
                <c:pt idx="539" formatCode="General">
                  <c:v>9.8254187155449438E-2</c:v>
                </c:pt>
                <c:pt idx="540" formatCode="General">
                  <c:v>9.8496187155449444E-2</c:v>
                </c:pt>
                <c:pt idx="541" formatCode="General">
                  <c:v>9.8740587155449436E-2</c:v>
                </c:pt>
                <c:pt idx="542" formatCode="General">
                  <c:v>9.9012987155449442E-2</c:v>
                </c:pt>
                <c:pt idx="543" formatCode="General">
                  <c:v>9.9299387155449448E-2</c:v>
                </c:pt>
                <c:pt idx="544" formatCode="General">
                  <c:v>9.9548587155449439E-2</c:v>
                </c:pt>
                <c:pt idx="545" formatCode="General">
                  <c:v>9.9823787155449442E-2</c:v>
                </c:pt>
                <c:pt idx="546" formatCode="General">
                  <c:v>0.10008538715544944</c:v>
                </c:pt>
                <c:pt idx="547" formatCode="General">
                  <c:v>0.10030978715544943</c:v>
                </c:pt>
                <c:pt idx="548" formatCode="General">
                  <c:v>0.10058778715544944</c:v>
                </c:pt>
                <c:pt idx="549" formatCode="General">
                  <c:v>0.10085738715544944</c:v>
                </c:pt>
                <c:pt idx="550" formatCode="General">
                  <c:v>0.10113138715544943</c:v>
                </c:pt>
                <c:pt idx="551" formatCode="General">
                  <c:v>0.10138698715544944</c:v>
                </c:pt>
                <c:pt idx="552" formatCode="General">
                  <c:v>0.10162058715544944</c:v>
                </c:pt>
                <c:pt idx="553" formatCode="General">
                  <c:v>0.10190178715544944</c:v>
                </c:pt>
                <c:pt idx="554" formatCode="General">
                  <c:v>0.10219098715544944</c:v>
                </c:pt>
                <c:pt idx="555" formatCode="General">
                  <c:v>0.10242658715544944</c:v>
                </c:pt>
                <c:pt idx="556" formatCode="General">
                  <c:v>0.10270338715544945</c:v>
                </c:pt>
                <c:pt idx="557" formatCode="General">
                  <c:v>0.10295378715544944</c:v>
                </c:pt>
                <c:pt idx="558" formatCode="General">
                  <c:v>0.10320658715544945</c:v>
                </c:pt>
                <c:pt idx="559" formatCode="General">
                  <c:v>0.10346018715544943</c:v>
                </c:pt>
                <c:pt idx="560" formatCode="General">
                  <c:v>0.10371738715544945</c:v>
                </c:pt>
                <c:pt idx="561" formatCode="General">
                  <c:v>0.10395738715544944</c:v>
                </c:pt>
                <c:pt idx="562" formatCode="General">
                  <c:v>0.10425698715544945</c:v>
                </c:pt>
                <c:pt idx="563" formatCode="General">
                  <c:v>0.10452218715544945</c:v>
                </c:pt>
                <c:pt idx="564" formatCode="General">
                  <c:v>0.10479138715544944</c:v>
                </c:pt>
                <c:pt idx="565" formatCode="General">
                  <c:v>0.10504258715544944</c:v>
                </c:pt>
                <c:pt idx="566" formatCode="General">
                  <c:v>0.10528418715544945</c:v>
                </c:pt>
                <c:pt idx="567" formatCode="General">
                  <c:v>0.10554098715544943</c:v>
                </c:pt>
                <c:pt idx="568" formatCode="General">
                  <c:v>0.10580618715544944</c:v>
                </c:pt>
                <c:pt idx="569" formatCode="General">
                  <c:v>0.10606418715544944</c:v>
                </c:pt>
                <c:pt idx="570" formatCode="General">
                  <c:v>0.10633058715544945</c:v>
                </c:pt>
                <c:pt idx="571" formatCode="General">
                  <c:v>0.10662538715544943</c:v>
                </c:pt>
                <c:pt idx="572" formatCode="General">
                  <c:v>0.10687058715544945</c:v>
                </c:pt>
                <c:pt idx="573" formatCode="General">
                  <c:v>0.10712498715544944</c:v>
                </c:pt>
                <c:pt idx="574" formatCode="General">
                  <c:v>0.10739738715544943</c:v>
                </c:pt>
                <c:pt idx="575" formatCode="General">
                  <c:v>0.10764938715544943</c:v>
                </c:pt>
                <c:pt idx="576" formatCode="General">
                  <c:v>0.10790338715544945</c:v>
                </c:pt>
                <c:pt idx="577" formatCode="General">
                  <c:v>0.10815698715544944</c:v>
                </c:pt>
                <c:pt idx="578" formatCode="General">
                  <c:v>0.10843218715544944</c:v>
                </c:pt>
                <c:pt idx="579" formatCode="General">
                  <c:v>0.10868938715544944</c:v>
                </c:pt>
                <c:pt idx="580" formatCode="General">
                  <c:v>0.10894858715544943</c:v>
                </c:pt>
                <c:pt idx="581" formatCode="General">
                  <c:v>0.10921018715544945</c:v>
                </c:pt>
                <c:pt idx="582" formatCode="General">
                  <c:v>0.10947538715544944</c:v>
                </c:pt>
                <c:pt idx="583" formatCode="General">
                  <c:v>0.10973698715544945</c:v>
                </c:pt>
                <c:pt idx="584" formatCode="General">
                  <c:v>0.10999858715544944</c:v>
                </c:pt>
                <c:pt idx="585" formatCode="General">
                  <c:v>0.11024738715544943</c:v>
                </c:pt>
                <c:pt idx="586" formatCode="General">
                  <c:v>0.11052258715544944</c:v>
                </c:pt>
                <c:pt idx="587" formatCode="General">
                  <c:v>0.11077258715544945</c:v>
                </c:pt>
                <c:pt idx="588" formatCode="General">
                  <c:v>0.11102778715544945</c:v>
                </c:pt>
                <c:pt idx="589" formatCode="General">
                  <c:v>0.11127178715544944</c:v>
                </c:pt>
                <c:pt idx="590" formatCode="General">
                  <c:v>0.11153458715544945</c:v>
                </c:pt>
                <c:pt idx="591" formatCode="General">
                  <c:v>0.11178738715544943</c:v>
                </c:pt>
                <c:pt idx="592" formatCode="General">
                  <c:v>0.11203898715544945</c:v>
                </c:pt>
                <c:pt idx="593" formatCode="General">
                  <c:v>0.11232458715544943</c:v>
                </c:pt>
                <c:pt idx="594" formatCode="General">
                  <c:v>0.11258058715544944</c:v>
                </c:pt>
                <c:pt idx="595" formatCode="General">
                  <c:v>0.11285298715544943</c:v>
                </c:pt>
                <c:pt idx="596" formatCode="General">
                  <c:v>0.11311418715544944</c:v>
                </c:pt>
                <c:pt idx="597" formatCode="General">
                  <c:v>0.11338738715544944</c:v>
                </c:pt>
                <c:pt idx="598" formatCode="General">
                  <c:v>0.11364218715544944</c:v>
                </c:pt>
                <c:pt idx="599" formatCode="General">
                  <c:v>0.11393618715544944</c:v>
                </c:pt>
                <c:pt idx="600" formatCode="General">
                  <c:v>0.11421818715544944</c:v>
                </c:pt>
                <c:pt idx="601" formatCode="General">
                  <c:v>0.11448098715544944</c:v>
                </c:pt>
                <c:pt idx="602" formatCode="General">
                  <c:v>0.11475178715544944</c:v>
                </c:pt>
                <c:pt idx="603" formatCode="General">
                  <c:v>0.11500538715544945</c:v>
                </c:pt>
                <c:pt idx="604" formatCode="General">
                  <c:v>0.11527058715544944</c:v>
                </c:pt>
                <c:pt idx="605" formatCode="General">
                  <c:v>0.11552858715544945</c:v>
                </c:pt>
                <c:pt idx="606" formatCode="General">
                  <c:v>0.11578538715544945</c:v>
                </c:pt>
                <c:pt idx="607" formatCode="General">
                  <c:v>0.11606698715544944</c:v>
                </c:pt>
                <c:pt idx="608" formatCode="General">
                  <c:v>0.11632378715544943</c:v>
                </c:pt>
                <c:pt idx="609" formatCode="General">
                  <c:v>0.11659698715544944</c:v>
                </c:pt>
                <c:pt idx="610" formatCode="General">
                  <c:v>0.11685178715544944</c:v>
                </c:pt>
                <c:pt idx="611" formatCode="General">
                  <c:v>0.11712018715544945</c:v>
                </c:pt>
                <c:pt idx="612" formatCode="General">
                  <c:v>0.11740778715544944</c:v>
                </c:pt>
                <c:pt idx="613" formatCode="General">
                  <c:v>0.11765738715544945</c:v>
                </c:pt>
                <c:pt idx="614" formatCode="General">
                  <c:v>0.11791178715544945</c:v>
                </c:pt>
                <c:pt idx="615" formatCode="General">
                  <c:v>0.11817418715544944</c:v>
                </c:pt>
                <c:pt idx="616" formatCode="General">
                  <c:v>0.11844178715544944</c:v>
                </c:pt>
                <c:pt idx="617" formatCode="General">
                  <c:v>0.11871738715544945</c:v>
                </c:pt>
                <c:pt idx="618" formatCode="General">
                  <c:v>0.11898938715544943</c:v>
                </c:pt>
                <c:pt idx="619" formatCode="General">
                  <c:v>0.11925498715544944</c:v>
                </c:pt>
                <c:pt idx="620" formatCode="General">
                  <c:v>0.11953018715544944</c:v>
                </c:pt>
                <c:pt idx="621" formatCode="General">
                  <c:v>0.11978298715544945</c:v>
                </c:pt>
                <c:pt idx="622" formatCode="General">
                  <c:v>0.12006258715544943</c:v>
                </c:pt>
                <c:pt idx="623" formatCode="General">
                  <c:v>0.12032538715544945</c:v>
                </c:pt>
                <c:pt idx="624" formatCode="General">
                  <c:v>0.12058978715544943</c:v>
                </c:pt>
                <c:pt idx="625" formatCode="General">
                  <c:v>0.12084658715544944</c:v>
                </c:pt>
                <c:pt idx="626" formatCode="General">
                  <c:v>0.12110218715544945</c:v>
                </c:pt>
                <c:pt idx="627" formatCode="General">
                  <c:v>0.12134858715544944</c:v>
                </c:pt>
                <c:pt idx="628" formatCode="General">
                  <c:v>0.12164538715544944</c:v>
                </c:pt>
                <c:pt idx="629" formatCode="General">
                  <c:v>0.12190898715544946</c:v>
                </c:pt>
                <c:pt idx="630" formatCode="General">
                  <c:v>0.12215338715544943</c:v>
                </c:pt>
                <c:pt idx="631" formatCode="General">
                  <c:v>0.12240138715544945</c:v>
                </c:pt>
                <c:pt idx="632" formatCode="General">
                  <c:v>0.12266498715544945</c:v>
                </c:pt>
                <c:pt idx="633" formatCode="General">
                  <c:v>0.12291978715544945</c:v>
                </c:pt>
                <c:pt idx="634" formatCode="General">
                  <c:v>0.12317658715544944</c:v>
                </c:pt>
                <c:pt idx="635" formatCode="General">
                  <c:v>0.12345498715544943</c:v>
                </c:pt>
                <c:pt idx="636" formatCode="General">
                  <c:v>0.12374978715544944</c:v>
                </c:pt>
                <c:pt idx="637" formatCode="General">
                  <c:v>0.12400938715544944</c:v>
                </c:pt>
                <c:pt idx="638" formatCode="General">
                  <c:v>0.12429218715544944</c:v>
                </c:pt>
                <c:pt idx="639" formatCode="General">
                  <c:v>0.12456298715544944</c:v>
                </c:pt>
                <c:pt idx="640" formatCode="General">
                  <c:v>0.12483858715544943</c:v>
                </c:pt>
                <c:pt idx="641" formatCode="General">
                  <c:v>0.12512578715544945</c:v>
                </c:pt>
                <c:pt idx="642" formatCode="General">
                  <c:v>0.12538218715544944</c:v>
                </c:pt>
                <c:pt idx="643" formatCode="General">
                  <c:v>0.12565178715544945</c:v>
                </c:pt>
                <c:pt idx="644" formatCode="General">
                  <c:v>0.12590618715544943</c:v>
                </c:pt>
                <c:pt idx="645" formatCode="General">
                  <c:v>0.12616338715544945</c:v>
                </c:pt>
                <c:pt idx="646" formatCode="General">
                  <c:v>0.12645698715544942</c:v>
                </c:pt>
                <c:pt idx="647" formatCode="General">
                  <c:v>0.12669938715544946</c:v>
                </c:pt>
                <c:pt idx="648" formatCode="General">
                  <c:v>0.12697058715544945</c:v>
                </c:pt>
                <c:pt idx="649" formatCode="General">
                  <c:v>0.12725418715544945</c:v>
                </c:pt>
                <c:pt idx="650" formatCode="General">
                  <c:v>0.12749938715544945</c:v>
                </c:pt>
                <c:pt idx="651" formatCode="General">
                  <c:v>0.12775618715544945</c:v>
                </c:pt>
                <c:pt idx="652" formatCode="General">
                  <c:v>0.12802818715544945</c:v>
                </c:pt>
                <c:pt idx="653" formatCode="General">
                  <c:v>0.12828698715544942</c:v>
                </c:pt>
                <c:pt idx="654" formatCode="General">
                  <c:v>0.12854138715544944</c:v>
                </c:pt>
                <c:pt idx="655" formatCode="General">
                  <c:v>0.12881058715544944</c:v>
                </c:pt>
                <c:pt idx="656" formatCode="General">
                  <c:v>0.12908218715544945</c:v>
                </c:pt>
                <c:pt idx="657" formatCode="General">
                  <c:v>0.12938178715544946</c:v>
                </c:pt>
                <c:pt idx="658" formatCode="General">
                  <c:v>0.12966098715544944</c:v>
                </c:pt>
                <c:pt idx="659" formatCode="General">
                  <c:v>0.12992098715544945</c:v>
                </c:pt>
                <c:pt idx="660" formatCode="General">
                  <c:v>0.13019498715544944</c:v>
                </c:pt>
                <c:pt idx="661" formatCode="General">
                  <c:v>0.13046098715544946</c:v>
                </c:pt>
                <c:pt idx="662" formatCode="General">
                  <c:v>0.13072138715544945</c:v>
                </c:pt>
                <c:pt idx="663" formatCode="General">
                  <c:v>0.13098138715544944</c:v>
                </c:pt>
                <c:pt idx="664" formatCode="General">
                  <c:v>0.13126418715544944</c:v>
                </c:pt>
                <c:pt idx="665" formatCode="General">
                  <c:v>0.13153138715544943</c:v>
                </c:pt>
                <c:pt idx="666" formatCode="General">
                  <c:v>0.13178338715544943</c:v>
                </c:pt>
                <c:pt idx="667" formatCode="General">
                  <c:v>0.13203698715544943</c:v>
                </c:pt>
                <c:pt idx="668" formatCode="General">
                  <c:v>0.13229098715544946</c:v>
                </c:pt>
                <c:pt idx="669" formatCode="General">
                  <c:v>0.13254978715544943</c:v>
                </c:pt>
                <c:pt idx="670" formatCode="General">
                  <c:v>0.13280138715544942</c:v>
                </c:pt>
                <c:pt idx="671" formatCode="General">
                  <c:v>0.13306578715544945</c:v>
                </c:pt>
                <c:pt idx="672" formatCode="General">
                  <c:v>0.13332898715544944</c:v>
                </c:pt>
                <c:pt idx="673" formatCode="General">
                  <c:v>0.13363218715544944</c:v>
                </c:pt>
                <c:pt idx="674" formatCode="General">
                  <c:v>0.13389738715544944</c:v>
                </c:pt>
                <c:pt idx="675" formatCode="General">
                  <c:v>0.13415938715544945</c:v>
                </c:pt>
                <c:pt idx="676" formatCode="General">
                  <c:v>0.13444858715544944</c:v>
                </c:pt>
                <c:pt idx="677" formatCode="General">
                  <c:v>0.13471698715544944</c:v>
                </c:pt>
                <c:pt idx="678" formatCode="General">
                  <c:v>0.13499098715544944</c:v>
                </c:pt>
                <c:pt idx="679" formatCode="General">
                  <c:v>0.13525258715544944</c:v>
                </c:pt>
                <c:pt idx="680" formatCode="General">
                  <c:v>0.13553778715544942</c:v>
                </c:pt>
                <c:pt idx="681" formatCode="General">
                  <c:v>0.13579618715544944</c:v>
                </c:pt>
                <c:pt idx="682" formatCode="General">
                  <c:v>0.13606618715544944</c:v>
                </c:pt>
                <c:pt idx="683" formatCode="General">
                  <c:v>0.13632658715544943</c:v>
                </c:pt>
                <c:pt idx="684" formatCode="General">
                  <c:v>0.13657938715544943</c:v>
                </c:pt>
                <c:pt idx="685" formatCode="General">
                  <c:v>0.13686498715544945</c:v>
                </c:pt>
                <c:pt idx="686" formatCode="General">
                  <c:v>0.13716458715544944</c:v>
                </c:pt>
                <c:pt idx="687" formatCode="General">
                  <c:v>0.13742938715544945</c:v>
                </c:pt>
                <c:pt idx="688" formatCode="General">
                  <c:v>0.13769538715544946</c:v>
                </c:pt>
                <c:pt idx="689" formatCode="General">
                  <c:v>0.13796058715544945</c:v>
                </c:pt>
              </c:numCache>
            </c:numRef>
          </c:xVal>
          <c:yVal>
            <c:numRef>
              <c:f>'46NT9N'!$I$22:$I$711</c:f>
              <c:numCache>
                <c:formatCode>0.000</c:formatCode>
                <c:ptCount val="690"/>
                <c:pt idx="0">
                  <c:v>6.5913026443835481</c:v>
                </c:pt>
                <c:pt idx="1">
                  <c:v>6.704694103875017</c:v>
                </c:pt>
                <c:pt idx="2">
                  <c:v>6.7328620638937506</c:v>
                </c:pt>
                <c:pt idx="3">
                  <c:v>6.4796074306596303</c:v>
                </c:pt>
                <c:pt idx="4">
                  <c:v>6.7423713204694193</c:v>
                </c:pt>
                <c:pt idx="5">
                  <c:v>6.7387732233867332</c:v>
                </c:pt>
                <c:pt idx="6">
                  <c:v>9.596741736163338</c:v>
                </c:pt>
                <c:pt idx="7">
                  <c:v>12.992060347545484</c:v>
                </c:pt>
                <c:pt idx="8">
                  <c:v>16.411743216316097</c:v>
                </c:pt>
                <c:pt idx="9">
                  <c:v>20.330430749068206</c:v>
                </c:pt>
                <c:pt idx="10">
                  <c:v>24.144773466422453</c:v>
                </c:pt>
                <c:pt idx="11">
                  <c:v>27.896817702859359</c:v>
                </c:pt>
                <c:pt idx="12">
                  <c:v>32.54201243799244</c:v>
                </c:pt>
                <c:pt idx="13">
                  <c:v>36.90758362841401</c:v>
                </c:pt>
                <c:pt idx="14">
                  <c:v>41.836514019210249</c:v>
                </c:pt>
                <c:pt idx="15">
                  <c:v>46.961951912107978</c:v>
                </c:pt>
                <c:pt idx="16">
                  <c:v>52.778430050428796</c:v>
                </c:pt>
                <c:pt idx="17">
                  <c:v>59.131127456843423</c:v>
                </c:pt>
                <c:pt idx="18">
                  <c:v>65.276163260200263</c:v>
                </c:pt>
                <c:pt idx="19">
                  <c:v>72.051894080764853</c:v>
                </c:pt>
                <c:pt idx="20">
                  <c:v>79.124210903716474</c:v>
                </c:pt>
                <c:pt idx="21">
                  <c:v>87.290349239804314</c:v>
                </c:pt>
                <c:pt idx="22">
                  <c:v>95.10695814500275</c:v>
                </c:pt>
                <c:pt idx="23">
                  <c:v>102.63212118650371</c:v>
                </c:pt>
                <c:pt idx="24">
                  <c:v>110.68671851302828</c:v>
                </c:pt>
                <c:pt idx="25">
                  <c:v>118.30029193998952</c:v>
                </c:pt>
                <c:pt idx="26">
                  <c:v>126.52348581553136</c:v>
                </c:pt>
                <c:pt idx="27">
                  <c:v>134.7122407618532</c:v>
                </c:pt>
                <c:pt idx="28">
                  <c:v>142.70669846571008</c:v>
                </c:pt>
                <c:pt idx="29">
                  <c:v>151.01676068510531</c:v>
                </c:pt>
                <c:pt idx="30">
                  <c:v>160.59643716081931</c:v>
                </c:pt>
                <c:pt idx="31">
                  <c:v>168.6248197800272</c:v>
                </c:pt>
                <c:pt idx="32">
                  <c:v>177.6832861926209</c:v>
                </c:pt>
                <c:pt idx="33">
                  <c:v>186.59371661095551</c:v>
                </c:pt>
                <c:pt idx="34">
                  <c:v>195.30111155105294</c:v>
                </c:pt>
                <c:pt idx="35">
                  <c:v>205.37424134096378</c:v>
                </c:pt>
                <c:pt idx="36">
                  <c:v>215.13742076789472</c:v>
                </c:pt>
                <c:pt idx="37">
                  <c:v>224.12032714175203</c:v>
                </c:pt>
                <c:pt idx="38">
                  <c:v>233.5514536093381</c:v>
                </c:pt>
                <c:pt idx="39">
                  <c:v>243.83944119647208</c:v>
                </c:pt>
                <c:pt idx="40">
                  <c:v>252.46459391753672</c:v>
                </c:pt>
                <c:pt idx="41">
                  <c:v>263.64233951183178</c:v>
                </c:pt>
                <c:pt idx="42">
                  <c:v>273.58336773742116</c:v>
                </c:pt>
                <c:pt idx="43">
                  <c:v>283.45706014617747</c:v>
                </c:pt>
                <c:pt idx="44">
                  <c:v>293.64224495952044</c:v>
                </c:pt>
                <c:pt idx="45">
                  <c:v>304.62415126974372</c:v>
                </c:pt>
                <c:pt idx="46">
                  <c:v>314.29532221413177</c:v>
                </c:pt>
                <c:pt idx="47">
                  <c:v>324.31345252006435</c:v>
                </c:pt>
                <c:pt idx="48">
                  <c:v>334.77260672556037</c:v>
                </c:pt>
                <c:pt idx="49">
                  <c:v>346.30090977848272</c:v>
                </c:pt>
                <c:pt idx="50">
                  <c:v>355.67395267887684</c:v>
                </c:pt>
                <c:pt idx="51">
                  <c:v>365.42016964813229</c:v>
                </c:pt>
                <c:pt idx="52">
                  <c:v>376.73412891770045</c:v>
                </c:pt>
                <c:pt idx="53">
                  <c:v>386.55333585634753</c:v>
                </c:pt>
                <c:pt idx="54">
                  <c:v>397.48384077967529</c:v>
                </c:pt>
                <c:pt idx="55">
                  <c:v>408.44672857674715</c:v>
                </c:pt>
                <c:pt idx="56">
                  <c:v>419.09555389988759</c:v>
                </c:pt>
                <c:pt idx="57">
                  <c:v>430.10984308385497</c:v>
                </c:pt>
                <c:pt idx="58">
                  <c:v>441.2032904036414</c:v>
                </c:pt>
                <c:pt idx="59">
                  <c:v>452.06645951013604</c:v>
                </c:pt>
                <c:pt idx="60">
                  <c:v>462.91780629764474</c:v>
                </c:pt>
                <c:pt idx="61">
                  <c:v>472.77453624872538</c:v>
                </c:pt>
                <c:pt idx="62">
                  <c:v>484.58092080475257</c:v>
                </c:pt>
                <c:pt idx="63">
                  <c:v>495.04264507959329</c:v>
                </c:pt>
                <c:pt idx="64">
                  <c:v>504.43984663182829</c:v>
                </c:pt>
                <c:pt idx="65">
                  <c:v>515.21152126964898</c:v>
                </c:pt>
                <c:pt idx="66">
                  <c:v>526.20627792659593</c:v>
                </c:pt>
                <c:pt idx="67">
                  <c:v>536.44543419617935</c:v>
                </c:pt>
                <c:pt idx="68">
                  <c:v>547.73317875843077</c:v>
                </c:pt>
                <c:pt idx="69">
                  <c:v>558.79475721834206</c:v>
                </c:pt>
                <c:pt idx="70">
                  <c:v>569.27550000633414</c:v>
                </c:pt>
                <c:pt idx="71">
                  <c:v>580.99501621850777</c:v>
                </c:pt>
                <c:pt idx="72">
                  <c:v>592.27762064206968</c:v>
                </c:pt>
                <c:pt idx="73">
                  <c:v>602.95882883895422</c:v>
                </c:pt>
                <c:pt idx="74">
                  <c:v>614.47787964223539</c:v>
                </c:pt>
                <c:pt idx="75">
                  <c:v>624.44974869996213</c:v>
                </c:pt>
                <c:pt idx="76">
                  <c:v>634.29311429045003</c:v>
                </c:pt>
                <c:pt idx="77">
                  <c:v>645.43179483070446</c:v>
                </c:pt>
                <c:pt idx="78">
                  <c:v>656.48309301323661</c:v>
                </c:pt>
                <c:pt idx="79">
                  <c:v>666.49608318047979</c:v>
                </c:pt>
                <c:pt idx="80">
                  <c:v>677.62448344335519</c:v>
                </c:pt>
                <c:pt idx="81">
                  <c:v>688.7580238449201</c:v>
                </c:pt>
                <c:pt idx="82">
                  <c:v>699.27474760373912</c:v>
                </c:pt>
                <c:pt idx="83">
                  <c:v>710.08445926786237</c:v>
                </c:pt>
                <c:pt idx="84">
                  <c:v>721.37734396880342</c:v>
                </c:pt>
                <c:pt idx="85">
                  <c:v>732.82443283043085</c:v>
                </c:pt>
                <c:pt idx="86">
                  <c:v>742.50845412154274</c:v>
                </c:pt>
                <c:pt idx="87">
                  <c:v>752.78873150064248</c:v>
                </c:pt>
                <c:pt idx="88">
                  <c:v>764.03021481468795</c:v>
                </c:pt>
                <c:pt idx="89">
                  <c:v>773.16424126601805</c:v>
                </c:pt>
                <c:pt idx="90">
                  <c:v>784.05619514917419</c:v>
                </c:pt>
                <c:pt idx="91">
                  <c:v>793.15424062967736</c:v>
                </c:pt>
                <c:pt idx="92">
                  <c:v>803.93825160035283</c:v>
                </c:pt>
                <c:pt idx="93">
                  <c:v>815.56010517742504</c:v>
                </c:pt>
                <c:pt idx="94">
                  <c:v>826.94037223608848</c:v>
                </c:pt>
                <c:pt idx="95">
                  <c:v>838.51596456495463</c:v>
                </c:pt>
                <c:pt idx="96">
                  <c:v>848.6266173672991</c:v>
                </c:pt>
                <c:pt idx="97">
                  <c:v>859.22558334515099</c:v>
                </c:pt>
                <c:pt idx="98">
                  <c:v>869.05866865825976</c:v>
                </c:pt>
                <c:pt idx="99">
                  <c:v>878.90717438743741</c:v>
                </c:pt>
                <c:pt idx="100">
                  <c:v>889.16689121177876</c:v>
                </c:pt>
                <c:pt idx="101">
                  <c:v>899.39576720398293</c:v>
                </c:pt>
                <c:pt idx="102">
                  <c:v>908.94100475047696</c:v>
                </c:pt>
                <c:pt idx="103">
                  <c:v>921.01005039354004</c:v>
                </c:pt>
                <c:pt idx="104">
                  <c:v>930.26744017341923</c:v>
                </c:pt>
                <c:pt idx="105">
                  <c:v>941.86873319573317</c:v>
                </c:pt>
                <c:pt idx="106">
                  <c:v>952.30321473551953</c:v>
                </c:pt>
                <c:pt idx="107">
                  <c:v>962.86105960385464</c:v>
                </c:pt>
                <c:pt idx="108">
                  <c:v>972.37031617952198</c:v>
                </c:pt>
                <c:pt idx="109">
                  <c:v>982.17256066049356</c:v>
                </c:pt>
                <c:pt idx="110">
                  <c:v>992.14442971822029</c:v>
                </c:pt>
                <c:pt idx="111">
                  <c:v>1001.9363939218127</c:v>
                </c:pt>
                <c:pt idx="112">
                  <c:v>1010.8750951029398</c:v>
                </c:pt>
                <c:pt idx="113">
                  <c:v>1022.4661078478747</c:v>
                </c:pt>
                <c:pt idx="114">
                  <c:v>1032.7309648109058</c:v>
                </c:pt>
                <c:pt idx="115">
                  <c:v>1042.6771331751847</c:v>
                </c:pt>
                <c:pt idx="116">
                  <c:v>1051.5387322759686</c:v>
                </c:pt>
                <c:pt idx="117">
                  <c:v>1061.3255563408713</c:v>
                </c:pt>
                <c:pt idx="118">
                  <c:v>1071.2254634569445</c:v>
                </c:pt>
                <c:pt idx="119">
                  <c:v>1079.9071577035941</c:v>
                </c:pt>
                <c:pt idx="120">
                  <c:v>1089.3238917828494</c:v>
                </c:pt>
                <c:pt idx="121">
                  <c:v>1097.6457763212306</c:v>
                </c:pt>
                <c:pt idx="122">
                  <c:v>1102.8321762589865</c:v>
                </c:pt>
                <c:pt idx="123">
                  <c:v>1107.5611038533723</c:v>
                </c:pt>
                <c:pt idx="124">
                  <c:v>1109.9975295922191</c:v>
                </c:pt>
                <c:pt idx="125">
                  <c:v>1110.9227545563378</c:v>
                </c:pt>
                <c:pt idx="126">
                  <c:v>1109.6737008547773</c:v>
                </c:pt>
                <c:pt idx="127">
                  <c:v>1107.9466142550884</c:v>
                </c:pt>
                <c:pt idx="128">
                  <c:v>1107.062510400486</c:v>
                </c:pt>
                <c:pt idx="129">
                  <c:v>1107.7924100944019</c:v>
                </c:pt>
                <c:pt idx="130">
                  <c:v>1108.6559533942464</c:v>
                </c:pt>
                <c:pt idx="131">
                  <c:v>1108.8718392192075</c:v>
                </c:pt>
                <c:pt idx="132">
                  <c:v>1109.2522094822343</c:v>
                </c:pt>
                <c:pt idx="133">
                  <c:v>1110.1054725046995</c:v>
                </c:pt>
                <c:pt idx="134">
                  <c:v>1110.3264984683501</c:v>
                </c:pt>
                <c:pt idx="135">
                  <c:v>1111.2003220455736</c:v>
                </c:pt>
                <c:pt idx="136">
                  <c:v>1112.9736698934682</c:v>
                </c:pt>
                <c:pt idx="137">
                  <c:v>1113.8629138867602</c:v>
                </c:pt>
                <c:pt idx="138">
                  <c:v>1115.2970125811448</c:v>
                </c:pt>
                <c:pt idx="139">
                  <c:v>1116.5563465600844</c:v>
                </c:pt>
                <c:pt idx="140">
                  <c:v>1117.2862462540006</c:v>
                </c:pt>
                <c:pt idx="141">
                  <c:v>1118.9053899412088</c:v>
                </c:pt>
                <c:pt idx="142">
                  <c:v>1119.0750145179638</c:v>
                </c:pt>
                <c:pt idx="143">
                  <c:v>1120.7147187599303</c:v>
                </c:pt>
                <c:pt idx="144">
                  <c:v>1121.413777621709</c:v>
                </c:pt>
                <c:pt idx="145">
                  <c:v>1122.5446081334101</c:v>
                </c:pt>
                <c:pt idx="146">
                  <c:v>1123.3002085207738</c:v>
                </c:pt>
                <c:pt idx="147">
                  <c:v>1124.6212241639882</c:v>
                </c:pt>
                <c:pt idx="148">
                  <c:v>1125.3202830257671</c:v>
                </c:pt>
                <c:pt idx="149">
                  <c:v>1126.2249474351277</c:v>
                </c:pt>
                <c:pt idx="150">
                  <c:v>1126.6258782529126</c:v>
                </c:pt>
                <c:pt idx="151">
                  <c:v>1127.2735357277961</c:v>
                </c:pt>
                <c:pt idx="152">
                  <c:v>1128.2810029109476</c:v>
                </c:pt>
                <c:pt idx="153">
                  <c:v>1128.9183801084521</c:v>
                </c:pt>
                <c:pt idx="154">
                  <c:v>1129.9515479850515</c:v>
                </c:pt>
                <c:pt idx="155">
                  <c:v>1130.4090203284215</c:v>
                </c:pt>
                <c:pt idx="156">
                  <c:v>1131.3342452925403</c:v>
                </c:pt>
                <c:pt idx="157">
                  <c:v>1132.9071277315427</c:v>
                </c:pt>
                <c:pt idx="158">
                  <c:v>1132.6192799649277</c:v>
                </c:pt>
                <c:pt idx="159">
                  <c:v>1133.2052557755362</c:v>
                </c:pt>
                <c:pt idx="160">
                  <c:v>1133.3903007683605</c:v>
                </c:pt>
                <c:pt idx="161">
                  <c:v>1134.4851503092345</c:v>
                </c:pt>
                <c:pt idx="162">
                  <c:v>1134.752437521091</c:v>
                </c:pt>
                <c:pt idx="163">
                  <c:v>1135.5028977697652</c:v>
                </c:pt>
                <c:pt idx="164">
                  <c:v>1135.8575673393441</c:v>
                </c:pt>
                <c:pt idx="165">
                  <c:v>1136.7827923034631</c:v>
                </c:pt>
                <c:pt idx="166">
                  <c:v>1136.7622317487051</c:v>
                </c:pt>
                <c:pt idx="167">
                  <c:v>1137.5743736616539</c:v>
                </c:pt>
                <c:pt idx="168">
                  <c:v>1138.1449290561939</c:v>
                </c:pt>
                <c:pt idx="169">
                  <c:v>1138.4327768228086</c:v>
                </c:pt>
                <c:pt idx="170">
                  <c:v>1139.0341730494861</c:v>
                </c:pt>
                <c:pt idx="171">
                  <c:v>1139.615008721405</c:v>
                </c:pt>
                <c:pt idx="172">
                  <c:v>1140.8486420068971</c:v>
                </c:pt>
                <c:pt idx="173">
                  <c:v>1141.6196628103296</c:v>
                </c:pt>
                <c:pt idx="174">
                  <c:v>1141.3163946276461</c:v>
                </c:pt>
                <c:pt idx="175">
                  <c:v>1141.4551783722638</c:v>
                </c:pt>
                <c:pt idx="176">
                  <c:v>1142.3392822268665</c:v>
                </c:pt>
                <c:pt idx="177">
                  <c:v>1142.8789967892692</c:v>
                </c:pt>
                <c:pt idx="178">
                  <c:v>1143.819642169457</c:v>
                </c:pt>
                <c:pt idx="179">
                  <c:v>1143.6294570379434</c:v>
                </c:pt>
                <c:pt idx="180">
                  <c:v>1144.3130954836536</c:v>
                </c:pt>
                <c:pt idx="181">
                  <c:v>1144.8271093526087</c:v>
                </c:pt>
                <c:pt idx="182">
                  <c:v>1145.4490661340442</c:v>
                </c:pt>
                <c:pt idx="183">
                  <c:v>1145.9219588934827</c:v>
                </c:pt>
                <c:pt idx="184">
                  <c:v>1145.9013983387244</c:v>
                </c:pt>
                <c:pt idx="185">
                  <c:v>1146.3845713755422</c:v>
                </c:pt>
                <c:pt idx="186">
                  <c:v>1147.160732317664</c:v>
                </c:pt>
                <c:pt idx="187">
                  <c:v>1147.6644659092401</c:v>
                </c:pt>
                <c:pt idx="188">
                  <c:v>1148.4560472674309</c:v>
                </c:pt>
                <c:pt idx="189">
                  <c:v>1149.0111822459023</c:v>
                </c:pt>
                <c:pt idx="190">
                  <c:v>1148.9854815524545</c:v>
                </c:pt>
                <c:pt idx="191">
                  <c:v>1149.1756666839676</c:v>
                </c:pt>
                <c:pt idx="192">
                  <c:v>1150.2448155313941</c:v>
                </c:pt>
                <c:pt idx="193">
                  <c:v>1150.5429435753881</c:v>
                </c:pt>
                <c:pt idx="194">
                  <c:v>1151.2420024371668</c:v>
                </c:pt>
                <c:pt idx="195">
                  <c:v>1151.833118386465</c:v>
                </c:pt>
                <c:pt idx="196">
                  <c:v>1151.7046149192263</c:v>
                </c:pt>
                <c:pt idx="197">
                  <c:v>1152.4293744744527</c:v>
                </c:pt>
                <c:pt idx="198">
                  <c:v>1152.7377827958258</c:v>
                </c:pt>
                <c:pt idx="199">
                  <c:v>1153.3854402707091</c:v>
                </c:pt>
                <c:pt idx="200">
                  <c:v>1153.7709506724252</c:v>
                </c:pt>
                <c:pt idx="201">
                  <c:v>1154.1718814902104</c:v>
                </c:pt>
                <c:pt idx="202">
                  <c:v>1154.8195389650934</c:v>
                </c:pt>
                <c:pt idx="203">
                  <c:v>1154.7578573008188</c:v>
                </c:pt>
                <c:pt idx="204">
                  <c:v>1155.3335528340485</c:v>
                </c:pt>
                <c:pt idx="205">
                  <c:v>1155.9863504476214</c:v>
                </c:pt>
                <c:pt idx="206">
                  <c:v>1156.7830719445014</c:v>
                </c:pt>
                <c:pt idx="207">
                  <c:v>1156.5517657034716</c:v>
                </c:pt>
                <c:pt idx="208">
                  <c:v>1156.993817630773</c:v>
                </c:pt>
                <c:pt idx="209">
                  <c:v>1157.6877363538622</c:v>
                </c:pt>
                <c:pt idx="210">
                  <c:v>1158.1452086972324</c:v>
                </c:pt>
                <c:pt idx="211">
                  <c:v>1158.6592225661871</c:v>
                </c:pt>
                <c:pt idx="212">
                  <c:v>1158.8185668655633</c:v>
                </c:pt>
                <c:pt idx="213">
                  <c:v>1159.1886568512109</c:v>
                </c:pt>
                <c:pt idx="214">
                  <c:v>1160.124162092709</c:v>
                </c:pt>
                <c:pt idx="215">
                  <c:v>1160.7306984580759</c:v>
                </c:pt>
                <c:pt idx="216">
                  <c:v>1161.7741466120544</c:v>
                </c:pt>
                <c:pt idx="217">
                  <c:v>1160.9620046991056</c:v>
                </c:pt>
                <c:pt idx="218">
                  <c:v>1161.2138714948935</c:v>
                </c:pt>
                <c:pt idx="219">
                  <c:v>1161.5428403710246</c:v>
                </c:pt>
                <c:pt idx="220">
                  <c:v>1162.576008247624</c:v>
                </c:pt>
                <c:pt idx="221">
                  <c:v>1162.4937660285914</c:v>
                </c:pt>
                <c:pt idx="222">
                  <c:v>1162.9306778172031</c:v>
                </c:pt>
                <c:pt idx="223">
                  <c:v>1163.6914183432564</c:v>
                </c:pt>
                <c:pt idx="224">
                  <c:v>1164.0615083289042</c:v>
                </c:pt>
                <c:pt idx="225">
                  <c:v>1164.3185152633816</c:v>
                </c:pt>
                <c:pt idx="226">
                  <c:v>1164.5138405335845</c:v>
                </c:pt>
                <c:pt idx="227">
                  <c:v>1165.099816344193</c:v>
                </c:pt>
                <c:pt idx="228">
                  <c:v>1165.557288687563</c:v>
                </c:pt>
                <c:pt idx="229">
                  <c:v>1166.3385897683747</c:v>
                </c:pt>
                <c:pt idx="230">
                  <c:v>1166.5493354546463</c:v>
                </c:pt>
                <c:pt idx="231">
                  <c:v>1166.6932593379536</c:v>
                </c:pt>
                <c:pt idx="232">
                  <c:v>1167.0530690462222</c:v>
                </c:pt>
                <c:pt idx="233">
                  <c:v>1167.5516624991085</c:v>
                </c:pt>
                <c:pt idx="234">
                  <c:v>1168.1993199739918</c:v>
                </c:pt>
                <c:pt idx="235">
                  <c:v>1168.2404410835081</c:v>
                </c:pt>
                <c:pt idx="236">
                  <c:v>1168.6619324560513</c:v>
                </c:pt>
                <c:pt idx="237">
                  <c:v>1168.9857611934929</c:v>
                </c:pt>
                <c:pt idx="238">
                  <c:v>1169.7567819969254</c:v>
                </c:pt>
                <c:pt idx="239">
                  <c:v>1170.2296747563639</c:v>
                </c:pt>
                <c:pt idx="240">
                  <c:v>1170.0754705956774</c:v>
                </c:pt>
                <c:pt idx="241">
                  <c:v>1170.1885536468476</c:v>
                </c:pt>
                <c:pt idx="242">
                  <c:v>1170.9235934794531</c:v>
                </c:pt>
                <c:pt idx="243">
                  <c:v>1171.0263962532442</c:v>
                </c:pt>
                <c:pt idx="244">
                  <c:v>1171.64321289599</c:v>
                </c:pt>
                <c:pt idx="245">
                  <c:v>1171.8590987209514</c:v>
                </c:pt>
                <c:pt idx="246">
                  <c:v>1172.4964759184554</c:v>
                </c:pt>
                <c:pt idx="247">
                  <c:v>1172.5118963345242</c:v>
                </c:pt>
                <c:pt idx="248">
                  <c:v>1173.0361904808583</c:v>
                </c:pt>
                <c:pt idx="249">
                  <c:v>1173.5553444885027</c:v>
                </c:pt>
                <c:pt idx="250">
                  <c:v>1173.9665555836666</c:v>
                </c:pt>
                <c:pt idx="251">
                  <c:v>1173.7146887878787</c:v>
                </c:pt>
                <c:pt idx="252">
                  <c:v>1174.4445884817949</c:v>
                </c:pt>
                <c:pt idx="253">
                  <c:v>1174.5371109782066</c:v>
                </c:pt>
                <c:pt idx="254">
                  <c:v>1175.2772909495018</c:v>
                </c:pt>
                <c:pt idx="255">
                  <c:v>1175.7039224607345</c:v>
                </c:pt>
                <c:pt idx="256">
                  <c:v>1175.6782217672867</c:v>
                </c:pt>
                <c:pt idx="257">
                  <c:v>1176.0740124463819</c:v>
                </c:pt>
                <c:pt idx="258">
                  <c:v>1176.3670003516863</c:v>
                </c:pt>
                <c:pt idx="259">
                  <c:v>1176.5109242349938</c:v>
                </c:pt>
                <c:pt idx="260">
                  <c:v>1177.0352183813279</c:v>
                </c:pt>
                <c:pt idx="261">
                  <c:v>1177.0454986587072</c:v>
                </c:pt>
                <c:pt idx="262">
                  <c:v>1177.4464294764919</c:v>
                </c:pt>
                <c:pt idx="263">
                  <c:v>1177.8319398782082</c:v>
                </c:pt>
                <c:pt idx="264">
                  <c:v>1178.4487565209542</c:v>
                </c:pt>
                <c:pt idx="265">
                  <c:v>1178.6492219298466</c:v>
                </c:pt>
                <c:pt idx="266">
                  <c:v>1178.8548274774284</c:v>
                </c:pt>
                <c:pt idx="267">
                  <c:v>1178.9062288643242</c:v>
                </c:pt>
                <c:pt idx="268">
                  <c:v>1179.1889364922492</c:v>
                </c:pt>
                <c:pt idx="269">
                  <c:v>1179.6566891129983</c:v>
                </c:pt>
                <c:pt idx="270">
                  <c:v>1180.0576199307832</c:v>
                </c:pt>
                <c:pt idx="271">
                  <c:v>1180.1501424271951</c:v>
                </c:pt>
                <c:pt idx="272">
                  <c:v>1180.7618189312514</c:v>
                </c:pt>
                <c:pt idx="273">
                  <c:v>1181.3272341871018</c:v>
                </c:pt>
                <c:pt idx="274">
                  <c:v>1181.2706926615169</c:v>
                </c:pt>
                <c:pt idx="275">
                  <c:v>1180.9520040627649</c:v>
                </c:pt>
                <c:pt idx="276">
                  <c:v>1181.6613432019228</c:v>
                </c:pt>
                <c:pt idx="277">
                  <c:v>1181.5431200120631</c:v>
                </c:pt>
                <c:pt idx="278">
                  <c:v>1181.738445282266</c:v>
                </c:pt>
                <c:pt idx="279">
                  <c:v>1182.6585301076955</c:v>
                </c:pt>
                <c:pt idx="280">
                  <c:v>1182.2884401220479</c:v>
                </c:pt>
                <c:pt idx="281">
                  <c:v>1182.8024539910027</c:v>
                </c:pt>
                <c:pt idx="282">
                  <c:v>1183.2907671665102</c:v>
                </c:pt>
                <c:pt idx="283">
                  <c:v>1183.1108623123757</c:v>
                </c:pt>
                <c:pt idx="284">
                  <c:v>1183.8716028384292</c:v>
                </c:pt>
                <c:pt idx="285">
                  <c:v>1183.6968381229844</c:v>
                </c:pt>
                <c:pt idx="286">
                  <c:v>1184.6169229484137</c:v>
                </c:pt>
                <c:pt idx="287">
                  <c:v>1184.0412274151843</c:v>
                </c:pt>
                <c:pt idx="288">
                  <c:v>1184.4113174008319</c:v>
                </c:pt>
                <c:pt idx="289">
                  <c:v>1184.8173883573063</c:v>
                </c:pt>
                <c:pt idx="290">
                  <c:v>1184.7248658608944</c:v>
                </c:pt>
                <c:pt idx="291">
                  <c:v>1185.1771980655749</c:v>
                </c:pt>
                <c:pt idx="292">
                  <c:v>1185.4033641679148</c:v>
                </c:pt>
                <c:pt idx="293">
                  <c:v>1185.3622430583987</c:v>
                </c:pt>
                <c:pt idx="294">
                  <c:v>1186.2669074677594</c:v>
                </c:pt>
                <c:pt idx="295">
                  <c:v>1186.0613019201774</c:v>
                </c:pt>
                <c:pt idx="296">
                  <c:v>1185.4804662482582</c:v>
                </c:pt>
                <c:pt idx="297">
                  <c:v>1185.9122378981804</c:v>
                </c:pt>
                <c:pt idx="298">
                  <c:v>1186.5290545409266</c:v>
                </c:pt>
                <c:pt idx="299">
                  <c:v>1187.0790493807083</c:v>
                </c:pt>
                <c:pt idx="300">
                  <c:v>1186.7243798111292</c:v>
                </c:pt>
                <c:pt idx="301">
                  <c:v>1186.7140995337502</c:v>
                </c:pt>
                <c:pt idx="302">
                  <c:v>1187.4645597824244</c:v>
                </c:pt>
                <c:pt idx="303">
                  <c:v>1188.0556757317227</c:v>
                </c:pt>
                <c:pt idx="304">
                  <c:v>1187.7472674103497</c:v>
                </c:pt>
                <c:pt idx="305">
                  <c:v>1187.4080182568396</c:v>
                </c:pt>
                <c:pt idx="306">
                  <c:v>1187.8963314323466</c:v>
                </c:pt>
                <c:pt idx="307">
                  <c:v>1188.0453954543436</c:v>
                </c:pt>
                <c:pt idx="308">
                  <c:v>1188.1841791989614</c:v>
                </c:pt>
                <c:pt idx="309">
                  <c:v>1188.6416515423314</c:v>
                </c:pt>
                <c:pt idx="310">
                  <c:v>1189.1967865208028</c:v>
                </c:pt>
                <c:pt idx="311">
                  <c:v>1188.898658476809</c:v>
                </c:pt>
                <c:pt idx="312">
                  <c:v>1188.4514664108181</c:v>
                </c:pt>
                <c:pt idx="313">
                  <c:v>1188.749594454812</c:v>
                </c:pt>
                <c:pt idx="314">
                  <c:v>1189.6799595576206</c:v>
                </c:pt>
                <c:pt idx="315">
                  <c:v>1190.0397692658892</c:v>
                </c:pt>
                <c:pt idx="316">
                  <c:v>1189.6079976159667</c:v>
                </c:pt>
                <c:pt idx="317">
                  <c:v>1189.3561308201788</c:v>
                </c:pt>
                <c:pt idx="318">
                  <c:v>1189.2995892945937</c:v>
                </c:pt>
                <c:pt idx="319">
                  <c:v>1189.4383730392117</c:v>
                </c:pt>
                <c:pt idx="320">
                  <c:v>1190.1939734265754</c:v>
                </c:pt>
                <c:pt idx="321">
                  <c:v>1189.7056602510681</c:v>
                </c:pt>
                <c:pt idx="322">
                  <c:v>1190.7079872955303</c:v>
                </c:pt>
                <c:pt idx="323">
                  <c:v>1190.2967762003666</c:v>
                </c:pt>
                <c:pt idx="324">
                  <c:v>1190.4818211931902</c:v>
                </c:pt>
                <c:pt idx="325">
                  <c:v>1190.4612606384319</c:v>
                </c:pt>
                <c:pt idx="326">
                  <c:v>1190.5126620253277</c:v>
                </c:pt>
                <c:pt idx="327">
                  <c:v>1190.9135928431126</c:v>
                </c:pt>
                <c:pt idx="328">
                  <c:v>1190.7696689598049</c:v>
                </c:pt>
                <c:pt idx="329">
                  <c:v>1191.2734025513807</c:v>
                </c:pt>
                <c:pt idx="330">
                  <c:v>1191.479008098963</c:v>
                </c:pt>
                <c:pt idx="331">
                  <c:v>1191.0523765877304</c:v>
                </c:pt>
                <c:pt idx="332">
                  <c:v>1191.751435449509</c:v>
                </c:pt>
                <c:pt idx="333">
                  <c:v>1190.9649942300077</c:v>
                </c:pt>
                <c:pt idx="334">
                  <c:v>1191.2477018579332</c:v>
                </c:pt>
                <c:pt idx="335">
                  <c:v>1192.0392832161237</c:v>
                </c:pt>
                <c:pt idx="336">
                  <c:v>1192.0649839095715</c:v>
                </c:pt>
                <c:pt idx="337">
                  <c:v>1191.5663904566852</c:v>
                </c:pt>
                <c:pt idx="338">
                  <c:v>1191.9056396101955</c:v>
                </c:pt>
                <c:pt idx="339">
                  <c:v>1191.7257347560615</c:v>
                </c:pt>
                <c:pt idx="340">
                  <c:v>1192.3117105666702</c:v>
                </c:pt>
                <c:pt idx="341">
                  <c:v>1191.9878818292286</c:v>
                </c:pt>
                <c:pt idx="342">
                  <c:v>1192.3682520922548</c:v>
                </c:pt>
                <c:pt idx="343">
                  <c:v>1192.1729268220522</c:v>
                </c:pt>
                <c:pt idx="344">
                  <c:v>1191.7771361429568</c:v>
                </c:pt>
                <c:pt idx="345">
                  <c:v>1192.0238628000552</c:v>
                </c:pt>
                <c:pt idx="346">
                  <c:v>1192.2860098732222</c:v>
                </c:pt>
                <c:pt idx="347">
                  <c:v>1192.2294683476373</c:v>
                </c:pt>
                <c:pt idx="348">
                  <c:v>1192.8360047130041</c:v>
                </c:pt>
                <c:pt idx="349">
                  <c:v>1192.1472261286044</c:v>
                </c:pt>
                <c:pt idx="350">
                  <c:v>1192.3014302892909</c:v>
                </c:pt>
                <c:pt idx="351">
                  <c:v>1193.0467503992757</c:v>
                </c:pt>
                <c:pt idx="352">
                  <c:v>1192.9131067933472</c:v>
                </c:pt>
                <c:pt idx="353">
                  <c:v>1192.5532970850788</c:v>
                </c:pt>
                <c:pt idx="354">
                  <c:v>1193.3551587206487</c:v>
                </c:pt>
                <c:pt idx="355">
                  <c:v>1192.8103040195563</c:v>
                </c:pt>
                <c:pt idx="356">
                  <c:v>1192.9028265159682</c:v>
                </c:pt>
                <c:pt idx="357">
                  <c:v>1192.0958247417091</c:v>
                </c:pt>
                <c:pt idx="358">
                  <c:v>1192.4196534791506</c:v>
                </c:pt>
                <c:pt idx="359">
                  <c:v>1193.0673109540337</c:v>
                </c:pt>
                <c:pt idx="360">
                  <c:v>1192.9953490123801</c:v>
                </c:pt>
                <c:pt idx="361">
                  <c:v>1192.6920808296968</c:v>
                </c:pt>
                <c:pt idx="362">
                  <c:v>1192.4093732017714</c:v>
                </c:pt>
                <c:pt idx="363">
                  <c:v>1192.4916154208042</c:v>
                </c:pt>
                <c:pt idx="364">
                  <c:v>1192.4813351434252</c:v>
                </c:pt>
                <c:pt idx="365">
                  <c:v>1193.0621708153444</c:v>
                </c:pt>
                <c:pt idx="366">
                  <c:v>1193.0261898445174</c:v>
                </c:pt>
                <c:pt idx="367">
                  <c:v>1192.9799285963113</c:v>
                </c:pt>
                <c:pt idx="368">
                  <c:v>1192.4607745886669</c:v>
                </c:pt>
                <c:pt idx="369">
                  <c:v>1192.2500289023956</c:v>
                </c:pt>
                <c:pt idx="370">
                  <c:v>1192.2911500119117</c:v>
                </c:pt>
                <c:pt idx="371">
                  <c:v>1193.3294580272009</c:v>
                </c:pt>
                <c:pt idx="372">
                  <c:v>1192.7640427713502</c:v>
                </c:pt>
                <c:pt idx="373">
                  <c:v>1192.4504943112879</c:v>
                </c:pt>
                <c:pt idx="374">
                  <c:v>1192.3168507053597</c:v>
                </c:pt>
                <c:pt idx="375">
                  <c:v>1192.357971814876</c:v>
                </c:pt>
                <c:pt idx="376">
                  <c:v>1192.6560998588698</c:v>
                </c:pt>
                <c:pt idx="377">
                  <c:v>1192.357971814876</c:v>
                </c:pt>
                <c:pt idx="378">
                  <c:v>1191.5406897632377</c:v>
                </c:pt>
                <c:pt idx="379">
                  <c:v>1192.2603091797744</c:v>
                </c:pt>
                <c:pt idx="380">
                  <c:v>1191.8439579459209</c:v>
                </c:pt>
                <c:pt idx="381">
                  <c:v>1192.0804043256403</c:v>
                </c:pt>
                <c:pt idx="382">
                  <c:v>1192.0649839095715</c:v>
                </c:pt>
                <c:pt idx="383">
                  <c:v>1192.2294683476373</c:v>
                </c:pt>
                <c:pt idx="384">
                  <c:v>1191.4276067120672</c:v>
                </c:pt>
                <c:pt idx="385">
                  <c:v>1191.4276067120672</c:v>
                </c:pt>
                <c:pt idx="386">
                  <c:v>1191.2271413031749</c:v>
                </c:pt>
                <c:pt idx="387">
                  <c:v>1191.114058252005</c:v>
                </c:pt>
                <c:pt idx="388">
                  <c:v>1191.2579821353122</c:v>
                </c:pt>
                <c:pt idx="389">
                  <c:v>1191.4276067120672</c:v>
                </c:pt>
                <c:pt idx="390">
                  <c:v>1191.2836828287602</c:v>
                </c:pt>
                <c:pt idx="391">
                  <c:v>1191.1346188067632</c:v>
                </c:pt>
                <c:pt idx="392">
                  <c:v>1190.8056499306319</c:v>
                </c:pt>
                <c:pt idx="393">
                  <c:v>1190.8930322883543</c:v>
                </c:pt>
                <c:pt idx="394">
                  <c:v>1190.4818211931902</c:v>
                </c:pt>
                <c:pt idx="395">
                  <c:v>1189.5463159516921</c:v>
                </c:pt>
                <c:pt idx="396">
                  <c:v>1189.8136031635488</c:v>
                </c:pt>
                <c:pt idx="397">
                  <c:v>1189.5308955356236</c:v>
                </c:pt>
                <c:pt idx="398">
                  <c:v>1189.4486533165909</c:v>
                </c:pt>
                <c:pt idx="399">
                  <c:v>1189.0220218053582</c:v>
                </c:pt>
                <c:pt idx="400">
                  <c:v>1188.8009958417074</c:v>
                </c:pt>
                <c:pt idx="401">
                  <c:v>1188.7238937613643</c:v>
                </c:pt>
                <c:pt idx="402">
                  <c:v>1188.3846446078539</c:v>
                </c:pt>
                <c:pt idx="403">
                  <c:v>1188.2664214179943</c:v>
                </c:pt>
                <c:pt idx="404">
                  <c:v>1188.143058089445</c:v>
                </c:pt>
                <c:pt idx="405">
                  <c:v>1187.97343351269</c:v>
                </c:pt>
                <c:pt idx="406">
                  <c:v>1187.2949352056694</c:v>
                </c:pt>
                <c:pt idx="407">
                  <c:v>1186.8785839718157</c:v>
                </c:pt>
                <c:pt idx="408">
                  <c:v>1187.1098902128454</c:v>
                </c:pt>
                <c:pt idx="409">
                  <c:v>1186.8683036944367</c:v>
                </c:pt>
                <c:pt idx="410">
                  <c:v>1186.4982137087891</c:v>
                </c:pt>
                <c:pt idx="411">
                  <c:v>1185.3519627810197</c:v>
                </c:pt>
                <c:pt idx="412">
                  <c:v>1185.5318676351537</c:v>
                </c:pt>
                <c:pt idx="413">
                  <c:v>1184.9201911310972</c:v>
                </c:pt>
                <c:pt idx="414">
                  <c:v>1184.8071080799273</c:v>
                </c:pt>
                <c:pt idx="415">
                  <c:v>1184.2879540722827</c:v>
                </c:pt>
                <c:pt idx="416">
                  <c:v>1183.6659972908471</c:v>
                </c:pt>
                <c:pt idx="417">
                  <c:v>1184.0823485247008</c:v>
                </c:pt>
                <c:pt idx="418">
                  <c:v>1181.9903120780539</c:v>
                </c:pt>
                <c:pt idx="419">
                  <c:v>1181.8052670852301</c:v>
                </c:pt>
                <c:pt idx="420">
                  <c:v>1181.6921840340601</c:v>
                </c:pt>
                <c:pt idx="421">
                  <c:v>1181.7076044501287</c:v>
                </c:pt>
                <c:pt idx="422">
                  <c:v>1180.8029400407679</c:v>
                </c:pt>
                <c:pt idx="423">
                  <c:v>1179.8931354927176</c:v>
                </c:pt>
                <c:pt idx="424">
                  <c:v>1179.6361285582402</c:v>
                </c:pt>
                <c:pt idx="425">
                  <c:v>1178.6903430393631</c:v>
                </c:pt>
                <c:pt idx="426">
                  <c:v>1178.2894122215782</c:v>
                </c:pt>
                <c:pt idx="427">
                  <c:v>1178.0632461192379</c:v>
                </c:pt>
                <c:pt idx="428">
                  <c:v>1177.3025055931844</c:v>
                </c:pt>
                <c:pt idx="429">
                  <c:v>1176.5263446510623</c:v>
                </c:pt>
                <c:pt idx="430">
                  <c:v>1175.2258895626064</c:v>
                </c:pt>
                <c:pt idx="431">
                  <c:v>1175.2104691465377</c:v>
                </c:pt>
                <c:pt idx="432" formatCode="General">
                  <c:v>1174.1258998830428</c:v>
                </c:pt>
                <c:pt idx="433" formatCode="General">
                  <c:v>1173.4217008825744</c:v>
                </c:pt>
                <c:pt idx="434" formatCode="General">
                  <c:v>1173.0464707582371</c:v>
                </c:pt>
                <c:pt idx="435" formatCode="General">
                  <c:v>1172.5787181374883</c:v>
                </c:pt>
                <c:pt idx="436" formatCode="General">
                  <c:v>1171.5506903995783</c:v>
                </c:pt>
                <c:pt idx="437" formatCode="General">
                  <c:v>1170.8156505669724</c:v>
                </c:pt>
                <c:pt idx="438" formatCode="General">
                  <c:v>1169.5563165880328</c:v>
                </c:pt>
                <c:pt idx="439" formatCode="General">
                  <c:v>1169.1810864636957</c:v>
                </c:pt>
                <c:pt idx="440" formatCode="General">
                  <c:v>1168.7133338429467</c:v>
                </c:pt>
                <c:pt idx="441" formatCode="General">
                  <c:v>1167.4591400026964</c:v>
                </c:pt>
                <c:pt idx="442" formatCode="General">
                  <c:v>1166.939985995052</c:v>
                </c:pt>
                <c:pt idx="443" formatCode="General">
                  <c:v>1166.1586849142404</c:v>
                </c:pt>
                <c:pt idx="444" formatCode="General">
                  <c:v>1165.6343907679063</c:v>
                </c:pt>
                <c:pt idx="445" formatCode="General">
                  <c:v>1165.4699063298408</c:v>
                </c:pt>
                <c:pt idx="446" formatCode="General">
                  <c:v>1164.7297263585456</c:v>
                </c:pt>
                <c:pt idx="447" formatCode="General">
                  <c:v>1163.3521691897463</c:v>
                </c:pt>
                <c:pt idx="448" formatCode="General">
                  <c:v>1161.5017192615082</c:v>
                </c:pt>
                <c:pt idx="449" formatCode="General">
                  <c:v>1161.2704130204784</c:v>
                </c:pt>
                <c:pt idx="450" formatCode="General">
                  <c:v>1160.2423852825684</c:v>
                </c:pt>
                <c:pt idx="451" formatCode="General">
                  <c:v>1159.3582814279659</c:v>
                </c:pt>
                <c:pt idx="452" formatCode="General">
                  <c:v>1158.8185668655633</c:v>
                </c:pt>
                <c:pt idx="453" formatCode="General">
                  <c:v>1157.7391377407578</c:v>
                </c:pt>
                <c:pt idx="454" formatCode="General">
                  <c:v>1157.0760598498057</c:v>
                </c:pt>
                <c:pt idx="455" formatCode="General">
                  <c:v>1156.6031670903674</c:v>
                </c:pt>
                <c:pt idx="456" formatCode="General">
                  <c:v>1155.4928971334245</c:v>
                </c:pt>
                <c:pt idx="457" formatCode="General">
                  <c:v>1154.105059687246</c:v>
                </c:pt>
                <c:pt idx="458" formatCode="General">
                  <c:v>1153.4419817962942</c:v>
                </c:pt>
                <c:pt idx="459" formatCode="General">
                  <c:v>1152.8303052922377</c:v>
                </c:pt>
                <c:pt idx="460" formatCode="General">
                  <c:v>1151.5401304811605</c:v>
                </c:pt>
                <c:pt idx="461" formatCode="General">
                  <c:v>1150.8256512033133</c:v>
                </c:pt>
                <c:pt idx="462" formatCode="General">
                  <c:v>1150.2807965022209</c:v>
                </c:pt>
                <c:pt idx="463" formatCode="General">
                  <c:v>1149.5354763922364</c:v>
                </c:pt>
                <c:pt idx="464" formatCode="General">
                  <c:v>1147.5205420259329</c:v>
                </c:pt>
                <c:pt idx="465" formatCode="General">
                  <c:v>1146.8471838576015</c:v>
                </c:pt>
                <c:pt idx="466" formatCode="General">
                  <c:v>1146.1327045797543</c:v>
                </c:pt>
                <c:pt idx="467" formatCode="General">
                  <c:v>1144.8065487978504</c:v>
                </c:pt>
                <c:pt idx="468" formatCode="General">
                  <c:v>1144.5855228341998</c:v>
                </c:pt>
                <c:pt idx="469" formatCode="General">
                  <c:v>1143.4649725998779</c:v>
                </c:pt>
                <c:pt idx="470" formatCode="General">
                  <c:v>1141.8406887739802</c:v>
                </c:pt>
                <c:pt idx="471" formatCode="General">
                  <c:v>1142.1645175114218</c:v>
                </c:pt>
                <c:pt idx="472" formatCode="General">
                  <c:v>1140.5710745176614</c:v>
                </c:pt>
                <c:pt idx="473" formatCode="General">
                  <c:v>1139.4865052541661</c:v>
                </c:pt>
                <c:pt idx="474" formatCode="General">
                  <c:v>1138.5921211221846</c:v>
                </c:pt>
                <c:pt idx="475" formatCode="General">
                  <c:v>1138.1706297496416</c:v>
                </c:pt>
                <c:pt idx="476" formatCode="General">
                  <c:v>1136.6234480040871</c:v>
                </c:pt>
                <c:pt idx="477" formatCode="General">
                  <c:v>1135.837006784586</c:v>
                </c:pt>
                <c:pt idx="478" formatCode="General">
                  <c:v>1134.9683233460521</c:v>
                </c:pt>
                <c:pt idx="479" formatCode="General">
                  <c:v>1133.827212556972</c:v>
                </c:pt>
                <c:pt idx="480" formatCode="General">
                  <c:v>1132.6192799649277</c:v>
                </c:pt>
                <c:pt idx="481" formatCode="General">
                  <c:v>1132.5370377458951</c:v>
                </c:pt>
                <c:pt idx="482" formatCode="General">
                  <c:v>1131.6015325043968</c:v>
                </c:pt>
                <c:pt idx="483" formatCode="General">
                  <c:v>1130.4038801897318</c:v>
                </c:pt>
                <c:pt idx="484" formatCode="General">
                  <c:v>1129.1548264881712</c:v>
                </c:pt>
                <c:pt idx="485" formatCode="General">
                  <c:v>1128.6510928965952</c:v>
                </c:pt>
                <c:pt idx="486" formatCode="General">
                  <c:v>1127.9160530639897</c:v>
                </c:pt>
                <c:pt idx="487" formatCode="General">
                  <c:v>1125.6903730114145</c:v>
                </c:pt>
                <c:pt idx="488" formatCode="General">
                  <c:v>1124.5389819449556</c:v>
                </c:pt>
                <c:pt idx="489" formatCode="General">
                  <c:v>1123.7525407254543</c:v>
                </c:pt>
                <c:pt idx="490" formatCode="General">
                  <c:v>1122.945538951195</c:v>
                </c:pt>
                <c:pt idx="491" formatCode="General">
                  <c:v>1121.7633070525985</c:v>
                </c:pt>
                <c:pt idx="492" formatCode="General">
                  <c:v>1121.5782620597747</c:v>
                </c:pt>
                <c:pt idx="493" formatCode="General">
                  <c:v>1120.0310803142202</c:v>
                </c:pt>
                <c:pt idx="494" formatCode="General">
                  <c:v>1118.9002498025193</c:v>
                </c:pt>
                <c:pt idx="495" formatCode="General">
                  <c:v>1118.3553951014269</c:v>
                </c:pt>
                <c:pt idx="496" formatCode="General">
                  <c:v>1117.2708258379319</c:v>
                </c:pt>
                <c:pt idx="497" formatCode="General">
                  <c:v>1116.6694296112546</c:v>
                </c:pt>
                <c:pt idx="498" formatCode="General">
                  <c:v>1114.9474831502555</c:v>
                </c:pt>
                <c:pt idx="499" formatCode="General">
                  <c:v>1114.3203862301302</c:v>
                </c:pt>
                <c:pt idx="500" formatCode="General">
                  <c:v>1113.6316076457308</c:v>
                </c:pt>
                <c:pt idx="501" formatCode="General">
                  <c:v>1112.3157321412059</c:v>
                </c:pt>
                <c:pt idx="502" formatCode="General">
                  <c:v>1111.3699466223288</c:v>
                </c:pt>
                <c:pt idx="503" formatCode="General">
                  <c:v>1110.6708877605499</c:v>
                </c:pt>
                <c:pt idx="504" formatCode="General">
                  <c:v>1109.2110883727178</c:v>
                </c:pt>
                <c:pt idx="505" formatCode="General">
                  <c:v>1108.7124949198314</c:v>
                </c:pt>
                <c:pt idx="506" formatCode="General">
                  <c:v>1107.1653131742769</c:v>
                </c:pt>
                <c:pt idx="507" formatCode="General">
                  <c:v>1105.7466348959613</c:v>
                </c:pt>
                <c:pt idx="508" formatCode="General">
                  <c:v>1105.1555189466631</c:v>
                </c:pt>
                <c:pt idx="509" formatCode="General">
                  <c:v>1104.5695431360543</c:v>
                </c:pt>
                <c:pt idx="510" formatCode="General">
                  <c:v>1102.5443284923717</c:v>
                </c:pt>
                <c:pt idx="511" formatCode="General">
                  <c:v>1101.8247090758348</c:v>
                </c:pt>
                <c:pt idx="512" formatCode="General">
                  <c:v>1100.9303249438528</c:v>
                </c:pt>
                <c:pt idx="513" formatCode="General">
                  <c:v>1100.4008906588294</c:v>
                </c:pt>
                <c:pt idx="514" formatCode="General">
                  <c:v>1099.0027729352717</c:v>
                </c:pt>
                <c:pt idx="515" formatCode="General">
                  <c:v>1097.2962468903411</c:v>
                </c:pt>
                <c:pt idx="516" formatCode="General">
                  <c:v>1096.180836794709</c:v>
                </c:pt>
                <c:pt idx="517" formatCode="General">
                  <c:v>1096.1756966560195</c:v>
                </c:pt>
                <c:pt idx="518" formatCode="General">
                  <c:v>1095.14252877942</c:v>
                </c:pt>
                <c:pt idx="519" formatCode="General">
                  <c:v>1093.9808574355818</c:v>
                </c:pt>
                <c:pt idx="520" formatCode="General">
                  <c:v>1092.2023694489974</c:v>
                </c:pt>
                <c:pt idx="521" formatCode="General">
                  <c:v>1091.1743417110874</c:v>
                </c:pt>
                <c:pt idx="522" formatCode="General">
                  <c:v>1091.0972396307441</c:v>
                </c:pt>
                <c:pt idx="523" formatCode="General">
                  <c:v>1089.4678156661569</c:v>
                </c:pt>
                <c:pt idx="524" formatCode="General">
                  <c:v>1088.2598830741126</c:v>
                </c:pt>
                <c:pt idx="525" formatCode="General">
                  <c:v>1087.4631615772325</c:v>
                </c:pt>
                <c:pt idx="526" formatCode="General">
                  <c:v>1085.9108396929885</c:v>
                </c:pt>
                <c:pt idx="527" formatCode="General">
                  <c:v>1085.5304694299616</c:v>
                </c:pt>
                <c:pt idx="528" formatCode="General">
                  <c:v>1085.2631822181052</c:v>
                </c:pt>
                <c:pt idx="529" formatCode="General">
                  <c:v>1082.569749544781</c:v>
                </c:pt>
                <c:pt idx="530" formatCode="General">
                  <c:v>1081.3001352884623</c:v>
                </c:pt>
                <c:pt idx="531" formatCode="General">
                  <c:v>1081.0791093248115</c:v>
                </c:pt>
                <c:pt idx="532" formatCode="General">
                  <c:v>1079.9328583970419</c:v>
                </c:pt>
                <c:pt idx="533" formatCode="General">
                  <c:v>1078.4781991478992</c:v>
                </c:pt>
                <c:pt idx="534" formatCode="General">
                  <c:v>1077.8716627825324</c:v>
                </c:pt>
                <c:pt idx="535" formatCode="General">
                  <c:v>1077.1160623951687</c:v>
                </c:pt>
                <c:pt idx="536" formatCode="General">
                  <c:v>1076.2113979858079</c:v>
                </c:pt>
                <c:pt idx="537" formatCode="General">
                  <c:v>1074.8544013717667</c:v>
                </c:pt>
                <c:pt idx="538" formatCode="General">
                  <c:v>1073.7595518308926</c:v>
                </c:pt>
                <c:pt idx="539" formatCode="General">
                  <c:v>1071.7548977419681</c:v>
                </c:pt>
                <c:pt idx="540" formatCode="General">
                  <c:v>1070.8399530552281</c:v>
                </c:pt>
                <c:pt idx="541" formatCode="General">
                  <c:v>1069.7913647625601</c:v>
                </c:pt>
                <c:pt idx="542" formatCode="General">
                  <c:v>1069.5189374120139</c:v>
                </c:pt>
                <c:pt idx="543" formatCode="General">
                  <c:v>1067.611945958191</c:v>
                </c:pt>
                <c:pt idx="544" formatCode="General">
                  <c:v>1066.5222365560062</c:v>
                </c:pt>
                <c:pt idx="545" formatCode="General">
                  <c:v>1065.3143039639622</c:v>
                </c:pt>
                <c:pt idx="546" formatCode="General">
                  <c:v>1064.8311309271444</c:v>
                </c:pt>
                <c:pt idx="547" formatCode="General">
                  <c:v>1062.8778782251156</c:v>
                </c:pt>
                <c:pt idx="548" formatCode="General">
                  <c:v>1062.3176031079547</c:v>
                </c:pt>
                <c:pt idx="549" formatCode="General">
                  <c:v>1061.3615373116984</c:v>
                </c:pt>
                <c:pt idx="550" formatCode="General">
                  <c:v>1059.9736998655198</c:v>
                </c:pt>
                <c:pt idx="551" formatCode="General">
                  <c:v>1058.6424039449266</c:v>
                </c:pt>
                <c:pt idx="552" formatCode="General">
                  <c:v>1056.9821391482021</c:v>
                </c:pt>
                <c:pt idx="553" formatCode="General">
                  <c:v>1056.6685906881394</c:v>
                </c:pt>
                <c:pt idx="554" formatCode="General">
                  <c:v>1056.1185958483575</c:v>
                </c:pt>
                <c:pt idx="555" formatCode="General">
                  <c:v>1054.3144071683255</c:v>
                </c:pt>
                <c:pt idx="556" formatCode="General">
                  <c:v>1052.5821804299471</c:v>
                </c:pt>
                <c:pt idx="557" formatCode="General">
                  <c:v>1051.7083568527237</c:v>
                </c:pt>
                <c:pt idx="558" formatCode="General">
                  <c:v>1050.8088325820524</c:v>
                </c:pt>
                <c:pt idx="559" formatCode="General">
                  <c:v>1049.1588480627072</c:v>
                </c:pt>
                <c:pt idx="560" formatCode="General">
                  <c:v>1048.5317511425819</c:v>
                </c:pt>
                <c:pt idx="561" formatCode="General">
                  <c:v>1046.773823710756</c:v>
                </c:pt>
                <c:pt idx="562" formatCode="General">
                  <c:v>1046.6504603822068</c:v>
                </c:pt>
                <c:pt idx="563" formatCode="General">
                  <c:v>1045.0672976658254</c:v>
                </c:pt>
                <c:pt idx="564" formatCode="General">
                  <c:v>1043.4327335625485</c:v>
                </c:pt>
                <c:pt idx="565" formatCode="General">
                  <c:v>1042.3430241603639</c:v>
                </c:pt>
                <c:pt idx="566" formatCode="General">
                  <c:v>1041.4075189188659</c:v>
                </c:pt>
                <c:pt idx="567" formatCode="General">
                  <c:v>1040.7238804731558</c:v>
                </c:pt>
                <c:pt idx="568" formatCode="General">
                  <c:v>1039.4080049686308</c:v>
                </c:pt>
                <c:pt idx="569" formatCode="General">
                  <c:v>1038.0921294641062</c:v>
                </c:pt>
                <c:pt idx="570" formatCode="General">
                  <c:v>1037.2131657481932</c:v>
                </c:pt>
                <c:pt idx="571" formatCode="General">
                  <c:v>1035.2496327687852</c:v>
                </c:pt>
                <c:pt idx="572" formatCode="General">
                  <c:v>1034.2730064177706</c:v>
                </c:pt>
                <c:pt idx="573" formatCode="General">
                  <c:v>1032.9005893876608</c:v>
                </c:pt>
                <c:pt idx="574" formatCode="General">
                  <c:v>1031.8263004015448</c:v>
                </c:pt>
                <c:pt idx="575" formatCode="General">
                  <c:v>1030.705750167223</c:v>
                </c:pt>
                <c:pt idx="576" formatCode="General">
                  <c:v>1030.0221117215128</c:v>
                </c:pt>
                <c:pt idx="577" formatCode="General">
                  <c:v>1028.2282033188601</c:v>
                </c:pt>
                <c:pt idx="578" formatCode="General">
                  <c:v>1027.4314818219798</c:v>
                </c:pt>
                <c:pt idx="579" formatCode="General">
                  <c:v>1026.3006513102789</c:v>
                </c:pt>
                <c:pt idx="580" formatCode="General">
                  <c:v>1025.14412010513</c:v>
                </c:pt>
                <c:pt idx="581" formatCode="General">
                  <c:v>1023.3502117024773</c:v>
                </c:pt>
                <c:pt idx="582" formatCode="General">
                  <c:v>1022.5740507603551</c:v>
                </c:pt>
                <c:pt idx="583" formatCode="General">
                  <c:v>1021.0525697082485</c:v>
                </c:pt>
                <c:pt idx="584" formatCode="General">
                  <c:v>1020.384351678607</c:v>
                </c:pt>
                <c:pt idx="585" formatCode="General">
                  <c:v>1018.739507297951</c:v>
                </c:pt>
                <c:pt idx="586" formatCode="General">
                  <c:v>1017.1563445815697</c:v>
                </c:pt>
                <c:pt idx="587" formatCode="General">
                  <c:v>1016.0152337924898</c:v>
                </c:pt>
                <c:pt idx="588" formatCode="General">
                  <c:v>1015.0900088283706</c:v>
                </c:pt>
                <c:pt idx="589" formatCode="General">
                  <c:v>1013.3218011191655</c:v>
                </c:pt>
                <c:pt idx="590" formatCode="General">
                  <c:v>1012.7306851698673</c:v>
                </c:pt>
                <c:pt idx="591" formatCode="General">
                  <c:v>1011.3582681397576</c:v>
                </c:pt>
                <c:pt idx="592" formatCode="General">
                  <c:v>1010.3662213726744</c:v>
                </c:pt>
                <c:pt idx="593" formatCode="General">
                  <c:v>1008.978383926496</c:v>
                </c:pt>
                <c:pt idx="594" formatCode="General">
                  <c:v>1007.5031641225952</c:v>
                </c:pt>
                <c:pt idx="595" formatCode="General">
                  <c:v>1006.5830792971657</c:v>
                </c:pt>
                <c:pt idx="596" formatCode="General">
                  <c:v>1005.1387003254023</c:v>
                </c:pt>
                <c:pt idx="597" formatCode="General">
                  <c:v>1003.6017988572268</c:v>
                </c:pt>
                <c:pt idx="598" formatCode="General">
                  <c:v>1002.1214389146364</c:v>
                </c:pt>
                <c:pt idx="599" formatCode="General">
                  <c:v>1001.1602329796906</c:v>
                </c:pt>
                <c:pt idx="600" formatCode="General">
                  <c:v>999.4125858252437</c:v>
                </c:pt>
                <c:pt idx="601" formatCode="General">
                  <c:v>998.5850234962262</c:v>
                </c:pt>
                <c:pt idx="602" formatCode="General">
                  <c:v>996.26168080854961</c:v>
                </c:pt>
                <c:pt idx="603" formatCode="General">
                  <c:v>995.36215653787838</c:v>
                </c:pt>
                <c:pt idx="604" formatCode="General">
                  <c:v>994.45749212851774</c:v>
                </c:pt>
                <c:pt idx="605" formatCode="General">
                  <c:v>993.07479482102872</c:v>
                </c:pt>
                <c:pt idx="606" formatCode="General">
                  <c:v>991.73835876174576</c:v>
                </c:pt>
                <c:pt idx="607" formatCode="General">
                  <c:v>990.08323410371065</c:v>
                </c:pt>
                <c:pt idx="608" formatCode="General">
                  <c:v>989.13230844614418</c:v>
                </c:pt>
                <c:pt idx="609" formatCode="General">
                  <c:v>987.62624781010595</c:v>
                </c:pt>
                <c:pt idx="610" formatCode="General">
                  <c:v>985.68841552414574</c:v>
                </c:pt>
                <c:pt idx="611" formatCode="General">
                  <c:v>984.52674418030745</c:v>
                </c:pt>
                <c:pt idx="612" formatCode="General">
                  <c:v>983.83282545721818</c:v>
                </c:pt>
                <c:pt idx="613" formatCode="General">
                  <c:v>981.74078901057135</c:v>
                </c:pt>
                <c:pt idx="614" formatCode="General">
                  <c:v>980.44547406080471</c:v>
                </c:pt>
                <c:pt idx="615" formatCode="General">
                  <c:v>979.81323700199016</c:v>
                </c:pt>
                <c:pt idx="616" formatCode="General">
                  <c:v>978.51792205222353</c:v>
                </c:pt>
                <c:pt idx="617" formatCode="General">
                  <c:v>976.81139600729296</c:v>
                </c:pt>
                <c:pt idx="618" formatCode="General">
                  <c:v>975.01748760464</c:v>
                </c:pt>
                <c:pt idx="619" formatCode="General">
                  <c:v>973.87637681556009</c:v>
                </c:pt>
                <c:pt idx="620" formatCode="General">
                  <c:v>972.37545631821149</c:v>
                </c:pt>
                <c:pt idx="621" formatCode="General">
                  <c:v>971.48107218622977</c:v>
                </c:pt>
                <c:pt idx="622" formatCode="General">
                  <c:v>969.19371046938011</c:v>
                </c:pt>
                <c:pt idx="623" formatCode="General">
                  <c:v>968.99838519917739</c:v>
                </c:pt>
                <c:pt idx="624" formatCode="General">
                  <c:v>967.25587818341978</c:v>
                </c:pt>
                <c:pt idx="625" formatCode="General">
                  <c:v>964.76291091898827</c:v>
                </c:pt>
                <c:pt idx="626" formatCode="General">
                  <c:v>964.30029843692876</c:v>
                </c:pt>
                <c:pt idx="627" formatCode="General">
                  <c:v>962.34190559621038</c:v>
                </c:pt>
                <c:pt idx="628" formatCode="General">
                  <c:v>961.3755595225748</c:v>
                </c:pt>
                <c:pt idx="629" formatCode="General">
                  <c:v>959.39660612709815</c:v>
                </c:pt>
                <c:pt idx="630" formatCode="General">
                  <c:v>958.01390881960913</c:v>
                </c:pt>
                <c:pt idx="631" formatCode="General">
                  <c:v>956.96018038825162</c:v>
                </c:pt>
                <c:pt idx="632" formatCode="General">
                  <c:v>955.34103670104321</c:v>
                </c:pt>
                <c:pt idx="633" formatCode="General">
                  <c:v>954.0200210578289</c:v>
                </c:pt>
                <c:pt idx="634" formatCode="General">
                  <c:v>952.61162305689254</c:v>
                </c:pt>
                <c:pt idx="635" formatCode="General">
                  <c:v>951.34200880057347</c:v>
                </c:pt>
                <c:pt idx="636" formatCode="General">
                  <c:v>950.03641357342792</c:v>
                </c:pt>
                <c:pt idx="637" formatCode="General">
                  <c:v>948.24250517077496</c:v>
                </c:pt>
                <c:pt idx="638" formatCode="General">
                  <c:v>946.3509341330207</c:v>
                </c:pt>
                <c:pt idx="639" formatCode="General">
                  <c:v>945.76495832241199</c:v>
                </c:pt>
                <c:pt idx="640" formatCode="General">
                  <c:v>943.57011910197411</c:v>
                </c:pt>
                <c:pt idx="641" formatCode="General">
                  <c:v>942.29536470696598</c:v>
                </c:pt>
                <c:pt idx="642" formatCode="General">
                  <c:v>940.28557047935192</c:v>
                </c:pt>
                <c:pt idx="643" formatCode="General">
                  <c:v>939.67903411398481</c:v>
                </c:pt>
                <c:pt idx="644" formatCode="General">
                  <c:v>937.38139211975624</c:v>
                </c:pt>
                <c:pt idx="645" formatCode="General">
                  <c:v>936.33794396577764</c:v>
                </c:pt>
                <c:pt idx="646" formatCode="General">
                  <c:v>934.59029681133075</c:v>
                </c:pt>
                <c:pt idx="647" formatCode="General">
                  <c:v>932.90433132115845</c:v>
                </c:pt>
                <c:pt idx="648" formatCode="General">
                  <c:v>931.06416167029965</c:v>
                </c:pt>
                <c:pt idx="649" formatCode="General">
                  <c:v>929.99501282287304</c:v>
                </c:pt>
                <c:pt idx="650" formatCode="General">
                  <c:v>928.22680511366787</c:v>
                </c:pt>
                <c:pt idx="651" formatCode="General">
                  <c:v>926.95719085734925</c:v>
                </c:pt>
                <c:pt idx="652" formatCode="General">
                  <c:v>925.71327729447808</c:v>
                </c:pt>
                <c:pt idx="653" formatCode="General">
                  <c:v>923.94506958527302</c:v>
                </c:pt>
                <c:pt idx="654" formatCode="General">
                  <c:v>922.24368367903196</c:v>
                </c:pt>
                <c:pt idx="655" formatCode="General">
                  <c:v>921.12313344471011</c:v>
                </c:pt>
                <c:pt idx="656" formatCode="General">
                  <c:v>919.3446454581258</c:v>
                </c:pt>
                <c:pt idx="657" formatCode="General">
                  <c:v>917.20634776327313</c:v>
                </c:pt>
                <c:pt idx="658" formatCode="General">
                  <c:v>916.10635808370955</c:v>
                </c:pt>
                <c:pt idx="659" formatCode="General">
                  <c:v>914.08114344002684</c:v>
                </c:pt>
                <c:pt idx="660" formatCode="General">
                  <c:v>913.00171431522142</c:v>
                </c:pt>
                <c:pt idx="661" formatCode="General">
                  <c:v>910.85827648167913</c:v>
                </c:pt>
                <c:pt idx="662" formatCode="General">
                  <c:v>909.41903764860513</c:v>
                </c:pt>
                <c:pt idx="663" formatCode="General">
                  <c:v>908.10316214408022</c:v>
                </c:pt>
                <c:pt idx="664" formatCode="General">
                  <c:v>906.08822777777686</c:v>
                </c:pt>
                <c:pt idx="665" formatCode="General">
                  <c:v>904.94197685000711</c:v>
                </c:pt>
                <c:pt idx="666" formatCode="General">
                  <c:v>902.91162206763488</c:v>
                </c:pt>
                <c:pt idx="667" formatCode="General">
                  <c:v>901.79107183331314</c:v>
                </c:pt>
                <c:pt idx="668" formatCode="General">
                  <c:v>899.66305441583961</c:v>
                </c:pt>
                <c:pt idx="669" formatCode="General">
                  <c:v>898.2854972470401</c:v>
                </c:pt>
                <c:pt idx="670" formatCode="General">
                  <c:v>896.81027744313917</c:v>
                </c:pt>
                <c:pt idx="671" formatCode="General">
                  <c:v>895.23739500413706</c:v>
                </c:pt>
                <c:pt idx="672" formatCode="General">
                  <c:v>893.96778074781832</c:v>
                </c:pt>
                <c:pt idx="673" formatCode="General">
                  <c:v>892.17901248385488</c:v>
                </c:pt>
                <c:pt idx="674" formatCode="General">
                  <c:v>889.93277187652177</c:v>
                </c:pt>
                <c:pt idx="675" formatCode="General">
                  <c:v>888.64259706544465</c:v>
                </c:pt>
                <c:pt idx="676" formatCode="General">
                  <c:v>886.73046547293222</c:v>
                </c:pt>
                <c:pt idx="677" formatCode="General">
                  <c:v>884.97767817979559</c:v>
                </c:pt>
                <c:pt idx="678" formatCode="General">
                  <c:v>883.2917126896233</c:v>
                </c:pt>
                <c:pt idx="679" formatCode="General">
                  <c:v>881.47724373221229</c:v>
                </c:pt>
                <c:pt idx="680" formatCode="General">
                  <c:v>879.56511213969975</c:v>
                </c:pt>
                <c:pt idx="681" formatCode="General">
                  <c:v>877.97166914593925</c:v>
                </c:pt>
                <c:pt idx="682" formatCode="General">
                  <c:v>876.61467253189824</c:v>
                </c:pt>
                <c:pt idx="683" formatCode="General">
                  <c:v>874.12684540615601</c:v>
                </c:pt>
                <c:pt idx="684" formatCode="General">
                  <c:v>872.60536435404913</c:v>
                </c:pt>
                <c:pt idx="685" formatCode="General">
                  <c:v>871.23808746262898</c:v>
                </c:pt>
                <c:pt idx="686" formatCode="General">
                  <c:v>868.91988491364191</c:v>
                </c:pt>
                <c:pt idx="687" formatCode="General">
                  <c:v>866.83812874437433</c:v>
                </c:pt>
                <c:pt idx="688" formatCode="General">
                  <c:v>865.44515115950628</c:v>
                </c:pt>
                <c:pt idx="689" formatCode="General">
                  <c:v>862.59751432549581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A02-40BB-A2BD-7D623C4508DB}"/>
            </c:ext>
          </c:extLst>
        </c:ser>
        <c:ser>
          <c:idx val="7"/>
          <c:order val="6"/>
          <c:tx>
            <c:strRef>
              <c:f>'46NT9P'!$B$2</c:f>
              <c:strCache>
                <c:ptCount val="1"/>
                <c:pt idx="0">
                  <c:v>AWA_2_09_Rz</c:v>
                </c:pt>
              </c:strCache>
            </c:strRef>
          </c:tx>
          <c:spPr>
            <a:ln w="28575" cap="rnd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'46NT9P'!$H$22:$H$730</c:f>
              <c:numCache>
                <c:formatCode>0.000</c:formatCode>
                <c:ptCount val="709"/>
                <c:pt idx="0">
                  <c:v>6.5492438833690919E-5</c:v>
                </c:pt>
                <c:pt idx="1">
                  <c:v>6.3079722833690917E-5</c:v>
                </c:pt>
                <c:pt idx="2">
                  <c:v>6.8204790833690919E-5</c:v>
                </c:pt>
                <c:pt idx="3">
                  <c:v>6.4484098833690921E-5</c:v>
                </c:pt>
                <c:pt idx="4">
                  <c:v>6.578686243369092E-5</c:v>
                </c:pt>
                <c:pt idx="5">
                  <c:v>6.5859817633690917E-5</c:v>
                </c:pt>
                <c:pt idx="6">
                  <c:v>7.6954158833690919E-5</c:v>
                </c:pt>
                <c:pt idx="7">
                  <c:v>1.0152163883369092E-4</c:v>
                </c:pt>
                <c:pt idx="8">
                  <c:v>1.2208443883369094E-4</c:v>
                </c:pt>
                <c:pt idx="9">
                  <c:v>1.4621443883369091E-4</c:v>
                </c:pt>
                <c:pt idx="10">
                  <c:v>1.8258203883369091E-4</c:v>
                </c:pt>
                <c:pt idx="11">
                  <c:v>2.0580523883369093E-4</c:v>
                </c:pt>
                <c:pt idx="12">
                  <c:v>2.4157923883369096E-4</c:v>
                </c:pt>
                <c:pt idx="13">
                  <c:v>2.7537803883369093E-4</c:v>
                </c:pt>
                <c:pt idx="14">
                  <c:v>3.045496388336909E-4</c:v>
                </c:pt>
                <c:pt idx="15">
                  <c:v>3.3598763883369091E-4</c:v>
                </c:pt>
                <c:pt idx="16">
                  <c:v>3.674416388336909E-4</c:v>
                </c:pt>
                <c:pt idx="17">
                  <c:v>4.0399203883369086E-4</c:v>
                </c:pt>
                <c:pt idx="18">
                  <c:v>4.396956388336909E-4</c:v>
                </c:pt>
                <c:pt idx="19">
                  <c:v>4.7187243883369087E-4</c:v>
                </c:pt>
                <c:pt idx="20">
                  <c:v>5.1226843883369092E-4</c:v>
                </c:pt>
                <c:pt idx="21">
                  <c:v>5.4124443883369093E-4</c:v>
                </c:pt>
                <c:pt idx="22">
                  <c:v>5.8611643883369087E-4</c:v>
                </c:pt>
                <c:pt idx="23">
                  <c:v>6.1960043883369095E-4</c:v>
                </c:pt>
                <c:pt idx="24">
                  <c:v>6.5591643883369094E-4</c:v>
                </c:pt>
                <c:pt idx="25">
                  <c:v>6.9020843883369095E-4</c:v>
                </c:pt>
                <c:pt idx="26">
                  <c:v>7.2842043883369098E-4</c:v>
                </c:pt>
                <c:pt idx="27">
                  <c:v>7.6633243883369095E-4</c:v>
                </c:pt>
                <c:pt idx="28">
                  <c:v>7.9302843883369094E-4</c:v>
                </c:pt>
                <c:pt idx="29">
                  <c:v>8.3566843883369098E-4</c:v>
                </c:pt>
                <c:pt idx="30">
                  <c:v>8.7622443883369095E-4</c:v>
                </c:pt>
                <c:pt idx="31">
                  <c:v>9.1517643883369092E-4</c:v>
                </c:pt>
                <c:pt idx="32">
                  <c:v>9.5310843883369089E-4</c:v>
                </c:pt>
                <c:pt idx="33">
                  <c:v>9.9336043883369095E-4</c:v>
                </c:pt>
                <c:pt idx="34">
                  <c:v>1.0271884388336908E-3</c:v>
                </c:pt>
                <c:pt idx="35">
                  <c:v>1.0692684388336909E-3</c:v>
                </c:pt>
                <c:pt idx="36">
                  <c:v>1.113772438833691E-3</c:v>
                </c:pt>
                <c:pt idx="37">
                  <c:v>1.1546604388336908E-3</c:v>
                </c:pt>
                <c:pt idx="38">
                  <c:v>1.2032124388336909E-3</c:v>
                </c:pt>
                <c:pt idx="39">
                  <c:v>1.2495964388336909E-3</c:v>
                </c:pt>
                <c:pt idx="40">
                  <c:v>1.2922484388336907E-3</c:v>
                </c:pt>
                <c:pt idx="41">
                  <c:v>1.3472124388336909E-3</c:v>
                </c:pt>
                <c:pt idx="42">
                  <c:v>1.383544438833691E-3</c:v>
                </c:pt>
                <c:pt idx="43">
                  <c:v>1.4410964388336907E-3</c:v>
                </c:pt>
                <c:pt idx="44">
                  <c:v>1.4912844388336908E-3</c:v>
                </c:pt>
                <c:pt idx="45">
                  <c:v>1.532900438833691E-3</c:v>
                </c:pt>
                <c:pt idx="46">
                  <c:v>1.5795884388336908E-3</c:v>
                </c:pt>
                <c:pt idx="47">
                  <c:v>1.6260844388336908E-3</c:v>
                </c:pt>
                <c:pt idx="48">
                  <c:v>1.6733764388336908E-3</c:v>
                </c:pt>
                <c:pt idx="49">
                  <c:v>1.7197684388336909E-3</c:v>
                </c:pt>
                <c:pt idx="50">
                  <c:v>1.769720438833691E-3</c:v>
                </c:pt>
                <c:pt idx="51">
                  <c:v>1.8168124388336909E-3</c:v>
                </c:pt>
                <c:pt idx="52">
                  <c:v>1.8726764388336909E-3</c:v>
                </c:pt>
                <c:pt idx="53">
                  <c:v>1.9242964388336908E-3</c:v>
                </c:pt>
                <c:pt idx="54">
                  <c:v>1.987396438833691E-3</c:v>
                </c:pt>
                <c:pt idx="55">
                  <c:v>2.029484438833691E-3</c:v>
                </c:pt>
                <c:pt idx="56">
                  <c:v>2.0730164388336907E-3</c:v>
                </c:pt>
                <c:pt idx="57">
                  <c:v>2.119964438833691E-3</c:v>
                </c:pt>
                <c:pt idx="58">
                  <c:v>2.179596438833691E-3</c:v>
                </c:pt>
                <c:pt idx="59">
                  <c:v>2.2205724388336908E-3</c:v>
                </c:pt>
                <c:pt idx="60">
                  <c:v>2.2723404388336906E-3</c:v>
                </c:pt>
                <c:pt idx="61">
                  <c:v>2.3251284388336908E-3</c:v>
                </c:pt>
                <c:pt idx="62">
                  <c:v>2.3689004388336909E-3</c:v>
                </c:pt>
                <c:pt idx="63">
                  <c:v>2.4179364388336906E-3</c:v>
                </c:pt>
                <c:pt idx="64">
                  <c:v>2.4661004388336909E-3</c:v>
                </c:pt>
                <c:pt idx="65">
                  <c:v>2.5106764388336911E-3</c:v>
                </c:pt>
                <c:pt idx="66">
                  <c:v>2.5563324388336913E-3</c:v>
                </c:pt>
                <c:pt idx="67">
                  <c:v>2.6024004388336907E-3</c:v>
                </c:pt>
                <c:pt idx="68">
                  <c:v>2.6493124388336908E-3</c:v>
                </c:pt>
                <c:pt idx="69">
                  <c:v>2.703808438833691E-3</c:v>
                </c:pt>
                <c:pt idx="70">
                  <c:v>2.7520164388336911E-3</c:v>
                </c:pt>
                <c:pt idx="71">
                  <c:v>2.8086844388336908E-3</c:v>
                </c:pt>
                <c:pt idx="72">
                  <c:v>2.8546044388336909E-3</c:v>
                </c:pt>
                <c:pt idx="73">
                  <c:v>2.9036044388336905E-3</c:v>
                </c:pt>
                <c:pt idx="74">
                  <c:v>2.9543084388336908E-3</c:v>
                </c:pt>
                <c:pt idx="75">
                  <c:v>3.0008604388336909E-3</c:v>
                </c:pt>
                <c:pt idx="76">
                  <c:v>3.0507244388336906E-3</c:v>
                </c:pt>
                <c:pt idx="77">
                  <c:v>3.0957364388336911E-3</c:v>
                </c:pt>
                <c:pt idx="78">
                  <c:v>3.138912438833691E-3</c:v>
                </c:pt>
                <c:pt idx="79">
                  <c:v>3.1973004388336904E-3</c:v>
                </c:pt>
                <c:pt idx="80">
                  <c:v>3.2491964388336909E-3</c:v>
                </c:pt>
                <c:pt idx="81">
                  <c:v>3.3017124388336912E-3</c:v>
                </c:pt>
                <c:pt idx="82">
                  <c:v>3.3470524388336908E-3</c:v>
                </c:pt>
                <c:pt idx="83">
                  <c:v>3.3924084388336907E-3</c:v>
                </c:pt>
                <c:pt idx="84">
                  <c:v>3.4421604388336908E-3</c:v>
                </c:pt>
                <c:pt idx="85">
                  <c:v>3.4970524388336908E-3</c:v>
                </c:pt>
                <c:pt idx="86">
                  <c:v>3.5319804388336904E-3</c:v>
                </c:pt>
                <c:pt idx="87">
                  <c:v>3.5911524388336905E-3</c:v>
                </c:pt>
                <c:pt idx="88">
                  <c:v>3.6313404388336906E-3</c:v>
                </c:pt>
                <c:pt idx="89">
                  <c:v>3.675192438833691E-3</c:v>
                </c:pt>
                <c:pt idx="90">
                  <c:v>3.7309364388336905E-3</c:v>
                </c:pt>
                <c:pt idx="91">
                  <c:v>3.779224438833691E-3</c:v>
                </c:pt>
                <c:pt idx="92">
                  <c:v>3.8292004388336908E-3</c:v>
                </c:pt>
                <c:pt idx="93">
                  <c:v>3.8795564388336905E-3</c:v>
                </c:pt>
                <c:pt idx="94">
                  <c:v>3.9309244388336904E-3</c:v>
                </c:pt>
                <c:pt idx="95">
                  <c:v>3.9749284388336907E-3</c:v>
                </c:pt>
                <c:pt idx="96">
                  <c:v>4.0345004388336906E-3</c:v>
                </c:pt>
                <c:pt idx="97">
                  <c:v>4.0839324388336909E-3</c:v>
                </c:pt>
                <c:pt idx="98">
                  <c:v>4.1257324388336908E-3</c:v>
                </c:pt>
                <c:pt idx="99">
                  <c:v>4.1757324388336904E-3</c:v>
                </c:pt>
                <c:pt idx="100">
                  <c:v>4.2259724388336905E-3</c:v>
                </c:pt>
                <c:pt idx="101">
                  <c:v>4.2710524388336907E-3</c:v>
                </c:pt>
                <c:pt idx="102">
                  <c:v>4.3248124388336907E-3</c:v>
                </c:pt>
                <c:pt idx="103">
                  <c:v>4.3803324388336905E-3</c:v>
                </c:pt>
                <c:pt idx="104">
                  <c:v>4.4207324388336909E-3</c:v>
                </c:pt>
                <c:pt idx="105">
                  <c:v>4.4729724388336903E-3</c:v>
                </c:pt>
                <c:pt idx="106">
                  <c:v>4.5179324388336904E-3</c:v>
                </c:pt>
                <c:pt idx="107">
                  <c:v>4.5701724388336907E-3</c:v>
                </c:pt>
                <c:pt idx="108">
                  <c:v>4.6150124388336907E-3</c:v>
                </c:pt>
                <c:pt idx="109">
                  <c:v>4.6645324388336906E-3</c:v>
                </c:pt>
                <c:pt idx="110">
                  <c:v>4.7181724388336913E-3</c:v>
                </c:pt>
                <c:pt idx="111">
                  <c:v>4.7721724388336906E-3</c:v>
                </c:pt>
                <c:pt idx="112">
                  <c:v>4.8262124388336906E-3</c:v>
                </c:pt>
                <c:pt idx="113">
                  <c:v>4.8742124388336909E-3</c:v>
                </c:pt>
                <c:pt idx="114">
                  <c:v>4.9293324388336906E-3</c:v>
                </c:pt>
                <c:pt idx="115">
                  <c:v>4.9834524388336909E-3</c:v>
                </c:pt>
                <c:pt idx="116">
                  <c:v>5.0449724388336916E-3</c:v>
                </c:pt>
                <c:pt idx="117">
                  <c:v>5.1195324388336903E-3</c:v>
                </c:pt>
                <c:pt idx="118">
                  <c:v>5.203092438833691E-3</c:v>
                </c:pt>
                <c:pt idx="119">
                  <c:v>5.2878524388336907E-3</c:v>
                </c:pt>
                <c:pt idx="120">
                  <c:v>5.3883324388336908E-3</c:v>
                </c:pt>
                <c:pt idx="121">
                  <c:v>5.4926924388336903E-3</c:v>
                </c:pt>
                <c:pt idx="122">
                  <c:v>5.6234924388336906E-3</c:v>
                </c:pt>
                <c:pt idx="123">
                  <c:v>5.7627724388336909E-3</c:v>
                </c:pt>
                <c:pt idx="124">
                  <c:v>5.9207324388336913E-3</c:v>
                </c:pt>
                <c:pt idx="125">
                  <c:v>6.1243324388336904E-3</c:v>
                </c:pt>
                <c:pt idx="126">
                  <c:v>6.3486124388336907E-3</c:v>
                </c:pt>
                <c:pt idx="127">
                  <c:v>6.6028924388336907E-3</c:v>
                </c:pt>
                <c:pt idx="128">
                  <c:v>6.8415324388336907E-3</c:v>
                </c:pt>
                <c:pt idx="129">
                  <c:v>7.0873724388336914E-3</c:v>
                </c:pt>
                <c:pt idx="130">
                  <c:v>7.3259724388336908E-3</c:v>
                </c:pt>
                <c:pt idx="131">
                  <c:v>7.554652438833691E-3</c:v>
                </c:pt>
                <c:pt idx="132">
                  <c:v>7.779132438833691E-3</c:v>
                </c:pt>
                <c:pt idx="133">
                  <c:v>7.9827724388336907E-3</c:v>
                </c:pt>
                <c:pt idx="134">
                  <c:v>8.1891324388336899E-3</c:v>
                </c:pt>
                <c:pt idx="135">
                  <c:v>8.3921724388336897E-3</c:v>
                </c:pt>
                <c:pt idx="136">
                  <c:v>8.58637243883369E-3</c:v>
                </c:pt>
                <c:pt idx="137">
                  <c:v>8.7698924388336912E-3</c:v>
                </c:pt>
                <c:pt idx="138">
                  <c:v>9.0018124388336913E-3</c:v>
                </c:pt>
                <c:pt idx="139">
                  <c:v>9.2187724388336917E-3</c:v>
                </c:pt>
                <c:pt idx="140">
                  <c:v>9.3960924388336916E-3</c:v>
                </c:pt>
                <c:pt idx="141">
                  <c:v>9.5919724388336906E-3</c:v>
                </c:pt>
                <c:pt idx="142">
                  <c:v>9.7857724388336915E-3</c:v>
                </c:pt>
                <c:pt idx="143">
                  <c:v>1.0006412438833691E-2</c:v>
                </c:pt>
                <c:pt idx="144">
                  <c:v>1.0226652438833693E-2</c:v>
                </c:pt>
                <c:pt idx="145">
                  <c:v>1.0419612438833692E-2</c:v>
                </c:pt>
                <c:pt idx="146">
                  <c:v>1.0602492438833693E-2</c:v>
                </c:pt>
                <c:pt idx="147">
                  <c:v>1.0809492438833692E-2</c:v>
                </c:pt>
                <c:pt idx="148">
                  <c:v>1.1008852438833691E-2</c:v>
                </c:pt>
                <c:pt idx="149">
                  <c:v>1.1230252438833693E-2</c:v>
                </c:pt>
                <c:pt idx="150">
                  <c:v>1.1427212438833691E-2</c:v>
                </c:pt>
                <c:pt idx="151">
                  <c:v>1.162881243883369E-2</c:v>
                </c:pt>
                <c:pt idx="152">
                  <c:v>1.1828292438833692E-2</c:v>
                </c:pt>
                <c:pt idx="153">
                  <c:v>1.2045212438833693E-2</c:v>
                </c:pt>
                <c:pt idx="154">
                  <c:v>1.2264892438833693E-2</c:v>
                </c:pt>
                <c:pt idx="155">
                  <c:v>1.2479532438833691E-2</c:v>
                </c:pt>
                <c:pt idx="156">
                  <c:v>1.2682692438833692E-2</c:v>
                </c:pt>
                <c:pt idx="157">
                  <c:v>1.2880292438833691E-2</c:v>
                </c:pt>
                <c:pt idx="158">
                  <c:v>1.3083252438833692E-2</c:v>
                </c:pt>
                <c:pt idx="159">
                  <c:v>1.3312892438833691E-2</c:v>
                </c:pt>
                <c:pt idx="160">
                  <c:v>1.3504892438833691E-2</c:v>
                </c:pt>
                <c:pt idx="161">
                  <c:v>1.3709972438833692E-2</c:v>
                </c:pt>
                <c:pt idx="162">
                  <c:v>1.3904852438833692E-2</c:v>
                </c:pt>
                <c:pt idx="163">
                  <c:v>1.4125252438833691E-2</c:v>
                </c:pt>
                <c:pt idx="164">
                  <c:v>1.4325972438833691E-2</c:v>
                </c:pt>
                <c:pt idx="165">
                  <c:v>1.4549972438833691E-2</c:v>
                </c:pt>
                <c:pt idx="166">
                  <c:v>1.4764172438833691E-2</c:v>
                </c:pt>
                <c:pt idx="167">
                  <c:v>1.4974172438833692E-2</c:v>
                </c:pt>
                <c:pt idx="168">
                  <c:v>1.5171052438833692E-2</c:v>
                </c:pt>
                <c:pt idx="169">
                  <c:v>1.5399612438833692E-2</c:v>
                </c:pt>
                <c:pt idx="170">
                  <c:v>1.5594892438833692E-2</c:v>
                </c:pt>
                <c:pt idx="171">
                  <c:v>1.5799892438833691E-2</c:v>
                </c:pt>
                <c:pt idx="172">
                  <c:v>1.6003452438833693E-2</c:v>
                </c:pt>
                <c:pt idx="173">
                  <c:v>1.6221972438833693E-2</c:v>
                </c:pt>
                <c:pt idx="174">
                  <c:v>1.6415812438833693E-2</c:v>
                </c:pt>
                <c:pt idx="175">
                  <c:v>1.6620052438833691E-2</c:v>
                </c:pt>
                <c:pt idx="176">
                  <c:v>1.682949243883369E-2</c:v>
                </c:pt>
                <c:pt idx="177">
                  <c:v>1.703157243883369E-2</c:v>
                </c:pt>
                <c:pt idx="178">
                  <c:v>1.723361243883369E-2</c:v>
                </c:pt>
                <c:pt idx="179">
                  <c:v>1.7462532438833691E-2</c:v>
                </c:pt>
                <c:pt idx="180">
                  <c:v>1.7681612438833691E-2</c:v>
                </c:pt>
                <c:pt idx="181">
                  <c:v>1.7884212438833692E-2</c:v>
                </c:pt>
                <c:pt idx="182">
                  <c:v>1.8082812438833692E-2</c:v>
                </c:pt>
                <c:pt idx="183">
                  <c:v>1.8295932438833692E-2</c:v>
                </c:pt>
                <c:pt idx="184">
                  <c:v>1.846697243883369E-2</c:v>
                </c:pt>
                <c:pt idx="185">
                  <c:v>1.8681692438833691E-2</c:v>
                </c:pt>
                <c:pt idx="186">
                  <c:v>1.8890932438833691E-2</c:v>
                </c:pt>
                <c:pt idx="187">
                  <c:v>1.9118452438833693E-2</c:v>
                </c:pt>
                <c:pt idx="188">
                  <c:v>1.9345252438833692E-2</c:v>
                </c:pt>
                <c:pt idx="189">
                  <c:v>1.9552812438833691E-2</c:v>
                </c:pt>
                <c:pt idx="190">
                  <c:v>1.9758572438833694E-2</c:v>
                </c:pt>
                <c:pt idx="191">
                  <c:v>1.996069243883369E-2</c:v>
                </c:pt>
                <c:pt idx="192">
                  <c:v>2.0171892438833692E-2</c:v>
                </c:pt>
                <c:pt idx="193">
                  <c:v>2.0381692438833695E-2</c:v>
                </c:pt>
                <c:pt idx="194">
                  <c:v>2.0562212438833695E-2</c:v>
                </c:pt>
                <c:pt idx="195">
                  <c:v>2.0791052438833692E-2</c:v>
                </c:pt>
                <c:pt idx="196">
                  <c:v>2.0975012438833693E-2</c:v>
                </c:pt>
                <c:pt idx="197">
                  <c:v>2.1180292438833691E-2</c:v>
                </c:pt>
                <c:pt idx="198">
                  <c:v>2.1401172438833691E-2</c:v>
                </c:pt>
                <c:pt idx="199">
                  <c:v>2.1589492438833693E-2</c:v>
                </c:pt>
                <c:pt idx="200">
                  <c:v>2.1801412438833694E-2</c:v>
                </c:pt>
                <c:pt idx="201">
                  <c:v>2.2016652438833693E-2</c:v>
                </c:pt>
                <c:pt idx="202">
                  <c:v>2.2211412438833691E-2</c:v>
                </c:pt>
                <c:pt idx="203">
                  <c:v>2.2434492438833692E-2</c:v>
                </c:pt>
                <c:pt idx="204">
                  <c:v>2.2668092438833692E-2</c:v>
                </c:pt>
                <c:pt idx="205">
                  <c:v>2.2858212438833694E-2</c:v>
                </c:pt>
                <c:pt idx="206">
                  <c:v>2.3076652438833691E-2</c:v>
                </c:pt>
                <c:pt idx="207">
                  <c:v>2.3288932438833693E-2</c:v>
                </c:pt>
                <c:pt idx="208">
                  <c:v>2.3521292438833691E-2</c:v>
                </c:pt>
                <c:pt idx="209">
                  <c:v>2.3693052438833694E-2</c:v>
                </c:pt>
                <c:pt idx="210">
                  <c:v>2.3892172438833691E-2</c:v>
                </c:pt>
                <c:pt idx="211">
                  <c:v>2.412661243883369E-2</c:v>
                </c:pt>
                <c:pt idx="212">
                  <c:v>2.4301132438833691E-2</c:v>
                </c:pt>
                <c:pt idx="213">
                  <c:v>2.4519092438833691E-2</c:v>
                </c:pt>
                <c:pt idx="214">
                  <c:v>2.472305243883369E-2</c:v>
                </c:pt>
                <c:pt idx="215">
                  <c:v>2.4927652438833693E-2</c:v>
                </c:pt>
                <c:pt idx="216">
                  <c:v>2.5162572438833689E-2</c:v>
                </c:pt>
                <c:pt idx="217">
                  <c:v>2.5362172438833694E-2</c:v>
                </c:pt>
                <c:pt idx="218">
                  <c:v>2.556089243883369E-2</c:v>
                </c:pt>
                <c:pt idx="219">
                  <c:v>2.5764412438833692E-2</c:v>
                </c:pt>
                <c:pt idx="220">
                  <c:v>2.5973132438833691E-2</c:v>
                </c:pt>
                <c:pt idx="221">
                  <c:v>2.6166932438833692E-2</c:v>
                </c:pt>
                <c:pt idx="222">
                  <c:v>2.6367572438833694E-2</c:v>
                </c:pt>
                <c:pt idx="223">
                  <c:v>2.6561692438833693E-2</c:v>
                </c:pt>
                <c:pt idx="224">
                  <c:v>2.6760132438833694E-2</c:v>
                </c:pt>
                <c:pt idx="225">
                  <c:v>2.6969372438833693E-2</c:v>
                </c:pt>
                <c:pt idx="226">
                  <c:v>2.7180012438833692E-2</c:v>
                </c:pt>
                <c:pt idx="227">
                  <c:v>2.7386572438833693E-2</c:v>
                </c:pt>
                <c:pt idx="228">
                  <c:v>2.760373243883369E-2</c:v>
                </c:pt>
                <c:pt idx="229">
                  <c:v>2.7787372438833689E-2</c:v>
                </c:pt>
                <c:pt idx="230">
                  <c:v>2.8004612438833693E-2</c:v>
                </c:pt>
                <c:pt idx="231">
                  <c:v>2.819849243883369E-2</c:v>
                </c:pt>
                <c:pt idx="232">
                  <c:v>2.840773243883369E-2</c:v>
                </c:pt>
                <c:pt idx="233">
                  <c:v>2.863149243883369E-2</c:v>
                </c:pt>
                <c:pt idx="234">
                  <c:v>2.884001243883369E-2</c:v>
                </c:pt>
                <c:pt idx="235">
                  <c:v>2.9031372438833691E-2</c:v>
                </c:pt>
                <c:pt idx="236">
                  <c:v>2.9231052438833692E-2</c:v>
                </c:pt>
                <c:pt idx="237">
                  <c:v>2.9444452438833691E-2</c:v>
                </c:pt>
                <c:pt idx="238">
                  <c:v>2.9639612438833694E-2</c:v>
                </c:pt>
                <c:pt idx="239">
                  <c:v>2.9853412438833691E-2</c:v>
                </c:pt>
                <c:pt idx="240">
                  <c:v>3.0068052438833689E-2</c:v>
                </c:pt>
                <c:pt idx="241">
                  <c:v>3.0282652438833692E-2</c:v>
                </c:pt>
                <c:pt idx="242">
                  <c:v>3.0472612438833691E-2</c:v>
                </c:pt>
                <c:pt idx="243">
                  <c:v>3.068317243883369E-2</c:v>
                </c:pt>
                <c:pt idx="244">
                  <c:v>3.0882932438833693E-2</c:v>
                </c:pt>
                <c:pt idx="245">
                  <c:v>3.1095572438833693E-2</c:v>
                </c:pt>
                <c:pt idx="246">
                  <c:v>3.1301532438833692E-2</c:v>
                </c:pt>
                <c:pt idx="247">
                  <c:v>3.1497332438833694E-2</c:v>
                </c:pt>
                <c:pt idx="248">
                  <c:v>3.1701532438833689E-2</c:v>
                </c:pt>
                <c:pt idx="249">
                  <c:v>3.1902252438833691E-2</c:v>
                </c:pt>
                <c:pt idx="250">
                  <c:v>3.2093452438833693E-2</c:v>
                </c:pt>
                <c:pt idx="251">
                  <c:v>3.2306772438833689E-2</c:v>
                </c:pt>
                <c:pt idx="252">
                  <c:v>3.2512172438833691E-2</c:v>
                </c:pt>
                <c:pt idx="253">
                  <c:v>3.2741412438833689E-2</c:v>
                </c:pt>
                <c:pt idx="254">
                  <c:v>3.2957612438833689E-2</c:v>
                </c:pt>
                <c:pt idx="255">
                  <c:v>3.3146092438833687E-2</c:v>
                </c:pt>
                <c:pt idx="256">
                  <c:v>3.3353412438833691E-2</c:v>
                </c:pt>
                <c:pt idx="257">
                  <c:v>3.3556372438833693E-2</c:v>
                </c:pt>
                <c:pt idx="258">
                  <c:v>3.3762172438833692E-2</c:v>
                </c:pt>
                <c:pt idx="259">
                  <c:v>3.3959052438833688E-2</c:v>
                </c:pt>
                <c:pt idx="260">
                  <c:v>3.4154452438833693E-2</c:v>
                </c:pt>
                <c:pt idx="261">
                  <c:v>3.4380172438833692E-2</c:v>
                </c:pt>
                <c:pt idx="262">
                  <c:v>3.4586572438833695E-2</c:v>
                </c:pt>
                <c:pt idx="263">
                  <c:v>3.4792972438833697E-2</c:v>
                </c:pt>
                <c:pt idx="264">
                  <c:v>3.502205243883369E-2</c:v>
                </c:pt>
                <c:pt idx="265">
                  <c:v>3.5220932438833688E-2</c:v>
                </c:pt>
                <c:pt idx="266">
                  <c:v>3.5413852438833687E-2</c:v>
                </c:pt>
                <c:pt idx="267">
                  <c:v>3.5605332438833688E-2</c:v>
                </c:pt>
                <c:pt idx="268">
                  <c:v>3.5816612438833689E-2</c:v>
                </c:pt>
                <c:pt idx="269">
                  <c:v>3.6032892438833695E-2</c:v>
                </c:pt>
                <c:pt idx="270">
                  <c:v>3.6238572438833688E-2</c:v>
                </c:pt>
                <c:pt idx="271">
                  <c:v>3.6432332438833689E-2</c:v>
                </c:pt>
                <c:pt idx="272">
                  <c:v>3.6678412438833692E-2</c:v>
                </c:pt>
                <c:pt idx="273">
                  <c:v>3.6873572438833692E-2</c:v>
                </c:pt>
                <c:pt idx="274">
                  <c:v>3.7071012438833692E-2</c:v>
                </c:pt>
                <c:pt idx="275">
                  <c:v>3.7292692438833687E-2</c:v>
                </c:pt>
                <c:pt idx="276">
                  <c:v>3.750249243883369E-2</c:v>
                </c:pt>
                <c:pt idx="277">
                  <c:v>3.7708372438833695E-2</c:v>
                </c:pt>
                <c:pt idx="278">
                  <c:v>3.7934012438833695E-2</c:v>
                </c:pt>
                <c:pt idx="279">
                  <c:v>3.8142412438833692E-2</c:v>
                </c:pt>
                <c:pt idx="280">
                  <c:v>3.8340692438833687E-2</c:v>
                </c:pt>
                <c:pt idx="281">
                  <c:v>3.8538652438833691E-2</c:v>
                </c:pt>
                <c:pt idx="282">
                  <c:v>3.8759532438833691E-2</c:v>
                </c:pt>
                <c:pt idx="283">
                  <c:v>3.8977692438833693E-2</c:v>
                </c:pt>
                <c:pt idx="284">
                  <c:v>3.918273243883369E-2</c:v>
                </c:pt>
                <c:pt idx="285">
                  <c:v>3.9385172438833688E-2</c:v>
                </c:pt>
                <c:pt idx="286">
                  <c:v>3.9589012438833691E-2</c:v>
                </c:pt>
                <c:pt idx="287">
                  <c:v>3.9793532438833691E-2</c:v>
                </c:pt>
                <c:pt idx="288">
                  <c:v>3.9987972438833695E-2</c:v>
                </c:pt>
                <c:pt idx="289">
                  <c:v>4.0193492438833696E-2</c:v>
                </c:pt>
                <c:pt idx="290">
                  <c:v>4.0403092438833693E-2</c:v>
                </c:pt>
                <c:pt idx="291">
                  <c:v>4.0637092438833691E-2</c:v>
                </c:pt>
                <c:pt idx="292">
                  <c:v>4.0856692438833692E-2</c:v>
                </c:pt>
                <c:pt idx="293">
                  <c:v>4.1047492438833696E-2</c:v>
                </c:pt>
                <c:pt idx="294">
                  <c:v>4.1261492438833695E-2</c:v>
                </c:pt>
                <c:pt idx="295">
                  <c:v>4.145869243883369E-2</c:v>
                </c:pt>
                <c:pt idx="296">
                  <c:v>4.1665892438833695E-2</c:v>
                </c:pt>
                <c:pt idx="297">
                  <c:v>4.1884292438833688E-2</c:v>
                </c:pt>
                <c:pt idx="298">
                  <c:v>4.2083892438833689E-2</c:v>
                </c:pt>
                <c:pt idx="299">
                  <c:v>4.229989243883369E-2</c:v>
                </c:pt>
                <c:pt idx="300">
                  <c:v>4.2509092438833697E-2</c:v>
                </c:pt>
                <c:pt idx="301">
                  <c:v>4.2745092438833697E-2</c:v>
                </c:pt>
                <c:pt idx="302">
                  <c:v>4.295309243883369E-2</c:v>
                </c:pt>
                <c:pt idx="303">
                  <c:v>4.3187092438833695E-2</c:v>
                </c:pt>
                <c:pt idx="304">
                  <c:v>4.3383892438833692E-2</c:v>
                </c:pt>
                <c:pt idx="305">
                  <c:v>4.3585892438833686E-2</c:v>
                </c:pt>
                <c:pt idx="306">
                  <c:v>4.3797092438833694E-2</c:v>
                </c:pt>
                <c:pt idx="307">
                  <c:v>4.4026692438833691E-2</c:v>
                </c:pt>
                <c:pt idx="308">
                  <c:v>4.4232292438833698E-2</c:v>
                </c:pt>
                <c:pt idx="309">
                  <c:v>4.4438692438833687E-2</c:v>
                </c:pt>
                <c:pt idx="310">
                  <c:v>4.4650292438833693E-2</c:v>
                </c:pt>
                <c:pt idx="311">
                  <c:v>4.4863892438833694E-2</c:v>
                </c:pt>
                <c:pt idx="312">
                  <c:v>4.5078692438833688E-2</c:v>
                </c:pt>
                <c:pt idx="313">
                  <c:v>4.528629243883369E-2</c:v>
                </c:pt>
                <c:pt idx="314">
                  <c:v>4.548269243883369E-2</c:v>
                </c:pt>
                <c:pt idx="315">
                  <c:v>4.571509243883369E-2</c:v>
                </c:pt>
                <c:pt idx="316">
                  <c:v>4.593949243883369E-2</c:v>
                </c:pt>
                <c:pt idx="317">
                  <c:v>4.6145492438833688E-2</c:v>
                </c:pt>
                <c:pt idx="318">
                  <c:v>4.6344292438833694E-2</c:v>
                </c:pt>
                <c:pt idx="319">
                  <c:v>4.6555892438833693E-2</c:v>
                </c:pt>
                <c:pt idx="320">
                  <c:v>4.6768292438833695E-2</c:v>
                </c:pt>
                <c:pt idx="321">
                  <c:v>4.6985092438833691E-2</c:v>
                </c:pt>
                <c:pt idx="322">
                  <c:v>4.7207892438833693E-2</c:v>
                </c:pt>
                <c:pt idx="323">
                  <c:v>4.741989243883369E-2</c:v>
                </c:pt>
                <c:pt idx="324">
                  <c:v>4.7623492438833688E-2</c:v>
                </c:pt>
                <c:pt idx="325">
                  <c:v>4.7839492438833696E-2</c:v>
                </c:pt>
                <c:pt idx="326">
                  <c:v>4.8089092438833692E-2</c:v>
                </c:pt>
                <c:pt idx="327">
                  <c:v>4.8316292438833688E-2</c:v>
                </c:pt>
                <c:pt idx="328">
                  <c:v>4.8541092438833686E-2</c:v>
                </c:pt>
                <c:pt idx="329">
                  <c:v>4.8765092438833688E-2</c:v>
                </c:pt>
                <c:pt idx="330">
                  <c:v>4.8961492438833687E-2</c:v>
                </c:pt>
                <c:pt idx="331">
                  <c:v>4.920749243883369E-2</c:v>
                </c:pt>
                <c:pt idx="332">
                  <c:v>4.9417092438833687E-2</c:v>
                </c:pt>
                <c:pt idx="333">
                  <c:v>4.9633892438833691E-2</c:v>
                </c:pt>
                <c:pt idx="334">
                  <c:v>4.9842692438833686E-2</c:v>
                </c:pt>
                <c:pt idx="335">
                  <c:v>5.0053492438833697E-2</c:v>
                </c:pt>
                <c:pt idx="336">
                  <c:v>5.0270692438833697E-2</c:v>
                </c:pt>
                <c:pt idx="337">
                  <c:v>5.0483492438833696E-2</c:v>
                </c:pt>
                <c:pt idx="338">
                  <c:v>5.0697092438833691E-2</c:v>
                </c:pt>
                <c:pt idx="339">
                  <c:v>5.0918292438833695E-2</c:v>
                </c:pt>
                <c:pt idx="340">
                  <c:v>5.1153492438833686E-2</c:v>
                </c:pt>
                <c:pt idx="341">
                  <c:v>5.1403492438833694E-2</c:v>
                </c:pt>
                <c:pt idx="342">
                  <c:v>5.1688692438833693E-2</c:v>
                </c:pt>
                <c:pt idx="343">
                  <c:v>5.1843892438833687E-2</c:v>
                </c:pt>
                <c:pt idx="344">
                  <c:v>5.2071892438833693E-2</c:v>
                </c:pt>
                <c:pt idx="345">
                  <c:v>5.2277092438833696E-2</c:v>
                </c:pt>
                <c:pt idx="346">
                  <c:v>5.2524292438833692E-2</c:v>
                </c:pt>
                <c:pt idx="347">
                  <c:v>5.2734692438833691E-2</c:v>
                </c:pt>
                <c:pt idx="348">
                  <c:v>5.2984692438833692E-2</c:v>
                </c:pt>
                <c:pt idx="349">
                  <c:v>5.319989243883369E-2</c:v>
                </c:pt>
                <c:pt idx="350">
                  <c:v>5.3425092438833692E-2</c:v>
                </c:pt>
                <c:pt idx="351">
                  <c:v>5.3639492438833695E-2</c:v>
                </c:pt>
                <c:pt idx="352">
                  <c:v>5.3870692438833689E-2</c:v>
                </c:pt>
                <c:pt idx="353">
                  <c:v>5.4114692438833691E-2</c:v>
                </c:pt>
                <c:pt idx="354">
                  <c:v>5.4328692438833689E-2</c:v>
                </c:pt>
                <c:pt idx="355">
                  <c:v>5.4549092438833692E-2</c:v>
                </c:pt>
                <c:pt idx="356">
                  <c:v>5.4759092438833694E-2</c:v>
                </c:pt>
                <c:pt idx="357">
                  <c:v>5.4986692438833688E-2</c:v>
                </c:pt>
                <c:pt idx="358">
                  <c:v>5.521189243883369E-2</c:v>
                </c:pt>
                <c:pt idx="359">
                  <c:v>5.5425092438833694E-2</c:v>
                </c:pt>
                <c:pt idx="360">
                  <c:v>5.5665092438833691E-2</c:v>
                </c:pt>
                <c:pt idx="361">
                  <c:v>5.5888292438833691E-2</c:v>
                </c:pt>
                <c:pt idx="362">
                  <c:v>5.6099492438833692E-2</c:v>
                </c:pt>
                <c:pt idx="363">
                  <c:v>5.6339092438833699E-2</c:v>
                </c:pt>
                <c:pt idx="364">
                  <c:v>5.6536292438833693E-2</c:v>
                </c:pt>
                <c:pt idx="365">
                  <c:v>5.676709243883369E-2</c:v>
                </c:pt>
                <c:pt idx="366">
                  <c:v>5.701469243883369E-2</c:v>
                </c:pt>
                <c:pt idx="367">
                  <c:v>5.7242692438833689E-2</c:v>
                </c:pt>
                <c:pt idx="368">
                  <c:v>5.7485492438833691E-2</c:v>
                </c:pt>
                <c:pt idx="369">
                  <c:v>5.7697892438833692E-2</c:v>
                </c:pt>
                <c:pt idx="370">
                  <c:v>5.7922292438833692E-2</c:v>
                </c:pt>
                <c:pt idx="371">
                  <c:v>5.8148692438833693E-2</c:v>
                </c:pt>
                <c:pt idx="372">
                  <c:v>5.8367492438833685E-2</c:v>
                </c:pt>
                <c:pt idx="373">
                  <c:v>5.8592292438833696E-2</c:v>
                </c:pt>
                <c:pt idx="374">
                  <c:v>5.882229243883369E-2</c:v>
                </c:pt>
                <c:pt idx="375">
                  <c:v>5.9065892438833686E-2</c:v>
                </c:pt>
                <c:pt idx="376">
                  <c:v>5.9300692438833694E-2</c:v>
                </c:pt>
                <c:pt idx="377">
                  <c:v>5.951629243883369E-2</c:v>
                </c:pt>
                <c:pt idx="378">
                  <c:v>5.9752692438833695E-2</c:v>
                </c:pt>
                <c:pt idx="379">
                  <c:v>5.9973492438833695E-2</c:v>
                </c:pt>
                <c:pt idx="380">
                  <c:v>6.0201092438833689E-2</c:v>
                </c:pt>
                <c:pt idx="381">
                  <c:v>6.0467892438833687E-2</c:v>
                </c:pt>
                <c:pt idx="382">
                  <c:v>6.068469243883369E-2</c:v>
                </c:pt>
                <c:pt idx="383">
                  <c:v>6.0903092438833691E-2</c:v>
                </c:pt>
                <c:pt idx="384">
                  <c:v>6.1124292438833688E-2</c:v>
                </c:pt>
                <c:pt idx="385">
                  <c:v>6.1383092438833692E-2</c:v>
                </c:pt>
                <c:pt idx="386">
                  <c:v>6.1608292438833694E-2</c:v>
                </c:pt>
                <c:pt idx="387">
                  <c:v>6.1857892438833689E-2</c:v>
                </c:pt>
                <c:pt idx="388">
                  <c:v>6.2130692438833693E-2</c:v>
                </c:pt>
                <c:pt idx="389">
                  <c:v>6.2363092438833687E-2</c:v>
                </c:pt>
                <c:pt idx="390">
                  <c:v>6.259149243883369E-2</c:v>
                </c:pt>
                <c:pt idx="391">
                  <c:v>6.2811092438833691E-2</c:v>
                </c:pt>
                <c:pt idx="392">
                  <c:v>6.3051492438833692E-2</c:v>
                </c:pt>
                <c:pt idx="393">
                  <c:v>6.3291492438833696E-2</c:v>
                </c:pt>
                <c:pt idx="394">
                  <c:v>6.3522692438833697E-2</c:v>
                </c:pt>
                <c:pt idx="395">
                  <c:v>6.3753892438833684E-2</c:v>
                </c:pt>
                <c:pt idx="396">
                  <c:v>6.398189243883369E-2</c:v>
                </c:pt>
                <c:pt idx="397">
                  <c:v>6.4249492438833697E-2</c:v>
                </c:pt>
                <c:pt idx="398">
                  <c:v>6.4492292438833698E-2</c:v>
                </c:pt>
                <c:pt idx="399">
                  <c:v>6.4738292438833694E-2</c:v>
                </c:pt>
                <c:pt idx="400">
                  <c:v>6.4995092438833696E-2</c:v>
                </c:pt>
                <c:pt idx="401">
                  <c:v>6.5235492438833698E-2</c:v>
                </c:pt>
                <c:pt idx="402">
                  <c:v>6.5490692438833695E-2</c:v>
                </c:pt>
                <c:pt idx="403">
                  <c:v>6.5711492438833702E-2</c:v>
                </c:pt>
                <c:pt idx="404">
                  <c:v>6.596349243883369E-2</c:v>
                </c:pt>
                <c:pt idx="405">
                  <c:v>6.6190292438833689E-2</c:v>
                </c:pt>
                <c:pt idx="406">
                  <c:v>6.6448692438833695E-2</c:v>
                </c:pt>
                <c:pt idx="407">
                  <c:v>6.6695092438833689E-2</c:v>
                </c:pt>
                <c:pt idx="408">
                  <c:v>6.6939892438833692E-2</c:v>
                </c:pt>
                <c:pt idx="409">
                  <c:v>6.7182692438833694E-2</c:v>
                </c:pt>
                <c:pt idx="410">
                  <c:v>6.740069243883369E-2</c:v>
                </c:pt>
                <c:pt idx="411">
                  <c:v>6.7641892438833701E-2</c:v>
                </c:pt>
                <c:pt idx="412">
                  <c:v>6.7871892438833695E-2</c:v>
                </c:pt>
                <c:pt idx="413">
                  <c:v>6.8110692438833692E-2</c:v>
                </c:pt>
                <c:pt idx="414">
                  <c:v>6.8408692438833685E-2</c:v>
                </c:pt>
                <c:pt idx="415">
                  <c:v>6.8634292438833691E-2</c:v>
                </c:pt>
                <c:pt idx="416">
                  <c:v>6.8894692438833699E-2</c:v>
                </c:pt>
                <c:pt idx="417">
                  <c:v>6.913229243883369E-2</c:v>
                </c:pt>
                <c:pt idx="418">
                  <c:v>6.9358292438833694E-2</c:v>
                </c:pt>
                <c:pt idx="419">
                  <c:v>6.9622292438833694E-2</c:v>
                </c:pt>
                <c:pt idx="420">
                  <c:v>6.9862692438833696E-2</c:v>
                </c:pt>
                <c:pt idx="421">
                  <c:v>7.0098692438833696E-2</c:v>
                </c:pt>
                <c:pt idx="422">
                  <c:v>7.0373892438833699E-2</c:v>
                </c:pt>
                <c:pt idx="423">
                  <c:v>7.0591892438833695E-2</c:v>
                </c:pt>
                <c:pt idx="424">
                  <c:v>7.0896692438833689E-2</c:v>
                </c:pt>
                <c:pt idx="425">
                  <c:v>7.1140692438833697E-2</c:v>
                </c:pt>
                <c:pt idx="426">
                  <c:v>7.1421892438833692E-2</c:v>
                </c:pt>
                <c:pt idx="427">
                  <c:v>7.1661892438833683E-2</c:v>
                </c:pt>
                <c:pt idx="428">
                  <c:v>7.1903892438833689E-2</c:v>
                </c:pt>
                <c:pt idx="429">
                  <c:v>7.2134292438833694E-2</c:v>
                </c:pt>
                <c:pt idx="430">
                  <c:v>7.2374292438833698E-2</c:v>
                </c:pt>
                <c:pt idx="431">
                  <c:v>7.2657092438833684E-2</c:v>
                </c:pt>
                <c:pt idx="432" formatCode="General">
                  <c:v>7.2907092438833698E-2</c:v>
                </c:pt>
                <c:pt idx="433" formatCode="General">
                  <c:v>7.3151892438833688E-2</c:v>
                </c:pt>
                <c:pt idx="434" formatCode="General">
                  <c:v>7.3384292438833695E-2</c:v>
                </c:pt>
                <c:pt idx="435" formatCode="General">
                  <c:v>7.3658692438833689E-2</c:v>
                </c:pt>
                <c:pt idx="436" formatCode="General">
                  <c:v>7.3927092438833691E-2</c:v>
                </c:pt>
                <c:pt idx="437" formatCode="General">
                  <c:v>7.4177892438833701E-2</c:v>
                </c:pt>
                <c:pt idx="438" formatCode="General">
                  <c:v>7.4417492438833693E-2</c:v>
                </c:pt>
                <c:pt idx="439" formatCode="General">
                  <c:v>7.4672292438833693E-2</c:v>
                </c:pt>
                <c:pt idx="440" formatCode="General">
                  <c:v>7.5004292438833692E-2</c:v>
                </c:pt>
                <c:pt idx="441" formatCode="General">
                  <c:v>7.5201892438833684E-2</c:v>
                </c:pt>
                <c:pt idx="442" formatCode="General">
                  <c:v>7.5475092438833699E-2</c:v>
                </c:pt>
                <c:pt idx="443" formatCode="General">
                  <c:v>7.5730692438833694E-2</c:v>
                </c:pt>
                <c:pt idx="444" formatCode="General">
                  <c:v>7.5985492438833693E-2</c:v>
                </c:pt>
                <c:pt idx="445" formatCode="General">
                  <c:v>7.6216692438833694E-2</c:v>
                </c:pt>
                <c:pt idx="446" formatCode="General">
                  <c:v>7.6479892438833699E-2</c:v>
                </c:pt>
                <c:pt idx="447" formatCode="General">
                  <c:v>7.6740692438833691E-2</c:v>
                </c:pt>
                <c:pt idx="448" formatCode="General">
                  <c:v>7.7032692438833691E-2</c:v>
                </c:pt>
                <c:pt idx="449" formatCode="General">
                  <c:v>7.726429243883369E-2</c:v>
                </c:pt>
                <c:pt idx="450" formatCode="General">
                  <c:v>7.752829243883369E-2</c:v>
                </c:pt>
                <c:pt idx="451" formatCode="General">
                  <c:v>7.7779892438833695E-2</c:v>
                </c:pt>
                <c:pt idx="452" formatCode="General">
                  <c:v>7.803309243883369E-2</c:v>
                </c:pt>
                <c:pt idx="453" formatCode="General">
                  <c:v>7.8304692438833701E-2</c:v>
                </c:pt>
                <c:pt idx="454" formatCode="General">
                  <c:v>7.8541092438833685E-2</c:v>
                </c:pt>
                <c:pt idx="455" formatCode="General">
                  <c:v>7.8814692438833697E-2</c:v>
                </c:pt>
                <c:pt idx="456" formatCode="General">
                  <c:v>7.9061892438833686E-2</c:v>
                </c:pt>
                <c:pt idx="457" formatCode="General">
                  <c:v>7.9322292438833694E-2</c:v>
                </c:pt>
                <c:pt idx="458" formatCode="General">
                  <c:v>7.9590692438833696E-2</c:v>
                </c:pt>
                <c:pt idx="459" formatCode="General">
                  <c:v>7.9829092438833682E-2</c:v>
                </c:pt>
                <c:pt idx="460" formatCode="General">
                  <c:v>8.0114692438833679E-2</c:v>
                </c:pt>
                <c:pt idx="461" formatCode="General">
                  <c:v>8.0366292438833684E-2</c:v>
                </c:pt>
                <c:pt idx="462" formatCode="General">
                  <c:v>8.0629092438833677E-2</c:v>
                </c:pt>
                <c:pt idx="463" formatCode="General">
                  <c:v>8.0882692438833684E-2</c:v>
                </c:pt>
                <c:pt idx="464" formatCode="General">
                  <c:v>8.1143092438833692E-2</c:v>
                </c:pt>
                <c:pt idx="465" formatCode="General">
                  <c:v>8.1429492438833684E-2</c:v>
                </c:pt>
                <c:pt idx="466" formatCode="General">
                  <c:v>8.1675092438833682E-2</c:v>
                </c:pt>
                <c:pt idx="467" formatCode="General">
                  <c:v>8.1920692438833681E-2</c:v>
                </c:pt>
                <c:pt idx="468" formatCode="General">
                  <c:v>8.2173092438833695E-2</c:v>
                </c:pt>
                <c:pt idx="469" formatCode="General">
                  <c:v>8.2424292438833688E-2</c:v>
                </c:pt>
                <c:pt idx="470" formatCode="General">
                  <c:v>8.2673892438833677E-2</c:v>
                </c:pt>
                <c:pt idx="471" formatCode="General">
                  <c:v>8.2943492438833685E-2</c:v>
                </c:pt>
                <c:pt idx="472" formatCode="General">
                  <c:v>8.3187492438833693E-2</c:v>
                </c:pt>
                <c:pt idx="473" formatCode="General">
                  <c:v>8.344749243883369E-2</c:v>
                </c:pt>
                <c:pt idx="474" formatCode="General">
                  <c:v>8.3700692438833671E-2</c:v>
                </c:pt>
                <c:pt idx="475" formatCode="General">
                  <c:v>8.3949492438833692E-2</c:v>
                </c:pt>
                <c:pt idx="476" formatCode="General">
                  <c:v>8.4195092438833677E-2</c:v>
                </c:pt>
                <c:pt idx="477" formatCode="General">
                  <c:v>8.4473492438833675E-2</c:v>
                </c:pt>
                <c:pt idx="478" formatCode="General">
                  <c:v>8.470629243883368E-2</c:v>
                </c:pt>
                <c:pt idx="479" formatCode="General">
                  <c:v>8.4976292438833687E-2</c:v>
                </c:pt>
                <c:pt idx="480" formatCode="General">
                  <c:v>8.5254692438833685E-2</c:v>
                </c:pt>
                <c:pt idx="481" formatCode="General">
                  <c:v>8.550789243883368E-2</c:v>
                </c:pt>
                <c:pt idx="482" formatCode="General">
                  <c:v>8.5781092438833681E-2</c:v>
                </c:pt>
                <c:pt idx="483" formatCode="General">
                  <c:v>8.603829243883368E-2</c:v>
                </c:pt>
                <c:pt idx="484" formatCode="General">
                  <c:v>8.6311492438833681E-2</c:v>
                </c:pt>
                <c:pt idx="485" formatCode="General">
                  <c:v>8.6561892438833679E-2</c:v>
                </c:pt>
                <c:pt idx="486" formatCode="General">
                  <c:v>8.6832692438833681E-2</c:v>
                </c:pt>
                <c:pt idx="487" formatCode="General">
                  <c:v>8.7093892438833684E-2</c:v>
                </c:pt>
                <c:pt idx="488" formatCode="General">
                  <c:v>8.7361092438833679E-2</c:v>
                </c:pt>
                <c:pt idx="489" formatCode="General">
                  <c:v>8.7647492438833685E-2</c:v>
                </c:pt>
                <c:pt idx="490" formatCode="General">
                  <c:v>8.7897092438833688E-2</c:v>
                </c:pt>
                <c:pt idx="491" formatCode="General">
                  <c:v>8.8160292438833693E-2</c:v>
                </c:pt>
                <c:pt idx="492" formatCode="General">
                  <c:v>8.8403892438833689E-2</c:v>
                </c:pt>
                <c:pt idx="493" formatCode="General">
                  <c:v>8.8682292438833688E-2</c:v>
                </c:pt>
                <c:pt idx="494" formatCode="General">
                  <c:v>8.8936692438833675E-2</c:v>
                </c:pt>
                <c:pt idx="495" formatCode="General">
                  <c:v>8.9188292438833694E-2</c:v>
                </c:pt>
                <c:pt idx="496" formatCode="General">
                  <c:v>8.9427892438833687E-2</c:v>
                </c:pt>
                <c:pt idx="497" formatCode="General">
                  <c:v>8.9676292438833696E-2</c:v>
                </c:pt>
                <c:pt idx="498" formatCode="General">
                  <c:v>8.9944692438833684E-2</c:v>
                </c:pt>
                <c:pt idx="499" formatCode="General">
                  <c:v>9.0201092438833688E-2</c:v>
                </c:pt>
                <c:pt idx="500" formatCode="General">
                  <c:v>9.0462292438833691E-2</c:v>
                </c:pt>
                <c:pt idx="501" formatCode="General">
                  <c:v>9.0708292438833688E-2</c:v>
                </c:pt>
                <c:pt idx="502" formatCode="General">
                  <c:v>9.1009092438833677E-2</c:v>
                </c:pt>
                <c:pt idx="503" formatCode="General">
                  <c:v>9.1266292438833677E-2</c:v>
                </c:pt>
                <c:pt idx="504" formatCode="General">
                  <c:v>9.1523092438833678E-2</c:v>
                </c:pt>
                <c:pt idx="505" formatCode="General">
                  <c:v>9.1769092438833688E-2</c:v>
                </c:pt>
                <c:pt idx="506" formatCode="General">
                  <c:v>9.2025492438833678E-2</c:v>
                </c:pt>
                <c:pt idx="507" formatCode="General">
                  <c:v>9.2267892438833682E-2</c:v>
                </c:pt>
                <c:pt idx="508" formatCode="General">
                  <c:v>9.2527492438833681E-2</c:v>
                </c:pt>
                <c:pt idx="509" formatCode="General">
                  <c:v>9.2779092438833685E-2</c:v>
                </c:pt>
                <c:pt idx="510" formatCode="General">
                  <c:v>9.3066692438833684E-2</c:v>
                </c:pt>
                <c:pt idx="511" formatCode="General">
                  <c:v>9.3320292438833691E-2</c:v>
                </c:pt>
                <c:pt idx="512" formatCode="General">
                  <c:v>9.3569492438833682E-2</c:v>
                </c:pt>
                <c:pt idx="513" formatCode="General">
                  <c:v>9.3819492438833696E-2</c:v>
                </c:pt>
                <c:pt idx="514" formatCode="General">
                  <c:v>9.4070292438833678E-2</c:v>
                </c:pt>
                <c:pt idx="515" formatCode="General">
                  <c:v>9.4347892438833694E-2</c:v>
                </c:pt>
                <c:pt idx="516" formatCode="General">
                  <c:v>9.4605492438833691E-2</c:v>
                </c:pt>
                <c:pt idx="517" formatCode="General">
                  <c:v>9.4863892438833683E-2</c:v>
                </c:pt>
                <c:pt idx="518" formatCode="General">
                  <c:v>9.5113092438833674E-2</c:v>
                </c:pt>
                <c:pt idx="519" formatCode="General">
                  <c:v>9.5373092438833684E-2</c:v>
                </c:pt>
                <c:pt idx="520" formatCode="General">
                  <c:v>9.5621892438833692E-2</c:v>
                </c:pt>
                <c:pt idx="521" formatCode="General">
                  <c:v>9.5900292438833676E-2</c:v>
                </c:pt>
                <c:pt idx="522" formatCode="General">
                  <c:v>9.6169092438833689E-2</c:v>
                </c:pt>
                <c:pt idx="523" formatCode="General">
                  <c:v>9.6427892438833693E-2</c:v>
                </c:pt>
                <c:pt idx="524" formatCode="General">
                  <c:v>9.6711892438833685E-2</c:v>
                </c:pt>
                <c:pt idx="525" formatCode="General">
                  <c:v>9.6956692438833689E-2</c:v>
                </c:pt>
                <c:pt idx="526" formatCode="General">
                  <c:v>9.7203092438833683E-2</c:v>
                </c:pt>
                <c:pt idx="527" formatCode="General">
                  <c:v>9.7449892438833688E-2</c:v>
                </c:pt>
                <c:pt idx="528" formatCode="General">
                  <c:v>9.7702692438833671E-2</c:v>
                </c:pt>
                <c:pt idx="529" formatCode="General">
                  <c:v>9.7942692438833689E-2</c:v>
                </c:pt>
                <c:pt idx="530" formatCode="General">
                  <c:v>9.8203092438833683E-2</c:v>
                </c:pt>
                <c:pt idx="531" formatCode="General">
                  <c:v>9.8458292438833694E-2</c:v>
                </c:pt>
                <c:pt idx="532" formatCode="General">
                  <c:v>9.8710292438833683E-2</c:v>
                </c:pt>
                <c:pt idx="533" formatCode="General">
                  <c:v>9.8990292438833685E-2</c:v>
                </c:pt>
                <c:pt idx="534" formatCode="General">
                  <c:v>9.9239092438833693E-2</c:v>
                </c:pt>
                <c:pt idx="535" formatCode="General">
                  <c:v>9.9513492438833687E-2</c:v>
                </c:pt>
                <c:pt idx="536" formatCode="General">
                  <c:v>9.9797892438833691E-2</c:v>
                </c:pt>
                <c:pt idx="537" formatCode="General">
                  <c:v>0.10009429243883368</c:v>
                </c:pt>
                <c:pt idx="538" formatCode="General">
                  <c:v>0.10034229243883369</c:v>
                </c:pt>
                <c:pt idx="539" formatCode="General">
                  <c:v>0.10060829243883368</c:v>
                </c:pt>
                <c:pt idx="540" formatCode="General">
                  <c:v>0.10085949243883369</c:v>
                </c:pt>
                <c:pt idx="541" formatCode="General">
                  <c:v>0.10111229243883368</c:v>
                </c:pt>
                <c:pt idx="542" formatCode="General">
                  <c:v>0.10137349243883369</c:v>
                </c:pt>
                <c:pt idx="543" formatCode="General">
                  <c:v>0.10162309243883369</c:v>
                </c:pt>
                <c:pt idx="544" formatCode="General">
                  <c:v>0.10187949243883368</c:v>
                </c:pt>
                <c:pt idx="545" formatCode="General">
                  <c:v>0.10216189243883368</c:v>
                </c:pt>
                <c:pt idx="546" formatCode="General">
                  <c:v>0.10241629243883368</c:v>
                </c:pt>
                <c:pt idx="547" formatCode="General">
                  <c:v>0.10267309243883367</c:v>
                </c:pt>
                <c:pt idx="548" formatCode="General">
                  <c:v>0.10292509243883367</c:v>
                </c:pt>
                <c:pt idx="549" formatCode="General">
                  <c:v>0.10317589243883368</c:v>
                </c:pt>
                <c:pt idx="550" formatCode="General">
                  <c:v>0.10342509243883369</c:v>
                </c:pt>
                <c:pt idx="551" formatCode="General">
                  <c:v>0.1037134924388337</c:v>
                </c:pt>
                <c:pt idx="552" formatCode="General">
                  <c:v>0.10396509243883369</c:v>
                </c:pt>
                <c:pt idx="553" formatCode="General">
                  <c:v>0.10421509243883369</c:v>
                </c:pt>
                <c:pt idx="554" formatCode="General">
                  <c:v>0.10446789243883367</c:v>
                </c:pt>
                <c:pt idx="555" formatCode="General">
                  <c:v>0.10471869243883368</c:v>
                </c:pt>
                <c:pt idx="556" formatCode="General">
                  <c:v>0.10496189243883368</c:v>
                </c:pt>
                <c:pt idx="557" formatCode="General">
                  <c:v>0.10520429243883368</c:v>
                </c:pt>
                <c:pt idx="558" formatCode="General">
                  <c:v>0.10547349243883369</c:v>
                </c:pt>
                <c:pt idx="559" formatCode="General">
                  <c:v>0.10575389243883368</c:v>
                </c:pt>
                <c:pt idx="560" formatCode="General">
                  <c:v>0.10602629243883369</c:v>
                </c:pt>
                <c:pt idx="561" formatCode="General">
                  <c:v>0.10627709243883368</c:v>
                </c:pt>
                <c:pt idx="562" formatCode="General">
                  <c:v>0.10654189243883369</c:v>
                </c:pt>
                <c:pt idx="563" formatCode="General">
                  <c:v>0.10681909243883368</c:v>
                </c:pt>
                <c:pt idx="564" formatCode="General">
                  <c:v>0.10707269243883369</c:v>
                </c:pt>
                <c:pt idx="565" formatCode="General">
                  <c:v>0.10731749243883368</c:v>
                </c:pt>
                <c:pt idx="566" formatCode="General">
                  <c:v>0.10757949243883369</c:v>
                </c:pt>
                <c:pt idx="567" formatCode="General">
                  <c:v>0.10786109243883368</c:v>
                </c:pt>
                <c:pt idx="568" formatCode="General">
                  <c:v>0.10810709243883368</c:v>
                </c:pt>
                <c:pt idx="569" formatCode="General">
                  <c:v>0.10835469243883368</c:v>
                </c:pt>
                <c:pt idx="570" formatCode="General">
                  <c:v>0.10860589243883367</c:v>
                </c:pt>
                <c:pt idx="571" formatCode="General">
                  <c:v>0.10886509243883369</c:v>
                </c:pt>
                <c:pt idx="572" formatCode="General">
                  <c:v>0.10914749243883369</c:v>
                </c:pt>
                <c:pt idx="573" formatCode="General">
                  <c:v>0.10941989243883368</c:v>
                </c:pt>
                <c:pt idx="574" formatCode="General">
                  <c:v>0.10967109243883368</c:v>
                </c:pt>
                <c:pt idx="575" formatCode="General">
                  <c:v>0.10995469243883368</c:v>
                </c:pt>
                <c:pt idx="576" formatCode="General">
                  <c:v>0.11021709243883368</c:v>
                </c:pt>
                <c:pt idx="577" formatCode="General">
                  <c:v>0.11047549243883369</c:v>
                </c:pt>
                <c:pt idx="578" formatCode="General">
                  <c:v>0.11076389243883368</c:v>
                </c:pt>
                <c:pt idx="579" formatCode="General">
                  <c:v>0.11101229243883369</c:v>
                </c:pt>
                <c:pt idx="580" formatCode="General">
                  <c:v>0.11126669243883368</c:v>
                </c:pt>
                <c:pt idx="581" formatCode="General">
                  <c:v>0.11152349243883368</c:v>
                </c:pt>
                <c:pt idx="582" formatCode="General">
                  <c:v>0.11178509243883368</c:v>
                </c:pt>
                <c:pt idx="583" formatCode="General">
                  <c:v>0.11205349243883368</c:v>
                </c:pt>
                <c:pt idx="584" formatCode="General">
                  <c:v>0.11230029243883369</c:v>
                </c:pt>
                <c:pt idx="585" formatCode="General">
                  <c:v>0.11255189243883368</c:v>
                </c:pt>
                <c:pt idx="586" formatCode="General">
                  <c:v>0.11280909243883368</c:v>
                </c:pt>
                <c:pt idx="587" formatCode="General">
                  <c:v>0.11308909243883368</c:v>
                </c:pt>
                <c:pt idx="588" formatCode="General">
                  <c:v>0.11335589243883369</c:v>
                </c:pt>
                <c:pt idx="589" formatCode="General">
                  <c:v>0.11361429243883368</c:v>
                </c:pt>
                <c:pt idx="590" formatCode="General">
                  <c:v>0.11386669243883368</c:v>
                </c:pt>
                <c:pt idx="591" formatCode="General">
                  <c:v>0.11412189243883368</c:v>
                </c:pt>
                <c:pt idx="592" formatCode="General">
                  <c:v>0.11440549243883368</c:v>
                </c:pt>
                <c:pt idx="593" formatCode="General">
                  <c:v>0.11466989243883369</c:v>
                </c:pt>
                <c:pt idx="594" formatCode="General">
                  <c:v>0.1149254924388337</c:v>
                </c:pt>
                <c:pt idx="595" formatCode="General">
                  <c:v>0.11515949243883368</c:v>
                </c:pt>
                <c:pt idx="596" formatCode="General">
                  <c:v>0.11543549243883369</c:v>
                </c:pt>
                <c:pt idx="597" formatCode="General">
                  <c:v>0.11568269243883368</c:v>
                </c:pt>
                <c:pt idx="598" formatCode="General">
                  <c:v>0.11594149243883368</c:v>
                </c:pt>
                <c:pt idx="599" formatCode="General">
                  <c:v>0.11623189243883368</c:v>
                </c:pt>
                <c:pt idx="600" formatCode="General">
                  <c:v>0.11646749243883368</c:v>
                </c:pt>
                <c:pt idx="601" formatCode="General">
                  <c:v>0.11674389243883368</c:v>
                </c:pt>
                <c:pt idx="602" formatCode="General">
                  <c:v>0.11699749243883367</c:v>
                </c:pt>
                <c:pt idx="603" formatCode="General">
                  <c:v>0.11725789243883368</c:v>
                </c:pt>
                <c:pt idx="604" formatCode="General">
                  <c:v>0.11751789243883369</c:v>
                </c:pt>
                <c:pt idx="605" formatCode="General">
                  <c:v>0.11782829243883368</c:v>
                </c:pt>
                <c:pt idx="606" formatCode="General">
                  <c:v>0.11803109243883368</c:v>
                </c:pt>
                <c:pt idx="607" formatCode="General">
                  <c:v>0.11830349243883369</c:v>
                </c:pt>
                <c:pt idx="608" formatCode="General">
                  <c:v>0.11853909243883369</c:v>
                </c:pt>
                <c:pt idx="609" formatCode="General">
                  <c:v>0.11877589243883369</c:v>
                </c:pt>
                <c:pt idx="610" formatCode="General">
                  <c:v>0.11908269243883368</c:v>
                </c:pt>
                <c:pt idx="611" formatCode="General">
                  <c:v>0.11933949243883368</c:v>
                </c:pt>
                <c:pt idx="612" formatCode="General">
                  <c:v>0.11960709243883368</c:v>
                </c:pt>
                <c:pt idx="613" formatCode="General">
                  <c:v>0.11986589243883369</c:v>
                </c:pt>
                <c:pt idx="614" formatCode="General">
                  <c:v>0.12013109243883369</c:v>
                </c:pt>
                <c:pt idx="615" formatCode="General">
                  <c:v>0.12040389243883368</c:v>
                </c:pt>
                <c:pt idx="616" formatCode="General">
                  <c:v>0.12067309243883369</c:v>
                </c:pt>
                <c:pt idx="617" formatCode="General">
                  <c:v>0.12097349243883368</c:v>
                </c:pt>
                <c:pt idx="618" formatCode="General">
                  <c:v>0.12121029243883369</c:v>
                </c:pt>
                <c:pt idx="619" formatCode="General">
                  <c:v>0.12147389243883369</c:v>
                </c:pt>
                <c:pt idx="620" formatCode="General">
                  <c:v>0.12174069243883368</c:v>
                </c:pt>
                <c:pt idx="621" formatCode="General">
                  <c:v>0.12200589243883368</c:v>
                </c:pt>
                <c:pt idx="622" formatCode="General">
                  <c:v>0.12230149243883368</c:v>
                </c:pt>
                <c:pt idx="623" formatCode="General">
                  <c:v>0.12255229243883368</c:v>
                </c:pt>
                <c:pt idx="624" formatCode="General">
                  <c:v>0.12279629243883368</c:v>
                </c:pt>
                <c:pt idx="625" formatCode="General">
                  <c:v>0.12306629243883367</c:v>
                </c:pt>
                <c:pt idx="626" formatCode="General">
                  <c:v>0.12330709243883367</c:v>
                </c:pt>
                <c:pt idx="627" formatCode="General">
                  <c:v>0.12359469243883367</c:v>
                </c:pt>
                <c:pt idx="628" formatCode="General">
                  <c:v>0.12387589243883369</c:v>
                </c:pt>
                <c:pt idx="629" formatCode="General">
                  <c:v>0.12413869243883369</c:v>
                </c:pt>
                <c:pt idx="630" formatCode="General">
                  <c:v>0.12438789243883369</c:v>
                </c:pt>
                <c:pt idx="631" formatCode="General">
                  <c:v>0.12465549243883368</c:v>
                </c:pt>
                <c:pt idx="632" formatCode="General">
                  <c:v>0.12493269243883369</c:v>
                </c:pt>
                <c:pt idx="633" formatCode="General">
                  <c:v>0.12518349243883367</c:v>
                </c:pt>
                <c:pt idx="634" formatCode="General">
                  <c:v>0.12547229243883368</c:v>
                </c:pt>
                <c:pt idx="635" formatCode="General">
                  <c:v>0.12576389243883368</c:v>
                </c:pt>
                <c:pt idx="636" formatCode="General">
                  <c:v>0.12602589243883369</c:v>
                </c:pt>
                <c:pt idx="637" formatCode="General">
                  <c:v>0.12630989243883367</c:v>
                </c:pt>
                <c:pt idx="638" formatCode="General">
                  <c:v>0.12655709243883367</c:v>
                </c:pt>
                <c:pt idx="639" formatCode="General">
                  <c:v>0.12682029243883369</c:v>
                </c:pt>
                <c:pt idx="640" formatCode="General">
                  <c:v>0.12707309243883369</c:v>
                </c:pt>
                <c:pt idx="641" formatCode="General">
                  <c:v>0.12733269243883369</c:v>
                </c:pt>
                <c:pt idx="642" formatCode="General">
                  <c:v>0.12761589243883367</c:v>
                </c:pt>
                <c:pt idx="643" formatCode="General">
                  <c:v>0.12787589243883368</c:v>
                </c:pt>
                <c:pt idx="644" formatCode="General">
                  <c:v>0.12816549243883368</c:v>
                </c:pt>
                <c:pt idx="645" formatCode="General">
                  <c:v>0.12844949243883369</c:v>
                </c:pt>
                <c:pt idx="646" formatCode="General">
                  <c:v>0.1287054924388337</c:v>
                </c:pt>
                <c:pt idx="647" formatCode="General">
                  <c:v>0.12894989243883367</c:v>
                </c:pt>
                <c:pt idx="648" formatCode="General">
                  <c:v>0.12922029243883368</c:v>
                </c:pt>
                <c:pt idx="649" formatCode="General">
                  <c:v>0.1294806924388337</c:v>
                </c:pt>
                <c:pt idx="650" formatCode="General">
                  <c:v>0.12977229243883368</c:v>
                </c:pt>
                <c:pt idx="651" formatCode="General">
                  <c:v>0.1300422924388337</c:v>
                </c:pt>
                <c:pt idx="652" formatCode="General">
                  <c:v>0.13028509243883368</c:v>
                </c:pt>
                <c:pt idx="653" formatCode="General">
                  <c:v>0.1305374924388337</c:v>
                </c:pt>
                <c:pt idx="654" formatCode="General">
                  <c:v>0.13080309243883367</c:v>
                </c:pt>
                <c:pt idx="655" formatCode="General">
                  <c:v>0.13108229243883368</c:v>
                </c:pt>
                <c:pt idx="656" formatCode="General">
                  <c:v>0.13132349243883368</c:v>
                </c:pt>
                <c:pt idx="657" formatCode="General">
                  <c:v>0.1315866924388337</c:v>
                </c:pt>
                <c:pt idx="658" formatCode="General">
                  <c:v>0.13184989243883369</c:v>
                </c:pt>
                <c:pt idx="659" formatCode="General">
                  <c:v>0.1321350924388337</c:v>
                </c:pt>
                <c:pt idx="660" formatCode="General">
                  <c:v>0.13242429243883369</c:v>
                </c:pt>
                <c:pt idx="661" formatCode="General">
                  <c:v>0.13268629243883368</c:v>
                </c:pt>
                <c:pt idx="662" formatCode="General">
                  <c:v>0.13292829243883367</c:v>
                </c:pt>
                <c:pt idx="663" formatCode="General">
                  <c:v>0.13319349243883369</c:v>
                </c:pt>
                <c:pt idx="664" formatCode="General">
                  <c:v>0.13344069243883369</c:v>
                </c:pt>
                <c:pt idx="665" formatCode="General">
                  <c:v>0.13369389243883367</c:v>
                </c:pt>
                <c:pt idx="666" formatCode="General">
                  <c:v>0.13397349243883369</c:v>
                </c:pt>
                <c:pt idx="667" formatCode="General">
                  <c:v>0.13424149243883368</c:v>
                </c:pt>
                <c:pt idx="668" formatCode="General">
                  <c:v>0.13452509243883368</c:v>
                </c:pt>
                <c:pt idx="669" formatCode="General">
                  <c:v>0.13476989243883369</c:v>
                </c:pt>
                <c:pt idx="670" formatCode="General">
                  <c:v>0.13502189243883367</c:v>
                </c:pt>
                <c:pt idx="671" formatCode="General">
                  <c:v>0.13528509243883369</c:v>
                </c:pt>
                <c:pt idx="672" formatCode="General">
                  <c:v>0.13558589243883368</c:v>
                </c:pt>
                <c:pt idx="673" formatCode="General">
                  <c:v>0.13584189243883368</c:v>
                </c:pt>
                <c:pt idx="674" formatCode="General">
                  <c:v>0.13610149243883368</c:v>
                </c:pt>
                <c:pt idx="675" formatCode="General">
                  <c:v>0.13639189243883368</c:v>
                </c:pt>
                <c:pt idx="676" formatCode="General">
                  <c:v>0.13665149243883368</c:v>
                </c:pt>
                <c:pt idx="677" formatCode="General">
                  <c:v>0.13691829243883369</c:v>
                </c:pt>
                <c:pt idx="678" formatCode="General">
                  <c:v>0.13717509243883369</c:v>
                </c:pt>
                <c:pt idx="679" formatCode="General">
                  <c:v>0.13744389243883368</c:v>
                </c:pt>
                <c:pt idx="680" formatCode="General">
                  <c:v>0.13770789243883366</c:v>
                </c:pt>
                <c:pt idx="681" formatCode="General">
                  <c:v>0.13797629243883366</c:v>
                </c:pt>
                <c:pt idx="682" formatCode="General">
                  <c:v>0.13823149243883368</c:v>
                </c:pt>
                <c:pt idx="683" formatCode="General">
                  <c:v>0.1384822924388337</c:v>
                </c:pt>
                <c:pt idx="684" formatCode="General">
                  <c:v>0.13876349243883368</c:v>
                </c:pt>
                <c:pt idx="685" formatCode="General">
                  <c:v>0.13906189243883368</c:v>
                </c:pt>
                <c:pt idx="686" formatCode="General">
                  <c:v>0.13932189243883367</c:v>
                </c:pt>
                <c:pt idx="687" formatCode="General">
                  <c:v>0.13958309243883368</c:v>
                </c:pt>
                <c:pt idx="688" formatCode="General">
                  <c:v>0.1398442924388337</c:v>
                </c:pt>
                <c:pt idx="689" formatCode="General">
                  <c:v>0.14010549243883369</c:v>
                </c:pt>
                <c:pt idx="690" formatCode="General">
                  <c:v>0.14035149243883369</c:v>
                </c:pt>
                <c:pt idx="691" formatCode="General">
                  <c:v>0.14061669243883368</c:v>
                </c:pt>
                <c:pt idx="692" formatCode="General">
                  <c:v>0.14088189243883367</c:v>
                </c:pt>
                <c:pt idx="693" formatCode="General">
                  <c:v>0.14117909243883367</c:v>
                </c:pt>
                <c:pt idx="694" formatCode="General">
                  <c:v>0.14144709243883369</c:v>
                </c:pt>
                <c:pt idx="695" formatCode="General">
                  <c:v>0.14173069243883368</c:v>
                </c:pt>
                <c:pt idx="696" formatCode="General">
                  <c:v>0.14200789243883369</c:v>
                </c:pt>
                <c:pt idx="697" formatCode="General">
                  <c:v>0.14226829243883368</c:v>
                </c:pt>
                <c:pt idx="698" formatCode="General">
                  <c:v>0.14253589243883369</c:v>
                </c:pt>
                <c:pt idx="699" formatCode="General">
                  <c:v>0.1428074924388337</c:v>
                </c:pt>
                <c:pt idx="700" formatCode="General">
                  <c:v>0.14310069243883369</c:v>
                </c:pt>
                <c:pt idx="701" formatCode="General">
                  <c:v>0.14335509243883368</c:v>
                </c:pt>
                <c:pt idx="702" formatCode="General">
                  <c:v>0.14362069243883369</c:v>
                </c:pt>
                <c:pt idx="703" formatCode="General">
                  <c:v>0.14387389243883367</c:v>
                </c:pt>
                <c:pt idx="704" formatCode="General">
                  <c:v>0.1441190924388337</c:v>
                </c:pt>
                <c:pt idx="705" formatCode="General">
                  <c:v>0.14441029243883369</c:v>
                </c:pt>
                <c:pt idx="706" formatCode="General">
                  <c:v>0.14470549243883368</c:v>
                </c:pt>
                <c:pt idx="707" formatCode="General">
                  <c:v>0.14496029243883368</c:v>
                </c:pt>
                <c:pt idx="708" formatCode="General">
                  <c:v>0.1452310924388337</c:v>
                </c:pt>
              </c:numCache>
            </c:numRef>
          </c:xVal>
          <c:yVal>
            <c:numRef>
              <c:f>'46NT9P'!$I$22:$I$730</c:f>
              <c:numCache>
                <c:formatCode>0.000</c:formatCode>
                <c:ptCount val="709"/>
                <c:pt idx="0">
                  <c:v>13.753412155075093</c:v>
                </c:pt>
                <c:pt idx="1">
                  <c:v>13.955386686395526</c:v>
                </c:pt>
                <c:pt idx="2">
                  <c:v>13.961312218031555</c:v>
                </c:pt>
                <c:pt idx="3">
                  <c:v>14.007500977450874</c:v>
                </c:pt>
                <c:pt idx="4">
                  <c:v>13.817985256236966</c:v>
                </c:pt>
                <c:pt idx="5">
                  <c:v>13.639206395765269</c:v>
                </c:pt>
                <c:pt idx="6">
                  <c:v>16.796704428657044</c:v>
                </c:pt>
                <c:pt idx="7">
                  <c:v>22.063134622710848</c:v>
                </c:pt>
                <c:pt idx="8">
                  <c:v>26.688949007669326</c:v>
                </c:pt>
                <c:pt idx="9">
                  <c:v>31.897845834727132</c:v>
                </c:pt>
                <c:pt idx="10">
                  <c:v>37.552474319295257</c:v>
                </c:pt>
                <c:pt idx="11">
                  <c:v>42.485859248062411</c:v>
                </c:pt>
                <c:pt idx="12">
                  <c:v>48.691866048198627</c:v>
                </c:pt>
                <c:pt idx="13">
                  <c:v>55.044137253162688</c:v>
                </c:pt>
                <c:pt idx="14">
                  <c:v>61.696432812074143</c:v>
                </c:pt>
                <c:pt idx="15">
                  <c:v>68.5432073580143</c:v>
                </c:pt>
                <c:pt idx="16">
                  <c:v>75.94303152331733</c:v>
                </c:pt>
                <c:pt idx="17">
                  <c:v>83.211683663515061</c:v>
                </c:pt>
                <c:pt idx="18">
                  <c:v>90.491984284706703</c:v>
                </c:pt>
                <c:pt idx="19">
                  <c:v>98.954858954627554</c:v>
                </c:pt>
                <c:pt idx="20">
                  <c:v>106.9467298278383</c:v>
                </c:pt>
                <c:pt idx="21">
                  <c:v>114.60383348639802</c:v>
                </c:pt>
                <c:pt idx="22">
                  <c:v>123.55442499097683</c:v>
                </c:pt>
                <c:pt idx="23">
                  <c:v>132.5318586474111</c:v>
                </c:pt>
                <c:pt idx="24">
                  <c:v>140.50245838141558</c:v>
                </c:pt>
                <c:pt idx="25">
                  <c:v>148.61030760886999</c:v>
                </c:pt>
                <c:pt idx="26">
                  <c:v>156.72828595023211</c:v>
                </c:pt>
                <c:pt idx="27">
                  <c:v>165.58822188533657</c:v>
                </c:pt>
                <c:pt idx="28">
                  <c:v>173.02501731640285</c:v>
                </c:pt>
                <c:pt idx="29">
                  <c:v>182.3306342634481</c:v>
                </c:pt>
                <c:pt idx="30">
                  <c:v>190.98140399635764</c:v>
                </c:pt>
                <c:pt idx="31">
                  <c:v>200.18066524737156</c:v>
                </c:pt>
                <c:pt idx="32">
                  <c:v>209.67519016879618</c:v>
                </c:pt>
                <c:pt idx="33">
                  <c:v>218.82279293888064</c:v>
                </c:pt>
                <c:pt idx="34">
                  <c:v>227.72881634226533</c:v>
                </c:pt>
                <c:pt idx="35">
                  <c:v>236.8738868338728</c:v>
                </c:pt>
                <c:pt idx="36">
                  <c:v>246.98983289353762</c:v>
                </c:pt>
                <c:pt idx="37">
                  <c:v>256.0143669296429</c:v>
                </c:pt>
                <c:pt idx="38">
                  <c:v>265.99154412877164</c:v>
                </c:pt>
                <c:pt idx="39">
                  <c:v>276.84792841509261</c:v>
                </c:pt>
                <c:pt idx="40">
                  <c:v>286.27256245055389</c:v>
                </c:pt>
                <c:pt idx="41">
                  <c:v>297.36900673648842</c:v>
                </c:pt>
                <c:pt idx="42">
                  <c:v>307.18766330296091</c:v>
                </c:pt>
                <c:pt idx="43">
                  <c:v>318.69180442368213</c:v>
                </c:pt>
                <c:pt idx="44">
                  <c:v>328.36358883849238</c:v>
                </c:pt>
                <c:pt idx="45">
                  <c:v>338.17718084801106</c:v>
                </c:pt>
                <c:pt idx="46">
                  <c:v>347.7897099464609</c:v>
                </c:pt>
                <c:pt idx="47">
                  <c:v>357.9117334744704</c:v>
                </c:pt>
                <c:pt idx="48">
                  <c:v>368.35788864752772</c:v>
                </c:pt>
                <c:pt idx="49">
                  <c:v>377.72428027801942</c:v>
                </c:pt>
                <c:pt idx="50">
                  <c:v>388.53356418466933</c:v>
                </c:pt>
                <c:pt idx="51">
                  <c:v>399.75358366027837</c:v>
                </c:pt>
                <c:pt idx="52">
                  <c:v>409.90194288444803</c:v>
                </c:pt>
                <c:pt idx="53">
                  <c:v>421.11943008158011</c:v>
                </c:pt>
                <c:pt idx="54">
                  <c:v>431.45568436873828</c:v>
                </c:pt>
                <c:pt idx="55">
                  <c:v>443.04339067919852</c:v>
                </c:pt>
                <c:pt idx="56">
                  <c:v>452.80988230904603</c:v>
                </c:pt>
                <c:pt idx="57">
                  <c:v>462.77186583731327</c:v>
                </c:pt>
                <c:pt idx="58">
                  <c:v>474.9009732861424</c:v>
                </c:pt>
                <c:pt idx="59">
                  <c:v>484.45728580240421</c:v>
                </c:pt>
                <c:pt idx="60">
                  <c:v>495.16122692441365</c:v>
                </c:pt>
                <c:pt idx="61">
                  <c:v>506.46075994419851</c:v>
                </c:pt>
                <c:pt idx="62">
                  <c:v>516.68103587711312</c:v>
                </c:pt>
                <c:pt idx="63">
                  <c:v>527.07350674645943</c:v>
                </c:pt>
                <c:pt idx="64">
                  <c:v>536.87342445220258</c:v>
                </c:pt>
                <c:pt idx="65">
                  <c:v>546.66827760099181</c:v>
                </c:pt>
                <c:pt idx="66">
                  <c:v>556.95439277430683</c:v>
                </c:pt>
                <c:pt idx="67">
                  <c:v>566.36940415155561</c:v>
                </c:pt>
                <c:pt idx="68">
                  <c:v>576.29593578114566</c:v>
                </c:pt>
                <c:pt idx="69">
                  <c:v>588.0406433571759</c:v>
                </c:pt>
                <c:pt idx="70">
                  <c:v>599.0661838457562</c:v>
                </c:pt>
                <c:pt idx="71">
                  <c:v>609.34723446211717</c:v>
                </c:pt>
                <c:pt idx="72">
                  <c:v>619.98786862220322</c:v>
                </c:pt>
                <c:pt idx="73">
                  <c:v>629.54975215111449</c:v>
                </c:pt>
                <c:pt idx="74">
                  <c:v>639.87131922310641</c:v>
                </c:pt>
                <c:pt idx="75">
                  <c:v>650.91205338254838</c:v>
                </c:pt>
                <c:pt idx="76">
                  <c:v>661.14752298632459</c:v>
                </c:pt>
                <c:pt idx="77">
                  <c:v>670.90185967948298</c:v>
                </c:pt>
                <c:pt idx="78">
                  <c:v>681.04110270113563</c:v>
                </c:pt>
                <c:pt idx="79">
                  <c:v>692.05144951885427</c:v>
                </c:pt>
                <c:pt idx="80">
                  <c:v>703.30995962731276</c:v>
                </c:pt>
                <c:pt idx="81">
                  <c:v>713.88475454699847</c:v>
                </c:pt>
                <c:pt idx="82">
                  <c:v>723.8112861765884</c:v>
                </c:pt>
                <c:pt idx="83">
                  <c:v>733.08448995912886</c:v>
                </c:pt>
                <c:pt idx="84">
                  <c:v>743.99861019472405</c:v>
                </c:pt>
                <c:pt idx="85">
                  <c:v>753.61620385012782</c:v>
                </c:pt>
                <c:pt idx="86">
                  <c:v>762.3171126968806</c:v>
                </c:pt>
                <c:pt idx="87">
                  <c:v>774.04156204509536</c:v>
                </c:pt>
                <c:pt idx="88">
                  <c:v>783.17802278988131</c:v>
                </c:pt>
                <c:pt idx="89">
                  <c:v>793.41349239365741</c:v>
                </c:pt>
                <c:pt idx="90">
                  <c:v>804.70238984383911</c:v>
                </c:pt>
                <c:pt idx="91">
                  <c:v>815.15057083967793</c:v>
                </c:pt>
                <c:pt idx="92">
                  <c:v>825.91781892361087</c:v>
                </c:pt>
                <c:pt idx="93">
                  <c:v>834.96818220018088</c:v>
                </c:pt>
                <c:pt idx="94">
                  <c:v>846.96611762390478</c:v>
                </c:pt>
                <c:pt idx="95">
                  <c:v>856.31528976075322</c:v>
                </c:pt>
                <c:pt idx="96">
                  <c:v>868.0448036659219</c:v>
                </c:pt>
                <c:pt idx="97">
                  <c:v>878.36637073791371</c:v>
                </c:pt>
                <c:pt idx="98">
                  <c:v>887.54841249528465</c:v>
                </c:pt>
                <c:pt idx="99">
                  <c:v>897.38884665665876</c:v>
                </c:pt>
                <c:pt idx="100">
                  <c:v>908.01935170283696</c:v>
                </c:pt>
                <c:pt idx="101">
                  <c:v>918.18898206621293</c:v>
                </c:pt>
                <c:pt idx="102">
                  <c:v>928.48016179648164</c:v>
                </c:pt>
                <c:pt idx="103">
                  <c:v>939.96151241091047</c:v>
                </c:pt>
                <c:pt idx="104">
                  <c:v>948.60164657421694</c:v>
                </c:pt>
                <c:pt idx="105">
                  <c:v>958.82192250713149</c:v>
                </c:pt>
                <c:pt idx="106">
                  <c:v>968.36354780822728</c:v>
                </c:pt>
                <c:pt idx="107">
                  <c:v>978.32553133649424</c:v>
                </c:pt>
                <c:pt idx="108">
                  <c:v>987.6747034733429</c:v>
                </c:pt>
                <c:pt idx="109">
                  <c:v>997.8544629506265</c:v>
                </c:pt>
                <c:pt idx="110">
                  <c:v>1007.6442515424619</c:v>
                </c:pt>
                <c:pt idx="111">
                  <c:v>1017.879721146238</c:v>
                </c:pt>
                <c:pt idx="112">
                  <c:v>1027.0870856883782</c:v>
                </c:pt>
                <c:pt idx="113">
                  <c:v>1036.2032882053486</c:v>
                </c:pt>
                <c:pt idx="114">
                  <c:v>1045.0915856593949</c:v>
                </c:pt>
                <c:pt idx="115">
                  <c:v>1052.6782919762957</c:v>
                </c:pt>
                <c:pt idx="116">
                  <c:v>1061.3842653800025</c:v>
                </c:pt>
                <c:pt idx="117">
                  <c:v>1070.8752451115595</c:v>
                </c:pt>
                <c:pt idx="118">
                  <c:v>1079.4799273761885</c:v>
                </c:pt>
                <c:pt idx="119">
                  <c:v>1085.9929476188686</c:v>
                </c:pt>
                <c:pt idx="120">
                  <c:v>1093.0883919112441</c:v>
                </c:pt>
                <c:pt idx="121">
                  <c:v>1098.2137235485629</c:v>
                </c:pt>
                <c:pt idx="122">
                  <c:v>1102.2349817699376</c:v>
                </c:pt>
                <c:pt idx="123">
                  <c:v>1105.1015210058295</c:v>
                </c:pt>
                <c:pt idx="124">
                  <c:v>1106.7778893575612</c:v>
                </c:pt>
                <c:pt idx="125">
                  <c:v>1107.4464108754723</c:v>
                </c:pt>
                <c:pt idx="126">
                  <c:v>1106.8791804966386</c:v>
                </c:pt>
                <c:pt idx="127">
                  <c:v>1105.9726248018956</c:v>
                </c:pt>
                <c:pt idx="128">
                  <c:v>1106.8335994840538</c:v>
                </c:pt>
                <c:pt idx="129">
                  <c:v>1105.6890096124787</c:v>
                </c:pt>
                <c:pt idx="130">
                  <c:v>1105.9169146754029</c:v>
                </c:pt>
                <c:pt idx="131">
                  <c:v>1106.6816627754376</c:v>
                </c:pt>
                <c:pt idx="132">
                  <c:v>1106.8386640410079</c:v>
                </c:pt>
                <c:pt idx="133">
                  <c:v>1108.2871273298151</c:v>
                </c:pt>
                <c:pt idx="134">
                  <c:v>1109.411458973575</c:v>
                </c:pt>
                <c:pt idx="135">
                  <c:v>1111.1789893504763</c:v>
                </c:pt>
                <c:pt idx="136">
                  <c:v>1112.1868361842969</c:v>
                </c:pt>
                <c:pt idx="137">
                  <c:v>1113.1896184611637</c:v>
                </c:pt>
                <c:pt idx="138">
                  <c:v>1115.15973111622</c:v>
                </c:pt>
                <c:pt idx="139">
                  <c:v>1116.3347083295187</c:v>
                </c:pt>
                <c:pt idx="140">
                  <c:v>1116.2080944056715</c:v>
                </c:pt>
                <c:pt idx="141">
                  <c:v>1117.702138707064</c:v>
                </c:pt>
                <c:pt idx="142">
                  <c:v>1118.7099855408846</c:v>
                </c:pt>
                <c:pt idx="143">
                  <c:v>1119.7988652859672</c:v>
                </c:pt>
                <c:pt idx="144">
                  <c:v>1120.872551360188</c:v>
                </c:pt>
                <c:pt idx="145">
                  <c:v>1121.1409728787435</c:v>
                </c:pt>
                <c:pt idx="146">
                  <c:v>1122.1083032569329</c:v>
                </c:pt>
                <c:pt idx="147">
                  <c:v>1123.6428640139563</c:v>
                </c:pt>
                <c:pt idx="148">
                  <c:v>1123.8910273046961</c:v>
                </c:pt>
                <c:pt idx="149">
                  <c:v>1124.9951007206405</c:v>
                </c:pt>
                <c:pt idx="150">
                  <c:v>1125.4357171756274</c:v>
                </c:pt>
                <c:pt idx="151">
                  <c:v>1125.719332365044</c:v>
                </c:pt>
                <c:pt idx="152">
                  <c:v>1126.6765336293261</c:v>
                </c:pt>
                <c:pt idx="153">
                  <c:v>1127.0411817300048</c:v>
                </c:pt>
                <c:pt idx="154">
                  <c:v>1128.0591576777331</c:v>
                </c:pt>
                <c:pt idx="155">
                  <c:v>1129.3202323592475</c:v>
                </c:pt>
                <c:pt idx="156">
                  <c:v>1129.7861715990036</c:v>
                </c:pt>
                <c:pt idx="157">
                  <c:v>1130.0191412188817</c:v>
                </c:pt>
                <c:pt idx="158">
                  <c:v>1130.8953095719016</c:v>
                </c:pt>
                <c:pt idx="159">
                  <c:v>1131.3055386851654</c:v>
                </c:pt>
                <c:pt idx="160">
                  <c:v>1132.039899443477</c:v>
                </c:pt>
                <c:pt idx="161">
                  <c:v>1132.5716779236336</c:v>
                </c:pt>
                <c:pt idx="162">
                  <c:v>1133.3262969097607</c:v>
                </c:pt>
                <c:pt idx="163">
                  <c:v>1133.8935272885942</c:v>
                </c:pt>
                <c:pt idx="164">
                  <c:v>1134.4404994396125</c:v>
                </c:pt>
                <c:pt idx="165">
                  <c:v>1134.9520196919536</c:v>
                </c:pt>
                <c:pt idx="166">
                  <c:v>1134.9722779197691</c:v>
                </c:pt>
                <c:pt idx="167">
                  <c:v>1136.051028550944</c:v>
                </c:pt>
                <c:pt idx="168">
                  <c:v>1136.7043563979935</c:v>
                </c:pt>
                <c:pt idx="169">
                  <c:v>1137.2361348781501</c:v>
                </c:pt>
                <c:pt idx="170">
                  <c:v>1138.0262057629543</c:v>
                </c:pt>
                <c:pt idx="171">
                  <c:v>1138.0920450033543</c:v>
                </c:pt>
                <c:pt idx="172">
                  <c:v>1138.8567931033892</c:v>
                </c:pt>
                <c:pt idx="173">
                  <c:v>1139.6063475325623</c:v>
                </c:pt>
                <c:pt idx="174">
                  <c:v>1139.4138943683154</c:v>
                </c:pt>
                <c:pt idx="175">
                  <c:v>1139.7988006968096</c:v>
                </c:pt>
                <c:pt idx="176">
                  <c:v>1140.7256146193681</c:v>
                </c:pt>
                <c:pt idx="177">
                  <c:v>1141.3333614538328</c:v>
                </c:pt>
                <c:pt idx="178">
                  <c:v>1142.0373348704213</c:v>
                </c:pt>
                <c:pt idx="179">
                  <c:v>1142.3715956293768</c:v>
                </c:pt>
                <c:pt idx="180">
                  <c:v>1142.2145943638068</c:v>
                </c:pt>
                <c:pt idx="181">
                  <c:v>1142.7311791731017</c:v>
                </c:pt>
                <c:pt idx="182">
                  <c:v>1143.8605753738152</c:v>
                </c:pt>
                <c:pt idx="183">
                  <c:v>1144.3923538539718</c:v>
                </c:pt>
                <c:pt idx="184">
                  <c:v>1144.1188677784626</c:v>
                </c:pt>
                <c:pt idx="185">
                  <c:v>1145.4305880295155</c:v>
                </c:pt>
                <c:pt idx="186">
                  <c:v>1146.1446905600117</c:v>
                </c:pt>
                <c:pt idx="187">
                  <c:v>1145.9927538513955</c:v>
                </c:pt>
                <c:pt idx="188">
                  <c:v>1147.0563108117087</c:v>
                </c:pt>
                <c:pt idx="189">
                  <c:v>1147.3703133428489</c:v>
                </c:pt>
                <c:pt idx="190">
                  <c:v>1147.4969272666956</c:v>
                </c:pt>
                <c:pt idx="191">
                  <c:v>1147.7957361269741</c:v>
                </c:pt>
                <c:pt idx="192">
                  <c:v>1148.7934538468869</c:v>
                </c:pt>
                <c:pt idx="193">
                  <c:v>1148.4136120753465</c:v>
                </c:pt>
                <c:pt idx="194">
                  <c:v>1149.5733956177833</c:v>
                </c:pt>
                <c:pt idx="195">
                  <c:v>1149.8975272628311</c:v>
                </c:pt>
                <c:pt idx="196">
                  <c:v>1150.2520462496022</c:v>
                </c:pt>
                <c:pt idx="197">
                  <c:v>1150.5812424516039</c:v>
                </c:pt>
                <c:pt idx="198">
                  <c:v>1150.6673399198198</c:v>
                </c:pt>
                <c:pt idx="199">
                  <c:v>1151.6194766271481</c:v>
                </c:pt>
                <c:pt idx="200">
                  <c:v>1152.0803513099502</c:v>
                </c:pt>
                <c:pt idx="201">
                  <c:v>1152.1917715629354</c:v>
                </c:pt>
                <c:pt idx="202">
                  <c:v>1153.1489728272172</c:v>
                </c:pt>
                <c:pt idx="203">
                  <c:v>1153.2148120676177</c:v>
                </c:pt>
                <c:pt idx="204">
                  <c:v>1154.987407001473</c:v>
                </c:pt>
                <c:pt idx="205">
                  <c:v>1154.2479816862076</c:v>
                </c:pt>
                <c:pt idx="206">
                  <c:v>1154.6176943438404</c:v>
                </c:pt>
                <c:pt idx="207">
                  <c:v>1154.6176943438404</c:v>
                </c:pt>
                <c:pt idx="208">
                  <c:v>1155.8534462405851</c:v>
                </c:pt>
                <c:pt idx="209">
                  <c:v>1155.8990272531701</c:v>
                </c:pt>
                <c:pt idx="210">
                  <c:v>1156.5726133280352</c:v>
                </c:pt>
                <c:pt idx="211">
                  <c:v>1157.3272323141621</c:v>
                </c:pt>
                <c:pt idx="212">
                  <c:v>1156.9119386439445</c:v>
                </c:pt>
                <c:pt idx="213">
                  <c:v>1158.0919804141968</c:v>
                </c:pt>
                <c:pt idx="214">
                  <c:v>1158.4971449705067</c:v>
                </c:pt>
                <c:pt idx="215">
                  <c:v>1158.9478905394012</c:v>
                </c:pt>
                <c:pt idx="216">
                  <c:v>1158.9833424380784</c:v>
                </c:pt>
                <c:pt idx="217">
                  <c:v>1159.8645753480521</c:v>
                </c:pt>
                <c:pt idx="218">
                  <c:v>1159.0238588937093</c:v>
                </c:pt>
                <c:pt idx="219">
                  <c:v>1160.0975449679302</c:v>
                </c:pt>
                <c:pt idx="220">
                  <c:v>1160.5634842076865</c:v>
                </c:pt>
                <c:pt idx="221">
                  <c:v>1160.781260156703</c:v>
                </c:pt>
                <c:pt idx="222">
                  <c:v>1161.6321057249536</c:v>
                </c:pt>
                <c:pt idx="223">
                  <c:v>1161.738461420985</c:v>
                </c:pt>
                <c:pt idx="224">
                  <c:v>1162.7564373687133</c:v>
                </c:pt>
                <c:pt idx="225">
                  <c:v>1162.731114583944</c:v>
                </c:pt>
                <c:pt idx="226">
                  <c:v>1163.4452171144399</c:v>
                </c:pt>
                <c:pt idx="227">
                  <c:v>1163.2527639501927</c:v>
                </c:pt>
                <c:pt idx="228">
                  <c:v>1163.7389614177646</c:v>
                </c:pt>
                <c:pt idx="229">
                  <c:v>1164.002318379366</c:v>
                </c:pt>
                <c:pt idx="230">
                  <c:v>1165.2633930608799</c:v>
                </c:pt>
                <c:pt idx="231">
                  <c:v>1165.1924892635259</c:v>
                </c:pt>
                <c:pt idx="232">
                  <c:v>1165.3798778708192</c:v>
                </c:pt>
                <c:pt idx="233">
                  <c:v>1166.3472082490089</c:v>
                </c:pt>
                <c:pt idx="234">
                  <c:v>1166.3978538185474</c:v>
                </c:pt>
                <c:pt idx="235">
                  <c:v>1166.6257588814717</c:v>
                </c:pt>
                <c:pt idx="236">
                  <c:v>1166.8688576152576</c:v>
                </c:pt>
                <c:pt idx="237">
                  <c:v>1167.6741221709235</c:v>
                </c:pt>
                <c:pt idx="238">
                  <c:v>1167.6032183735692</c:v>
                </c:pt>
                <c:pt idx="239">
                  <c:v>1167.4766044497226</c:v>
                </c:pt>
                <c:pt idx="240">
                  <c:v>1168.1400614106797</c:v>
                </c:pt>
                <c:pt idx="241">
                  <c:v>1169.325167737886</c:v>
                </c:pt>
                <c:pt idx="242">
                  <c:v>1169.279586725301</c:v>
                </c:pt>
                <c:pt idx="243">
                  <c:v>1169.7252677372417</c:v>
                </c:pt>
                <c:pt idx="244">
                  <c:v>1169.482169003456</c:v>
                </c:pt>
                <c:pt idx="245">
                  <c:v>1169.8923981167195</c:v>
                </c:pt>
                <c:pt idx="246">
                  <c:v>1170.5811778624463</c:v>
                </c:pt>
                <c:pt idx="247">
                  <c:v>1171.3155386207577</c:v>
                </c:pt>
                <c:pt idx="248">
                  <c:v>1171.3054095068501</c:v>
                </c:pt>
                <c:pt idx="249">
                  <c:v>1171.2952803929425</c:v>
                </c:pt>
                <c:pt idx="250">
                  <c:v>1171.2648930512191</c:v>
                </c:pt>
                <c:pt idx="251">
                  <c:v>1172.2322234294088</c:v>
                </c:pt>
                <c:pt idx="252">
                  <c:v>1172.7842601373809</c:v>
                </c:pt>
                <c:pt idx="253">
                  <c:v>1173.1590373519675</c:v>
                </c:pt>
                <c:pt idx="254">
                  <c:v>1172.9868424155354</c:v>
                </c:pt>
                <c:pt idx="255">
                  <c:v>1173.1691664658752</c:v>
                </c:pt>
                <c:pt idx="256">
                  <c:v>1173.609782920862</c:v>
                </c:pt>
                <c:pt idx="257">
                  <c:v>1174.2023360844651</c:v>
                </c:pt>
                <c:pt idx="258">
                  <c:v>1174.2732398818191</c:v>
                </c:pt>
                <c:pt idx="259">
                  <c:v>1174.6075006407748</c:v>
                </c:pt>
                <c:pt idx="260">
                  <c:v>1174.5720487420976</c:v>
                </c:pt>
                <c:pt idx="261">
                  <c:v>1174.8556639315148</c:v>
                </c:pt>
                <c:pt idx="262">
                  <c:v>1175.5039272216104</c:v>
                </c:pt>
                <c:pt idx="263">
                  <c:v>1175.5393791202873</c:v>
                </c:pt>
                <c:pt idx="264">
                  <c:v>1176.4408702580765</c:v>
                </c:pt>
                <c:pt idx="265">
                  <c:v>1176.1521905117058</c:v>
                </c:pt>
                <c:pt idx="266">
                  <c:v>1177.0030360799565</c:v>
                </c:pt>
                <c:pt idx="267">
                  <c:v>1176.5472259541079</c:v>
                </c:pt>
                <c:pt idx="268">
                  <c:v>1177.4487170918972</c:v>
                </c:pt>
                <c:pt idx="269">
                  <c:v>1177.8792044329764</c:v>
                </c:pt>
                <c:pt idx="270">
                  <c:v>1178.3805955714099</c:v>
                </c:pt>
                <c:pt idx="271">
                  <c:v>1177.8133651925762</c:v>
                </c:pt>
                <c:pt idx="272">
                  <c:v>1179.1554727853522</c:v>
                </c:pt>
                <c:pt idx="273">
                  <c:v>1178.096980381993</c:v>
                </c:pt>
                <c:pt idx="274">
                  <c:v>1179.0643107601827</c:v>
                </c:pt>
                <c:pt idx="275">
                  <c:v>1179.1453436714446</c:v>
                </c:pt>
                <c:pt idx="276">
                  <c:v>1179.2871512661529</c:v>
                </c:pt>
                <c:pt idx="277">
                  <c:v>1179.3783132913227</c:v>
                </c:pt>
                <c:pt idx="278">
                  <c:v>1180.2595462012966</c:v>
                </c:pt>
                <c:pt idx="279">
                  <c:v>1180.6495170867447</c:v>
                </c:pt>
                <c:pt idx="280">
                  <c:v>1180.6241943019754</c:v>
                </c:pt>
                <c:pt idx="281">
                  <c:v>1180.6495170867447</c:v>
                </c:pt>
                <c:pt idx="282">
                  <c:v>1180.8217120231764</c:v>
                </c:pt>
                <c:pt idx="283">
                  <c:v>1181.9713664517055</c:v>
                </c:pt>
                <c:pt idx="284">
                  <c:v>1181.6522993636115</c:v>
                </c:pt>
                <c:pt idx="285">
                  <c:v>1181.4345234145949</c:v>
                </c:pt>
                <c:pt idx="286">
                  <c:v>1181.4750398702258</c:v>
                </c:pt>
                <c:pt idx="287">
                  <c:v>1182.3208208815226</c:v>
                </c:pt>
                <c:pt idx="288">
                  <c:v>1182.1334322742293</c:v>
                </c:pt>
                <c:pt idx="289">
                  <c:v>1182.4676930331848</c:v>
                </c:pt>
                <c:pt idx="290">
                  <c:v>1183.328667715343</c:v>
                </c:pt>
                <c:pt idx="291">
                  <c:v>1183.1108917663269</c:v>
                </c:pt>
                <c:pt idx="292">
                  <c:v>1183.6983803729759</c:v>
                </c:pt>
                <c:pt idx="293">
                  <c:v>1182.7766310073712</c:v>
                </c:pt>
                <c:pt idx="294">
                  <c:v>1183.3185386014354</c:v>
                </c:pt>
                <c:pt idx="295">
                  <c:v>1183.4400879683285</c:v>
                </c:pt>
                <c:pt idx="296">
                  <c:v>1184.5289677134108</c:v>
                </c:pt>
                <c:pt idx="297">
                  <c:v>1183.9516082206694</c:v>
                </c:pt>
                <c:pt idx="298">
                  <c:v>1184.2706753087634</c:v>
                </c:pt>
                <c:pt idx="299">
                  <c:v>1184.4783221438722</c:v>
                </c:pt>
                <c:pt idx="300">
                  <c:v>1184.6809044220272</c:v>
                </c:pt>
                <c:pt idx="301">
                  <c:v>1184.9746487253519</c:v>
                </c:pt>
                <c:pt idx="302">
                  <c:v>1185.1164563200603</c:v>
                </c:pt>
                <c:pt idx="303">
                  <c:v>1185.6938158128016</c:v>
                </c:pt>
                <c:pt idx="304">
                  <c:v>1184.8227120167357</c:v>
                </c:pt>
                <c:pt idx="305">
                  <c:v>1185.5975892306781</c:v>
                </c:pt>
                <c:pt idx="306">
                  <c:v>1185.7799132810173</c:v>
                </c:pt>
                <c:pt idx="307">
                  <c:v>1185.957172774403</c:v>
                </c:pt>
                <c:pt idx="308">
                  <c:v>1185.9824955591723</c:v>
                </c:pt>
                <c:pt idx="309">
                  <c:v>1185.9622373313568</c:v>
                </c:pt>
                <c:pt idx="310">
                  <c:v>1186.3825955585282</c:v>
                </c:pt>
                <c:pt idx="311">
                  <c:v>1186.5041449254213</c:v>
                </c:pt>
                <c:pt idx="312">
                  <c:v>1186.6814044188068</c:v>
                </c:pt>
                <c:pt idx="313">
                  <c:v>1186.9700841651777</c:v>
                </c:pt>
                <c:pt idx="314">
                  <c:v>1186.4636284697901</c:v>
                </c:pt>
                <c:pt idx="315">
                  <c:v>1187.1827955572401</c:v>
                </c:pt>
                <c:pt idx="316">
                  <c:v>1187.9829955559521</c:v>
                </c:pt>
                <c:pt idx="317">
                  <c:v>1187.2688930254558</c:v>
                </c:pt>
                <c:pt idx="318">
                  <c:v>1186.6003715075449</c:v>
                </c:pt>
                <c:pt idx="319">
                  <c:v>1187.5626373287805</c:v>
                </c:pt>
                <c:pt idx="320">
                  <c:v>1187.542379100965</c:v>
                </c:pt>
                <c:pt idx="321">
                  <c:v>1188.3527082135845</c:v>
                </c:pt>
                <c:pt idx="322">
                  <c:v>1187.6031537844115</c:v>
                </c:pt>
                <c:pt idx="323">
                  <c:v>1188.0842866950295</c:v>
                </c:pt>
                <c:pt idx="324">
                  <c:v>1188.5097094791545</c:v>
                </c:pt>
                <c:pt idx="325">
                  <c:v>1187.8259942903819</c:v>
                </c:pt>
                <c:pt idx="326">
                  <c:v>1188.9250031493723</c:v>
                </c:pt>
                <c:pt idx="327">
                  <c:v>1188.8844866937411</c:v>
                </c:pt>
                <c:pt idx="328">
                  <c:v>1188.6008715043245</c:v>
                </c:pt>
                <c:pt idx="329">
                  <c:v>1189.2896512500513</c:v>
                </c:pt>
                <c:pt idx="330">
                  <c:v>1188.0944158089371</c:v>
                </c:pt>
                <c:pt idx="331">
                  <c:v>1188.4995803652469</c:v>
                </c:pt>
                <c:pt idx="332">
                  <c:v>1188.7072272003556</c:v>
                </c:pt>
                <c:pt idx="333">
                  <c:v>1189.1478436553425</c:v>
                </c:pt>
                <c:pt idx="334">
                  <c:v>1188.940196820234</c:v>
                </c:pt>
                <c:pt idx="335">
                  <c:v>1188.4337411248464</c:v>
                </c:pt>
                <c:pt idx="336">
                  <c:v>1189.5732664394679</c:v>
                </c:pt>
                <c:pt idx="337">
                  <c:v>1189.8113006162998</c:v>
                </c:pt>
                <c:pt idx="338">
                  <c:v>1189.8163651732539</c:v>
                </c:pt>
                <c:pt idx="339">
                  <c:v>1189.5175563129753</c:v>
                </c:pt>
                <c:pt idx="340">
                  <c:v>1189.5175563129753</c:v>
                </c:pt>
                <c:pt idx="341">
                  <c:v>1189.9176563123312</c:v>
                </c:pt>
                <c:pt idx="342">
                  <c:v>1189.1782309970658</c:v>
                </c:pt>
                <c:pt idx="343">
                  <c:v>1190.2367234004253</c:v>
                </c:pt>
                <c:pt idx="344">
                  <c:v>1189.7809132745767</c:v>
                </c:pt>
                <c:pt idx="345">
                  <c:v>1189.8113006162998</c:v>
                </c:pt>
                <c:pt idx="346">
                  <c:v>1189.5530082116525</c:v>
                </c:pt>
                <c:pt idx="347">
                  <c:v>1190.3937246659953</c:v>
                </c:pt>
                <c:pt idx="348">
                  <c:v>1190.2012715017481</c:v>
                </c:pt>
                <c:pt idx="349">
                  <c:v>1190.1303677043938</c:v>
                </c:pt>
                <c:pt idx="350">
                  <c:v>1190.1962069447943</c:v>
                </c:pt>
                <c:pt idx="351">
                  <c:v>1190.1911423878403</c:v>
                </c:pt>
                <c:pt idx="352">
                  <c:v>1190.1303677043938</c:v>
                </c:pt>
                <c:pt idx="353">
                  <c:v>1190.2519170712867</c:v>
                </c:pt>
                <c:pt idx="354">
                  <c:v>1189.644170236822</c:v>
                </c:pt>
                <c:pt idx="355">
                  <c:v>1190.1455613752555</c:v>
                </c:pt>
                <c:pt idx="356">
                  <c:v>1190.8799221335671</c:v>
                </c:pt>
                <c:pt idx="357">
                  <c:v>1191.0673107408604</c:v>
                </c:pt>
                <c:pt idx="358">
                  <c:v>1190.3481436534105</c:v>
                </c:pt>
                <c:pt idx="359">
                  <c:v>1189.6593639076837</c:v>
                </c:pt>
                <c:pt idx="360">
                  <c:v>1189.7758487176229</c:v>
                </c:pt>
                <c:pt idx="361">
                  <c:v>1190.3937246659953</c:v>
                </c:pt>
                <c:pt idx="362">
                  <c:v>1189.5985892242372</c:v>
                </c:pt>
                <c:pt idx="363">
                  <c:v>1190.7229208679969</c:v>
                </c:pt>
                <c:pt idx="364">
                  <c:v>1189.7910423884844</c:v>
                </c:pt>
                <c:pt idx="365">
                  <c:v>1190.4443702355341</c:v>
                </c:pt>
                <c:pt idx="366">
                  <c:v>1191.0622461839066</c:v>
                </c:pt>
                <c:pt idx="367">
                  <c:v>1190.2265942865176</c:v>
                </c:pt>
                <c:pt idx="368">
                  <c:v>1190.4342411216262</c:v>
                </c:pt>
                <c:pt idx="369">
                  <c:v>1190.2215297295636</c:v>
                </c:pt>
                <c:pt idx="370">
                  <c:v>1190.322820868641</c:v>
                </c:pt>
                <c:pt idx="371">
                  <c:v>1190.2873689699641</c:v>
                </c:pt>
                <c:pt idx="372">
                  <c:v>1190.0138828944548</c:v>
                </c:pt>
                <c:pt idx="373">
                  <c:v>1190.1708841600248</c:v>
                </c:pt>
                <c:pt idx="374">
                  <c:v>1190.1556904891634</c:v>
                </c:pt>
                <c:pt idx="375">
                  <c:v>1189.7100094772225</c:v>
                </c:pt>
                <c:pt idx="376">
                  <c:v>1190.3177563116872</c:v>
                </c:pt>
                <c:pt idx="377">
                  <c:v>1190.0493347931319</c:v>
                </c:pt>
                <c:pt idx="378">
                  <c:v>1190.368401881226</c:v>
                </c:pt>
                <c:pt idx="379">
                  <c:v>1189.7454613758996</c:v>
                </c:pt>
                <c:pt idx="380">
                  <c:v>1190.0493347931319</c:v>
                </c:pt>
                <c:pt idx="381">
                  <c:v>1190.6722752984581</c:v>
                </c:pt>
                <c:pt idx="382">
                  <c:v>1189.6644284646377</c:v>
                </c:pt>
                <c:pt idx="383">
                  <c:v>1189.4669107434368</c:v>
                </c:pt>
                <c:pt idx="384">
                  <c:v>1189.3858778321746</c:v>
                </c:pt>
                <c:pt idx="385">
                  <c:v>1189.4010715030363</c:v>
                </c:pt>
                <c:pt idx="386">
                  <c:v>1189.3099094778665</c:v>
                </c:pt>
                <c:pt idx="387">
                  <c:v>1189.5175563129753</c:v>
                </c:pt>
                <c:pt idx="388">
                  <c:v>1189.9733664388239</c:v>
                </c:pt>
                <c:pt idx="389">
                  <c:v>1189.2997803639587</c:v>
                </c:pt>
                <c:pt idx="390">
                  <c:v>1189.1984892248813</c:v>
                </c:pt>
                <c:pt idx="391">
                  <c:v>1188.6059360612785</c:v>
                </c:pt>
                <c:pt idx="392">
                  <c:v>1189.0465525162651</c:v>
                </c:pt>
                <c:pt idx="393">
                  <c:v>1188.4084183400773</c:v>
                </c:pt>
                <c:pt idx="394">
                  <c:v>1188.4438702387545</c:v>
                </c:pt>
                <c:pt idx="395">
                  <c:v>1188.494515808293</c:v>
                </c:pt>
                <c:pt idx="396">
                  <c:v>1187.7956069486586</c:v>
                </c:pt>
                <c:pt idx="397">
                  <c:v>1188.418547453985</c:v>
                </c:pt>
                <c:pt idx="398">
                  <c:v>1187.9120917585979</c:v>
                </c:pt>
                <c:pt idx="399">
                  <c:v>1187.2942158102253</c:v>
                </c:pt>
                <c:pt idx="400">
                  <c:v>1187.471475303611</c:v>
                </c:pt>
                <c:pt idx="401">
                  <c:v>1187.3904423923489</c:v>
                </c:pt>
                <c:pt idx="402">
                  <c:v>1187.4461525188415</c:v>
                </c:pt>
                <c:pt idx="403">
                  <c:v>1186.9852778360391</c:v>
                </c:pt>
                <c:pt idx="404">
                  <c:v>1187.2840866963177</c:v>
                </c:pt>
                <c:pt idx="405">
                  <c:v>1187.3600550506258</c:v>
                </c:pt>
                <c:pt idx="406">
                  <c:v>1186.2154651790506</c:v>
                </c:pt>
                <c:pt idx="407">
                  <c:v>1186.9751487221315</c:v>
                </c:pt>
                <c:pt idx="408">
                  <c:v>1186.0888512552035</c:v>
                </c:pt>
                <c:pt idx="409">
                  <c:v>1186.3420791028973</c:v>
                </c:pt>
                <c:pt idx="410">
                  <c:v>1185.3696841677538</c:v>
                </c:pt>
                <c:pt idx="411">
                  <c:v>1185.4507170790157</c:v>
                </c:pt>
                <c:pt idx="412">
                  <c:v>1184.8075183458741</c:v>
                </c:pt>
                <c:pt idx="413">
                  <c:v>1184.4479348021491</c:v>
                </c:pt>
                <c:pt idx="414">
                  <c:v>1184.2250942961784</c:v>
                </c:pt>
                <c:pt idx="415">
                  <c:v>1185.05061707966</c:v>
                </c:pt>
                <c:pt idx="416">
                  <c:v>1184.052899359747</c:v>
                </c:pt>
                <c:pt idx="417">
                  <c:v>1183.8199297398689</c:v>
                </c:pt>
                <c:pt idx="418">
                  <c:v>1183.3084094875278</c:v>
                </c:pt>
                <c:pt idx="419">
                  <c:v>1182.7867601212788</c:v>
                </c:pt>
                <c:pt idx="420">
                  <c:v>1182.8222120199559</c:v>
                </c:pt>
                <c:pt idx="421">
                  <c:v>1182.6398879696164</c:v>
                </c:pt>
                <c:pt idx="422">
                  <c:v>1181.9359145530282</c:v>
                </c:pt>
                <c:pt idx="423">
                  <c:v>1182.1182386033677</c:v>
                </c:pt>
                <c:pt idx="424">
                  <c:v>1180.9381968331152</c:v>
                </c:pt>
                <c:pt idx="425">
                  <c:v>1180.9888424026542</c:v>
                </c:pt>
                <c:pt idx="426">
                  <c:v>1180.5229031628978</c:v>
                </c:pt>
                <c:pt idx="427">
                  <c:v>1179.5049272151696</c:v>
                </c:pt>
                <c:pt idx="428">
                  <c:v>1178.9022449376587</c:v>
                </c:pt>
                <c:pt idx="429">
                  <c:v>1178.7553727859963</c:v>
                </c:pt>
                <c:pt idx="430">
                  <c:v>1178.3907246853175</c:v>
                </c:pt>
                <c:pt idx="431">
                  <c:v>1178.3957892422713</c:v>
                </c:pt>
                <c:pt idx="432" formatCode="General">
                  <c:v>1176.6282588653701</c:v>
                </c:pt>
                <c:pt idx="433" formatCode="General">
                  <c:v>1176.8055183587555</c:v>
                </c:pt>
                <c:pt idx="434" formatCode="General">
                  <c:v>1175.9040272209661</c:v>
                </c:pt>
                <c:pt idx="435" formatCode="General">
                  <c:v>1175.6761221580418</c:v>
                </c:pt>
                <c:pt idx="436" formatCode="General">
                  <c:v>1175.4178297533945</c:v>
                </c:pt>
                <c:pt idx="437" formatCode="General">
                  <c:v>1174.5517905142824</c:v>
                </c:pt>
                <c:pt idx="438" formatCode="General">
                  <c:v>1173.8579462116018</c:v>
                </c:pt>
                <c:pt idx="439" formatCode="General">
                  <c:v>1173.5490082374154</c:v>
                </c:pt>
                <c:pt idx="440" formatCode="General">
                  <c:v>1172.65258165658</c:v>
                </c:pt>
                <c:pt idx="441" formatCode="General">
                  <c:v>1172.1056095055619</c:v>
                </c:pt>
                <c:pt idx="442" formatCode="General">
                  <c:v>1171.6295411518979</c:v>
                </c:pt>
                <c:pt idx="443" formatCode="General">
                  <c:v>1171.0521816591563</c:v>
                </c:pt>
                <c:pt idx="444" formatCode="General">
                  <c:v>1169.7759133067805</c:v>
                </c:pt>
                <c:pt idx="445" formatCode="General">
                  <c:v>1169.7404614081033</c:v>
                </c:pt>
                <c:pt idx="446" formatCode="General">
                  <c:v>1169.0010360928381</c:v>
                </c:pt>
                <c:pt idx="447" formatCode="General">
                  <c:v>1168.763001916006</c:v>
                </c:pt>
                <c:pt idx="448" formatCode="General">
                  <c:v>1167.5525728040307</c:v>
                </c:pt>
                <c:pt idx="449" formatCode="General">
                  <c:v>1166.2054006543005</c:v>
                </c:pt>
                <c:pt idx="450" formatCode="General">
                  <c:v>1166.3674664768243</c:v>
                </c:pt>
                <c:pt idx="451" formatCode="General">
                  <c:v>1165.2887158456497</c:v>
                </c:pt>
                <c:pt idx="452" formatCode="General">
                  <c:v>1164.6759044542312</c:v>
                </c:pt>
                <c:pt idx="453" formatCode="General">
                  <c:v>1163.6072829369639</c:v>
                </c:pt>
                <c:pt idx="454" formatCode="General">
                  <c:v>1162.3563373693573</c:v>
                </c:pt>
                <c:pt idx="455" formatCode="General">
                  <c:v>1161.9663664839093</c:v>
                </c:pt>
                <c:pt idx="456" formatCode="General">
                  <c:v>1161.7739133196621</c:v>
                </c:pt>
                <c:pt idx="457" formatCode="General">
                  <c:v>1160.669839903718</c:v>
                </c:pt>
                <c:pt idx="458" formatCode="General">
                  <c:v>1159.62654117122</c:v>
                </c:pt>
                <c:pt idx="459" formatCode="General">
                  <c:v>1159.1757956023255</c:v>
                </c:pt>
                <c:pt idx="460" formatCode="General">
                  <c:v>1159.1099563619252</c:v>
                </c:pt>
                <c:pt idx="461" formatCode="General">
                  <c:v>1156.9068740869907</c:v>
                </c:pt>
                <c:pt idx="462" formatCode="General">
                  <c:v>1157.094262694284</c:v>
                </c:pt>
                <c:pt idx="463" formatCode="General">
                  <c:v>1155.9598019366165</c:v>
                </c:pt>
                <c:pt idx="464" formatCode="General">
                  <c:v>1155.5394437094449</c:v>
                </c:pt>
                <c:pt idx="465" formatCode="General">
                  <c:v>1154.035270294145</c:v>
                </c:pt>
                <c:pt idx="466" formatCode="General">
                  <c:v>1153.0071652325089</c:v>
                </c:pt>
                <c:pt idx="467" formatCode="General">
                  <c:v>1152.520967764937</c:v>
                </c:pt>
                <c:pt idx="468" formatCode="General">
                  <c:v>1152.247481689428</c:v>
                </c:pt>
                <c:pt idx="469" formatCode="General">
                  <c:v>1150.8344702992977</c:v>
                </c:pt>
                <c:pt idx="470" formatCode="General">
                  <c:v>1149.7810424528921</c:v>
                </c:pt>
                <c:pt idx="471" formatCode="General">
                  <c:v>1149.026423466765</c:v>
                </c:pt>
                <c:pt idx="472" formatCode="General">
                  <c:v>1147.8058652408818</c:v>
                </c:pt>
                <c:pt idx="473" formatCode="General">
                  <c:v>1147.3449905580794</c:v>
                </c:pt>
                <c:pt idx="474" formatCode="General">
                  <c:v>1146.4941449898288</c:v>
                </c:pt>
                <c:pt idx="475" formatCode="General">
                  <c:v>1145.0811335996984</c:v>
                </c:pt>
                <c:pt idx="476" formatCode="General">
                  <c:v>1144.4784513221875</c:v>
                </c:pt>
                <c:pt idx="477" formatCode="General">
                  <c:v>1144.1644487910476</c:v>
                </c:pt>
                <c:pt idx="478" formatCode="General">
                  <c:v>1143.3085386658431</c:v>
                </c:pt>
                <c:pt idx="479" formatCode="General">
                  <c:v>1142.1031741108213</c:v>
                </c:pt>
                <c:pt idx="480" formatCode="General">
                  <c:v>1141.4093298081409</c:v>
                </c:pt>
                <c:pt idx="481" formatCode="General">
                  <c:v>1140.5483551259827</c:v>
                </c:pt>
                <c:pt idx="482" formatCode="General">
                  <c:v>1139.8190589246249</c:v>
                </c:pt>
                <c:pt idx="483" formatCode="General">
                  <c:v>1138.4364348762178</c:v>
                </c:pt>
                <c:pt idx="484" formatCode="General">
                  <c:v>1136.8259057648863</c:v>
                </c:pt>
                <c:pt idx="485" formatCode="General">
                  <c:v>1136.3295791834071</c:v>
                </c:pt>
                <c:pt idx="486" formatCode="General">
                  <c:v>1135.3521196913096</c:v>
                </c:pt>
                <c:pt idx="487" formatCode="General">
                  <c:v>1135.098891843616</c:v>
                </c:pt>
                <c:pt idx="488" formatCode="General">
                  <c:v>1133.7669133647473</c:v>
                </c:pt>
                <c:pt idx="489" formatCode="General">
                  <c:v>1133.6402994409007</c:v>
                </c:pt>
                <c:pt idx="490" formatCode="General">
                  <c:v>1132.4248057719713</c:v>
                </c:pt>
                <c:pt idx="491" formatCode="General">
                  <c:v>1130.8345348884552</c:v>
                </c:pt>
                <c:pt idx="492" formatCode="General">
                  <c:v>1130.0697867884207</c:v>
                </c:pt>
                <c:pt idx="493" formatCode="General">
                  <c:v>1128.7175500817366</c:v>
                </c:pt>
                <c:pt idx="494" formatCode="General">
                  <c:v>1127.9021564121631</c:v>
                </c:pt>
                <c:pt idx="495" formatCode="General">
                  <c:v>1126.9398905909275</c:v>
                </c:pt>
                <c:pt idx="496" formatCode="General">
                  <c:v>1125.6838804663671</c:v>
                </c:pt>
                <c:pt idx="497" formatCode="General">
                  <c:v>1125.1723602140257</c:v>
                </c:pt>
                <c:pt idx="498" formatCode="General">
                  <c:v>1124.812776670301</c:v>
                </c:pt>
                <c:pt idx="499" formatCode="General">
                  <c:v>1124.1088032537127</c:v>
                </c:pt>
                <c:pt idx="500" formatCode="General">
                  <c:v>1122.5843716105971</c:v>
                </c:pt>
                <c:pt idx="501" formatCode="General">
                  <c:v>1121.4904273085606</c:v>
                </c:pt>
                <c:pt idx="502" formatCode="General">
                  <c:v>1121.4093943972987</c:v>
                </c:pt>
                <c:pt idx="503" formatCode="General">
                  <c:v>1119.6975741468898</c:v>
                </c:pt>
                <c:pt idx="504" formatCode="General">
                  <c:v>1118.6998564269768</c:v>
                </c:pt>
                <c:pt idx="505" formatCode="General">
                  <c:v>1117.1754247838614</c:v>
                </c:pt>
                <c:pt idx="506" formatCode="General">
                  <c:v>1117.1906184547229</c:v>
                </c:pt>
                <c:pt idx="507" formatCode="General">
                  <c:v>1115.2762159261592</c:v>
                </c:pt>
                <c:pt idx="508" formatCode="General">
                  <c:v>1115.1698602301278</c:v>
                </c:pt>
                <c:pt idx="509" formatCode="General">
                  <c:v>1114.2886273201541</c:v>
                </c:pt>
                <c:pt idx="510" formatCode="General">
                  <c:v>1113.1896184611637</c:v>
                </c:pt>
                <c:pt idx="511" formatCode="General">
                  <c:v>1112.0804804882657</c:v>
                </c:pt>
                <c:pt idx="512" formatCode="General">
                  <c:v>1110.9105678319211</c:v>
                </c:pt>
                <c:pt idx="513" formatCode="General">
                  <c:v>1110.2420463140099</c:v>
                </c:pt>
                <c:pt idx="514" formatCode="General">
                  <c:v>1108.9201969490493</c:v>
                </c:pt>
                <c:pt idx="515" formatCode="General">
                  <c:v>1108.2719336589535</c:v>
                </c:pt>
                <c:pt idx="516" formatCode="General">
                  <c:v>1106.7171146741148</c:v>
                </c:pt>
                <c:pt idx="517" formatCode="General">
                  <c:v>1105.6029121442627</c:v>
                </c:pt>
                <c:pt idx="518" formatCode="General">
                  <c:v>1105.1774893601375</c:v>
                </c:pt>
                <c:pt idx="519" formatCode="General">
                  <c:v>1104.8736159429052</c:v>
                </c:pt>
                <c:pt idx="520" formatCode="General">
                  <c:v>1102.812341262679</c:v>
                </c:pt>
                <c:pt idx="521" formatCode="General">
                  <c:v>1101.8652691123048</c:v>
                </c:pt>
                <c:pt idx="522" formatCode="General">
                  <c:v>1101.6171058215652</c:v>
                </c:pt>
                <c:pt idx="523" formatCode="General">
                  <c:v>1100.2243526592501</c:v>
                </c:pt>
                <c:pt idx="524" formatCode="General">
                  <c:v>1098.6847273452729</c:v>
                </c:pt>
                <c:pt idx="525" formatCode="General">
                  <c:v>1097.9351729160999</c:v>
                </c:pt>
                <c:pt idx="526" formatCode="General">
                  <c:v>1096.6892919054474</c:v>
                </c:pt>
                <c:pt idx="527" formatCode="General">
                  <c:v>1096.1575134252907</c:v>
                </c:pt>
                <c:pt idx="528" formatCode="General">
                  <c:v>1095.1800539331934</c:v>
                </c:pt>
                <c:pt idx="529" formatCode="General">
                  <c:v>1093.8227526695555</c:v>
                </c:pt>
                <c:pt idx="530" formatCode="General">
                  <c:v>1093.8075589986938</c:v>
                </c:pt>
                <c:pt idx="531" formatCode="General">
                  <c:v>1092.5414197602256</c:v>
                </c:pt>
                <c:pt idx="532" formatCode="General">
                  <c:v>1090.8447931806784</c:v>
                </c:pt>
                <c:pt idx="533" formatCode="General">
                  <c:v>1090.2623691309832</c:v>
                </c:pt>
                <c:pt idx="534" formatCode="General">
                  <c:v>1089.6850096382416</c:v>
                </c:pt>
                <c:pt idx="535" formatCode="General">
                  <c:v>1088.4289995136812</c:v>
                </c:pt>
                <c:pt idx="536" formatCode="General">
                  <c:v>1087.3401197685987</c:v>
                </c:pt>
                <c:pt idx="537" formatCode="General">
                  <c:v>1086.1702071122543</c:v>
                </c:pt>
                <c:pt idx="538" formatCode="General">
                  <c:v>1084.5394197731073</c:v>
                </c:pt>
                <c:pt idx="539" formatCode="General">
                  <c:v>1083.6987033187645</c:v>
                </c:pt>
                <c:pt idx="540" formatCode="General">
                  <c:v>1082.6250172445434</c:v>
                </c:pt>
                <c:pt idx="541" formatCode="General">
                  <c:v>1082.2704982577725</c:v>
                </c:pt>
                <c:pt idx="542" formatCode="General">
                  <c:v>1081.1309729431512</c:v>
                </c:pt>
                <c:pt idx="543" formatCode="General">
                  <c:v>1079.5710894013582</c:v>
                </c:pt>
                <c:pt idx="544" formatCode="General">
                  <c:v>1078.8468577569547</c:v>
                </c:pt>
                <c:pt idx="545" formatCode="General">
                  <c:v>1077.3730716833777</c:v>
                </c:pt>
                <c:pt idx="546" formatCode="General">
                  <c:v>1076.4513223177728</c:v>
                </c:pt>
                <c:pt idx="547" formatCode="General">
                  <c:v>1074.9876653581039</c:v>
                </c:pt>
                <c:pt idx="548" formatCode="General">
                  <c:v>1074.5267906753013</c:v>
                </c:pt>
                <c:pt idx="549" formatCode="General">
                  <c:v>1073.54426662625</c:v>
                </c:pt>
                <c:pt idx="550" formatCode="General">
                  <c:v>1072.4553868811677</c:v>
                </c:pt>
                <c:pt idx="551" formatCode="General">
                  <c:v>1071.761542578487</c:v>
                </c:pt>
                <c:pt idx="552" formatCode="General">
                  <c:v>1070.5916299221424</c:v>
                </c:pt>
                <c:pt idx="553" formatCode="General">
                  <c:v>1069.421717265798</c:v>
                </c:pt>
                <c:pt idx="554" formatCode="General">
                  <c:v>1067.9631248630828</c:v>
                </c:pt>
                <c:pt idx="555" formatCode="General">
                  <c:v>1066.9400843584006</c:v>
                </c:pt>
                <c:pt idx="556" formatCode="General">
                  <c:v>1065.3852653735619</c:v>
                </c:pt>
                <c:pt idx="557" formatCode="General">
                  <c:v>1065.2687805636226</c:v>
                </c:pt>
                <c:pt idx="558" formatCode="General">
                  <c:v>1064.5546780331267</c:v>
                </c:pt>
                <c:pt idx="559" formatCode="General">
                  <c:v>1062.5237906946238</c:v>
                </c:pt>
                <c:pt idx="560" formatCode="General">
                  <c:v>1062.6554691754243</c:v>
                </c:pt>
                <c:pt idx="561" formatCode="General">
                  <c:v>1060.4118704448588</c:v>
                </c:pt>
                <c:pt idx="562" formatCode="General">
                  <c:v>1059.5914122183317</c:v>
                </c:pt>
                <c:pt idx="563" formatCode="General">
                  <c:v>1058.619017283188</c:v>
                </c:pt>
                <c:pt idx="564" formatCode="General">
                  <c:v>1057.4946856394283</c:v>
                </c:pt>
                <c:pt idx="565" formatCode="General">
                  <c:v>1056.0918033632056</c:v>
                </c:pt>
                <c:pt idx="566" formatCode="General">
                  <c:v>1055.5701539969571</c:v>
                </c:pt>
                <c:pt idx="567" formatCode="General">
                  <c:v>1054.2685628598117</c:v>
                </c:pt>
                <c:pt idx="568" formatCode="General">
                  <c:v>1052.6225818498031</c:v>
                </c:pt>
                <c:pt idx="569" formatCode="General">
                  <c:v>1052.1515780530929</c:v>
                </c:pt>
                <c:pt idx="570" formatCode="General">
                  <c:v>1050.9462134980713</c:v>
                </c:pt>
                <c:pt idx="571" formatCode="General">
                  <c:v>1050.3030147649295</c:v>
                </c:pt>
                <c:pt idx="572" formatCode="General">
                  <c:v>1049.1179084377234</c:v>
                </c:pt>
                <c:pt idx="573" formatCode="General">
                  <c:v>1047.4314109720838</c:v>
                </c:pt>
                <c:pt idx="574" formatCode="General">
                  <c:v>1046.3273375561396</c:v>
                </c:pt>
                <c:pt idx="575" formatCode="General">
                  <c:v>1045.3346843931806</c:v>
                </c:pt>
                <c:pt idx="576" formatCode="General">
                  <c:v>1044.3825476858526</c:v>
                </c:pt>
                <c:pt idx="577" formatCode="General">
                  <c:v>1043.2430223712315</c:v>
                </c:pt>
                <c:pt idx="578" formatCode="General">
                  <c:v>1041.9414312340862</c:v>
                </c:pt>
                <c:pt idx="579" formatCode="General">
                  <c:v>1040.1384489585078</c:v>
                </c:pt>
                <c:pt idx="580" formatCode="General">
                  <c:v>1039.368636301519</c:v>
                </c:pt>
                <c:pt idx="581" formatCode="General">
                  <c:v>1038.5785654167148</c:v>
                </c:pt>
                <c:pt idx="582" formatCode="General">
                  <c:v>1037.1098439000918</c:v>
                </c:pt>
                <c:pt idx="583" formatCode="General">
                  <c:v>1036.4970325086731</c:v>
                </c:pt>
                <c:pt idx="584" formatCode="General">
                  <c:v>1034.7041793470023</c:v>
                </c:pt>
                <c:pt idx="585" formatCode="General">
                  <c:v>1033.7723008674898</c:v>
                </c:pt>
                <c:pt idx="586" formatCode="General">
                  <c:v>1032.7188730210846</c:v>
                </c:pt>
                <c:pt idx="587" formatCode="General">
                  <c:v>1031.2146996057843</c:v>
                </c:pt>
                <c:pt idx="588" formatCode="General">
                  <c:v>1029.6750742918071</c:v>
                </c:pt>
                <c:pt idx="589" formatCode="General">
                  <c:v>1028.8495515083257</c:v>
                </c:pt>
                <c:pt idx="590" formatCode="General">
                  <c:v>1028.3481603698924</c:v>
                </c:pt>
                <c:pt idx="591" formatCode="General">
                  <c:v>1026.5755654360371</c:v>
                </c:pt>
                <c:pt idx="592" formatCode="General">
                  <c:v>1025.4562983492312</c:v>
                </c:pt>
                <c:pt idx="593" formatCode="General">
                  <c:v>1024.276256578979</c:v>
                </c:pt>
                <c:pt idx="594" formatCode="General">
                  <c:v>1022.9544072140183</c:v>
                </c:pt>
                <c:pt idx="595" formatCode="General">
                  <c:v>1022.0427869623212</c:v>
                </c:pt>
                <c:pt idx="596" formatCode="General">
                  <c:v>1020.9994882298236</c:v>
                </c:pt>
                <c:pt idx="597" formatCode="General">
                  <c:v>1019.2927325363686</c:v>
                </c:pt>
                <c:pt idx="598" formatCode="General">
                  <c:v>1018.082303424393</c:v>
                </c:pt>
                <c:pt idx="599" formatCode="General">
                  <c:v>1017.2517160839579</c:v>
                </c:pt>
                <c:pt idx="600" formatCode="General">
                  <c:v>1016.5274844395543</c:v>
                </c:pt>
                <c:pt idx="601" formatCode="General">
                  <c:v>1014.6890502652984</c:v>
                </c:pt>
                <c:pt idx="602" formatCode="General">
                  <c:v>1013.4279755837842</c:v>
                </c:pt>
                <c:pt idx="603" formatCode="General">
                  <c:v>1013.1342312804597</c:v>
                </c:pt>
                <c:pt idx="604" formatCode="General">
                  <c:v>1011.8782211558994</c:v>
                </c:pt>
                <c:pt idx="605" formatCode="General">
                  <c:v>1009.5282667293025</c:v>
                </c:pt>
                <c:pt idx="606" formatCode="General">
                  <c:v>1008.9812945782843</c:v>
                </c:pt>
                <c:pt idx="607" formatCode="General">
                  <c:v>1006.84405154375</c:v>
                </c:pt>
                <c:pt idx="608" formatCode="General">
                  <c:v>1005.7602363556214</c:v>
                </c:pt>
                <c:pt idx="609" formatCode="General">
                  <c:v>1005.2841680019573</c:v>
                </c:pt>
                <c:pt idx="610" formatCode="General">
                  <c:v>1004.2560629403214</c:v>
                </c:pt>
                <c:pt idx="611" formatCode="General">
                  <c:v>1002.9696654740377</c:v>
                </c:pt>
                <c:pt idx="612" formatCode="General">
                  <c:v>1001.6123642104</c:v>
                </c:pt>
                <c:pt idx="613" formatCode="General">
                  <c:v>1000.0778034533766</c:v>
                </c:pt>
                <c:pt idx="614" formatCode="General">
                  <c:v>999.10034396127901</c:v>
                </c:pt>
                <c:pt idx="615" formatCode="General">
                  <c:v>997.03400472409919</c:v>
                </c:pt>
                <c:pt idx="616" formatCode="General">
                  <c:v>996.80609966117493</c:v>
                </c:pt>
                <c:pt idx="617" formatCode="General">
                  <c:v>995.41334649885994</c:v>
                </c:pt>
                <c:pt idx="618" formatCode="General">
                  <c:v>992.88613257887766</c:v>
                </c:pt>
                <c:pt idx="619" formatCode="General">
                  <c:v>992.49109713647567</c:v>
                </c:pt>
                <c:pt idx="620" formatCode="General">
                  <c:v>990.66279207612763</c:v>
                </c:pt>
                <c:pt idx="621" formatCode="General">
                  <c:v>990.43995157015718</c:v>
                </c:pt>
                <c:pt idx="622" formatCode="General">
                  <c:v>988.16596549786834</c:v>
                </c:pt>
                <c:pt idx="623" formatCode="General">
                  <c:v>986.92008448721583</c:v>
                </c:pt>
                <c:pt idx="624" formatCode="General">
                  <c:v>985.55265410967047</c:v>
                </c:pt>
                <c:pt idx="625" formatCode="General">
                  <c:v>985.16774778117599</c:v>
                </c:pt>
                <c:pt idx="626" formatCode="General">
                  <c:v>982.85324525325632</c:v>
                </c:pt>
                <c:pt idx="627" formatCode="General">
                  <c:v>981.90110854592808</c:v>
                </c:pt>
                <c:pt idx="628" formatCode="General">
                  <c:v>980.73119588958366</c:v>
                </c:pt>
                <c:pt idx="629" formatCode="General">
                  <c:v>978.72563133585027</c:v>
                </c:pt>
                <c:pt idx="630" formatCode="General">
                  <c:v>977.68233260335262</c:v>
                </c:pt>
                <c:pt idx="631" formatCode="General">
                  <c:v>976.42125792183833</c:v>
                </c:pt>
                <c:pt idx="632" formatCode="General">
                  <c:v>975.10447311383143</c:v>
                </c:pt>
                <c:pt idx="633" formatCode="General">
                  <c:v>973.55978324290038</c:v>
                </c:pt>
                <c:pt idx="634" formatCode="General">
                  <c:v>972.75451868723474</c:v>
                </c:pt>
                <c:pt idx="635" formatCode="General">
                  <c:v>971.25034527193441</c:v>
                </c:pt>
                <c:pt idx="636" formatCode="General">
                  <c:v>969.69552628709573</c:v>
                </c:pt>
                <c:pt idx="637" formatCode="General">
                  <c:v>968.15083641616457</c:v>
                </c:pt>
                <c:pt idx="638" formatCode="General">
                  <c:v>966.3934351531708</c:v>
                </c:pt>
                <c:pt idx="639" formatCode="General">
                  <c:v>965.78062376175239</c:v>
                </c:pt>
                <c:pt idx="640" formatCode="General">
                  <c:v>964.20048199214409</c:v>
                </c:pt>
                <c:pt idx="641" formatCode="General">
                  <c:v>962.54943642518174</c:v>
                </c:pt>
                <c:pt idx="642" formatCode="General">
                  <c:v>960.89332630126523</c:v>
                </c:pt>
                <c:pt idx="643" formatCode="General">
                  <c:v>960.26025668203135</c:v>
                </c:pt>
                <c:pt idx="644" formatCode="General">
                  <c:v>958.4015642799601</c:v>
                </c:pt>
                <c:pt idx="645" formatCode="General">
                  <c:v>956.34535415668779</c:v>
                </c:pt>
                <c:pt idx="646" formatCode="General">
                  <c:v>955.41347567717537</c:v>
                </c:pt>
                <c:pt idx="647" formatCode="General">
                  <c:v>954.00552884399895</c:v>
                </c:pt>
                <c:pt idx="648" formatCode="General">
                  <c:v>953.09390859230166</c:v>
                </c:pt>
                <c:pt idx="649" formatCode="General">
                  <c:v>951.36183011407741</c:v>
                </c:pt>
                <c:pt idx="650" formatCode="General">
                  <c:v>949.79181745837684</c:v>
                </c:pt>
                <c:pt idx="651" formatCode="General">
                  <c:v>948.30790227089221</c:v>
                </c:pt>
                <c:pt idx="652" formatCode="General">
                  <c:v>947.14811872845553</c:v>
                </c:pt>
                <c:pt idx="653" formatCode="General">
                  <c:v>945.7705592370022</c:v>
                </c:pt>
                <c:pt idx="654" formatCode="General">
                  <c:v>944.62596936542707</c:v>
                </c:pt>
                <c:pt idx="655" formatCode="General">
                  <c:v>942.92934278587984</c:v>
                </c:pt>
                <c:pt idx="656" formatCode="General">
                  <c:v>941.22258709242476</c:v>
                </c:pt>
                <c:pt idx="657" formatCode="General">
                  <c:v>939.90073772746393</c:v>
                </c:pt>
                <c:pt idx="658" formatCode="General">
                  <c:v>938.33578962871752</c:v>
                </c:pt>
                <c:pt idx="659" formatCode="General">
                  <c:v>937.1709415293268</c:v>
                </c:pt>
                <c:pt idx="660" formatCode="General">
                  <c:v>935.43886305110254</c:v>
                </c:pt>
                <c:pt idx="661" formatCode="General">
                  <c:v>933.72197824373961</c:v>
                </c:pt>
                <c:pt idx="662" formatCode="General">
                  <c:v>932.52674280262579</c:v>
                </c:pt>
                <c:pt idx="663" formatCode="General">
                  <c:v>930.79466432440131</c:v>
                </c:pt>
                <c:pt idx="664" formatCode="General">
                  <c:v>929.39684660513262</c:v>
                </c:pt>
                <c:pt idx="665" formatCode="General">
                  <c:v>928.43458078389688</c:v>
                </c:pt>
                <c:pt idx="666" formatCode="General">
                  <c:v>927.64957445604659</c:v>
                </c:pt>
                <c:pt idx="667" formatCode="General">
                  <c:v>924.98055294135577</c:v>
                </c:pt>
                <c:pt idx="668" formatCode="General">
                  <c:v>923.66883269030291</c:v>
                </c:pt>
                <c:pt idx="669" formatCode="General">
                  <c:v>921.53665421272251</c:v>
                </c:pt>
                <c:pt idx="670" formatCode="General">
                  <c:v>920.16922383517704</c:v>
                </c:pt>
                <c:pt idx="671" formatCode="General">
                  <c:v>919.54121877289685</c:v>
                </c:pt>
                <c:pt idx="672" formatCode="General">
                  <c:v>917.40904029531646</c:v>
                </c:pt>
                <c:pt idx="673" formatCode="General">
                  <c:v>916.36067700586489</c:v>
                </c:pt>
                <c:pt idx="674" formatCode="General">
                  <c:v>914.13733650311497</c:v>
                </c:pt>
                <c:pt idx="675" formatCode="General">
                  <c:v>913.09910232757113</c:v>
                </c:pt>
                <c:pt idx="676" formatCode="General">
                  <c:v>911.67596182353304</c:v>
                </c:pt>
                <c:pt idx="677" formatCode="General">
                  <c:v>910.04517448438605</c:v>
                </c:pt>
                <c:pt idx="678" formatCode="General">
                  <c:v>908.61696942339404</c:v>
                </c:pt>
                <c:pt idx="679" formatCode="General">
                  <c:v>907.09760233723205</c:v>
                </c:pt>
                <c:pt idx="680" formatCode="General">
                  <c:v>905.39591120073101</c:v>
                </c:pt>
                <c:pt idx="681" formatCode="General">
                  <c:v>903.60812259601414</c:v>
                </c:pt>
                <c:pt idx="682" formatCode="General">
                  <c:v>901.90136690255906</c:v>
                </c:pt>
                <c:pt idx="683" formatCode="General">
                  <c:v>900.21993399387338</c:v>
                </c:pt>
                <c:pt idx="684" formatCode="General">
                  <c:v>898.65498589512686</c:v>
                </c:pt>
                <c:pt idx="685" formatCode="General">
                  <c:v>898.27514412358641</c:v>
                </c:pt>
                <c:pt idx="686" formatCode="General">
                  <c:v>895.95557703871293</c:v>
                </c:pt>
                <c:pt idx="687" formatCode="General">
                  <c:v>893.78794666245551</c:v>
                </c:pt>
                <c:pt idx="688" formatCode="General">
                  <c:v>892.25845046238601</c:v>
                </c:pt>
                <c:pt idx="689" formatCode="General">
                  <c:v>890.82011628748637</c:v>
                </c:pt>
                <c:pt idx="690" formatCode="General">
                  <c:v>888.94623021455334</c:v>
                </c:pt>
                <c:pt idx="691" formatCode="General">
                  <c:v>887.96877072245604</c:v>
                </c:pt>
                <c:pt idx="692" formatCode="General">
                  <c:v>886.10501376343097</c:v>
                </c:pt>
                <c:pt idx="693" formatCode="General">
                  <c:v>884.16528845009771</c:v>
                </c:pt>
                <c:pt idx="694" formatCode="General">
                  <c:v>882.68137326261308</c:v>
                </c:pt>
                <c:pt idx="695" formatCode="General">
                  <c:v>880.66061503801814</c:v>
                </c:pt>
                <c:pt idx="696" formatCode="General">
                  <c:v>879.37928212868826</c:v>
                </c:pt>
                <c:pt idx="697" formatCode="General">
                  <c:v>877.13568339812275</c:v>
                </c:pt>
                <c:pt idx="698" formatCode="General">
                  <c:v>875.36815302122125</c:v>
                </c:pt>
                <c:pt idx="699" formatCode="General">
                  <c:v>873.74749479598199</c:v>
                </c:pt>
                <c:pt idx="700" formatCode="General">
                  <c:v>872.04073910252714</c:v>
                </c:pt>
                <c:pt idx="701" formatCode="General">
                  <c:v>869.73636568851521</c:v>
                </c:pt>
                <c:pt idx="702" formatCode="General">
                  <c:v>869.21978087922014</c:v>
                </c:pt>
                <c:pt idx="703" formatCode="General">
                  <c:v>867.1179897433633</c:v>
                </c:pt>
                <c:pt idx="704" formatCode="General">
                  <c:v>865.85185050489497</c:v>
                </c:pt>
                <c:pt idx="705" formatCode="General">
                  <c:v>864.47935557039546</c:v>
                </c:pt>
                <c:pt idx="706" formatCode="General">
                  <c:v>861.06584418348552</c:v>
                </c:pt>
                <c:pt idx="707" formatCode="General">
                  <c:v>860.27577329868154</c:v>
                </c:pt>
                <c:pt idx="708" formatCode="General">
                  <c:v>857.93088342903866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A02-40BB-A2BD-7D623C4508DB}"/>
            </c:ext>
          </c:extLst>
        </c:ser>
        <c:ser>
          <c:idx val="8"/>
          <c:order val="7"/>
          <c:tx>
            <c:strRef>
              <c:f>'46NT9R'!$B$2</c:f>
              <c:strCache>
                <c:ptCount val="1"/>
                <c:pt idx="0">
                  <c:v>AWA_2_10_Rz</c:v>
                </c:pt>
              </c:strCache>
            </c:strRef>
          </c:tx>
          <c:spPr>
            <a:ln w="28575" cap="rnd" cmpd="sng" algn="ctr">
              <a:solidFill>
                <a:srgbClr val="E66E5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'46NT9R'!$H$22:$H$727</c:f>
              <c:numCache>
                <c:formatCode>0.000</c:formatCode>
                <c:ptCount val="706"/>
                <c:pt idx="0">
                  <c:v>3.7465192044257824E-5</c:v>
                </c:pt>
                <c:pt idx="1">
                  <c:v>4.022183204425782E-5</c:v>
                </c:pt>
                <c:pt idx="2">
                  <c:v>3.8153048044257821E-5</c:v>
                </c:pt>
                <c:pt idx="3">
                  <c:v>3.9025904044257823E-5</c:v>
                </c:pt>
                <c:pt idx="4">
                  <c:v>4.3241632044257828E-5</c:v>
                </c:pt>
                <c:pt idx="5">
                  <c:v>6.7522552044257822E-5</c:v>
                </c:pt>
                <c:pt idx="6">
                  <c:v>9.0776792044257817E-5</c:v>
                </c:pt>
                <c:pt idx="7">
                  <c:v>1.1768159204425782E-4</c:v>
                </c:pt>
                <c:pt idx="8">
                  <c:v>1.6726199204425781E-4</c:v>
                </c:pt>
                <c:pt idx="9">
                  <c:v>1.8429959204425785E-4</c:v>
                </c:pt>
                <c:pt idx="10">
                  <c:v>2.1982319204425781E-4</c:v>
                </c:pt>
                <c:pt idx="11">
                  <c:v>2.4910159204425786E-4</c:v>
                </c:pt>
                <c:pt idx="12">
                  <c:v>2.761339920442578E-4</c:v>
                </c:pt>
                <c:pt idx="13">
                  <c:v>3.1682199204425784E-4</c:v>
                </c:pt>
                <c:pt idx="14">
                  <c:v>3.5614199204425786E-4</c:v>
                </c:pt>
                <c:pt idx="15">
                  <c:v>3.9397399204425788E-4</c:v>
                </c:pt>
                <c:pt idx="16">
                  <c:v>4.3874519204425782E-4</c:v>
                </c:pt>
                <c:pt idx="17">
                  <c:v>4.8855719204425792E-4</c:v>
                </c:pt>
                <c:pt idx="18">
                  <c:v>5.2715719204425788E-4</c:v>
                </c:pt>
                <c:pt idx="19">
                  <c:v>5.6962919204425787E-4</c:v>
                </c:pt>
                <c:pt idx="20">
                  <c:v>6.2399319204425787E-4</c:v>
                </c:pt>
                <c:pt idx="21">
                  <c:v>6.5957719204425783E-4</c:v>
                </c:pt>
                <c:pt idx="22">
                  <c:v>7.0602119204425792E-4</c:v>
                </c:pt>
                <c:pt idx="23">
                  <c:v>7.5320919204425779E-4</c:v>
                </c:pt>
                <c:pt idx="24">
                  <c:v>8.0216519204425786E-4</c:v>
                </c:pt>
                <c:pt idx="25">
                  <c:v>8.5288519204425794E-4</c:v>
                </c:pt>
                <c:pt idx="26">
                  <c:v>9.0674119204425775E-4</c:v>
                </c:pt>
                <c:pt idx="27">
                  <c:v>9.5441319204425798E-4</c:v>
                </c:pt>
                <c:pt idx="28">
                  <c:v>1.0006931920442579E-3</c:v>
                </c:pt>
                <c:pt idx="29">
                  <c:v>1.0575931920442578E-3</c:v>
                </c:pt>
                <c:pt idx="30">
                  <c:v>1.1102691920442578E-3</c:v>
                </c:pt>
                <c:pt idx="31">
                  <c:v>1.1559331920442577E-3</c:v>
                </c:pt>
                <c:pt idx="32">
                  <c:v>1.2017091920442579E-3</c:v>
                </c:pt>
                <c:pt idx="33">
                  <c:v>1.2537731920442578E-3</c:v>
                </c:pt>
                <c:pt idx="34">
                  <c:v>1.3085851920442578E-3</c:v>
                </c:pt>
                <c:pt idx="35">
                  <c:v>1.3566531920442579E-3</c:v>
                </c:pt>
                <c:pt idx="36">
                  <c:v>1.4116571920442579E-3</c:v>
                </c:pt>
                <c:pt idx="37">
                  <c:v>1.4666571920442578E-3</c:v>
                </c:pt>
                <c:pt idx="38">
                  <c:v>1.5072931920442579E-3</c:v>
                </c:pt>
                <c:pt idx="39">
                  <c:v>1.5715451920442578E-3</c:v>
                </c:pt>
                <c:pt idx="40">
                  <c:v>1.6203451920442579E-3</c:v>
                </c:pt>
                <c:pt idx="41">
                  <c:v>1.668413192044258E-3</c:v>
                </c:pt>
                <c:pt idx="42">
                  <c:v>1.7285291920442578E-3</c:v>
                </c:pt>
                <c:pt idx="43">
                  <c:v>1.7778931920442579E-3</c:v>
                </c:pt>
                <c:pt idx="44">
                  <c:v>1.8245371920442579E-3</c:v>
                </c:pt>
                <c:pt idx="45">
                  <c:v>1.8746291920442579E-3</c:v>
                </c:pt>
                <c:pt idx="46">
                  <c:v>1.938673192044258E-3</c:v>
                </c:pt>
                <c:pt idx="47">
                  <c:v>1.9852451920442577E-3</c:v>
                </c:pt>
                <c:pt idx="48">
                  <c:v>2.0408171920442576E-3</c:v>
                </c:pt>
                <c:pt idx="49">
                  <c:v>2.0855011920442577E-3</c:v>
                </c:pt>
                <c:pt idx="50">
                  <c:v>2.139589192044258E-3</c:v>
                </c:pt>
                <c:pt idx="51">
                  <c:v>2.1987971920442578E-3</c:v>
                </c:pt>
                <c:pt idx="52">
                  <c:v>2.2515851920442576E-3</c:v>
                </c:pt>
                <c:pt idx="53">
                  <c:v>2.304961192044258E-3</c:v>
                </c:pt>
                <c:pt idx="54">
                  <c:v>2.3508451920442579E-3</c:v>
                </c:pt>
                <c:pt idx="55">
                  <c:v>2.4035531920442578E-3</c:v>
                </c:pt>
                <c:pt idx="56">
                  <c:v>2.4512411920442579E-3</c:v>
                </c:pt>
                <c:pt idx="57">
                  <c:v>2.5033211920442579E-3</c:v>
                </c:pt>
                <c:pt idx="58">
                  <c:v>2.558361192044258E-3</c:v>
                </c:pt>
                <c:pt idx="59">
                  <c:v>2.6025811920442577E-3</c:v>
                </c:pt>
                <c:pt idx="60">
                  <c:v>2.6663331920442571E-3</c:v>
                </c:pt>
                <c:pt idx="61">
                  <c:v>2.7067451920442577E-3</c:v>
                </c:pt>
                <c:pt idx="62">
                  <c:v>2.7552731920442576E-3</c:v>
                </c:pt>
                <c:pt idx="63">
                  <c:v>2.8106251920442579E-3</c:v>
                </c:pt>
                <c:pt idx="64">
                  <c:v>2.8577771920442574E-3</c:v>
                </c:pt>
                <c:pt idx="65">
                  <c:v>2.9073091920442575E-3</c:v>
                </c:pt>
                <c:pt idx="66">
                  <c:v>2.9508331920442576E-3</c:v>
                </c:pt>
                <c:pt idx="67">
                  <c:v>3.0046011920442576E-3</c:v>
                </c:pt>
                <c:pt idx="68">
                  <c:v>3.0545251920442574E-3</c:v>
                </c:pt>
                <c:pt idx="69">
                  <c:v>3.1054451920442577E-3</c:v>
                </c:pt>
                <c:pt idx="70">
                  <c:v>3.1482771920442578E-3</c:v>
                </c:pt>
                <c:pt idx="71">
                  <c:v>3.2082371920442577E-3</c:v>
                </c:pt>
                <c:pt idx="72">
                  <c:v>3.2488171920442579E-3</c:v>
                </c:pt>
                <c:pt idx="73">
                  <c:v>3.3040011920442577E-3</c:v>
                </c:pt>
                <c:pt idx="74">
                  <c:v>3.3497211920442576E-3</c:v>
                </c:pt>
                <c:pt idx="75">
                  <c:v>3.4007891920442572E-3</c:v>
                </c:pt>
                <c:pt idx="76">
                  <c:v>3.4527931920442577E-3</c:v>
                </c:pt>
                <c:pt idx="77">
                  <c:v>3.5036931920442577E-3</c:v>
                </c:pt>
                <c:pt idx="78">
                  <c:v>3.5526811920442575E-3</c:v>
                </c:pt>
                <c:pt idx="79">
                  <c:v>3.6053931920442578E-3</c:v>
                </c:pt>
                <c:pt idx="80">
                  <c:v>3.6482131920442572E-3</c:v>
                </c:pt>
                <c:pt idx="81">
                  <c:v>3.696821192044258E-3</c:v>
                </c:pt>
                <c:pt idx="82">
                  <c:v>3.7436851920442577E-3</c:v>
                </c:pt>
                <c:pt idx="83">
                  <c:v>3.7931171920442576E-3</c:v>
                </c:pt>
                <c:pt idx="84">
                  <c:v>3.8344411920442577E-3</c:v>
                </c:pt>
                <c:pt idx="85">
                  <c:v>3.8886691920442572E-3</c:v>
                </c:pt>
                <c:pt idx="86">
                  <c:v>3.9436531920442573E-3</c:v>
                </c:pt>
                <c:pt idx="87">
                  <c:v>3.9903891920442577E-3</c:v>
                </c:pt>
                <c:pt idx="88">
                  <c:v>4.0373011920442573E-3</c:v>
                </c:pt>
                <c:pt idx="89">
                  <c:v>4.0833451920442576E-3</c:v>
                </c:pt>
                <c:pt idx="90">
                  <c:v>4.1314251920442574E-3</c:v>
                </c:pt>
                <c:pt idx="91">
                  <c:v>4.1833451920442579E-3</c:v>
                </c:pt>
                <c:pt idx="92">
                  <c:v>4.2313451920442573E-3</c:v>
                </c:pt>
                <c:pt idx="93">
                  <c:v>4.2769851920442577E-3</c:v>
                </c:pt>
                <c:pt idx="94">
                  <c:v>4.3229051920442574E-3</c:v>
                </c:pt>
                <c:pt idx="95">
                  <c:v>4.3759051920442575E-3</c:v>
                </c:pt>
                <c:pt idx="96">
                  <c:v>4.4192251920442578E-3</c:v>
                </c:pt>
                <c:pt idx="97">
                  <c:v>4.4736251920442574E-3</c:v>
                </c:pt>
                <c:pt idx="98">
                  <c:v>4.5221051920442575E-3</c:v>
                </c:pt>
                <c:pt idx="99">
                  <c:v>4.5713051920442576E-3</c:v>
                </c:pt>
                <c:pt idx="100">
                  <c:v>4.6249851920442571E-3</c:v>
                </c:pt>
                <c:pt idx="101">
                  <c:v>4.6657451920442579E-3</c:v>
                </c:pt>
                <c:pt idx="102">
                  <c:v>4.7095051920442573E-3</c:v>
                </c:pt>
                <c:pt idx="103">
                  <c:v>4.7684251920442578E-3</c:v>
                </c:pt>
                <c:pt idx="104">
                  <c:v>4.8101051920442575E-3</c:v>
                </c:pt>
                <c:pt idx="105">
                  <c:v>4.8644651920442573E-3</c:v>
                </c:pt>
                <c:pt idx="106">
                  <c:v>4.9157851920442579E-3</c:v>
                </c:pt>
                <c:pt idx="107">
                  <c:v>4.9569451920442572E-3</c:v>
                </c:pt>
                <c:pt idx="108">
                  <c:v>5.0074651920442581E-3</c:v>
                </c:pt>
                <c:pt idx="109">
                  <c:v>5.0538651920442575E-3</c:v>
                </c:pt>
                <c:pt idx="110">
                  <c:v>5.1092651920442581E-3</c:v>
                </c:pt>
                <c:pt idx="111">
                  <c:v>5.1543851920442581E-3</c:v>
                </c:pt>
                <c:pt idx="112">
                  <c:v>5.2049851920442577E-3</c:v>
                </c:pt>
                <c:pt idx="113">
                  <c:v>5.2737051920442582E-3</c:v>
                </c:pt>
                <c:pt idx="114">
                  <c:v>5.3187851920442585E-3</c:v>
                </c:pt>
                <c:pt idx="115">
                  <c:v>5.3854651920442588E-3</c:v>
                </c:pt>
                <c:pt idx="116">
                  <c:v>5.4499851920442573E-3</c:v>
                </c:pt>
                <c:pt idx="117">
                  <c:v>5.5352251920442585E-3</c:v>
                </c:pt>
                <c:pt idx="118">
                  <c:v>5.6243051920442577E-3</c:v>
                </c:pt>
                <c:pt idx="119">
                  <c:v>5.7328651920442583E-3</c:v>
                </c:pt>
                <c:pt idx="120">
                  <c:v>5.8587051920442577E-3</c:v>
                </c:pt>
                <c:pt idx="121">
                  <c:v>6.0167051920442579E-3</c:v>
                </c:pt>
                <c:pt idx="122">
                  <c:v>6.1955051920442586E-3</c:v>
                </c:pt>
                <c:pt idx="123">
                  <c:v>6.4179051920442579E-3</c:v>
                </c:pt>
                <c:pt idx="124">
                  <c:v>6.6581851920442577E-3</c:v>
                </c:pt>
                <c:pt idx="125">
                  <c:v>6.8575051920442588E-3</c:v>
                </c:pt>
                <c:pt idx="126">
                  <c:v>7.0963451920442577E-3</c:v>
                </c:pt>
                <c:pt idx="127">
                  <c:v>7.3116651920442574E-3</c:v>
                </c:pt>
                <c:pt idx="128">
                  <c:v>7.5381051920442579E-3</c:v>
                </c:pt>
                <c:pt idx="129">
                  <c:v>7.7471851920442583E-3</c:v>
                </c:pt>
                <c:pt idx="130">
                  <c:v>7.9396251920442577E-3</c:v>
                </c:pt>
                <c:pt idx="131">
                  <c:v>8.1358251920442583E-3</c:v>
                </c:pt>
                <c:pt idx="132">
                  <c:v>8.3468651920442574E-3</c:v>
                </c:pt>
                <c:pt idx="133">
                  <c:v>8.5332251920442574E-3</c:v>
                </c:pt>
                <c:pt idx="134">
                  <c:v>8.7629451920442584E-3</c:v>
                </c:pt>
                <c:pt idx="135">
                  <c:v>8.9574651920442585E-3</c:v>
                </c:pt>
                <c:pt idx="136">
                  <c:v>9.1395051920442581E-3</c:v>
                </c:pt>
                <c:pt idx="137">
                  <c:v>9.3191451920442581E-3</c:v>
                </c:pt>
                <c:pt idx="138">
                  <c:v>9.5143051920442579E-3</c:v>
                </c:pt>
                <c:pt idx="139">
                  <c:v>9.6916251920442578E-3</c:v>
                </c:pt>
                <c:pt idx="140">
                  <c:v>9.8807451920442588E-3</c:v>
                </c:pt>
                <c:pt idx="141">
                  <c:v>1.0090625192044258E-2</c:v>
                </c:pt>
                <c:pt idx="142">
                  <c:v>1.0288425192044258E-2</c:v>
                </c:pt>
                <c:pt idx="143">
                  <c:v>1.0486505192044257E-2</c:v>
                </c:pt>
                <c:pt idx="144">
                  <c:v>1.0682865192044257E-2</c:v>
                </c:pt>
                <c:pt idx="145">
                  <c:v>1.0902145192044257E-2</c:v>
                </c:pt>
                <c:pt idx="146">
                  <c:v>1.1097585192044257E-2</c:v>
                </c:pt>
                <c:pt idx="147">
                  <c:v>1.1303305192044257E-2</c:v>
                </c:pt>
                <c:pt idx="148">
                  <c:v>1.1498945192044257E-2</c:v>
                </c:pt>
                <c:pt idx="149">
                  <c:v>1.1677665192044258E-2</c:v>
                </c:pt>
                <c:pt idx="150">
                  <c:v>1.1890145192044257E-2</c:v>
                </c:pt>
                <c:pt idx="151">
                  <c:v>1.2082425192044256E-2</c:v>
                </c:pt>
                <c:pt idx="152">
                  <c:v>1.2281225192044255E-2</c:v>
                </c:pt>
                <c:pt idx="153">
                  <c:v>1.2454945192044257E-2</c:v>
                </c:pt>
                <c:pt idx="154">
                  <c:v>1.2669625192044256E-2</c:v>
                </c:pt>
                <c:pt idx="155">
                  <c:v>1.2868505192044258E-2</c:v>
                </c:pt>
                <c:pt idx="156">
                  <c:v>1.3057105192044257E-2</c:v>
                </c:pt>
                <c:pt idx="157">
                  <c:v>1.3267385192044257E-2</c:v>
                </c:pt>
                <c:pt idx="158">
                  <c:v>1.3457905192044256E-2</c:v>
                </c:pt>
                <c:pt idx="159">
                  <c:v>1.3652945192044257E-2</c:v>
                </c:pt>
                <c:pt idx="160">
                  <c:v>1.3845865192044258E-2</c:v>
                </c:pt>
                <c:pt idx="161">
                  <c:v>1.4042825192044257E-2</c:v>
                </c:pt>
                <c:pt idx="162">
                  <c:v>1.4248065192044256E-2</c:v>
                </c:pt>
                <c:pt idx="163">
                  <c:v>1.4426145192044257E-2</c:v>
                </c:pt>
                <c:pt idx="164">
                  <c:v>1.4627345192044257E-2</c:v>
                </c:pt>
                <c:pt idx="165">
                  <c:v>1.4841305192044256E-2</c:v>
                </c:pt>
                <c:pt idx="166">
                  <c:v>1.5047945192044256E-2</c:v>
                </c:pt>
                <c:pt idx="167">
                  <c:v>1.5264865192044256E-2</c:v>
                </c:pt>
                <c:pt idx="168">
                  <c:v>1.5433905192044257E-2</c:v>
                </c:pt>
                <c:pt idx="169">
                  <c:v>1.5635905192044258E-2</c:v>
                </c:pt>
                <c:pt idx="170">
                  <c:v>1.5832665192044258E-2</c:v>
                </c:pt>
                <c:pt idx="171">
                  <c:v>1.6041545192044256E-2</c:v>
                </c:pt>
                <c:pt idx="172">
                  <c:v>1.6233425192044258E-2</c:v>
                </c:pt>
                <c:pt idx="173">
                  <c:v>1.6422425192044256E-2</c:v>
                </c:pt>
                <c:pt idx="174">
                  <c:v>1.6623185192044258E-2</c:v>
                </c:pt>
                <c:pt idx="175">
                  <c:v>1.6841345192044256E-2</c:v>
                </c:pt>
                <c:pt idx="176">
                  <c:v>1.7032905192044256E-2</c:v>
                </c:pt>
                <c:pt idx="177">
                  <c:v>1.7227065192044259E-2</c:v>
                </c:pt>
                <c:pt idx="178">
                  <c:v>1.7422385192044258E-2</c:v>
                </c:pt>
                <c:pt idx="179">
                  <c:v>1.7620985192044258E-2</c:v>
                </c:pt>
                <c:pt idx="180">
                  <c:v>1.7820505192044259E-2</c:v>
                </c:pt>
                <c:pt idx="181">
                  <c:v>1.8010785192044257E-2</c:v>
                </c:pt>
                <c:pt idx="182">
                  <c:v>1.8225625192044258E-2</c:v>
                </c:pt>
                <c:pt idx="183">
                  <c:v>1.8425265192044259E-2</c:v>
                </c:pt>
                <c:pt idx="184">
                  <c:v>1.8617145192044257E-2</c:v>
                </c:pt>
                <c:pt idx="185">
                  <c:v>1.8813305192044258E-2</c:v>
                </c:pt>
                <c:pt idx="186">
                  <c:v>1.9018625192044256E-2</c:v>
                </c:pt>
                <c:pt idx="187">
                  <c:v>1.9217465192044255E-2</c:v>
                </c:pt>
                <c:pt idx="188">
                  <c:v>1.9419625192044255E-2</c:v>
                </c:pt>
                <c:pt idx="189">
                  <c:v>1.9613585192044255E-2</c:v>
                </c:pt>
                <c:pt idx="190">
                  <c:v>1.9821265192044257E-2</c:v>
                </c:pt>
                <c:pt idx="191">
                  <c:v>2.0005385192044259E-2</c:v>
                </c:pt>
                <c:pt idx="192">
                  <c:v>2.0210545192044255E-2</c:v>
                </c:pt>
                <c:pt idx="193">
                  <c:v>2.0408505192044256E-2</c:v>
                </c:pt>
                <c:pt idx="194">
                  <c:v>2.0609905192044257E-2</c:v>
                </c:pt>
                <c:pt idx="195">
                  <c:v>2.0810305192044257E-2</c:v>
                </c:pt>
                <c:pt idx="196">
                  <c:v>2.1027705192044256E-2</c:v>
                </c:pt>
                <c:pt idx="197">
                  <c:v>2.1204865192044259E-2</c:v>
                </c:pt>
                <c:pt idx="198">
                  <c:v>2.1413585192044254E-2</c:v>
                </c:pt>
                <c:pt idx="199">
                  <c:v>2.1607385192044255E-2</c:v>
                </c:pt>
                <c:pt idx="200">
                  <c:v>2.1816745192044257E-2</c:v>
                </c:pt>
                <c:pt idx="201">
                  <c:v>2.2039145192044259E-2</c:v>
                </c:pt>
                <c:pt idx="202">
                  <c:v>2.2225385192044259E-2</c:v>
                </c:pt>
                <c:pt idx="203">
                  <c:v>2.2440065192044258E-2</c:v>
                </c:pt>
                <c:pt idx="204">
                  <c:v>2.263714519204426E-2</c:v>
                </c:pt>
                <c:pt idx="205">
                  <c:v>2.2838625192044257E-2</c:v>
                </c:pt>
                <c:pt idx="206">
                  <c:v>2.3037185192044257E-2</c:v>
                </c:pt>
                <c:pt idx="207">
                  <c:v>2.3237185192044256E-2</c:v>
                </c:pt>
                <c:pt idx="208">
                  <c:v>2.3422665192044258E-2</c:v>
                </c:pt>
                <c:pt idx="209">
                  <c:v>2.3616225192044257E-2</c:v>
                </c:pt>
                <c:pt idx="210">
                  <c:v>2.3802745192044256E-2</c:v>
                </c:pt>
                <c:pt idx="211">
                  <c:v>2.3993745192044256E-2</c:v>
                </c:pt>
                <c:pt idx="212">
                  <c:v>2.4187945192044258E-2</c:v>
                </c:pt>
                <c:pt idx="213">
                  <c:v>2.4380705192044258E-2</c:v>
                </c:pt>
                <c:pt idx="214">
                  <c:v>2.4572945192044258E-2</c:v>
                </c:pt>
                <c:pt idx="215">
                  <c:v>2.4779505192044256E-2</c:v>
                </c:pt>
                <c:pt idx="216">
                  <c:v>2.4977505192044256E-2</c:v>
                </c:pt>
                <c:pt idx="217">
                  <c:v>2.5190185192044256E-2</c:v>
                </c:pt>
                <c:pt idx="218">
                  <c:v>2.5408905192044258E-2</c:v>
                </c:pt>
                <c:pt idx="219">
                  <c:v>2.5620425192044258E-2</c:v>
                </c:pt>
                <c:pt idx="220">
                  <c:v>2.5818105192044256E-2</c:v>
                </c:pt>
                <c:pt idx="221">
                  <c:v>2.6016065192044257E-2</c:v>
                </c:pt>
                <c:pt idx="222">
                  <c:v>2.6200585192044257E-2</c:v>
                </c:pt>
                <c:pt idx="223">
                  <c:v>2.6384745192044257E-2</c:v>
                </c:pt>
                <c:pt idx="224">
                  <c:v>2.6582345192044259E-2</c:v>
                </c:pt>
                <c:pt idx="225">
                  <c:v>2.6790505192044258E-2</c:v>
                </c:pt>
                <c:pt idx="226">
                  <c:v>2.6963745192044256E-2</c:v>
                </c:pt>
                <c:pt idx="227">
                  <c:v>2.7176025192044255E-2</c:v>
                </c:pt>
                <c:pt idx="228">
                  <c:v>2.7361865192044258E-2</c:v>
                </c:pt>
                <c:pt idx="229">
                  <c:v>2.7564505192044259E-2</c:v>
                </c:pt>
                <c:pt idx="230">
                  <c:v>2.7740865192044259E-2</c:v>
                </c:pt>
                <c:pt idx="231">
                  <c:v>2.7941025192044257E-2</c:v>
                </c:pt>
                <c:pt idx="232">
                  <c:v>2.8127265192044257E-2</c:v>
                </c:pt>
                <c:pt idx="233">
                  <c:v>2.8318665192044259E-2</c:v>
                </c:pt>
                <c:pt idx="234">
                  <c:v>2.8528025192044257E-2</c:v>
                </c:pt>
                <c:pt idx="235">
                  <c:v>2.8724065192044259E-2</c:v>
                </c:pt>
                <c:pt idx="236">
                  <c:v>2.8936625192044256E-2</c:v>
                </c:pt>
                <c:pt idx="237">
                  <c:v>2.9126345192044257E-2</c:v>
                </c:pt>
                <c:pt idx="238">
                  <c:v>2.9331625192044256E-2</c:v>
                </c:pt>
                <c:pt idx="239">
                  <c:v>2.9548425192044259E-2</c:v>
                </c:pt>
                <c:pt idx="240">
                  <c:v>2.9738785192044256E-2</c:v>
                </c:pt>
                <c:pt idx="241">
                  <c:v>2.9928785192044258E-2</c:v>
                </c:pt>
                <c:pt idx="242">
                  <c:v>3.0147545192044257E-2</c:v>
                </c:pt>
                <c:pt idx="243">
                  <c:v>3.0310505192044257E-2</c:v>
                </c:pt>
                <c:pt idx="244">
                  <c:v>3.0526265192044256E-2</c:v>
                </c:pt>
                <c:pt idx="245">
                  <c:v>3.0729465192044256E-2</c:v>
                </c:pt>
                <c:pt idx="246">
                  <c:v>3.0913905192044257E-2</c:v>
                </c:pt>
                <c:pt idx="247">
                  <c:v>3.1108905192044255E-2</c:v>
                </c:pt>
                <c:pt idx="248">
                  <c:v>3.1325665192044258E-2</c:v>
                </c:pt>
                <c:pt idx="249">
                  <c:v>3.1506745192044258E-2</c:v>
                </c:pt>
                <c:pt idx="250">
                  <c:v>3.1698505192044257E-2</c:v>
                </c:pt>
                <c:pt idx="251">
                  <c:v>3.1895585192044253E-2</c:v>
                </c:pt>
                <c:pt idx="252">
                  <c:v>3.2081025192044262E-2</c:v>
                </c:pt>
                <c:pt idx="253">
                  <c:v>3.2292625192044254E-2</c:v>
                </c:pt>
                <c:pt idx="254">
                  <c:v>3.2495825192044261E-2</c:v>
                </c:pt>
                <c:pt idx="255">
                  <c:v>3.2686945192044257E-2</c:v>
                </c:pt>
                <c:pt idx="256">
                  <c:v>3.2884225192044259E-2</c:v>
                </c:pt>
                <c:pt idx="257">
                  <c:v>3.3102625192044252E-2</c:v>
                </c:pt>
                <c:pt idx="258">
                  <c:v>3.328946519204426E-2</c:v>
                </c:pt>
                <c:pt idx="259">
                  <c:v>3.3500185192044257E-2</c:v>
                </c:pt>
                <c:pt idx="260">
                  <c:v>3.3696185192044259E-2</c:v>
                </c:pt>
                <c:pt idx="261">
                  <c:v>3.3888545192044255E-2</c:v>
                </c:pt>
                <c:pt idx="262">
                  <c:v>3.4119385192044258E-2</c:v>
                </c:pt>
                <c:pt idx="263">
                  <c:v>3.4309385192044253E-2</c:v>
                </c:pt>
                <c:pt idx="264">
                  <c:v>3.4497785192044259E-2</c:v>
                </c:pt>
                <c:pt idx="265">
                  <c:v>3.4694625192044255E-2</c:v>
                </c:pt>
                <c:pt idx="266">
                  <c:v>3.4887785192044253E-2</c:v>
                </c:pt>
                <c:pt idx="267">
                  <c:v>3.5103265192044257E-2</c:v>
                </c:pt>
                <c:pt idx="268">
                  <c:v>3.5260785192044258E-2</c:v>
                </c:pt>
                <c:pt idx="269">
                  <c:v>3.5485505192044256E-2</c:v>
                </c:pt>
                <c:pt idx="270">
                  <c:v>3.5686785192044261E-2</c:v>
                </c:pt>
                <c:pt idx="271">
                  <c:v>3.588330519204426E-2</c:v>
                </c:pt>
                <c:pt idx="272">
                  <c:v>3.608426519204426E-2</c:v>
                </c:pt>
                <c:pt idx="273">
                  <c:v>3.6275025192044258E-2</c:v>
                </c:pt>
                <c:pt idx="274">
                  <c:v>3.6497505192044255E-2</c:v>
                </c:pt>
                <c:pt idx="275">
                  <c:v>3.6680385192044258E-2</c:v>
                </c:pt>
                <c:pt idx="276">
                  <c:v>3.6902945192044262E-2</c:v>
                </c:pt>
                <c:pt idx="277">
                  <c:v>3.7118905192044256E-2</c:v>
                </c:pt>
                <c:pt idx="278">
                  <c:v>3.7308025192044257E-2</c:v>
                </c:pt>
                <c:pt idx="279">
                  <c:v>3.7540425192044258E-2</c:v>
                </c:pt>
                <c:pt idx="280">
                  <c:v>3.7736945192044256E-2</c:v>
                </c:pt>
                <c:pt idx="281">
                  <c:v>3.7963545192044257E-2</c:v>
                </c:pt>
                <c:pt idx="282">
                  <c:v>3.8143825192044262E-2</c:v>
                </c:pt>
                <c:pt idx="283">
                  <c:v>3.8357825192044254E-2</c:v>
                </c:pt>
                <c:pt idx="284">
                  <c:v>3.8544825192044253E-2</c:v>
                </c:pt>
                <c:pt idx="285">
                  <c:v>3.8733225192044259E-2</c:v>
                </c:pt>
                <c:pt idx="286">
                  <c:v>3.8953425192044255E-2</c:v>
                </c:pt>
                <c:pt idx="287">
                  <c:v>3.9140505192044255E-2</c:v>
                </c:pt>
                <c:pt idx="288">
                  <c:v>3.9341705192044253E-2</c:v>
                </c:pt>
                <c:pt idx="289">
                  <c:v>3.9549545192044254E-2</c:v>
                </c:pt>
                <c:pt idx="290">
                  <c:v>3.9753865192044255E-2</c:v>
                </c:pt>
                <c:pt idx="291">
                  <c:v>3.9965145192044256E-2</c:v>
                </c:pt>
                <c:pt idx="292">
                  <c:v>4.0175065192044258E-2</c:v>
                </c:pt>
                <c:pt idx="293">
                  <c:v>4.0367465192044261E-2</c:v>
                </c:pt>
                <c:pt idx="294">
                  <c:v>4.056626519204426E-2</c:v>
                </c:pt>
                <c:pt idx="295">
                  <c:v>4.0776665192044259E-2</c:v>
                </c:pt>
                <c:pt idx="296">
                  <c:v>4.0980665192044255E-2</c:v>
                </c:pt>
                <c:pt idx="297">
                  <c:v>4.1177065192044254E-2</c:v>
                </c:pt>
                <c:pt idx="298">
                  <c:v>4.1381465192044262E-2</c:v>
                </c:pt>
                <c:pt idx="299">
                  <c:v>4.1583065192044258E-2</c:v>
                </c:pt>
                <c:pt idx="300">
                  <c:v>4.1780665192044257E-2</c:v>
                </c:pt>
                <c:pt idx="301">
                  <c:v>4.1983065192044255E-2</c:v>
                </c:pt>
                <c:pt idx="302">
                  <c:v>4.2188665192044256E-2</c:v>
                </c:pt>
                <c:pt idx="303">
                  <c:v>4.2403465192044257E-2</c:v>
                </c:pt>
                <c:pt idx="304">
                  <c:v>4.2607865192044257E-2</c:v>
                </c:pt>
                <c:pt idx="305">
                  <c:v>4.2795865192044251E-2</c:v>
                </c:pt>
                <c:pt idx="306">
                  <c:v>4.3001465192044258E-2</c:v>
                </c:pt>
                <c:pt idx="307">
                  <c:v>4.3221065192044258E-2</c:v>
                </c:pt>
                <c:pt idx="308">
                  <c:v>4.342066519204426E-2</c:v>
                </c:pt>
                <c:pt idx="309">
                  <c:v>4.3605865192044256E-2</c:v>
                </c:pt>
                <c:pt idx="310">
                  <c:v>4.3806665192044257E-2</c:v>
                </c:pt>
                <c:pt idx="311">
                  <c:v>4.4015865192044264E-2</c:v>
                </c:pt>
                <c:pt idx="312">
                  <c:v>4.4341065192044261E-2</c:v>
                </c:pt>
                <c:pt idx="313">
                  <c:v>4.4451465192044258E-2</c:v>
                </c:pt>
                <c:pt idx="314">
                  <c:v>4.4672665192044256E-2</c:v>
                </c:pt>
                <c:pt idx="315">
                  <c:v>4.4889465192044259E-2</c:v>
                </c:pt>
                <c:pt idx="316">
                  <c:v>4.509026519204426E-2</c:v>
                </c:pt>
                <c:pt idx="317">
                  <c:v>4.5303065192044259E-2</c:v>
                </c:pt>
                <c:pt idx="318">
                  <c:v>4.5503065192044258E-2</c:v>
                </c:pt>
                <c:pt idx="319">
                  <c:v>4.5724265192044256E-2</c:v>
                </c:pt>
                <c:pt idx="320">
                  <c:v>4.5945465192044253E-2</c:v>
                </c:pt>
                <c:pt idx="321">
                  <c:v>4.615106519204426E-2</c:v>
                </c:pt>
                <c:pt idx="322">
                  <c:v>4.6351065192044259E-2</c:v>
                </c:pt>
                <c:pt idx="323">
                  <c:v>4.6569065192044255E-2</c:v>
                </c:pt>
                <c:pt idx="324">
                  <c:v>4.6773465192044263E-2</c:v>
                </c:pt>
                <c:pt idx="325">
                  <c:v>4.6976665192044263E-2</c:v>
                </c:pt>
                <c:pt idx="326">
                  <c:v>4.7180665192044252E-2</c:v>
                </c:pt>
                <c:pt idx="327">
                  <c:v>4.7377065192044251E-2</c:v>
                </c:pt>
                <c:pt idx="328">
                  <c:v>4.7581465192044259E-2</c:v>
                </c:pt>
                <c:pt idx="329">
                  <c:v>4.7793465192044256E-2</c:v>
                </c:pt>
                <c:pt idx="330">
                  <c:v>4.7998265192044254E-2</c:v>
                </c:pt>
                <c:pt idx="331">
                  <c:v>4.8224265192044251E-2</c:v>
                </c:pt>
                <c:pt idx="332">
                  <c:v>4.8426265192044252E-2</c:v>
                </c:pt>
                <c:pt idx="333">
                  <c:v>4.8644265192044261E-2</c:v>
                </c:pt>
                <c:pt idx="334">
                  <c:v>4.8864665192044257E-2</c:v>
                </c:pt>
                <c:pt idx="335">
                  <c:v>4.9076665192044261E-2</c:v>
                </c:pt>
                <c:pt idx="336">
                  <c:v>4.9309865192044257E-2</c:v>
                </c:pt>
                <c:pt idx="337">
                  <c:v>4.951146519204426E-2</c:v>
                </c:pt>
                <c:pt idx="338">
                  <c:v>4.971946519204426E-2</c:v>
                </c:pt>
                <c:pt idx="339">
                  <c:v>4.9929065192044257E-2</c:v>
                </c:pt>
                <c:pt idx="340">
                  <c:v>5.0139465192044257E-2</c:v>
                </c:pt>
                <c:pt idx="341">
                  <c:v>5.0335865192044256E-2</c:v>
                </c:pt>
                <c:pt idx="342">
                  <c:v>5.0560665192044253E-2</c:v>
                </c:pt>
                <c:pt idx="343">
                  <c:v>5.0799465192044257E-2</c:v>
                </c:pt>
                <c:pt idx="344">
                  <c:v>5.1023465192044259E-2</c:v>
                </c:pt>
                <c:pt idx="345">
                  <c:v>5.1233465192044261E-2</c:v>
                </c:pt>
                <c:pt idx="346">
                  <c:v>5.144746519204426E-2</c:v>
                </c:pt>
                <c:pt idx="347">
                  <c:v>5.165786519204426E-2</c:v>
                </c:pt>
                <c:pt idx="348">
                  <c:v>5.1856265192044254E-2</c:v>
                </c:pt>
                <c:pt idx="349">
                  <c:v>5.2068665192044256E-2</c:v>
                </c:pt>
                <c:pt idx="350">
                  <c:v>5.2285065192044254E-2</c:v>
                </c:pt>
                <c:pt idx="351">
                  <c:v>5.2497065192044258E-2</c:v>
                </c:pt>
                <c:pt idx="352">
                  <c:v>5.2727065192044259E-2</c:v>
                </c:pt>
                <c:pt idx="353">
                  <c:v>5.2943865192044255E-2</c:v>
                </c:pt>
                <c:pt idx="354">
                  <c:v>5.3149865192044253E-2</c:v>
                </c:pt>
                <c:pt idx="355">
                  <c:v>5.3371465192044255E-2</c:v>
                </c:pt>
                <c:pt idx="356">
                  <c:v>5.3580665192044262E-2</c:v>
                </c:pt>
                <c:pt idx="357">
                  <c:v>5.3811065192044261E-2</c:v>
                </c:pt>
                <c:pt idx="358">
                  <c:v>5.4019465192044258E-2</c:v>
                </c:pt>
                <c:pt idx="359">
                  <c:v>5.4237865192044259E-2</c:v>
                </c:pt>
                <c:pt idx="360">
                  <c:v>5.4459065192044263E-2</c:v>
                </c:pt>
                <c:pt idx="361">
                  <c:v>5.4673465192044253E-2</c:v>
                </c:pt>
                <c:pt idx="362">
                  <c:v>5.4890265192044263E-2</c:v>
                </c:pt>
                <c:pt idx="363">
                  <c:v>5.5103865192044257E-2</c:v>
                </c:pt>
                <c:pt idx="364">
                  <c:v>5.5300665192044261E-2</c:v>
                </c:pt>
                <c:pt idx="365">
                  <c:v>5.5515465192044255E-2</c:v>
                </c:pt>
                <c:pt idx="366">
                  <c:v>5.5754665192044257E-2</c:v>
                </c:pt>
                <c:pt idx="367">
                  <c:v>5.5969065192044261E-2</c:v>
                </c:pt>
                <c:pt idx="368">
                  <c:v>5.6203465192044257E-2</c:v>
                </c:pt>
                <c:pt idx="369">
                  <c:v>5.6443065192044256E-2</c:v>
                </c:pt>
                <c:pt idx="370">
                  <c:v>5.6651065192044256E-2</c:v>
                </c:pt>
                <c:pt idx="371">
                  <c:v>5.6870665192044256E-2</c:v>
                </c:pt>
                <c:pt idx="372">
                  <c:v>5.7091065192044252E-2</c:v>
                </c:pt>
                <c:pt idx="373">
                  <c:v>5.7306665192044255E-2</c:v>
                </c:pt>
                <c:pt idx="374">
                  <c:v>5.7536265192044259E-2</c:v>
                </c:pt>
                <c:pt idx="375">
                  <c:v>5.7753065192044255E-2</c:v>
                </c:pt>
                <c:pt idx="376">
                  <c:v>5.8010265192044254E-2</c:v>
                </c:pt>
                <c:pt idx="377">
                  <c:v>5.8227465192044255E-2</c:v>
                </c:pt>
                <c:pt idx="378">
                  <c:v>5.8465865192044254E-2</c:v>
                </c:pt>
                <c:pt idx="379">
                  <c:v>5.8697865192044257E-2</c:v>
                </c:pt>
                <c:pt idx="380">
                  <c:v>5.8910665192044256E-2</c:v>
                </c:pt>
                <c:pt idx="381">
                  <c:v>5.9127465192044253E-2</c:v>
                </c:pt>
                <c:pt idx="382">
                  <c:v>5.9346665192044262E-2</c:v>
                </c:pt>
                <c:pt idx="383">
                  <c:v>5.957186519204425E-2</c:v>
                </c:pt>
                <c:pt idx="384">
                  <c:v>5.9794265192044255E-2</c:v>
                </c:pt>
                <c:pt idx="385">
                  <c:v>6.0013865192044255E-2</c:v>
                </c:pt>
                <c:pt idx="386">
                  <c:v>6.0240665192044254E-2</c:v>
                </c:pt>
                <c:pt idx="387">
                  <c:v>6.048386519204426E-2</c:v>
                </c:pt>
                <c:pt idx="388">
                  <c:v>6.0702265192044261E-2</c:v>
                </c:pt>
                <c:pt idx="389">
                  <c:v>6.0925065192044256E-2</c:v>
                </c:pt>
                <c:pt idx="390">
                  <c:v>6.1155865192044259E-2</c:v>
                </c:pt>
                <c:pt idx="391">
                  <c:v>6.138706519204426E-2</c:v>
                </c:pt>
                <c:pt idx="392">
                  <c:v>6.1663065192044259E-2</c:v>
                </c:pt>
                <c:pt idx="393">
                  <c:v>6.1911465192044261E-2</c:v>
                </c:pt>
                <c:pt idx="394">
                  <c:v>6.2124665192044251E-2</c:v>
                </c:pt>
                <c:pt idx="395">
                  <c:v>6.2351465192044257E-2</c:v>
                </c:pt>
                <c:pt idx="396">
                  <c:v>6.2585065192044265E-2</c:v>
                </c:pt>
                <c:pt idx="397">
                  <c:v>6.2821065192044265E-2</c:v>
                </c:pt>
                <c:pt idx="398">
                  <c:v>6.3039865192044256E-2</c:v>
                </c:pt>
                <c:pt idx="399">
                  <c:v>6.3267865192044248E-2</c:v>
                </c:pt>
                <c:pt idx="400">
                  <c:v>6.3497465192044258E-2</c:v>
                </c:pt>
                <c:pt idx="401">
                  <c:v>6.3729065192044257E-2</c:v>
                </c:pt>
                <c:pt idx="402">
                  <c:v>6.395226519204425E-2</c:v>
                </c:pt>
                <c:pt idx="403">
                  <c:v>6.4183065192044253E-2</c:v>
                </c:pt>
                <c:pt idx="404">
                  <c:v>6.4463865192044251E-2</c:v>
                </c:pt>
                <c:pt idx="405">
                  <c:v>6.4697865192044249E-2</c:v>
                </c:pt>
                <c:pt idx="406">
                  <c:v>6.4919065192044254E-2</c:v>
                </c:pt>
                <c:pt idx="407">
                  <c:v>6.5152665192044254E-2</c:v>
                </c:pt>
                <c:pt idx="408">
                  <c:v>6.5390665192044256E-2</c:v>
                </c:pt>
                <c:pt idx="409">
                  <c:v>6.5639465192044263E-2</c:v>
                </c:pt>
                <c:pt idx="410">
                  <c:v>6.5877465192044252E-2</c:v>
                </c:pt>
                <c:pt idx="411">
                  <c:v>6.6133465192044258E-2</c:v>
                </c:pt>
                <c:pt idx="412">
                  <c:v>6.6397465192044258E-2</c:v>
                </c:pt>
                <c:pt idx="413">
                  <c:v>6.6629065192044257E-2</c:v>
                </c:pt>
                <c:pt idx="414">
                  <c:v>6.6869465192044258E-2</c:v>
                </c:pt>
                <c:pt idx="415">
                  <c:v>6.7115465192044255E-2</c:v>
                </c:pt>
                <c:pt idx="416">
                  <c:v>6.7360265192044258E-2</c:v>
                </c:pt>
                <c:pt idx="417">
                  <c:v>6.7590265192044252E-2</c:v>
                </c:pt>
                <c:pt idx="418">
                  <c:v>6.7820665192044258E-2</c:v>
                </c:pt>
                <c:pt idx="419">
                  <c:v>6.8097465192044251E-2</c:v>
                </c:pt>
                <c:pt idx="420">
                  <c:v>6.8341865192044257E-2</c:v>
                </c:pt>
                <c:pt idx="421">
                  <c:v>6.8587065192044258E-2</c:v>
                </c:pt>
                <c:pt idx="422">
                  <c:v>6.8833065192044254E-2</c:v>
                </c:pt>
                <c:pt idx="423">
                  <c:v>6.9073065192044258E-2</c:v>
                </c:pt>
                <c:pt idx="424">
                  <c:v>6.9322265192044263E-2</c:v>
                </c:pt>
                <c:pt idx="425">
                  <c:v>6.9573865192044254E-2</c:v>
                </c:pt>
                <c:pt idx="426">
                  <c:v>6.9839065192044247E-2</c:v>
                </c:pt>
                <c:pt idx="427">
                  <c:v>7.0077465192044247E-2</c:v>
                </c:pt>
                <c:pt idx="428">
                  <c:v>7.032306519204426E-2</c:v>
                </c:pt>
                <c:pt idx="429">
                  <c:v>7.0564665192044254E-2</c:v>
                </c:pt>
                <c:pt idx="430">
                  <c:v>7.0835065192044258E-2</c:v>
                </c:pt>
                <c:pt idx="431">
                  <c:v>7.1089065192044248E-2</c:v>
                </c:pt>
                <c:pt idx="432" formatCode="General">
                  <c:v>7.1361865192044252E-2</c:v>
                </c:pt>
                <c:pt idx="433" formatCode="General">
                  <c:v>7.1616665192044252E-2</c:v>
                </c:pt>
                <c:pt idx="434" formatCode="General">
                  <c:v>7.1864265192044266E-2</c:v>
                </c:pt>
                <c:pt idx="435" formatCode="General">
                  <c:v>7.2099465192044257E-2</c:v>
                </c:pt>
                <c:pt idx="436" formatCode="General">
                  <c:v>7.2347065192044258E-2</c:v>
                </c:pt>
                <c:pt idx="437" formatCode="General">
                  <c:v>7.2597465192044255E-2</c:v>
                </c:pt>
                <c:pt idx="438" formatCode="General">
                  <c:v>7.2851065192044262E-2</c:v>
                </c:pt>
                <c:pt idx="439" formatCode="General">
                  <c:v>7.3104665192044255E-2</c:v>
                </c:pt>
                <c:pt idx="440" formatCode="General">
                  <c:v>7.3339465192044248E-2</c:v>
                </c:pt>
                <c:pt idx="441" formatCode="General">
                  <c:v>7.3623065192044257E-2</c:v>
                </c:pt>
                <c:pt idx="442" formatCode="General">
                  <c:v>7.3863065192044261E-2</c:v>
                </c:pt>
                <c:pt idx="443" formatCode="General">
                  <c:v>7.4126265192044252E-2</c:v>
                </c:pt>
                <c:pt idx="444" formatCode="General">
                  <c:v>7.4408665192044254E-2</c:v>
                </c:pt>
                <c:pt idx="445" formatCode="General">
                  <c:v>7.4674665192044257E-2</c:v>
                </c:pt>
                <c:pt idx="446" formatCode="General">
                  <c:v>7.4925065192044255E-2</c:v>
                </c:pt>
                <c:pt idx="447" formatCode="General">
                  <c:v>7.5177065192044257E-2</c:v>
                </c:pt>
                <c:pt idx="448" formatCode="General">
                  <c:v>7.543826519204426E-2</c:v>
                </c:pt>
                <c:pt idx="449" formatCode="General">
                  <c:v>7.5712665192044254E-2</c:v>
                </c:pt>
                <c:pt idx="450" formatCode="General">
                  <c:v>7.5937865192044263E-2</c:v>
                </c:pt>
                <c:pt idx="451" formatCode="General">
                  <c:v>7.6189465192044253E-2</c:v>
                </c:pt>
                <c:pt idx="452" formatCode="General">
                  <c:v>7.6474265192044255E-2</c:v>
                </c:pt>
                <c:pt idx="453" formatCode="General">
                  <c:v>7.6719465192044256E-2</c:v>
                </c:pt>
                <c:pt idx="454" formatCode="General">
                  <c:v>7.6991465192044264E-2</c:v>
                </c:pt>
                <c:pt idx="455" formatCode="General">
                  <c:v>7.7239065192044251E-2</c:v>
                </c:pt>
                <c:pt idx="456" formatCode="General">
                  <c:v>7.7500665192044252E-2</c:v>
                </c:pt>
                <c:pt idx="457" formatCode="General">
                  <c:v>7.777506519204426E-2</c:v>
                </c:pt>
                <c:pt idx="458" formatCode="General">
                  <c:v>7.8021065192044256E-2</c:v>
                </c:pt>
                <c:pt idx="459" formatCode="General">
                  <c:v>7.8264665192044267E-2</c:v>
                </c:pt>
                <c:pt idx="460" formatCode="General">
                  <c:v>7.8525465192044258E-2</c:v>
                </c:pt>
                <c:pt idx="461" formatCode="General">
                  <c:v>7.8771065192044257E-2</c:v>
                </c:pt>
                <c:pt idx="462" formatCode="General">
                  <c:v>7.9045465192044265E-2</c:v>
                </c:pt>
                <c:pt idx="463" formatCode="General">
                  <c:v>7.9275465192044259E-2</c:v>
                </c:pt>
                <c:pt idx="464" formatCode="General">
                  <c:v>7.9536665192044248E-2</c:v>
                </c:pt>
                <c:pt idx="465" formatCode="General">
                  <c:v>7.9797865192044265E-2</c:v>
                </c:pt>
                <c:pt idx="466" formatCode="General">
                  <c:v>8.0103465192044268E-2</c:v>
                </c:pt>
                <c:pt idx="467" formatCode="General">
                  <c:v>8.0377865192044262E-2</c:v>
                </c:pt>
                <c:pt idx="468" formatCode="General">
                  <c:v>8.0607065192044261E-2</c:v>
                </c:pt>
                <c:pt idx="469" formatCode="General">
                  <c:v>8.0884265192044266E-2</c:v>
                </c:pt>
                <c:pt idx="470" formatCode="General">
                  <c:v>8.1130665192044274E-2</c:v>
                </c:pt>
                <c:pt idx="471" formatCode="General">
                  <c:v>8.1419465192044266E-2</c:v>
                </c:pt>
                <c:pt idx="472" formatCode="General">
                  <c:v>8.1641465192044252E-2</c:v>
                </c:pt>
                <c:pt idx="473" formatCode="General">
                  <c:v>8.1892265192044261E-2</c:v>
                </c:pt>
                <c:pt idx="474" formatCode="General">
                  <c:v>8.2175865192044256E-2</c:v>
                </c:pt>
                <c:pt idx="475" formatCode="General">
                  <c:v>8.2400665192044253E-2</c:v>
                </c:pt>
                <c:pt idx="476" formatCode="General">
                  <c:v>8.2715065192044274E-2</c:v>
                </c:pt>
                <c:pt idx="477" formatCode="General">
                  <c:v>8.2940665192044266E-2</c:v>
                </c:pt>
                <c:pt idx="478" formatCode="General">
                  <c:v>8.3217065192044262E-2</c:v>
                </c:pt>
                <c:pt idx="479" formatCode="General">
                  <c:v>8.3477465192044256E-2</c:v>
                </c:pt>
                <c:pt idx="480" formatCode="General">
                  <c:v>8.3721465192044264E-2</c:v>
                </c:pt>
                <c:pt idx="481" formatCode="General">
                  <c:v>8.3971465192044265E-2</c:v>
                </c:pt>
                <c:pt idx="482" formatCode="General">
                  <c:v>8.4231465192044261E-2</c:v>
                </c:pt>
                <c:pt idx="483" formatCode="General">
                  <c:v>8.4523065192044278E-2</c:v>
                </c:pt>
                <c:pt idx="484" formatCode="General">
                  <c:v>8.4745865192044273E-2</c:v>
                </c:pt>
                <c:pt idx="485" formatCode="General">
                  <c:v>8.5051465192044262E-2</c:v>
                </c:pt>
                <c:pt idx="486" formatCode="General">
                  <c:v>8.5292265192044261E-2</c:v>
                </c:pt>
                <c:pt idx="487" formatCode="General">
                  <c:v>8.5562665192044265E-2</c:v>
                </c:pt>
                <c:pt idx="488" formatCode="General">
                  <c:v>8.5840265192044268E-2</c:v>
                </c:pt>
                <c:pt idx="489" formatCode="General">
                  <c:v>8.6097865192044265E-2</c:v>
                </c:pt>
                <c:pt idx="490" formatCode="General">
                  <c:v>8.635866519204427E-2</c:v>
                </c:pt>
                <c:pt idx="491" formatCode="General">
                  <c:v>8.661986519204426E-2</c:v>
                </c:pt>
                <c:pt idx="492" formatCode="General">
                  <c:v>8.6867065192044263E-2</c:v>
                </c:pt>
                <c:pt idx="493" formatCode="General">
                  <c:v>8.7116665192044265E-2</c:v>
                </c:pt>
                <c:pt idx="494" formatCode="General">
                  <c:v>8.7380665192044266E-2</c:v>
                </c:pt>
                <c:pt idx="495" formatCode="General">
                  <c:v>8.7649465192044265E-2</c:v>
                </c:pt>
                <c:pt idx="496" formatCode="General">
                  <c:v>8.791666519204426E-2</c:v>
                </c:pt>
                <c:pt idx="497" formatCode="General">
                  <c:v>8.816746519204427E-2</c:v>
                </c:pt>
                <c:pt idx="498" formatCode="General">
                  <c:v>8.8414665192044259E-2</c:v>
                </c:pt>
                <c:pt idx="499" formatCode="General">
                  <c:v>8.8678665192044259E-2</c:v>
                </c:pt>
                <c:pt idx="500" formatCode="General">
                  <c:v>8.8939865192044276E-2</c:v>
                </c:pt>
                <c:pt idx="501" formatCode="General">
                  <c:v>8.9188265192044258E-2</c:v>
                </c:pt>
                <c:pt idx="502" formatCode="General">
                  <c:v>8.9428265192044276E-2</c:v>
                </c:pt>
                <c:pt idx="503" formatCode="General">
                  <c:v>8.9702265192044273E-2</c:v>
                </c:pt>
                <c:pt idx="504" formatCode="General">
                  <c:v>8.9969865192044265E-2</c:v>
                </c:pt>
                <c:pt idx="505" formatCode="General">
                  <c:v>9.0233065192044271E-2</c:v>
                </c:pt>
                <c:pt idx="506" formatCode="General">
                  <c:v>9.0485865192044268E-2</c:v>
                </c:pt>
                <c:pt idx="507" formatCode="General">
                  <c:v>9.0746265192044276E-2</c:v>
                </c:pt>
                <c:pt idx="508" formatCode="General">
                  <c:v>9.100666519204427E-2</c:v>
                </c:pt>
                <c:pt idx="509" formatCode="General">
                  <c:v>9.1268665192044268E-2</c:v>
                </c:pt>
                <c:pt idx="510" formatCode="General">
                  <c:v>9.1527465192044258E-2</c:v>
                </c:pt>
                <c:pt idx="511" formatCode="General">
                  <c:v>9.1793865192044258E-2</c:v>
                </c:pt>
                <c:pt idx="512" formatCode="General">
                  <c:v>9.2066265192044264E-2</c:v>
                </c:pt>
                <c:pt idx="513" formatCode="General">
                  <c:v>9.2318665192044277E-2</c:v>
                </c:pt>
                <c:pt idx="514" formatCode="General">
                  <c:v>9.2571865192044259E-2</c:v>
                </c:pt>
                <c:pt idx="515" formatCode="General">
                  <c:v>9.2826265192044261E-2</c:v>
                </c:pt>
                <c:pt idx="516" formatCode="General">
                  <c:v>9.3082665192044264E-2</c:v>
                </c:pt>
                <c:pt idx="517" formatCode="General">
                  <c:v>9.3349065192044278E-2</c:v>
                </c:pt>
                <c:pt idx="518" formatCode="General">
                  <c:v>9.3613065192044265E-2</c:v>
                </c:pt>
                <c:pt idx="519" formatCode="General">
                  <c:v>9.3869465192044269E-2</c:v>
                </c:pt>
                <c:pt idx="520" formatCode="General">
                  <c:v>9.4131865192044265E-2</c:v>
                </c:pt>
                <c:pt idx="521" formatCode="General">
                  <c:v>9.4387065192044262E-2</c:v>
                </c:pt>
                <c:pt idx="522" formatCode="General">
                  <c:v>9.4647865192044267E-2</c:v>
                </c:pt>
                <c:pt idx="523" formatCode="General">
                  <c:v>9.4900265192044267E-2</c:v>
                </c:pt>
                <c:pt idx="524" formatCode="General">
                  <c:v>9.5165465192044274E-2</c:v>
                </c:pt>
                <c:pt idx="525" formatCode="General">
                  <c:v>9.5415065192044277E-2</c:v>
                </c:pt>
                <c:pt idx="526" formatCode="General">
                  <c:v>9.5678265192044268E-2</c:v>
                </c:pt>
                <c:pt idx="527" formatCode="General">
                  <c:v>9.595066519204426E-2</c:v>
                </c:pt>
                <c:pt idx="528" formatCode="General">
                  <c:v>9.6226265192044275E-2</c:v>
                </c:pt>
                <c:pt idx="529" formatCode="General">
                  <c:v>9.6471065192044264E-2</c:v>
                </c:pt>
                <c:pt idx="530" formatCode="General">
                  <c:v>9.6722665192044255E-2</c:v>
                </c:pt>
                <c:pt idx="531" formatCode="General">
                  <c:v>9.7019065192044257E-2</c:v>
                </c:pt>
                <c:pt idx="532" formatCode="General">
                  <c:v>9.7259065192044275E-2</c:v>
                </c:pt>
                <c:pt idx="533" formatCode="General">
                  <c:v>9.7511065192044277E-2</c:v>
                </c:pt>
                <c:pt idx="534" formatCode="General">
                  <c:v>9.7742265192044264E-2</c:v>
                </c:pt>
                <c:pt idx="535" formatCode="General">
                  <c:v>9.8013865192044261E-2</c:v>
                </c:pt>
                <c:pt idx="536" formatCode="General">
                  <c:v>9.8265865192044263E-2</c:v>
                </c:pt>
                <c:pt idx="537" formatCode="General">
                  <c:v>9.8530665192044273E-2</c:v>
                </c:pt>
                <c:pt idx="538" formatCode="General">
                  <c:v>9.8811065192044259E-2</c:v>
                </c:pt>
                <c:pt idx="539" formatCode="General">
                  <c:v>9.9045065192044271E-2</c:v>
                </c:pt>
                <c:pt idx="540" formatCode="General">
                  <c:v>9.9332265192044258E-2</c:v>
                </c:pt>
                <c:pt idx="541" formatCode="General">
                  <c:v>9.9577865192044271E-2</c:v>
                </c:pt>
                <c:pt idx="542" formatCode="General">
                  <c:v>9.9865465192044256E-2</c:v>
                </c:pt>
                <c:pt idx="543" formatCode="General">
                  <c:v>0.10015826519204425</c:v>
                </c:pt>
                <c:pt idx="544" formatCode="General">
                  <c:v>0.10041386519204426</c:v>
                </c:pt>
                <c:pt idx="545" formatCode="General">
                  <c:v>0.10066666519204427</c:v>
                </c:pt>
                <c:pt idx="546" formatCode="General">
                  <c:v>0.10092266519204428</c:v>
                </c:pt>
                <c:pt idx="547" formatCode="General">
                  <c:v>0.10120626519204427</c:v>
                </c:pt>
                <c:pt idx="548" formatCode="General">
                  <c:v>0.10147066519204426</c:v>
                </c:pt>
                <c:pt idx="549" formatCode="General">
                  <c:v>0.10171066519204426</c:v>
                </c:pt>
                <c:pt idx="550" formatCode="General">
                  <c:v>0.10197586519204427</c:v>
                </c:pt>
                <c:pt idx="551" formatCode="General">
                  <c:v>0.10223186519204427</c:v>
                </c:pt>
                <c:pt idx="552" formatCode="General">
                  <c:v>0.10249706519204427</c:v>
                </c:pt>
                <c:pt idx="553" formatCode="General">
                  <c:v>0.10275626519204425</c:v>
                </c:pt>
                <c:pt idx="554" formatCode="General">
                  <c:v>0.10300706519204426</c:v>
                </c:pt>
                <c:pt idx="555" formatCode="General">
                  <c:v>0.10325586519204427</c:v>
                </c:pt>
                <c:pt idx="556" formatCode="General">
                  <c:v>0.10352426519204426</c:v>
                </c:pt>
                <c:pt idx="557" formatCode="General">
                  <c:v>0.10378386519204426</c:v>
                </c:pt>
                <c:pt idx="558" formatCode="General">
                  <c:v>0.10403026519204425</c:v>
                </c:pt>
                <c:pt idx="559" formatCode="General">
                  <c:v>0.10428626519204426</c:v>
                </c:pt>
                <c:pt idx="560" formatCode="General">
                  <c:v>0.10456026519204427</c:v>
                </c:pt>
                <c:pt idx="561" formatCode="General">
                  <c:v>0.10482306519204426</c:v>
                </c:pt>
                <c:pt idx="562" formatCode="General">
                  <c:v>0.10508786519204426</c:v>
                </c:pt>
                <c:pt idx="563" formatCode="General">
                  <c:v>0.10536466519204427</c:v>
                </c:pt>
                <c:pt idx="564" formatCode="General">
                  <c:v>0.10563066519204427</c:v>
                </c:pt>
                <c:pt idx="565" formatCode="General">
                  <c:v>0.10586986519204426</c:v>
                </c:pt>
                <c:pt idx="566" formatCode="General">
                  <c:v>0.10614986519204427</c:v>
                </c:pt>
                <c:pt idx="567" formatCode="General">
                  <c:v>0.10639906519204427</c:v>
                </c:pt>
                <c:pt idx="568" formatCode="General">
                  <c:v>0.10666466519204426</c:v>
                </c:pt>
                <c:pt idx="569" formatCode="General">
                  <c:v>0.10691506519204427</c:v>
                </c:pt>
                <c:pt idx="570" formatCode="General">
                  <c:v>0.10716146519204427</c:v>
                </c:pt>
                <c:pt idx="571" formatCode="General">
                  <c:v>0.10744426519204425</c:v>
                </c:pt>
                <c:pt idx="572" formatCode="General">
                  <c:v>0.10772226519204427</c:v>
                </c:pt>
                <c:pt idx="573" formatCode="General">
                  <c:v>0.10796826519204426</c:v>
                </c:pt>
                <c:pt idx="574" formatCode="General">
                  <c:v>0.10821466519204426</c:v>
                </c:pt>
                <c:pt idx="575" formatCode="General">
                  <c:v>0.10847066519204426</c:v>
                </c:pt>
                <c:pt idx="576" formatCode="General">
                  <c:v>0.10873426519204427</c:v>
                </c:pt>
                <c:pt idx="577" formatCode="General">
                  <c:v>0.10899186519204428</c:v>
                </c:pt>
                <c:pt idx="578" formatCode="General">
                  <c:v>0.10927386519204427</c:v>
                </c:pt>
                <c:pt idx="579" formatCode="General">
                  <c:v>0.10952346519204427</c:v>
                </c:pt>
                <c:pt idx="580" formatCode="General">
                  <c:v>0.10978666519204426</c:v>
                </c:pt>
                <c:pt idx="581" formatCode="General">
                  <c:v>0.11006826519204427</c:v>
                </c:pt>
                <c:pt idx="582" formatCode="General">
                  <c:v>0.11034466519204428</c:v>
                </c:pt>
                <c:pt idx="583" formatCode="General">
                  <c:v>0.11061266519204427</c:v>
                </c:pt>
                <c:pt idx="584" formatCode="General">
                  <c:v>0.11088826519204426</c:v>
                </c:pt>
                <c:pt idx="585" formatCode="General">
                  <c:v>0.11114786519204425</c:v>
                </c:pt>
                <c:pt idx="586" formatCode="General">
                  <c:v>0.11140546519204425</c:v>
                </c:pt>
                <c:pt idx="587" formatCode="General">
                  <c:v>0.11166306519204426</c:v>
                </c:pt>
                <c:pt idx="588" formatCode="General">
                  <c:v>0.11194426519204427</c:v>
                </c:pt>
                <c:pt idx="589" formatCode="General">
                  <c:v>0.11220346519204426</c:v>
                </c:pt>
                <c:pt idx="590" formatCode="General">
                  <c:v>0.11246186519204426</c:v>
                </c:pt>
                <c:pt idx="591" formatCode="General">
                  <c:v>0.11270906519204427</c:v>
                </c:pt>
                <c:pt idx="592" formatCode="General">
                  <c:v>0.11297906519204426</c:v>
                </c:pt>
                <c:pt idx="593" formatCode="General">
                  <c:v>0.11323346519204426</c:v>
                </c:pt>
                <c:pt idx="594" formatCode="General">
                  <c:v>0.11348466519204427</c:v>
                </c:pt>
                <c:pt idx="595" formatCode="General">
                  <c:v>0.11374586519204426</c:v>
                </c:pt>
                <c:pt idx="596" formatCode="General">
                  <c:v>0.11404266519204427</c:v>
                </c:pt>
                <c:pt idx="597" formatCode="General">
                  <c:v>0.11430426519204426</c:v>
                </c:pt>
                <c:pt idx="598" formatCode="General">
                  <c:v>0.11456426519204427</c:v>
                </c:pt>
                <c:pt idx="599" formatCode="General">
                  <c:v>0.11480746519204427</c:v>
                </c:pt>
                <c:pt idx="600" formatCode="General">
                  <c:v>0.11506426519204427</c:v>
                </c:pt>
                <c:pt idx="601" formatCode="General">
                  <c:v>0.11533226519204426</c:v>
                </c:pt>
                <c:pt idx="602" formatCode="General">
                  <c:v>0.11562026519204427</c:v>
                </c:pt>
                <c:pt idx="603" formatCode="General">
                  <c:v>0.11588506519204426</c:v>
                </c:pt>
                <c:pt idx="604" formatCode="General">
                  <c:v>0.11614106519204427</c:v>
                </c:pt>
                <c:pt idx="605" formatCode="General">
                  <c:v>0.11638706519204427</c:v>
                </c:pt>
                <c:pt idx="606" formatCode="General">
                  <c:v>0.11664906519204427</c:v>
                </c:pt>
                <c:pt idx="607" formatCode="General">
                  <c:v>0.11690226519204426</c:v>
                </c:pt>
                <c:pt idx="608" formatCode="General">
                  <c:v>0.11716906519204427</c:v>
                </c:pt>
                <c:pt idx="609" formatCode="General">
                  <c:v>0.11743546519204427</c:v>
                </c:pt>
                <c:pt idx="610" formatCode="General">
                  <c:v>0.11769266519204427</c:v>
                </c:pt>
                <c:pt idx="611" formatCode="General">
                  <c:v>0.11797226519204428</c:v>
                </c:pt>
                <c:pt idx="612" formatCode="General">
                  <c:v>0.11823546519204427</c:v>
                </c:pt>
                <c:pt idx="613" formatCode="General">
                  <c:v>0.11848306519204427</c:v>
                </c:pt>
                <c:pt idx="614" formatCode="General">
                  <c:v>0.11873026519204427</c:v>
                </c:pt>
                <c:pt idx="615" formatCode="General">
                  <c:v>0.11900146519204427</c:v>
                </c:pt>
                <c:pt idx="616" formatCode="General">
                  <c:v>0.11927746519204425</c:v>
                </c:pt>
                <c:pt idx="617" formatCode="General">
                  <c:v>0.11953266519204427</c:v>
                </c:pt>
                <c:pt idx="618" formatCode="General">
                  <c:v>0.11982506519204426</c:v>
                </c:pt>
                <c:pt idx="619" formatCode="General">
                  <c:v>0.12007466519204427</c:v>
                </c:pt>
                <c:pt idx="620" formatCode="General">
                  <c:v>0.12033546519204426</c:v>
                </c:pt>
                <c:pt idx="621" formatCode="General">
                  <c:v>0.12059546519204427</c:v>
                </c:pt>
                <c:pt idx="622" formatCode="General">
                  <c:v>0.12085786519204426</c:v>
                </c:pt>
                <c:pt idx="623" formatCode="General">
                  <c:v>0.12112226519204426</c:v>
                </c:pt>
                <c:pt idx="624" formatCode="General">
                  <c:v>0.12139066519204426</c:v>
                </c:pt>
                <c:pt idx="625" formatCode="General">
                  <c:v>0.12167226519204427</c:v>
                </c:pt>
                <c:pt idx="626" formatCode="General">
                  <c:v>0.12194746519204427</c:v>
                </c:pt>
                <c:pt idx="627" formatCode="General">
                  <c:v>0.12220746519204427</c:v>
                </c:pt>
                <c:pt idx="628" formatCode="General">
                  <c:v>0.12247026519204426</c:v>
                </c:pt>
                <c:pt idx="629" formatCode="General">
                  <c:v>0.12273466519204426</c:v>
                </c:pt>
                <c:pt idx="630" formatCode="General">
                  <c:v>0.12301906519204425</c:v>
                </c:pt>
                <c:pt idx="631" formatCode="General">
                  <c:v>0.12329706519204427</c:v>
                </c:pt>
                <c:pt idx="632" formatCode="General">
                  <c:v>0.12354266519204427</c:v>
                </c:pt>
                <c:pt idx="633" formatCode="General">
                  <c:v>0.12378506519204427</c:v>
                </c:pt>
                <c:pt idx="634" formatCode="General">
                  <c:v>0.12408146519204427</c:v>
                </c:pt>
                <c:pt idx="635" formatCode="General">
                  <c:v>0.12437986519204428</c:v>
                </c:pt>
                <c:pt idx="636" formatCode="General">
                  <c:v>0.12463786519204426</c:v>
                </c:pt>
                <c:pt idx="637" formatCode="General">
                  <c:v>0.12489066519204427</c:v>
                </c:pt>
                <c:pt idx="638" formatCode="General">
                  <c:v>0.12513746519204427</c:v>
                </c:pt>
                <c:pt idx="639" formatCode="General">
                  <c:v>0.12539746519204426</c:v>
                </c:pt>
                <c:pt idx="640" formatCode="General">
                  <c:v>0.12567026519204427</c:v>
                </c:pt>
                <c:pt idx="641" formatCode="General">
                  <c:v>0.12593986519204425</c:v>
                </c:pt>
                <c:pt idx="642" formatCode="General">
                  <c:v>0.12621066519204427</c:v>
                </c:pt>
                <c:pt idx="643" formatCode="General">
                  <c:v>0.12645146519204428</c:v>
                </c:pt>
                <c:pt idx="644" formatCode="General">
                  <c:v>0.12670746519204426</c:v>
                </c:pt>
                <c:pt idx="645" formatCode="General">
                  <c:v>0.12699666519204425</c:v>
                </c:pt>
                <c:pt idx="646" formatCode="General">
                  <c:v>0.12726466519204427</c:v>
                </c:pt>
                <c:pt idx="647" formatCode="General">
                  <c:v>0.12753546519204428</c:v>
                </c:pt>
                <c:pt idx="648" formatCode="General">
                  <c:v>0.12778546519204428</c:v>
                </c:pt>
                <c:pt idx="649" formatCode="General">
                  <c:v>0.12806826519204426</c:v>
                </c:pt>
                <c:pt idx="650" formatCode="General">
                  <c:v>0.12832386519204428</c:v>
                </c:pt>
                <c:pt idx="651" formatCode="General">
                  <c:v>0.12861186519204426</c:v>
                </c:pt>
                <c:pt idx="652" formatCode="General">
                  <c:v>0.12888706519204426</c:v>
                </c:pt>
                <c:pt idx="653" formatCode="General">
                  <c:v>0.12916866519204426</c:v>
                </c:pt>
                <c:pt idx="654" formatCode="General">
                  <c:v>0.12943386519204428</c:v>
                </c:pt>
                <c:pt idx="655" formatCode="General">
                  <c:v>0.12968226519204426</c:v>
                </c:pt>
                <c:pt idx="656" formatCode="General">
                  <c:v>0.12996186519204428</c:v>
                </c:pt>
                <c:pt idx="657" formatCode="General">
                  <c:v>0.13021466519204428</c:v>
                </c:pt>
                <c:pt idx="658" formatCode="General">
                  <c:v>0.13048066519204427</c:v>
                </c:pt>
                <c:pt idx="659" formatCode="General">
                  <c:v>0.13073506519204428</c:v>
                </c:pt>
                <c:pt idx="660" formatCode="General">
                  <c:v>0.13100506519204427</c:v>
                </c:pt>
                <c:pt idx="661" formatCode="General">
                  <c:v>0.13126666519204427</c:v>
                </c:pt>
                <c:pt idx="662" formatCode="General">
                  <c:v>0.13152826519204427</c:v>
                </c:pt>
                <c:pt idx="663" formatCode="General">
                  <c:v>0.13181626519204426</c:v>
                </c:pt>
                <c:pt idx="664" formatCode="General">
                  <c:v>0.13205426519204427</c:v>
                </c:pt>
                <c:pt idx="665" formatCode="General">
                  <c:v>0.13238186519204426</c:v>
                </c:pt>
                <c:pt idx="666" formatCode="General">
                  <c:v>0.13264866519204427</c:v>
                </c:pt>
                <c:pt idx="667" formatCode="General">
                  <c:v>0.13290866519204425</c:v>
                </c:pt>
                <c:pt idx="668" formatCode="General">
                  <c:v>0.13317786519204428</c:v>
                </c:pt>
                <c:pt idx="669" formatCode="General">
                  <c:v>0.13345266519204427</c:v>
                </c:pt>
                <c:pt idx="670" formatCode="General">
                  <c:v>0.13374666519204426</c:v>
                </c:pt>
                <c:pt idx="671" formatCode="General">
                  <c:v>0.13401426519204426</c:v>
                </c:pt>
                <c:pt idx="672" formatCode="General">
                  <c:v>0.13430866519204426</c:v>
                </c:pt>
                <c:pt idx="673" formatCode="General">
                  <c:v>0.13455386519204426</c:v>
                </c:pt>
                <c:pt idx="674" formatCode="General">
                  <c:v>0.13484746519204427</c:v>
                </c:pt>
                <c:pt idx="675" formatCode="General">
                  <c:v>0.13512746519204427</c:v>
                </c:pt>
                <c:pt idx="676" formatCode="General">
                  <c:v>0.13540746519204427</c:v>
                </c:pt>
                <c:pt idx="677" formatCode="General">
                  <c:v>0.13568586519204426</c:v>
                </c:pt>
                <c:pt idx="678" formatCode="General">
                  <c:v>0.13592986519204428</c:v>
                </c:pt>
                <c:pt idx="679" formatCode="General">
                  <c:v>0.13621266519204428</c:v>
                </c:pt>
                <c:pt idx="680" formatCode="General">
                  <c:v>0.13649346519204428</c:v>
                </c:pt>
                <c:pt idx="681" formatCode="General">
                  <c:v>0.13675106519204427</c:v>
                </c:pt>
                <c:pt idx="682" formatCode="General">
                  <c:v>0.13702026519204427</c:v>
                </c:pt>
                <c:pt idx="683" formatCode="General">
                  <c:v>0.13728906519204429</c:v>
                </c:pt>
                <c:pt idx="684" formatCode="General">
                  <c:v>0.13757506519204427</c:v>
                </c:pt>
                <c:pt idx="685" formatCode="General">
                  <c:v>0.13785706519204427</c:v>
                </c:pt>
                <c:pt idx="686" formatCode="General">
                  <c:v>0.13812586519204426</c:v>
                </c:pt>
                <c:pt idx="687" formatCode="General">
                  <c:v>0.13838946519204426</c:v>
                </c:pt>
                <c:pt idx="688" formatCode="General">
                  <c:v>0.13865986519204426</c:v>
                </c:pt>
                <c:pt idx="689" formatCode="General">
                  <c:v>0.13892146519204426</c:v>
                </c:pt>
                <c:pt idx="690" formatCode="General">
                  <c:v>0.13919786519204427</c:v>
                </c:pt>
                <c:pt idx="691" formatCode="General">
                  <c:v>0.13946786519204427</c:v>
                </c:pt>
                <c:pt idx="692" formatCode="General">
                  <c:v>0.13977106519204427</c:v>
                </c:pt>
                <c:pt idx="693" formatCode="General">
                  <c:v>0.14003026519204428</c:v>
                </c:pt>
                <c:pt idx="694" formatCode="General">
                  <c:v>0.14029266519204428</c:v>
                </c:pt>
                <c:pt idx="695" formatCode="General">
                  <c:v>0.14057266519204428</c:v>
                </c:pt>
                <c:pt idx="696" formatCode="General">
                  <c:v>0.14083426519204426</c:v>
                </c:pt>
                <c:pt idx="697" formatCode="General">
                  <c:v>0.14109746519204427</c:v>
                </c:pt>
                <c:pt idx="698" formatCode="General">
                  <c:v>0.14135706519204427</c:v>
                </c:pt>
                <c:pt idx="699" formatCode="General">
                  <c:v>0.14162906519204427</c:v>
                </c:pt>
                <c:pt idx="700" formatCode="General">
                  <c:v>0.14192786519204426</c:v>
                </c:pt>
                <c:pt idx="701" formatCode="General">
                  <c:v>0.14219906519204428</c:v>
                </c:pt>
                <c:pt idx="702" formatCode="General">
                  <c:v>0.14248786519204426</c:v>
                </c:pt>
                <c:pt idx="703" formatCode="General">
                  <c:v>0.14275586519204425</c:v>
                </c:pt>
                <c:pt idx="704" formatCode="General">
                  <c:v>0.14302586519204427</c:v>
                </c:pt>
                <c:pt idx="705" formatCode="General">
                  <c:v>0.14333706519204426</c:v>
                </c:pt>
              </c:numCache>
            </c:numRef>
          </c:xVal>
          <c:yVal>
            <c:numRef>
              <c:f>'46NT9R'!$I$22:$I$727</c:f>
              <c:numCache>
                <c:formatCode>0.000</c:formatCode>
                <c:ptCount val="706"/>
                <c:pt idx="0">
                  <c:v>7.8676903292941436</c:v>
                </c:pt>
                <c:pt idx="1">
                  <c:v>8.0596604760123611</c:v>
                </c:pt>
                <c:pt idx="2">
                  <c:v>7.9124580710189463</c:v>
                </c:pt>
                <c:pt idx="3">
                  <c:v>7.869460804955577</c:v>
                </c:pt>
                <c:pt idx="4">
                  <c:v>8.08657170606614</c:v>
                </c:pt>
                <c:pt idx="5">
                  <c:v>11.599347173405585</c:v>
                </c:pt>
                <c:pt idx="6">
                  <c:v>16.488895100094101</c:v>
                </c:pt>
                <c:pt idx="7">
                  <c:v>21.397918259058383</c:v>
                </c:pt>
                <c:pt idx="8">
                  <c:v>27.335031342107264</c:v>
                </c:pt>
                <c:pt idx="9">
                  <c:v>32.756177232395714</c:v>
                </c:pt>
                <c:pt idx="10">
                  <c:v>39.389896610690066</c:v>
                </c:pt>
                <c:pt idx="11">
                  <c:v>45.101602849529094</c:v>
                </c:pt>
                <c:pt idx="12">
                  <c:v>51.287644810575429</c:v>
                </c:pt>
                <c:pt idx="13">
                  <c:v>58.403439418968496</c:v>
                </c:pt>
                <c:pt idx="14">
                  <c:v>65.603711008921351</c:v>
                </c:pt>
                <c:pt idx="15">
                  <c:v>72.514130440588218</c:v>
                </c:pt>
                <c:pt idx="16">
                  <c:v>79.96125692276371</c:v>
                </c:pt>
                <c:pt idx="17">
                  <c:v>87.941043653936006</c:v>
                </c:pt>
                <c:pt idx="18">
                  <c:v>96.883969144927761</c:v>
                </c:pt>
                <c:pt idx="19">
                  <c:v>104.58958507367245</c:v>
                </c:pt>
                <c:pt idx="20">
                  <c:v>113.669595965878</c:v>
                </c:pt>
                <c:pt idx="21">
                  <c:v>120.59974355491511</c:v>
                </c:pt>
                <c:pt idx="22">
                  <c:v>129.01557314898886</c:v>
                </c:pt>
                <c:pt idx="23">
                  <c:v>138.24430399675478</c:v>
                </c:pt>
                <c:pt idx="24">
                  <c:v>146.7850785875068</c:v>
                </c:pt>
                <c:pt idx="25">
                  <c:v>156.80799423197257</c:v>
                </c:pt>
                <c:pt idx="26">
                  <c:v>165.4276814522056</c:v>
                </c:pt>
                <c:pt idx="27">
                  <c:v>174.98369737224212</c:v>
                </c:pt>
                <c:pt idx="28">
                  <c:v>184.5473010451133</c:v>
                </c:pt>
                <c:pt idx="29">
                  <c:v>195.19544752315937</c:v>
                </c:pt>
                <c:pt idx="30">
                  <c:v>204.29771582368011</c:v>
                </c:pt>
                <c:pt idx="31">
                  <c:v>214.09704568461635</c:v>
                </c:pt>
                <c:pt idx="32">
                  <c:v>222.71319195352649</c:v>
                </c:pt>
                <c:pt idx="33">
                  <c:v>232.78112826481157</c:v>
                </c:pt>
                <c:pt idx="34">
                  <c:v>243.18241985063503</c:v>
                </c:pt>
                <c:pt idx="35">
                  <c:v>253.4769770465835</c:v>
                </c:pt>
                <c:pt idx="36">
                  <c:v>264.13473467822018</c:v>
                </c:pt>
                <c:pt idx="37">
                  <c:v>273.73728881564296</c:v>
                </c:pt>
                <c:pt idx="38">
                  <c:v>283.50424426448444</c:v>
                </c:pt>
                <c:pt idx="39">
                  <c:v>295.11401195178297</c:v>
                </c:pt>
                <c:pt idx="40">
                  <c:v>304.87641474892365</c:v>
                </c:pt>
                <c:pt idx="41">
                  <c:v>315.53973673263914</c:v>
                </c:pt>
                <c:pt idx="42">
                  <c:v>327.17429107919787</c:v>
                </c:pt>
                <c:pt idx="43">
                  <c:v>336.7040027894073</c:v>
                </c:pt>
                <c:pt idx="44">
                  <c:v>346.85641608225222</c:v>
                </c:pt>
                <c:pt idx="45">
                  <c:v>356.88084927728494</c:v>
                </c:pt>
                <c:pt idx="46">
                  <c:v>369.29643631562993</c:v>
                </c:pt>
                <c:pt idx="47">
                  <c:v>379.50651653001859</c:v>
                </c:pt>
                <c:pt idx="48">
                  <c:v>390.04084671554403</c:v>
                </c:pt>
                <c:pt idx="49">
                  <c:v>401.0784978391053</c:v>
                </c:pt>
                <c:pt idx="50">
                  <c:v>411.37052578410891</c:v>
                </c:pt>
                <c:pt idx="51">
                  <c:v>423.37182151767865</c:v>
                </c:pt>
                <c:pt idx="52">
                  <c:v>433.29053202321438</c:v>
                </c:pt>
                <c:pt idx="53">
                  <c:v>444.13191327345112</c:v>
                </c:pt>
                <c:pt idx="54">
                  <c:v>453.64948457912504</c:v>
                </c:pt>
                <c:pt idx="55">
                  <c:v>465.22991295546274</c:v>
                </c:pt>
                <c:pt idx="56">
                  <c:v>474.86686490573618</c:v>
                </c:pt>
                <c:pt idx="57">
                  <c:v>485.73151526466609</c:v>
                </c:pt>
                <c:pt idx="58">
                  <c:v>496.77928339200696</c:v>
                </c:pt>
                <c:pt idx="59">
                  <c:v>507.04399542680557</c:v>
                </c:pt>
                <c:pt idx="60">
                  <c:v>518.79489531682975</c:v>
                </c:pt>
                <c:pt idx="61">
                  <c:v>528.65391550006575</c:v>
                </c:pt>
                <c:pt idx="62">
                  <c:v>538.62422272487754</c:v>
                </c:pt>
                <c:pt idx="63">
                  <c:v>549.15096515756829</c:v>
                </c:pt>
                <c:pt idx="64">
                  <c:v>559.50571852600547</c:v>
                </c:pt>
                <c:pt idx="65">
                  <c:v>569.58225429050322</c:v>
                </c:pt>
                <c:pt idx="66">
                  <c:v>580.03817769673662</c:v>
                </c:pt>
                <c:pt idx="67">
                  <c:v>590.59021263887632</c:v>
                </c:pt>
                <c:pt idx="68">
                  <c:v>600.82356196195815</c:v>
                </c:pt>
                <c:pt idx="69">
                  <c:v>611.4818254437838</c:v>
                </c:pt>
                <c:pt idx="70">
                  <c:v>621.02721850985165</c:v>
                </c:pt>
                <c:pt idx="71">
                  <c:v>632.64153884885104</c:v>
                </c:pt>
                <c:pt idx="72">
                  <c:v>641.92388981664897</c:v>
                </c:pt>
                <c:pt idx="73">
                  <c:v>652.95648243832034</c:v>
                </c:pt>
                <c:pt idx="74">
                  <c:v>663.49334187479076</c:v>
                </c:pt>
                <c:pt idx="75">
                  <c:v>674.15666385850614</c:v>
                </c:pt>
                <c:pt idx="76">
                  <c:v>684.20790711355494</c:v>
                </c:pt>
                <c:pt idx="77">
                  <c:v>694.96734063317683</c:v>
                </c:pt>
                <c:pt idx="78">
                  <c:v>705.11975392602164</c:v>
                </c:pt>
                <c:pt idx="79">
                  <c:v>716.34456961950582</c:v>
                </c:pt>
                <c:pt idx="80">
                  <c:v>725.37905399470321</c:v>
                </c:pt>
                <c:pt idx="81">
                  <c:v>735.36453672518439</c:v>
                </c:pt>
                <c:pt idx="82">
                  <c:v>746.04303421456927</c:v>
                </c:pt>
                <c:pt idx="83">
                  <c:v>756.20556451119376</c:v>
                </c:pt>
                <c:pt idx="84">
                  <c:v>765.72566506781266</c:v>
                </c:pt>
                <c:pt idx="85">
                  <c:v>776.13100345514795</c:v>
                </c:pt>
                <c:pt idx="86">
                  <c:v>787.4671061902078</c:v>
                </c:pt>
                <c:pt idx="87">
                  <c:v>797.34636038100314</c:v>
                </c:pt>
                <c:pt idx="88">
                  <c:v>808.26260745920911</c:v>
                </c:pt>
                <c:pt idx="89">
                  <c:v>817.5449584270068</c:v>
                </c:pt>
                <c:pt idx="90">
                  <c:v>827.27751606299762</c:v>
                </c:pt>
                <c:pt idx="91">
                  <c:v>837.64238643521458</c:v>
                </c:pt>
                <c:pt idx="92">
                  <c:v>847.89596976585551</c:v>
                </c:pt>
                <c:pt idx="93">
                  <c:v>857.98768103602288</c:v>
                </c:pt>
                <c:pt idx="94">
                  <c:v>867.77588219280153</c:v>
                </c:pt>
                <c:pt idx="95">
                  <c:v>877.86253496107861</c:v>
                </c:pt>
                <c:pt idx="96">
                  <c:v>887.12465192131742</c:v>
                </c:pt>
                <c:pt idx="97">
                  <c:v>898.41522813936911</c:v>
                </c:pt>
                <c:pt idx="98">
                  <c:v>908.86103454182285</c:v>
                </c:pt>
                <c:pt idx="99">
                  <c:v>918.87686828364292</c:v>
                </c:pt>
                <c:pt idx="100">
                  <c:v>929.88922689775518</c:v>
                </c:pt>
                <c:pt idx="101">
                  <c:v>938.94900378240163</c:v>
                </c:pt>
                <c:pt idx="102">
                  <c:v>947.95313714625991</c:v>
                </c:pt>
                <c:pt idx="103">
                  <c:v>959.38029291533633</c:v>
                </c:pt>
                <c:pt idx="104">
                  <c:v>968.19726170927197</c:v>
                </c:pt>
                <c:pt idx="105">
                  <c:v>979.37149238385814</c:v>
                </c:pt>
                <c:pt idx="106">
                  <c:v>989.80718178253221</c:v>
                </c:pt>
                <c:pt idx="107">
                  <c:v>998.16888540638502</c:v>
                </c:pt>
                <c:pt idx="108">
                  <c:v>1008.498346265373</c:v>
                </c:pt>
                <c:pt idx="109">
                  <c:v>1017.3911925876558</c:v>
                </c:pt>
                <c:pt idx="110">
                  <c:v>1027.7408874542032</c:v>
                </c:pt>
                <c:pt idx="111">
                  <c:v>1036.7146698067229</c:v>
                </c:pt>
                <c:pt idx="112">
                  <c:v>1046.2044193520028</c:v>
                </c:pt>
                <c:pt idx="113">
                  <c:v>1056.4630611845334</c:v>
                </c:pt>
                <c:pt idx="114">
                  <c:v>1063.8788249549923</c:v>
                </c:pt>
                <c:pt idx="115">
                  <c:v>1072.776729779165</c:v>
                </c:pt>
                <c:pt idx="116">
                  <c:v>1080.2430785685217</c:v>
                </c:pt>
                <c:pt idx="117">
                  <c:v>1087.8965919278012</c:v>
                </c:pt>
                <c:pt idx="118">
                  <c:v>1093.6986935954112</c:v>
                </c:pt>
                <c:pt idx="119">
                  <c:v>1097.4065754806404</c:v>
                </c:pt>
                <c:pt idx="120">
                  <c:v>1099.920650919875</c:v>
                </c:pt>
                <c:pt idx="121">
                  <c:v>1100.7047187127953</c:v>
                </c:pt>
                <c:pt idx="122">
                  <c:v>1100.5074371390929</c:v>
                </c:pt>
                <c:pt idx="123">
                  <c:v>1099.7132523423929</c:v>
                </c:pt>
                <c:pt idx="124">
                  <c:v>1097.4976285146572</c:v>
                </c:pt>
                <c:pt idx="125">
                  <c:v>1097.3256394504035</c:v>
                </c:pt>
                <c:pt idx="126">
                  <c:v>1097.0120123332354</c:v>
                </c:pt>
                <c:pt idx="127">
                  <c:v>1097.4268094881998</c:v>
                </c:pt>
                <c:pt idx="128">
                  <c:v>1097.68479308458</c:v>
                </c:pt>
                <c:pt idx="129">
                  <c:v>1098.1906432735609</c:v>
                </c:pt>
                <c:pt idx="130">
                  <c:v>1099.5614972856986</c:v>
                </c:pt>
                <c:pt idx="131">
                  <c:v>1100.183693018145</c:v>
                </c:pt>
                <c:pt idx="132">
                  <c:v>1101.9592271814679</c:v>
                </c:pt>
                <c:pt idx="133">
                  <c:v>1103.2086771482504</c:v>
                </c:pt>
                <c:pt idx="134">
                  <c:v>1104.9437432964546</c:v>
                </c:pt>
                <c:pt idx="135">
                  <c:v>1105.59123153835</c:v>
                </c:pt>
                <c:pt idx="136">
                  <c:v>1105.9402681687468</c:v>
                </c:pt>
                <c:pt idx="137">
                  <c:v>1107.2655956638764</c:v>
                </c:pt>
                <c:pt idx="138">
                  <c:v>1108.9753693026316</c:v>
                </c:pt>
                <c:pt idx="139">
                  <c:v>1109.415458967045</c:v>
                </c:pt>
                <c:pt idx="140">
                  <c:v>1110.86724900942</c:v>
                </c:pt>
                <c:pt idx="141">
                  <c:v>1111.6614338061197</c:v>
                </c:pt>
                <c:pt idx="142">
                  <c:v>1112.3443315612437</c:v>
                </c:pt>
                <c:pt idx="143">
                  <c:v>1112.8754742596736</c:v>
                </c:pt>
                <c:pt idx="144">
                  <c:v>1114.0642222037786</c:v>
                </c:pt>
                <c:pt idx="145">
                  <c:v>1114.9848695477237</c:v>
                </c:pt>
                <c:pt idx="146">
                  <c:v>1115.475544231035</c:v>
                </c:pt>
                <c:pt idx="147">
                  <c:v>1116.8160472318343</c:v>
                </c:pt>
                <c:pt idx="148">
                  <c:v>1117.4433014661704</c:v>
                </c:pt>
                <c:pt idx="149">
                  <c:v>1117.6759925531017</c:v>
                </c:pt>
                <c:pt idx="150">
                  <c:v>1118.6016983989364</c:v>
                </c:pt>
                <c:pt idx="151">
                  <c:v>1119.3857661918566</c:v>
                </c:pt>
                <c:pt idx="152">
                  <c:v>1120.1243074677689</c:v>
                </c:pt>
                <c:pt idx="153">
                  <c:v>1120.4531100906061</c:v>
                </c:pt>
                <c:pt idx="154">
                  <c:v>1121.8947831292016</c:v>
                </c:pt>
                <c:pt idx="155">
                  <c:v>1121.5558635025845</c:v>
                </c:pt>
                <c:pt idx="156">
                  <c:v>1122.1881762388105</c:v>
                </c:pt>
                <c:pt idx="157">
                  <c:v>1123.2605786394497</c:v>
                </c:pt>
                <c:pt idx="158">
                  <c:v>1123.5640887528382</c:v>
                </c:pt>
                <c:pt idx="159">
                  <c:v>1124.6617836629266</c:v>
                </c:pt>
                <c:pt idx="160">
                  <c:v>1124.1964014890643</c:v>
                </c:pt>
                <c:pt idx="161">
                  <c:v>1125.6077235163207</c:v>
                </c:pt>
                <c:pt idx="162">
                  <c:v>1125.7898295843538</c:v>
                </c:pt>
                <c:pt idx="163">
                  <c:v>1125.8201805956926</c:v>
                </c:pt>
                <c:pt idx="164">
                  <c:v>1127.4540767061005</c:v>
                </c:pt>
                <c:pt idx="165">
                  <c:v>1127.7221773062606</c:v>
                </c:pt>
                <c:pt idx="166">
                  <c:v>1128.293788019809</c:v>
                </c:pt>
                <c:pt idx="167">
                  <c:v>1128.7389361861119</c:v>
                </c:pt>
                <c:pt idx="168">
                  <c:v>1128.8805742390266</c:v>
                </c:pt>
                <c:pt idx="169">
                  <c:v>1129.8619236056493</c:v>
                </c:pt>
                <c:pt idx="170">
                  <c:v>1129.5634719941506</c:v>
                </c:pt>
                <c:pt idx="171">
                  <c:v>1130.3475397870709</c:v>
                </c:pt>
                <c:pt idx="172">
                  <c:v>1130.7370444325861</c:v>
                </c:pt>
                <c:pt idx="173">
                  <c:v>1131.5868727500738</c:v>
                </c:pt>
                <c:pt idx="174">
                  <c:v>1132.4215255618922</c:v>
                </c:pt>
                <c:pt idx="175">
                  <c:v>1132.977960769771</c:v>
                </c:pt>
                <c:pt idx="176">
                  <c:v>1133.5040449663113</c:v>
                </c:pt>
                <c:pt idx="177">
                  <c:v>1133.7114435437934</c:v>
                </c:pt>
                <c:pt idx="178">
                  <c:v>1134.4702188272645</c:v>
                </c:pt>
                <c:pt idx="179">
                  <c:v>1134.9710105143556</c:v>
                </c:pt>
                <c:pt idx="180">
                  <c:v>1135.5223872203446</c:v>
                </c:pt>
                <c:pt idx="181">
                  <c:v>1135.5072117146751</c:v>
                </c:pt>
                <c:pt idx="182">
                  <c:v>1136.42785905862</c:v>
                </c:pt>
                <c:pt idx="183">
                  <c:v>1136.9741772627194</c:v>
                </c:pt>
                <c:pt idx="184">
                  <c:v>1137.0298207835074</c:v>
                </c:pt>
                <c:pt idx="185">
                  <c:v>1137.8695320972156</c:v>
                </c:pt>
                <c:pt idx="186">
                  <c:v>1138.3197387654084</c:v>
                </c:pt>
                <c:pt idx="187">
                  <c:v>1138.704184909034</c:v>
                </c:pt>
                <c:pt idx="188">
                  <c:v>1138.8711154713976</c:v>
                </c:pt>
                <c:pt idx="189">
                  <c:v>1139.5641302303013</c:v>
                </c:pt>
                <c:pt idx="190">
                  <c:v>1140.0952729287312</c:v>
                </c:pt>
                <c:pt idx="191">
                  <c:v>1140.5910061139323</c:v>
                </c:pt>
                <c:pt idx="192">
                  <c:v>1140.4948945780259</c:v>
                </c:pt>
                <c:pt idx="193">
                  <c:v>1141.648233008902</c:v>
                </c:pt>
                <c:pt idx="194">
                  <c:v>1141.9466846204009</c:v>
                </c:pt>
                <c:pt idx="195">
                  <c:v>1142.604289866076</c:v>
                </c:pt>
                <c:pt idx="196">
                  <c:v>1142.9128584813543</c:v>
                </c:pt>
                <c:pt idx="197">
                  <c:v>1143.4136501684452</c:v>
                </c:pt>
                <c:pt idx="198">
                  <c:v>1143.9144418555363</c:v>
                </c:pt>
                <c:pt idx="199">
                  <c:v>1144.4961695728641</c:v>
                </c:pt>
                <c:pt idx="200">
                  <c:v>1144.6732171390074</c:v>
                </c:pt>
                <c:pt idx="201">
                  <c:v>1145.3814074035806</c:v>
                </c:pt>
                <c:pt idx="202">
                  <c:v>1145.7203270301977</c:v>
                </c:pt>
                <c:pt idx="203">
                  <c:v>1146.372873773983</c:v>
                </c:pt>
                <c:pt idx="204">
                  <c:v>1146.8281389440656</c:v>
                </c:pt>
                <c:pt idx="205">
                  <c:v>1147.111415049895</c:v>
                </c:pt>
                <c:pt idx="206">
                  <c:v>1147.4452761746222</c:v>
                </c:pt>
                <c:pt idx="207">
                  <c:v>1148.664375130066</c:v>
                </c:pt>
                <c:pt idx="208">
                  <c:v>1148.4772105601432</c:v>
                </c:pt>
                <c:pt idx="209">
                  <c:v>1148.8515396999892</c:v>
                </c:pt>
                <c:pt idx="210">
                  <c:v>1148.664375130066</c:v>
                </c:pt>
                <c:pt idx="211">
                  <c:v>1149.7721870439341</c:v>
                </c:pt>
                <c:pt idx="212">
                  <c:v>1150.2274522140167</c:v>
                </c:pt>
                <c:pt idx="213">
                  <c:v>1150.910349969141</c:v>
                </c:pt>
                <c:pt idx="214">
                  <c:v>1150.986227497488</c:v>
                </c:pt>
                <c:pt idx="215">
                  <c:v>1151.011520006937</c:v>
                </c:pt>
                <c:pt idx="216">
                  <c:v>1151.7197102715102</c:v>
                </c:pt>
                <c:pt idx="217">
                  <c:v>1152.3773155171853</c:v>
                </c:pt>
                <c:pt idx="218">
                  <c:v>1152.8376391891577</c:v>
                </c:pt>
                <c:pt idx="219">
                  <c:v>1152.9792772420722</c:v>
                </c:pt>
                <c:pt idx="220">
                  <c:v>1154.0365041370421</c:v>
                </c:pt>
                <c:pt idx="221">
                  <c:v>1154.0466211408218</c:v>
                </c:pt>
                <c:pt idx="222">
                  <c:v>1153.9808606162544</c:v>
                </c:pt>
                <c:pt idx="223">
                  <c:v>1154.5979978468108</c:v>
                </c:pt>
                <c:pt idx="224">
                  <c:v>1155.1594915565797</c:v>
                </c:pt>
                <c:pt idx="225">
                  <c:v>1155.6704002474503</c:v>
                </c:pt>
                <c:pt idx="226">
                  <c:v>1155.8170968022548</c:v>
                </c:pt>
                <c:pt idx="227">
                  <c:v>1156.7326856443101</c:v>
                </c:pt>
                <c:pt idx="228">
                  <c:v>1156.9906692406903</c:v>
                </c:pt>
                <c:pt idx="229">
                  <c:v>1157.3447643729769</c:v>
                </c:pt>
                <c:pt idx="230">
                  <c:v>1157.0412542595884</c:v>
                </c:pt>
                <c:pt idx="231">
                  <c:v>1158.5739803322001</c:v>
                </c:pt>
                <c:pt idx="232">
                  <c:v>1158.3817572603875</c:v>
                </c:pt>
                <c:pt idx="233">
                  <c:v>1158.609389845429</c:v>
                </c:pt>
                <c:pt idx="234">
                  <c:v>1158.84208093236</c:v>
                </c:pt>
                <c:pt idx="235">
                  <c:v>1159.6362657290599</c:v>
                </c:pt>
                <c:pt idx="236">
                  <c:v>1160.0156533707955</c:v>
                </c:pt>
                <c:pt idx="237">
                  <c:v>1160.0460043821345</c:v>
                </c:pt>
                <c:pt idx="238">
                  <c:v>1160.8654816882831</c:v>
                </c:pt>
                <c:pt idx="239">
                  <c:v>1161.5028529263991</c:v>
                </c:pt>
                <c:pt idx="240">
                  <c:v>1160.9818272317486</c:v>
                </c:pt>
                <c:pt idx="241">
                  <c:v>1161.8417725530162</c:v>
                </c:pt>
                <c:pt idx="242">
                  <c:v>1162.2919792212092</c:v>
                </c:pt>
                <c:pt idx="243">
                  <c:v>1161.9631765983715</c:v>
                </c:pt>
                <c:pt idx="244">
                  <c:v>1162.686542368614</c:v>
                </c:pt>
                <c:pt idx="245">
                  <c:v>1163.3694401237383</c:v>
                </c:pt>
                <c:pt idx="246">
                  <c:v>1163.5262536823222</c:v>
                </c:pt>
                <c:pt idx="247">
                  <c:v>1163.6375407238979</c:v>
                </c:pt>
                <c:pt idx="248">
                  <c:v>1164.355847992251</c:v>
                </c:pt>
                <c:pt idx="249">
                  <c:v>1164.0270453694131</c:v>
                </c:pt>
                <c:pt idx="250">
                  <c:v>1164.7048846226476</c:v>
                </c:pt>
                <c:pt idx="251">
                  <c:v>1165.1500327889507</c:v>
                </c:pt>
                <c:pt idx="252">
                  <c:v>1165.322021853204</c:v>
                </c:pt>
                <c:pt idx="253">
                  <c:v>1165.9745685969895</c:v>
                </c:pt>
                <c:pt idx="254">
                  <c:v>1166.1414991593531</c:v>
                </c:pt>
                <c:pt idx="255">
                  <c:v>1166.0504461253367</c:v>
                </c:pt>
                <c:pt idx="256">
                  <c:v>1166.7940459031383</c:v>
                </c:pt>
                <c:pt idx="257">
                  <c:v>1167.3656566166867</c:v>
                </c:pt>
                <c:pt idx="258">
                  <c:v>1167.8765653075573</c:v>
                </c:pt>
                <c:pt idx="259">
                  <c:v>1167.7905707754305</c:v>
                </c:pt>
                <c:pt idx="260">
                  <c:v>1168.1598414133864</c:v>
                </c:pt>
                <c:pt idx="261">
                  <c:v>1168.0232618623616</c:v>
                </c:pt>
                <c:pt idx="262">
                  <c:v>1168.8832071836291</c:v>
                </c:pt>
                <c:pt idx="263">
                  <c:v>1168.5898140740203</c:v>
                </c:pt>
                <c:pt idx="264">
                  <c:v>1168.9742602176457</c:v>
                </c:pt>
                <c:pt idx="265">
                  <c:v>1169.4598763990673</c:v>
                </c:pt>
                <c:pt idx="266">
                  <c:v>1169.4801104066264</c:v>
                </c:pt>
                <c:pt idx="267">
                  <c:v>1170.4058162524611</c:v>
                </c:pt>
                <c:pt idx="268">
                  <c:v>1170.1377156523015</c:v>
                </c:pt>
                <c:pt idx="269">
                  <c:v>1170.5778053167148</c:v>
                </c:pt>
                <c:pt idx="270">
                  <c:v>1170.7700283885276</c:v>
                </c:pt>
                <c:pt idx="271">
                  <c:v>1170.9723684641197</c:v>
                </c:pt>
                <c:pt idx="272">
                  <c:v>1171.280937079398</c:v>
                </c:pt>
                <c:pt idx="273">
                  <c:v>1171.3719901134148</c:v>
                </c:pt>
                <c:pt idx="274">
                  <c:v>1171.8879573061749</c:v>
                </c:pt>
                <c:pt idx="275">
                  <c:v>1171.7665532608196</c:v>
                </c:pt>
                <c:pt idx="276">
                  <c:v>1172.4191000046051</c:v>
                </c:pt>
                <c:pt idx="277">
                  <c:v>1172.6821421028751</c:v>
                </c:pt>
                <c:pt idx="278">
                  <c:v>1172.6012060726382</c:v>
                </c:pt>
                <c:pt idx="279">
                  <c:v>1173.9821770885558</c:v>
                </c:pt>
                <c:pt idx="280">
                  <c:v>1173.6837254770569</c:v>
                </c:pt>
                <c:pt idx="281">
                  <c:v>1173.4864439033545</c:v>
                </c:pt>
                <c:pt idx="282">
                  <c:v>1174.0024110961149</c:v>
                </c:pt>
                <c:pt idx="283">
                  <c:v>1174.8977659306108</c:v>
                </c:pt>
                <c:pt idx="284">
                  <c:v>1174.5942558172223</c:v>
                </c:pt>
                <c:pt idx="285">
                  <c:v>1174.4829687756467</c:v>
                </c:pt>
                <c:pt idx="286">
                  <c:v>1174.9483509495089</c:v>
                </c:pt>
                <c:pt idx="287">
                  <c:v>1174.9483509495089</c:v>
                </c:pt>
                <c:pt idx="288">
                  <c:v>1175.3176215874651</c:v>
                </c:pt>
                <c:pt idx="289">
                  <c:v>1175.7324187424292</c:v>
                </c:pt>
                <c:pt idx="290">
                  <c:v>1176.0763968709362</c:v>
                </c:pt>
                <c:pt idx="291">
                  <c:v>1175.7577112518784</c:v>
                </c:pt>
                <c:pt idx="292">
                  <c:v>1176.1269818898343</c:v>
                </c:pt>
                <c:pt idx="293">
                  <c:v>1176.7845871355094</c:v>
                </c:pt>
                <c:pt idx="294">
                  <c:v>1176.6227150750353</c:v>
                </c:pt>
                <c:pt idx="295">
                  <c:v>1176.6075395693661</c:v>
                </c:pt>
                <c:pt idx="296">
                  <c:v>1176.7238851128316</c:v>
                </c:pt>
                <c:pt idx="297">
                  <c:v>1177.1336237659059</c:v>
                </c:pt>
                <c:pt idx="298">
                  <c:v>1177.4776018944131</c:v>
                </c:pt>
                <c:pt idx="299">
                  <c:v>1177.7608780002424</c:v>
                </c:pt>
                <c:pt idx="300">
                  <c:v>1177.3814903585069</c:v>
                </c:pt>
                <c:pt idx="301">
                  <c:v>1177.9986275890633</c:v>
                </c:pt>
                <c:pt idx="302">
                  <c:v>1178.4690682648154</c:v>
                </c:pt>
                <c:pt idx="303">
                  <c:v>1178.1756751552066</c:v>
                </c:pt>
                <c:pt idx="304">
                  <c:v>1178.661291336628</c:v>
                </c:pt>
                <c:pt idx="305">
                  <c:v>1177.978393581504</c:v>
                </c:pt>
                <c:pt idx="306">
                  <c:v>1178.534828789383</c:v>
                </c:pt>
                <c:pt idx="307">
                  <c:v>1178.4083662421376</c:v>
                </c:pt>
                <c:pt idx="308">
                  <c:v>1179.0457374802536</c:v>
                </c:pt>
                <c:pt idx="309">
                  <c:v>1179.0609129859231</c:v>
                </c:pt>
                <c:pt idx="310">
                  <c:v>1179.1266735104905</c:v>
                </c:pt>
                <c:pt idx="311">
                  <c:v>1179.561704673014</c:v>
                </c:pt>
                <c:pt idx="312">
                  <c:v>1179.9461508166394</c:v>
                </c:pt>
                <c:pt idx="313">
                  <c:v>1179.981560329868</c:v>
                </c:pt>
                <c:pt idx="314">
                  <c:v>1180.2091929149094</c:v>
                </c:pt>
                <c:pt idx="315">
                  <c:v>1179.8702732882923</c:v>
                </c:pt>
                <c:pt idx="316">
                  <c:v>1180.7504526171188</c:v>
                </c:pt>
                <c:pt idx="317">
                  <c:v>1180.5986975604246</c:v>
                </c:pt>
                <c:pt idx="318">
                  <c:v>1180.3457724659343</c:v>
                </c:pt>
                <c:pt idx="319">
                  <c:v>1181.1298402588543</c:v>
                </c:pt>
                <c:pt idx="320">
                  <c:v>1181.0489042286176</c:v>
                </c:pt>
                <c:pt idx="321">
                  <c:v>1181.2107762890914</c:v>
                </c:pt>
                <c:pt idx="322">
                  <c:v>1181.0236117191685</c:v>
                </c:pt>
                <c:pt idx="323">
                  <c:v>1181.0286702210585</c:v>
                </c:pt>
                <c:pt idx="324">
                  <c:v>1180.7504526171188</c:v>
                </c:pt>
                <c:pt idx="325">
                  <c:v>1181.332180334447</c:v>
                </c:pt>
                <c:pt idx="326">
                  <c:v>1181.4788768892513</c:v>
                </c:pt>
                <c:pt idx="327">
                  <c:v>1181.6306319459454</c:v>
                </c:pt>
                <c:pt idx="328">
                  <c:v>1181.4485258779123</c:v>
                </c:pt>
                <c:pt idx="329">
                  <c:v>1182.0504876027994</c:v>
                </c:pt>
                <c:pt idx="330">
                  <c:v>1181.78238700264</c:v>
                </c:pt>
                <c:pt idx="331">
                  <c:v>1182.5108112747721</c:v>
                </c:pt>
                <c:pt idx="332">
                  <c:v>1181.8784985385462</c:v>
                </c:pt>
                <c:pt idx="333">
                  <c:v>1182.1465991387058</c:v>
                </c:pt>
                <c:pt idx="334">
                  <c:v>1182.986310452414</c:v>
                </c:pt>
                <c:pt idx="335">
                  <c:v>1182.8345553957197</c:v>
                </c:pt>
                <c:pt idx="336">
                  <c:v>1182.4551677539841</c:v>
                </c:pt>
                <c:pt idx="337">
                  <c:v>1182.5563377917806</c:v>
                </c:pt>
                <c:pt idx="338">
                  <c:v>1182.9711349467445</c:v>
                </c:pt>
                <c:pt idx="339">
                  <c:v>1182.622098316348</c:v>
                </c:pt>
                <c:pt idx="340">
                  <c:v>1182.7586778673726</c:v>
                </c:pt>
                <c:pt idx="341">
                  <c:v>1182.4146997388657</c:v>
                </c:pt>
                <c:pt idx="342">
                  <c:v>1183.0470124750918</c:v>
                </c:pt>
                <c:pt idx="343">
                  <c:v>1183.4719266338357</c:v>
                </c:pt>
                <c:pt idx="344">
                  <c:v>1182.6625663314665</c:v>
                </c:pt>
                <c:pt idx="345">
                  <c:v>1183.1684165204472</c:v>
                </c:pt>
                <c:pt idx="346">
                  <c:v>1183.4567511281662</c:v>
                </c:pt>
                <c:pt idx="347">
                  <c:v>1183.1785335242269</c:v>
                </c:pt>
                <c:pt idx="348">
                  <c:v>1182.7586778673726</c:v>
                </c:pt>
                <c:pt idx="349">
                  <c:v>1183.3656980941496</c:v>
                </c:pt>
                <c:pt idx="350">
                  <c:v>1183.4213416149375</c:v>
                </c:pt>
                <c:pt idx="351">
                  <c:v>1183.2139430374555</c:v>
                </c:pt>
                <c:pt idx="352">
                  <c:v>1183.3353470828108</c:v>
                </c:pt>
                <c:pt idx="353">
                  <c:v>1183.8917822906897</c:v>
                </c:pt>
                <c:pt idx="354">
                  <c:v>1183.5579211659624</c:v>
                </c:pt>
                <c:pt idx="355">
                  <c:v>1183.4415756224967</c:v>
                </c:pt>
                <c:pt idx="356">
                  <c:v>1183.5123946489541</c:v>
                </c:pt>
                <c:pt idx="357">
                  <c:v>1183.5174531508439</c:v>
                </c:pt>
                <c:pt idx="358">
                  <c:v>1183.6388571961993</c:v>
                </c:pt>
                <c:pt idx="359">
                  <c:v>1183.7906122528937</c:v>
                </c:pt>
                <c:pt idx="360">
                  <c:v>1183.8209632642324</c:v>
                </c:pt>
                <c:pt idx="361">
                  <c:v>1183.6692082075381</c:v>
                </c:pt>
                <c:pt idx="362">
                  <c:v>1183.7855537510038</c:v>
                </c:pt>
                <c:pt idx="363">
                  <c:v>1183.3808735998191</c:v>
                </c:pt>
                <c:pt idx="364">
                  <c:v>1183.3656980941496</c:v>
                </c:pt>
                <c:pt idx="365">
                  <c:v>1183.041953973202</c:v>
                </c:pt>
                <c:pt idx="366">
                  <c:v>1183.6641497056485</c:v>
                </c:pt>
                <c:pt idx="367">
                  <c:v>1183.5275701546236</c:v>
                </c:pt>
                <c:pt idx="368">
                  <c:v>1183.3302885809212</c:v>
                </c:pt>
                <c:pt idx="369">
                  <c:v>1183.8968407925795</c:v>
                </c:pt>
                <c:pt idx="370">
                  <c:v>1183.2038260336758</c:v>
                </c:pt>
                <c:pt idx="371">
                  <c:v>1183.5781551735215</c:v>
                </c:pt>
                <c:pt idx="372">
                  <c:v>1183.3960491054886</c:v>
                </c:pt>
                <c:pt idx="373">
                  <c:v>1183.4972191432848</c:v>
                </c:pt>
                <c:pt idx="374">
                  <c:v>1183.8310802680121</c:v>
                </c:pt>
                <c:pt idx="375">
                  <c:v>1183.6641497056485</c:v>
                </c:pt>
                <c:pt idx="376">
                  <c:v>1183.6692082075381</c:v>
                </c:pt>
                <c:pt idx="377">
                  <c:v>1183.2948790676924</c:v>
                </c:pt>
                <c:pt idx="378">
                  <c:v>1183.0166614637531</c:v>
                </c:pt>
                <c:pt idx="379">
                  <c:v>1182.7738533730421</c:v>
                </c:pt>
                <c:pt idx="380">
                  <c:v>1183.1127729996592</c:v>
                </c:pt>
                <c:pt idx="381">
                  <c:v>1182.6271568182376</c:v>
                </c:pt>
                <c:pt idx="382">
                  <c:v>1183.2948790676924</c:v>
                </c:pt>
                <c:pt idx="383">
                  <c:v>1183.3555810903702</c:v>
                </c:pt>
                <c:pt idx="384">
                  <c:v>1182.9053744221771</c:v>
                </c:pt>
                <c:pt idx="385">
                  <c:v>1182.7131513503646</c:v>
                </c:pt>
                <c:pt idx="386">
                  <c:v>1182.6676248333561</c:v>
                </c:pt>
                <c:pt idx="387">
                  <c:v>1182.6423323239071</c:v>
                </c:pt>
                <c:pt idx="388">
                  <c:v>1182.4501092520943</c:v>
                </c:pt>
                <c:pt idx="389">
                  <c:v>1182.1516576405957</c:v>
                </c:pt>
                <c:pt idx="390">
                  <c:v>1181.6812169648435</c:v>
                </c:pt>
                <c:pt idx="391">
                  <c:v>1182.8092628862707</c:v>
                </c:pt>
                <c:pt idx="392">
                  <c:v>1182.6878588409152</c:v>
                </c:pt>
                <c:pt idx="393">
                  <c:v>1181.8734400366563</c:v>
                </c:pt>
                <c:pt idx="394">
                  <c:v>1181.4940523949206</c:v>
                </c:pt>
                <c:pt idx="395">
                  <c:v>1181.8076795120887</c:v>
                </c:pt>
                <c:pt idx="396">
                  <c:v>1181.7368604856315</c:v>
                </c:pt>
                <c:pt idx="397">
                  <c:v>1181.2006592853118</c:v>
                </c:pt>
                <c:pt idx="398">
                  <c:v>1181.1045477494056</c:v>
                </c:pt>
                <c:pt idx="399">
                  <c:v>1181.0843137418462</c:v>
                </c:pt>
                <c:pt idx="400">
                  <c:v>1180.881973666254</c:v>
                </c:pt>
                <c:pt idx="401">
                  <c:v>1181.1956007834222</c:v>
                </c:pt>
                <c:pt idx="402">
                  <c:v>1179.880390292072</c:v>
                </c:pt>
                <c:pt idx="403">
                  <c:v>1180.7352771114495</c:v>
                </c:pt>
                <c:pt idx="404">
                  <c:v>1181.0843137418462</c:v>
                </c:pt>
                <c:pt idx="405">
                  <c:v>1180.0321453487661</c:v>
                </c:pt>
                <c:pt idx="406">
                  <c:v>1179.3694816012012</c:v>
                </c:pt>
                <c:pt idx="407">
                  <c:v>1179.8095712656145</c:v>
                </c:pt>
                <c:pt idx="408">
                  <c:v>1179.8399222769533</c:v>
                </c:pt>
                <c:pt idx="409">
                  <c:v>1179.460534635218</c:v>
                </c:pt>
                <c:pt idx="410">
                  <c:v>1179.1317320123801</c:v>
                </c:pt>
                <c:pt idx="411">
                  <c:v>1179.0710299897025</c:v>
                </c:pt>
                <c:pt idx="412">
                  <c:v>1178.8383389027713</c:v>
                </c:pt>
                <c:pt idx="413">
                  <c:v>1177.5686549284296</c:v>
                </c:pt>
                <c:pt idx="414">
                  <c:v>1177.8873405474874</c:v>
                </c:pt>
                <c:pt idx="415">
                  <c:v>1177.5737134303192</c:v>
                </c:pt>
                <c:pt idx="416">
                  <c:v>1177.1437407696858</c:v>
                </c:pt>
                <c:pt idx="417">
                  <c:v>1176.531662041019</c:v>
                </c:pt>
                <c:pt idx="418">
                  <c:v>1176.4608430145618</c:v>
                </c:pt>
                <c:pt idx="419">
                  <c:v>1176.3040294559776</c:v>
                </c:pt>
                <c:pt idx="420">
                  <c:v>1175.8285302783356</c:v>
                </c:pt>
                <c:pt idx="421">
                  <c:v>1175.3024460817956</c:v>
                </c:pt>
                <c:pt idx="422">
                  <c:v>1175.079871998644</c:v>
                </c:pt>
                <c:pt idx="423">
                  <c:v>1174.442500760528</c:v>
                </c:pt>
                <c:pt idx="424">
                  <c:v>1174.4627347680876</c:v>
                </c:pt>
                <c:pt idx="425">
                  <c:v>1174.2148681754868</c:v>
                </c:pt>
                <c:pt idx="426">
                  <c:v>1173.0463542389411</c:v>
                </c:pt>
                <c:pt idx="427">
                  <c:v>1172.368514985707</c:v>
                </c:pt>
                <c:pt idx="428">
                  <c:v>1172.3381639743679</c:v>
                </c:pt>
                <c:pt idx="429">
                  <c:v>1171.5591546833375</c:v>
                </c:pt>
                <c:pt idx="430">
                  <c:v>1171.8930158080648</c:v>
                </c:pt>
                <c:pt idx="431">
                  <c:v>1170.8661399244338</c:v>
                </c:pt>
                <c:pt idx="432" formatCode="General">
                  <c:v>1170.2894707089959</c:v>
                </c:pt>
                <c:pt idx="433" formatCode="General">
                  <c:v>1169.6672749765494</c:v>
                </c:pt>
                <c:pt idx="434" formatCode="General">
                  <c:v>1169.1816587951278</c:v>
                </c:pt>
                <c:pt idx="435" formatCode="General">
                  <c:v>1168.250894447403</c:v>
                </c:pt>
                <c:pt idx="436" formatCode="General">
                  <c:v>1167.4061246318051</c:v>
                </c:pt>
                <c:pt idx="437" formatCode="General">
                  <c:v>1167.487060662042</c:v>
                </c:pt>
                <c:pt idx="438" formatCode="General">
                  <c:v>1166.829455416367</c:v>
                </c:pt>
                <c:pt idx="439" formatCode="General">
                  <c:v>1165.7368190081686</c:v>
                </c:pt>
                <c:pt idx="440" formatCode="General">
                  <c:v>1165.0943892681628</c:v>
                </c:pt>
                <c:pt idx="441" formatCode="General">
                  <c:v>1165.2309688191876</c:v>
                </c:pt>
                <c:pt idx="442" formatCode="General">
                  <c:v>1163.5970727087795</c:v>
                </c:pt>
                <c:pt idx="443" formatCode="General">
                  <c:v>1163.1468660405867</c:v>
                </c:pt>
                <c:pt idx="444" formatCode="General">
                  <c:v>1162.9698184744434</c:v>
                </c:pt>
                <c:pt idx="445" formatCode="General">
                  <c:v>1162.4740852892421</c:v>
                </c:pt>
                <c:pt idx="446" formatCode="General">
                  <c:v>1161.2246353224596</c:v>
                </c:pt>
                <c:pt idx="447" formatCode="General">
                  <c:v>1160.6024395900131</c:v>
                </c:pt>
                <c:pt idx="448" formatCode="General">
                  <c:v>1160.1927009369388</c:v>
                </c:pt>
                <c:pt idx="449" formatCode="General">
                  <c:v>1158.7813789096822</c:v>
                </c:pt>
                <c:pt idx="450" formatCode="General">
                  <c:v>1157.7899125392798</c:v>
                </c:pt>
                <c:pt idx="451" formatCode="General">
                  <c:v>1158.1237736640073</c:v>
                </c:pt>
                <c:pt idx="452" formatCode="General">
                  <c:v>1156.9754937350208</c:v>
                </c:pt>
                <c:pt idx="453" formatCode="General">
                  <c:v>1155.8575648173733</c:v>
                </c:pt>
                <c:pt idx="454" formatCode="General">
                  <c:v>1155.3871241416211</c:v>
                </c:pt>
                <c:pt idx="455" formatCode="General">
                  <c:v>1154.2995462353124</c:v>
                </c:pt>
                <c:pt idx="456" formatCode="General">
                  <c:v>1154.7750454129541</c:v>
                </c:pt>
                <c:pt idx="457" formatCode="General">
                  <c:v>1153.8392225633397</c:v>
                </c:pt>
                <c:pt idx="458" formatCode="General">
                  <c:v>1151.6438327431631</c:v>
                </c:pt>
                <c:pt idx="459" formatCode="General">
                  <c:v>1150.6169568595321</c:v>
                </c:pt>
                <c:pt idx="460" formatCode="General">
                  <c:v>1150.5157868217359</c:v>
                </c:pt>
                <c:pt idx="461" formatCode="General">
                  <c:v>1149.9037080930689</c:v>
                </c:pt>
                <c:pt idx="462" formatCode="General">
                  <c:v>1148.9931777529034</c:v>
                </c:pt>
                <c:pt idx="463" formatCode="General">
                  <c:v>1148.537912582821</c:v>
                </c:pt>
                <c:pt idx="464" formatCode="General">
                  <c:v>1147.7791372993497</c:v>
                </c:pt>
                <c:pt idx="465" formatCode="General">
                  <c:v>1147.0608300309968</c:v>
                </c:pt>
                <c:pt idx="466" formatCode="General">
                  <c:v>1145.3308223846825</c:v>
                </c:pt>
                <c:pt idx="467" formatCode="General">
                  <c:v>1144.5568715955419</c:v>
                </c:pt>
                <c:pt idx="468" formatCode="General">
                  <c:v>1144.2280689727045</c:v>
                </c:pt>
                <c:pt idx="469" formatCode="General">
                  <c:v>1142.7004014019824</c:v>
                </c:pt>
                <c:pt idx="470" formatCode="General">
                  <c:v>1142.2957212507977</c:v>
                </c:pt>
                <c:pt idx="471" formatCode="General">
                  <c:v>1141.9213921109517</c:v>
                </c:pt>
                <c:pt idx="472" formatCode="General">
                  <c:v>1139.8929328531387</c:v>
                </c:pt>
                <c:pt idx="473" formatCode="General">
                  <c:v>1139.1392160715575</c:v>
                </c:pt>
                <c:pt idx="474" formatCode="General">
                  <c:v>1138.9722855091936</c:v>
                </c:pt>
                <c:pt idx="475" formatCode="General">
                  <c:v>1137.7177770405212</c:v>
                </c:pt>
                <c:pt idx="476" formatCode="General">
                  <c:v>1136.8072467003558</c:v>
                </c:pt>
                <c:pt idx="477" formatCode="General">
                  <c:v>1135.3858076693198</c:v>
                </c:pt>
                <c:pt idx="478" formatCode="General">
                  <c:v>1135.1025315634906</c:v>
                </c:pt>
                <c:pt idx="479" formatCode="General">
                  <c:v>1134.1565917100963</c:v>
                </c:pt>
                <c:pt idx="480" formatCode="General">
                  <c:v>1132.8312642149667</c:v>
                </c:pt>
                <c:pt idx="481" formatCode="General">
                  <c:v>1132.5581051129168</c:v>
                </c:pt>
                <c:pt idx="482" formatCode="General">
                  <c:v>1131.8195638370053</c:v>
                </c:pt>
                <c:pt idx="483" formatCode="General">
                  <c:v>1131.0152620365254</c:v>
                </c:pt>
                <c:pt idx="484" formatCode="General">
                  <c:v>1129.5735889979303</c:v>
                </c:pt>
                <c:pt idx="485" formatCode="General">
                  <c:v>1128.3898995557151</c:v>
                </c:pt>
                <c:pt idx="486" formatCode="General">
                  <c:v>1127.7322943100401</c:v>
                </c:pt>
                <c:pt idx="487" formatCode="General">
                  <c:v>1127.3832576796433</c:v>
                </c:pt>
                <c:pt idx="488" formatCode="General">
                  <c:v>1125.496436474745</c:v>
                </c:pt>
                <c:pt idx="489" formatCode="General">
                  <c:v>1124.8691822404087</c:v>
                </c:pt>
                <c:pt idx="490" formatCode="General">
                  <c:v>1124.5100286062323</c:v>
                </c:pt>
                <c:pt idx="491" formatCode="General">
                  <c:v>1122.9216590128324</c:v>
                </c:pt>
                <c:pt idx="492" formatCode="General">
                  <c:v>1121.8897246273118</c:v>
                </c:pt>
                <c:pt idx="493" formatCode="General">
                  <c:v>1121.3636404307715</c:v>
                </c:pt>
                <c:pt idx="494" formatCode="General">
                  <c:v>1120.8122637247827</c:v>
                </c:pt>
                <c:pt idx="495" formatCode="General">
                  <c:v>1119.3807076899668</c:v>
                </c:pt>
                <c:pt idx="496" formatCode="General">
                  <c:v>1117.797396598457</c:v>
                </c:pt>
                <c:pt idx="497" formatCode="General">
                  <c:v>1117.6507000436525</c:v>
                </c:pt>
                <c:pt idx="498" formatCode="General">
                  <c:v>1116.3506650579718</c:v>
                </c:pt>
                <c:pt idx="499" formatCode="General">
                  <c:v>1115.9510434086772</c:v>
                </c:pt>
                <c:pt idx="500" formatCode="General">
                  <c:v>1115.3490816837898</c:v>
                </c:pt>
                <c:pt idx="501" formatCode="General">
                  <c:v>1112.9311177804616</c:v>
                </c:pt>
                <c:pt idx="502" formatCode="General">
                  <c:v>1112.288688040456</c:v>
                </c:pt>
                <c:pt idx="503" formatCode="General">
                  <c:v>1111.7474283382464</c:v>
                </c:pt>
                <c:pt idx="504" formatCode="General">
                  <c:v>1111.8233058665935</c:v>
                </c:pt>
                <c:pt idx="505" formatCode="General">
                  <c:v>1109.9466016654749</c:v>
                </c:pt>
                <c:pt idx="506" formatCode="General">
                  <c:v>1108.8489067553865</c:v>
                </c:pt>
                <c:pt idx="507" formatCode="General">
                  <c:v>1108.4594021098712</c:v>
                </c:pt>
                <c:pt idx="508" formatCode="General">
                  <c:v>1107.1239576109617</c:v>
                </c:pt>
                <c:pt idx="509" formatCode="General">
                  <c:v>1106.041438206543</c:v>
                </c:pt>
                <c:pt idx="510" formatCode="General">
                  <c:v>1104.6958767038541</c:v>
                </c:pt>
                <c:pt idx="511" formatCode="General">
                  <c:v>1103.5425382729777</c:v>
                </c:pt>
                <c:pt idx="512" formatCode="General">
                  <c:v>1103.3300811936058</c:v>
                </c:pt>
                <c:pt idx="513" formatCode="General">
                  <c:v>1102.0148707022556</c:v>
                </c:pt>
                <c:pt idx="514" formatCode="General">
                  <c:v>1101.1043403620902</c:v>
                </c:pt>
                <c:pt idx="515" formatCode="General">
                  <c:v>1099.8093638782996</c:v>
                </c:pt>
                <c:pt idx="516" formatCode="General">
                  <c:v>1099.6424333159357</c:v>
                </c:pt>
                <c:pt idx="517" formatCode="General">
                  <c:v>1098.6712009530925</c:v>
                </c:pt>
                <c:pt idx="518" formatCode="General">
                  <c:v>1096.8906082878802</c:v>
                </c:pt>
                <c:pt idx="519" formatCode="General">
                  <c:v>1096.3442900837808</c:v>
                </c:pt>
                <c:pt idx="520" formatCode="General">
                  <c:v>1095.1555421396758</c:v>
                </c:pt>
                <c:pt idx="521" formatCode="General">
                  <c:v>1094.442293373213</c:v>
                </c:pt>
                <c:pt idx="522" formatCode="General">
                  <c:v>1093.2687209347775</c:v>
                </c:pt>
                <c:pt idx="523" formatCode="General">
                  <c:v>1092.1609090209095</c:v>
                </c:pt>
                <c:pt idx="524" formatCode="General">
                  <c:v>1091.5842398054715</c:v>
                </c:pt>
                <c:pt idx="525" formatCode="General">
                  <c:v>1090.1779762801048</c:v>
                </c:pt>
                <c:pt idx="526" formatCode="General">
                  <c:v>1089.2067439172615</c:v>
                </c:pt>
                <c:pt idx="527" formatCode="General">
                  <c:v>1088.6351332037134</c:v>
                </c:pt>
                <c:pt idx="528" formatCode="General">
                  <c:v>1087.9876449618178</c:v>
                </c:pt>
                <c:pt idx="529" formatCode="General">
                  <c:v>1085.6556755906163</c:v>
                </c:pt>
                <c:pt idx="530" formatCode="General">
                  <c:v>1085.5039205339219</c:v>
                </c:pt>
                <c:pt idx="531" formatCode="General">
                  <c:v>1084.8210227787979</c:v>
                </c:pt>
                <c:pt idx="532" formatCode="General">
                  <c:v>1082.736920000197</c:v>
                </c:pt>
                <c:pt idx="533" formatCode="General">
                  <c:v>1081.968027712946</c:v>
                </c:pt>
                <c:pt idx="534" formatCode="General">
                  <c:v>1081.0878483841195</c:v>
                </c:pt>
                <c:pt idx="535" formatCode="General">
                  <c:v>1080.7893967726209</c:v>
                </c:pt>
                <c:pt idx="536" formatCode="General">
                  <c:v>1079.5450053077282</c:v>
                </c:pt>
                <c:pt idx="537" formatCode="General">
                  <c:v>1078.1438002842513</c:v>
                </c:pt>
                <c:pt idx="538" formatCode="General">
                  <c:v>1077.2939719667636</c:v>
                </c:pt>
                <c:pt idx="539" formatCode="General">
                  <c:v>1076.4289681436062</c:v>
                </c:pt>
                <c:pt idx="540" formatCode="General">
                  <c:v>1074.7191945048512</c:v>
                </c:pt>
                <c:pt idx="541" formatCode="General">
                  <c:v>1073.5557390701952</c:v>
                </c:pt>
                <c:pt idx="542" formatCode="General">
                  <c:v>1073.2926969719254</c:v>
                </c:pt>
                <c:pt idx="543" formatCode="General">
                  <c:v>1072.3821666317597</c:v>
                </c:pt>
                <c:pt idx="544" formatCode="General">
                  <c:v>1070.8190895478092</c:v>
                </c:pt>
                <c:pt idx="545" formatCode="General">
                  <c:v>1069.4077675205526</c:v>
                </c:pt>
                <c:pt idx="546" formatCode="General">
                  <c:v>1068.9575608523598</c:v>
                </c:pt>
                <c:pt idx="547" formatCode="General">
                  <c:v>1067.9155094630592</c:v>
                </c:pt>
                <c:pt idx="548" formatCode="General">
                  <c:v>1066.4333684093453</c:v>
                </c:pt>
                <c:pt idx="549" formatCode="General">
                  <c:v>1064.6831267554719</c:v>
                </c:pt>
                <c:pt idx="550" formatCode="General">
                  <c:v>1064.3492656307444</c:v>
                </c:pt>
                <c:pt idx="551" formatCode="General">
                  <c:v>1063.6410753661714</c:v>
                </c:pt>
                <c:pt idx="552" formatCode="General">
                  <c:v>1062.5079709428544</c:v>
                </c:pt>
                <c:pt idx="553" formatCode="General">
                  <c:v>1061.1371169307163</c:v>
                </c:pt>
                <c:pt idx="554" formatCode="General">
                  <c:v>1059.5538058392065</c:v>
                </c:pt>
                <c:pt idx="555" formatCode="General">
                  <c:v>1059.0074876351071</c:v>
                </c:pt>
                <c:pt idx="556" formatCode="General">
                  <c:v>1057.5152295776138</c:v>
                </c:pt>
                <c:pt idx="557" formatCode="General">
                  <c:v>1057.0953739207598</c:v>
                </c:pt>
                <c:pt idx="558" formatCode="General">
                  <c:v>1055.527238334919</c:v>
                </c:pt>
                <c:pt idx="559" formatCode="General">
                  <c:v>1054.7634045495581</c:v>
                </c:pt>
                <c:pt idx="560" formatCode="General">
                  <c:v>1053.6808851451392</c:v>
                </c:pt>
                <c:pt idx="561" formatCode="General">
                  <c:v>1053.0991574278114</c:v>
                </c:pt>
                <c:pt idx="562" formatCode="General">
                  <c:v>1051.8193564496898</c:v>
                </c:pt>
                <c:pt idx="563" formatCode="General">
                  <c:v>1050.2056943468408</c:v>
                </c:pt>
                <c:pt idx="564" formatCode="General">
                  <c:v>1049.4722115728189</c:v>
                </c:pt>
                <c:pt idx="565" formatCode="General">
                  <c:v>1047.8534909680802</c:v>
                </c:pt>
                <c:pt idx="566" formatCode="General">
                  <c:v>1047.7725549378436</c:v>
                </c:pt>
                <c:pt idx="567" formatCode="General">
                  <c:v>1044.9397938795507</c:v>
                </c:pt>
                <c:pt idx="568" formatCode="General">
                  <c:v>1044.6008742529336</c:v>
                </c:pt>
                <c:pt idx="569" formatCode="General">
                  <c:v>1043.9382105053687</c:v>
                </c:pt>
                <c:pt idx="570" formatCode="General">
                  <c:v>1043.0479141727626</c:v>
                </c:pt>
                <c:pt idx="571" formatCode="General">
                  <c:v>1041.4544860774731</c:v>
                </c:pt>
                <c:pt idx="572" formatCode="General">
                  <c:v>1040.5945407562056</c:v>
                </c:pt>
                <c:pt idx="573" formatCode="General">
                  <c:v>1039.3299152837535</c:v>
                </c:pt>
                <c:pt idx="574" formatCode="General">
                  <c:v>1038.1310503358691</c:v>
                </c:pt>
                <c:pt idx="575" formatCode="General">
                  <c:v>1036.9068928785355</c:v>
                </c:pt>
                <c:pt idx="576" formatCode="General">
                  <c:v>1036.2290536253013</c:v>
                </c:pt>
                <c:pt idx="577" formatCode="General">
                  <c:v>1034.7974975904856</c:v>
                </c:pt>
                <c:pt idx="578" formatCode="General">
                  <c:v>1033.5581646274825</c:v>
                </c:pt>
                <c:pt idx="579" formatCode="General">
                  <c:v>1032.1316670945566</c:v>
                </c:pt>
                <c:pt idx="580" formatCode="General">
                  <c:v>1031.8736834981767</c:v>
                </c:pt>
                <c:pt idx="581" formatCode="General">
                  <c:v>1030.8215151050963</c:v>
                </c:pt>
                <c:pt idx="582" formatCode="General">
                  <c:v>1028.3074396658617</c:v>
                </c:pt>
                <c:pt idx="583" formatCode="General">
                  <c:v>1028.1759186167267</c:v>
                </c:pt>
                <c:pt idx="584" formatCode="General">
                  <c:v>1026.8505911215971</c:v>
                </c:pt>
                <c:pt idx="585" formatCode="General">
                  <c:v>1024.9283604034699</c:v>
                </c:pt>
                <c:pt idx="586" formatCode="General">
                  <c:v>1024.4629782296076</c:v>
                </c:pt>
                <c:pt idx="587" formatCode="General">
                  <c:v>1022.9201351532163</c:v>
                </c:pt>
                <c:pt idx="588" formatCode="General">
                  <c:v>1022.2372373980921</c:v>
                </c:pt>
                <c:pt idx="589" formatCode="General">
                  <c:v>1020.7449793405985</c:v>
                </c:pt>
                <c:pt idx="590" formatCode="General">
                  <c:v>1019.38930083413</c:v>
                </c:pt>
                <c:pt idx="591" formatCode="General">
                  <c:v>1018.3219569353806</c:v>
                </c:pt>
                <c:pt idx="592" formatCode="General">
                  <c:v>1017.3810755838764</c:v>
                </c:pt>
                <c:pt idx="593" formatCode="General">
                  <c:v>1016.0304555792974</c:v>
                </c:pt>
                <c:pt idx="594" formatCode="General">
                  <c:v>1014.7911226162944</c:v>
                </c:pt>
                <c:pt idx="595" formatCode="General">
                  <c:v>1013.8198902534511</c:v>
                </c:pt>
                <c:pt idx="596" formatCode="General">
                  <c:v>1012.5147967658809</c:v>
                </c:pt>
                <c:pt idx="597" formatCode="General">
                  <c:v>1011.3108733161065</c:v>
                </c:pt>
                <c:pt idx="598" formatCode="General">
                  <c:v>1010.1575348852302</c:v>
                </c:pt>
                <c:pt idx="599" formatCode="General">
                  <c:v>1008.923260424117</c:v>
                </c:pt>
                <c:pt idx="600" formatCode="General">
                  <c:v>1007.633342442216</c:v>
                </c:pt>
                <c:pt idx="601" formatCode="General">
                  <c:v>1007.3045398193784</c:v>
                </c:pt>
                <c:pt idx="602" formatCode="General">
                  <c:v>1005.4076016107003</c:v>
                </c:pt>
                <c:pt idx="603" formatCode="General">
                  <c:v>1003.8951095456479</c:v>
                </c:pt>
                <c:pt idx="604" formatCode="General">
                  <c:v>1002.3219154579174</c:v>
                </c:pt>
                <c:pt idx="605" formatCode="General">
                  <c:v>1001.1938695364902</c:v>
                </c:pt>
                <c:pt idx="606" formatCode="General">
                  <c:v>1000.5666153021541</c:v>
                </c:pt>
                <c:pt idx="607" formatCode="General">
                  <c:v>999.25140481080405</c:v>
                </c:pt>
                <c:pt idx="608" formatCode="General">
                  <c:v>998.09806637992779</c:v>
                </c:pt>
                <c:pt idx="609" formatCode="General">
                  <c:v>996.4439362619604</c:v>
                </c:pt>
                <c:pt idx="610" formatCode="General">
                  <c:v>995.02249723092439</c:v>
                </c:pt>
                <c:pt idx="611" formatCode="General">
                  <c:v>993.81351527926029</c:v>
                </c:pt>
                <c:pt idx="612" formatCode="General">
                  <c:v>992.75628838429031</c:v>
                </c:pt>
                <c:pt idx="613" formatCode="General">
                  <c:v>991.51695542128732</c:v>
                </c:pt>
                <c:pt idx="614" formatCode="General">
                  <c:v>990.12586740159009</c:v>
                </c:pt>
                <c:pt idx="615" formatCode="General">
                  <c:v>989.73130425418515</c:v>
                </c:pt>
                <c:pt idx="616" formatCode="General">
                  <c:v>987.59661645668609</c:v>
                </c:pt>
                <c:pt idx="617" formatCode="General">
                  <c:v>986.71643712785942</c:v>
                </c:pt>
                <c:pt idx="618" formatCode="General">
                  <c:v>985.28993959493368</c:v>
                </c:pt>
                <c:pt idx="619" formatCode="General">
                  <c:v>983.46382041271283</c:v>
                </c:pt>
                <c:pt idx="620" formatCode="General">
                  <c:v>982.53811456687799</c:v>
                </c:pt>
                <c:pt idx="621" formatCode="General">
                  <c:v>981.21278707174838</c:v>
                </c:pt>
                <c:pt idx="622" formatCode="General">
                  <c:v>979.80146504449169</c:v>
                </c:pt>
                <c:pt idx="623" formatCode="General">
                  <c:v>979.13374279503716</c:v>
                </c:pt>
                <c:pt idx="624" formatCode="General">
                  <c:v>977.96017035660168</c:v>
                </c:pt>
                <c:pt idx="625" formatCode="General">
                  <c:v>975.76983903831479</c:v>
                </c:pt>
                <c:pt idx="626" formatCode="General">
                  <c:v>974.44957004507478</c:v>
                </c:pt>
                <c:pt idx="627" formatCode="General">
                  <c:v>973.80208180317948</c:v>
                </c:pt>
                <c:pt idx="628" formatCode="General">
                  <c:v>971.83432456804405</c:v>
                </c:pt>
                <c:pt idx="629" formatCode="General">
                  <c:v>970.69616164283707</c:v>
                </c:pt>
                <c:pt idx="630" formatCode="General">
                  <c:v>969.21402058912338</c:v>
                </c:pt>
                <c:pt idx="631" formatCode="General">
                  <c:v>967.82799107131598</c:v>
                </c:pt>
                <c:pt idx="632" formatCode="General">
                  <c:v>966.78593968201562</c:v>
                </c:pt>
                <c:pt idx="633" formatCode="General">
                  <c:v>965.51625570767374</c:v>
                </c:pt>
                <c:pt idx="634" formatCode="General">
                  <c:v>963.81659907269818</c:v>
                </c:pt>
                <c:pt idx="635" formatCode="General">
                  <c:v>963.56873248009754</c:v>
                </c:pt>
                <c:pt idx="636" formatCode="General">
                  <c:v>960.57409936133115</c:v>
                </c:pt>
                <c:pt idx="637" formatCode="General">
                  <c:v>959.48146295313268</c:v>
                </c:pt>
                <c:pt idx="638" formatCode="General">
                  <c:v>958.07519942776605</c:v>
                </c:pt>
                <c:pt idx="639" formatCode="General">
                  <c:v>956.74481343074638</c:v>
                </c:pt>
                <c:pt idx="640" formatCode="General">
                  <c:v>956.16308571341858</c:v>
                </c:pt>
                <c:pt idx="641" formatCode="General">
                  <c:v>954.31167402174867</c:v>
                </c:pt>
                <c:pt idx="642" formatCode="General">
                  <c:v>952.05052367700443</c:v>
                </c:pt>
                <c:pt idx="643" formatCode="General">
                  <c:v>951.26645588408417</c:v>
                </c:pt>
                <c:pt idx="644" formatCode="General">
                  <c:v>950.16370247210602</c:v>
                </c:pt>
                <c:pt idx="645" formatCode="General">
                  <c:v>949.03059804878899</c:v>
                </c:pt>
                <c:pt idx="646" formatCode="General">
                  <c:v>947.42705294971972</c:v>
                </c:pt>
                <c:pt idx="647" formatCode="General">
                  <c:v>945.83362485443035</c:v>
                </c:pt>
                <c:pt idx="648" formatCode="General">
                  <c:v>944.02268117787901</c:v>
                </c:pt>
                <c:pt idx="649" formatCode="General">
                  <c:v>942.35843405613218</c:v>
                </c:pt>
                <c:pt idx="650" formatCode="General">
                  <c:v>940.91676101753694</c:v>
                </c:pt>
                <c:pt idx="651" formatCode="General">
                  <c:v>940.46655434934394</c:v>
                </c:pt>
                <c:pt idx="652" formatCode="General">
                  <c:v>938.14976048381186</c:v>
                </c:pt>
                <c:pt idx="653" formatCode="General">
                  <c:v>936.96607104159682</c:v>
                </c:pt>
                <c:pt idx="654" formatCode="General">
                  <c:v>935.59521702945869</c:v>
                </c:pt>
                <c:pt idx="655" formatCode="General">
                  <c:v>933.97143792283043</c:v>
                </c:pt>
                <c:pt idx="656" formatCode="General">
                  <c:v>932.01885619336451</c:v>
                </c:pt>
                <c:pt idx="657" formatCode="General">
                  <c:v>930.81493274359002</c:v>
                </c:pt>
                <c:pt idx="658" formatCode="General">
                  <c:v>929.93475341476358</c:v>
                </c:pt>
                <c:pt idx="659" formatCode="General">
                  <c:v>927.99734719096705</c:v>
                </c:pt>
                <c:pt idx="660" formatCode="General">
                  <c:v>927.15763587725883</c:v>
                </c:pt>
                <c:pt idx="661" formatCode="General">
                  <c:v>924.8813100268452</c:v>
                </c:pt>
                <c:pt idx="662" formatCode="General">
                  <c:v>923.73808859974849</c:v>
                </c:pt>
                <c:pt idx="663" formatCode="General">
                  <c:v>921.76021436083352</c:v>
                </c:pt>
                <c:pt idx="664" formatCode="General">
                  <c:v>921.48705525878381</c:v>
                </c:pt>
                <c:pt idx="665" formatCode="General">
                  <c:v>919.02356483844721</c:v>
                </c:pt>
                <c:pt idx="666" formatCode="General">
                  <c:v>917.43519524504757</c:v>
                </c:pt>
                <c:pt idx="667" formatCode="General">
                  <c:v>916.36279284440843</c:v>
                </c:pt>
                <c:pt idx="668" formatCode="General">
                  <c:v>914.35456759415456</c:v>
                </c:pt>
                <c:pt idx="669" formatCode="General">
                  <c:v>913.04947410658417</c:v>
                </c:pt>
                <c:pt idx="670" formatCode="General">
                  <c:v>911.21829642247337</c:v>
                </c:pt>
                <c:pt idx="671" formatCode="General">
                  <c:v>909.6602778404125</c:v>
                </c:pt>
                <c:pt idx="672" formatCode="General">
                  <c:v>908.08708375268213</c:v>
                </c:pt>
                <c:pt idx="673" formatCode="General">
                  <c:v>906.28625707991046</c:v>
                </c:pt>
                <c:pt idx="674" formatCode="General">
                  <c:v>905.10256763769553</c:v>
                </c:pt>
                <c:pt idx="675" formatCode="General">
                  <c:v>903.31691647059301</c:v>
                </c:pt>
                <c:pt idx="676" formatCode="General">
                  <c:v>902.0371154924718</c:v>
                </c:pt>
                <c:pt idx="677" formatCode="General">
                  <c:v>899.74561413638867</c:v>
                </c:pt>
                <c:pt idx="678" formatCode="General">
                  <c:v>898.21288806377675</c:v>
                </c:pt>
                <c:pt idx="679" formatCode="General">
                  <c:v>896.97355510077386</c:v>
                </c:pt>
                <c:pt idx="680" formatCode="General">
                  <c:v>895.37506850359432</c:v>
                </c:pt>
                <c:pt idx="681" formatCode="General">
                  <c:v>893.78669891019467</c:v>
                </c:pt>
                <c:pt idx="682" formatCode="General">
                  <c:v>891.75318115049186</c:v>
                </c:pt>
                <c:pt idx="683" formatCode="General">
                  <c:v>890.34185912323528</c:v>
                </c:pt>
                <c:pt idx="684" formatCode="General">
                  <c:v>888.84960106574204</c:v>
                </c:pt>
                <c:pt idx="685" formatCode="General">
                  <c:v>886.54798270587935</c:v>
                </c:pt>
                <c:pt idx="686" formatCode="General">
                  <c:v>885.52110682224838</c:v>
                </c:pt>
                <c:pt idx="687" formatCode="General">
                  <c:v>883.86697670428089</c:v>
                </c:pt>
                <c:pt idx="688" formatCode="General">
                  <c:v>882.15214456363606</c:v>
                </c:pt>
                <c:pt idx="689" formatCode="General">
                  <c:v>880.51824845322813</c:v>
                </c:pt>
                <c:pt idx="690" formatCode="General">
                  <c:v>879.46102155825815</c:v>
                </c:pt>
                <c:pt idx="691" formatCode="General">
                  <c:v>877.19481271162408</c:v>
                </c:pt>
                <c:pt idx="692" formatCode="General">
                  <c:v>875.11070993302326</c:v>
                </c:pt>
                <c:pt idx="693" formatCode="General">
                  <c:v>873.22894723001446</c:v>
                </c:pt>
                <c:pt idx="694" formatCode="General">
                  <c:v>872.07560879913831</c:v>
                </c:pt>
                <c:pt idx="695" formatCode="General">
                  <c:v>870.5934677454245</c:v>
                </c:pt>
                <c:pt idx="696" formatCode="General">
                  <c:v>868.35255140823961</c:v>
                </c:pt>
                <c:pt idx="697" formatCode="General">
                  <c:v>867.22450548681218</c:v>
                </c:pt>
                <c:pt idx="698" formatCode="General">
                  <c:v>864.75089806269614</c:v>
                </c:pt>
                <c:pt idx="699" formatCode="General">
                  <c:v>863.46098008079514</c:v>
                </c:pt>
                <c:pt idx="700" formatCode="General">
                  <c:v>861.50333984943927</c:v>
                </c:pt>
                <c:pt idx="701" formatCode="General">
                  <c:v>860.0717838146237</c:v>
                </c:pt>
                <c:pt idx="702" formatCode="General">
                  <c:v>857.93203751523481</c:v>
                </c:pt>
                <c:pt idx="703" formatCode="General">
                  <c:v>855.94404627254016</c:v>
                </c:pt>
                <c:pt idx="704" formatCode="General">
                  <c:v>853.94087952417624</c:v>
                </c:pt>
                <c:pt idx="705" formatCode="General">
                  <c:v>850.95636340918941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A02-40BB-A2BD-7D623C4508DB}"/>
            </c:ext>
          </c:extLst>
        </c:ser>
        <c:ser>
          <c:idx val="9"/>
          <c:order val="8"/>
          <c:tx>
            <c:strRef>
              <c:f>'46NT9T'!$B$2</c:f>
              <c:strCache>
                <c:ptCount val="1"/>
                <c:pt idx="0">
                  <c:v>AWA_2_11_Rz</c:v>
                </c:pt>
              </c:strCache>
            </c:strRef>
          </c:tx>
          <c:spPr>
            <a:ln w="28575" cap="rnd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'46NT9T'!$H$22:$H$731</c:f>
              <c:numCache>
                <c:formatCode>0.000</c:formatCode>
                <c:ptCount val="710"/>
                <c:pt idx="0">
                  <c:v>4.793276453561252E-5</c:v>
                </c:pt>
                <c:pt idx="1">
                  <c:v>4.2515884535612516E-5</c:v>
                </c:pt>
                <c:pt idx="2">
                  <c:v>4.019436453561252E-5</c:v>
                </c:pt>
                <c:pt idx="3">
                  <c:v>4.5983832535612522E-5</c:v>
                </c:pt>
                <c:pt idx="4">
                  <c:v>4.490774453561252E-5</c:v>
                </c:pt>
                <c:pt idx="5">
                  <c:v>8.3391364535612513E-5</c:v>
                </c:pt>
                <c:pt idx="6">
                  <c:v>1.0873796453561253E-4</c:v>
                </c:pt>
                <c:pt idx="7">
                  <c:v>1.4626276453561253E-4</c:v>
                </c:pt>
                <c:pt idx="8">
                  <c:v>1.8511636453561253E-4</c:v>
                </c:pt>
                <c:pt idx="9">
                  <c:v>2.0812316453561248E-4</c:v>
                </c:pt>
                <c:pt idx="10">
                  <c:v>2.4343596453561253E-4</c:v>
                </c:pt>
                <c:pt idx="11">
                  <c:v>2.8063236453561248E-4</c:v>
                </c:pt>
                <c:pt idx="12">
                  <c:v>3.2611436453561254E-4</c:v>
                </c:pt>
                <c:pt idx="13">
                  <c:v>3.6654956453561252E-4</c:v>
                </c:pt>
                <c:pt idx="14">
                  <c:v>4.078551645356125E-4</c:v>
                </c:pt>
                <c:pt idx="15">
                  <c:v>4.4215396453561249E-4</c:v>
                </c:pt>
                <c:pt idx="16">
                  <c:v>4.8620876453561252E-4</c:v>
                </c:pt>
                <c:pt idx="17">
                  <c:v>5.2566876453561252E-4</c:v>
                </c:pt>
                <c:pt idx="18">
                  <c:v>5.5821276453561243E-4</c:v>
                </c:pt>
                <c:pt idx="19">
                  <c:v>6.0101676453561256E-4</c:v>
                </c:pt>
                <c:pt idx="20">
                  <c:v>6.3915676453561244E-4</c:v>
                </c:pt>
                <c:pt idx="21">
                  <c:v>6.8605676453561265E-4</c:v>
                </c:pt>
                <c:pt idx="22">
                  <c:v>7.3676076453561249E-4</c:v>
                </c:pt>
                <c:pt idx="23">
                  <c:v>7.7550876453561261E-4</c:v>
                </c:pt>
                <c:pt idx="24">
                  <c:v>8.2406876453561262E-4</c:v>
                </c:pt>
                <c:pt idx="25">
                  <c:v>8.6472076453561258E-4</c:v>
                </c:pt>
                <c:pt idx="26">
                  <c:v>9.0518076453561256E-4</c:v>
                </c:pt>
                <c:pt idx="27">
                  <c:v>9.5520876453561259E-4</c:v>
                </c:pt>
                <c:pt idx="28">
                  <c:v>1.0016887645356127E-3</c:v>
                </c:pt>
                <c:pt idx="29">
                  <c:v>1.0444687645356126E-3</c:v>
                </c:pt>
                <c:pt idx="30">
                  <c:v>1.0930127645356125E-3</c:v>
                </c:pt>
                <c:pt idx="31">
                  <c:v>1.1389527645356127E-3</c:v>
                </c:pt>
                <c:pt idx="32">
                  <c:v>1.1848967645356125E-3</c:v>
                </c:pt>
                <c:pt idx="33">
                  <c:v>1.2320607645356127E-3</c:v>
                </c:pt>
                <c:pt idx="34">
                  <c:v>1.2727967645356124E-3</c:v>
                </c:pt>
                <c:pt idx="35">
                  <c:v>1.3207127645356127E-3</c:v>
                </c:pt>
                <c:pt idx="36">
                  <c:v>1.3734047645356127E-3</c:v>
                </c:pt>
                <c:pt idx="37">
                  <c:v>1.4188367645356125E-3</c:v>
                </c:pt>
                <c:pt idx="38">
                  <c:v>1.4523567645356125E-3</c:v>
                </c:pt>
                <c:pt idx="39">
                  <c:v>1.5085127645356126E-3</c:v>
                </c:pt>
                <c:pt idx="40">
                  <c:v>1.5589287645356126E-3</c:v>
                </c:pt>
                <c:pt idx="41">
                  <c:v>1.6087647645356127E-3</c:v>
                </c:pt>
                <c:pt idx="42">
                  <c:v>1.6579847645356125E-3</c:v>
                </c:pt>
                <c:pt idx="43">
                  <c:v>1.7087487645356125E-3</c:v>
                </c:pt>
                <c:pt idx="44">
                  <c:v>1.7564007645356125E-3</c:v>
                </c:pt>
                <c:pt idx="45">
                  <c:v>1.8046247645356125E-3</c:v>
                </c:pt>
                <c:pt idx="46">
                  <c:v>1.8529767645356127E-3</c:v>
                </c:pt>
                <c:pt idx="47">
                  <c:v>1.8989607645356127E-3</c:v>
                </c:pt>
                <c:pt idx="48">
                  <c:v>1.9562487645356126E-3</c:v>
                </c:pt>
                <c:pt idx="49">
                  <c:v>2.0020327645356127E-3</c:v>
                </c:pt>
                <c:pt idx="50">
                  <c:v>2.0555647645356125E-3</c:v>
                </c:pt>
                <c:pt idx="51">
                  <c:v>2.1110287645356128E-3</c:v>
                </c:pt>
                <c:pt idx="52">
                  <c:v>2.1535287645356128E-3</c:v>
                </c:pt>
                <c:pt idx="53">
                  <c:v>2.2033087645356125E-3</c:v>
                </c:pt>
                <c:pt idx="54">
                  <c:v>2.2541207645356124E-3</c:v>
                </c:pt>
                <c:pt idx="55">
                  <c:v>2.2901487645356124E-3</c:v>
                </c:pt>
                <c:pt idx="56">
                  <c:v>2.3417927645356124E-3</c:v>
                </c:pt>
                <c:pt idx="57">
                  <c:v>2.3975287645356127E-3</c:v>
                </c:pt>
                <c:pt idx="58">
                  <c:v>2.4438727645356125E-3</c:v>
                </c:pt>
                <c:pt idx="59">
                  <c:v>2.4910847645356125E-3</c:v>
                </c:pt>
                <c:pt idx="60">
                  <c:v>2.5494087645356127E-3</c:v>
                </c:pt>
                <c:pt idx="61">
                  <c:v>2.5847367645356121E-3</c:v>
                </c:pt>
                <c:pt idx="62">
                  <c:v>2.6348207645356127E-3</c:v>
                </c:pt>
                <c:pt idx="63">
                  <c:v>2.6856607645356122E-3</c:v>
                </c:pt>
                <c:pt idx="64">
                  <c:v>2.7353367645356124E-3</c:v>
                </c:pt>
                <c:pt idx="65">
                  <c:v>2.7843287645356123E-3</c:v>
                </c:pt>
                <c:pt idx="66">
                  <c:v>2.8432087645356126E-3</c:v>
                </c:pt>
                <c:pt idx="67">
                  <c:v>2.8791687645356124E-3</c:v>
                </c:pt>
                <c:pt idx="68">
                  <c:v>2.9281847645356122E-3</c:v>
                </c:pt>
                <c:pt idx="69">
                  <c:v>2.9800767645356122E-3</c:v>
                </c:pt>
                <c:pt idx="70">
                  <c:v>3.0322287645356129E-3</c:v>
                </c:pt>
                <c:pt idx="71">
                  <c:v>3.0806567645356125E-3</c:v>
                </c:pt>
                <c:pt idx="72">
                  <c:v>3.1342327645356126E-3</c:v>
                </c:pt>
                <c:pt idx="73">
                  <c:v>3.1791247645356125E-3</c:v>
                </c:pt>
                <c:pt idx="74">
                  <c:v>3.2261047645356128E-3</c:v>
                </c:pt>
                <c:pt idx="75">
                  <c:v>3.2728167645356128E-3</c:v>
                </c:pt>
                <c:pt idx="76">
                  <c:v>3.3203327645356124E-3</c:v>
                </c:pt>
                <c:pt idx="77">
                  <c:v>3.3824927645356123E-3</c:v>
                </c:pt>
                <c:pt idx="78">
                  <c:v>3.4333047645356122E-3</c:v>
                </c:pt>
                <c:pt idx="79">
                  <c:v>3.4834327645356126E-3</c:v>
                </c:pt>
                <c:pt idx="80">
                  <c:v>3.5281407645356127E-3</c:v>
                </c:pt>
                <c:pt idx="81">
                  <c:v>3.5772447645356126E-3</c:v>
                </c:pt>
                <c:pt idx="82">
                  <c:v>3.6294247645356128E-3</c:v>
                </c:pt>
                <c:pt idx="83">
                  <c:v>3.6829727645356124E-3</c:v>
                </c:pt>
                <c:pt idx="84">
                  <c:v>3.7240927645356124E-3</c:v>
                </c:pt>
                <c:pt idx="85">
                  <c:v>3.7786967645356121E-3</c:v>
                </c:pt>
                <c:pt idx="86">
                  <c:v>3.8285927645356128E-3</c:v>
                </c:pt>
                <c:pt idx="87">
                  <c:v>3.8689607645356126E-3</c:v>
                </c:pt>
                <c:pt idx="88">
                  <c:v>3.9230047645356127E-3</c:v>
                </c:pt>
                <c:pt idx="89">
                  <c:v>3.9715127645356127E-3</c:v>
                </c:pt>
                <c:pt idx="90">
                  <c:v>4.0248047645356127E-3</c:v>
                </c:pt>
                <c:pt idx="91">
                  <c:v>4.0646527645356121E-3</c:v>
                </c:pt>
                <c:pt idx="92">
                  <c:v>4.1123727645356132E-3</c:v>
                </c:pt>
                <c:pt idx="93">
                  <c:v>4.1616927645356126E-3</c:v>
                </c:pt>
                <c:pt idx="94">
                  <c:v>4.2134127645356125E-3</c:v>
                </c:pt>
                <c:pt idx="95">
                  <c:v>4.254372764535613E-3</c:v>
                </c:pt>
                <c:pt idx="96">
                  <c:v>4.3029327645356125E-3</c:v>
                </c:pt>
                <c:pt idx="97">
                  <c:v>4.3577327645356123E-3</c:v>
                </c:pt>
                <c:pt idx="98">
                  <c:v>4.403772764535613E-3</c:v>
                </c:pt>
                <c:pt idx="99">
                  <c:v>4.4538527645356122E-3</c:v>
                </c:pt>
                <c:pt idx="100">
                  <c:v>4.4990127645356129E-3</c:v>
                </c:pt>
                <c:pt idx="101">
                  <c:v>4.5428127645356121E-3</c:v>
                </c:pt>
                <c:pt idx="102">
                  <c:v>4.6000527645356122E-3</c:v>
                </c:pt>
                <c:pt idx="103">
                  <c:v>4.6376127645356121E-3</c:v>
                </c:pt>
                <c:pt idx="104">
                  <c:v>4.6836127645356121E-3</c:v>
                </c:pt>
                <c:pt idx="105">
                  <c:v>4.7419727645356125E-3</c:v>
                </c:pt>
                <c:pt idx="106">
                  <c:v>4.7896927645356127E-3</c:v>
                </c:pt>
                <c:pt idx="107">
                  <c:v>4.8412927645356124E-3</c:v>
                </c:pt>
                <c:pt idx="108">
                  <c:v>4.8856527645356126E-3</c:v>
                </c:pt>
                <c:pt idx="109">
                  <c:v>4.9266127645356131E-3</c:v>
                </c:pt>
                <c:pt idx="110">
                  <c:v>4.9782127645356129E-3</c:v>
                </c:pt>
                <c:pt idx="111">
                  <c:v>5.0224127645356123E-3</c:v>
                </c:pt>
                <c:pt idx="112">
                  <c:v>5.0728527645356129E-3</c:v>
                </c:pt>
                <c:pt idx="113">
                  <c:v>5.1261327645356122E-3</c:v>
                </c:pt>
                <c:pt idx="114">
                  <c:v>5.1768527645356119E-3</c:v>
                </c:pt>
                <c:pt idx="115">
                  <c:v>5.233652764535612E-3</c:v>
                </c:pt>
                <c:pt idx="116">
                  <c:v>5.284332764535612E-3</c:v>
                </c:pt>
                <c:pt idx="117">
                  <c:v>5.3454527645356124E-3</c:v>
                </c:pt>
                <c:pt idx="118">
                  <c:v>5.4110127645356117E-3</c:v>
                </c:pt>
                <c:pt idx="119">
                  <c:v>5.4799727645356124E-3</c:v>
                </c:pt>
                <c:pt idx="120">
                  <c:v>5.5565327645356122E-3</c:v>
                </c:pt>
                <c:pt idx="121">
                  <c:v>5.6547727645356117E-3</c:v>
                </c:pt>
                <c:pt idx="122">
                  <c:v>5.7830527645356122E-3</c:v>
                </c:pt>
                <c:pt idx="123">
                  <c:v>5.9314927645356119E-3</c:v>
                </c:pt>
                <c:pt idx="124">
                  <c:v>6.0794927645356125E-3</c:v>
                </c:pt>
                <c:pt idx="125">
                  <c:v>6.2718527645356115E-3</c:v>
                </c:pt>
                <c:pt idx="126">
                  <c:v>6.4872527645356117E-3</c:v>
                </c:pt>
                <c:pt idx="127">
                  <c:v>6.7279327645356126E-3</c:v>
                </c:pt>
                <c:pt idx="128">
                  <c:v>6.9358527645356112E-3</c:v>
                </c:pt>
                <c:pt idx="129">
                  <c:v>7.1566927645356111E-3</c:v>
                </c:pt>
                <c:pt idx="130">
                  <c:v>7.3844927645356113E-3</c:v>
                </c:pt>
                <c:pt idx="131">
                  <c:v>7.5735327645356119E-3</c:v>
                </c:pt>
                <c:pt idx="132">
                  <c:v>7.7773727645356113E-3</c:v>
                </c:pt>
                <c:pt idx="133">
                  <c:v>7.9973327645356113E-3</c:v>
                </c:pt>
                <c:pt idx="134">
                  <c:v>8.1933727645356128E-3</c:v>
                </c:pt>
                <c:pt idx="135">
                  <c:v>8.4090127645356123E-3</c:v>
                </c:pt>
                <c:pt idx="136">
                  <c:v>8.596892764535612E-3</c:v>
                </c:pt>
                <c:pt idx="137">
                  <c:v>8.7784927645356125E-3</c:v>
                </c:pt>
                <c:pt idx="138">
                  <c:v>8.9779727645356126E-3</c:v>
                </c:pt>
                <c:pt idx="139">
                  <c:v>9.1474127645356125E-3</c:v>
                </c:pt>
                <c:pt idx="140">
                  <c:v>9.3400527645356116E-3</c:v>
                </c:pt>
                <c:pt idx="141">
                  <c:v>9.5352527645356129E-3</c:v>
                </c:pt>
                <c:pt idx="142">
                  <c:v>9.7349727645356116E-3</c:v>
                </c:pt>
                <c:pt idx="143">
                  <c:v>9.914252764535612E-3</c:v>
                </c:pt>
                <c:pt idx="144">
                  <c:v>1.0099692764535612E-2</c:v>
                </c:pt>
                <c:pt idx="145">
                  <c:v>1.0289212764535611E-2</c:v>
                </c:pt>
                <c:pt idx="146">
                  <c:v>1.0474492764535612E-2</c:v>
                </c:pt>
                <c:pt idx="147">
                  <c:v>1.0664292764535612E-2</c:v>
                </c:pt>
                <c:pt idx="148">
                  <c:v>1.0857852764535611E-2</c:v>
                </c:pt>
                <c:pt idx="149">
                  <c:v>1.1036452764535611E-2</c:v>
                </c:pt>
                <c:pt idx="150">
                  <c:v>1.1239172764535612E-2</c:v>
                </c:pt>
                <c:pt idx="151">
                  <c:v>1.1432052764535612E-2</c:v>
                </c:pt>
                <c:pt idx="152">
                  <c:v>1.1620492764535613E-2</c:v>
                </c:pt>
                <c:pt idx="153">
                  <c:v>1.1806052764535613E-2</c:v>
                </c:pt>
                <c:pt idx="154">
                  <c:v>1.2006212764535611E-2</c:v>
                </c:pt>
                <c:pt idx="155">
                  <c:v>1.2198492764535612E-2</c:v>
                </c:pt>
                <c:pt idx="156">
                  <c:v>1.2397932764535612E-2</c:v>
                </c:pt>
                <c:pt idx="157">
                  <c:v>1.2580092764535613E-2</c:v>
                </c:pt>
                <c:pt idx="158">
                  <c:v>1.2819652764535611E-2</c:v>
                </c:pt>
                <c:pt idx="159">
                  <c:v>1.300873276453561E-2</c:v>
                </c:pt>
                <c:pt idx="160">
                  <c:v>1.3226172764535613E-2</c:v>
                </c:pt>
                <c:pt idx="161">
                  <c:v>1.3409132764535613E-2</c:v>
                </c:pt>
                <c:pt idx="162">
                  <c:v>1.3602852764535611E-2</c:v>
                </c:pt>
                <c:pt idx="163">
                  <c:v>1.3815532764535612E-2</c:v>
                </c:pt>
                <c:pt idx="164">
                  <c:v>1.4018692764535611E-2</c:v>
                </c:pt>
                <c:pt idx="165">
                  <c:v>1.4207252764535612E-2</c:v>
                </c:pt>
                <c:pt idx="166">
                  <c:v>1.4404812764535613E-2</c:v>
                </c:pt>
                <c:pt idx="167">
                  <c:v>1.4617772764535613E-2</c:v>
                </c:pt>
                <c:pt idx="168">
                  <c:v>1.4820452764535611E-2</c:v>
                </c:pt>
                <c:pt idx="169">
                  <c:v>1.5003372764535611E-2</c:v>
                </c:pt>
                <c:pt idx="170">
                  <c:v>1.5200012764535612E-2</c:v>
                </c:pt>
                <c:pt idx="171">
                  <c:v>1.5386812764535612E-2</c:v>
                </c:pt>
                <c:pt idx="172">
                  <c:v>1.5587732764535612E-2</c:v>
                </c:pt>
                <c:pt idx="173">
                  <c:v>1.5781012764535612E-2</c:v>
                </c:pt>
                <c:pt idx="174">
                  <c:v>1.5983452764535614E-2</c:v>
                </c:pt>
                <c:pt idx="175">
                  <c:v>1.6204012764535612E-2</c:v>
                </c:pt>
                <c:pt idx="176">
                  <c:v>1.6401892764535613E-2</c:v>
                </c:pt>
                <c:pt idx="177">
                  <c:v>1.6595092764535614E-2</c:v>
                </c:pt>
                <c:pt idx="178">
                  <c:v>1.6798332764535615E-2</c:v>
                </c:pt>
                <c:pt idx="179">
                  <c:v>1.7003612764535613E-2</c:v>
                </c:pt>
                <c:pt idx="180">
                  <c:v>1.7204332764535611E-2</c:v>
                </c:pt>
                <c:pt idx="181">
                  <c:v>1.7401372764535614E-2</c:v>
                </c:pt>
                <c:pt idx="182">
                  <c:v>1.7600252764535612E-2</c:v>
                </c:pt>
                <c:pt idx="183">
                  <c:v>1.7790932764535611E-2</c:v>
                </c:pt>
                <c:pt idx="184">
                  <c:v>1.7998292764535614E-2</c:v>
                </c:pt>
                <c:pt idx="185">
                  <c:v>1.8200092764535613E-2</c:v>
                </c:pt>
                <c:pt idx="186">
                  <c:v>1.8400772764535611E-2</c:v>
                </c:pt>
                <c:pt idx="187">
                  <c:v>1.8590852764535613E-2</c:v>
                </c:pt>
                <c:pt idx="188">
                  <c:v>1.8813932764535614E-2</c:v>
                </c:pt>
                <c:pt idx="189">
                  <c:v>1.8998132764535613E-2</c:v>
                </c:pt>
                <c:pt idx="190">
                  <c:v>1.9195012764535613E-2</c:v>
                </c:pt>
                <c:pt idx="191">
                  <c:v>1.9405332764535613E-2</c:v>
                </c:pt>
                <c:pt idx="192">
                  <c:v>1.9615532764535613E-2</c:v>
                </c:pt>
                <c:pt idx="193">
                  <c:v>1.9809332764535611E-2</c:v>
                </c:pt>
                <c:pt idx="194">
                  <c:v>1.9994052764535614E-2</c:v>
                </c:pt>
                <c:pt idx="195">
                  <c:v>2.0192292764535612E-2</c:v>
                </c:pt>
                <c:pt idx="196">
                  <c:v>2.038133276453561E-2</c:v>
                </c:pt>
                <c:pt idx="197">
                  <c:v>2.0577972764535612E-2</c:v>
                </c:pt>
                <c:pt idx="198">
                  <c:v>2.078221276453561E-2</c:v>
                </c:pt>
                <c:pt idx="199">
                  <c:v>2.0993972764535612E-2</c:v>
                </c:pt>
                <c:pt idx="200">
                  <c:v>2.1186452764535613E-2</c:v>
                </c:pt>
                <c:pt idx="201">
                  <c:v>2.137569276453561E-2</c:v>
                </c:pt>
                <c:pt idx="202">
                  <c:v>2.1570692764535614E-2</c:v>
                </c:pt>
                <c:pt idx="203">
                  <c:v>2.1776932764535611E-2</c:v>
                </c:pt>
                <c:pt idx="204">
                  <c:v>2.1963812764535611E-2</c:v>
                </c:pt>
                <c:pt idx="205">
                  <c:v>2.2150332764535614E-2</c:v>
                </c:pt>
                <c:pt idx="206">
                  <c:v>2.237181276453561E-2</c:v>
                </c:pt>
                <c:pt idx="207">
                  <c:v>2.2572092764535614E-2</c:v>
                </c:pt>
                <c:pt idx="208">
                  <c:v>2.2762692764535609E-2</c:v>
                </c:pt>
                <c:pt idx="209">
                  <c:v>2.296009276453561E-2</c:v>
                </c:pt>
                <c:pt idx="210">
                  <c:v>2.316917276453561E-2</c:v>
                </c:pt>
                <c:pt idx="211">
                  <c:v>2.3358132764535612E-2</c:v>
                </c:pt>
                <c:pt idx="212">
                  <c:v>2.3543492764535615E-2</c:v>
                </c:pt>
                <c:pt idx="213">
                  <c:v>2.3756732764535615E-2</c:v>
                </c:pt>
                <c:pt idx="214">
                  <c:v>2.3938972764535615E-2</c:v>
                </c:pt>
                <c:pt idx="215">
                  <c:v>2.4131692764535612E-2</c:v>
                </c:pt>
                <c:pt idx="216">
                  <c:v>2.433301276453561E-2</c:v>
                </c:pt>
                <c:pt idx="217">
                  <c:v>2.4524452764535614E-2</c:v>
                </c:pt>
                <c:pt idx="218">
                  <c:v>2.4749372764535611E-2</c:v>
                </c:pt>
                <c:pt idx="219">
                  <c:v>2.4922892764535614E-2</c:v>
                </c:pt>
                <c:pt idx="220">
                  <c:v>2.5119932764535613E-2</c:v>
                </c:pt>
                <c:pt idx="221">
                  <c:v>2.5353812764535612E-2</c:v>
                </c:pt>
                <c:pt idx="222">
                  <c:v>2.553809276453561E-2</c:v>
                </c:pt>
                <c:pt idx="223">
                  <c:v>2.5723892764535614E-2</c:v>
                </c:pt>
                <c:pt idx="224">
                  <c:v>2.591733276453561E-2</c:v>
                </c:pt>
                <c:pt idx="225">
                  <c:v>2.6125372764535609E-2</c:v>
                </c:pt>
                <c:pt idx="226">
                  <c:v>2.6321012764535613E-2</c:v>
                </c:pt>
                <c:pt idx="227">
                  <c:v>2.6487452764535614E-2</c:v>
                </c:pt>
                <c:pt idx="228">
                  <c:v>2.6687492764535616E-2</c:v>
                </c:pt>
                <c:pt idx="229">
                  <c:v>2.6911252764535612E-2</c:v>
                </c:pt>
                <c:pt idx="230">
                  <c:v>2.7108412764535614E-2</c:v>
                </c:pt>
                <c:pt idx="231">
                  <c:v>2.7300492764535611E-2</c:v>
                </c:pt>
                <c:pt idx="232">
                  <c:v>2.7478972764535613E-2</c:v>
                </c:pt>
                <c:pt idx="233">
                  <c:v>2.7677092764535612E-2</c:v>
                </c:pt>
                <c:pt idx="234">
                  <c:v>2.7891692764535611E-2</c:v>
                </c:pt>
                <c:pt idx="235">
                  <c:v>2.8075492764535612E-2</c:v>
                </c:pt>
                <c:pt idx="236">
                  <c:v>2.8260052764535613E-2</c:v>
                </c:pt>
                <c:pt idx="237">
                  <c:v>2.8468852764535611E-2</c:v>
                </c:pt>
                <c:pt idx="238">
                  <c:v>2.8662412764535614E-2</c:v>
                </c:pt>
                <c:pt idx="239">
                  <c:v>2.8889332764535612E-2</c:v>
                </c:pt>
                <c:pt idx="240">
                  <c:v>2.9072252764535612E-2</c:v>
                </c:pt>
                <c:pt idx="241">
                  <c:v>2.927229276453561E-2</c:v>
                </c:pt>
                <c:pt idx="242">
                  <c:v>2.9462692764535614E-2</c:v>
                </c:pt>
                <c:pt idx="243">
                  <c:v>2.9655332764535611E-2</c:v>
                </c:pt>
                <c:pt idx="244">
                  <c:v>2.9853532764535614E-2</c:v>
                </c:pt>
                <c:pt idx="245">
                  <c:v>3.0049012764535612E-2</c:v>
                </c:pt>
                <c:pt idx="246">
                  <c:v>3.0240372764535613E-2</c:v>
                </c:pt>
                <c:pt idx="247">
                  <c:v>3.045237276453561E-2</c:v>
                </c:pt>
                <c:pt idx="248">
                  <c:v>3.063181276453561E-2</c:v>
                </c:pt>
                <c:pt idx="249">
                  <c:v>3.083445276453561E-2</c:v>
                </c:pt>
                <c:pt idx="250">
                  <c:v>3.1029412764535615E-2</c:v>
                </c:pt>
                <c:pt idx="251">
                  <c:v>3.1236212764535615E-2</c:v>
                </c:pt>
                <c:pt idx="252">
                  <c:v>3.142869276453561E-2</c:v>
                </c:pt>
                <c:pt idx="253">
                  <c:v>3.1623332764535612E-2</c:v>
                </c:pt>
                <c:pt idx="254">
                  <c:v>3.1825412764535613E-2</c:v>
                </c:pt>
                <c:pt idx="255">
                  <c:v>3.2030972764535613E-2</c:v>
                </c:pt>
                <c:pt idx="256">
                  <c:v>3.2233212764535613E-2</c:v>
                </c:pt>
                <c:pt idx="257">
                  <c:v>3.2429412764535613E-2</c:v>
                </c:pt>
                <c:pt idx="258">
                  <c:v>3.2618612764535614E-2</c:v>
                </c:pt>
                <c:pt idx="259">
                  <c:v>3.2829852764535615E-2</c:v>
                </c:pt>
                <c:pt idx="260">
                  <c:v>3.3038572764535611E-2</c:v>
                </c:pt>
                <c:pt idx="261">
                  <c:v>3.3235612764535613E-2</c:v>
                </c:pt>
                <c:pt idx="262">
                  <c:v>3.3424572764535615E-2</c:v>
                </c:pt>
                <c:pt idx="263">
                  <c:v>3.3626892764535614E-2</c:v>
                </c:pt>
                <c:pt idx="264">
                  <c:v>3.3812772764535613E-2</c:v>
                </c:pt>
                <c:pt idx="265">
                  <c:v>3.4012692764535613E-2</c:v>
                </c:pt>
                <c:pt idx="266">
                  <c:v>3.4226212764535614E-2</c:v>
                </c:pt>
                <c:pt idx="267">
                  <c:v>3.4422932764535612E-2</c:v>
                </c:pt>
                <c:pt idx="268">
                  <c:v>3.4598852764535615E-2</c:v>
                </c:pt>
                <c:pt idx="269">
                  <c:v>3.4814132764535613E-2</c:v>
                </c:pt>
                <c:pt idx="270">
                  <c:v>3.500153276453561E-2</c:v>
                </c:pt>
                <c:pt idx="271">
                  <c:v>3.5195212764535612E-2</c:v>
                </c:pt>
                <c:pt idx="272">
                  <c:v>3.5401772764535613E-2</c:v>
                </c:pt>
                <c:pt idx="273">
                  <c:v>3.5617092764535611E-2</c:v>
                </c:pt>
                <c:pt idx="274">
                  <c:v>3.5806852764535615E-2</c:v>
                </c:pt>
                <c:pt idx="275">
                  <c:v>3.6013292764535611E-2</c:v>
                </c:pt>
                <c:pt idx="276">
                  <c:v>3.6203372764535613E-2</c:v>
                </c:pt>
                <c:pt idx="277">
                  <c:v>3.6423652764535609E-2</c:v>
                </c:pt>
                <c:pt idx="278">
                  <c:v>3.6615892764535612E-2</c:v>
                </c:pt>
                <c:pt idx="279">
                  <c:v>3.6812012764535613E-2</c:v>
                </c:pt>
                <c:pt idx="280">
                  <c:v>3.7002772764535612E-2</c:v>
                </c:pt>
                <c:pt idx="281">
                  <c:v>3.7215452764535611E-2</c:v>
                </c:pt>
                <c:pt idx="282">
                  <c:v>3.7418172764535608E-2</c:v>
                </c:pt>
                <c:pt idx="283">
                  <c:v>3.7615452764535616E-2</c:v>
                </c:pt>
                <c:pt idx="284">
                  <c:v>3.7812292764535613E-2</c:v>
                </c:pt>
                <c:pt idx="285">
                  <c:v>3.8015772764535612E-2</c:v>
                </c:pt>
                <c:pt idx="286">
                  <c:v>3.8202252764535614E-2</c:v>
                </c:pt>
                <c:pt idx="287">
                  <c:v>3.8400132764535612E-2</c:v>
                </c:pt>
                <c:pt idx="288">
                  <c:v>3.860729276453561E-2</c:v>
                </c:pt>
                <c:pt idx="289">
                  <c:v>3.8832652764535611E-2</c:v>
                </c:pt>
                <c:pt idx="290">
                  <c:v>3.9032772764535609E-2</c:v>
                </c:pt>
                <c:pt idx="291">
                  <c:v>3.922529276453561E-2</c:v>
                </c:pt>
                <c:pt idx="292">
                  <c:v>3.9428972764535615E-2</c:v>
                </c:pt>
                <c:pt idx="293">
                  <c:v>3.962605276453561E-2</c:v>
                </c:pt>
                <c:pt idx="294">
                  <c:v>3.983297276453561E-2</c:v>
                </c:pt>
                <c:pt idx="295">
                  <c:v>4.0037372764535617E-2</c:v>
                </c:pt>
                <c:pt idx="296">
                  <c:v>4.0267932764535622E-2</c:v>
                </c:pt>
                <c:pt idx="297">
                  <c:v>4.047313276453561E-2</c:v>
                </c:pt>
                <c:pt idx="298">
                  <c:v>4.0660732764535613E-2</c:v>
                </c:pt>
                <c:pt idx="299">
                  <c:v>4.0863532764535609E-2</c:v>
                </c:pt>
                <c:pt idx="300">
                  <c:v>4.1073532764535618E-2</c:v>
                </c:pt>
                <c:pt idx="301">
                  <c:v>4.1263132764535616E-2</c:v>
                </c:pt>
                <c:pt idx="302">
                  <c:v>4.1453132764535619E-2</c:v>
                </c:pt>
                <c:pt idx="303">
                  <c:v>4.1651132764535609E-2</c:v>
                </c:pt>
                <c:pt idx="304">
                  <c:v>4.1867532764535614E-2</c:v>
                </c:pt>
                <c:pt idx="305">
                  <c:v>4.2077132764535612E-2</c:v>
                </c:pt>
                <c:pt idx="306">
                  <c:v>4.2269932764535618E-2</c:v>
                </c:pt>
                <c:pt idx="307">
                  <c:v>4.2470732764535619E-2</c:v>
                </c:pt>
                <c:pt idx="308">
                  <c:v>4.2682332764535619E-2</c:v>
                </c:pt>
                <c:pt idx="309">
                  <c:v>4.2903932764535614E-2</c:v>
                </c:pt>
                <c:pt idx="310">
                  <c:v>4.3111132764535619E-2</c:v>
                </c:pt>
                <c:pt idx="311">
                  <c:v>4.331313276453562E-2</c:v>
                </c:pt>
                <c:pt idx="312">
                  <c:v>4.3500732764535616E-2</c:v>
                </c:pt>
                <c:pt idx="313">
                  <c:v>4.3701932764535621E-2</c:v>
                </c:pt>
                <c:pt idx="314">
                  <c:v>4.3903532764535617E-2</c:v>
                </c:pt>
                <c:pt idx="315">
                  <c:v>4.4112332764535613E-2</c:v>
                </c:pt>
                <c:pt idx="316">
                  <c:v>4.4346732764535615E-2</c:v>
                </c:pt>
                <c:pt idx="317">
                  <c:v>4.4541132764535619E-2</c:v>
                </c:pt>
                <c:pt idx="318">
                  <c:v>4.4771132764535614E-2</c:v>
                </c:pt>
                <c:pt idx="319">
                  <c:v>4.4973532764535619E-2</c:v>
                </c:pt>
                <c:pt idx="320">
                  <c:v>4.5166732764535616E-2</c:v>
                </c:pt>
                <c:pt idx="321">
                  <c:v>4.5374732764535616E-2</c:v>
                </c:pt>
                <c:pt idx="322">
                  <c:v>4.5588732764535615E-2</c:v>
                </c:pt>
                <c:pt idx="323">
                  <c:v>4.5790732764535616E-2</c:v>
                </c:pt>
                <c:pt idx="324">
                  <c:v>4.6012332764535618E-2</c:v>
                </c:pt>
                <c:pt idx="325">
                  <c:v>4.6216732764535619E-2</c:v>
                </c:pt>
                <c:pt idx="326">
                  <c:v>4.6430732764535618E-2</c:v>
                </c:pt>
                <c:pt idx="327">
                  <c:v>4.6625532764535613E-2</c:v>
                </c:pt>
                <c:pt idx="328">
                  <c:v>4.6823932764535614E-2</c:v>
                </c:pt>
                <c:pt idx="329">
                  <c:v>4.7029132764535617E-2</c:v>
                </c:pt>
                <c:pt idx="330">
                  <c:v>4.7241932764535616E-2</c:v>
                </c:pt>
                <c:pt idx="331">
                  <c:v>4.7475132764535619E-2</c:v>
                </c:pt>
                <c:pt idx="332">
                  <c:v>4.768633276453562E-2</c:v>
                </c:pt>
                <c:pt idx="333">
                  <c:v>4.7886732764535617E-2</c:v>
                </c:pt>
                <c:pt idx="334">
                  <c:v>4.8110732764535619E-2</c:v>
                </c:pt>
                <c:pt idx="335">
                  <c:v>4.8298732764535612E-2</c:v>
                </c:pt>
                <c:pt idx="336">
                  <c:v>4.8509932764535614E-2</c:v>
                </c:pt>
                <c:pt idx="337">
                  <c:v>4.8723532764535615E-2</c:v>
                </c:pt>
                <c:pt idx="338">
                  <c:v>4.8933132764535613E-2</c:v>
                </c:pt>
                <c:pt idx="339">
                  <c:v>4.9161532764535616E-2</c:v>
                </c:pt>
                <c:pt idx="340">
                  <c:v>4.9385132764535621E-2</c:v>
                </c:pt>
                <c:pt idx="341">
                  <c:v>4.9593532764535618E-2</c:v>
                </c:pt>
                <c:pt idx="342">
                  <c:v>4.979113276453561E-2</c:v>
                </c:pt>
                <c:pt idx="343">
                  <c:v>4.999273276453562E-2</c:v>
                </c:pt>
                <c:pt idx="344">
                  <c:v>5.020433276453562E-2</c:v>
                </c:pt>
                <c:pt idx="345">
                  <c:v>5.0416332764535617E-2</c:v>
                </c:pt>
                <c:pt idx="346">
                  <c:v>5.0653532764535616E-2</c:v>
                </c:pt>
                <c:pt idx="347">
                  <c:v>5.0867132764535618E-2</c:v>
                </c:pt>
                <c:pt idx="348">
                  <c:v>5.107593276453562E-2</c:v>
                </c:pt>
                <c:pt idx="349">
                  <c:v>5.128913276453561E-2</c:v>
                </c:pt>
                <c:pt idx="350">
                  <c:v>5.1487532764535618E-2</c:v>
                </c:pt>
                <c:pt idx="351">
                  <c:v>5.1703132764535614E-2</c:v>
                </c:pt>
                <c:pt idx="352">
                  <c:v>5.1914332764535616E-2</c:v>
                </c:pt>
                <c:pt idx="353">
                  <c:v>5.2147132764535621E-2</c:v>
                </c:pt>
                <c:pt idx="354">
                  <c:v>5.237793276453561E-2</c:v>
                </c:pt>
                <c:pt idx="355">
                  <c:v>5.2584332764535613E-2</c:v>
                </c:pt>
                <c:pt idx="356">
                  <c:v>5.279273276453561E-2</c:v>
                </c:pt>
                <c:pt idx="357">
                  <c:v>5.299673276453562E-2</c:v>
                </c:pt>
                <c:pt idx="358">
                  <c:v>5.3213532764535616E-2</c:v>
                </c:pt>
                <c:pt idx="359">
                  <c:v>5.3459932764535617E-2</c:v>
                </c:pt>
                <c:pt idx="360">
                  <c:v>5.3679932764535615E-2</c:v>
                </c:pt>
                <c:pt idx="361">
                  <c:v>5.3888732764535617E-2</c:v>
                </c:pt>
                <c:pt idx="362">
                  <c:v>5.4087932764535614E-2</c:v>
                </c:pt>
                <c:pt idx="363">
                  <c:v>5.4288732764535615E-2</c:v>
                </c:pt>
                <c:pt idx="364">
                  <c:v>5.4515932764535611E-2</c:v>
                </c:pt>
                <c:pt idx="365">
                  <c:v>5.4738732764535614E-2</c:v>
                </c:pt>
                <c:pt idx="366">
                  <c:v>5.4973532764535621E-2</c:v>
                </c:pt>
                <c:pt idx="367">
                  <c:v>5.5181132764535616E-2</c:v>
                </c:pt>
                <c:pt idx="368">
                  <c:v>5.539593276453561E-2</c:v>
                </c:pt>
                <c:pt idx="369">
                  <c:v>5.5617132764535615E-2</c:v>
                </c:pt>
                <c:pt idx="370">
                  <c:v>5.583713276453562E-2</c:v>
                </c:pt>
                <c:pt idx="371">
                  <c:v>5.6067132764535614E-2</c:v>
                </c:pt>
                <c:pt idx="372">
                  <c:v>5.628513276453561E-2</c:v>
                </c:pt>
                <c:pt idx="373">
                  <c:v>5.6529532764535616E-2</c:v>
                </c:pt>
                <c:pt idx="374">
                  <c:v>5.6750732764535614E-2</c:v>
                </c:pt>
                <c:pt idx="375">
                  <c:v>5.6963132764535615E-2</c:v>
                </c:pt>
                <c:pt idx="376">
                  <c:v>5.7177132764535621E-2</c:v>
                </c:pt>
                <c:pt idx="377">
                  <c:v>5.739233276453562E-2</c:v>
                </c:pt>
                <c:pt idx="378">
                  <c:v>5.7606332764535619E-2</c:v>
                </c:pt>
                <c:pt idx="379">
                  <c:v>5.7838732764535619E-2</c:v>
                </c:pt>
                <c:pt idx="380">
                  <c:v>5.8047932764535612E-2</c:v>
                </c:pt>
                <c:pt idx="381">
                  <c:v>5.8288732764535618E-2</c:v>
                </c:pt>
                <c:pt idx="382">
                  <c:v>5.8519132764535617E-2</c:v>
                </c:pt>
                <c:pt idx="383">
                  <c:v>5.8741932764535612E-2</c:v>
                </c:pt>
                <c:pt idx="384">
                  <c:v>5.8951932764535614E-2</c:v>
                </c:pt>
                <c:pt idx="385">
                  <c:v>5.9177132764535616E-2</c:v>
                </c:pt>
                <c:pt idx="386">
                  <c:v>5.9402732764535615E-2</c:v>
                </c:pt>
                <c:pt idx="387">
                  <c:v>5.9617132764535619E-2</c:v>
                </c:pt>
                <c:pt idx="388">
                  <c:v>5.9838732764535614E-2</c:v>
                </c:pt>
                <c:pt idx="389">
                  <c:v>6.0092332764535614E-2</c:v>
                </c:pt>
                <c:pt idx="390">
                  <c:v>6.0304732764535622E-2</c:v>
                </c:pt>
                <c:pt idx="391">
                  <c:v>6.0525532764535622E-2</c:v>
                </c:pt>
                <c:pt idx="392">
                  <c:v>6.0763132764535613E-2</c:v>
                </c:pt>
                <c:pt idx="393">
                  <c:v>6.0991932764535621E-2</c:v>
                </c:pt>
                <c:pt idx="394">
                  <c:v>6.1219132764535618E-2</c:v>
                </c:pt>
                <c:pt idx="395">
                  <c:v>6.1451932764535616E-2</c:v>
                </c:pt>
                <c:pt idx="396">
                  <c:v>6.1692332764535618E-2</c:v>
                </c:pt>
                <c:pt idx="397">
                  <c:v>6.1922332764535612E-2</c:v>
                </c:pt>
                <c:pt idx="398">
                  <c:v>6.2152732764535611E-2</c:v>
                </c:pt>
                <c:pt idx="399">
                  <c:v>6.2373932764535615E-2</c:v>
                </c:pt>
                <c:pt idx="400">
                  <c:v>6.259793276453561E-2</c:v>
                </c:pt>
                <c:pt idx="401">
                  <c:v>6.2831132764535613E-2</c:v>
                </c:pt>
                <c:pt idx="402">
                  <c:v>6.3057932764535612E-2</c:v>
                </c:pt>
                <c:pt idx="403">
                  <c:v>6.3290332764535606E-2</c:v>
                </c:pt>
                <c:pt idx="404">
                  <c:v>6.3529932764535613E-2</c:v>
                </c:pt>
                <c:pt idx="405">
                  <c:v>6.3752732764535608E-2</c:v>
                </c:pt>
                <c:pt idx="406">
                  <c:v>6.3991532764535619E-2</c:v>
                </c:pt>
                <c:pt idx="407">
                  <c:v>6.4226732764535624E-2</c:v>
                </c:pt>
                <c:pt idx="408">
                  <c:v>6.4459532764535615E-2</c:v>
                </c:pt>
                <c:pt idx="409">
                  <c:v>6.4712332764535627E-2</c:v>
                </c:pt>
                <c:pt idx="410">
                  <c:v>6.4914332764535621E-2</c:v>
                </c:pt>
                <c:pt idx="411">
                  <c:v>6.5171132764535622E-2</c:v>
                </c:pt>
                <c:pt idx="412">
                  <c:v>6.5401132764535616E-2</c:v>
                </c:pt>
                <c:pt idx="413">
                  <c:v>6.562953276453562E-2</c:v>
                </c:pt>
                <c:pt idx="414">
                  <c:v>6.5873532764535614E-2</c:v>
                </c:pt>
                <c:pt idx="415">
                  <c:v>6.6105532764535624E-2</c:v>
                </c:pt>
                <c:pt idx="416">
                  <c:v>6.636793276453562E-2</c:v>
                </c:pt>
                <c:pt idx="417">
                  <c:v>6.6605932764535622E-2</c:v>
                </c:pt>
                <c:pt idx="418">
                  <c:v>6.6845532764535615E-2</c:v>
                </c:pt>
                <c:pt idx="419">
                  <c:v>6.7062732764535615E-2</c:v>
                </c:pt>
                <c:pt idx="420">
                  <c:v>6.7297132764535611E-2</c:v>
                </c:pt>
                <c:pt idx="421">
                  <c:v>6.7535532764535611E-2</c:v>
                </c:pt>
                <c:pt idx="422">
                  <c:v>6.777473276453562E-2</c:v>
                </c:pt>
                <c:pt idx="423">
                  <c:v>6.8050732764535618E-2</c:v>
                </c:pt>
                <c:pt idx="424">
                  <c:v>6.8294732764535612E-2</c:v>
                </c:pt>
                <c:pt idx="425">
                  <c:v>6.852713276453562E-2</c:v>
                </c:pt>
                <c:pt idx="426">
                  <c:v>6.877953276453562E-2</c:v>
                </c:pt>
                <c:pt idx="427">
                  <c:v>6.9024732764535621E-2</c:v>
                </c:pt>
                <c:pt idx="428">
                  <c:v>6.9259532764535614E-2</c:v>
                </c:pt>
                <c:pt idx="429">
                  <c:v>6.9525132764535619E-2</c:v>
                </c:pt>
                <c:pt idx="430">
                  <c:v>6.9787932764535612E-2</c:v>
                </c:pt>
                <c:pt idx="431">
                  <c:v>7.0052332764535624E-2</c:v>
                </c:pt>
                <c:pt idx="432" formatCode="General">
                  <c:v>7.029833276453562E-2</c:v>
                </c:pt>
                <c:pt idx="433" formatCode="General">
                  <c:v>7.0542332764535615E-2</c:v>
                </c:pt>
                <c:pt idx="434" formatCode="General">
                  <c:v>7.0794332764535617E-2</c:v>
                </c:pt>
                <c:pt idx="435" formatCode="General">
                  <c:v>7.1040332764535613E-2</c:v>
                </c:pt>
                <c:pt idx="436" formatCode="General">
                  <c:v>7.1282332764535619E-2</c:v>
                </c:pt>
                <c:pt idx="437" formatCode="General">
                  <c:v>7.155553276453562E-2</c:v>
                </c:pt>
                <c:pt idx="438" formatCode="General">
                  <c:v>7.1833132764535609E-2</c:v>
                </c:pt>
                <c:pt idx="439" formatCode="General">
                  <c:v>7.2059932764535622E-2</c:v>
                </c:pt>
                <c:pt idx="440" formatCode="General">
                  <c:v>7.2304332764535614E-2</c:v>
                </c:pt>
                <c:pt idx="441" formatCode="General">
                  <c:v>7.258153276453562E-2</c:v>
                </c:pt>
                <c:pt idx="442" formatCode="General">
                  <c:v>7.2825932764535611E-2</c:v>
                </c:pt>
                <c:pt idx="443" formatCode="General">
                  <c:v>7.3087932764535624E-2</c:v>
                </c:pt>
                <c:pt idx="444" formatCode="General">
                  <c:v>7.3309132764535614E-2</c:v>
                </c:pt>
                <c:pt idx="445" formatCode="General">
                  <c:v>7.3560332764535608E-2</c:v>
                </c:pt>
                <c:pt idx="446" formatCode="General">
                  <c:v>7.3840332764535624E-2</c:v>
                </c:pt>
                <c:pt idx="447" formatCode="General">
                  <c:v>7.4090732764535622E-2</c:v>
                </c:pt>
                <c:pt idx="448" formatCode="General">
                  <c:v>7.4348332764535618E-2</c:v>
                </c:pt>
                <c:pt idx="449" formatCode="General">
                  <c:v>7.4602732764535606E-2</c:v>
                </c:pt>
                <c:pt idx="450" formatCode="General">
                  <c:v>7.4848732764535617E-2</c:v>
                </c:pt>
                <c:pt idx="451" formatCode="General">
                  <c:v>7.5124332764535617E-2</c:v>
                </c:pt>
                <c:pt idx="452" formatCode="General">
                  <c:v>7.5359132764535611E-2</c:v>
                </c:pt>
                <c:pt idx="453" formatCode="General">
                  <c:v>7.5604732764535609E-2</c:v>
                </c:pt>
                <c:pt idx="454" formatCode="General">
                  <c:v>7.5881532764535617E-2</c:v>
                </c:pt>
                <c:pt idx="455" formatCode="General">
                  <c:v>7.6132332764535612E-2</c:v>
                </c:pt>
                <c:pt idx="456" formatCode="General">
                  <c:v>7.6412332764535615E-2</c:v>
                </c:pt>
                <c:pt idx="457" formatCode="General">
                  <c:v>7.6667532764535612E-2</c:v>
                </c:pt>
                <c:pt idx="458" formatCode="General">
                  <c:v>7.6914732764535615E-2</c:v>
                </c:pt>
                <c:pt idx="459" formatCode="General">
                  <c:v>7.7155532764535614E-2</c:v>
                </c:pt>
                <c:pt idx="460" formatCode="General">
                  <c:v>7.7443532764535611E-2</c:v>
                </c:pt>
                <c:pt idx="461" formatCode="General">
                  <c:v>7.7706732764535616E-2</c:v>
                </c:pt>
                <c:pt idx="462" formatCode="General">
                  <c:v>7.797873276453561E-2</c:v>
                </c:pt>
                <c:pt idx="463" formatCode="General">
                  <c:v>7.8227932764535615E-2</c:v>
                </c:pt>
                <c:pt idx="464" formatCode="General">
                  <c:v>7.8493132764535622E-2</c:v>
                </c:pt>
                <c:pt idx="465" formatCode="General">
                  <c:v>7.8751932764535612E-2</c:v>
                </c:pt>
                <c:pt idx="466" formatCode="General">
                  <c:v>7.9030732764535608E-2</c:v>
                </c:pt>
                <c:pt idx="467" formatCode="General">
                  <c:v>7.9277532764535613E-2</c:v>
                </c:pt>
                <c:pt idx="468" formatCode="General">
                  <c:v>7.9535932764535619E-2</c:v>
                </c:pt>
                <c:pt idx="469" formatCode="General">
                  <c:v>7.9795932764535615E-2</c:v>
                </c:pt>
                <c:pt idx="470" formatCode="General">
                  <c:v>8.0066732764535617E-2</c:v>
                </c:pt>
                <c:pt idx="471" formatCode="General">
                  <c:v>8.031553276453561E-2</c:v>
                </c:pt>
                <c:pt idx="472" formatCode="General">
                  <c:v>8.0562732764535613E-2</c:v>
                </c:pt>
                <c:pt idx="473" formatCode="General">
                  <c:v>8.0801532764535611E-2</c:v>
                </c:pt>
                <c:pt idx="474" formatCode="General">
                  <c:v>8.1102732764535612E-2</c:v>
                </c:pt>
                <c:pt idx="475" formatCode="General">
                  <c:v>8.1350732764535624E-2</c:v>
                </c:pt>
                <c:pt idx="476" formatCode="General">
                  <c:v>8.158273276453562E-2</c:v>
                </c:pt>
                <c:pt idx="477" formatCode="General">
                  <c:v>8.1839932764535619E-2</c:v>
                </c:pt>
                <c:pt idx="478" formatCode="General">
                  <c:v>8.2128732764535625E-2</c:v>
                </c:pt>
                <c:pt idx="479" formatCode="General">
                  <c:v>8.2373532764535615E-2</c:v>
                </c:pt>
                <c:pt idx="480" formatCode="General">
                  <c:v>8.2657532764535621E-2</c:v>
                </c:pt>
                <c:pt idx="481" formatCode="General">
                  <c:v>8.2905932764535617E-2</c:v>
                </c:pt>
                <c:pt idx="482" formatCode="General">
                  <c:v>8.3169932764535617E-2</c:v>
                </c:pt>
                <c:pt idx="483" formatCode="General">
                  <c:v>8.3423932764535622E-2</c:v>
                </c:pt>
                <c:pt idx="484" formatCode="General">
                  <c:v>8.3693132764535619E-2</c:v>
                </c:pt>
                <c:pt idx="485" formatCode="General">
                  <c:v>8.3977932764535621E-2</c:v>
                </c:pt>
                <c:pt idx="486" formatCode="General">
                  <c:v>8.4257132764535628E-2</c:v>
                </c:pt>
                <c:pt idx="487" formatCode="General">
                  <c:v>8.4528332764535627E-2</c:v>
                </c:pt>
                <c:pt idx="488" formatCode="General">
                  <c:v>8.4774732764535621E-2</c:v>
                </c:pt>
                <c:pt idx="489" formatCode="General">
                  <c:v>8.5033132764535613E-2</c:v>
                </c:pt>
                <c:pt idx="490" formatCode="General">
                  <c:v>8.5283932764535622E-2</c:v>
                </c:pt>
                <c:pt idx="491" formatCode="General">
                  <c:v>8.5553932764535615E-2</c:v>
                </c:pt>
                <c:pt idx="492" formatCode="General">
                  <c:v>8.5803932764535615E-2</c:v>
                </c:pt>
                <c:pt idx="493" formatCode="General">
                  <c:v>8.6061932764535609E-2</c:v>
                </c:pt>
                <c:pt idx="494" formatCode="General">
                  <c:v>8.6306732764535626E-2</c:v>
                </c:pt>
                <c:pt idx="495" formatCode="General">
                  <c:v>8.6586732764535601E-2</c:v>
                </c:pt>
                <c:pt idx="496" formatCode="General">
                  <c:v>8.6859932764535616E-2</c:v>
                </c:pt>
                <c:pt idx="497" formatCode="General">
                  <c:v>8.7122332764535612E-2</c:v>
                </c:pt>
                <c:pt idx="498" formatCode="General">
                  <c:v>8.7375532764535621E-2</c:v>
                </c:pt>
                <c:pt idx="499" formatCode="General">
                  <c:v>8.7626332764535617E-2</c:v>
                </c:pt>
                <c:pt idx="500" formatCode="General">
                  <c:v>8.7946332764535617E-2</c:v>
                </c:pt>
                <c:pt idx="501" formatCode="General">
                  <c:v>8.8205132764535621E-2</c:v>
                </c:pt>
                <c:pt idx="502" formatCode="General">
                  <c:v>8.8465932764535612E-2</c:v>
                </c:pt>
                <c:pt idx="503" formatCode="General">
                  <c:v>8.8738732764535616E-2</c:v>
                </c:pt>
                <c:pt idx="504" formatCode="General">
                  <c:v>8.8982732764535624E-2</c:v>
                </c:pt>
                <c:pt idx="505" formatCode="General">
                  <c:v>8.9246332764535627E-2</c:v>
                </c:pt>
                <c:pt idx="506" formatCode="General">
                  <c:v>8.9489132764535614E-2</c:v>
                </c:pt>
                <c:pt idx="507" formatCode="General">
                  <c:v>8.9763532764535622E-2</c:v>
                </c:pt>
                <c:pt idx="508" formatCode="General">
                  <c:v>9.0024332764535628E-2</c:v>
                </c:pt>
                <c:pt idx="509" formatCode="General">
                  <c:v>9.0306332764535618E-2</c:v>
                </c:pt>
                <c:pt idx="510" formatCode="General">
                  <c:v>9.0578332764535613E-2</c:v>
                </c:pt>
                <c:pt idx="511" formatCode="General">
                  <c:v>9.0826332764535611E-2</c:v>
                </c:pt>
                <c:pt idx="512" formatCode="General">
                  <c:v>9.1099532764535612E-2</c:v>
                </c:pt>
                <c:pt idx="513" formatCode="General">
                  <c:v>9.1343132764535609E-2</c:v>
                </c:pt>
                <c:pt idx="514" formatCode="General">
                  <c:v>9.159593276453562E-2</c:v>
                </c:pt>
                <c:pt idx="515" formatCode="General">
                  <c:v>9.1845532764535609E-2</c:v>
                </c:pt>
                <c:pt idx="516" formatCode="General">
                  <c:v>9.2142332764535623E-2</c:v>
                </c:pt>
                <c:pt idx="517" formatCode="General">
                  <c:v>9.240153276453561E-2</c:v>
                </c:pt>
                <c:pt idx="518" formatCode="General">
                  <c:v>9.2654732764535619E-2</c:v>
                </c:pt>
                <c:pt idx="519" formatCode="General">
                  <c:v>9.2918332764535608E-2</c:v>
                </c:pt>
                <c:pt idx="520" formatCode="General">
                  <c:v>9.3173932764535616E-2</c:v>
                </c:pt>
                <c:pt idx="521" formatCode="General">
                  <c:v>9.3413132764535611E-2</c:v>
                </c:pt>
                <c:pt idx="522" formatCode="General">
                  <c:v>9.3683532764535615E-2</c:v>
                </c:pt>
                <c:pt idx="523" formatCode="General">
                  <c:v>9.3944332764535621E-2</c:v>
                </c:pt>
                <c:pt idx="524" formatCode="General">
                  <c:v>9.4230332764535629E-2</c:v>
                </c:pt>
                <c:pt idx="525" formatCode="General">
                  <c:v>9.4491132764535607E-2</c:v>
                </c:pt>
                <c:pt idx="526" formatCode="General">
                  <c:v>9.4736732764535619E-2</c:v>
                </c:pt>
                <c:pt idx="527" formatCode="General">
                  <c:v>9.4993932764535619E-2</c:v>
                </c:pt>
                <c:pt idx="528" formatCode="General">
                  <c:v>9.528113276453562E-2</c:v>
                </c:pt>
                <c:pt idx="529" formatCode="General">
                  <c:v>9.5542732764535621E-2</c:v>
                </c:pt>
                <c:pt idx="530" formatCode="General">
                  <c:v>9.5806732764535607E-2</c:v>
                </c:pt>
                <c:pt idx="531" formatCode="General">
                  <c:v>9.6062332764535616E-2</c:v>
                </c:pt>
                <c:pt idx="532" formatCode="General">
                  <c:v>9.6305932764535612E-2</c:v>
                </c:pt>
                <c:pt idx="533" formatCode="General">
                  <c:v>9.6585932764535615E-2</c:v>
                </c:pt>
                <c:pt idx="534" formatCode="General">
                  <c:v>9.6836332764535613E-2</c:v>
                </c:pt>
                <c:pt idx="535" formatCode="General">
                  <c:v>9.708273276453562E-2</c:v>
                </c:pt>
                <c:pt idx="536" formatCode="General">
                  <c:v>9.732753276453561E-2</c:v>
                </c:pt>
                <c:pt idx="537" formatCode="General">
                  <c:v>9.7581532764535628E-2</c:v>
                </c:pt>
                <c:pt idx="538" formatCode="General">
                  <c:v>9.7844332764535621E-2</c:v>
                </c:pt>
                <c:pt idx="539" formatCode="General">
                  <c:v>9.8117532764535623E-2</c:v>
                </c:pt>
                <c:pt idx="540" formatCode="General">
                  <c:v>9.8386332764535622E-2</c:v>
                </c:pt>
                <c:pt idx="541" formatCode="General">
                  <c:v>9.8642732764535612E-2</c:v>
                </c:pt>
                <c:pt idx="542" formatCode="General">
                  <c:v>9.8901532764535616E-2</c:v>
                </c:pt>
                <c:pt idx="543" formatCode="General">
                  <c:v>9.9160732764535617E-2</c:v>
                </c:pt>
                <c:pt idx="544" formatCode="General">
                  <c:v>9.9415532764535616E-2</c:v>
                </c:pt>
                <c:pt idx="545" formatCode="General">
                  <c:v>9.9673132764535613E-2</c:v>
                </c:pt>
                <c:pt idx="546" formatCode="General">
                  <c:v>9.9948732764535628E-2</c:v>
                </c:pt>
                <c:pt idx="547" formatCode="General">
                  <c:v>0.10024113276453563</c:v>
                </c:pt>
                <c:pt idx="548" formatCode="General">
                  <c:v>0.10050873276453562</c:v>
                </c:pt>
                <c:pt idx="549" formatCode="General">
                  <c:v>0.10076193276453563</c:v>
                </c:pt>
                <c:pt idx="550" formatCode="General">
                  <c:v>0.1009879327645356</c:v>
                </c:pt>
                <c:pt idx="551" formatCode="General">
                  <c:v>0.10124993276453562</c:v>
                </c:pt>
                <c:pt idx="552" formatCode="General">
                  <c:v>0.10152153276453563</c:v>
                </c:pt>
                <c:pt idx="553" formatCode="General">
                  <c:v>0.10179433276453562</c:v>
                </c:pt>
                <c:pt idx="554" formatCode="General">
                  <c:v>0.10204033276453561</c:v>
                </c:pt>
                <c:pt idx="555" formatCode="General">
                  <c:v>0.10230713276453562</c:v>
                </c:pt>
                <c:pt idx="556" formatCode="General">
                  <c:v>0.10255833276453562</c:v>
                </c:pt>
                <c:pt idx="557" formatCode="General">
                  <c:v>0.10280913276453563</c:v>
                </c:pt>
                <c:pt idx="558" formatCode="General">
                  <c:v>0.10306673276453562</c:v>
                </c:pt>
                <c:pt idx="559" formatCode="General">
                  <c:v>0.10332633276453562</c:v>
                </c:pt>
                <c:pt idx="560" formatCode="General">
                  <c:v>0.10360273276453562</c:v>
                </c:pt>
                <c:pt idx="561" formatCode="General">
                  <c:v>0.10387113276453562</c:v>
                </c:pt>
                <c:pt idx="562" formatCode="General">
                  <c:v>0.10411113276453561</c:v>
                </c:pt>
                <c:pt idx="563" formatCode="General">
                  <c:v>0.1044043327645356</c:v>
                </c:pt>
                <c:pt idx="564" formatCode="General">
                  <c:v>0.10465433276453562</c:v>
                </c:pt>
                <c:pt idx="565" formatCode="General">
                  <c:v>0.10491273276453562</c:v>
                </c:pt>
                <c:pt idx="566" formatCode="General">
                  <c:v>0.10516273276453562</c:v>
                </c:pt>
                <c:pt idx="567" formatCode="General">
                  <c:v>0.10542713276453561</c:v>
                </c:pt>
                <c:pt idx="568" formatCode="General">
                  <c:v>0.10567833276453563</c:v>
                </c:pt>
                <c:pt idx="569" formatCode="General">
                  <c:v>0.10592233276453562</c:v>
                </c:pt>
                <c:pt idx="570" formatCode="General">
                  <c:v>0.10620593276453562</c:v>
                </c:pt>
                <c:pt idx="571" formatCode="General">
                  <c:v>0.10644633276453561</c:v>
                </c:pt>
                <c:pt idx="572" formatCode="General">
                  <c:v>0.10671073276453562</c:v>
                </c:pt>
                <c:pt idx="573" formatCode="General">
                  <c:v>0.10695393276453562</c:v>
                </c:pt>
                <c:pt idx="574" formatCode="General">
                  <c:v>0.10721353276453562</c:v>
                </c:pt>
                <c:pt idx="575" formatCode="General">
                  <c:v>0.10748713276453561</c:v>
                </c:pt>
                <c:pt idx="576" formatCode="General">
                  <c:v>0.10772313276453561</c:v>
                </c:pt>
                <c:pt idx="577" formatCode="General">
                  <c:v>0.10800593276453561</c:v>
                </c:pt>
                <c:pt idx="578" formatCode="General">
                  <c:v>0.10827433276453562</c:v>
                </c:pt>
                <c:pt idx="579" formatCode="General">
                  <c:v>0.10855633276453562</c:v>
                </c:pt>
                <c:pt idx="580" formatCode="General">
                  <c:v>0.10884833276453561</c:v>
                </c:pt>
                <c:pt idx="581" formatCode="General">
                  <c:v>0.10911233276453562</c:v>
                </c:pt>
                <c:pt idx="582" formatCode="General">
                  <c:v>0.10936113276453562</c:v>
                </c:pt>
                <c:pt idx="583" formatCode="General">
                  <c:v>0.10960953276453562</c:v>
                </c:pt>
                <c:pt idx="584" formatCode="General">
                  <c:v>0.10988273276453561</c:v>
                </c:pt>
                <c:pt idx="585" formatCode="General">
                  <c:v>0.11013233276453561</c:v>
                </c:pt>
                <c:pt idx="586" formatCode="General">
                  <c:v>0.1103887327645356</c:v>
                </c:pt>
                <c:pt idx="587" formatCode="General">
                  <c:v>0.11063993276453563</c:v>
                </c:pt>
                <c:pt idx="588" formatCode="General">
                  <c:v>0.11093193276453561</c:v>
                </c:pt>
                <c:pt idx="589" formatCode="General">
                  <c:v>0.11118913276453561</c:v>
                </c:pt>
                <c:pt idx="590" formatCode="General">
                  <c:v>0.11144393276453561</c:v>
                </c:pt>
                <c:pt idx="591" formatCode="General">
                  <c:v>0.11169393276453561</c:v>
                </c:pt>
                <c:pt idx="592" formatCode="General">
                  <c:v>0.11195473276453562</c:v>
                </c:pt>
                <c:pt idx="593" formatCode="General">
                  <c:v>0.11218793276453562</c:v>
                </c:pt>
                <c:pt idx="594" formatCode="General">
                  <c:v>0.11245153276453562</c:v>
                </c:pt>
                <c:pt idx="595" formatCode="General">
                  <c:v>0.11274433276453562</c:v>
                </c:pt>
                <c:pt idx="596" formatCode="General">
                  <c:v>0.11300633276453562</c:v>
                </c:pt>
                <c:pt idx="597" formatCode="General">
                  <c:v>0.11325553276453562</c:v>
                </c:pt>
                <c:pt idx="598" formatCode="General">
                  <c:v>0.11351073276453562</c:v>
                </c:pt>
                <c:pt idx="599" formatCode="General">
                  <c:v>0.11377193276453562</c:v>
                </c:pt>
                <c:pt idx="600" formatCode="General">
                  <c:v>0.11402193276453561</c:v>
                </c:pt>
                <c:pt idx="601" formatCode="General">
                  <c:v>0.11427073276453563</c:v>
                </c:pt>
                <c:pt idx="602" formatCode="General">
                  <c:v>0.11456713276453562</c:v>
                </c:pt>
                <c:pt idx="603" formatCode="General">
                  <c:v>0.11482993276453561</c:v>
                </c:pt>
                <c:pt idx="604" formatCode="General">
                  <c:v>0.11511393276453562</c:v>
                </c:pt>
                <c:pt idx="605" formatCode="General">
                  <c:v>0.11539073276453563</c:v>
                </c:pt>
                <c:pt idx="606" formatCode="General">
                  <c:v>0.11566313276453562</c:v>
                </c:pt>
                <c:pt idx="607" formatCode="General">
                  <c:v>0.11591313276453562</c:v>
                </c:pt>
                <c:pt idx="608" formatCode="General">
                  <c:v>0.1161611327645356</c:v>
                </c:pt>
                <c:pt idx="609" formatCode="General">
                  <c:v>0.11641913276453561</c:v>
                </c:pt>
                <c:pt idx="610" formatCode="General">
                  <c:v>0.11668473276453561</c:v>
                </c:pt>
                <c:pt idx="611" formatCode="General">
                  <c:v>0.11695873276453561</c:v>
                </c:pt>
                <c:pt idx="612" formatCode="General">
                  <c:v>0.11724553276453563</c:v>
                </c:pt>
                <c:pt idx="613" formatCode="General">
                  <c:v>0.11751753276453561</c:v>
                </c:pt>
                <c:pt idx="614" formatCode="General">
                  <c:v>0.11777753276453561</c:v>
                </c:pt>
                <c:pt idx="615" formatCode="General">
                  <c:v>0.11803673276453562</c:v>
                </c:pt>
                <c:pt idx="616" formatCode="General">
                  <c:v>0.11828993276453562</c:v>
                </c:pt>
                <c:pt idx="617" formatCode="General">
                  <c:v>0.1185471327645356</c:v>
                </c:pt>
                <c:pt idx="618" formatCode="General">
                  <c:v>0.11883673276453562</c:v>
                </c:pt>
                <c:pt idx="619" formatCode="General">
                  <c:v>0.11907793276453563</c:v>
                </c:pt>
                <c:pt idx="620" formatCode="General">
                  <c:v>0.11937913276453563</c:v>
                </c:pt>
                <c:pt idx="621" formatCode="General">
                  <c:v>0.11961913276453562</c:v>
                </c:pt>
                <c:pt idx="622" formatCode="General">
                  <c:v>0.11988433276453561</c:v>
                </c:pt>
                <c:pt idx="623" formatCode="General">
                  <c:v>0.12016393276453562</c:v>
                </c:pt>
                <c:pt idx="624" formatCode="General">
                  <c:v>0.12039593276453563</c:v>
                </c:pt>
                <c:pt idx="625" formatCode="General">
                  <c:v>0.12066513276453561</c:v>
                </c:pt>
                <c:pt idx="626" formatCode="General">
                  <c:v>0.12090873276453562</c:v>
                </c:pt>
                <c:pt idx="627" formatCode="General">
                  <c:v>0.1211475327645356</c:v>
                </c:pt>
                <c:pt idx="628" formatCode="General">
                  <c:v>0.12144233276453562</c:v>
                </c:pt>
                <c:pt idx="629" formatCode="General">
                  <c:v>0.12170073276453561</c:v>
                </c:pt>
                <c:pt idx="630" formatCode="General">
                  <c:v>0.12200313276453562</c:v>
                </c:pt>
                <c:pt idx="631" formatCode="General">
                  <c:v>0.1222483327645356</c:v>
                </c:pt>
                <c:pt idx="632" formatCode="General">
                  <c:v>0.12250393276453561</c:v>
                </c:pt>
                <c:pt idx="633" formatCode="General">
                  <c:v>0.12278033276453561</c:v>
                </c:pt>
                <c:pt idx="634" formatCode="General">
                  <c:v>0.12301793276453563</c:v>
                </c:pt>
                <c:pt idx="635" formatCode="General">
                  <c:v>0.12327433276453562</c:v>
                </c:pt>
                <c:pt idx="636" formatCode="General">
                  <c:v>0.12354033276453562</c:v>
                </c:pt>
                <c:pt idx="637" formatCode="General">
                  <c:v>0.12383033276453562</c:v>
                </c:pt>
                <c:pt idx="638" formatCode="General">
                  <c:v>0.12409553276453561</c:v>
                </c:pt>
                <c:pt idx="639" formatCode="General">
                  <c:v>0.12437753276453561</c:v>
                </c:pt>
                <c:pt idx="640" formatCode="General">
                  <c:v>0.12460593276453562</c:v>
                </c:pt>
                <c:pt idx="641" formatCode="General">
                  <c:v>0.12489993276453562</c:v>
                </c:pt>
                <c:pt idx="642" formatCode="General">
                  <c:v>0.12519113276453561</c:v>
                </c:pt>
                <c:pt idx="643" formatCode="General">
                  <c:v>0.12542593276453562</c:v>
                </c:pt>
                <c:pt idx="644" formatCode="General">
                  <c:v>0.12571593276453563</c:v>
                </c:pt>
                <c:pt idx="645" formatCode="General">
                  <c:v>0.12597113276453561</c:v>
                </c:pt>
                <c:pt idx="646" formatCode="General">
                  <c:v>0.12623313276453563</c:v>
                </c:pt>
                <c:pt idx="647" formatCode="General">
                  <c:v>0.12649593276453561</c:v>
                </c:pt>
                <c:pt idx="648" formatCode="General">
                  <c:v>0.12678193276453562</c:v>
                </c:pt>
                <c:pt idx="649" formatCode="General">
                  <c:v>0.12704513276453561</c:v>
                </c:pt>
                <c:pt idx="650" formatCode="General">
                  <c:v>0.1273007327645356</c:v>
                </c:pt>
                <c:pt idx="651" formatCode="General">
                  <c:v>0.12756513276453563</c:v>
                </c:pt>
                <c:pt idx="652" formatCode="General">
                  <c:v>0.12783233276453562</c:v>
                </c:pt>
                <c:pt idx="653" formatCode="General">
                  <c:v>0.1280863327645356</c:v>
                </c:pt>
                <c:pt idx="654" formatCode="General">
                  <c:v>0.12836193276453561</c:v>
                </c:pt>
                <c:pt idx="655" formatCode="General">
                  <c:v>0.12866473276453561</c:v>
                </c:pt>
                <c:pt idx="656" formatCode="General">
                  <c:v>0.12893353276453562</c:v>
                </c:pt>
                <c:pt idx="657" formatCode="General">
                  <c:v>0.12918033276453561</c:v>
                </c:pt>
                <c:pt idx="658" formatCode="General">
                  <c:v>0.12946353276453562</c:v>
                </c:pt>
                <c:pt idx="659" formatCode="General">
                  <c:v>0.12971393276453561</c:v>
                </c:pt>
                <c:pt idx="660" formatCode="General">
                  <c:v>0.12998673276453562</c:v>
                </c:pt>
                <c:pt idx="661" formatCode="General">
                  <c:v>0.13028593276453562</c:v>
                </c:pt>
                <c:pt idx="662" formatCode="General">
                  <c:v>0.13054273276453562</c:v>
                </c:pt>
                <c:pt idx="663" formatCode="General">
                  <c:v>0.13079273276453562</c:v>
                </c:pt>
                <c:pt idx="664" formatCode="General">
                  <c:v>0.1310671327645356</c:v>
                </c:pt>
                <c:pt idx="665" formatCode="General">
                  <c:v>0.13133513276453562</c:v>
                </c:pt>
                <c:pt idx="666" formatCode="General">
                  <c:v>0.13159073276453562</c:v>
                </c:pt>
                <c:pt idx="667" formatCode="General">
                  <c:v>0.13186833276453563</c:v>
                </c:pt>
                <c:pt idx="668" formatCode="General">
                  <c:v>0.13214153276453561</c:v>
                </c:pt>
                <c:pt idx="669" formatCode="General">
                  <c:v>0.13240113276453561</c:v>
                </c:pt>
                <c:pt idx="670" formatCode="General">
                  <c:v>0.13265233276453561</c:v>
                </c:pt>
                <c:pt idx="671" formatCode="General">
                  <c:v>0.13290393276453563</c:v>
                </c:pt>
                <c:pt idx="672" formatCode="General">
                  <c:v>0.13319713276453563</c:v>
                </c:pt>
                <c:pt idx="673" formatCode="General">
                  <c:v>0.13349633276453562</c:v>
                </c:pt>
                <c:pt idx="674" formatCode="General">
                  <c:v>0.1337647327645356</c:v>
                </c:pt>
                <c:pt idx="675" formatCode="General">
                  <c:v>0.13402273276453561</c:v>
                </c:pt>
                <c:pt idx="676" formatCode="General">
                  <c:v>0.13428753276453562</c:v>
                </c:pt>
                <c:pt idx="677" formatCode="General">
                  <c:v>0.13455713276453563</c:v>
                </c:pt>
                <c:pt idx="678" formatCode="General">
                  <c:v>0.13481633276453561</c:v>
                </c:pt>
                <c:pt idx="679" formatCode="General">
                  <c:v>0.13506273276453562</c:v>
                </c:pt>
                <c:pt idx="680" formatCode="General">
                  <c:v>0.13534073276453562</c:v>
                </c:pt>
                <c:pt idx="681" formatCode="General">
                  <c:v>0.13561433276453561</c:v>
                </c:pt>
                <c:pt idx="682" formatCode="General">
                  <c:v>0.13588793276453562</c:v>
                </c:pt>
                <c:pt idx="683" formatCode="General">
                  <c:v>0.13614953276453562</c:v>
                </c:pt>
                <c:pt idx="684" formatCode="General">
                  <c:v>0.13641273276453561</c:v>
                </c:pt>
                <c:pt idx="685" formatCode="General">
                  <c:v>0.13669153276453561</c:v>
                </c:pt>
                <c:pt idx="686" formatCode="General">
                  <c:v>0.13695353276453562</c:v>
                </c:pt>
                <c:pt idx="687" formatCode="General">
                  <c:v>0.13721673276453561</c:v>
                </c:pt>
                <c:pt idx="688" formatCode="General">
                  <c:v>0.13751873276453563</c:v>
                </c:pt>
                <c:pt idx="689" formatCode="General">
                  <c:v>0.13777673276453561</c:v>
                </c:pt>
                <c:pt idx="690" formatCode="General">
                  <c:v>0.13805473276453561</c:v>
                </c:pt>
                <c:pt idx="691" formatCode="General">
                  <c:v>0.13833233276453563</c:v>
                </c:pt>
                <c:pt idx="692" formatCode="General">
                  <c:v>0.13859033276453561</c:v>
                </c:pt>
                <c:pt idx="693" formatCode="General">
                  <c:v>0.13884753276453562</c:v>
                </c:pt>
                <c:pt idx="694" formatCode="General">
                  <c:v>0.13912353276453562</c:v>
                </c:pt>
                <c:pt idx="695" formatCode="General">
                  <c:v>0.13943073276453563</c:v>
                </c:pt>
                <c:pt idx="696" formatCode="General">
                  <c:v>0.13967793276453561</c:v>
                </c:pt>
                <c:pt idx="697" formatCode="General">
                  <c:v>0.1399307327645356</c:v>
                </c:pt>
                <c:pt idx="698" formatCode="General">
                  <c:v>0.14020073276453562</c:v>
                </c:pt>
                <c:pt idx="699" formatCode="General">
                  <c:v>0.14045433276453562</c:v>
                </c:pt>
                <c:pt idx="700" formatCode="General">
                  <c:v>0.14071073276453563</c:v>
                </c:pt>
                <c:pt idx="701" formatCode="General">
                  <c:v>0.14099113276453562</c:v>
                </c:pt>
                <c:pt idx="702" formatCode="General">
                  <c:v>0.14130753276453561</c:v>
                </c:pt>
                <c:pt idx="703" formatCode="General">
                  <c:v>0.14158113276453563</c:v>
                </c:pt>
                <c:pt idx="704" formatCode="General">
                  <c:v>0.14184873276453561</c:v>
                </c:pt>
                <c:pt idx="705" formatCode="General">
                  <c:v>0.1421487327645356</c:v>
                </c:pt>
                <c:pt idx="706" formatCode="General">
                  <c:v>0.14240753276453563</c:v>
                </c:pt>
                <c:pt idx="707" formatCode="General">
                  <c:v>0.14272033276453561</c:v>
                </c:pt>
                <c:pt idx="708" formatCode="General">
                  <c:v>0.14300633276453562</c:v>
                </c:pt>
                <c:pt idx="709" formatCode="General">
                  <c:v>0.14327593276453562</c:v>
                </c:pt>
              </c:numCache>
            </c:numRef>
          </c:xVal>
          <c:yVal>
            <c:numRef>
              <c:f>'46NT9T'!$I$22:$I$731</c:f>
              <c:numCache>
                <c:formatCode>0.000</c:formatCode>
                <c:ptCount val="710"/>
                <c:pt idx="0">
                  <c:v>10.065880552478628</c:v>
                </c:pt>
                <c:pt idx="1">
                  <c:v>10.272730834702049</c:v>
                </c:pt>
                <c:pt idx="2">
                  <c:v>10.220648433185376</c:v>
                </c:pt>
                <c:pt idx="3">
                  <c:v>10.063789094631241</c:v>
                </c:pt>
                <c:pt idx="4">
                  <c:v>10.687655667157118</c:v>
                </c:pt>
                <c:pt idx="5">
                  <c:v>14.867816758915536</c:v>
                </c:pt>
                <c:pt idx="6">
                  <c:v>18.500628028662291</c:v>
                </c:pt>
                <c:pt idx="7">
                  <c:v>22.872897175378395</c:v>
                </c:pt>
                <c:pt idx="8">
                  <c:v>27.48180712585145</c:v>
                </c:pt>
                <c:pt idx="9">
                  <c:v>32.126220848563101</c:v>
                </c:pt>
                <c:pt idx="10">
                  <c:v>36.896683164955164</c:v>
                </c:pt>
                <c:pt idx="11">
                  <c:v>40.872442510506616</c:v>
                </c:pt>
                <c:pt idx="12">
                  <c:v>45.97182483177577</c:v>
                </c:pt>
                <c:pt idx="13">
                  <c:v>50.587468256294073</c:v>
                </c:pt>
                <c:pt idx="14">
                  <c:v>55.968942331125632</c:v>
                </c:pt>
                <c:pt idx="15">
                  <c:v>61.299609283615737</c:v>
                </c:pt>
                <c:pt idx="16">
                  <c:v>67.059280150655539</c:v>
                </c:pt>
                <c:pt idx="17">
                  <c:v>73.842235027905403</c:v>
                </c:pt>
                <c:pt idx="18">
                  <c:v>80.101815331638051</c:v>
                </c:pt>
                <c:pt idx="19">
                  <c:v>87.553016496712033</c:v>
                </c:pt>
                <c:pt idx="20">
                  <c:v>95.01901090021876</c:v>
                </c:pt>
                <c:pt idx="21">
                  <c:v>104.06992226270988</c:v>
                </c:pt>
                <c:pt idx="22">
                  <c:v>113.28764014132197</c:v>
                </c:pt>
                <c:pt idx="23">
                  <c:v>121.4637099896006</c:v>
                </c:pt>
                <c:pt idx="24">
                  <c:v>130.22181725345729</c:v>
                </c:pt>
                <c:pt idx="25">
                  <c:v>138.90697854849046</c:v>
                </c:pt>
                <c:pt idx="26">
                  <c:v>147.49317817952527</c:v>
                </c:pt>
                <c:pt idx="27">
                  <c:v>156.39819760436927</c:v>
                </c:pt>
                <c:pt idx="28">
                  <c:v>166.60298156461474</c:v>
                </c:pt>
                <c:pt idx="29">
                  <c:v>175.24631370270012</c:v>
                </c:pt>
                <c:pt idx="30">
                  <c:v>184.70123350790627</c:v>
                </c:pt>
                <c:pt idx="31">
                  <c:v>193.83427284928263</c:v>
                </c:pt>
                <c:pt idx="32">
                  <c:v>203.54220804285575</c:v>
                </c:pt>
                <c:pt idx="33">
                  <c:v>212.83032133194092</c:v>
                </c:pt>
                <c:pt idx="34">
                  <c:v>220.99159794178684</c:v>
                </c:pt>
                <c:pt idx="35">
                  <c:v>231.97787298061735</c:v>
                </c:pt>
                <c:pt idx="36">
                  <c:v>241.72916766614858</c:v>
                </c:pt>
                <c:pt idx="37">
                  <c:v>251.1187931775826</c:v>
                </c:pt>
                <c:pt idx="38">
                  <c:v>259.39484491319985</c:v>
                </c:pt>
                <c:pt idx="39">
                  <c:v>270.62648366534597</c:v>
                </c:pt>
                <c:pt idx="40">
                  <c:v>280.63793530262546</c:v>
                </c:pt>
                <c:pt idx="41">
                  <c:v>290.41830635335208</c:v>
                </c:pt>
                <c:pt idx="42">
                  <c:v>300.84090799672799</c:v>
                </c:pt>
                <c:pt idx="43">
                  <c:v>311.37012297915368</c:v>
                </c:pt>
                <c:pt idx="44">
                  <c:v>321.22497033371411</c:v>
                </c:pt>
                <c:pt idx="45">
                  <c:v>332.00924115118715</c:v>
                </c:pt>
                <c:pt idx="46">
                  <c:v>341.70289321799766</c:v>
                </c:pt>
                <c:pt idx="47">
                  <c:v>352.11478251630155</c:v>
                </c:pt>
                <c:pt idx="48">
                  <c:v>362.29712156306283</c:v>
                </c:pt>
                <c:pt idx="49">
                  <c:v>372.72176365311907</c:v>
                </c:pt>
                <c:pt idx="50">
                  <c:v>384.3007884525997</c:v>
                </c:pt>
                <c:pt idx="51">
                  <c:v>394.64636323379131</c:v>
                </c:pt>
                <c:pt idx="52">
                  <c:v>404.03547863355527</c:v>
                </c:pt>
                <c:pt idx="53">
                  <c:v>414.89371564319208</c:v>
                </c:pt>
                <c:pt idx="54">
                  <c:v>425.33009030166045</c:v>
                </c:pt>
                <c:pt idx="55">
                  <c:v>433.50003880989794</c:v>
                </c:pt>
                <c:pt idx="56">
                  <c:v>443.13808870466812</c:v>
                </c:pt>
                <c:pt idx="57">
                  <c:v>454.65947088542811</c:v>
                </c:pt>
                <c:pt idx="58">
                  <c:v>464.25926240494113</c:v>
                </c:pt>
                <c:pt idx="59">
                  <c:v>474.43445988832104</c:v>
                </c:pt>
                <c:pt idx="60">
                  <c:v>485.59315267164362</c:v>
                </c:pt>
                <c:pt idx="61">
                  <c:v>494.6328415773927</c:v>
                </c:pt>
                <c:pt idx="62">
                  <c:v>504.8544592227513</c:v>
                </c:pt>
                <c:pt idx="63">
                  <c:v>515.60047166496724</c:v>
                </c:pt>
                <c:pt idx="64">
                  <c:v>526.11387318562004</c:v>
                </c:pt>
                <c:pt idx="65">
                  <c:v>536.49464567204814</c:v>
                </c:pt>
                <c:pt idx="66">
                  <c:v>547.28860861125293</c:v>
                </c:pt>
                <c:pt idx="67">
                  <c:v>555.94010253605984</c:v>
                </c:pt>
                <c:pt idx="68">
                  <c:v>565.69343766827149</c:v>
                </c:pt>
                <c:pt idx="69">
                  <c:v>578.0024322676577</c:v>
                </c:pt>
                <c:pt idx="70">
                  <c:v>588.39340698748765</c:v>
                </c:pt>
                <c:pt idx="71">
                  <c:v>597.78966395063298</c:v>
                </c:pt>
                <c:pt idx="72">
                  <c:v>609.11414302673631</c:v>
                </c:pt>
                <c:pt idx="73">
                  <c:v>619.44900546285601</c:v>
                </c:pt>
                <c:pt idx="74">
                  <c:v>628.76874567548703</c:v>
                </c:pt>
                <c:pt idx="75">
                  <c:v>638.57819309140905</c:v>
                </c:pt>
                <c:pt idx="76">
                  <c:v>649.2803359299968</c:v>
                </c:pt>
                <c:pt idx="77">
                  <c:v>661.84438636443053</c:v>
                </c:pt>
                <c:pt idx="78">
                  <c:v>672.14354098364345</c:v>
                </c:pt>
                <c:pt idx="79">
                  <c:v>682.93240280614737</c:v>
                </c:pt>
                <c:pt idx="80">
                  <c:v>693.05301834082707</c:v>
                </c:pt>
                <c:pt idx="81">
                  <c:v>703.51030757776948</c:v>
                </c:pt>
                <c:pt idx="82">
                  <c:v>714.53382076851699</c:v>
                </c:pt>
                <c:pt idx="83">
                  <c:v>725.24106472380572</c:v>
                </c:pt>
                <c:pt idx="84">
                  <c:v>735.26986015786849</c:v>
                </c:pt>
                <c:pt idx="85">
                  <c:v>745.19663325791225</c:v>
                </c:pt>
                <c:pt idx="86">
                  <c:v>755.6437202614527</c:v>
                </c:pt>
                <c:pt idx="87">
                  <c:v>764.65229235532593</c:v>
                </c:pt>
                <c:pt idx="88">
                  <c:v>776.00737813163505</c:v>
                </c:pt>
                <c:pt idx="89">
                  <c:v>786.56158858589538</c:v>
                </c:pt>
                <c:pt idx="90">
                  <c:v>797.43716939231535</c:v>
                </c:pt>
                <c:pt idx="91">
                  <c:v>807.14459447421848</c:v>
                </c:pt>
                <c:pt idx="92">
                  <c:v>816.55105367076567</c:v>
                </c:pt>
                <c:pt idx="93">
                  <c:v>826.717579255754</c:v>
                </c:pt>
                <c:pt idx="94">
                  <c:v>836.84839702383567</c:v>
                </c:pt>
                <c:pt idx="95">
                  <c:v>846.64764220635561</c:v>
                </c:pt>
                <c:pt idx="96">
                  <c:v>856.70704434062407</c:v>
                </c:pt>
                <c:pt idx="97">
                  <c:v>867.91929884930664</c:v>
                </c:pt>
                <c:pt idx="98">
                  <c:v>877.44308372997557</c:v>
                </c:pt>
                <c:pt idx="99">
                  <c:v>887.64531713187057</c:v>
                </c:pt>
                <c:pt idx="100">
                  <c:v>897.28642769666135</c:v>
                </c:pt>
                <c:pt idx="101">
                  <c:v>907.53457114886487</c:v>
                </c:pt>
                <c:pt idx="102">
                  <c:v>917.76741125096544</c:v>
                </c:pt>
                <c:pt idx="103">
                  <c:v>926.73007329453014</c:v>
                </c:pt>
                <c:pt idx="104">
                  <c:v>936.95781227992984</c:v>
                </c:pt>
                <c:pt idx="105">
                  <c:v>947.6038428348071</c:v>
                </c:pt>
                <c:pt idx="106">
                  <c:v>958.0662331884505</c:v>
                </c:pt>
                <c:pt idx="107">
                  <c:v>968.29907329055106</c:v>
                </c:pt>
                <c:pt idx="108">
                  <c:v>977.94528497204271</c:v>
                </c:pt>
                <c:pt idx="109">
                  <c:v>987.4282609191041</c:v>
                </c:pt>
                <c:pt idx="110">
                  <c:v>997.39584295275552</c:v>
                </c:pt>
                <c:pt idx="111">
                  <c:v>1007.0471557509483</c:v>
                </c:pt>
                <c:pt idx="112">
                  <c:v>1016.1475479454386</c:v>
                </c:pt>
                <c:pt idx="113">
                  <c:v>1026.3803880475391</c:v>
                </c:pt>
                <c:pt idx="114">
                  <c:v>1035.7562405438805</c:v>
                </c:pt>
                <c:pt idx="115">
                  <c:v>1045.810541561448</c:v>
                </c:pt>
                <c:pt idx="116">
                  <c:v>1054.4569343695539</c:v>
                </c:pt>
                <c:pt idx="117">
                  <c:v>1063.8582924494001</c:v>
                </c:pt>
                <c:pt idx="118">
                  <c:v>1073.0760103280124</c:v>
                </c:pt>
                <c:pt idx="119">
                  <c:v>1081.3092126833415</c:v>
                </c:pt>
                <c:pt idx="120">
                  <c:v>1087.665204092722</c:v>
                </c:pt>
                <c:pt idx="121">
                  <c:v>1093.9242742847846</c:v>
                </c:pt>
                <c:pt idx="122">
                  <c:v>1099.0713010360407</c:v>
                </c:pt>
                <c:pt idx="123">
                  <c:v>1101.3463990846633</c:v>
                </c:pt>
                <c:pt idx="124">
                  <c:v>1101.8667129881599</c:v>
                </c:pt>
                <c:pt idx="125">
                  <c:v>1101.1729611168312</c:v>
                </c:pt>
                <c:pt idx="126">
                  <c:v>1100.1017266096319</c:v>
                </c:pt>
                <c:pt idx="127">
                  <c:v>1098.9692787020217</c:v>
                </c:pt>
                <c:pt idx="128">
                  <c:v>1099.0508965692368</c:v>
                </c:pt>
                <c:pt idx="129">
                  <c:v>1099.5099970723222</c:v>
                </c:pt>
                <c:pt idx="130">
                  <c:v>1099.5559071226307</c:v>
                </c:pt>
                <c:pt idx="131">
                  <c:v>1099.433480321808</c:v>
                </c:pt>
                <c:pt idx="132">
                  <c:v>1100.6475460966333</c:v>
                </c:pt>
                <c:pt idx="133">
                  <c:v>1101.5402415192993</c:v>
                </c:pt>
                <c:pt idx="134">
                  <c:v>1102.1931844570204</c:v>
                </c:pt>
                <c:pt idx="135">
                  <c:v>1103.4990703324631</c:v>
                </c:pt>
                <c:pt idx="136">
                  <c:v>1105.1926410771778</c:v>
                </c:pt>
                <c:pt idx="137">
                  <c:v>1106.0037186326283</c:v>
                </c:pt>
                <c:pt idx="138">
                  <c:v>1107.51875029281</c:v>
                </c:pt>
                <c:pt idx="139">
                  <c:v>1108.4879624659898</c:v>
                </c:pt>
                <c:pt idx="140">
                  <c:v>1109.4367701723659</c:v>
                </c:pt>
                <c:pt idx="141">
                  <c:v>1110.3141622449291</c:v>
                </c:pt>
                <c:pt idx="142">
                  <c:v>1111.3904978688288</c:v>
                </c:pt>
                <c:pt idx="143">
                  <c:v>1111.849598371914</c:v>
                </c:pt>
                <c:pt idx="144">
                  <c:v>1113.1707875974594</c:v>
                </c:pt>
                <c:pt idx="145">
                  <c:v>1114.5327857566124</c:v>
                </c:pt>
                <c:pt idx="146">
                  <c:v>1115.4764923462876</c:v>
                </c:pt>
                <c:pt idx="147">
                  <c:v>1115.7927615817466</c:v>
                </c:pt>
                <c:pt idx="148">
                  <c:v>1116.9711195396653</c:v>
                </c:pt>
                <c:pt idx="149">
                  <c:v>1117.2771865417221</c:v>
                </c:pt>
                <c:pt idx="150">
                  <c:v>1118.3382188155194</c:v>
                </c:pt>
                <c:pt idx="151">
                  <c:v>1119.0370718035492</c:v>
                </c:pt>
                <c:pt idx="152">
                  <c:v>1119.8430482422989</c:v>
                </c:pt>
                <c:pt idx="153">
                  <c:v>1120.1134074274491</c:v>
                </c:pt>
                <c:pt idx="154">
                  <c:v>1121.378484369284</c:v>
                </c:pt>
                <c:pt idx="155">
                  <c:v>1122.1487529911271</c:v>
                </c:pt>
                <c:pt idx="156">
                  <c:v>1122.3834043593706</c:v>
                </c:pt>
                <c:pt idx="157">
                  <c:v>1123.0414484137928</c:v>
                </c:pt>
                <c:pt idx="158">
                  <c:v>1124.2759186554222</c:v>
                </c:pt>
                <c:pt idx="159">
                  <c:v>1124.2300086051137</c:v>
                </c:pt>
                <c:pt idx="160">
                  <c:v>1124.9186593597415</c:v>
                </c:pt>
                <c:pt idx="161">
                  <c:v>1125.2298274784994</c:v>
                </c:pt>
                <c:pt idx="162">
                  <c:v>1126.2908597522965</c:v>
                </c:pt>
                <c:pt idx="163">
                  <c:v>1126.7040502050731</c:v>
                </c:pt>
                <c:pt idx="164">
                  <c:v>1127.5661389275333</c:v>
                </c:pt>
                <c:pt idx="165">
                  <c:v>1127.7854869456739</c:v>
                </c:pt>
                <c:pt idx="166">
                  <c:v>1128.6220700846295</c:v>
                </c:pt>
                <c:pt idx="167">
                  <c:v>1129.1066761712195</c:v>
                </c:pt>
                <c:pt idx="168">
                  <c:v>1129.4229454066783</c:v>
                </c:pt>
                <c:pt idx="169">
                  <c:v>1130.1932140285212</c:v>
                </c:pt>
                <c:pt idx="170">
                  <c:v>1130.9685837670652</c:v>
                </c:pt>
                <c:pt idx="171">
                  <c:v>1130.9124714833547</c:v>
                </c:pt>
                <c:pt idx="172">
                  <c:v>1132.1265372581804</c:v>
                </c:pt>
                <c:pt idx="173">
                  <c:v>1132.2744696425077</c:v>
                </c:pt>
                <c:pt idx="174">
                  <c:v>1132.9070081134253</c:v>
                </c:pt>
                <c:pt idx="175">
                  <c:v>1133.605861101455</c:v>
                </c:pt>
                <c:pt idx="176">
                  <c:v>1134.3353207896905</c:v>
                </c:pt>
                <c:pt idx="177">
                  <c:v>1134.5393654577285</c:v>
                </c:pt>
                <c:pt idx="178">
                  <c:v>1134.8556346931873</c:v>
                </c:pt>
                <c:pt idx="179">
                  <c:v>1135.2637240292629</c:v>
                </c:pt>
                <c:pt idx="180">
                  <c:v>1135.7738356993577</c:v>
                </c:pt>
                <c:pt idx="181">
                  <c:v>1136.528800971098</c:v>
                </c:pt>
                <c:pt idx="182">
                  <c:v>1136.5594076713037</c:v>
                </c:pt>
                <c:pt idx="183">
                  <c:v>1137.3857885768571</c:v>
                </c:pt>
                <c:pt idx="184">
                  <c:v>1137.8754957801482</c:v>
                </c:pt>
                <c:pt idx="185">
                  <c:v>1138.1356527318965</c:v>
                </c:pt>
                <c:pt idx="186">
                  <c:v>1139.1864827722918</c:v>
                </c:pt>
                <c:pt idx="187">
                  <c:v>1139.1303704885813</c:v>
                </c:pt>
                <c:pt idx="188">
                  <c:v>1140.3852451970142</c:v>
                </c:pt>
                <c:pt idx="189">
                  <c:v>1140.1863016456773</c:v>
                </c:pt>
                <c:pt idx="190">
                  <c:v>1140.6862110823702</c:v>
                </c:pt>
                <c:pt idx="191">
                  <c:v>1141.2728395029792</c:v>
                </c:pt>
                <c:pt idx="192">
                  <c:v>1142.0686137083269</c:v>
                </c:pt>
                <c:pt idx="193">
                  <c:v>1141.9155802072985</c:v>
                </c:pt>
                <c:pt idx="194">
                  <c:v>1142.6348376621322</c:v>
                </c:pt>
                <c:pt idx="195">
                  <c:v>1143.4561174509847</c:v>
                </c:pt>
                <c:pt idx="196">
                  <c:v>1143.2928817165546</c:v>
                </c:pt>
                <c:pt idx="197">
                  <c:v>1143.9356224208739</c:v>
                </c:pt>
                <c:pt idx="198">
                  <c:v>1145.5373730649715</c:v>
                </c:pt>
                <c:pt idx="199">
                  <c:v>1144.7620033264272</c:v>
                </c:pt>
                <c:pt idx="200">
                  <c:v>1145.5985864653826</c:v>
                </c:pt>
                <c:pt idx="201">
                  <c:v>1145.8485411837291</c:v>
                </c:pt>
                <c:pt idx="202">
                  <c:v>1146.2770349866087</c:v>
                </c:pt>
                <c:pt idx="203">
                  <c:v>1147.1034158921623</c:v>
                </c:pt>
                <c:pt idx="204">
                  <c:v>1147.0575058418538</c:v>
                </c:pt>
                <c:pt idx="205">
                  <c:v>1147.0932136587603</c:v>
                </c:pt>
                <c:pt idx="206">
                  <c:v>1148.5725375020352</c:v>
                </c:pt>
                <c:pt idx="207">
                  <c:v>1148.5215263350256</c:v>
                </c:pt>
                <c:pt idx="208">
                  <c:v>1149.1693681560457</c:v>
                </c:pt>
                <c:pt idx="209">
                  <c:v>1149.9498390112908</c:v>
                </c:pt>
                <c:pt idx="210">
                  <c:v>1150.3885350475723</c:v>
                </c:pt>
                <c:pt idx="211">
                  <c:v>1150.4038383976751</c:v>
                </c:pt>
                <c:pt idx="212">
                  <c:v>1150.5721752488064</c:v>
                </c:pt>
                <c:pt idx="213">
                  <c:v>1151.5617918887904</c:v>
                </c:pt>
                <c:pt idx="214">
                  <c:v>1152.1229147258946</c:v>
                </c:pt>
                <c:pt idx="215">
                  <c:v>1152.2045325931097</c:v>
                </c:pt>
                <c:pt idx="216">
                  <c:v>1152.4136783778486</c:v>
                </c:pt>
                <c:pt idx="217">
                  <c:v>1153.3216771506172</c:v>
                </c:pt>
                <c:pt idx="218">
                  <c:v>1153.8725977543195</c:v>
                </c:pt>
                <c:pt idx="219">
                  <c:v>1153.6940586697863</c:v>
                </c:pt>
                <c:pt idx="220">
                  <c:v>1153.9899234384411</c:v>
                </c:pt>
                <c:pt idx="221">
                  <c:v>1154.8826188611069</c:v>
                </c:pt>
                <c:pt idx="222">
                  <c:v>1154.7601920602842</c:v>
                </c:pt>
                <c:pt idx="223">
                  <c:v>1155.5916740825387</c:v>
                </c:pt>
                <c:pt idx="224">
                  <c:v>1155.6120785493424</c:v>
                </c:pt>
                <c:pt idx="225">
                  <c:v>1156.336437120877</c:v>
                </c:pt>
                <c:pt idx="226">
                  <c:v>1156.8924588412804</c:v>
                </c:pt>
                <c:pt idx="227">
                  <c:v>1156.8210432074673</c:v>
                </c:pt>
                <c:pt idx="228">
                  <c:v>1158.1524346664144</c:v>
                </c:pt>
                <c:pt idx="229">
                  <c:v>1158.5197150688825</c:v>
                </c:pt>
                <c:pt idx="230">
                  <c:v>1158.4278949682655</c:v>
                </c:pt>
                <c:pt idx="231">
                  <c:v>1158.3054681674428</c:v>
                </c:pt>
                <c:pt idx="232">
                  <c:v>1158.9533099884629</c:v>
                </c:pt>
                <c:pt idx="233">
                  <c:v>1159.4685227752589</c:v>
                </c:pt>
                <c:pt idx="234">
                  <c:v>1159.5756462259787</c:v>
                </c:pt>
                <c:pt idx="235">
                  <c:v>1160.1826791133915</c:v>
                </c:pt>
                <c:pt idx="236">
                  <c:v>1160.2898025641114</c:v>
                </c:pt>
                <c:pt idx="237">
                  <c:v>1161.1875991034781</c:v>
                </c:pt>
                <c:pt idx="238">
                  <c:v>1161.5242728057406</c:v>
                </c:pt>
                <c:pt idx="239">
                  <c:v>1162.4067659950044</c:v>
                </c:pt>
                <c:pt idx="240">
                  <c:v>1162.8607653813888</c:v>
                </c:pt>
                <c:pt idx="241">
                  <c:v>1162.1415079265553</c:v>
                </c:pt>
                <c:pt idx="242">
                  <c:v>1162.5904061962387</c:v>
                </c:pt>
                <c:pt idx="243">
                  <c:v>1163.0240011158191</c:v>
                </c:pt>
                <c:pt idx="244">
                  <c:v>1163.8554831380736</c:v>
                </c:pt>
                <c:pt idx="245">
                  <c:v>1163.8605842547745</c:v>
                </c:pt>
                <c:pt idx="246">
                  <c:v>1164.2941791743551</c:v>
                </c:pt>
                <c:pt idx="247">
                  <c:v>1164.615549526515</c:v>
                </c:pt>
                <c:pt idx="248">
                  <c:v>1165.3909192650588</c:v>
                </c:pt>
                <c:pt idx="249">
                  <c:v>1164.9012120617679</c:v>
                </c:pt>
                <c:pt idx="250">
                  <c:v>1165.7939074844337</c:v>
                </c:pt>
                <c:pt idx="251">
                  <c:v>1165.9214354019573</c:v>
                </c:pt>
                <c:pt idx="252">
                  <c:v>1166.5845805730805</c:v>
                </c:pt>
                <c:pt idx="253">
                  <c:v>1166.4111426052482</c:v>
                </c:pt>
                <c:pt idx="254">
                  <c:v>1166.7580185409126</c:v>
                </c:pt>
                <c:pt idx="255">
                  <c:v>1167.6252083800739</c:v>
                </c:pt>
                <c:pt idx="256">
                  <c:v>1167.7935452312051</c:v>
                </c:pt>
                <c:pt idx="257">
                  <c:v>1167.2987369112129</c:v>
                </c:pt>
                <c:pt idx="258">
                  <c:v>1168.3444658349074</c:v>
                </c:pt>
                <c:pt idx="259">
                  <c:v>1168.7576562876841</c:v>
                </c:pt>
                <c:pt idx="260">
                  <c:v>1169.2932735412837</c:v>
                </c:pt>
                <c:pt idx="261">
                  <c:v>1169.3391835915922</c:v>
                </c:pt>
                <c:pt idx="262">
                  <c:v>1169.640149476948</c:v>
                </c:pt>
                <c:pt idx="263">
                  <c:v>1169.7931829779764</c:v>
                </c:pt>
                <c:pt idx="264">
                  <c:v>1169.75747516107</c:v>
                </c:pt>
                <c:pt idx="265">
                  <c:v>1170.5277437829129</c:v>
                </c:pt>
                <c:pt idx="266">
                  <c:v>1170.8287096682689</c:v>
                </c:pt>
                <c:pt idx="267">
                  <c:v>1170.9511364690916</c:v>
                </c:pt>
                <c:pt idx="268">
                  <c:v>1171.1857878373351</c:v>
                </c:pt>
                <c:pt idx="269">
                  <c:v>1172.2672245779358</c:v>
                </c:pt>
                <c:pt idx="270">
                  <c:v>1171.8999441754679</c:v>
                </c:pt>
                <c:pt idx="271">
                  <c:v>1171.5887760567102</c:v>
                </c:pt>
                <c:pt idx="272">
                  <c:v>1172.4916737127778</c:v>
                </c:pt>
                <c:pt idx="273">
                  <c:v>1172.5171792962824</c:v>
                </c:pt>
                <c:pt idx="274">
                  <c:v>1173.0068864995735</c:v>
                </c:pt>
                <c:pt idx="275">
                  <c:v>1173.2364367511161</c:v>
                </c:pt>
                <c:pt idx="276">
                  <c:v>1173.624121620388</c:v>
                </c:pt>
                <c:pt idx="277">
                  <c:v>1174.6188393770728</c:v>
                </c:pt>
                <c:pt idx="278">
                  <c:v>1173.6547283205937</c:v>
                </c:pt>
                <c:pt idx="279">
                  <c:v>1174.5831315601663</c:v>
                </c:pt>
                <c:pt idx="280">
                  <c:v>1174.0628176566695</c:v>
                </c:pt>
                <c:pt idx="281">
                  <c:v>1175.0269287131487</c:v>
                </c:pt>
                <c:pt idx="282">
                  <c:v>1175.4452202826262</c:v>
                </c:pt>
                <c:pt idx="283">
                  <c:v>1175.4146135824205</c:v>
                </c:pt>
                <c:pt idx="284">
                  <c:v>1175.4911303329347</c:v>
                </c:pt>
                <c:pt idx="285">
                  <c:v>1176.2562978380772</c:v>
                </c:pt>
                <c:pt idx="286">
                  <c:v>1176.0318487032353</c:v>
                </c:pt>
                <c:pt idx="287">
                  <c:v>1176.6643871741528</c:v>
                </c:pt>
                <c:pt idx="288">
                  <c:v>1177.0163642265179</c:v>
                </c:pt>
                <c:pt idx="289">
                  <c:v>1177.1744988442474</c:v>
                </c:pt>
                <c:pt idx="290">
                  <c:v>1177.2510155947616</c:v>
                </c:pt>
                <c:pt idx="291">
                  <c:v>1177.2000044277522</c:v>
                </c:pt>
                <c:pt idx="292">
                  <c:v>1177.2816222949675</c:v>
                </c:pt>
                <c:pt idx="293">
                  <c:v>1177.2714200615655</c:v>
                </c:pt>
                <c:pt idx="294">
                  <c:v>1178.1743177176331</c:v>
                </c:pt>
                <c:pt idx="295">
                  <c:v>1178.7609461382422</c:v>
                </c:pt>
                <c:pt idx="296">
                  <c:v>1178.5620025869052</c:v>
                </c:pt>
                <c:pt idx="297">
                  <c:v>1178.5569014702041</c:v>
                </c:pt>
                <c:pt idx="298">
                  <c:v>1178.1641154842314</c:v>
                </c:pt>
                <c:pt idx="299">
                  <c:v>1178.8425640054572</c:v>
                </c:pt>
                <c:pt idx="300">
                  <c:v>1178.8272606553546</c:v>
                </c:pt>
                <c:pt idx="301">
                  <c:v>1179.8831918124506</c:v>
                </c:pt>
                <c:pt idx="302">
                  <c:v>1179.0874176071027</c:v>
                </c:pt>
                <c:pt idx="303">
                  <c:v>1179.5363158767864</c:v>
                </c:pt>
                <c:pt idx="304">
                  <c:v>1179.6689449110106</c:v>
                </c:pt>
                <c:pt idx="305">
                  <c:v>1179.9291018627591</c:v>
                </c:pt>
                <c:pt idx="306">
                  <c:v>1179.8831918124506</c:v>
                </c:pt>
                <c:pt idx="307">
                  <c:v>1180.6381570841909</c:v>
                </c:pt>
                <c:pt idx="308">
                  <c:v>1180.7962917019202</c:v>
                </c:pt>
                <c:pt idx="309">
                  <c:v>1181.005437486659</c:v>
                </c:pt>
                <c:pt idx="310">
                  <c:v>1180.923819619444</c:v>
                </c:pt>
                <c:pt idx="311">
                  <c:v>1180.9748307864534</c:v>
                </c:pt>
                <c:pt idx="312">
                  <c:v>1180.2300677481151</c:v>
                </c:pt>
                <c:pt idx="313">
                  <c:v>1180.821797285425</c:v>
                </c:pt>
                <c:pt idx="314">
                  <c:v>1181.5308525068565</c:v>
                </c:pt>
                <c:pt idx="315">
                  <c:v>1181.7604027583991</c:v>
                </c:pt>
                <c:pt idx="316">
                  <c:v>1182.3827389959147</c:v>
                </c:pt>
                <c:pt idx="317">
                  <c:v>1182.1072786940638</c:v>
                </c:pt>
                <c:pt idx="318">
                  <c:v>1182.9438618330191</c:v>
                </c:pt>
                <c:pt idx="319">
                  <c:v>1182.3215255955035</c:v>
                </c:pt>
                <c:pt idx="320">
                  <c:v>1181.8216161588105</c:v>
                </c:pt>
                <c:pt idx="321">
                  <c:v>1182.760221631785</c:v>
                </c:pt>
                <c:pt idx="322">
                  <c:v>1182.6173903641584</c:v>
                </c:pt>
                <c:pt idx="323">
                  <c:v>1182.9948730000285</c:v>
                </c:pt>
                <c:pt idx="324">
                  <c:v>1182.576581430551</c:v>
                </c:pt>
                <c:pt idx="325">
                  <c:v>1182.8775473159069</c:v>
                </c:pt>
                <c:pt idx="326">
                  <c:v>1183.6274114709461</c:v>
                </c:pt>
                <c:pt idx="327">
                  <c:v>1183.1683109678609</c:v>
                </c:pt>
                <c:pt idx="328">
                  <c:v>1183.2091199014683</c:v>
                </c:pt>
                <c:pt idx="329">
                  <c:v>1183.6631192878526</c:v>
                </c:pt>
                <c:pt idx="330">
                  <c:v>1183.6886248713574</c:v>
                </c:pt>
                <c:pt idx="331">
                  <c:v>1184.0814108573304</c:v>
                </c:pt>
                <c:pt idx="332">
                  <c:v>1184.2803544086676</c:v>
                </c:pt>
                <c:pt idx="333">
                  <c:v>1184.0048941068162</c:v>
                </c:pt>
                <c:pt idx="334">
                  <c:v>1184.2956577587702</c:v>
                </c:pt>
                <c:pt idx="335">
                  <c:v>1183.3213444688893</c:v>
                </c:pt>
                <c:pt idx="336">
                  <c:v>1184.3313655756767</c:v>
                </c:pt>
                <c:pt idx="337">
                  <c:v>1184.1732309579475</c:v>
                </c:pt>
                <c:pt idx="338">
                  <c:v>1184.6068258775281</c:v>
                </c:pt>
                <c:pt idx="339">
                  <c:v>1184.4843990767051</c:v>
                </c:pt>
                <c:pt idx="340">
                  <c:v>1185.4842179500911</c:v>
                </c:pt>
                <c:pt idx="341">
                  <c:v>1184.6017247608272</c:v>
                </c:pt>
                <c:pt idx="342">
                  <c:v>1184.5915225274252</c:v>
                </c:pt>
                <c:pt idx="343">
                  <c:v>1184.907791762884</c:v>
                </c:pt>
                <c:pt idx="344">
                  <c:v>1184.9588029298932</c:v>
                </c:pt>
                <c:pt idx="345">
                  <c:v>1185.3617911492684</c:v>
                </c:pt>
                <c:pt idx="346">
                  <c:v>1185.0506230305105</c:v>
                </c:pt>
                <c:pt idx="347">
                  <c:v>1185.2444654651465</c:v>
                </c:pt>
                <c:pt idx="348">
                  <c:v>1185.0812297307161</c:v>
                </c:pt>
                <c:pt idx="349">
                  <c:v>1185.5403302338013</c:v>
                </c:pt>
                <c:pt idx="350">
                  <c:v>1184.7190504449486</c:v>
                </c:pt>
                <c:pt idx="351">
                  <c:v>1185.683161501428</c:v>
                </c:pt>
                <c:pt idx="352">
                  <c:v>1185.2393643484456</c:v>
                </c:pt>
                <c:pt idx="353">
                  <c:v>1185.9076106362695</c:v>
                </c:pt>
                <c:pt idx="354">
                  <c:v>1185.5199257669976</c:v>
                </c:pt>
                <c:pt idx="355">
                  <c:v>1185.198555414838</c:v>
                </c:pt>
                <c:pt idx="356">
                  <c:v>1185.1424431311275</c:v>
                </c:pt>
                <c:pt idx="357">
                  <c:v>1185.4638134832871</c:v>
                </c:pt>
                <c:pt idx="358">
                  <c:v>1186.356508905953</c:v>
                </c:pt>
                <c:pt idx="359">
                  <c:v>1186.336104439149</c:v>
                </c:pt>
                <c:pt idx="360">
                  <c:v>1186.0453407871951</c:v>
                </c:pt>
                <c:pt idx="361">
                  <c:v>1185.6984648515308</c:v>
                </c:pt>
                <c:pt idx="362">
                  <c:v>1185.0149152136037</c:v>
                </c:pt>
                <c:pt idx="363">
                  <c:v>1185.8259927690544</c:v>
                </c:pt>
                <c:pt idx="364">
                  <c:v>1185.8361950024564</c:v>
                </c:pt>
                <c:pt idx="365">
                  <c:v>1185.8055883022507</c:v>
                </c:pt>
                <c:pt idx="366">
                  <c:v>1186.055543020597</c:v>
                </c:pt>
                <c:pt idx="367">
                  <c:v>1185.2291621150437</c:v>
                </c:pt>
                <c:pt idx="368">
                  <c:v>1185.8565994692601</c:v>
                </c:pt>
                <c:pt idx="369">
                  <c:v>1186.5503513405888</c:v>
                </c:pt>
                <c:pt idx="370">
                  <c:v>1185.8565994692601</c:v>
                </c:pt>
                <c:pt idx="371">
                  <c:v>1186.1626664713169</c:v>
                </c:pt>
                <c:pt idx="372">
                  <c:v>1186.0300374370922</c:v>
                </c:pt>
                <c:pt idx="373">
                  <c:v>1186.0045318535877</c:v>
                </c:pt>
                <c:pt idx="374">
                  <c:v>1185.9127117529706</c:v>
                </c:pt>
                <c:pt idx="375">
                  <c:v>1185.3974989661749</c:v>
                </c:pt>
                <c:pt idx="376">
                  <c:v>1185.4281056663806</c:v>
                </c:pt>
                <c:pt idx="377">
                  <c:v>1185.5250268836985</c:v>
                </c:pt>
                <c:pt idx="378">
                  <c:v>1185.774981602045</c:v>
                </c:pt>
                <c:pt idx="379">
                  <c:v>1186.3054977389434</c:v>
                </c:pt>
                <c:pt idx="380">
                  <c:v>1185.5760380507079</c:v>
                </c:pt>
                <c:pt idx="381">
                  <c:v>1185.178150948034</c:v>
                </c:pt>
                <c:pt idx="382">
                  <c:v>1185.7647793686431</c:v>
                </c:pt>
                <c:pt idx="383">
                  <c:v>1184.9281962296877</c:v>
                </c:pt>
                <c:pt idx="384">
                  <c:v>1184.6986459781449</c:v>
                </c:pt>
                <c:pt idx="385">
                  <c:v>1185.4281056663806</c:v>
                </c:pt>
                <c:pt idx="386">
                  <c:v>1185.1373420144266</c:v>
                </c:pt>
                <c:pt idx="387">
                  <c:v>1184.8312750123698</c:v>
                </c:pt>
                <c:pt idx="388">
                  <c:v>1185.0455219138096</c:v>
                </c:pt>
                <c:pt idx="389">
                  <c:v>1185.1934542981369</c:v>
                </c:pt>
                <c:pt idx="390">
                  <c:v>1185.1016341975198</c:v>
                </c:pt>
                <c:pt idx="391">
                  <c:v>1185.1271397810247</c:v>
                </c:pt>
                <c:pt idx="392">
                  <c:v>1185.1475442478284</c:v>
                </c:pt>
                <c:pt idx="393">
                  <c:v>1184.5813202940233</c:v>
                </c:pt>
                <c:pt idx="394">
                  <c:v>1184.5660169439202</c:v>
                </c:pt>
                <c:pt idx="395">
                  <c:v>1184.2548488251625</c:v>
                </c:pt>
                <c:pt idx="396">
                  <c:v>1184.9843085133982</c:v>
                </c:pt>
                <c:pt idx="397">
                  <c:v>1184.2140398915549</c:v>
                </c:pt>
                <c:pt idx="398">
                  <c:v>1184.300758875471</c:v>
                </c:pt>
                <c:pt idx="399">
                  <c:v>1183.9385795897037</c:v>
                </c:pt>
                <c:pt idx="400">
                  <c:v>1183.9946918734142</c:v>
                </c:pt>
                <c:pt idx="401">
                  <c:v>1183.7294338049651</c:v>
                </c:pt>
                <c:pt idx="402">
                  <c:v>1183.826355022283</c:v>
                </c:pt>
                <c:pt idx="403">
                  <c:v>1182.5969858973547</c:v>
                </c:pt>
                <c:pt idx="404">
                  <c:v>1183.6580181711518</c:v>
                </c:pt>
                <c:pt idx="405">
                  <c:v>1183.3774567525995</c:v>
                </c:pt>
                <c:pt idx="406">
                  <c:v>1182.8214350321964</c:v>
                </c:pt>
                <c:pt idx="407">
                  <c:v>1182.1378853942692</c:v>
                </c:pt>
                <c:pt idx="408">
                  <c:v>1182.5000646800368</c:v>
                </c:pt>
                <c:pt idx="409">
                  <c:v>1182.3470311790084</c:v>
                </c:pt>
                <c:pt idx="410">
                  <c:v>1181.6124703740718</c:v>
                </c:pt>
                <c:pt idx="411">
                  <c:v>1181.9644474264371</c:v>
                </c:pt>
                <c:pt idx="412">
                  <c:v>1181.0717520037713</c:v>
                </c:pt>
                <c:pt idx="413">
                  <c:v>1181.229886621501</c:v>
                </c:pt>
                <c:pt idx="414">
                  <c:v>1181.6328748408757</c:v>
                </c:pt>
                <c:pt idx="415">
                  <c:v>1181.0921564705752</c:v>
                </c:pt>
                <c:pt idx="416">
                  <c:v>1180.9799319031542</c:v>
                </c:pt>
                <c:pt idx="417">
                  <c:v>1180.1586521143017</c:v>
                </c:pt>
                <c:pt idx="418">
                  <c:v>1179.9852141464696</c:v>
                </c:pt>
                <c:pt idx="419">
                  <c:v>1179.1843388244208</c:v>
                </c:pt>
                <c:pt idx="420">
                  <c:v>1178.8221595386538</c:v>
                </c:pt>
                <c:pt idx="421">
                  <c:v>1179.1537321242151</c:v>
                </c:pt>
                <c:pt idx="422">
                  <c:v>1178.9190807559714</c:v>
                </c:pt>
                <c:pt idx="423">
                  <c:v>1178.393665735774</c:v>
                </c:pt>
                <c:pt idx="424">
                  <c:v>1177.7509250314547</c:v>
                </c:pt>
                <c:pt idx="425">
                  <c:v>1177.1081843271352</c:v>
                </c:pt>
                <c:pt idx="426">
                  <c:v>1177.3836446289865</c:v>
                </c:pt>
                <c:pt idx="427">
                  <c:v>1176.6337804739469</c:v>
                </c:pt>
                <c:pt idx="428">
                  <c:v>1176.1083654537495</c:v>
                </c:pt>
                <c:pt idx="429">
                  <c:v>1176.1746799708619</c:v>
                </c:pt>
                <c:pt idx="430">
                  <c:v>1176.1185676871514</c:v>
                </c:pt>
                <c:pt idx="431">
                  <c:v>1174.6392438438768</c:v>
                </c:pt>
                <c:pt idx="432" formatCode="General">
                  <c:v>1174.2617612080064</c:v>
                </c:pt>
                <c:pt idx="433" formatCode="General">
                  <c:v>1173.5425037531729</c:v>
                </c:pt>
                <c:pt idx="434" formatCode="General">
                  <c:v>1173.5629082199766</c:v>
                </c:pt>
                <c:pt idx="435" formatCode="General">
                  <c:v>1172.3386402117494</c:v>
                </c:pt>
                <c:pt idx="436" formatCode="General">
                  <c:v>1171.9050452921688</c:v>
                </c:pt>
                <c:pt idx="437" formatCode="General">
                  <c:v>1171.4918548393919</c:v>
                </c:pt>
                <c:pt idx="438" formatCode="General">
                  <c:v>1170.9256308855868</c:v>
                </c:pt>
                <c:pt idx="439" formatCode="General">
                  <c:v>1170.140058913641</c:v>
                </c:pt>
                <c:pt idx="440" formatCode="General">
                  <c:v>1169.9105086620984</c:v>
                </c:pt>
                <c:pt idx="441" formatCode="General">
                  <c:v>1169.2983746579846</c:v>
                </c:pt>
                <c:pt idx="442" formatCode="General">
                  <c:v>1168.4107803520196</c:v>
                </c:pt>
                <c:pt idx="443" formatCode="General">
                  <c:v>1168.283252434496</c:v>
                </c:pt>
                <c:pt idx="444" formatCode="General">
                  <c:v>1166.819231941324</c:v>
                </c:pt>
                <c:pt idx="445" formatCode="General">
                  <c:v>1166.4213448386502</c:v>
                </c:pt>
                <c:pt idx="446" formatCode="General">
                  <c:v>1165.6867840337138</c:v>
                </c:pt>
                <c:pt idx="447" formatCode="General">
                  <c:v>1165.5235482992834</c:v>
                </c:pt>
                <c:pt idx="448" formatCode="General">
                  <c:v>1164.6665606935244</c:v>
                </c:pt>
                <c:pt idx="449" formatCode="General">
                  <c:v>1163.534112785914</c:v>
                </c:pt>
                <c:pt idx="450" formatCode="General">
                  <c:v>1162.7689452807717</c:v>
                </c:pt>
                <c:pt idx="451" formatCode="General">
                  <c:v>1162.8199564477814</c:v>
                </c:pt>
                <c:pt idx="452" formatCode="General">
                  <c:v>1162.2384291438732</c:v>
                </c:pt>
                <c:pt idx="453" formatCode="General">
                  <c:v>1161.0192622523471</c:v>
                </c:pt>
                <c:pt idx="454" formatCode="General">
                  <c:v>1160.0755556626714</c:v>
                </c:pt>
                <c:pt idx="455" formatCode="General">
                  <c:v>1159.6827696766984</c:v>
                </c:pt>
                <c:pt idx="456" formatCode="General">
                  <c:v>1158.4431983183683</c:v>
                </c:pt>
                <c:pt idx="457" formatCode="General">
                  <c:v>1158.3666815678544</c:v>
                </c:pt>
                <c:pt idx="458" formatCode="General">
                  <c:v>1156.3517404709801</c:v>
                </c:pt>
                <c:pt idx="459" formatCode="General">
                  <c:v>1156.24461702026</c:v>
                </c:pt>
                <c:pt idx="460" formatCode="General">
                  <c:v>1155.9895611852126</c:v>
                </c:pt>
                <c:pt idx="461" formatCode="General">
                  <c:v>1154.9234277947146</c:v>
                </c:pt>
                <c:pt idx="462" formatCode="General">
                  <c:v>1153.6328452693751</c:v>
                </c:pt>
                <c:pt idx="463" formatCode="General">
                  <c:v>1152.9237900479434</c:v>
                </c:pt>
                <c:pt idx="464" formatCode="General">
                  <c:v>1152.6126219291855</c:v>
                </c:pt>
                <c:pt idx="465" formatCode="General">
                  <c:v>1151.9035667077535</c:v>
                </c:pt>
                <c:pt idx="466" formatCode="General">
                  <c:v>1150.0773669288144</c:v>
                </c:pt>
                <c:pt idx="467" formatCode="General">
                  <c:v>1149.4652329247008</c:v>
                </c:pt>
                <c:pt idx="468" formatCode="General">
                  <c:v>1148.9194134376994</c:v>
                </c:pt>
                <c:pt idx="469" formatCode="General">
                  <c:v>1148.5215263350256</c:v>
                </c:pt>
                <c:pt idx="470" formatCode="General">
                  <c:v>1147.2870560933964</c:v>
                </c:pt>
                <c:pt idx="471" formatCode="General">
                  <c:v>1146.4300684876371</c:v>
                </c:pt>
                <c:pt idx="472" formatCode="General">
                  <c:v>1145.0884747952878</c:v>
                </c:pt>
                <c:pt idx="473" formatCode="General">
                  <c:v>1144.1345659722106</c:v>
                </c:pt>
                <c:pt idx="474" formatCode="General">
                  <c:v>1144.0019369379861</c:v>
                </c:pt>
                <c:pt idx="475" formatCode="General">
                  <c:v>1142.2114449759536</c:v>
                </c:pt>
                <c:pt idx="476" formatCode="General">
                  <c:v>1141.2524350361753</c:v>
                </c:pt>
                <c:pt idx="477" formatCode="General">
                  <c:v>1141.1453115854554</c:v>
                </c:pt>
                <c:pt idx="478" formatCode="General">
                  <c:v>1140.7576267161835</c:v>
                </c:pt>
                <c:pt idx="479" formatCode="General">
                  <c:v>1139.1252693718804</c:v>
                </c:pt>
                <c:pt idx="480" formatCode="General">
                  <c:v>1138.8294046032252</c:v>
                </c:pt>
                <c:pt idx="481" formatCode="General">
                  <c:v>1137.1511372086136</c:v>
                </c:pt>
                <c:pt idx="482" formatCode="General">
                  <c:v>1136.7583512226406</c:v>
                </c:pt>
                <c:pt idx="483" formatCode="General">
                  <c:v>1135.8248468663674</c:v>
                </c:pt>
                <c:pt idx="484" formatCode="General">
                  <c:v>1135.1463983451413</c:v>
                </c:pt>
                <c:pt idx="485" formatCode="General">
                  <c:v>1133.6772767352684</c:v>
                </c:pt>
                <c:pt idx="486" formatCode="General">
                  <c:v>1132.5754355278636</c:v>
                </c:pt>
                <c:pt idx="487" formatCode="General">
                  <c:v>1132.4938176606486</c:v>
                </c:pt>
                <c:pt idx="488" formatCode="General">
                  <c:v>1130.7696402157285</c:v>
                </c:pt>
                <c:pt idx="489" formatCode="General">
                  <c:v>1130.02487717739</c:v>
                </c:pt>
                <c:pt idx="490" formatCode="General">
                  <c:v>1128.9995527204997</c:v>
                </c:pt>
                <c:pt idx="491" formatCode="General">
                  <c:v>1127.4896221770191</c:v>
                </c:pt>
                <c:pt idx="492" formatCode="General">
                  <c:v>1127.4437121267106</c:v>
                </c:pt>
                <c:pt idx="493" formatCode="General">
                  <c:v>1126.0664106174547</c:v>
                </c:pt>
                <c:pt idx="494" formatCode="General">
                  <c:v>1125.4134676797335</c:v>
                </c:pt>
                <c:pt idx="495" formatCode="General">
                  <c:v>1124.0718739873842</c:v>
                </c:pt>
                <c:pt idx="496" formatCode="General">
                  <c:v>1123.5821667840933</c:v>
                </c:pt>
                <c:pt idx="497" formatCode="General">
                  <c:v>1122.8221003956521</c:v>
                </c:pt>
                <c:pt idx="498" formatCode="General">
                  <c:v>1121.3682821358821</c:v>
                </c:pt>
                <c:pt idx="499" formatCode="General">
                  <c:v>1120.9295860996006</c:v>
                </c:pt>
                <c:pt idx="500" formatCode="General">
                  <c:v>1119.9348683429159</c:v>
                </c:pt>
                <c:pt idx="501" formatCode="General">
                  <c:v>1118.7616115016979</c:v>
                </c:pt>
                <c:pt idx="502" formatCode="General">
                  <c:v>1117.4557256262553</c:v>
                </c:pt>
                <c:pt idx="503" formatCode="General">
                  <c:v>1116.5375246200849</c:v>
                </c:pt>
                <c:pt idx="504" formatCode="General">
                  <c:v>1115.1347175273245</c:v>
                </c:pt>
                <c:pt idx="505" formatCode="General">
                  <c:v>1114.4103589557897</c:v>
                </c:pt>
                <c:pt idx="506" formatCode="General">
                  <c:v>1113.4156411991048</c:v>
                </c:pt>
                <c:pt idx="507" formatCode="General">
                  <c:v>1112.9259339958139</c:v>
                </c:pt>
                <c:pt idx="508" formatCode="General">
                  <c:v>1112.1454631405691</c:v>
                </c:pt>
                <c:pt idx="509" formatCode="General">
                  <c:v>1111.4109023356327</c:v>
                </c:pt>
                <c:pt idx="510" formatCode="General">
                  <c:v>1110.0438030597786</c:v>
                </c:pt>
                <c:pt idx="511" formatCode="General">
                  <c:v>1108.4675579991861</c:v>
                </c:pt>
                <c:pt idx="512" formatCode="General">
                  <c:v>1107.2840989245663</c:v>
                </c:pt>
                <c:pt idx="513" formatCode="General">
                  <c:v>1106.2740778177786</c:v>
                </c:pt>
                <c:pt idx="514" formatCode="General">
                  <c:v>1105.7384605641791</c:v>
                </c:pt>
                <c:pt idx="515" formatCode="General">
                  <c:v>1105.0141019926443</c:v>
                </c:pt>
                <c:pt idx="516" formatCode="General">
                  <c:v>1104.1979233204929</c:v>
                </c:pt>
                <c:pt idx="517" formatCode="General">
                  <c:v>1102.9787564289663</c:v>
                </c:pt>
                <c:pt idx="518" formatCode="General">
                  <c:v>1102.142173290011</c:v>
                </c:pt>
                <c:pt idx="519" formatCode="General">
                  <c:v>1101.3974102516727</c:v>
                </c:pt>
                <c:pt idx="520" formatCode="General">
                  <c:v>1099.4079747383032</c:v>
                </c:pt>
                <c:pt idx="521" formatCode="General">
                  <c:v>1098.4999759655345</c:v>
                </c:pt>
                <c:pt idx="522" formatCode="General">
                  <c:v>1098.3877513981138</c:v>
                </c:pt>
                <c:pt idx="523" formatCode="General">
                  <c:v>1096.7962029874182</c:v>
                </c:pt>
                <c:pt idx="524" formatCode="General">
                  <c:v>1096.2656868505196</c:v>
                </c:pt>
                <c:pt idx="525" formatCode="General">
                  <c:v>1094.9240931581705</c:v>
                </c:pt>
                <c:pt idx="526" formatCode="General">
                  <c:v>1093.6233083994289</c:v>
                </c:pt>
                <c:pt idx="527" formatCode="General">
                  <c:v>1092.71530962666</c:v>
                </c:pt>
                <c:pt idx="528" formatCode="General">
                  <c:v>1091.8277153206952</c:v>
                </c:pt>
                <c:pt idx="529" formatCode="General">
                  <c:v>1090.511627211851</c:v>
                </c:pt>
                <c:pt idx="530" formatCode="General">
                  <c:v>1090.2565713768035</c:v>
                </c:pt>
                <c:pt idx="531" formatCode="General">
                  <c:v>1088.4915849982756</c:v>
                </c:pt>
                <c:pt idx="532" formatCode="General">
                  <c:v>1087.5682828754041</c:v>
                </c:pt>
                <c:pt idx="533" formatCode="General">
                  <c:v>1086.420531617691</c:v>
                </c:pt>
                <c:pt idx="534" formatCode="General">
                  <c:v>1085.5992518288385</c:v>
                </c:pt>
                <c:pt idx="535" formatCode="General">
                  <c:v>1084.5688262552469</c:v>
                </c:pt>
                <c:pt idx="536" formatCode="General">
                  <c:v>1083.4822883979452</c:v>
                </c:pt>
                <c:pt idx="537" formatCode="General">
                  <c:v>1083.0588957117666</c:v>
                </c:pt>
                <c:pt idx="538" formatCode="General">
                  <c:v>1081.7326053695201</c:v>
                </c:pt>
                <c:pt idx="539" formatCode="General">
                  <c:v>1081.4775495344727</c:v>
                </c:pt>
                <c:pt idx="540" formatCode="General">
                  <c:v>1078.7790587996717</c:v>
                </c:pt>
                <c:pt idx="541" formatCode="General">
                  <c:v>1078.1108125118474</c:v>
                </c:pt>
                <c:pt idx="542" formatCode="General">
                  <c:v>1077.554790791444</c:v>
                </c:pt>
                <c:pt idx="543" formatCode="General">
                  <c:v>1076.2540060327026</c:v>
                </c:pt>
                <c:pt idx="544" formatCode="General">
                  <c:v>1075.1317603584941</c:v>
                </c:pt>
                <c:pt idx="545" formatCode="General">
                  <c:v>1074.1574470686132</c:v>
                </c:pt>
                <c:pt idx="546" formatCode="General">
                  <c:v>1073.3565717465644</c:v>
                </c:pt>
                <c:pt idx="547" formatCode="General">
                  <c:v>1072.030281404318</c:v>
                </c:pt>
                <c:pt idx="548" formatCode="General">
                  <c:v>1070.6121709614547</c:v>
                </c:pt>
                <c:pt idx="549" formatCode="General">
                  <c:v>1069.9286213235275</c:v>
                </c:pt>
                <c:pt idx="550" formatCode="General">
                  <c:v>1068.2044438786074</c:v>
                </c:pt>
                <c:pt idx="551" formatCode="General">
                  <c:v>1068.8216789994221</c:v>
                </c:pt>
                <c:pt idx="552" formatCode="General">
                  <c:v>1067.4239730233626</c:v>
                </c:pt>
                <c:pt idx="553" formatCode="General">
                  <c:v>1066.016064813901</c:v>
                </c:pt>
                <c:pt idx="554" formatCode="General">
                  <c:v>1064.3990108197006</c:v>
                </c:pt>
                <c:pt idx="555" formatCode="General">
                  <c:v>1063.1543383446694</c:v>
                </c:pt>
                <c:pt idx="556" formatCode="General">
                  <c:v>1062.6391255578737</c:v>
                </c:pt>
                <c:pt idx="557" formatCode="General">
                  <c:v>1061.6801156180957</c:v>
                </c:pt>
                <c:pt idx="558" formatCode="General">
                  <c:v>1060.3436230424475</c:v>
                </c:pt>
                <c:pt idx="559" formatCode="General">
                  <c:v>1059.7569946218384</c:v>
                </c:pt>
                <c:pt idx="560" formatCode="General">
                  <c:v>1058.828591382266</c:v>
                </c:pt>
                <c:pt idx="561" formatCode="General">
                  <c:v>1056.9003692693079</c:v>
                </c:pt>
                <c:pt idx="562" formatCode="General">
                  <c:v>1055.6863034944824</c:v>
                </c:pt>
                <c:pt idx="563" formatCode="General">
                  <c:v>1054.7783047217135</c:v>
                </c:pt>
                <c:pt idx="564" formatCode="General">
                  <c:v>1053.7427780314213</c:v>
                </c:pt>
                <c:pt idx="565" formatCode="General">
                  <c:v>1052.5083077897921</c:v>
                </c:pt>
                <c:pt idx="566" formatCode="General">
                  <c:v>1051.243230847957</c:v>
                </c:pt>
                <c:pt idx="567" formatCode="General">
                  <c:v>1050.6566024273482</c:v>
                </c:pt>
                <c:pt idx="568" formatCode="General">
                  <c:v>1049.5445589865417</c:v>
                </c:pt>
                <c:pt idx="569" formatCode="General">
                  <c:v>1048.2794820447066</c:v>
                </c:pt>
                <c:pt idx="570" formatCode="General">
                  <c:v>1046.9225850022544</c:v>
                </c:pt>
                <c:pt idx="571" formatCode="General">
                  <c:v>1045.8972605453641</c:v>
                </c:pt>
                <c:pt idx="572" formatCode="General">
                  <c:v>1044.5607679697159</c:v>
                </c:pt>
                <c:pt idx="573" formatCode="General">
                  <c:v>1043.4691289957132</c:v>
                </c:pt>
                <c:pt idx="574" formatCode="General">
                  <c:v>1042.8263882913939</c:v>
                </c:pt>
                <c:pt idx="575" formatCode="General">
                  <c:v>1040.8981661784355</c:v>
                </c:pt>
                <c:pt idx="576" formatCode="General">
                  <c:v>1040.280931057621</c:v>
                </c:pt>
                <c:pt idx="577" formatCode="General">
                  <c:v>1039.2454043673288</c:v>
                </c:pt>
                <c:pt idx="578" formatCode="General">
                  <c:v>1038.143563159924</c:v>
                </c:pt>
                <c:pt idx="579" formatCode="General">
                  <c:v>1036.781565000771</c:v>
                </c:pt>
                <c:pt idx="580" formatCode="General">
                  <c:v>1035.8990718115072</c:v>
                </c:pt>
                <c:pt idx="581" formatCode="General">
                  <c:v>1034.4146468515312</c:v>
                </c:pt>
                <c:pt idx="582" formatCode="General">
                  <c:v>1033.0067386420699</c:v>
                </c:pt>
                <c:pt idx="583" formatCode="General">
                  <c:v>1032.4354135715639</c:v>
                </c:pt>
                <c:pt idx="584" formatCode="General">
                  <c:v>1031.5121114486922</c:v>
                </c:pt>
                <c:pt idx="585" formatCode="General">
                  <c:v>1029.4614625349116</c:v>
                </c:pt>
                <c:pt idx="586" formatCode="General">
                  <c:v>1028.5891715790494</c:v>
                </c:pt>
                <c:pt idx="587" formatCode="General">
                  <c:v>1027.7780940235987</c:v>
                </c:pt>
                <c:pt idx="588" formatCode="General">
                  <c:v>1026.9874209349518</c:v>
                </c:pt>
                <c:pt idx="589" formatCode="General">
                  <c:v>1025.1102099890031</c:v>
                </c:pt>
                <c:pt idx="590" formatCode="General">
                  <c:v>1023.4421448277933</c:v>
                </c:pt>
                <c:pt idx="591" formatCode="General">
                  <c:v>1022.6616739725483</c:v>
                </c:pt>
                <c:pt idx="592" formatCode="General">
                  <c:v>1021.7077651494711</c:v>
                </c:pt>
                <c:pt idx="593" formatCode="General">
                  <c:v>1020.0856100385699</c:v>
                </c:pt>
                <c:pt idx="594" formatCode="General">
                  <c:v>1019.49388050126</c:v>
                </c:pt>
                <c:pt idx="595" formatCode="General">
                  <c:v>1018.5093649779773</c:v>
                </c:pt>
                <c:pt idx="596" formatCode="General">
                  <c:v>1016.8208953499635</c:v>
                </c:pt>
                <c:pt idx="597" formatCode="General">
                  <c:v>1015.2548525227726</c:v>
                </c:pt>
                <c:pt idx="598" formatCode="General">
                  <c:v>1014.846763186697</c:v>
                </c:pt>
                <c:pt idx="599" formatCode="General">
                  <c:v>1013.1582935586832</c:v>
                </c:pt>
                <c:pt idx="600" formatCode="General">
                  <c:v>1011.3269926630433</c:v>
                </c:pt>
                <c:pt idx="601" formatCode="General">
                  <c:v>1010.6485441418171</c:v>
                </c:pt>
                <c:pt idx="602" formatCode="General">
                  <c:v>1009.7456464857494</c:v>
                </c:pt>
                <c:pt idx="603" formatCode="General">
                  <c:v>1008.6336030449428</c:v>
                </c:pt>
                <c:pt idx="604" formatCode="General">
                  <c:v>1007.16448143507</c:v>
                </c:pt>
                <c:pt idx="605" formatCode="General">
                  <c:v>1005.2464615555136</c:v>
                </c:pt>
                <c:pt idx="606" formatCode="General">
                  <c:v>1004.3384627827452</c:v>
                </c:pt>
                <c:pt idx="607" formatCode="General">
                  <c:v>1002.2878138689641</c:v>
                </c:pt>
                <c:pt idx="608" formatCode="General">
                  <c:v>1001.4767363135136</c:v>
                </c:pt>
                <c:pt idx="609" formatCode="General">
                  <c:v>1000.9819279935218</c:v>
                </c:pt>
                <c:pt idx="610" formatCode="General">
                  <c:v>999.51280638364881</c:v>
                </c:pt>
                <c:pt idx="611" formatCode="General">
                  <c:v>998.95678466324557</c:v>
                </c:pt>
                <c:pt idx="612" formatCode="General">
                  <c:v>996.60516986410869</c:v>
                </c:pt>
                <c:pt idx="613" formatCode="General">
                  <c:v>995.37069962247938</c:v>
                </c:pt>
                <c:pt idx="614" formatCode="General">
                  <c:v>994.14133049755105</c:v>
                </c:pt>
                <c:pt idx="615" formatCode="General">
                  <c:v>993.41697192601657</c:v>
                </c:pt>
                <c:pt idx="616" formatCode="General">
                  <c:v>991.51935651326403</c:v>
                </c:pt>
                <c:pt idx="617" formatCode="General">
                  <c:v>990.86131245884167</c:v>
                </c:pt>
                <c:pt idx="618" formatCode="General">
                  <c:v>988.9994048629959</c:v>
                </c:pt>
                <c:pt idx="619" formatCode="General">
                  <c:v>988.1781250741434</c:v>
                </c:pt>
                <c:pt idx="620" formatCode="General">
                  <c:v>986.56617219664406</c:v>
                </c:pt>
                <c:pt idx="621" formatCode="General">
                  <c:v>984.57163556657372</c:v>
                </c:pt>
                <c:pt idx="622" formatCode="General">
                  <c:v>983.94419821235704</c:v>
                </c:pt>
                <c:pt idx="623" formatCode="General">
                  <c:v>982.77604248783996</c:v>
                </c:pt>
                <c:pt idx="624" formatCode="General">
                  <c:v>981.55177447961273</c:v>
                </c:pt>
                <c:pt idx="625" formatCode="General">
                  <c:v>979.11854181326055</c:v>
                </c:pt>
                <c:pt idx="626" formatCode="General">
                  <c:v>978.62373349326879</c:v>
                </c:pt>
                <c:pt idx="627" formatCode="General">
                  <c:v>978.17993634028642</c:v>
                </c:pt>
                <c:pt idx="628" formatCode="General">
                  <c:v>976.61389351309549</c:v>
                </c:pt>
                <c:pt idx="629" formatCode="General">
                  <c:v>974.87951383477355</c:v>
                </c:pt>
                <c:pt idx="630" formatCode="General">
                  <c:v>973.96641394530377</c:v>
                </c:pt>
                <c:pt idx="631" formatCode="General">
                  <c:v>971.83414716430786</c:v>
                </c:pt>
                <c:pt idx="632" formatCode="General">
                  <c:v>970.63538473958499</c:v>
                </c:pt>
                <c:pt idx="633" formatCode="General">
                  <c:v>968.45720790828057</c:v>
                </c:pt>
                <c:pt idx="634" formatCode="General">
                  <c:v>967.67163593633461</c:v>
                </c:pt>
                <c:pt idx="635" formatCode="General">
                  <c:v>966.87076061428593</c:v>
                </c:pt>
                <c:pt idx="636" formatCode="General">
                  <c:v>965.45775128812352</c:v>
                </c:pt>
                <c:pt idx="637" formatCode="General">
                  <c:v>963.67236044279184</c:v>
                </c:pt>
                <c:pt idx="638" formatCode="General">
                  <c:v>962.83577730383638</c:v>
                </c:pt>
                <c:pt idx="639" formatCode="General">
                  <c:v>961.87676736405831</c:v>
                </c:pt>
                <c:pt idx="640" formatCode="General">
                  <c:v>959.66798383254786</c:v>
                </c:pt>
                <c:pt idx="641" formatCode="General">
                  <c:v>957.66324496907555</c:v>
                </c:pt>
                <c:pt idx="642" formatCode="General">
                  <c:v>956.5001903612598</c:v>
                </c:pt>
                <c:pt idx="643" formatCode="General">
                  <c:v>955.19430448581716</c:v>
                </c:pt>
                <c:pt idx="644" formatCode="General">
                  <c:v>953.16916115554091</c:v>
                </c:pt>
                <c:pt idx="645" formatCode="General">
                  <c:v>952.42949923390358</c:v>
                </c:pt>
                <c:pt idx="646" formatCode="General">
                  <c:v>950.94507427392784</c:v>
                </c:pt>
                <c:pt idx="647" formatCode="General">
                  <c:v>949.77691854941088</c:v>
                </c:pt>
                <c:pt idx="648" formatCode="General">
                  <c:v>947.9456176537708</c:v>
                </c:pt>
                <c:pt idx="649" formatCode="General">
                  <c:v>946.63463066162728</c:v>
                </c:pt>
                <c:pt idx="650" formatCode="General">
                  <c:v>945.51238498741861</c:v>
                </c:pt>
                <c:pt idx="651" formatCode="General">
                  <c:v>944.31872367939707</c:v>
                </c:pt>
                <c:pt idx="652" formatCode="General">
                  <c:v>942.77308531900997</c:v>
                </c:pt>
                <c:pt idx="653" formatCode="General">
                  <c:v>940.44187498667702</c:v>
                </c:pt>
                <c:pt idx="654" formatCode="General">
                  <c:v>940.29904371905047</c:v>
                </c:pt>
                <c:pt idx="655" formatCode="General">
                  <c:v>937.80969876898791</c:v>
                </c:pt>
                <c:pt idx="656" formatCode="General">
                  <c:v>936.09572355746968</c:v>
                </c:pt>
                <c:pt idx="657" formatCode="General">
                  <c:v>933.80532215874439</c:v>
                </c:pt>
                <c:pt idx="658" formatCode="General">
                  <c:v>933.40233393936944</c:v>
                </c:pt>
                <c:pt idx="659" formatCode="General">
                  <c:v>932.09134694722604</c:v>
                </c:pt>
                <c:pt idx="660" formatCode="General">
                  <c:v>930.83137112209181</c:v>
                </c:pt>
                <c:pt idx="661" formatCode="General">
                  <c:v>929.14290149407827</c:v>
                </c:pt>
                <c:pt idx="662" formatCode="General">
                  <c:v>927.43912851596201</c:v>
                </c:pt>
                <c:pt idx="663" formatCode="General">
                  <c:v>925.36297401867625</c:v>
                </c:pt>
                <c:pt idx="664" formatCode="General">
                  <c:v>924.72023331435685</c:v>
                </c:pt>
                <c:pt idx="665" formatCode="General">
                  <c:v>922.52165201624848</c:v>
                </c:pt>
                <c:pt idx="666" formatCode="General">
                  <c:v>921.78709121131203</c:v>
                </c:pt>
                <c:pt idx="667" formatCode="General">
                  <c:v>920.33327295154197</c:v>
                </c:pt>
                <c:pt idx="668" formatCode="General">
                  <c:v>918.16529835363951</c:v>
                </c:pt>
                <c:pt idx="669" formatCode="General">
                  <c:v>917.19608618045925</c:v>
                </c:pt>
                <c:pt idx="670" formatCode="General">
                  <c:v>915.54332436935238</c:v>
                </c:pt>
                <c:pt idx="671" formatCode="General">
                  <c:v>913.66611342340377</c:v>
                </c:pt>
                <c:pt idx="672" formatCode="General">
                  <c:v>913.52328215577711</c:v>
                </c:pt>
                <c:pt idx="673" formatCode="General">
                  <c:v>910.54423000242389</c:v>
                </c:pt>
                <c:pt idx="674" formatCode="General">
                  <c:v>908.68742352327888</c:v>
                </c:pt>
                <c:pt idx="675" formatCode="General">
                  <c:v>907.24890861361166</c:v>
                </c:pt>
                <c:pt idx="676" formatCode="General">
                  <c:v>906.19297745651568</c:v>
                </c:pt>
                <c:pt idx="677" formatCode="General">
                  <c:v>904.66774356293229</c:v>
                </c:pt>
                <c:pt idx="678" formatCode="General">
                  <c:v>902.50487008173059</c:v>
                </c:pt>
                <c:pt idx="679" formatCode="General">
                  <c:v>900.31138990032309</c:v>
                </c:pt>
                <c:pt idx="680" formatCode="General">
                  <c:v>899.45440229456403</c:v>
                </c:pt>
                <c:pt idx="681" formatCode="General">
                  <c:v>898.39847113746782</c:v>
                </c:pt>
                <c:pt idx="682" formatCode="General">
                  <c:v>896.87833836058553</c:v>
                </c:pt>
                <c:pt idx="683" formatCode="General">
                  <c:v>894.12373534207381</c:v>
                </c:pt>
                <c:pt idx="684" formatCode="General">
                  <c:v>893.07800641837969</c:v>
                </c:pt>
                <c:pt idx="685" formatCode="General">
                  <c:v>891.80782835984382</c:v>
                </c:pt>
                <c:pt idx="686" formatCode="General">
                  <c:v>890.69578491903712</c:v>
                </c:pt>
                <c:pt idx="687" formatCode="General">
                  <c:v>888.19623773557282</c:v>
                </c:pt>
                <c:pt idx="688" formatCode="General">
                  <c:v>886.21190333890445</c:v>
                </c:pt>
                <c:pt idx="689" formatCode="General">
                  <c:v>884.7223772622275</c:v>
                </c:pt>
                <c:pt idx="690" formatCode="General">
                  <c:v>883.77867067255227</c:v>
                </c:pt>
                <c:pt idx="691" formatCode="General">
                  <c:v>881.7382239921734</c:v>
                </c:pt>
                <c:pt idx="692" formatCode="General">
                  <c:v>879.44272147674701</c:v>
                </c:pt>
                <c:pt idx="693" formatCode="General">
                  <c:v>877.7950607823409</c:v>
                </c:pt>
                <c:pt idx="694" formatCode="General">
                  <c:v>876.36674810607576</c:v>
                </c:pt>
                <c:pt idx="695" formatCode="General">
                  <c:v>874.50484051023</c:v>
                </c:pt>
                <c:pt idx="696" formatCode="General">
                  <c:v>872.04100114367213</c:v>
                </c:pt>
                <c:pt idx="697" formatCode="General">
                  <c:v>871.25542917172641</c:v>
                </c:pt>
                <c:pt idx="698" formatCode="General">
                  <c:v>869.77610532845165</c:v>
                </c:pt>
                <c:pt idx="699" formatCode="General">
                  <c:v>866.94498555942573</c:v>
                </c:pt>
                <c:pt idx="700" formatCode="General">
                  <c:v>866.43487388933102</c:v>
                </c:pt>
                <c:pt idx="701" formatCode="General">
                  <c:v>865.0779768468791</c:v>
                </c:pt>
                <c:pt idx="702" formatCode="General">
                  <c:v>863.01202458299508</c:v>
                </c:pt>
                <c:pt idx="703" formatCode="General">
                  <c:v>860.36454501520348</c:v>
                </c:pt>
                <c:pt idx="704" formatCode="General">
                  <c:v>858.47203071915203</c:v>
                </c:pt>
                <c:pt idx="705" formatCode="General">
                  <c:v>857.00290910927902</c:v>
                </c:pt>
                <c:pt idx="706" formatCode="General">
                  <c:v>855.04408029611534</c:v>
                </c:pt>
                <c:pt idx="707" formatCode="General">
                  <c:v>853.56475645284058</c:v>
                </c:pt>
                <c:pt idx="708" formatCode="General">
                  <c:v>851.23354612050753</c:v>
                </c:pt>
                <c:pt idx="709" formatCode="General">
                  <c:v>848.52485315230433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2A02-40BB-A2BD-7D623C4508DB}"/>
            </c:ext>
          </c:extLst>
        </c:ser>
        <c:ser>
          <c:idx val="10"/>
          <c:order val="9"/>
          <c:tx>
            <c:strRef>
              <c:f>'46NT9V'!$B$2</c:f>
              <c:strCache>
                <c:ptCount val="1"/>
                <c:pt idx="0">
                  <c:v>AWA_2_12_Rz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'46NT9V'!$H$22:$H$747</c:f>
              <c:numCache>
                <c:formatCode>0.000</c:formatCode>
                <c:ptCount val="726"/>
                <c:pt idx="0">
                  <c:v>4.9256325717081789E-5</c:v>
                </c:pt>
                <c:pt idx="1">
                  <c:v>4.5142205717081793E-5</c:v>
                </c:pt>
                <c:pt idx="2">
                  <c:v>4.7476749717081796E-5</c:v>
                </c:pt>
                <c:pt idx="3">
                  <c:v>4.5965545717081792E-5</c:v>
                </c:pt>
                <c:pt idx="4">
                  <c:v>4.6656009717081789E-5</c:v>
                </c:pt>
                <c:pt idx="5">
                  <c:v>6.1431965717081798E-5</c:v>
                </c:pt>
                <c:pt idx="6">
                  <c:v>8.058256571708179E-5</c:v>
                </c:pt>
                <c:pt idx="7">
                  <c:v>8.9363125717081796E-5</c:v>
                </c:pt>
                <c:pt idx="8">
                  <c:v>9.9024325717081798E-5</c:v>
                </c:pt>
                <c:pt idx="9">
                  <c:v>9.5626725717081788E-5</c:v>
                </c:pt>
                <c:pt idx="10">
                  <c:v>8.8526805717081784E-5</c:v>
                </c:pt>
                <c:pt idx="11">
                  <c:v>8.3115125717081798E-5</c:v>
                </c:pt>
                <c:pt idx="12">
                  <c:v>8.0871765717081787E-5</c:v>
                </c:pt>
                <c:pt idx="13">
                  <c:v>7.7315245717081787E-5</c:v>
                </c:pt>
                <c:pt idx="14">
                  <c:v>6.235168571708179E-5</c:v>
                </c:pt>
                <c:pt idx="15">
                  <c:v>6.4449165717081787E-5</c:v>
                </c:pt>
                <c:pt idx="16">
                  <c:v>5.2471545717081793E-5</c:v>
                </c:pt>
                <c:pt idx="17">
                  <c:v>4.6317289717081791E-5</c:v>
                </c:pt>
                <c:pt idx="18">
                  <c:v>4.5058805717081793E-5</c:v>
                </c:pt>
                <c:pt idx="19">
                  <c:v>3.9678405717081793E-5</c:v>
                </c:pt>
                <c:pt idx="20">
                  <c:v>3.5019725717081791E-5</c:v>
                </c:pt>
                <c:pt idx="21">
                  <c:v>4.312552571708179E-5</c:v>
                </c:pt>
                <c:pt idx="22">
                  <c:v>4.1074965717081796E-5</c:v>
                </c:pt>
                <c:pt idx="23">
                  <c:v>5.3237569717081791E-5</c:v>
                </c:pt>
                <c:pt idx="24">
                  <c:v>5.8487685717081787E-5</c:v>
                </c:pt>
                <c:pt idx="25">
                  <c:v>7.845384571708179E-5</c:v>
                </c:pt>
                <c:pt idx="26">
                  <c:v>1.0147112571708178E-4</c:v>
                </c:pt>
                <c:pt idx="27">
                  <c:v>1.206375257170818E-4</c:v>
                </c:pt>
                <c:pt idx="28">
                  <c:v>1.4931392571708178E-4</c:v>
                </c:pt>
                <c:pt idx="29">
                  <c:v>1.7912112571708179E-4</c:v>
                </c:pt>
                <c:pt idx="30">
                  <c:v>2.1957192571708182E-4</c:v>
                </c:pt>
                <c:pt idx="31">
                  <c:v>2.5561672571708182E-4</c:v>
                </c:pt>
                <c:pt idx="32">
                  <c:v>2.972531257170818E-4</c:v>
                </c:pt>
                <c:pt idx="33">
                  <c:v>3.4252392571708178E-4</c:v>
                </c:pt>
                <c:pt idx="34">
                  <c:v>3.8520752571708178E-4</c:v>
                </c:pt>
                <c:pt idx="35">
                  <c:v>4.2206272571708176E-4</c:v>
                </c:pt>
                <c:pt idx="36">
                  <c:v>4.6073632571708178E-4</c:v>
                </c:pt>
                <c:pt idx="37">
                  <c:v>5.1502032571708182E-4</c:v>
                </c:pt>
                <c:pt idx="38">
                  <c:v>5.5674832571708181E-4</c:v>
                </c:pt>
                <c:pt idx="39">
                  <c:v>6.0314032571708173E-4</c:v>
                </c:pt>
                <c:pt idx="40">
                  <c:v>6.4461632571708176E-4</c:v>
                </c:pt>
                <c:pt idx="41">
                  <c:v>6.9160032571708178E-4</c:v>
                </c:pt>
                <c:pt idx="42">
                  <c:v>7.381363257170818E-4</c:v>
                </c:pt>
                <c:pt idx="43">
                  <c:v>7.8051632571708176E-4</c:v>
                </c:pt>
                <c:pt idx="44">
                  <c:v>8.2895632571708183E-4</c:v>
                </c:pt>
                <c:pt idx="45">
                  <c:v>8.7146432571708174E-4</c:v>
                </c:pt>
                <c:pt idx="46">
                  <c:v>9.215283257170818E-4</c:v>
                </c:pt>
                <c:pt idx="47">
                  <c:v>9.6265632571708188E-4</c:v>
                </c:pt>
                <c:pt idx="48">
                  <c:v>1.0097603257170817E-3</c:v>
                </c:pt>
                <c:pt idx="49">
                  <c:v>1.0613563257170818E-3</c:v>
                </c:pt>
                <c:pt idx="50">
                  <c:v>1.1063843257170817E-3</c:v>
                </c:pt>
                <c:pt idx="51">
                  <c:v>1.1576443257170818E-3</c:v>
                </c:pt>
                <c:pt idx="52">
                  <c:v>1.2048603257170817E-3</c:v>
                </c:pt>
                <c:pt idx="53">
                  <c:v>1.2500563257170818E-3</c:v>
                </c:pt>
                <c:pt idx="54">
                  <c:v>1.2971563257170818E-3</c:v>
                </c:pt>
                <c:pt idx="55">
                  <c:v>1.3436523257170816E-3</c:v>
                </c:pt>
                <c:pt idx="56">
                  <c:v>1.3987163257170817E-3</c:v>
                </c:pt>
                <c:pt idx="57">
                  <c:v>1.4450443257170817E-3</c:v>
                </c:pt>
                <c:pt idx="58">
                  <c:v>1.4919763257170817E-3</c:v>
                </c:pt>
                <c:pt idx="59">
                  <c:v>1.5367443257170816E-3</c:v>
                </c:pt>
                <c:pt idx="60">
                  <c:v>1.5848163257170817E-3</c:v>
                </c:pt>
                <c:pt idx="61">
                  <c:v>1.6376563257170817E-3</c:v>
                </c:pt>
                <c:pt idx="62">
                  <c:v>1.6831643257170818E-3</c:v>
                </c:pt>
                <c:pt idx="63">
                  <c:v>1.7300363257170817E-3</c:v>
                </c:pt>
                <c:pt idx="64">
                  <c:v>1.7737803257170818E-3</c:v>
                </c:pt>
                <c:pt idx="65">
                  <c:v>1.8201123257170818E-3</c:v>
                </c:pt>
                <c:pt idx="66">
                  <c:v>1.8747003257170815E-3</c:v>
                </c:pt>
                <c:pt idx="67">
                  <c:v>1.9178083257170816E-3</c:v>
                </c:pt>
                <c:pt idx="68">
                  <c:v>1.9750363257170817E-3</c:v>
                </c:pt>
                <c:pt idx="69">
                  <c:v>2.0132283257170815E-3</c:v>
                </c:pt>
                <c:pt idx="70">
                  <c:v>2.0687683257170817E-3</c:v>
                </c:pt>
                <c:pt idx="71">
                  <c:v>2.1122123257170818E-3</c:v>
                </c:pt>
                <c:pt idx="72">
                  <c:v>2.1561963257170818E-3</c:v>
                </c:pt>
                <c:pt idx="73">
                  <c:v>2.2081323257170816E-3</c:v>
                </c:pt>
                <c:pt idx="74">
                  <c:v>2.2676443257170819E-3</c:v>
                </c:pt>
                <c:pt idx="75">
                  <c:v>2.3128003257170816E-3</c:v>
                </c:pt>
                <c:pt idx="76">
                  <c:v>2.3625443257170816E-3</c:v>
                </c:pt>
                <c:pt idx="77">
                  <c:v>2.3986843257170817E-3</c:v>
                </c:pt>
                <c:pt idx="78">
                  <c:v>2.4595963257170814E-3</c:v>
                </c:pt>
                <c:pt idx="79">
                  <c:v>2.5116963257170817E-3</c:v>
                </c:pt>
                <c:pt idx="80">
                  <c:v>2.5554723257170818E-3</c:v>
                </c:pt>
                <c:pt idx="81">
                  <c:v>2.604676325717082E-3</c:v>
                </c:pt>
                <c:pt idx="82">
                  <c:v>2.6607763257170819E-3</c:v>
                </c:pt>
                <c:pt idx="83">
                  <c:v>2.7025563257170818E-3</c:v>
                </c:pt>
                <c:pt idx="84">
                  <c:v>2.7587483257170819E-3</c:v>
                </c:pt>
                <c:pt idx="85">
                  <c:v>2.7998003257170816E-3</c:v>
                </c:pt>
                <c:pt idx="86">
                  <c:v>2.8546003257170823E-3</c:v>
                </c:pt>
                <c:pt idx="87">
                  <c:v>2.8971003257170819E-3</c:v>
                </c:pt>
                <c:pt idx="88">
                  <c:v>2.9586763257170817E-3</c:v>
                </c:pt>
                <c:pt idx="89">
                  <c:v>3.007944325717082E-3</c:v>
                </c:pt>
                <c:pt idx="90">
                  <c:v>3.0622643257170816E-3</c:v>
                </c:pt>
                <c:pt idx="91">
                  <c:v>3.101592325717082E-3</c:v>
                </c:pt>
                <c:pt idx="92">
                  <c:v>3.1557083257170819E-3</c:v>
                </c:pt>
                <c:pt idx="93">
                  <c:v>3.2060843257170819E-3</c:v>
                </c:pt>
                <c:pt idx="94">
                  <c:v>3.2514963257170822E-3</c:v>
                </c:pt>
                <c:pt idx="95">
                  <c:v>3.2991883257170816E-3</c:v>
                </c:pt>
                <c:pt idx="96">
                  <c:v>3.3549003257170818E-3</c:v>
                </c:pt>
                <c:pt idx="97">
                  <c:v>3.4025403257170821E-3</c:v>
                </c:pt>
                <c:pt idx="98">
                  <c:v>3.4608083257170819E-3</c:v>
                </c:pt>
                <c:pt idx="99">
                  <c:v>3.509620325717082E-3</c:v>
                </c:pt>
                <c:pt idx="100">
                  <c:v>3.561820325717082E-3</c:v>
                </c:pt>
                <c:pt idx="101">
                  <c:v>3.6134643257170816E-3</c:v>
                </c:pt>
                <c:pt idx="102">
                  <c:v>3.656016325717082E-3</c:v>
                </c:pt>
                <c:pt idx="103">
                  <c:v>3.708432325717082E-3</c:v>
                </c:pt>
                <c:pt idx="104">
                  <c:v>3.7547443257170822E-3</c:v>
                </c:pt>
                <c:pt idx="105">
                  <c:v>3.8115883257170816E-3</c:v>
                </c:pt>
                <c:pt idx="106">
                  <c:v>3.8595283257170819E-3</c:v>
                </c:pt>
                <c:pt idx="107">
                  <c:v>3.9037643257170819E-3</c:v>
                </c:pt>
                <c:pt idx="108">
                  <c:v>3.9588963257170817E-3</c:v>
                </c:pt>
                <c:pt idx="109">
                  <c:v>4.0050843257170817E-3</c:v>
                </c:pt>
                <c:pt idx="110">
                  <c:v>4.0582963257170821E-3</c:v>
                </c:pt>
                <c:pt idx="111">
                  <c:v>4.1181363257170823E-3</c:v>
                </c:pt>
                <c:pt idx="112">
                  <c:v>4.1663763257170821E-3</c:v>
                </c:pt>
                <c:pt idx="113">
                  <c:v>4.2118563257170817E-3</c:v>
                </c:pt>
                <c:pt idx="114">
                  <c:v>4.2695763257170824E-3</c:v>
                </c:pt>
                <c:pt idx="115">
                  <c:v>4.3250963257170823E-3</c:v>
                </c:pt>
                <c:pt idx="116">
                  <c:v>4.385896325717082E-3</c:v>
                </c:pt>
                <c:pt idx="117">
                  <c:v>4.4402563257170818E-3</c:v>
                </c:pt>
                <c:pt idx="118">
                  <c:v>4.4925763257170816E-3</c:v>
                </c:pt>
                <c:pt idx="119">
                  <c:v>4.5551363257170822E-3</c:v>
                </c:pt>
                <c:pt idx="120">
                  <c:v>4.6155363257170817E-3</c:v>
                </c:pt>
                <c:pt idx="121">
                  <c:v>4.6801763257170821E-3</c:v>
                </c:pt>
                <c:pt idx="122">
                  <c:v>4.7416563257170821E-3</c:v>
                </c:pt>
                <c:pt idx="123">
                  <c:v>4.8196963257170818E-3</c:v>
                </c:pt>
                <c:pt idx="124">
                  <c:v>4.9098163257170818E-3</c:v>
                </c:pt>
                <c:pt idx="125">
                  <c:v>4.9938563257170823E-3</c:v>
                </c:pt>
                <c:pt idx="126">
                  <c:v>5.0934563257170815E-3</c:v>
                </c:pt>
                <c:pt idx="127">
                  <c:v>5.2023363257170819E-3</c:v>
                </c:pt>
                <c:pt idx="128">
                  <c:v>5.3370963257170822E-3</c:v>
                </c:pt>
                <c:pt idx="129">
                  <c:v>5.5346563257170824E-3</c:v>
                </c:pt>
                <c:pt idx="130">
                  <c:v>5.7335363257170827E-3</c:v>
                </c:pt>
                <c:pt idx="131">
                  <c:v>5.9690963257170819E-3</c:v>
                </c:pt>
                <c:pt idx="132">
                  <c:v>6.2021363257170814E-3</c:v>
                </c:pt>
                <c:pt idx="133">
                  <c:v>6.4694563257170819E-3</c:v>
                </c:pt>
                <c:pt idx="134">
                  <c:v>6.7190163257170822E-3</c:v>
                </c:pt>
                <c:pt idx="135">
                  <c:v>6.9485363257170817E-3</c:v>
                </c:pt>
                <c:pt idx="136">
                  <c:v>7.166256325717082E-3</c:v>
                </c:pt>
                <c:pt idx="137">
                  <c:v>7.4033363257170817E-3</c:v>
                </c:pt>
                <c:pt idx="138">
                  <c:v>7.6039763257170819E-3</c:v>
                </c:pt>
                <c:pt idx="139">
                  <c:v>7.8138963257170825E-3</c:v>
                </c:pt>
                <c:pt idx="140">
                  <c:v>8.0221763257170824E-3</c:v>
                </c:pt>
                <c:pt idx="141">
                  <c:v>8.2396163257170817E-3</c:v>
                </c:pt>
                <c:pt idx="142">
                  <c:v>8.4538963257170825E-3</c:v>
                </c:pt>
                <c:pt idx="143">
                  <c:v>8.642256325717081E-3</c:v>
                </c:pt>
                <c:pt idx="144">
                  <c:v>8.8400163257170809E-3</c:v>
                </c:pt>
                <c:pt idx="145">
                  <c:v>9.0316963257170823E-3</c:v>
                </c:pt>
                <c:pt idx="146">
                  <c:v>9.2548963257170821E-3</c:v>
                </c:pt>
                <c:pt idx="147">
                  <c:v>9.4589363257170829E-3</c:v>
                </c:pt>
                <c:pt idx="148">
                  <c:v>9.6525363257170815E-3</c:v>
                </c:pt>
                <c:pt idx="149">
                  <c:v>9.8406563257170815E-3</c:v>
                </c:pt>
                <c:pt idx="150">
                  <c:v>1.0036136325717083E-2</c:v>
                </c:pt>
                <c:pt idx="151">
                  <c:v>1.0246856325717082E-2</c:v>
                </c:pt>
                <c:pt idx="152">
                  <c:v>1.0460256325717081E-2</c:v>
                </c:pt>
                <c:pt idx="153">
                  <c:v>1.0641376325717083E-2</c:v>
                </c:pt>
                <c:pt idx="154">
                  <c:v>1.0853176325717083E-2</c:v>
                </c:pt>
                <c:pt idx="155">
                  <c:v>1.1080136325717083E-2</c:v>
                </c:pt>
                <c:pt idx="156">
                  <c:v>1.1276976325717083E-2</c:v>
                </c:pt>
                <c:pt idx="157">
                  <c:v>1.1491296325717082E-2</c:v>
                </c:pt>
                <c:pt idx="158">
                  <c:v>1.1690776325717083E-2</c:v>
                </c:pt>
                <c:pt idx="159">
                  <c:v>1.1888336325717081E-2</c:v>
                </c:pt>
                <c:pt idx="160">
                  <c:v>1.2092936325717084E-2</c:v>
                </c:pt>
                <c:pt idx="161">
                  <c:v>1.2295216325717083E-2</c:v>
                </c:pt>
                <c:pt idx="162">
                  <c:v>1.2494136325717083E-2</c:v>
                </c:pt>
                <c:pt idx="163">
                  <c:v>1.2676216325717082E-2</c:v>
                </c:pt>
                <c:pt idx="164">
                  <c:v>1.2907216325717081E-2</c:v>
                </c:pt>
                <c:pt idx="165">
                  <c:v>1.3095256325717081E-2</c:v>
                </c:pt>
                <c:pt idx="166">
                  <c:v>1.3309376325717081E-2</c:v>
                </c:pt>
                <c:pt idx="167">
                  <c:v>1.350849632571708E-2</c:v>
                </c:pt>
                <c:pt idx="168">
                  <c:v>1.3727296325717082E-2</c:v>
                </c:pt>
                <c:pt idx="169">
                  <c:v>1.3927856325717082E-2</c:v>
                </c:pt>
                <c:pt idx="170">
                  <c:v>1.4128816325717082E-2</c:v>
                </c:pt>
                <c:pt idx="171">
                  <c:v>1.4326536325717083E-2</c:v>
                </c:pt>
                <c:pt idx="172">
                  <c:v>1.4550896325717082E-2</c:v>
                </c:pt>
                <c:pt idx="173">
                  <c:v>1.4792976325717083E-2</c:v>
                </c:pt>
                <c:pt idx="174">
                  <c:v>1.4989456325717082E-2</c:v>
                </c:pt>
                <c:pt idx="175">
                  <c:v>1.5183456325717081E-2</c:v>
                </c:pt>
                <c:pt idx="176">
                  <c:v>1.5402376325717082E-2</c:v>
                </c:pt>
                <c:pt idx="177">
                  <c:v>1.5580336325717082E-2</c:v>
                </c:pt>
                <c:pt idx="178">
                  <c:v>1.5805296325717082E-2</c:v>
                </c:pt>
                <c:pt idx="179">
                  <c:v>1.6016056325717083E-2</c:v>
                </c:pt>
                <c:pt idx="180">
                  <c:v>1.6235496325717084E-2</c:v>
                </c:pt>
                <c:pt idx="181">
                  <c:v>1.6429856325717081E-2</c:v>
                </c:pt>
                <c:pt idx="182">
                  <c:v>1.6622656325717081E-2</c:v>
                </c:pt>
                <c:pt idx="183">
                  <c:v>1.681853632571708E-2</c:v>
                </c:pt>
                <c:pt idx="184">
                  <c:v>1.7022736325717082E-2</c:v>
                </c:pt>
                <c:pt idx="185">
                  <c:v>1.724677632571708E-2</c:v>
                </c:pt>
                <c:pt idx="186">
                  <c:v>1.7443256325717083E-2</c:v>
                </c:pt>
                <c:pt idx="187">
                  <c:v>1.7666456325717082E-2</c:v>
                </c:pt>
                <c:pt idx="188">
                  <c:v>1.7877456325717082E-2</c:v>
                </c:pt>
                <c:pt idx="189">
                  <c:v>1.8077856325717082E-2</c:v>
                </c:pt>
                <c:pt idx="190">
                  <c:v>1.8277696325717081E-2</c:v>
                </c:pt>
                <c:pt idx="191">
                  <c:v>1.8511136325717083E-2</c:v>
                </c:pt>
                <c:pt idx="192">
                  <c:v>1.8719216325717082E-2</c:v>
                </c:pt>
                <c:pt idx="193">
                  <c:v>1.8906816325717082E-2</c:v>
                </c:pt>
                <c:pt idx="194">
                  <c:v>1.9122496325717081E-2</c:v>
                </c:pt>
                <c:pt idx="195">
                  <c:v>1.9330816325717082E-2</c:v>
                </c:pt>
                <c:pt idx="196">
                  <c:v>1.9542376325717082E-2</c:v>
                </c:pt>
                <c:pt idx="197">
                  <c:v>1.9741256325717084E-2</c:v>
                </c:pt>
                <c:pt idx="198">
                  <c:v>1.9952456325717082E-2</c:v>
                </c:pt>
                <c:pt idx="199">
                  <c:v>2.0154056325717078E-2</c:v>
                </c:pt>
                <c:pt idx="200">
                  <c:v>2.0342656325717079E-2</c:v>
                </c:pt>
                <c:pt idx="201">
                  <c:v>2.0551776325717079E-2</c:v>
                </c:pt>
                <c:pt idx="202">
                  <c:v>2.0745216325717082E-2</c:v>
                </c:pt>
                <c:pt idx="203">
                  <c:v>2.095361632571708E-2</c:v>
                </c:pt>
                <c:pt idx="204">
                  <c:v>2.1160536325717079E-2</c:v>
                </c:pt>
                <c:pt idx="205">
                  <c:v>2.1353896325717079E-2</c:v>
                </c:pt>
                <c:pt idx="206">
                  <c:v>2.1592576325717081E-2</c:v>
                </c:pt>
                <c:pt idx="207">
                  <c:v>2.180245632571708E-2</c:v>
                </c:pt>
                <c:pt idx="208">
                  <c:v>2.1993296325717081E-2</c:v>
                </c:pt>
                <c:pt idx="209">
                  <c:v>2.2205856325717081E-2</c:v>
                </c:pt>
                <c:pt idx="210">
                  <c:v>2.240413632571708E-2</c:v>
                </c:pt>
                <c:pt idx="211">
                  <c:v>2.2624096325717078E-2</c:v>
                </c:pt>
                <c:pt idx="212">
                  <c:v>2.2815416325717083E-2</c:v>
                </c:pt>
                <c:pt idx="213">
                  <c:v>2.3039256325717079E-2</c:v>
                </c:pt>
                <c:pt idx="214">
                  <c:v>2.326457632571708E-2</c:v>
                </c:pt>
                <c:pt idx="215">
                  <c:v>2.3457016325717079E-2</c:v>
                </c:pt>
                <c:pt idx="216">
                  <c:v>2.3665056325717079E-2</c:v>
                </c:pt>
                <c:pt idx="217">
                  <c:v>2.3876696325717081E-2</c:v>
                </c:pt>
                <c:pt idx="218">
                  <c:v>2.408245632571708E-2</c:v>
                </c:pt>
                <c:pt idx="219">
                  <c:v>2.4275576325717082E-2</c:v>
                </c:pt>
                <c:pt idx="220">
                  <c:v>2.4497016325717082E-2</c:v>
                </c:pt>
                <c:pt idx="221">
                  <c:v>2.4670936325717083E-2</c:v>
                </c:pt>
                <c:pt idx="222">
                  <c:v>2.488985632571708E-2</c:v>
                </c:pt>
                <c:pt idx="223">
                  <c:v>2.5092696325717079E-2</c:v>
                </c:pt>
                <c:pt idx="224">
                  <c:v>2.5299896325717081E-2</c:v>
                </c:pt>
                <c:pt idx="225">
                  <c:v>2.5531696325717078E-2</c:v>
                </c:pt>
                <c:pt idx="226">
                  <c:v>2.5737256325717078E-2</c:v>
                </c:pt>
                <c:pt idx="227">
                  <c:v>2.5921896325717078E-2</c:v>
                </c:pt>
                <c:pt idx="228">
                  <c:v>2.6116456325717081E-2</c:v>
                </c:pt>
                <c:pt idx="229">
                  <c:v>2.6334136325717079E-2</c:v>
                </c:pt>
                <c:pt idx="230">
                  <c:v>2.6531096325717082E-2</c:v>
                </c:pt>
                <c:pt idx="231">
                  <c:v>2.6729056325717079E-2</c:v>
                </c:pt>
                <c:pt idx="232">
                  <c:v>2.6927816325717079E-2</c:v>
                </c:pt>
                <c:pt idx="233">
                  <c:v>2.715369632571708E-2</c:v>
                </c:pt>
                <c:pt idx="234">
                  <c:v>2.7360816325717078E-2</c:v>
                </c:pt>
                <c:pt idx="235">
                  <c:v>2.755029632571708E-2</c:v>
                </c:pt>
                <c:pt idx="236">
                  <c:v>2.7754896325717079E-2</c:v>
                </c:pt>
                <c:pt idx="237">
                  <c:v>2.795525632571708E-2</c:v>
                </c:pt>
                <c:pt idx="238">
                  <c:v>2.8162896325717082E-2</c:v>
                </c:pt>
                <c:pt idx="239">
                  <c:v>2.8336176325717083E-2</c:v>
                </c:pt>
                <c:pt idx="240">
                  <c:v>2.8547816325717078E-2</c:v>
                </c:pt>
                <c:pt idx="241">
                  <c:v>2.8772936325717077E-2</c:v>
                </c:pt>
                <c:pt idx="242">
                  <c:v>2.8972136325717081E-2</c:v>
                </c:pt>
                <c:pt idx="243">
                  <c:v>2.9172216325717079E-2</c:v>
                </c:pt>
                <c:pt idx="244">
                  <c:v>2.9367816325717076E-2</c:v>
                </c:pt>
                <c:pt idx="245">
                  <c:v>2.9585456325717078E-2</c:v>
                </c:pt>
                <c:pt idx="246">
                  <c:v>2.9794216325717077E-2</c:v>
                </c:pt>
                <c:pt idx="247">
                  <c:v>3.0007816325717078E-2</c:v>
                </c:pt>
                <c:pt idx="248">
                  <c:v>3.0203856325717079E-2</c:v>
                </c:pt>
                <c:pt idx="249">
                  <c:v>3.042929632571708E-2</c:v>
                </c:pt>
                <c:pt idx="250">
                  <c:v>3.0626816325717079E-2</c:v>
                </c:pt>
                <c:pt idx="251">
                  <c:v>3.083641632571708E-2</c:v>
                </c:pt>
                <c:pt idx="252">
                  <c:v>3.1055216325717078E-2</c:v>
                </c:pt>
                <c:pt idx="253">
                  <c:v>3.1250176325717083E-2</c:v>
                </c:pt>
                <c:pt idx="254">
                  <c:v>3.1453336325717077E-2</c:v>
                </c:pt>
                <c:pt idx="255">
                  <c:v>3.1647456325717076E-2</c:v>
                </c:pt>
                <c:pt idx="256">
                  <c:v>3.1839776325717078E-2</c:v>
                </c:pt>
                <c:pt idx="257">
                  <c:v>3.2057456325717083E-2</c:v>
                </c:pt>
                <c:pt idx="258">
                  <c:v>3.2264696325717081E-2</c:v>
                </c:pt>
                <c:pt idx="259">
                  <c:v>3.2451056325717077E-2</c:v>
                </c:pt>
                <c:pt idx="260">
                  <c:v>3.2649816325717083E-2</c:v>
                </c:pt>
                <c:pt idx="261">
                  <c:v>3.2847456325717082E-2</c:v>
                </c:pt>
                <c:pt idx="262">
                  <c:v>3.3063736325717082E-2</c:v>
                </c:pt>
                <c:pt idx="263">
                  <c:v>3.3243776325717081E-2</c:v>
                </c:pt>
                <c:pt idx="264">
                  <c:v>3.3473776325717082E-2</c:v>
                </c:pt>
                <c:pt idx="265">
                  <c:v>3.368913632571708E-2</c:v>
                </c:pt>
                <c:pt idx="266">
                  <c:v>3.3884336325717079E-2</c:v>
                </c:pt>
                <c:pt idx="267">
                  <c:v>3.4088216325717083E-2</c:v>
                </c:pt>
                <c:pt idx="268">
                  <c:v>3.4298336325717077E-2</c:v>
                </c:pt>
                <c:pt idx="269">
                  <c:v>3.4500776325717082E-2</c:v>
                </c:pt>
                <c:pt idx="270">
                  <c:v>3.473473632571708E-2</c:v>
                </c:pt>
                <c:pt idx="271">
                  <c:v>3.492765632571708E-2</c:v>
                </c:pt>
                <c:pt idx="272">
                  <c:v>3.5144016325717078E-2</c:v>
                </c:pt>
                <c:pt idx="273">
                  <c:v>3.5329096325717083E-2</c:v>
                </c:pt>
                <c:pt idx="274">
                  <c:v>3.5544616325717079E-2</c:v>
                </c:pt>
                <c:pt idx="275">
                  <c:v>3.574897632571708E-2</c:v>
                </c:pt>
                <c:pt idx="276">
                  <c:v>3.5939936325717084E-2</c:v>
                </c:pt>
                <c:pt idx="277">
                  <c:v>3.6130656325717082E-2</c:v>
                </c:pt>
                <c:pt idx="278">
                  <c:v>3.6333936325717076E-2</c:v>
                </c:pt>
                <c:pt idx="279">
                  <c:v>3.6557856325717085E-2</c:v>
                </c:pt>
                <c:pt idx="280">
                  <c:v>3.6741176325717079E-2</c:v>
                </c:pt>
                <c:pt idx="281">
                  <c:v>3.6965736325717077E-2</c:v>
                </c:pt>
                <c:pt idx="282">
                  <c:v>3.7186456325717078E-2</c:v>
                </c:pt>
                <c:pt idx="283">
                  <c:v>3.7376056325717083E-2</c:v>
                </c:pt>
                <c:pt idx="284">
                  <c:v>3.7577936325717078E-2</c:v>
                </c:pt>
                <c:pt idx="285">
                  <c:v>3.778321632571708E-2</c:v>
                </c:pt>
                <c:pt idx="286">
                  <c:v>3.799353632571708E-2</c:v>
                </c:pt>
                <c:pt idx="287">
                  <c:v>3.8220656325717084E-2</c:v>
                </c:pt>
                <c:pt idx="288">
                  <c:v>3.8451936325717077E-2</c:v>
                </c:pt>
                <c:pt idx="289">
                  <c:v>3.8650496325717078E-2</c:v>
                </c:pt>
                <c:pt idx="290">
                  <c:v>3.8875496325717081E-2</c:v>
                </c:pt>
                <c:pt idx="291">
                  <c:v>3.9074016325717081E-2</c:v>
                </c:pt>
                <c:pt idx="292">
                  <c:v>3.9284016325717076E-2</c:v>
                </c:pt>
                <c:pt idx="293">
                  <c:v>3.9498536325717079E-2</c:v>
                </c:pt>
                <c:pt idx="294">
                  <c:v>3.9707416325717081E-2</c:v>
                </c:pt>
                <c:pt idx="295">
                  <c:v>3.9915856325717078E-2</c:v>
                </c:pt>
                <c:pt idx="296">
                  <c:v>4.0120456325717077E-2</c:v>
                </c:pt>
                <c:pt idx="297">
                  <c:v>4.0326456325717082E-2</c:v>
                </c:pt>
                <c:pt idx="298">
                  <c:v>4.0514456325717083E-2</c:v>
                </c:pt>
                <c:pt idx="299">
                  <c:v>4.0744456325717077E-2</c:v>
                </c:pt>
                <c:pt idx="300">
                  <c:v>4.096125632571708E-2</c:v>
                </c:pt>
                <c:pt idx="301">
                  <c:v>4.1164456325717073E-2</c:v>
                </c:pt>
                <c:pt idx="302">
                  <c:v>4.1366856325717079E-2</c:v>
                </c:pt>
                <c:pt idx="303">
                  <c:v>4.1602856325717079E-2</c:v>
                </c:pt>
                <c:pt idx="304">
                  <c:v>4.1814456325717078E-2</c:v>
                </c:pt>
                <c:pt idx="305">
                  <c:v>4.2021256325717078E-2</c:v>
                </c:pt>
                <c:pt idx="306">
                  <c:v>4.2234856325717079E-2</c:v>
                </c:pt>
                <c:pt idx="307">
                  <c:v>4.2445256325717079E-2</c:v>
                </c:pt>
                <c:pt idx="308">
                  <c:v>4.2655256325717081E-2</c:v>
                </c:pt>
                <c:pt idx="309">
                  <c:v>4.288445632571708E-2</c:v>
                </c:pt>
                <c:pt idx="310">
                  <c:v>4.3128056325717076E-2</c:v>
                </c:pt>
                <c:pt idx="311">
                  <c:v>4.3334056325717081E-2</c:v>
                </c:pt>
                <c:pt idx="312">
                  <c:v>4.3531256325717083E-2</c:v>
                </c:pt>
                <c:pt idx="313">
                  <c:v>4.3739256325717076E-2</c:v>
                </c:pt>
                <c:pt idx="314">
                  <c:v>4.3958856325717076E-2</c:v>
                </c:pt>
                <c:pt idx="315">
                  <c:v>4.4163256325717083E-2</c:v>
                </c:pt>
                <c:pt idx="316">
                  <c:v>4.4374856325717076E-2</c:v>
                </c:pt>
                <c:pt idx="317">
                  <c:v>4.4574056325717086E-2</c:v>
                </c:pt>
                <c:pt idx="318">
                  <c:v>4.4790456325717078E-2</c:v>
                </c:pt>
                <c:pt idx="319">
                  <c:v>4.5001256325717075E-2</c:v>
                </c:pt>
                <c:pt idx="320">
                  <c:v>4.5218056325717078E-2</c:v>
                </c:pt>
                <c:pt idx="321">
                  <c:v>4.5444856325717077E-2</c:v>
                </c:pt>
                <c:pt idx="322">
                  <c:v>4.5658856325717076E-2</c:v>
                </c:pt>
                <c:pt idx="323">
                  <c:v>4.5865656325717083E-2</c:v>
                </c:pt>
                <c:pt idx="324">
                  <c:v>4.6109656325717084E-2</c:v>
                </c:pt>
                <c:pt idx="325">
                  <c:v>4.629965632571708E-2</c:v>
                </c:pt>
                <c:pt idx="326">
                  <c:v>4.6528056325717077E-2</c:v>
                </c:pt>
                <c:pt idx="327">
                  <c:v>4.6753656325717083E-2</c:v>
                </c:pt>
                <c:pt idx="328">
                  <c:v>4.6973256325717083E-2</c:v>
                </c:pt>
                <c:pt idx="329">
                  <c:v>4.7170456325717078E-2</c:v>
                </c:pt>
                <c:pt idx="330">
                  <c:v>4.7374056325717076E-2</c:v>
                </c:pt>
                <c:pt idx="331">
                  <c:v>4.7577256325717077E-2</c:v>
                </c:pt>
                <c:pt idx="332">
                  <c:v>4.7788456325717085E-2</c:v>
                </c:pt>
                <c:pt idx="333">
                  <c:v>4.8020856325717079E-2</c:v>
                </c:pt>
                <c:pt idx="334">
                  <c:v>4.8246056325717081E-2</c:v>
                </c:pt>
                <c:pt idx="335">
                  <c:v>4.8452056325717079E-2</c:v>
                </c:pt>
                <c:pt idx="336">
                  <c:v>4.8657656325717079E-2</c:v>
                </c:pt>
                <c:pt idx="337">
                  <c:v>4.8860856325717086E-2</c:v>
                </c:pt>
                <c:pt idx="338">
                  <c:v>4.9084056325717079E-2</c:v>
                </c:pt>
                <c:pt idx="339">
                  <c:v>4.9300856325717082E-2</c:v>
                </c:pt>
                <c:pt idx="340">
                  <c:v>4.9530456325717086E-2</c:v>
                </c:pt>
                <c:pt idx="341">
                  <c:v>4.9768856325717079E-2</c:v>
                </c:pt>
                <c:pt idx="342">
                  <c:v>4.9976856325717078E-2</c:v>
                </c:pt>
                <c:pt idx="343">
                  <c:v>5.0198856325717085E-2</c:v>
                </c:pt>
                <c:pt idx="344">
                  <c:v>5.0420456325717081E-2</c:v>
                </c:pt>
                <c:pt idx="345">
                  <c:v>5.0629256325717076E-2</c:v>
                </c:pt>
                <c:pt idx="346">
                  <c:v>5.0844856325717079E-2</c:v>
                </c:pt>
                <c:pt idx="347">
                  <c:v>5.1082856325717081E-2</c:v>
                </c:pt>
                <c:pt idx="348">
                  <c:v>5.1291256325717079E-2</c:v>
                </c:pt>
                <c:pt idx="349">
                  <c:v>5.1527656325717083E-2</c:v>
                </c:pt>
                <c:pt idx="350">
                  <c:v>5.1744856325717077E-2</c:v>
                </c:pt>
                <c:pt idx="351">
                  <c:v>5.196525632571708E-2</c:v>
                </c:pt>
                <c:pt idx="352">
                  <c:v>5.2180856325717083E-2</c:v>
                </c:pt>
                <c:pt idx="353">
                  <c:v>5.2382856325717084E-2</c:v>
                </c:pt>
                <c:pt idx="354">
                  <c:v>5.2606056325717077E-2</c:v>
                </c:pt>
                <c:pt idx="355">
                  <c:v>5.282285632571708E-2</c:v>
                </c:pt>
                <c:pt idx="356">
                  <c:v>5.3063656325717086E-2</c:v>
                </c:pt>
                <c:pt idx="357">
                  <c:v>5.3276456325717085E-2</c:v>
                </c:pt>
                <c:pt idx="358">
                  <c:v>5.3488056325717084E-2</c:v>
                </c:pt>
                <c:pt idx="359">
                  <c:v>5.3711256325717077E-2</c:v>
                </c:pt>
                <c:pt idx="360">
                  <c:v>5.3922856325717083E-2</c:v>
                </c:pt>
                <c:pt idx="361">
                  <c:v>5.4153256325717082E-2</c:v>
                </c:pt>
                <c:pt idx="362">
                  <c:v>5.4352456325717079E-2</c:v>
                </c:pt>
                <c:pt idx="363">
                  <c:v>5.4615256325717079E-2</c:v>
                </c:pt>
                <c:pt idx="364">
                  <c:v>5.4859656325717078E-2</c:v>
                </c:pt>
                <c:pt idx="365">
                  <c:v>5.5073656325717077E-2</c:v>
                </c:pt>
                <c:pt idx="366">
                  <c:v>5.5311256325717081E-2</c:v>
                </c:pt>
                <c:pt idx="367">
                  <c:v>5.5557656325717082E-2</c:v>
                </c:pt>
                <c:pt idx="368">
                  <c:v>5.5784856325717079E-2</c:v>
                </c:pt>
                <c:pt idx="369">
                  <c:v>5.6007656325717081E-2</c:v>
                </c:pt>
                <c:pt idx="370">
                  <c:v>5.6223656325717082E-2</c:v>
                </c:pt>
                <c:pt idx="371">
                  <c:v>5.6441656325717078E-2</c:v>
                </c:pt>
                <c:pt idx="372">
                  <c:v>5.6684856325717084E-2</c:v>
                </c:pt>
                <c:pt idx="373">
                  <c:v>5.687245632571708E-2</c:v>
                </c:pt>
                <c:pt idx="374">
                  <c:v>5.7117656325717074E-2</c:v>
                </c:pt>
                <c:pt idx="375">
                  <c:v>5.7330456325717073E-2</c:v>
                </c:pt>
                <c:pt idx="376">
                  <c:v>5.7542856325717082E-2</c:v>
                </c:pt>
                <c:pt idx="377">
                  <c:v>5.7778456325717077E-2</c:v>
                </c:pt>
                <c:pt idx="378">
                  <c:v>5.801045632571708E-2</c:v>
                </c:pt>
                <c:pt idx="379">
                  <c:v>5.8236056325717073E-2</c:v>
                </c:pt>
                <c:pt idx="380">
                  <c:v>5.8471656325717082E-2</c:v>
                </c:pt>
                <c:pt idx="381">
                  <c:v>5.8689656325717078E-2</c:v>
                </c:pt>
                <c:pt idx="382">
                  <c:v>5.8943656325717075E-2</c:v>
                </c:pt>
                <c:pt idx="383">
                  <c:v>5.9178056325717085E-2</c:v>
                </c:pt>
                <c:pt idx="384">
                  <c:v>5.9380456325717076E-2</c:v>
                </c:pt>
                <c:pt idx="385">
                  <c:v>5.9608456325717075E-2</c:v>
                </c:pt>
                <c:pt idx="386">
                  <c:v>5.9840856325717083E-2</c:v>
                </c:pt>
                <c:pt idx="387">
                  <c:v>6.006565632571708E-2</c:v>
                </c:pt>
                <c:pt idx="388">
                  <c:v>6.0293256325717082E-2</c:v>
                </c:pt>
                <c:pt idx="389">
                  <c:v>6.0535656325717078E-2</c:v>
                </c:pt>
                <c:pt idx="390">
                  <c:v>6.0767256325717077E-2</c:v>
                </c:pt>
                <c:pt idx="391">
                  <c:v>6.0974056325717084E-2</c:v>
                </c:pt>
                <c:pt idx="392">
                  <c:v>6.1217256325717076E-2</c:v>
                </c:pt>
                <c:pt idx="393">
                  <c:v>6.144205632571708E-2</c:v>
                </c:pt>
                <c:pt idx="394">
                  <c:v>6.169685632571708E-2</c:v>
                </c:pt>
                <c:pt idx="395">
                  <c:v>6.1894056325717074E-2</c:v>
                </c:pt>
                <c:pt idx="396">
                  <c:v>6.2140056325717084E-2</c:v>
                </c:pt>
                <c:pt idx="397">
                  <c:v>6.2378456325717077E-2</c:v>
                </c:pt>
                <c:pt idx="398">
                  <c:v>6.2649256325717079E-2</c:v>
                </c:pt>
                <c:pt idx="399">
                  <c:v>6.2895656325717073E-2</c:v>
                </c:pt>
                <c:pt idx="400">
                  <c:v>6.3120856325717081E-2</c:v>
                </c:pt>
                <c:pt idx="401">
                  <c:v>6.335405632571707E-2</c:v>
                </c:pt>
                <c:pt idx="402">
                  <c:v>6.3589656325717087E-2</c:v>
                </c:pt>
                <c:pt idx="403">
                  <c:v>6.3826056325717084E-2</c:v>
                </c:pt>
                <c:pt idx="404">
                  <c:v>6.4082056325717077E-2</c:v>
                </c:pt>
                <c:pt idx="405">
                  <c:v>6.4316856325717084E-2</c:v>
                </c:pt>
                <c:pt idx="406">
                  <c:v>6.4574856325717078E-2</c:v>
                </c:pt>
                <c:pt idx="407">
                  <c:v>6.4802856325717084E-2</c:v>
                </c:pt>
                <c:pt idx="408">
                  <c:v>6.5049256325717078E-2</c:v>
                </c:pt>
                <c:pt idx="409">
                  <c:v>6.5291256325717084E-2</c:v>
                </c:pt>
                <c:pt idx="410">
                  <c:v>6.5530456325717079E-2</c:v>
                </c:pt>
                <c:pt idx="411">
                  <c:v>6.5758856325717083E-2</c:v>
                </c:pt>
                <c:pt idx="412">
                  <c:v>6.5988856325717077E-2</c:v>
                </c:pt>
                <c:pt idx="413">
                  <c:v>6.621965632571708E-2</c:v>
                </c:pt>
                <c:pt idx="414">
                  <c:v>6.6462456325717081E-2</c:v>
                </c:pt>
                <c:pt idx="415">
                  <c:v>6.6732456325717074E-2</c:v>
                </c:pt>
                <c:pt idx="416">
                  <c:v>6.694165632571708E-2</c:v>
                </c:pt>
                <c:pt idx="417">
                  <c:v>6.7186056325717086E-2</c:v>
                </c:pt>
                <c:pt idx="418">
                  <c:v>6.7434456325717082E-2</c:v>
                </c:pt>
                <c:pt idx="419">
                  <c:v>6.7665256325717071E-2</c:v>
                </c:pt>
                <c:pt idx="420">
                  <c:v>6.7933656325717073E-2</c:v>
                </c:pt>
                <c:pt idx="421">
                  <c:v>6.8139656325717085E-2</c:v>
                </c:pt>
                <c:pt idx="422">
                  <c:v>6.8404056325717069E-2</c:v>
                </c:pt>
                <c:pt idx="423">
                  <c:v>6.8646856325717071E-2</c:v>
                </c:pt>
                <c:pt idx="424">
                  <c:v>6.8880856325717083E-2</c:v>
                </c:pt>
                <c:pt idx="425">
                  <c:v>6.9116056325717073E-2</c:v>
                </c:pt>
                <c:pt idx="426">
                  <c:v>6.9356056325717078E-2</c:v>
                </c:pt>
                <c:pt idx="427">
                  <c:v>6.9630856325717083E-2</c:v>
                </c:pt>
                <c:pt idx="428">
                  <c:v>6.988605632571708E-2</c:v>
                </c:pt>
                <c:pt idx="429">
                  <c:v>7.0114056325717072E-2</c:v>
                </c:pt>
                <c:pt idx="430">
                  <c:v>7.0351656325717077E-2</c:v>
                </c:pt>
                <c:pt idx="431">
                  <c:v>7.0587656325717077E-2</c:v>
                </c:pt>
                <c:pt idx="432" formatCode="General">
                  <c:v>7.0829656325717083E-2</c:v>
                </c:pt>
                <c:pt idx="433" formatCode="General">
                  <c:v>7.1083256325717076E-2</c:v>
                </c:pt>
                <c:pt idx="434" formatCode="General">
                  <c:v>7.1321256325717078E-2</c:v>
                </c:pt>
                <c:pt idx="435" formatCode="General">
                  <c:v>7.1578056325717079E-2</c:v>
                </c:pt>
                <c:pt idx="436" formatCode="General">
                  <c:v>7.1814056325717079E-2</c:v>
                </c:pt>
                <c:pt idx="437" formatCode="General">
                  <c:v>7.2067256325717088E-2</c:v>
                </c:pt>
                <c:pt idx="438" formatCode="General">
                  <c:v>7.2296456325717073E-2</c:v>
                </c:pt>
                <c:pt idx="439" formatCode="General">
                  <c:v>7.2546056325717076E-2</c:v>
                </c:pt>
                <c:pt idx="440" formatCode="General">
                  <c:v>7.2801256325717073E-2</c:v>
                </c:pt>
                <c:pt idx="441" formatCode="General">
                  <c:v>7.3038856325717078E-2</c:v>
                </c:pt>
                <c:pt idx="442" formatCode="General">
                  <c:v>7.3314056325717081E-2</c:v>
                </c:pt>
                <c:pt idx="443" formatCode="General">
                  <c:v>7.3573256325717082E-2</c:v>
                </c:pt>
                <c:pt idx="444" formatCode="General">
                  <c:v>7.3804056325717071E-2</c:v>
                </c:pt>
                <c:pt idx="445" formatCode="General">
                  <c:v>7.4051256325717074E-2</c:v>
                </c:pt>
                <c:pt idx="446" formatCode="General">
                  <c:v>7.4303256325717076E-2</c:v>
                </c:pt>
                <c:pt idx="447" formatCode="General">
                  <c:v>7.4564056325717082E-2</c:v>
                </c:pt>
                <c:pt idx="448" formatCode="General">
                  <c:v>7.4795256325717083E-2</c:v>
                </c:pt>
                <c:pt idx="449" formatCode="General">
                  <c:v>7.5035256325717073E-2</c:v>
                </c:pt>
                <c:pt idx="450" formatCode="General">
                  <c:v>7.5299256325717087E-2</c:v>
                </c:pt>
                <c:pt idx="451" formatCode="General">
                  <c:v>7.5554856325717082E-2</c:v>
                </c:pt>
                <c:pt idx="452" formatCode="General">
                  <c:v>7.5794856325717086E-2</c:v>
                </c:pt>
                <c:pt idx="453" formatCode="General">
                  <c:v>7.6042456325717073E-2</c:v>
                </c:pt>
                <c:pt idx="454" formatCode="General">
                  <c:v>7.6320456325717073E-2</c:v>
                </c:pt>
                <c:pt idx="455" formatCode="General">
                  <c:v>7.6572456325717075E-2</c:v>
                </c:pt>
                <c:pt idx="456" formatCode="General">
                  <c:v>7.6842056325717084E-2</c:v>
                </c:pt>
                <c:pt idx="457" formatCode="General">
                  <c:v>7.7086056325717078E-2</c:v>
                </c:pt>
                <c:pt idx="458" formatCode="General">
                  <c:v>7.7334456325717074E-2</c:v>
                </c:pt>
                <c:pt idx="459" formatCode="General">
                  <c:v>7.7583256325717082E-2</c:v>
                </c:pt>
                <c:pt idx="460" formatCode="General">
                  <c:v>7.7864456325717091E-2</c:v>
                </c:pt>
                <c:pt idx="461" formatCode="General">
                  <c:v>7.8112856325717073E-2</c:v>
                </c:pt>
                <c:pt idx="462" formatCode="General">
                  <c:v>7.8370056325717086E-2</c:v>
                </c:pt>
                <c:pt idx="463" formatCode="General">
                  <c:v>7.8618856325717079E-2</c:v>
                </c:pt>
                <c:pt idx="464" formatCode="General">
                  <c:v>7.889685632571708E-2</c:v>
                </c:pt>
                <c:pt idx="465" formatCode="General">
                  <c:v>7.9154056325717079E-2</c:v>
                </c:pt>
                <c:pt idx="466" formatCode="General">
                  <c:v>7.9394856325717078E-2</c:v>
                </c:pt>
                <c:pt idx="467" formatCode="General">
                  <c:v>7.9643256325717074E-2</c:v>
                </c:pt>
                <c:pt idx="468" formatCode="General">
                  <c:v>7.9894856325717079E-2</c:v>
                </c:pt>
                <c:pt idx="469" formatCode="General">
                  <c:v>8.0176456325717085E-2</c:v>
                </c:pt>
                <c:pt idx="470" formatCode="General">
                  <c:v>8.0441256325717081E-2</c:v>
                </c:pt>
                <c:pt idx="471" formatCode="General">
                  <c:v>8.0688456325717084E-2</c:v>
                </c:pt>
                <c:pt idx="472" formatCode="General">
                  <c:v>8.0938856325717096E-2</c:v>
                </c:pt>
                <c:pt idx="473" formatCode="General">
                  <c:v>8.118685632571708E-2</c:v>
                </c:pt>
                <c:pt idx="474" formatCode="General">
                  <c:v>8.1438456325717098E-2</c:v>
                </c:pt>
                <c:pt idx="475" formatCode="General">
                  <c:v>8.168525632571709E-2</c:v>
                </c:pt>
                <c:pt idx="476" formatCode="General">
                  <c:v>8.1940856325717085E-2</c:v>
                </c:pt>
                <c:pt idx="477" formatCode="General">
                  <c:v>8.2188856325717097E-2</c:v>
                </c:pt>
                <c:pt idx="478" formatCode="General">
                  <c:v>8.24664563257171E-2</c:v>
                </c:pt>
                <c:pt idx="479" formatCode="General">
                  <c:v>8.2733656325717095E-2</c:v>
                </c:pt>
                <c:pt idx="480" formatCode="General">
                  <c:v>8.2998456325717077E-2</c:v>
                </c:pt>
                <c:pt idx="481" formatCode="General">
                  <c:v>8.3266456325717081E-2</c:v>
                </c:pt>
                <c:pt idx="482" formatCode="General">
                  <c:v>8.3530456325717081E-2</c:v>
                </c:pt>
                <c:pt idx="483" formatCode="General">
                  <c:v>8.3789656325717096E-2</c:v>
                </c:pt>
                <c:pt idx="484" formatCode="General">
                  <c:v>8.4034456325717086E-2</c:v>
                </c:pt>
                <c:pt idx="485" formatCode="General">
                  <c:v>8.4295256325717091E-2</c:v>
                </c:pt>
                <c:pt idx="486" formatCode="General">
                  <c:v>8.4530056325717084E-2</c:v>
                </c:pt>
                <c:pt idx="487" formatCode="General">
                  <c:v>8.4779256325717089E-2</c:v>
                </c:pt>
                <c:pt idx="488" formatCode="General">
                  <c:v>8.5064056325717091E-2</c:v>
                </c:pt>
                <c:pt idx="489" formatCode="General">
                  <c:v>8.5321656325717102E-2</c:v>
                </c:pt>
                <c:pt idx="490" formatCode="General">
                  <c:v>8.5606856325717087E-2</c:v>
                </c:pt>
                <c:pt idx="491" formatCode="General">
                  <c:v>8.5867656325717079E-2</c:v>
                </c:pt>
                <c:pt idx="492" formatCode="General">
                  <c:v>8.6097256325717075E-2</c:v>
                </c:pt>
                <c:pt idx="493" formatCode="General">
                  <c:v>8.6336456325717084E-2</c:v>
                </c:pt>
                <c:pt idx="494" formatCode="General">
                  <c:v>8.6586856325717096E-2</c:v>
                </c:pt>
                <c:pt idx="495" formatCode="General">
                  <c:v>8.6843256325717086E-2</c:v>
                </c:pt>
                <c:pt idx="496" formatCode="General">
                  <c:v>8.7093256325717086E-2</c:v>
                </c:pt>
                <c:pt idx="497" formatCode="General">
                  <c:v>8.7365656325717092E-2</c:v>
                </c:pt>
                <c:pt idx="498" formatCode="General">
                  <c:v>8.7636456325717094E-2</c:v>
                </c:pt>
                <c:pt idx="499" formatCode="General">
                  <c:v>8.7920456325717086E-2</c:v>
                </c:pt>
                <c:pt idx="500" formatCode="General">
                  <c:v>8.8176056325717095E-2</c:v>
                </c:pt>
                <c:pt idx="501" formatCode="General">
                  <c:v>8.8418056325717101E-2</c:v>
                </c:pt>
                <c:pt idx="502" formatCode="General">
                  <c:v>8.86728563257171E-2</c:v>
                </c:pt>
                <c:pt idx="503" formatCode="General">
                  <c:v>8.8926856325717091E-2</c:v>
                </c:pt>
                <c:pt idx="504" formatCode="General">
                  <c:v>8.9175256325717087E-2</c:v>
                </c:pt>
                <c:pt idx="505" formatCode="General">
                  <c:v>8.9457256325717077E-2</c:v>
                </c:pt>
                <c:pt idx="506" formatCode="General">
                  <c:v>8.9710056325717089E-2</c:v>
                </c:pt>
                <c:pt idx="507" formatCode="General">
                  <c:v>8.9969256325717104E-2</c:v>
                </c:pt>
                <c:pt idx="508" formatCode="General">
                  <c:v>9.02104563257171E-2</c:v>
                </c:pt>
                <c:pt idx="509" formatCode="General">
                  <c:v>9.0453256325717088E-2</c:v>
                </c:pt>
                <c:pt idx="510" formatCode="General">
                  <c:v>9.0701656325717084E-2</c:v>
                </c:pt>
                <c:pt idx="511" formatCode="General">
                  <c:v>9.0945656325717078E-2</c:v>
                </c:pt>
                <c:pt idx="512" formatCode="General">
                  <c:v>9.1198456325717089E-2</c:v>
                </c:pt>
                <c:pt idx="513" formatCode="General">
                  <c:v>9.1480856325717091E-2</c:v>
                </c:pt>
                <c:pt idx="514" formatCode="General">
                  <c:v>9.17340563257171E-2</c:v>
                </c:pt>
                <c:pt idx="515" formatCode="General">
                  <c:v>9.2004856325717088E-2</c:v>
                </c:pt>
                <c:pt idx="516" formatCode="General">
                  <c:v>9.2251656325717094E-2</c:v>
                </c:pt>
                <c:pt idx="517" formatCode="General">
                  <c:v>9.249925632571708E-2</c:v>
                </c:pt>
                <c:pt idx="518" formatCode="General">
                  <c:v>9.2752056325717092E-2</c:v>
                </c:pt>
                <c:pt idx="519" formatCode="General">
                  <c:v>9.3028056325717076E-2</c:v>
                </c:pt>
                <c:pt idx="520" formatCode="General">
                  <c:v>9.32880563257171E-2</c:v>
                </c:pt>
                <c:pt idx="521" formatCode="General">
                  <c:v>9.3552056325717087E-2</c:v>
                </c:pt>
                <c:pt idx="522" formatCode="General">
                  <c:v>9.3842856325717094E-2</c:v>
                </c:pt>
                <c:pt idx="523" formatCode="General">
                  <c:v>9.4114856325717089E-2</c:v>
                </c:pt>
                <c:pt idx="524" formatCode="General">
                  <c:v>9.4398856325717095E-2</c:v>
                </c:pt>
                <c:pt idx="525" formatCode="General">
                  <c:v>9.4631656325717087E-2</c:v>
                </c:pt>
                <c:pt idx="526" formatCode="General">
                  <c:v>9.4893656325717085E-2</c:v>
                </c:pt>
                <c:pt idx="527" formatCode="General">
                  <c:v>9.5142856325717076E-2</c:v>
                </c:pt>
                <c:pt idx="528" formatCode="General">
                  <c:v>9.5382056325717085E-2</c:v>
                </c:pt>
                <c:pt idx="529" formatCode="General">
                  <c:v>9.5630856325717092E-2</c:v>
                </c:pt>
                <c:pt idx="530" formatCode="General">
                  <c:v>9.5895656325717088E-2</c:v>
                </c:pt>
                <c:pt idx="531" formatCode="General">
                  <c:v>9.6166856325717087E-2</c:v>
                </c:pt>
                <c:pt idx="532" formatCode="General">
                  <c:v>9.6418856325717089E-2</c:v>
                </c:pt>
                <c:pt idx="533" formatCode="General">
                  <c:v>9.6665256325717083E-2</c:v>
                </c:pt>
                <c:pt idx="534" formatCode="General">
                  <c:v>9.6915256325717097E-2</c:v>
                </c:pt>
                <c:pt idx="535" formatCode="General">
                  <c:v>9.7175256325717094E-2</c:v>
                </c:pt>
                <c:pt idx="536" formatCode="General">
                  <c:v>9.7434056325717083E-2</c:v>
                </c:pt>
                <c:pt idx="537" formatCode="General">
                  <c:v>9.7693656325717096E-2</c:v>
                </c:pt>
                <c:pt idx="538" formatCode="General">
                  <c:v>9.7961656325717086E-2</c:v>
                </c:pt>
                <c:pt idx="539" formatCode="General">
                  <c:v>9.8250056325717094E-2</c:v>
                </c:pt>
                <c:pt idx="540" formatCode="General">
                  <c:v>9.8493256325717093E-2</c:v>
                </c:pt>
                <c:pt idx="541" formatCode="General">
                  <c:v>9.8757656325717078E-2</c:v>
                </c:pt>
                <c:pt idx="542" formatCode="General">
                  <c:v>9.9010056325717077E-2</c:v>
                </c:pt>
                <c:pt idx="543" formatCode="General">
                  <c:v>9.9253656325717088E-2</c:v>
                </c:pt>
                <c:pt idx="544" formatCode="General">
                  <c:v>9.9520456325717085E-2</c:v>
                </c:pt>
                <c:pt idx="545" formatCode="General">
                  <c:v>9.9760056325717092E-2</c:v>
                </c:pt>
                <c:pt idx="546" formatCode="General">
                  <c:v>0.10002125632571708</c:v>
                </c:pt>
                <c:pt idx="547" formatCode="General">
                  <c:v>0.10026725632571709</c:v>
                </c:pt>
                <c:pt idx="548" formatCode="General">
                  <c:v>0.10052365632571708</c:v>
                </c:pt>
                <c:pt idx="549" formatCode="General">
                  <c:v>0.10077765632571709</c:v>
                </c:pt>
                <c:pt idx="550" formatCode="General">
                  <c:v>0.10102965632571709</c:v>
                </c:pt>
                <c:pt idx="551" formatCode="General">
                  <c:v>0.10130685632571708</c:v>
                </c:pt>
                <c:pt idx="552" formatCode="General">
                  <c:v>0.10156005632571709</c:v>
                </c:pt>
                <c:pt idx="553" formatCode="General">
                  <c:v>0.10180565632571709</c:v>
                </c:pt>
                <c:pt idx="554" formatCode="General">
                  <c:v>0.10206285632571709</c:v>
                </c:pt>
                <c:pt idx="555" formatCode="General">
                  <c:v>0.10231165632571709</c:v>
                </c:pt>
                <c:pt idx="556" formatCode="General">
                  <c:v>0.10257685632571709</c:v>
                </c:pt>
                <c:pt idx="557" formatCode="General">
                  <c:v>0.10283965632571709</c:v>
                </c:pt>
                <c:pt idx="558" formatCode="General">
                  <c:v>0.1031004563257171</c:v>
                </c:pt>
                <c:pt idx="559" formatCode="General">
                  <c:v>0.10337605632571709</c:v>
                </c:pt>
                <c:pt idx="560" formatCode="General">
                  <c:v>0.10362445632571708</c:v>
                </c:pt>
                <c:pt idx="561" formatCode="General">
                  <c:v>0.10388485632571708</c:v>
                </c:pt>
                <c:pt idx="562" formatCode="General">
                  <c:v>0.10411685632571709</c:v>
                </c:pt>
                <c:pt idx="563" formatCode="General">
                  <c:v>0.10437765632571709</c:v>
                </c:pt>
                <c:pt idx="564" formatCode="General">
                  <c:v>0.1046404563257171</c:v>
                </c:pt>
                <c:pt idx="565" formatCode="General">
                  <c:v>0.10489645632571708</c:v>
                </c:pt>
                <c:pt idx="566" formatCode="General">
                  <c:v>0.1051828563257171</c:v>
                </c:pt>
                <c:pt idx="567" formatCode="General">
                  <c:v>0.10542765632571709</c:v>
                </c:pt>
                <c:pt idx="568" formatCode="General">
                  <c:v>0.1056708563257171</c:v>
                </c:pt>
                <c:pt idx="569" formatCode="General">
                  <c:v>0.10592725632571709</c:v>
                </c:pt>
                <c:pt idx="570" formatCode="General">
                  <c:v>0.10617125632571708</c:v>
                </c:pt>
                <c:pt idx="571" formatCode="General">
                  <c:v>0.1064144563257171</c:v>
                </c:pt>
                <c:pt idx="572" formatCode="General">
                  <c:v>0.10667325632571709</c:v>
                </c:pt>
                <c:pt idx="573" formatCode="General">
                  <c:v>0.10693445632571709</c:v>
                </c:pt>
                <c:pt idx="574" formatCode="General">
                  <c:v>0.10722925632571709</c:v>
                </c:pt>
                <c:pt idx="575" formatCode="General">
                  <c:v>0.10748445632571708</c:v>
                </c:pt>
                <c:pt idx="576" formatCode="General">
                  <c:v>0.10773925632571708</c:v>
                </c:pt>
                <c:pt idx="577" formatCode="General">
                  <c:v>0.10799845632571708</c:v>
                </c:pt>
                <c:pt idx="578" formatCode="General">
                  <c:v>0.10826365632571709</c:v>
                </c:pt>
                <c:pt idx="579" formatCode="General">
                  <c:v>0.1085076563257171</c:v>
                </c:pt>
                <c:pt idx="580" formatCode="General">
                  <c:v>0.10875205632571708</c:v>
                </c:pt>
                <c:pt idx="581" formatCode="General">
                  <c:v>0.10903165632571708</c:v>
                </c:pt>
                <c:pt idx="582" formatCode="General">
                  <c:v>0.10928525632571709</c:v>
                </c:pt>
                <c:pt idx="583" formatCode="General">
                  <c:v>0.10954005632571709</c:v>
                </c:pt>
                <c:pt idx="584" formatCode="General">
                  <c:v>0.10979165632571709</c:v>
                </c:pt>
                <c:pt idx="585" formatCode="General">
                  <c:v>0.1100528563257171</c:v>
                </c:pt>
                <c:pt idx="586" formatCode="General">
                  <c:v>0.1102972563257171</c:v>
                </c:pt>
                <c:pt idx="587" formatCode="General">
                  <c:v>0.11055325632571708</c:v>
                </c:pt>
                <c:pt idx="588" formatCode="General">
                  <c:v>0.11079885632571709</c:v>
                </c:pt>
                <c:pt idx="589" formatCode="General">
                  <c:v>0.11107445632571709</c:v>
                </c:pt>
                <c:pt idx="590" formatCode="General">
                  <c:v>0.11132285632571709</c:v>
                </c:pt>
                <c:pt idx="591" formatCode="General">
                  <c:v>0.11159485632571708</c:v>
                </c:pt>
                <c:pt idx="592" formatCode="General">
                  <c:v>0.11183765632571709</c:v>
                </c:pt>
                <c:pt idx="593" formatCode="General">
                  <c:v>0.11210685632571708</c:v>
                </c:pt>
                <c:pt idx="594" formatCode="General">
                  <c:v>0.11239925632571708</c:v>
                </c:pt>
                <c:pt idx="595" formatCode="General">
                  <c:v>0.11263245632571708</c:v>
                </c:pt>
                <c:pt idx="596" formatCode="General">
                  <c:v>0.11291485632571709</c:v>
                </c:pt>
                <c:pt idx="597" formatCode="General">
                  <c:v>0.11315485632571709</c:v>
                </c:pt>
                <c:pt idx="598" formatCode="General">
                  <c:v>0.1134180563257171</c:v>
                </c:pt>
                <c:pt idx="599" formatCode="General">
                  <c:v>0.11370365632571708</c:v>
                </c:pt>
                <c:pt idx="600" formatCode="General">
                  <c:v>0.11393005632571709</c:v>
                </c:pt>
                <c:pt idx="601" formatCode="General">
                  <c:v>0.11420125632571709</c:v>
                </c:pt>
                <c:pt idx="602" formatCode="General">
                  <c:v>0.11445005632571709</c:v>
                </c:pt>
                <c:pt idx="603" formatCode="General">
                  <c:v>0.11470085632571708</c:v>
                </c:pt>
                <c:pt idx="604" formatCode="General">
                  <c:v>0.1149524563257171</c:v>
                </c:pt>
                <c:pt idx="605" formatCode="General">
                  <c:v>0.11519805632571709</c:v>
                </c:pt>
                <c:pt idx="606" formatCode="General">
                  <c:v>0.11548565632571708</c:v>
                </c:pt>
                <c:pt idx="607" formatCode="General">
                  <c:v>0.11572245632571709</c:v>
                </c:pt>
                <c:pt idx="608" formatCode="General">
                  <c:v>0.1159860563257171</c:v>
                </c:pt>
                <c:pt idx="609" formatCode="General">
                  <c:v>0.11623685632571709</c:v>
                </c:pt>
                <c:pt idx="610" formatCode="General">
                  <c:v>0.11653205632571709</c:v>
                </c:pt>
                <c:pt idx="611" formatCode="General">
                  <c:v>0.11678085632571708</c:v>
                </c:pt>
                <c:pt idx="612" formatCode="General">
                  <c:v>0.11704405632571709</c:v>
                </c:pt>
                <c:pt idx="613" formatCode="General">
                  <c:v>0.11728245632571709</c:v>
                </c:pt>
                <c:pt idx="614" formatCode="General">
                  <c:v>0.11753045632571708</c:v>
                </c:pt>
                <c:pt idx="615" formatCode="General">
                  <c:v>0.11778965632571708</c:v>
                </c:pt>
                <c:pt idx="616" formatCode="General">
                  <c:v>0.11807725632571708</c:v>
                </c:pt>
                <c:pt idx="617" formatCode="General">
                  <c:v>0.11834805632571709</c:v>
                </c:pt>
                <c:pt idx="618" formatCode="General">
                  <c:v>0.11860645632571709</c:v>
                </c:pt>
                <c:pt idx="619" formatCode="General">
                  <c:v>0.11887725632571708</c:v>
                </c:pt>
                <c:pt idx="620" formatCode="General">
                  <c:v>0.11913805632571708</c:v>
                </c:pt>
                <c:pt idx="621" formatCode="General">
                  <c:v>0.1193580563257171</c:v>
                </c:pt>
                <c:pt idx="622" formatCode="General">
                  <c:v>0.11962365632571709</c:v>
                </c:pt>
                <c:pt idx="623" formatCode="General">
                  <c:v>0.11988325632571709</c:v>
                </c:pt>
                <c:pt idx="624" formatCode="General">
                  <c:v>0.12016485632571708</c:v>
                </c:pt>
                <c:pt idx="625" formatCode="General">
                  <c:v>0.12040685632571708</c:v>
                </c:pt>
                <c:pt idx="626" formatCode="General">
                  <c:v>0.12066885632571708</c:v>
                </c:pt>
                <c:pt idx="627" formatCode="General">
                  <c:v>0.1209208563257171</c:v>
                </c:pt>
                <c:pt idx="628" formatCode="General">
                  <c:v>0.12119405632571709</c:v>
                </c:pt>
                <c:pt idx="629" formatCode="General">
                  <c:v>0.12145525632571708</c:v>
                </c:pt>
                <c:pt idx="630" formatCode="General">
                  <c:v>0.12174325632571709</c:v>
                </c:pt>
                <c:pt idx="631" formatCode="General">
                  <c:v>0.12202485632571708</c:v>
                </c:pt>
                <c:pt idx="632" formatCode="General">
                  <c:v>0.12225605632571708</c:v>
                </c:pt>
                <c:pt idx="633" formatCode="General">
                  <c:v>0.12254205632571709</c:v>
                </c:pt>
                <c:pt idx="634" formatCode="General">
                  <c:v>0.12279765632571708</c:v>
                </c:pt>
                <c:pt idx="635" formatCode="General">
                  <c:v>0.12305925632571708</c:v>
                </c:pt>
                <c:pt idx="636" formatCode="General">
                  <c:v>0.12331525632571708</c:v>
                </c:pt>
                <c:pt idx="637" formatCode="General">
                  <c:v>0.12358005632571709</c:v>
                </c:pt>
                <c:pt idx="638" formatCode="General">
                  <c:v>0.12383205632571709</c:v>
                </c:pt>
                <c:pt idx="639" formatCode="General">
                  <c:v>0.12411565632571708</c:v>
                </c:pt>
                <c:pt idx="640" formatCode="General">
                  <c:v>0.12438685632571708</c:v>
                </c:pt>
                <c:pt idx="641" formatCode="General">
                  <c:v>0.12465845632571709</c:v>
                </c:pt>
                <c:pt idx="642" formatCode="General">
                  <c:v>0.12490885632571709</c:v>
                </c:pt>
                <c:pt idx="643" formatCode="General">
                  <c:v>0.12519245632571707</c:v>
                </c:pt>
                <c:pt idx="644" formatCode="General">
                  <c:v>0.12546525632571709</c:v>
                </c:pt>
                <c:pt idx="645" formatCode="General">
                  <c:v>0.12572445632571708</c:v>
                </c:pt>
                <c:pt idx="646" formatCode="General">
                  <c:v>0.12598165632571709</c:v>
                </c:pt>
                <c:pt idx="647" formatCode="General">
                  <c:v>0.12623845632571709</c:v>
                </c:pt>
                <c:pt idx="648" formatCode="General">
                  <c:v>0.12653765632571709</c:v>
                </c:pt>
                <c:pt idx="649" formatCode="General">
                  <c:v>0.12679925632571709</c:v>
                </c:pt>
                <c:pt idx="650" formatCode="General">
                  <c:v>0.12704445632571709</c:v>
                </c:pt>
                <c:pt idx="651" formatCode="General">
                  <c:v>0.12730685632571709</c:v>
                </c:pt>
                <c:pt idx="652" formatCode="General">
                  <c:v>0.1275612563257171</c:v>
                </c:pt>
                <c:pt idx="653" formatCode="General">
                  <c:v>0.12782005632571708</c:v>
                </c:pt>
                <c:pt idx="654" formatCode="General">
                  <c:v>0.12811845632571708</c:v>
                </c:pt>
                <c:pt idx="655" formatCode="General">
                  <c:v>0.12840045632571709</c:v>
                </c:pt>
                <c:pt idx="656" formatCode="General">
                  <c:v>0.12866525632571707</c:v>
                </c:pt>
                <c:pt idx="657" formatCode="General">
                  <c:v>0.12892165632571709</c:v>
                </c:pt>
                <c:pt idx="658" formatCode="General">
                  <c:v>0.12917245632571708</c:v>
                </c:pt>
                <c:pt idx="659" formatCode="General">
                  <c:v>0.1294404563257171</c:v>
                </c:pt>
                <c:pt idx="660" formatCode="General">
                  <c:v>0.1296972563257171</c:v>
                </c:pt>
                <c:pt idx="661" formatCode="General">
                  <c:v>0.12995325632571708</c:v>
                </c:pt>
                <c:pt idx="662" formatCode="General">
                  <c:v>0.13022925632571711</c:v>
                </c:pt>
                <c:pt idx="663" formatCode="General">
                  <c:v>0.1305080563257171</c:v>
                </c:pt>
                <c:pt idx="664" formatCode="General">
                  <c:v>0.13077765632571708</c:v>
                </c:pt>
                <c:pt idx="665" formatCode="General">
                  <c:v>0.13104525632571709</c:v>
                </c:pt>
                <c:pt idx="666" formatCode="General">
                  <c:v>0.13131125632571711</c:v>
                </c:pt>
                <c:pt idx="667" formatCode="General">
                  <c:v>0.13156205632571707</c:v>
                </c:pt>
                <c:pt idx="668" formatCode="General">
                  <c:v>0.13181725632571709</c:v>
                </c:pt>
                <c:pt idx="669" formatCode="General">
                  <c:v>0.13207925632571707</c:v>
                </c:pt>
                <c:pt idx="670" formatCode="General">
                  <c:v>0.13232565632571708</c:v>
                </c:pt>
                <c:pt idx="671" formatCode="General">
                  <c:v>0.13259045632571709</c:v>
                </c:pt>
                <c:pt idx="672" formatCode="General">
                  <c:v>0.13285005632571709</c:v>
                </c:pt>
                <c:pt idx="673" formatCode="General">
                  <c:v>0.1331332563257171</c:v>
                </c:pt>
                <c:pt idx="674" formatCode="General">
                  <c:v>0.13341165632571708</c:v>
                </c:pt>
                <c:pt idx="675" formatCode="General">
                  <c:v>0.13367645632571709</c:v>
                </c:pt>
                <c:pt idx="676" formatCode="General">
                  <c:v>0.13395045632571709</c:v>
                </c:pt>
                <c:pt idx="677" formatCode="General">
                  <c:v>0.13420525632571709</c:v>
                </c:pt>
                <c:pt idx="678" formatCode="General">
                  <c:v>0.1344468563257171</c:v>
                </c:pt>
                <c:pt idx="679" formatCode="General">
                  <c:v>0.13472325632571708</c:v>
                </c:pt>
                <c:pt idx="680" formatCode="General">
                  <c:v>0.13498285632571708</c:v>
                </c:pt>
                <c:pt idx="681" formatCode="General">
                  <c:v>0.13524405632571709</c:v>
                </c:pt>
                <c:pt idx="682" formatCode="General">
                  <c:v>0.13549765632571709</c:v>
                </c:pt>
                <c:pt idx="683" formatCode="General">
                  <c:v>0.13576125632571709</c:v>
                </c:pt>
                <c:pt idx="684" formatCode="General">
                  <c:v>0.1360144563257171</c:v>
                </c:pt>
                <c:pt idx="685" formatCode="General">
                  <c:v>0.13628205632571708</c:v>
                </c:pt>
                <c:pt idx="686" formatCode="General">
                  <c:v>0.13655165632571709</c:v>
                </c:pt>
                <c:pt idx="687" formatCode="General">
                  <c:v>0.1368416563257171</c:v>
                </c:pt>
                <c:pt idx="688" formatCode="General">
                  <c:v>0.1371100563257171</c:v>
                </c:pt>
                <c:pt idx="689" formatCode="General">
                  <c:v>0.13738325632571707</c:v>
                </c:pt>
                <c:pt idx="690" formatCode="General">
                  <c:v>0.13765885632571709</c:v>
                </c:pt>
                <c:pt idx="691" formatCode="General">
                  <c:v>0.1379352563257171</c:v>
                </c:pt>
                <c:pt idx="692" formatCode="General">
                  <c:v>0.1381920563257171</c:v>
                </c:pt>
                <c:pt idx="693" formatCode="General">
                  <c:v>0.13847365632571709</c:v>
                </c:pt>
                <c:pt idx="694" formatCode="General">
                  <c:v>0.13872605632571708</c:v>
                </c:pt>
                <c:pt idx="695" formatCode="General">
                  <c:v>0.13898685632571708</c:v>
                </c:pt>
                <c:pt idx="696" formatCode="General">
                  <c:v>0.13923685632571708</c:v>
                </c:pt>
                <c:pt idx="697" formatCode="General">
                  <c:v>0.13952085632571709</c:v>
                </c:pt>
                <c:pt idx="698" formatCode="General">
                  <c:v>0.13981485632571708</c:v>
                </c:pt>
                <c:pt idx="699" formatCode="General">
                  <c:v>0.14008405632571708</c:v>
                </c:pt>
                <c:pt idx="700" formatCode="General">
                  <c:v>0.14033165632571709</c:v>
                </c:pt>
                <c:pt idx="701" formatCode="General">
                  <c:v>0.1405780563257171</c:v>
                </c:pt>
                <c:pt idx="702" formatCode="General">
                  <c:v>0.14083445632571709</c:v>
                </c:pt>
                <c:pt idx="703" formatCode="General">
                  <c:v>0.14109845632571708</c:v>
                </c:pt>
                <c:pt idx="704" formatCode="General">
                  <c:v>0.14136965632571707</c:v>
                </c:pt>
                <c:pt idx="705" formatCode="General">
                  <c:v>0.14164325632571709</c:v>
                </c:pt>
                <c:pt idx="706" formatCode="General">
                  <c:v>0.14193045632571707</c:v>
                </c:pt>
                <c:pt idx="707" formatCode="General">
                  <c:v>0.14223445632571707</c:v>
                </c:pt>
                <c:pt idx="708" formatCode="General">
                  <c:v>0.14254405632571709</c:v>
                </c:pt>
                <c:pt idx="709" formatCode="General">
                  <c:v>0.1428076563257171</c:v>
                </c:pt>
                <c:pt idx="710" formatCode="General">
                  <c:v>0.14308245632571709</c:v>
                </c:pt>
                <c:pt idx="711" formatCode="General">
                  <c:v>0.14335965632571709</c:v>
                </c:pt>
                <c:pt idx="712" formatCode="General">
                  <c:v>0.14363005632571707</c:v>
                </c:pt>
                <c:pt idx="713" formatCode="General">
                  <c:v>0.1439032563257171</c:v>
                </c:pt>
                <c:pt idx="714" formatCode="General">
                  <c:v>0.14417685632571708</c:v>
                </c:pt>
                <c:pt idx="715" formatCode="General">
                  <c:v>0.14447125632571708</c:v>
                </c:pt>
                <c:pt idx="716" formatCode="General">
                  <c:v>0.1447516563257171</c:v>
                </c:pt>
                <c:pt idx="717" formatCode="General">
                  <c:v>0.14501085632571709</c:v>
                </c:pt>
                <c:pt idx="718" formatCode="General">
                  <c:v>0.14527645632571709</c:v>
                </c:pt>
                <c:pt idx="719" formatCode="General">
                  <c:v>0.14555045632571709</c:v>
                </c:pt>
                <c:pt idx="720" formatCode="General">
                  <c:v>0.1458116563257171</c:v>
                </c:pt>
                <c:pt idx="721" formatCode="General">
                  <c:v>0.14607605632571707</c:v>
                </c:pt>
                <c:pt idx="722" formatCode="General">
                  <c:v>0.1463376563257171</c:v>
                </c:pt>
                <c:pt idx="723" formatCode="General">
                  <c:v>0.14663245632571709</c:v>
                </c:pt>
                <c:pt idx="724" formatCode="General">
                  <c:v>0.1469340563257171</c:v>
                </c:pt>
                <c:pt idx="725" formatCode="General">
                  <c:v>0.1472128563257171</c:v>
                </c:pt>
              </c:numCache>
            </c:numRef>
          </c:xVal>
          <c:yVal>
            <c:numRef>
              <c:f>'46NT9V'!$I$22:$I$747</c:f>
              <c:numCache>
                <c:formatCode>0.000</c:formatCode>
                <c:ptCount val="726"/>
                <c:pt idx="0">
                  <c:v>10.343828400587176</c:v>
                </c:pt>
                <c:pt idx="1">
                  <c:v>10.424898861548895</c:v>
                </c:pt>
                <c:pt idx="2">
                  <c:v>10.346318966472518</c:v>
                </c:pt>
                <c:pt idx="3">
                  <c:v>10.324971258883854</c:v>
                </c:pt>
                <c:pt idx="4">
                  <c:v>10.946087893963607</c:v>
                </c:pt>
                <c:pt idx="5">
                  <c:v>14.892719920480593</c:v>
                </c:pt>
                <c:pt idx="6">
                  <c:v>19.284959928973375</c:v>
                </c:pt>
                <c:pt idx="7">
                  <c:v>23.673692814076588</c:v>
                </c:pt>
                <c:pt idx="8">
                  <c:v>27.203993714739376</c:v>
                </c:pt>
                <c:pt idx="9">
                  <c:v>30.807740895082219</c:v>
                </c:pt>
                <c:pt idx="10">
                  <c:v>34.704917399018804</c:v>
                </c:pt>
                <c:pt idx="11">
                  <c:v>37.988194826155606</c:v>
                </c:pt>
                <c:pt idx="12">
                  <c:v>41.404793769971143</c:v>
                </c:pt>
                <c:pt idx="13">
                  <c:v>44.683750827715002</c:v>
                </c:pt>
                <c:pt idx="14">
                  <c:v>48.34691579417963</c:v>
                </c:pt>
                <c:pt idx="15">
                  <c:v>52.028937902347586</c:v>
                </c:pt>
                <c:pt idx="16">
                  <c:v>56.166326944531868</c:v>
                </c:pt>
                <c:pt idx="17">
                  <c:v>60.234590076429043</c:v>
                </c:pt>
                <c:pt idx="18">
                  <c:v>64.398917892475211</c:v>
                </c:pt>
                <c:pt idx="19">
                  <c:v>69.326680394192238</c:v>
                </c:pt>
                <c:pt idx="20">
                  <c:v>73.638917327102718</c:v>
                </c:pt>
                <c:pt idx="21">
                  <c:v>78.404030628144199</c:v>
                </c:pt>
                <c:pt idx="22">
                  <c:v>83.778570152966878</c:v>
                </c:pt>
                <c:pt idx="23">
                  <c:v>89.135828200217759</c:v>
                </c:pt>
                <c:pt idx="24">
                  <c:v>95.05727566231198</c:v>
                </c:pt>
                <c:pt idx="25">
                  <c:v>101.60543082575916</c:v>
                </c:pt>
                <c:pt idx="26">
                  <c:v>107.58838001685881</c:v>
                </c:pt>
                <c:pt idx="27">
                  <c:v>114.58941154843698</c:v>
                </c:pt>
                <c:pt idx="28">
                  <c:v>121.65651931778959</c:v>
                </c:pt>
                <c:pt idx="29">
                  <c:v>129.30763937331781</c:v>
                </c:pt>
                <c:pt idx="30">
                  <c:v>138.16795458011836</c:v>
                </c:pt>
                <c:pt idx="31">
                  <c:v>146.26534338000016</c:v>
                </c:pt>
                <c:pt idx="32">
                  <c:v>155.14649801563723</c:v>
                </c:pt>
                <c:pt idx="33">
                  <c:v>165.00354785532761</c:v>
                </c:pt>
                <c:pt idx="34">
                  <c:v>173.68088271136816</c:v>
                </c:pt>
                <c:pt idx="35">
                  <c:v>181.75692380366129</c:v>
                </c:pt>
                <c:pt idx="36">
                  <c:v>190.72296099090096</c:v>
                </c:pt>
                <c:pt idx="37">
                  <c:v>202.56433107883302</c:v>
                </c:pt>
                <c:pt idx="38">
                  <c:v>210.9133178610098</c:v>
                </c:pt>
                <c:pt idx="39">
                  <c:v>222.06342884607076</c:v>
                </c:pt>
                <c:pt idx="40">
                  <c:v>230.33719037293514</c:v>
                </c:pt>
                <c:pt idx="41">
                  <c:v>239.91011239019537</c:v>
                </c:pt>
                <c:pt idx="42">
                  <c:v>249.80274174253353</c:v>
                </c:pt>
                <c:pt idx="43">
                  <c:v>258.96192485557543</c:v>
                </c:pt>
                <c:pt idx="44">
                  <c:v>268.89470822933038</c:v>
                </c:pt>
                <c:pt idx="45">
                  <c:v>279.44250889313969</c:v>
                </c:pt>
                <c:pt idx="46">
                  <c:v>290.23377507921032</c:v>
                </c:pt>
                <c:pt idx="47">
                  <c:v>299.4778407438547</c:v>
                </c:pt>
                <c:pt idx="48">
                  <c:v>309.70288440007351</c:v>
                </c:pt>
                <c:pt idx="49">
                  <c:v>319.75917951059142</c:v>
                </c:pt>
                <c:pt idx="50">
                  <c:v>330.50927511774097</c:v>
                </c:pt>
                <c:pt idx="51">
                  <c:v>340.26670232201764</c:v>
                </c:pt>
                <c:pt idx="52">
                  <c:v>351.55303201264439</c:v>
                </c:pt>
                <c:pt idx="53">
                  <c:v>361.43752890494881</c:v>
                </c:pt>
                <c:pt idx="54">
                  <c:v>371.21376242305354</c:v>
                </c:pt>
                <c:pt idx="55">
                  <c:v>381.74834783930794</c:v>
                </c:pt>
                <c:pt idx="56">
                  <c:v>392.81255971526218</c:v>
                </c:pt>
                <c:pt idx="57">
                  <c:v>402.72094570891579</c:v>
                </c:pt>
                <c:pt idx="58">
                  <c:v>413.4812068911076</c:v>
                </c:pt>
                <c:pt idx="59">
                  <c:v>423.65440611461105</c:v>
                </c:pt>
                <c:pt idx="60">
                  <c:v>433.8840242795988</c:v>
                </c:pt>
                <c:pt idx="61">
                  <c:v>444.1665034348062</c:v>
                </c:pt>
                <c:pt idx="62">
                  <c:v>454.82460058782368</c:v>
                </c:pt>
                <c:pt idx="63">
                  <c:v>465.72921293561501</c:v>
                </c:pt>
                <c:pt idx="64">
                  <c:v>474.35165368642754</c:v>
                </c:pt>
                <c:pt idx="65">
                  <c:v>484.87404041263136</c:v>
                </c:pt>
                <c:pt idx="66">
                  <c:v>495.52807133563203</c:v>
                </c:pt>
                <c:pt idx="67">
                  <c:v>505.99353084159935</c:v>
                </c:pt>
                <c:pt idx="68">
                  <c:v>518.61714192903037</c:v>
                </c:pt>
                <c:pt idx="69">
                  <c:v>527.58826190379114</c:v>
                </c:pt>
                <c:pt idx="70">
                  <c:v>537.82499597130857</c:v>
                </c:pt>
                <c:pt idx="71">
                  <c:v>547.84825296293923</c:v>
                </c:pt>
                <c:pt idx="72">
                  <c:v>557.40389350262774</c:v>
                </c:pt>
                <c:pt idx="73">
                  <c:v>569.07905643861943</c:v>
                </c:pt>
                <c:pt idx="74">
                  <c:v>580.3221824353169</c:v>
                </c:pt>
                <c:pt idx="75">
                  <c:v>590.17262465122974</c:v>
                </c:pt>
                <c:pt idx="76">
                  <c:v>600.6177530071127</c:v>
                </c:pt>
                <c:pt idx="77">
                  <c:v>610.63592721122222</c:v>
                </c:pt>
                <c:pt idx="78">
                  <c:v>622.14844094653847</c:v>
                </c:pt>
                <c:pt idx="79">
                  <c:v>632.72572177797031</c:v>
                </c:pt>
                <c:pt idx="80">
                  <c:v>642.54566726875657</c:v>
                </c:pt>
                <c:pt idx="81">
                  <c:v>653.37708747624379</c:v>
                </c:pt>
                <c:pt idx="82">
                  <c:v>664.66087577311009</c:v>
                </c:pt>
                <c:pt idx="83">
                  <c:v>674.03861874955976</c:v>
                </c:pt>
                <c:pt idx="84">
                  <c:v>684.9056184696949</c:v>
                </c:pt>
                <c:pt idx="85">
                  <c:v>694.4256794967356</c:v>
                </c:pt>
                <c:pt idx="86">
                  <c:v>705.30792757943402</c:v>
                </c:pt>
                <c:pt idx="87">
                  <c:v>715.03130010731923</c:v>
                </c:pt>
                <c:pt idx="88">
                  <c:v>727.73318612257538</c:v>
                </c:pt>
                <c:pt idx="89">
                  <c:v>737.33965453747498</c:v>
                </c:pt>
                <c:pt idx="90">
                  <c:v>747.25617299116243</c:v>
                </c:pt>
                <c:pt idx="91">
                  <c:v>757.10661520707527</c:v>
                </c:pt>
                <c:pt idx="92">
                  <c:v>768.29383054104039</c:v>
                </c:pt>
                <c:pt idx="93">
                  <c:v>778.57630969624779</c:v>
                </c:pt>
                <c:pt idx="94">
                  <c:v>789.09767986494739</c:v>
                </c:pt>
                <c:pt idx="95">
                  <c:v>799.54280822083024</c:v>
                </c:pt>
                <c:pt idx="96">
                  <c:v>810.83167930521756</c:v>
                </c:pt>
                <c:pt idx="97">
                  <c:v>820.82443957172165</c:v>
                </c:pt>
                <c:pt idx="98">
                  <c:v>832.29629100686907</c:v>
                </c:pt>
                <c:pt idx="99">
                  <c:v>841.55204708281178</c:v>
                </c:pt>
                <c:pt idx="100">
                  <c:v>852.0581688889481</c:v>
                </c:pt>
                <c:pt idx="101">
                  <c:v>863.26571537299787</c:v>
                </c:pt>
                <c:pt idx="102">
                  <c:v>872.74511409986951</c:v>
                </c:pt>
                <c:pt idx="103">
                  <c:v>883.29189820617466</c:v>
                </c:pt>
                <c:pt idx="104">
                  <c:v>892.44599853169552</c:v>
                </c:pt>
                <c:pt idx="105">
                  <c:v>903.63321386566065</c:v>
                </c:pt>
                <c:pt idx="106">
                  <c:v>913.84961678309344</c:v>
                </c:pt>
                <c:pt idx="107">
                  <c:v>922.92239250827663</c:v>
                </c:pt>
                <c:pt idx="108">
                  <c:v>933.37768643920163</c:v>
                </c:pt>
                <c:pt idx="109">
                  <c:v>943.84822873269002</c:v>
                </c:pt>
                <c:pt idx="110">
                  <c:v>954.11545952533413</c:v>
                </c:pt>
                <c:pt idx="111">
                  <c:v>965.38908224715829</c:v>
                </c:pt>
                <c:pt idx="112">
                  <c:v>974.65500389814315</c:v>
                </c:pt>
                <c:pt idx="113">
                  <c:v>984.53594283918289</c:v>
                </c:pt>
                <c:pt idx="114">
                  <c:v>994.76759411917908</c:v>
                </c:pt>
                <c:pt idx="115">
                  <c:v>1004.9585830990064</c:v>
                </c:pt>
                <c:pt idx="116">
                  <c:v>1015.3986286673684</c:v>
                </c:pt>
                <c:pt idx="117">
                  <c:v>1025.5133758343791</c:v>
                </c:pt>
                <c:pt idx="118">
                  <c:v>1034.1896941329155</c:v>
                </c:pt>
                <c:pt idx="119">
                  <c:v>1043.5674371093651</c:v>
                </c:pt>
                <c:pt idx="120">
                  <c:v>1052.5182259340413</c:v>
                </c:pt>
                <c:pt idx="121">
                  <c:v>1060.6100236676498</c:v>
                </c:pt>
                <c:pt idx="122">
                  <c:v>1068.2392877368372</c:v>
                </c:pt>
                <c:pt idx="123">
                  <c:v>1075.5635845547581</c:v>
                </c:pt>
                <c:pt idx="124">
                  <c:v>1082.7608116846511</c:v>
                </c:pt>
                <c:pt idx="125">
                  <c:v>1088.5806033963231</c:v>
                </c:pt>
                <c:pt idx="126">
                  <c:v>1093.897199143405</c:v>
                </c:pt>
                <c:pt idx="127">
                  <c:v>1098.151492298575</c:v>
                </c:pt>
                <c:pt idx="128">
                  <c:v>1101.0995090608194</c:v>
                </c:pt>
                <c:pt idx="129">
                  <c:v>1103.6764823340225</c:v>
                </c:pt>
                <c:pt idx="130">
                  <c:v>1104.0729397606694</c:v>
                </c:pt>
                <c:pt idx="131">
                  <c:v>1103.4426741080513</c:v>
                </c:pt>
                <c:pt idx="132">
                  <c:v>1102.7005871299693</c:v>
                </c:pt>
                <c:pt idx="133">
                  <c:v>1102.415951028787</c:v>
                </c:pt>
                <c:pt idx="134">
                  <c:v>1102.451530541435</c:v>
                </c:pt>
                <c:pt idx="135">
                  <c:v>1101.724691925916</c:v>
                </c:pt>
                <c:pt idx="136">
                  <c:v>1102.4362821788714</c:v>
                </c:pt>
                <c:pt idx="137">
                  <c:v>1103.5290814959103</c:v>
                </c:pt>
                <c:pt idx="138">
                  <c:v>1104.0678569731479</c:v>
                </c:pt>
                <c:pt idx="139">
                  <c:v>1106.3398629950848</c:v>
                </c:pt>
                <c:pt idx="140">
                  <c:v>1107.7223812008269</c:v>
                </c:pt>
                <c:pt idx="141">
                  <c:v>1108.601703441979</c:v>
                </c:pt>
                <c:pt idx="142">
                  <c:v>1109.516605195779</c:v>
                </c:pt>
                <c:pt idx="143">
                  <c:v>1110.5839905752123</c:v>
                </c:pt>
                <c:pt idx="144">
                  <c:v>1112.0275022312078</c:v>
                </c:pt>
                <c:pt idx="145">
                  <c:v>1112.8356654470645</c:v>
                </c:pt>
                <c:pt idx="146">
                  <c:v>1114.751876342523</c:v>
                </c:pt>
                <c:pt idx="147">
                  <c:v>1115.6210330086333</c:v>
                </c:pt>
                <c:pt idx="148">
                  <c:v>1115.9107518973365</c:v>
                </c:pt>
                <c:pt idx="149">
                  <c:v>1116.8866471013898</c:v>
                </c:pt>
                <c:pt idx="150">
                  <c:v>1117.7913832801476</c:v>
                </c:pt>
                <c:pt idx="151">
                  <c:v>1118.777444059243</c:v>
                </c:pt>
                <c:pt idx="152">
                  <c:v>1119.3060539614387</c:v>
                </c:pt>
                <c:pt idx="153">
                  <c:v>1119.9617335516621</c:v>
                </c:pt>
                <c:pt idx="154">
                  <c:v>1121.6492190086706</c:v>
                </c:pt>
                <c:pt idx="155">
                  <c:v>1122.071090372923</c:v>
                </c:pt>
                <c:pt idx="156">
                  <c:v>1122.6301970002453</c:v>
                </c:pt>
                <c:pt idx="157">
                  <c:v>1123.3316216781584</c:v>
                </c:pt>
                <c:pt idx="158">
                  <c:v>1123.8043209176217</c:v>
                </c:pt>
                <c:pt idx="159">
                  <c:v>1124.5413251081829</c:v>
                </c:pt>
                <c:pt idx="160">
                  <c:v>1125.4257301368561</c:v>
                </c:pt>
                <c:pt idx="161">
                  <c:v>1125.9695884016148</c:v>
                </c:pt>
                <c:pt idx="162">
                  <c:v>1127.3521066073572</c:v>
                </c:pt>
                <c:pt idx="163">
                  <c:v>1127.0674705061749</c:v>
                </c:pt>
                <c:pt idx="164">
                  <c:v>1127.8349714218627</c:v>
                </c:pt>
                <c:pt idx="165">
                  <c:v>1129.0650060019716</c:v>
                </c:pt>
                <c:pt idx="166">
                  <c:v>1129.5122913038292</c:v>
                </c:pt>
                <c:pt idx="167">
                  <c:v>1129.6952716545891</c:v>
                </c:pt>
                <c:pt idx="168">
                  <c:v>1130.1120602313206</c:v>
                </c:pt>
                <c:pt idx="169">
                  <c:v>1130.7931537591492</c:v>
                </c:pt>
                <c:pt idx="170">
                  <c:v>1131.692807150386</c:v>
                </c:pt>
                <c:pt idx="171">
                  <c:v>1132.3688178906937</c:v>
                </c:pt>
                <c:pt idx="172">
                  <c:v>1132.9228417304948</c:v>
                </c:pt>
                <c:pt idx="173">
                  <c:v>1133.5581901706337</c:v>
                </c:pt>
                <c:pt idx="174">
                  <c:v>1133.2430573443248</c:v>
                </c:pt>
                <c:pt idx="175">
                  <c:v>1134.0868000728292</c:v>
                </c:pt>
                <c:pt idx="176">
                  <c:v>1134.7882247507423</c:v>
                </c:pt>
                <c:pt idx="177">
                  <c:v>1135.37274531567</c:v>
                </c:pt>
                <c:pt idx="178">
                  <c:v>1135.6726297794157</c:v>
                </c:pt>
                <c:pt idx="179">
                  <c:v>1136.6332766209057</c:v>
                </c:pt>
                <c:pt idx="180">
                  <c:v>1137.4516054118046</c:v>
                </c:pt>
                <c:pt idx="181">
                  <c:v>1137.4821021369314</c:v>
                </c:pt>
                <c:pt idx="182">
                  <c:v>1138.1428645146755</c:v>
                </c:pt>
                <c:pt idx="183">
                  <c:v>1138.0717054893801</c:v>
                </c:pt>
                <c:pt idx="184">
                  <c:v>1138.8697031301945</c:v>
                </c:pt>
                <c:pt idx="185">
                  <c:v>1139.4745548452067</c:v>
                </c:pt>
                <c:pt idx="186">
                  <c:v>1139.9980819598811</c:v>
                </c:pt>
                <c:pt idx="187">
                  <c:v>1140.7808312381321</c:v>
                </c:pt>
                <c:pt idx="188">
                  <c:v>1141.1823714522998</c:v>
                </c:pt>
                <c:pt idx="189">
                  <c:v>1141.8685477676497</c:v>
                </c:pt>
                <c:pt idx="190">
                  <c:v>1142.1481010813111</c:v>
                </c:pt>
                <c:pt idx="191">
                  <c:v>1142.239591256691</c:v>
                </c:pt>
                <c:pt idx="192">
                  <c:v>1142.8190290340979</c:v>
                </c:pt>
                <c:pt idx="193">
                  <c:v>1143.2612315484344</c:v>
                </c:pt>
                <c:pt idx="194">
                  <c:v>1144.3387825029099</c:v>
                </c:pt>
                <c:pt idx="195">
                  <c:v>1144.7809850172466</c:v>
                </c:pt>
                <c:pt idx="196">
                  <c:v>1144.587839091444</c:v>
                </c:pt>
                <c:pt idx="197">
                  <c:v>1145.2536842567097</c:v>
                </c:pt>
                <c:pt idx="198">
                  <c:v>1146.5904573747619</c:v>
                </c:pt>
                <c:pt idx="199">
                  <c:v>1146.3312352111852</c:v>
                </c:pt>
                <c:pt idx="200">
                  <c:v>1146.2346622482844</c:v>
                </c:pt>
                <c:pt idx="201">
                  <c:v>1147.6578427541951</c:v>
                </c:pt>
                <c:pt idx="202">
                  <c:v>1148.0390518182785</c:v>
                </c:pt>
                <c:pt idx="203">
                  <c:v>1148.1610387187852</c:v>
                </c:pt>
                <c:pt idx="204">
                  <c:v>1148.5879928705585</c:v>
                </c:pt>
                <c:pt idx="205">
                  <c:v>1149.0454437474584</c:v>
                </c:pt>
                <c:pt idx="206">
                  <c:v>1149.9705110763007</c:v>
                </c:pt>
                <c:pt idx="207">
                  <c:v>1150.0365873140752</c:v>
                </c:pt>
                <c:pt idx="208">
                  <c:v>1150.2246504523562</c:v>
                </c:pt>
                <c:pt idx="209">
                  <c:v>1150.6668529666929</c:v>
                </c:pt>
                <c:pt idx="210">
                  <c:v>1151.2157940189729</c:v>
                </c:pt>
                <c:pt idx="211">
                  <c:v>1152.3950007238707</c:v>
                </c:pt>
                <c:pt idx="212">
                  <c:v>1151.6630793208308</c:v>
                </c:pt>
                <c:pt idx="213">
                  <c:v>1152.7507958503484</c:v>
                </c:pt>
                <c:pt idx="214">
                  <c:v>1153.1625016395583</c:v>
                </c:pt>
                <c:pt idx="215">
                  <c:v>1153.6097869414161</c:v>
                </c:pt>
                <c:pt idx="216">
                  <c:v>1153.7571877795283</c:v>
                </c:pt>
                <c:pt idx="217">
                  <c:v>1154.7686624962294</c:v>
                </c:pt>
                <c:pt idx="218">
                  <c:v>1154.4891091825684</c:v>
                </c:pt>
                <c:pt idx="219">
                  <c:v>1155.2261133731295</c:v>
                </c:pt>
                <c:pt idx="220">
                  <c:v>1156.1054356142815</c:v>
                </c:pt>
                <c:pt idx="221">
                  <c:v>1156.2477536648726</c:v>
                </c:pt>
                <c:pt idx="222">
                  <c:v>1156.6086315788716</c:v>
                </c:pt>
                <c:pt idx="223">
                  <c:v>1157.3812152820806</c:v>
                </c:pt>
                <c:pt idx="224">
                  <c:v>1157.4879538200237</c:v>
                </c:pt>
                <c:pt idx="225">
                  <c:v>1158.2198752230636</c:v>
                </c:pt>
                <c:pt idx="226">
                  <c:v>1158.3977727863028</c:v>
                </c:pt>
                <c:pt idx="227">
                  <c:v>1158.6010842871469</c:v>
                </c:pt>
                <c:pt idx="228">
                  <c:v>1158.3926899987814</c:v>
                </c:pt>
                <c:pt idx="229">
                  <c:v>1159.5210688284681</c:v>
                </c:pt>
                <c:pt idx="230">
                  <c:v>1159.8006221421292</c:v>
                </c:pt>
                <c:pt idx="231">
                  <c:v>1160.7002755333658</c:v>
                </c:pt>
                <c:pt idx="232">
                  <c:v>1160.7104411084081</c:v>
                </c:pt>
                <c:pt idx="233">
                  <c:v>1161.2847960982936</c:v>
                </c:pt>
                <c:pt idx="234">
                  <c:v>1161.4067829988003</c:v>
                </c:pt>
                <c:pt idx="235">
                  <c:v>1161.762578125278</c:v>
                </c:pt>
                <c:pt idx="236">
                  <c:v>1162.1031248891925</c:v>
                </c:pt>
                <c:pt idx="237">
                  <c:v>1162.9773643428236</c:v>
                </c:pt>
                <c:pt idx="238">
                  <c:v>1163.0027782804291</c:v>
                </c:pt>
                <c:pt idx="239">
                  <c:v>1163.1705102686258</c:v>
                </c:pt>
                <c:pt idx="240">
                  <c:v>1163.6533750831313</c:v>
                </c:pt>
                <c:pt idx="241">
                  <c:v>1164.5276145367625</c:v>
                </c:pt>
                <c:pt idx="242">
                  <c:v>1164.2378956480591</c:v>
                </c:pt>
                <c:pt idx="243">
                  <c:v>1164.9799826261412</c:v>
                </c:pt>
                <c:pt idx="244">
                  <c:v>1165.7830630544768</c:v>
                </c:pt>
                <c:pt idx="245">
                  <c:v>1165.8186425671245</c:v>
                </c:pt>
                <c:pt idx="246">
                  <c:v>1166.5149844575167</c:v>
                </c:pt>
                <c:pt idx="247">
                  <c:v>1165.9609606177155</c:v>
                </c:pt>
                <c:pt idx="248">
                  <c:v>1166.6064746328968</c:v>
                </c:pt>
                <c:pt idx="249">
                  <c:v>1167.2214919229511</c:v>
                </c:pt>
                <c:pt idx="250">
                  <c:v>1167.6281149246399</c:v>
                </c:pt>
                <c:pt idx="251">
                  <c:v>1168.3803674777644</c:v>
                </c:pt>
                <c:pt idx="252">
                  <c:v>1168.2787117273422</c:v>
                </c:pt>
                <c:pt idx="253">
                  <c:v>1168.3651191152012</c:v>
                </c:pt>
                <c:pt idx="254">
                  <c:v>1169.4477528571977</c:v>
                </c:pt>
                <c:pt idx="255">
                  <c:v>1169.3410143192546</c:v>
                </c:pt>
                <c:pt idx="256">
                  <c:v>1169.4325044946345</c:v>
                </c:pt>
                <c:pt idx="257">
                  <c:v>1169.7933824086333</c:v>
                </c:pt>
                <c:pt idx="258">
                  <c:v>1170.4643103614198</c:v>
                </c:pt>
                <c:pt idx="259">
                  <c:v>1170.2609988605755</c:v>
                </c:pt>
                <c:pt idx="260">
                  <c:v>1170.9014300882354</c:v>
                </c:pt>
                <c:pt idx="261">
                  <c:v>1170.8048571253344</c:v>
                </c:pt>
                <c:pt idx="262">
                  <c:v>1171.7095933040921</c:v>
                </c:pt>
                <c:pt idx="263">
                  <c:v>1171.7350072416975</c:v>
                </c:pt>
                <c:pt idx="264">
                  <c:v>1171.8417457796409</c:v>
                </c:pt>
                <c:pt idx="265">
                  <c:v>1172.7566475334409</c:v>
                </c:pt>
                <c:pt idx="266">
                  <c:v>1172.3296933816675</c:v>
                </c:pt>
                <c:pt idx="267">
                  <c:v>1173.0870287223131</c:v>
                </c:pt>
                <c:pt idx="268">
                  <c:v>1173.544479599213</c:v>
                </c:pt>
                <c:pt idx="269">
                  <c:v>1173.7376255250153</c:v>
                </c:pt>
                <c:pt idx="270">
                  <c:v>1174.4492157779709</c:v>
                </c:pt>
                <c:pt idx="271">
                  <c:v>1174.4949608656609</c:v>
                </c:pt>
                <c:pt idx="272">
                  <c:v>1173.905357513212</c:v>
                </c:pt>
                <c:pt idx="273">
                  <c:v>1174.9269978049551</c:v>
                </c:pt>
                <c:pt idx="274">
                  <c:v>1174.3323116649851</c:v>
                </c:pt>
                <c:pt idx="275">
                  <c:v>1175.6741675705587</c:v>
                </c:pt>
                <c:pt idx="276">
                  <c:v>1175.5877601826996</c:v>
                </c:pt>
                <c:pt idx="277">
                  <c:v>1175.9588036717407</c:v>
                </c:pt>
                <c:pt idx="278">
                  <c:v>1175.7554921708966</c:v>
                </c:pt>
                <c:pt idx="279">
                  <c:v>1176.4619996363308</c:v>
                </c:pt>
                <c:pt idx="280">
                  <c:v>1176.9499472383573</c:v>
                </c:pt>
                <c:pt idx="281">
                  <c:v>1176.4721652113731</c:v>
                </c:pt>
                <c:pt idx="282">
                  <c:v>1176.8076291877662</c:v>
                </c:pt>
                <c:pt idx="283">
                  <c:v>1177.1532587392019</c:v>
                </c:pt>
                <c:pt idx="284">
                  <c:v>1177.6869514289185</c:v>
                </c:pt>
                <c:pt idx="285">
                  <c:v>1178.2460580562408</c:v>
                </c:pt>
                <c:pt idx="286">
                  <c:v>1178.393458894353</c:v>
                </c:pt>
                <c:pt idx="287">
                  <c:v>1178.4900318572541</c:v>
                </c:pt>
                <c:pt idx="288">
                  <c:v>1178.8661581338163</c:v>
                </c:pt>
                <c:pt idx="289">
                  <c:v>1178.3731277442685</c:v>
                </c:pt>
                <c:pt idx="290">
                  <c:v>1179.4913409989131</c:v>
                </c:pt>
                <c:pt idx="291">
                  <c:v>1178.855992558774</c:v>
                </c:pt>
                <c:pt idx="292">
                  <c:v>1179.2778639230262</c:v>
                </c:pt>
                <c:pt idx="293">
                  <c:v>1180.3350837274172</c:v>
                </c:pt>
                <c:pt idx="294">
                  <c:v>1179.5320032990817</c:v>
                </c:pt>
                <c:pt idx="295">
                  <c:v>1181.0415911928519</c:v>
                </c:pt>
                <c:pt idx="296">
                  <c:v>1180.695961641416</c:v>
                </c:pt>
                <c:pt idx="297">
                  <c:v>1180.6857960663738</c:v>
                </c:pt>
                <c:pt idx="298">
                  <c:v>1180.5434780157827</c:v>
                </c:pt>
                <c:pt idx="299">
                  <c:v>1181.2855649938651</c:v>
                </c:pt>
                <c:pt idx="300">
                  <c:v>1181.7836781709336</c:v>
                </c:pt>
                <c:pt idx="301">
                  <c:v>1181.5702010950472</c:v>
                </c:pt>
                <c:pt idx="302">
                  <c:v>1181.3516412316394</c:v>
                </c:pt>
                <c:pt idx="303">
                  <c:v>1182.0022380343416</c:v>
                </c:pt>
                <c:pt idx="304">
                  <c:v>1182.2665429854394</c:v>
                </c:pt>
                <c:pt idx="305">
                  <c:v>1182.2462118353549</c:v>
                </c:pt>
                <c:pt idx="306">
                  <c:v>1182.7341594373818</c:v>
                </c:pt>
                <c:pt idx="307">
                  <c:v>1183.1052029264229</c:v>
                </c:pt>
                <c:pt idx="308">
                  <c:v>1182.6985799247338</c:v>
                </c:pt>
                <c:pt idx="309">
                  <c:v>1183.211941464366</c:v>
                </c:pt>
                <c:pt idx="310">
                  <c:v>1183.6795579163083</c:v>
                </c:pt>
                <c:pt idx="311">
                  <c:v>1183.4355841152949</c:v>
                </c:pt>
                <c:pt idx="312">
                  <c:v>1183.1611135891549</c:v>
                </c:pt>
                <c:pt idx="313">
                  <c:v>1184.0556841928706</c:v>
                </c:pt>
                <c:pt idx="314">
                  <c:v>1183.486411990506</c:v>
                </c:pt>
                <c:pt idx="315">
                  <c:v>1183.7151374289558</c:v>
                </c:pt>
                <c:pt idx="316">
                  <c:v>1184.2945752063629</c:v>
                </c:pt>
                <c:pt idx="317">
                  <c:v>1184.2488301186727</c:v>
                </c:pt>
                <c:pt idx="318">
                  <c:v>1184.4775555571227</c:v>
                </c:pt>
                <c:pt idx="319">
                  <c:v>1184.5283834323338</c:v>
                </c:pt>
                <c:pt idx="320">
                  <c:v>1184.5283834323338</c:v>
                </c:pt>
                <c:pt idx="321">
                  <c:v>1185.2094769601626</c:v>
                </c:pt>
                <c:pt idx="322">
                  <c:v>1185.3416294357114</c:v>
                </c:pt>
                <c:pt idx="323">
                  <c:v>1185.326381073148</c:v>
                </c:pt>
                <c:pt idx="324">
                  <c:v>1185.8854877004703</c:v>
                </c:pt>
                <c:pt idx="325">
                  <c:v>1185.5500237240769</c:v>
                </c:pt>
                <c:pt idx="326">
                  <c:v>1185.9668123008082</c:v>
                </c:pt>
                <c:pt idx="327">
                  <c:v>1186.7495615790592</c:v>
                </c:pt>
                <c:pt idx="328">
                  <c:v>1185.8194114626961</c:v>
                </c:pt>
                <c:pt idx="329">
                  <c:v>1185.7228384997948</c:v>
                </c:pt>
                <c:pt idx="330">
                  <c:v>1185.7990803126115</c:v>
                </c:pt>
                <c:pt idx="331">
                  <c:v>1185.8905704879915</c:v>
                </c:pt>
                <c:pt idx="332">
                  <c:v>1186.3836008775393</c:v>
                </c:pt>
                <c:pt idx="333">
                  <c:v>1186.2565311895114</c:v>
                </c:pt>
                <c:pt idx="334">
                  <c:v>1186.5411672906937</c:v>
                </c:pt>
                <c:pt idx="335">
                  <c:v>1185.6974245621893</c:v>
                </c:pt>
                <c:pt idx="336">
                  <c:v>1186.5055877780458</c:v>
                </c:pt>
                <c:pt idx="337">
                  <c:v>1186.3022762772016</c:v>
                </c:pt>
                <c:pt idx="338">
                  <c:v>1187.0087837426358</c:v>
                </c:pt>
                <c:pt idx="339">
                  <c:v>1186.9427075048616</c:v>
                </c:pt>
                <c:pt idx="340">
                  <c:v>1187.0291148927201</c:v>
                </c:pt>
                <c:pt idx="341">
                  <c:v>1186.9172935672559</c:v>
                </c:pt>
                <c:pt idx="342">
                  <c:v>1186.9325419298193</c:v>
                </c:pt>
                <c:pt idx="343">
                  <c:v>1187.5170624947471</c:v>
                </c:pt>
                <c:pt idx="344">
                  <c:v>1187.7203739955914</c:v>
                </c:pt>
                <c:pt idx="345">
                  <c:v>1187.3391649315081</c:v>
                </c:pt>
                <c:pt idx="346">
                  <c:v>1187.3899928067192</c:v>
                </c:pt>
                <c:pt idx="347">
                  <c:v>1187.8626920461825</c:v>
                </c:pt>
                <c:pt idx="348">
                  <c:v>1187.3645788691138</c:v>
                </c:pt>
                <c:pt idx="349">
                  <c:v>1187.2680059062125</c:v>
                </c:pt>
                <c:pt idx="350">
                  <c:v>1188.3353912856458</c:v>
                </c:pt>
                <c:pt idx="351">
                  <c:v>1187.8169469584925</c:v>
                </c:pt>
                <c:pt idx="352">
                  <c:v>1187.4916485571414</c:v>
                </c:pt>
                <c:pt idx="353">
                  <c:v>1187.242591968607</c:v>
                </c:pt>
                <c:pt idx="354">
                  <c:v>1188.1524109348859</c:v>
                </c:pt>
                <c:pt idx="355">
                  <c:v>1188.1524109348859</c:v>
                </c:pt>
                <c:pt idx="356">
                  <c:v>1187.9795961591681</c:v>
                </c:pt>
                <c:pt idx="357">
                  <c:v>1188.1879904475336</c:v>
                </c:pt>
                <c:pt idx="358">
                  <c:v>1188.2642322603504</c:v>
                </c:pt>
                <c:pt idx="359">
                  <c:v>1188.477709336237</c:v>
                </c:pt>
                <c:pt idx="360">
                  <c:v>1188.213404385139</c:v>
                </c:pt>
                <c:pt idx="361">
                  <c:v>1187.5526420073948</c:v>
                </c:pt>
                <c:pt idx="362">
                  <c:v>1188.0100928842949</c:v>
                </c:pt>
                <c:pt idx="363">
                  <c:v>1188.620027386828</c:v>
                </c:pt>
                <c:pt idx="364">
                  <c:v>1188.203238810097</c:v>
                </c:pt>
                <c:pt idx="365">
                  <c:v>1188.2184871726604</c:v>
                </c:pt>
                <c:pt idx="366">
                  <c:v>1188.2743978353924</c:v>
                </c:pt>
                <c:pt idx="367">
                  <c:v>1188.7775937999825</c:v>
                </c:pt>
                <c:pt idx="368">
                  <c:v>1188.8792495504047</c:v>
                </c:pt>
                <c:pt idx="369">
                  <c:v>1188.2388183227447</c:v>
                </c:pt>
                <c:pt idx="370">
                  <c:v>1187.9033543463513</c:v>
                </c:pt>
                <c:pt idx="371">
                  <c:v>1187.705125633028</c:v>
                </c:pt>
                <c:pt idx="372">
                  <c:v>1188.2896461979558</c:v>
                </c:pt>
                <c:pt idx="373">
                  <c:v>1187.374744444156</c:v>
                </c:pt>
                <c:pt idx="374">
                  <c:v>1188.3252257106037</c:v>
                </c:pt>
                <c:pt idx="375">
                  <c:v>1188.2337355352238</c:v>
                </c:pt>
                <c:pt idx="376">
                  <c:v>1187.837278108577</c:v>
                </c:pt>
                <c:pt idx="377">
                  <c:v>1188.5844478741803</c:v>
                </c:pt>
                <c:pt idx="378">
                  <c:v>1188.3303084981246</c:v>
                </c:pt>
                <c:pt idx="379">
                  <c:v>1188.203238810097</c:v>
                </c:pt>
                <c:pt idx="380">
                  <c:v>1188.8538356127992</c:v>
                </c:pt>
                <c:pt idx="381">
                  <c:v>1187.7559535082391</c:v>
                </c:pt>
                <c:pt idx="382">
                  <c:v>1187.9643477966047</c:v>
                </c:pt>
                <c:pt idx="383">
                  <c:v>1188.0660035470271</c:v>
                </c:pt>
                <c:pt idx="384">
                  <c:v>1187.374744444156</c:v>
                </c:pt>
                <c:pt idx="385">
                  <c:v>1187.8474436836193</c:v>
                </c:pt>
                <c:pt idx="386">
                  <c:v>1187.8677748337036</c:v>
                </c:pt>
                <c:pt idx="387">
                  <c:v>1187.1968468809168</c:v>
                </c:pt>
                <c:pt idx="388">
                  <c:v>1187.430655106888</c:v>
                </c:pt>
                <c:pt idx="389">
                  <c:v>1187.1561845807482</c:v>
                </c:pt>
                <c:pt idx="390">
                  <c:v>1186.8207206043548</c:v>
                </c:pt>
                <c:pt idx="391">
                  <c:v>1187.334082143987</c:v>
                </c:pt>
                <c:pt idx="392">
                  <c:v>1187.8626920461825</c:v>
                </c:pt>
                <c:pt idx="393">
                  <c:v>1187.6339666077324</c:v>
                </c:pt>
                <c:pt idx="394">
                  <c:v>1187.7102084205492</c:v>
                </c:pt>
                <c:pt idx="395">
                  <c:v>1186.8867968421291</c:v>
                </c:pt>
                <c:pt idx="396">
                  <c:v>1186.8105550293126</c:v>
                </c:pt>
                <c:pt idx="397">
                  <c:v>1187.7712018708025</c:v>
                </c:pt>
                <c:pt idx="398">
                  <c:v>1186.4344287527501</c:v>
                </c:pt>
                <c:pt idx="399">
                  <c:v>1186.4293459652292</c:v>
                </c:pt>
                <c:pt idx="400">
                  <c:v>1186.6326574660736</c:v>
                </c:pt>
                <c:pt idx="401">
                  <c:v>1186.7902238792281</c:v>
                </c:pt>
                <c:pt idx="402">
                  <c:v>1186.1599582266103</c:v>
                </c:pt>
                <c:pt idx="403">
                  <c:v>1186.2362000394271</c:v>
                </c:pt>
                <c:pt idx="404">
                  <c:v>1186.2362000394271</c:v>
                </c:pt>
                <c:pt idx="405">
                  <c:v>1186.2107861018217</c:v>
                </c:pt>
                <c:pt idx="406">
                  <c:v>1185.2958843480214</c:v>
                </c:pt>
                <c:pt idx="407">
                  <c:v>1185.6567622620203</c:v>
                </c:pt>
                <c:pt idx="408">
                  <c:v>1185.7380868623582</c:v>
                </c:pt>
                <c:pt idx="409">
                  <c:v>1184.9655031591494</c:v>
                </c:pt>
                <c:pt idx="410">
                  <c:v>1185.184063022557</c:v>
                </c:pt>
                <c:pt idx="411">
                  <c:v>1184.9756687341915</c:v>
                </c:pt>
                <c:pt idx="412">
                  <c:v>1184.4877211321648</c:v>
                </c:pt>
                <c:pt idx="413">
                  <c:v>1184.5182178572916</c:v>
                </c:pt>
                <c:pt idx="414">
                  <c:v>1184.7926883834314</c:v>
                </c:pt>
                <c:pt idx="415">
                  <c:v>1184.7367777206994</c:v>
                </c:pt>
                <c:pt idx="416">
                  <c:v>1183.8472899045048</c:v>
                </c:pt>
                <c:pt idx="417">
                  <c:v>1183.4457496903372</c:v>
                </c:pt>
                <c:pt idx="418">
                  <c:v>1184.1319260056871</c:v>
                </c:pt>
                <c:pt idx="419">
                  <c:v>1183.1255340765072</c:v>
                </c:pt>
                <c:pt idx="420">
                  <c:v>1183.0137127510427</c:v>
                </c:pt>
                <c:pt idx="421">
                  <c:v>1182.5003512114106</c:v>
                </c:pt>
                <c:pt idx="422">
                  <c:v>1182.7748217375506</c:v>
                </c:pt>
                <c:pt idx="423">
                  <c:v>1182.5003512114106</c:v>
                </c:pt>
                <c:pt idx="424">
                  <c:v>1181.5447871574418</c:v>
                </c:pt>
                <c:pt idx="425">
                  <c:v>1181.4736281321461</c:v>
                </c:pt>
                <c:pt idx="426">
                  <c:v>1181.844671621187</c:v>
                </c:pt>
                <c:pt idx="427">
                  <c:v>1181.8090921085395</c:v>
                </c:pt>
                <c:pt idx="428">
                  <c:v>1181.4278830444562</c:v>
                </c:pt>
                <c:pt idx="429">
                  <c:v>1180.2537591270795</c:v>
                </c:pt>
                <c:pt idx="430">
                  <c:v>1180.1724345267417</c:v>
                </c:pt>
                <c:pt idx="431">
                  <c:v>1179.5726655992507</c:v>
                </c:pt>
                <c:pt idx="432" formatCode="General">
                  <c:v>1179.592996749335</c:v>
                </c:pt>
                <c:pt idx="433" formatCode="General">
                  <c:v>1180.2435935520373</c:v>
                </c:pt>
                <c:pt idx="434" formatCode="General">
                  <c:v>1178.7492540208307</c:v>
                </c:pt>
                <c:pt idx="435" formatCode="General">
                  <c:v>1178.2257269061563</c:v>
                </c:pt>
                <c:pt idx="436" formatCode="General">
                  <c:v>1177.7021997914819</c:v>
                </c:pt>
                <c:pt idx="437" formatCode="General">
                  <c:v>1178.0783260680441</c:v>
                </c:pt>
                <c:pt idx="438" formatCode="General">
                  <c:v>1177.0871825014274</c:v>
                </c:pt>
                <c:pt idx="439" formatCode="General">
                  <c:v>1177.2498317021029</c:v>
                </c:pt>
                <c:pt idx="440" formatCode="General">
                  <c:v>1176.1367012349797</c:v>
                </c:pt>
                <c:pt idx="441" formatCode="General">
                  <c:v>1175.5216839449251</c:v>
                </c:pt>
                <c:pt idx="442" formatCode="General">
                  <c:v>1175.2878757189542</c:v>
                </c:pt>
                <c:pt idx="443" formatCode="General">
                  <c:v>1175.4098626194607</c:v>
                </c:pt>
                <c:pt idx="444" formatCode="General">
                  <c:v>1174.0985034390142</c:v>
                </c:pt>
                <c:pt idx="445" formatCode="General">
                  <c:v>1173.6867976498042</c:v>
                </c:pt>
                <c:pt idx="446" formatCode="General">
                  <c:v>1173.4733205739176</c:v>
                </c:pt>
                <c:pt idx="447" formatCode="General">
                  <c:v>1173.1429393850453</c:v>
                </c:pt>
                <c:pt idx="448" formatCode="General">
                  <c:v>1171.658765428881</c:v>
                </c:pt>
                <c:pt idx="449" formatCode="General">
                  <c:v>1171.4757850781209</c:v>
                </c:pt>
                <c:pt idx="450" formatCode="General">
                  <c:v>1170.4490619988567</c:v>
                </c:pt>
                <c:pt idx="451" formatCode="General">
                  <c:v>1170.2609988605755</c:v>
                </c:pt>
                <c:pt idx="452" formatCode="General">
                  <c:v>1169.3410143192546</c:v>
                </c:pt>
                <c:pt idx="453" formatCode="General">
                  <c:v>1168.9293085300446</c:v>
                </c:pt>
                <c:pt idx="454" formatCode="General">
                  <c:v>1168.7158314541578</c:v>
                </c:pt>
                <c:pt idx="455" formatCode="General">
                  <c:v>1167.7805985502735</c:v>
                </c:pt>
                <c:pt idx="456" formatCode="General">
                  <c:v>1166.6013918453757</c:v>
                </c:pt>
                <c:pt idx="457" formatCode="General">
                  <c:v>1165.9609606177155</c:v>
                </c:pt>
                <c:pt idx="458" formatCode="General">
                  <c:v>1166.0321196430111</c:v>
                </c:pt>
                <c:pt idx="459" formatCode="General">
                  <c:v>1165.4374335030411</c:v>
                </c:pt>
                <c:pt idx="460" formatCode="General">
                  <c:v>1164.6597670123112</c:v>
                </c:pt>
                <c:pt idx="461" formatCode="General">
                  <c:v>1163.0536061556402</c:v>
                </c:pt>
                <c:pt idx="462" formatCode="General">
                  <c:v>1162.6317347913878</c:v>
                </c:pt>
                <c:pt idx="463" formatCode="General">
                  <c:v>1162.2047806396147</c:v>
                </c:pt>
                <c:pt idx="464" formatCode="General">
                  <c:v>1161.1068985350548</c:v>
                </c:pt>
                <c:pt idx="465" formatCode="General">
                  <c:v>1160.6291165080702</c:v>
                </c:pt>
                <c:pt idx="466" formatCode="General">
                  <c:v>1159.3889163529191</c:v>
                </c:pt>
                <c:pt idx="467" formatCode="General">
                  <c:v>1158.6112498621892</c:v>
                </c:pt>
                <c:pt idx="468" formatCode="General">
                  <c:v>1158.4790973866404</c:v>
                </c:pt>
                <c:pt idx="469" formatCode="General">
                  <c:v>1157.1728209937148</c:v>
                </c:pt>
                <c:pt idx="470" formatCode="General">
                  <c:v>1156.4002372905061</c:v>
                </c:pt>
                <c:pt idx="471" formatCode="General">
                  <c:v>1155.6530675249026</c:v>
                </c:pt>
                <c:pt idx="472" formatCode="General">
                  <c:v>1154.8093247963982</c:v>
                </c:pt>
                <c:pt idx="473" formatCode="General">
                  <c:v>1154.199390293865</c:v>
                </c:pt>
                <c:pt idx="474" formatCode="General">
                  <c:v>1153.5589590662048</c:v>
                </c:pt>
                <c:pt idx="475" formatCode="General">
                  <c:v>1152.9591901387139</c:v>
                </c:pt>
                <c:pt idx="476" formatCode="General">
                  <c:v>1151.7189899835628</c:v>
                </c:pt>
                <c:pt idx="477" formatCode="General">
                  <c:v>1151.0429792432551</c:v>
                </c:pt>
                <c:pt idx="478" formatCode="General">
                  <c:v>1150.0162561639906</c:v>
                </c:pt>
                <c:pt idx="479" formatCode="General">
                  <c:v>1149.6655438250341</c:v>
                </c:pt>
                <c:pt idx="480" formatCode="General">
                  <c:v>1148.3592674321085</c:v>
                </c:pt>
                <c:pt idx="481" formatCode="General">
                  <c:v>1147.510441916083</c:v>
                </c:pt>
                <c:pt idx="482" formatCode="General">
                  <c:v>1147.6222632415477</c:v>
                </c:pt>
                <c:pt idx="483" formatCode="General">
                  <c:v>1145.8788671218065</c:v>
                </c:pt>
                <c:pt idx="484" formatCode="General">
                  <c:v>1144.8877235551897</c:v>
                </c:pt>
                <c:pt idx="485" formatCode="General">
                  <c:v>1144.125305427023</c:v>
                </c:pt>
                <c:pt idx="486" formatCode="General">
                  <c:v>1142.702124921112</c:v>
                </c:pt>
                <c:pt idx="487" formatCode="General">
                  <c:v>1142.3514125821555</c:v>
                </c:pt>
                <c:pt idx="488" formatCode="General">
                  <c:v>1141.5280010037354</c:v>
                </c:pt>
                <c:pt idx="489" formatCode="General">
                  <c:v>1140.409787749091</c:v>
                </c:pt>
                <c:pt idx="490" formatCode="General">
                  <c:v>1139.6575351959668</c:v>
                </c:pt>
                <c:pt idx="491" formatCode="General">
                  <c:v>1139.088262993602</c:v>
                </c:pt>
                <c:pt idx="492" formatCode="General">
                  <c:v>1137.1110586478901</c:v>
                </c:pt>
                <c:pt idx="493" formatCode="General">
                  <c:v>1136.3740544573291</c:v>
                </c:pt>
                <c:pt idx="494" formatCode="General">
                  <c:v>1136.5214552954412</c:v>
                </c:pt>
                <c:pt idx="495" formatCode="General">
                  <c:v>1135.5252289413033</c:v>
                </c:pt>
                <c:pt idx="496" formatCode="General">
                  <c:v>1134.3663533864901</c:v>
                </c:pt>
                <c:pt idx="497" formatCode="General">
                  <c:v>1132.9940007557902</c:v>
                </c:pt>
                <c:pt idx="498" formatCode="General">
                  <c:v>1133.2074778316769</c:v>
                </c:pt>
                <c:pt idx="499" formatCode="General">
                  <c:v>1131.154031673148</c:v>
                </c:pt>
                <c:pt idx="500" formatCode="General">
                  <c:v>1130.5390143830937</c:v>
                </c:pt>
                <c:pt idx="501" formatCode="General">
                  <c:v>1129.8070929800538</c:v>
                </c:pt>
                <c:pt idx="502" formatCode="General">
                  <c:v>1129.3242281655482</c:v>
                </c:pt>
                <c:pt idx="503" formatCode="General">
                  <c:v>1128.8667772886481</c:v>
                </c:pt>
                <c:pt idx="504" formatCode="General">
                  <c:v>1126.7675860424295</c:v>
                </c:pt>
                <c:pt idx="505" formatCode="General">
                  <c:v>1125.9492572515305</c:v>
                </c:pt>
                <c:pt idx="506" formatCode="General">
                  <c:v>1124.9784448349983</c:v>
                </c:pt>
                <c:pt idx="507" formatCode="General">
                  <c:v>1123.997466843424</c:v>
                </c:pt>
                <c:pt idx="508" formatCode="General">
                  <c:v>1122.9351642515119</c:v>
                </c:pt>
                <c:pt idx="509" formatCode="General">
                  <c:v>1122.8436740761319</c:v>
                </c:pt>
                <c:pt idx="510" formatCode="General">
                  <c:v>1121.3950796326151</c:v>
                </c:pt>
                <c:pt idx="511" formatCode="General">
                  <c:v>1120.2209557152385</c:v>
                </c:pt>
                <c:pt idx="512" formatCode="General">
                  <c:v>1119.5703589125364</c:v>
                </c:pt>
                <c:pt idx="513" formatCode="General">
                  <c:v>1118.8790998096654</c:v>
                </c:pt>
                <c:pt idx="514" formatCode="General">
                  <c:v>1117.7303898298942</c:v>
                </c:pt>
                <c:pt idx="515" formatCode="General">
                  <c:v>1116.9323921890798</c:v>
                </c:pt>
                <c:pt idx="516" formatCode="General">
                  <c:v>1115.1584993442123</c:v>
                </c:pt>
                <c:pt idx="517" formatCode="General">
                  <c:v>1114.4367435162144</c:v>
                </c:pt>
                <c:pt idx="518" formatCode="General">
                  <c:v>1113.7505672008642</c:v>
                </c:pt>
                <c:pt idx="519" formatCode="General">
                  <c:v>1113.2981991114857</c:v>
                </c:pt>
                <c:pt idx="520" formatCode="General">
                  <c:v>1112.2206481570101</c:v>
                </c:pt>
                <c:pt idx="521" formatCode="General">
                  <c:v>1111.5649685667868</c:v>
                </c:pt>
                <c:pt idx="522" formatCode="General">
                  <c:v>1109.6894199714968</c:v>
                </c:pt>
                <c:pt idx="523" formatCode="General">
                  <c:v>1108.7796010052177</c:v>
                </c:pt>
                <c:pt idx="524" formatCode="General">
                  <c:v>1107.8596164638968</c:v>
                </c:pt>
                <c:pt idx="525" formatCode="General">
                  <c:v>1106.6346646713091</c:v>
                </c:pt>
                <c:pt idx="526" formatCode="General">
                  <c:v>1105.536782566749</c:v>
                </c:pt>
                <c:pt idx="527" formatCode="General">
                  <c:v>1105.2978915532569</c:v>
                </c:pt>
                <c:pt idx="528" formatCode="General">
                  <c:v>1103.8137175970926</c:v>
                </c:pt>
                <c:pt idx="529" formatCode="General">
                  <c:v>1103.0512994689257</c:v>
                </c:pt>
                <c:pt idx="530" formatCode="General">
                  <c:v>1102.6446764672371</c:v>
                </c:pt>
                <c:pt idx="531" formatCode="General">
                  <c:v>1100.9775221603127</c:v>
                </c:pt>
                <c:pt idx="532" formatCode="General">
                  <c:v>1100.1846073070194</c:v>
                </c:pt>
                <c:pt idx="533" formatCode="General">
                  <c:v>1098.837668613925</c:v>
                </c:pt>
                <c:pt idx="534" formatCode="General">
                  <c:v>1098.1921545987441</c:v>
                </c:pt>
                <c:pt idx="535" formatCode="General">
                  <c:v>1097.2772528449441</c:v>
                </c:pt>
                <c:pt idx="536" formatCode="General">
                  <c:v>1096.8502986931705</c:v>
                </c:pt>
                <c:pt idx="537" formatCode="General">
                  <c:v>1095.7320854385262</c:v>
                </c:pt>
                <c:pt idx="538" formatCode="General">
                  <c:v>1095.1119853609507</c:v>
                </c:pt>
                <c:pt idx="539" formatCode="General">
                  <c:v>1093.5820663170964</c:v>
                </c:pt>
                <c:pt idx="540" formatCode="General">
                  <c:v>1091.6455242715531</c:v>
                </c:pt>
                <c:pt idx="541" formatCode="General">
                  <c:v>1091.6607726341163</c:v>
                </c:pt>
                <c:pt idx="542" formatCode="General">
                  <c:v>1090.6594634924575</c:v>
                </c:pt>
                <c:pt idx="543" formatCode="General">
                  <c:v>1089.1549583862086</c:v>
                </c:pt>
                <c:pt idx="544" formatCode="General">
                  <c:v>1087.9757516813111</c:v>
                </c:pt>
                <c:pt idx="545" formatCode="General">
                  <c:v>1087.0252704148631</c:v>
                </c:pt>
                <c:pt idx="546" formatCode="General">
                  <c:v>1086.6186474131741</c:v>
                </c:pt>
                <c:pt idx="547" formatCode="General">
                  <c:v>1085.5766759713467</c:v>
                </c:pt>
                <c:pt idx="548" formatCode="General">
                  <c:v>1084.6007807672934</c:v>
                </c:pt>
                <c:pt idx="549" formatCode="General">
                  <c:v>1083.7062101635779</c:v>
                </c:pt>
                <c:pt idx="550" formatCode="General">
                  <c:v>1082.5168378836379</c:v>
                </c:pt>
                <c:pt idx="551" formatCode="General">
                  <c:v>1081.2563065784025</c:v>
                </c:pt>
                <c:pt idx="552" formatCode="General">
                  <c:v>1080.2804113743489</c:v>
                </c:pt>
                <c:pt idx="553" formatCode="General">
                  <c:v>1079.401089133197</c:v>
                </c:pt>
                <c:pt idx="554" formatCode="General">
                  <c:v>1077.9524946896802</c:v>
                </c:pt>
                <c:pt idx="555" formatCode="General">
                  <c:v>1077.2866495244148</c:v>
                </c:pt>
                <c:pt idx="556" formatCode="General">
                  <c:v>1076.3463338330093</c:v>
                </c:pt>
                <c:pt idx="557" formatCode="General">
                  <c:v>1075.4009353540823</c:v>
                </c:pt>
                <c:pt idx="558" formatCode="General">
                  <c:v>1073.993003210735</c:v>
                </c:pt>
                <c:pt idx="559" formatCode="General">
                  <c:v>1072.2292759409095</c:v>
                </c:pt>
                <c:pt idx="560" formatCode="General">
                  <c:v>1071.8328185142627</c:v>
                </c:pt>
                <c:pt idx="561" formatCode="General">
                  <c:v>1070.8975856103782</c:v>
                </c:pt>
                <c:pt idx="562" formatCode="General">
                  <c:v>1069.7132961179595</c:v>
                </c:pt>
                <c:pt idx="563" formatCode="General">
                  <c:v>1068.6560763135683</c:v>
                </c:pt>
                <c:pt idx="564" formatCode="General">
                  <c:v>1068.447682025203</c:v>
                </c:pt>
                <c:pt idx="565" formatCode="General">
                  <c:v>1066.7093686929829</c:v>
                </c:pt>
                <c:pt idx="566" formatCode="General">
                  <c:v>1065.7639702140561</c:v>
                </c:pt>
                <c:pt idx="567" formatCode="General">
                  <c:v>1064.2848790454129</c:v>
                </c:pt>
                <c:pt idx="568" formatCode="General">
                  <c:v>1063.3598117165709</c:v>
                </c:pt>
                <c:pt idx="569" formatCode="General">
                  <c:v>1062.2314328868842</c:v>
                </c:pt>
                <c:pt idx="570" formatCode="General">
                  <c:v>1061.6621606845197</c:v>
                </c:pt>
                <c:pt idx="571" formatCode="General">
                  <c:v>1060.7167622055931</c:v>
                </c:pt>
                <c:pt idx="572" formatCode="General">
                  <c:v>1059.7357842140188</c:v>
                </c:pt>
                <c:pt idx="573" formatCode="General">
                  <c:v>1058.5769086592054</c:v>
                </c:pt>
                <c:pt idx="574" formatCode="General">
                  <c:v>1057.458695404561</c:v>
                </c:pt>
                <c:pt idx="575" formatCode="General">
                  <c:v>1056.3099854247898</c:v>
                </c:pt>
                <c:pt idx="576" formatCode="General">
                  <c:v>1055.0596196945967</c:v>
                </c:pt>
                <c:pt idx="577" formatCode="General">
                  <c:v>1053.9617375900368</c:v>
                </c:pt>
                <c:pt idx="578" formatCode="General">
                  <c:v>1053.0722497738423</c:v>
                </c:pt>
                <c:pt idx="579" formatCode="General">
                  <c:v>1051.3339364416224</c:v>
                </c:pt>
                <c:pt idx="580" formatCode="General">
                  <c:v>1050.4241174753436</c:v>
                </c:pt>
                <c:pt idx="581" formatCode="General">
                  <c:v>1049.986997748528</c:v>
                </c:pt>
                <c:pt idx="582" formatCode="General">
                  <c:v>1048.1775253910125</c:v>
                </c:pt>
                <c:pt idx="583" formatCode="General">
                  <c:v>1047.2982031498602</c:v>
                </c:pt>
                <c:pt idx="584" formatCode="General">
                  <c:v>1045.9309333066817</c:v>
                </c:pt>
                <c:pt idx="585" formatCode="General">
                  <c:v>1045.4226545545705</c:v>
                </c:pt>
                <c:pt idx="586" formatCode="General">
                  <c:v>1043.9283150233639</c:v>
                </c:pt>
                <c:pt idx="587" formatCode="General">
                  <c:v>1043.2523042830562</c:v>
                </c:pt>
                <c:pt idx="588" formatCode="General">
                  <c:v>1041.4682458631462</c:v>
                </c:pt>
                <c:pt idx="589" formatCode="General">
                  <c:v>1041.2191892746118</c:v>
                </c:pt>
                <c:pt idx="590" formatCode="General">
                  <c:v>1039.8824161565597</c:v>
                </c:pt>
                <c:pt idx="591" formatCode="General">
                  <c:v>1039.7451808934895</c:v>
                </c:pt>
                <c:pt idx="592" formatCode="General">
                  <c:v>1037.1834559828496</c:v>
                </c:pt>
                <c:pt idx="593" formatCode="General">
                  <c:v>1036.7565018310763</c:v>
                </c:pt>
                <c:pt idx="594" formatCode="General">
                  <c:v>1035.3892319878976</c:v>
                </c:pt>
                <c:pt idx="595" formatCode="General">
                  <c:v>1034.0880383824931</c:v>
                </c:pt>
                <c:pt idx="596" formatCode="General">
                  <c:v>1033.0054046404964</c:v>
                </c:pt>
                <c:pt idx="597" formatCode="General">
                  <c:v>1031.744873335261</c:v>
                </c:pt>
                <c:pt idx="598" formatCode="General">
                  <c:v>1031.1959322829809</c:v>
                </c:pt>
                <c:pt idx="599" formatCode="General">
                  <c:v>1029.1577344870157</c:v>
                </c:pt>
                <c:pt idx="600" formatCode="General">
                  <c:v>1028.1106802576667</c:v>
                </c:pt>
                <c:pt idx="601" formatCode="General">
                  <c:v>1027.0992055409656</c:v>
                </c:pt>
                <c:pt idx="602" formatCode="General">
                  <c:v>1025.7421012728291</c:v>
                </c:pt>
                <c:pt idx="603" formatCode="General">
                  <c:v>1024.6950470434801</c:v>
                </c:pt>
                <c:pt idx="604" formatCode="General">
                  <c:v>1023.5158403385825</c:v>
                </c:pt>
                <c:pt idx="605" formatCode="General">
                  <c:v>1022.5653590721347</c:v>
                </c:pt>
                <c:pt idx="606" formatCode="General">
                  <c:v>1021.5640499304758</c:v>
                </c:pt>
                <c:pt idx="607" formatCode="General">
                  <c:v>1020.5017473385636</c:v>
                </c:pt>
                <c:pt idx="608" formatCode="General">
                  <c:v>1019.1293947078636</c:v>
                </c:pt>
                <c:pt idx="609" formatCode="General">
                  <c:v>1017.7011314144315</c:v>
                </c:pt>
                <c:pt idx="610" formatCode="General">
                  <c:v>1016.6540771850825</c:v>
                </c:pt>
                <c:pt idx="611" formatCode="General">
                  <c:v>1015.1343237162705</c:v>
                </c:pt>
                <c:pt idx="612" formatCode="General">
                  <c:v>1014.1685940872595</c:v>
                </c:pt>
                <c:pt idx="613" formatCode="General">
                  <c:v>1012.4760258427294</c:v>
                </c:pt>
                <c:pt idx="614" formatCode="General">
                  <c:v>1011.7695183772951</c:v>
                </c:pt>
                <c:pt idx="615" formatCode="General">
                  <c:v>1011.2917363503108</c:v>
                </c:pt>
                <c:pt idx="616" formatCode="General">
                  <c:v>1009.0248131158952</c:v>
                </c:pt>
                <c:pt idx="617" formatCode="General">
                  <c:v>1008.3894646757565</c:v>
                </c:pt>
                <c:pt idx="618" formatCode="General">
                  <c:v>1006.8900423570286</c:v>
                </c:pt>
                <c:pt idx="619" formatCode="General">
                  <c:v>1005.4160339759064</c:v>
                </c:pt>
                <c:pt idx="620" formatCode="General">
                  <c:v>1004.7400232355988</c:v>
                </c:pt>
                <c:pt idx="621" formatCode="General">
                  <c:v>1002.9356336656043</c:v>
                </c:pt>
                <c:pt idx="622" formatCode="General">
                  <c:v>1003.0118754784211</c:v>
                </c:pt>
                <c:pt idx="623" formatCode="General">
                  <c:v>1000.7856145441743</c:v>
                </c:pt>
                <c:pt idx="624" formatCode="General">
                  <c:v>999.84529885276879</c:v>
                </c:pt>
                <c:pt idx="625" formatCode="General">
                  <c:v>998.05107485781662</c:v>
                </c:pt>
                <c:pt idx="626" formatCode="General">
                  <c:v>996.72955010232806</c:v>
                </c:pt>
                <c:pt idx="627" formatCode="General">
                  <c:v>996.01795984937246</c:v>
                </c:pt>
                <c:pt idx="628" formatCode="General">
                  <c:v>995.33178353402252</c:v>
                </c:pt>
                <c:pt idx="629" formatCode="General">
                  <c:v>993.38507591343694</c:v>
                </c:pt>
                <c:pt idx="630" formatCode="General">
                  <c:v>991.78908063180802</c:v>
                </c:pt>
                <c:pt idx="631" formatCode="General">
                  <c:v>990.55396326417804</c:v>
                </c:pt>
                <c:pt idx="632" formatCode="General">
                  <c:v>989.3391770466327</c:v>
                </c:pt>
                <c:pt idx="633" formatCode="General">
                  <c:v>987.65169158962385</c:v>
                </c:pt>
                <c:pt idx="634" formatCode="General">
                  <c:v>987.09258496230166</c:v>
                </c:pt>
                <c:pt idx="635" formatCode="General">
                  <c:v>985.56266591844735</c:v>
                </c:pt>
                <c:pt idx="636" formatCode="General">
                  <c:v>984.14456820005751</c:v>
                </c:pt>
                <c:pt idx="637" formatCode="General">
                  <c:v>983.52446812248195</c:v>
                </c:pt>
                <c:pt idx="638" formatCode="General">
                  <c:v>981.20163422533415</c:v>
                </c:pt>
                <c:pt idx="639" formatCode="General">
                  <c:v>980.36297428435091</c:v>
                </c:pt>
                <c:pt idx="640" formatCode="General">
                  <c:v>978.48742568906084</c:v>
                </c:pt>
                <c:pt idx="641" formatCode="General">
                  <c:v>977.04899682058658</c:v>
                </c:pt>
                <c:pt idx="642" formatCode="General">
                  <c:v>976.26624754233535</c:v>
                </c:pt>
                <c:pt idx="643" formatCode="General">
                  <c:v>974.77190801112886</c:v>
                </c:pt>
                <c:pt idx="644" formatCode="General">
                  <c:v>973.75026771938565</c:v>
                </c:pt>
                <c:pt idx="645" formatCode="General">
                  <c:v>972.3677495136435</c:v>
                </c:pt>
                <c:pt idx="646" formatCode="General">
                  <c:v>970.76667144449334</c:v>
                </c:pt>
                <c:pt idx="647" formatCode="General">
                  <c:v>969.3180770009767</c:v>
                </c:pt>
                <c:pt idx="648" formatCode="General">
                  <c:v>968.32185064683904</c:v>
                </c:pt>
                <c:pt idx="649" formatCode="General">
                  <c:v>966.53270943940799</c:v>
                </c:pt>
                <c:pt idx="650" formatCode="General">
                  <c:v>965.26709534665144</c:v>
                </c:pt>
                <c:pt idx="651" formatCode="General">
                  <c:v>964.18446160465476</c:v>
                </c:pt>
                <c:pt idx="652" formatCode="General">
                  <c:v>962.81210897395476</c:v>
                </c:pt>
                <c:pt idx="653" formatCode="General">
                  <c:v>961.42959076821273</c:v>
                </c:pt>
                <c:pt idx="654" formatCode="General">
                  <c:v>959.84376106162608</c:v>
                </c:pt>
                <c:pt idx="655" formatCode="General">
                  <c:v>958.64930599416505</c:v>
                </c:pt>
                <c:pt idx="656" formatCode="General">
                  <c:v>956.53486638538277</c:v>
                </c:pt>
                <c:pt idx="657" formatCode="General">
                  <c:v>955.50814330611854</c:v>
                </c:pt>
                <c:pt idx="658" formatCode="General">
                  <c:v>953.90706523696838</c:v>
                </c:pt>
                <c:pt idx="659" formatCode="General">
                  <c:v>953.17006104640757</c:v>
                </c:pt>
                <c:pt idx="660" formatCode="General">
                  <c:v>951.61981085246873</c:v>
                </c:pt>
                <c:pt idx="661" formatCode="General">
                  <c:v>949.6324409317142</c:v>
                </c:pt>
                <c:pt idx="662" formatCode="General">
                  <c:v>948.38715798904207</c:v>
                </c:pt>
                <c:pt idx="663" formatCode="General">
                  <c:v>947.80772021163557</c:v>
                </c:pt>
                <c:pt idx="664" formatCode="General">
                  <c:v>944.83937229930666</c:v>
                </c:pt>
                <c:pt idx="665" formatCode="General">
                  <c:v>944.42766651009674</c:v>
                </c:pt>
                <c:pt idx="666" formatCode="General">
                  <c:v>943.01465157922803</c:v>
                </c:pt>
                <c:pt idx="667" formatCode="General">
                  <c:v>941.24584152188129</c:v>
                </c:pt>
                <c:pt idx="668" formatCode="General">
                  <c:v>939.86332331613903</c:v>
                </c:pt>
                <c:pt idx="669" formatCode="General">
                  <c:v>938.33848705980574</c:v>
                </c:pt>
                <c:pt idx="670" formatCode="General">
                  <c:v>936.83398195355699</c:v>
                </c:pt>
                <c:pt idx="671" formatCode="General">
                  <c:v>935.6649408237015</c:v>
                </c:pt>
                <c:pt idx="672" formatCode="General">
                  <c:v>934.21126359266361</c:v>
                </c:pt>
                <c:pt idx="673" formatCode="General">
                  <c:v>932.73725521154154</c:v>
                </c:pt>
                <c:pt idx="674" formatCode="General">
                  <c:v>931.54280014408062</c:v>
                </c:pt>
                <c:pt idx="675" formatCode="General">
                  <c:v>929.91122534980389</c:v>
                </c:pt>
                <c:pt idx="676" formatCode="General">
                  <c:v>928.42196860611841</c:v>
                </c:pt>
                <c:pt idx="677" formatCode="General">
                  <c:v>926.81580774944746</c:v>
                </c:pt>
                <c:pt idx="678" formatCode="General">
                  <c:v>925.20456410525526</c:v>
                </c:pt>
                <c:pt idx="679" formatCode="General">
                  <c:v>923.37476059765515</c:v>
                </c:pt>
                <c:pt idx="680" formatCode="General">
                  <c:v>922.09898092985657</c:v>
                </c:pt>
                <c:pt idx="681" formatCode="General">
                  <c:v>921.21457590118303</c:v>
                </c:pt>
                <c:pt idx="682" formatCode="General">
                  <c:v>919.37968960606224</c:v>
                </c:pt>
                <c:pt idx="683" formatCode="General">
                  <c:v>917.9819230377567</c:v>
                </c:pt>
                <c:pt idx="684" formatCode="General">
                  <c:v>916.35034824348008</c:v>
                </c:pt>
                <c:pt idx="685" formatCode="General">
                  <c:v>915.93355966674892</c:v>
                </c:pt>
                <c:pt idx="686" formatCode="General">
                  <c:v>913.88519629574125</c:v>
                </c:pt>
                <c:pt idx="687" formatCode="General">
                  <c:v>911.71484602422686</c:v>
                </c:pt>
                <c:pt idx="688" formatCode="General">
                  <c:v>909.7528900410781</c:v>
                </c:pt>
                <c:pt idx="689" formatCode="General">
                  <c:v>908.41611692302581</c:v>
                </c:pt>
                <c:pt idx="690" formatCode="General">
                  <c:v>907.89767259587268</c:v>
                </c:pt>
                <c:pt idx="691" formatCode="General">
                  <c:v>905.44268622317611</c:v>
                </c:pt>
                <c:pt idx="692" formatCode="General">
                  <c:v>903.66371059078733</c:v>
                </c:pt>
                <c:pt idx="693" formatCode="General">
                  <c:v>902.97245148791615</c:v>
                </c:pt>
                <c:pt idx="694" formatCode="General">
                  <c:v>900.38022985214968</c:v>
                </c:pt>
                <c:pt idx="695" formatCode="General">
                  <c:v>898.96721492128074</c:v>
                </c:pt>
                <c:pt idx="696" formatCode="General">
                  <c:v>897.57961392801735</c:v>
                </c:pt>
                <c:pt idx="697" formatCode="General">
                  <c:v>895.7345620578543</c:v>
                </c:pt>
                <c:pt idx="698" formatCode="General">
                  <c:v>894.62651437825195</c:v>
                </c:pt>
                <c:pt idx="699" formatCode="General">
                  <c:v>892.50699198194889</c:v>
                </c:pt>
                <c:pt idx="700" formatCode="General">
                  <c:v>891.04823196338998</c:v>
                </c:pt>
                <c:pt idx="701" formatCode="General">
                  <c:v>889.20826288074784</c:v>
                </c:pt>
                <c:pt idx="702" formatCode="General">
                  <c:v>887.86640697517441</c:v>
                </c:pt>
                <c:pt idx="703" formatCode="General">
                  <c:v>886.69736584531893</c:v>
                </c:pt>
                <c:pt idx="704" formatCode="General">
                  <c:v>884.68966477448009</c:v>
                </c:pt>
                <c:pt idx="705" formatCode="General">
                  <c:v>882.84969569183795</c:v>
                </c:pt>
                <c:pt idx="706" formatCode="General">
                  <c:v>881.20287253499816</c:v>
                </c:pt>
                <c:pt idx="707" formatCode="General">
                  <c:v>879.96267237984694</c:v>
                </c:pt>
                <c:pt idx="708" formatCode="General">
                  <c:v>876.933331017265</c:v>
                </c:pt>
                <c:pt idx="709" formatCode="General">
                  <c:v>875.6473857744237</c:v>
                </c:pt>
                <c:pt idx="710" formatCode="General">
                  <c:v>873.99039704254164</c:v>
                </c:pt>
                <c:pt idx="711" formatCode="General">
                  <c:v>872.49605751133515</c:v>
                </c:pt>
                <c:pt idx="712" formatCode="General">
                  <c:v>869.15666610996527</c:v>
                </c:pt>
                <c:pt idx="713" formatCode="General">
                  <c:v>868.88727837134638</c:v>
                </c:pt>
                <c:pt idx="714" formatCode="General">
                  <c:v>867.09813716391534</c:v>
                </c:pt>
                <c:pt idx="715" formatCode="General">
                  <c:v>865.31916153152656</c:v>
                </c:pt>
                <c:pt idx="716" formatCode="General">
                  <c:v>863.27079816051889</c:v>
                </c:pt>
                <c:pt idx="717" formatCode="General">
                  <c:v>861.58331270351005</c:v>
                </c:pt>
                <c:pt idx="718" formatCode="General">
                  <c:v>860.03306250957121</c:v>
                </c:pt>
                <c:pt idx="719" formatCode="General">
                  <c:v>858.13209997667559</c:v>
                </c:pt>
                <c:pt idx="720" formatCode="General">
                  <c:v>856.28196531899118</c:v>
                </c:pt>
                <c:pt idx="721" formatCode="General">
                  <c:v>854.28442982319484</c:v>
                </c:pt>
                <c:pt idx="722" formatCode="General">
                  <c:v>852.39871565286262</c:v>
                </c:pt>
                <c:pt idx="723" formatCode="General">
                  <c:v>850.92470727174043</c:v>
                </c:pt>
                <c:pt idx="724" formatCode="General">
                  <c:v>849.30838084002721</c:v>
                </c:pt>
                <c:pt idx="725" formatCode="General">
                  <c:v>845.31839263595509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2A02-40BB-A2BD-7D623C4508DB}"/>
            </c:ext>
          </c:extLst>
        </c:ser>
        <c:ser>
          <c:idx val="11"/>
          <c:order val="10"/>
          <c:tx>
            <c:strRef>
              <c:f>'46NT9X'!$B$2</c:f>
              <c:strCache>
                <c:ptCount val="1"/>
                <c:pt idx="0">
                  <c:v>AWA_2_13_Rz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'46NT9X'!$H$22:$H$743</c:f>
              <c:numCache>
                <c:formatCode>0.000</c:formatCode>
                <c:ptCount val="722"/>
                <c:pt idx="0">
                  <c:v>4.7230127436913419E-5</c:v>
                </c:pt>
                <c:pt idx="1">
                  <c:v>4.702689423691342E-5</c:v>
                </c:pt>
                <c:pt idx="2">
                  <c:v>5.126348743691341E-5</c:v>
                </c:pt>
                <c:pt idx="3">
                  <c:v>5.2615727436913417E-5</c:v>
                </c:pt>
                <c:pt idx="4">
                  <c:v>4.8214999436913413E-5</c:v>
                </c:pt>
                <c:pt idx="5">
                  <c:v>5.2133727436913417E-5</c:v>
                </c:pt>
                <c:pt idx="6">
                  <c:v>6.4186887436913423E-5</c:v>
                </c:pt>
                <c:pt idx="7">
                  <c:v>7.3858607436913428E-5</c:v>
                </c:pt>
                <c:pt idx="8">
                  <c:v>7.4674127436913422E-5</c:v>
                </c:pt>
                <c:pt idx="9">
                  <c:v>6.7316127436913416E-5</c:v>
                </c:pt>
                <c:pt idx="10">
                  <c:v>6.3342687436913415E-5</c:v>
                </c:pt>
                <c:pt idx="11">
                  <c:v>4.607066743691342E-5</c:v>
                </c:pt>
                <c:pt idx="12">
                  <c:v>3.9838247436913414E-5</c:v>
                </c:pt>
                <c:pt idx="13">
                  <c:v>3.5463567436913418E-5</c:v>
                </c:pt>
                <c:pt idx="14">
                  <c:v>3.948908743691341E-5</c:v>
                </c:pt>
                <c:pt idx="15">
                  <c:v>4.7607927836913413E-5</c:v>
                </c:pt>
                <c:pt idx="16">
                  <c:v>5.8540687436913416E-5</c:v>
                </c:pt>
                <c:pt idx="17">
                  <c:v>7.1513607436913423E-5</c:v>
                </c:pt>
                <c:pt idx="18">
                  <c:v>8.3345327436913421E-5</c:v>
                </c:pt>
                <c:pt idx="19">
                  <c:v>1.0574492743691342E-4</c:v>
                </c:pt>
                <c:pt idx="20">
                  <c:v>1.1857452743691342E-4</c:v>
                </c:pt>
                <c:pt idx="21">
                  <c:v>1.4597692743691343E-4</c:v>
                </c:pt>
                <c:pt idx="22">
                  <c:v>1.6124812743691341E-4</c:v>
                </c:pt>
                <c:pt idx="23">
                  <c:v>1.9396812743691344E-4</c:v>
                </c:pt>
                <c:pt idx="24">
                  <c:v>2.2092212743691345E-4</c:v>
                </c:pt>
                <c:pt idx="25">
                  <c:v>2.4939812743691341E-4</c:v>
                </c:pt>
                <c:pt idx="26">
                  <c:v>2.9001292743691343E-4</c:v>
                </c:pt>
                <c:pt idx="27">
                  <c:v>3.2170412743691342E-4</c:v>
                </c:pt>
                <c:pt idx="28">
                  <c:v>3.6456492743691346E-4</c:v>
                </c:pt>
                <c:pt idx="29">
                  <c:v>3.9846532743691344E-4</c:v>
                </c:pt>
                <c:pt idx="30">
                  <c:v>4.4388772743691345E-4</c:v>
                </c:pt>
                <c:pt idx="31">
                  <c:v>4.7955412743691338E-4</c:v>
                </c:pt>
                <c:pt idx="32">
                  <c:v>5.2054612743691344E-4</c:v>
                </c:pt>
                <c:pt idx="33">
                  <c:v>5.6366612743691345E-4</c:v>
                </c:pt>
                <c:pt idx="34">
                  <c:v>6.0795412743691341E-4</c:v>
                </c:pt>
                <c:pt idx="35">
                  <c:v>6.4901812743691336E-4</c:v>
                </c:pt>
                <c:pt idx="36">
                  <c:v>6.8967412743691338E-4</c:v>
                </c:pt>
                <c:pt idx="37">
                  <c:v>7.4237412743691352E-4</c:v>
                </c:pt>
                <c:pt idx="38">
                  <c:v>7.8374612743691344E-4</c:v>
                </c:pt>
                <c:pt idx="39">
                  <c:v>8.2895412743691347E-4</c:v>
                </c:pt>
                <c:pt idx="40">
                  <c:v>8.7668212743691339E-4</c:v>
                </c:pt>
                <c:pt idx="41">
                  <c:v>9.2634612743691354E-4</c:v>
                </c:pt>
                <c:pt idx="42">
                  <c:v>9.7398212743691343E-4</c:v>
                </c:pt>
                <c:pt idx="43">
                  <c:v>1.0166821274369133E-3</c:v>
                </c:pt>
                <c:pt idx="44">
                  <c:v>1.0629861274369134E-3</c:v>
                </c:pt>
                <c:pt idx="45">
                  <c:v>1.1076781274369134E-3</c:v>
                </c:pt>
                <c:pt idx="46">
                  <c:v>1.1629901274369135E-3</c:v>
                </c:pt>
                <c:pt idx="47">
                  <c:v>1.2054221274369135E-3</c:v>
                </c:pt>
                <c:pt idx="48">
                  <c:v>1.2519821274369132E-3</c:v>
                </c:pt>
                <c:pt idx="49">
                  <c:v>1.3088061274369135E-3</c:v>
                </c:pt>
                <c:pt idx="50">
                  <c:v>1.3579421274369132E-3</c:v>
                </c:pt>
                <c:pt idx="51">
                  <c:v>1.4166381274369132E-3</c:v>
                </c:pt>
                <c:pt idx="52">
                  <c:v>1.4600021274369132E-3</c:v>
                </c:pt>
                <c:pt idx="53">
                  <c:v>1.5104701274369133E-3</c:v>
                </c:pt>
                <c:pt idx="54">
                  <c:v>1.5571261274369133E-3</c:v>
                </c:pt>
                <c:pt idx="55">
                  <c:v>1.6127341274369135E-3</c:v>
                </c:pt>
                <c:pt idx="56">
                  <c:v>1.6691981274369132E-3</c:v>
                </c:pt>
                <c:pt idx="57">
                  <c:v>1.7110941274369133E-3</c:v>
                </c:pt>
                <c:pt idx="58">
                  <c:v>1.7679821274369134E-3</c:v>
                </c:pt>
                <c:pt idx="59">
                  <c:v>1.8143101274369134E-3</c:v>
                </c:pt>
                <c:pt idx="60">
                  <c:v>1.8588701274369131E-3</c:v>
                </c:pt>
                <c:pt idx="61">
                  <c:v>1.9115981274369135E-3</c:v>
                </c:pt>
                <c:pt idx="62">
                  <c:v>1.9606621274369132E-3</c:v>
                </c:pt>
                <c:pt idx="63">
                  <c:v>2.0141741274369131E-3</c:v>
                </c:pt>
                <c:pt idx="64">
                  <c:v>2.0543301274369135E-3</c:v>
                </c:pt>
                <c:pt idx="65">
                  <c:v>2.1083701274369131E-3</c:v>
                </c:pt>
                <c:pt idx="66">
                  <c:v>2.1592741274369131E-3</c:v>
                </c:pt>
                <c:pt idx="67">
                  <c:v>2.2093261274369132E-3</c:v>
                </c:pt>
                <c:pt idx="68">
                  <c:v>2.2582621274369135E-3</c:v>
                </c:pt>
                <c:pt idx="69">
                  <c:v>2.3070181274369135E-3</c:v>
                </c:pt>
                <c:pt idx="70">
                  <c:v>2.3545981274369133E-3</c:v>
                </c:pt>
                <c:pt idx="71">
                  <c:v>2.4130421274369132E-3</c:v>
                </c:pt>
                <c:pt idx="72">
                  <c:v>2.4605781274369132E-3</c:v>
                </c:pt>
                <c:pt idx="73">
                  <c:v>2.5086741274369133E-3</c:v>
                </c:pt>
                <c:pt idx="74">
                  <c:v>2.5544301274369133E-3</c:v>
                </c:pt>
                <c:pt idx="75">
                  <c:v>2.6078901274369137E-3</c:v>
                </c:pt>
                <c:pt idx="76">
                  <c:v>2.6544661274369137E-3</c:v>
                </c:pt>
                <c:pt idx="77">
                  <c:v>2.7040541274369135E-3</c:v>
                </c:pt>
                <c:pt idx="78">
                  <c:v>2.7503221274369138E-3</c:v>
                </c:pt>
                <c:pt idx="79">
                  <c:v>2.8059461274369136E-3</c:v>
                </c:pt>
                <c:pt idx="80">
                  <c:v>2.8552021274369137E-3</c:v>
                </c:pt>
                <c:pt idx="81">
                  <c:v>2.9054781274369134E-3</c:v>
                </c:pt>
                <c:pt idx="82">
                  <c:v>2.9642381274369136E-3</c:v>
                </c:pt>
                <c:pt idx="83">
                  <c:v>3.0078541274369138E-3</c:v>
                </c:pt>
                <c:pt idx="84">
                  <c:v>3.0542141274369134E-3</c:v>
                </c:pt>
                <c:pt idx="85">
                  <c:v>3.1093741274369137E-3</c:v>
                </c:pt>
                <c:pt idx="86">
                  <c:v>3.1495381274369134E-3</c:v>
                </c:pt>
                <c:pt idx="87">
                  <c:v>3.2044461274369136E-3</c:v>
                </c:pt>
                <c:pt idx="88">
                  <c:v>3.2502141274369134E-3</c:v>
                </c:pt>
                <c:pt idx="89">
                  <c:v>3.3044101274369137E-3</c:v>
                </c:pt>
                <c:pt idx="90">
                  <c:v>3.3576421274369135E-3</c:v>
                </c:pt>
                <c:pt idx="91">
                  <c:v>3.3993941274369139E-3</c:v>
                </c:pt>
                <c:pt idx="92">
                  <c:v>3.4469661274369135E-3</c:v>
                </c:pt>
                <c:pt idx="93">
                  <c:v>3.4971181274369135E-3</c:v>
                </c:pt>
                <c:pt idx="94">
                  <c:v>3.5532221274369134E-3</c:v>
                </c:pt>
                <c:pt idx="95">
                  <c:v>3.5991901274369138E-3</c:v>
                </c:pt>
                <c:pt idx="96">
                  <c:v>3.6459421274369136E-3</c:v>
                </c:pt>
                <c:pt idx="97">
                  <c:v>3.7074821274369137E-3</c:v>
                </c:pt>
                <c:pt idx="98">
                  <c:v>3.7496741274369132E-3</c:v>
                </c:pt>
                <c:pt idx="99">
                  <c:v>3.8012901274369136E-3</c:v>
                </c:pt>
                <c:pt idx="100">
                  <c:v>3.8605941274369136E-3</c:v>
                </c:pt>
                <c:pt idx="101">
                  <c:v>3.9031981274369135E-3</c:v>
                </c:pt>
                <c:pt idx="102">
                  <c:v>3.9539621274369136E-3</c:v>
                </c:pt>
                <c:pt idx="103">
                  <c:v>4.0038661274369135E-3</c:v>
                </c:pt>
                <c:pt idx="104">
                  <c:v>4.0504301274369133E-3</c:v>
                </c:pt>
                <c:pt idx="105">
                  <c:v>4.0988301274369138E-3</c:v>
                </c:pt>
                <c:pt idx="106">
                  <c:v>4.1507901274369131E-3</c:v>
                </c:pt>
                <c:pt idx="107">
                  <c:v>4.1956301274369131E-3</c:v>
                </c:pt>
                <c:pt idx="108">
                  <c:v>4.246310127436914E-3</c:v>
                </c:pt>
                <c:pt idx="109">
                  <c:v>4.2937101274369135E-3</c:v>
                </c:pt>
                <c:pt idx="110">
                  <c:v>4.3383101274369132E-3</c:v>
                </c:pt>
                <c:pt idx="111">
                  <c:v>4.3945901274369138E-3</c:v>
                </c:pt>
                <c:pt idx="112">
                  <c:v>4.4403501274369135E-3</c:v>
                </c:pt>
                <c:pt idx="113">
                  <c:v>4.4921501274369138E-3</c:v>
                </c:pt>
                <c:pt idx="114">
                  <c:v>4.5395901274369139E-3</c:v>
                </c:pt>
                <c:pt idx="115">
                  <c:v>4.6030301274369136E-3</c:v>
                </c:pt>
                <c:pt idx="116">
                  <c:v>4.6481501274369137E-3</c:v>
                </c:pt>
                <c:pt idx="117">
                  <c:v>4.7072301274369141E-3</c:v>
                </c:pt>
                <c:pt idx="118">
                  <c:v>4.7615501274369141E-3</c:v>
                </c:pt>
                <c:pt idx="119">
                  <c:v>4.8250301274369136E-3</c:v>
                </c:pt>
                <c:pt idx="120">
                  <c:v>4.8863101274369139E-3</c:v>
                </c:pt>
                <c:pt idx="121">
                  <c:v>4.9578301274369133E-3</c:v>
                </c:pt>
                <c:pt idx="122">
                  <c:v>5.0627901274369136E-3</c:v>
                </c:pt>
                <c:pt idx="123">
                  <c:v>5.1477901274369128E-3</c:v>
                </c:pt>
                <c:pt idx="124">
                  <c:v>5.2624301274369137E-3</c:v>
                </c:pt>
                <c:pt idx="125">
                  <c:v>5.4183101274369143E-3</c:v>
                </c:pt>
                <c:pt idx="126">
                  <c:v>5.5734301274369133E-3</c:v>
                </c:pt>
                <c:pt idx="127">
                  <c:v>5.7860301274369128E-3</c:v>
                </c:pt>
                <c:pt idx="128">
                  <c:v>6.0295101274369135E-3</c:v>
                </c:pt>
                <c:pt idx="129">
                  <c:v>6.2607901274369139E-3</c:v>
                </c:pt>
                <c:pt idx="130">
                  <c:v>6.4993501274369135E-3</c:v>
                </c:pt>
                <c:pt idx="131">
                  <c:v>6.7174701274369131E-3</c:v>
                </c:pt>
                <c:pt idx="132">
                  <c:v>6.9474301274369136E-3</c:v>
                </c:pt>
                <c:pt idx="133">
                  <c:v>7.1693101274369134E-3</c:v>
                </c:pt>
                <c:pt idx="134">
                  <c:v>7.4023901274369135E-3</c:v>
                </c:pt>
                <c:pt idx="135">
                  <c:v>7.6090301274369136E-3</c:v>
                </c:pt>
                <c:pt idx="136">
                  <c:v>7.8193501274369144E-3</c:v>
                </c:pt>
                <c:pt idx="137">
                  <c:v>8.004030127436914E-3</c:v>
                </c:pt>
                <c:pt idx="138">
                  <c:v>8.1987101274369131E-3</c:v>
                </c:pt>
                <c:pt idx="139">
                  <c:v>8.4136301274369135E-3</c:v>
                </c:pt>
                <c:pt idx="140">
                  <c:v>8.6089901274369138E-3</c:v>
                </c:pt>
                <c:pt idx="141">
                  <c:v>8.7975501274369147E-3</c:v>
                </c:pt>
                <c:pt idx="142">
                  <c:v>9.0079501274369141E-3</c:v>
                </c:pt>
                <c:pt idx="143">
                  <c:v>9.2081501274369135E-3</c:v>
                </c:pt>
                <c:pt idx="144">
                  <c:v>9.412110127436913E-3</c:v>
                </c:pt>
                <c:pt idx="145">
                  <c:v>9.6019501274369132E-3</c:v>
                </c:pt>
                <c:pt idx="146">
                  <c:v>9.8175901274369145E-3</c:v>
                </c:pt>
                <c:pt idx="147">
                  <c:v>9.998070127436913E-3</c:v>
                </c:pt>
                <c:pt idx="148">
                  <c:v>1.0183710127436914E-2</c:v>
                </c:pt>
                <c:pt idx="149">
                  <c:v>1.0395950127436913E-2</c:v>
                </c:pt>
                <c:pt idx="150">
                  <c:v>1.0589590127436911E-2</c:v>
                </c:pt>
                <c:pt idx="151">
                  <c:v>1.0774030127436914E-2</c:v>
                </c:pt>
                <c:pt idx="152">
                  <c:v>1.0983790127436912E-2</c:v>
                </c:pt>
                <c:pt idx="153">
                  <c:v>1.1185590127436912E-2</c:v>
                </c:pt>
                <c:pt idx="154">
                  <c:v>1.1375590127436911E-2</c:v>
                </c:pt>
                <c:pt idx="155">
                  <c:v>1.1571390127436914E-2</c:v>
                </c:pt>
                <c:pt idx="156">
                  <c:v>1.1781030127436913E-2</c:v>
                </c:pt>
                <c:pt idx="157">
                  <c:v>1.1980430127436912E-2</c:v>
                </c:pt>
                <c:pt idx="158">
                  <c:v>1.2168950127436913E-2</c:v>
                </c:pt>
                <c:pt idx="159">
                  <c:v>1.2393910127436913E-2</c:v>
                </c:pt>
                <c:pt idx="160">
                  <c:v>1.2589830127436911E-2</c:v>
                </c:pt>
                <c:pt idx="161">
                  <c:v>1.2782430127436913E-2</c:v>
                </c:pt>
                <c:pt idx="162">
                  <c:v>1.2993110127436914E-2</c:v>
                </c:pt>
                <c:pt idx="163">
                  <c:v>1.3200870127436912E-2</c:v>
                </c:pt>
                <c:pt idx="164">
                  <c:v>1.3397150127436912E-2</c:v>
                </c:pt>
                <c:pt idx="165">
                  <c:v>1.3590630127436913E-2</c:v>
                </c:pt>
                <c:pt idx="166">
                  <c:v>1.3778190127436913E-2</c:v>
                </c:pt>
                <c:pt idx="167">
                  <c:v>1.3983990127436912E-2</c:v>
                </c:pt>
                <c:pt idx="168">
                  <c:v>1.4195190127436912E-2</c:v>
                </c:pt>
                <c:pt idx="169">
                  <c:v>1.4394910127436912E-2</c:v>
                </c:pt>
                <c:pt idx="170">
                  <c:v>1.4620230127436913E-2</c:v>
                </c:pt>
                <c:pt idx="171">
                  <c:v>1.4823150127436912E-2</c:v>
                </c:pt>
                <c:pt idx="172">
                  <c:v>1.5021110127436912E-2</c:v>
                </c:pt>
                <c:pt idx="173">
                  <c:v>1.5212950127436913E-2</c:v>
                </c:pt>
                <c:pt idx="174">
                  <c:v>1.5446510127436912E-2</c:v>
                </c:pt>
                <c:pt idx="175">
                  <c:v>1.5638190127436911E-2</c:v>
                </c:pt>
                <c:pt idx="176">
                  <c:v>1.5838190127436914E-2</c:v>
                </c:pt>
                <c:pt idx="177">
                  <c:v>1.6039910127436913E-2</c:v>
                </c:pt>
                <c:pt idx="178">
                  <c:v>1.6258630127436911E-2</c:v>
                </c:pt>
                <c:pt idx="179">
                  <c:v>1.6450750127436912E-2</c:v>
                </c:pt>
                <c:pt idx="180">
                  <c:v>1.6666310127436912E-2</c:v>
                </c:pt>
                <c:pt idx="181">
                  <c:v>1.6863550127436913E-2</c:v>
                </c:pt>
                <c:pt idx="182">
                  <c:v>1.706615012743691E-2</c:v>
                </c:pt>
                <c:pt idx="183">
                  <c:v>1.7266310127436912E-2</c:v>
                </c:pt>
                <c:pt idx="184">
                  <c:v>1.748859012743691E-2</c:v>
                </c:pt>
                <c:pt idx="185">
                  <c:v>1.768195012743691E-2</c:v>
                </c:pt>
                <c:pt idx="186">
                  <c:v>1.7883230127436912E-2</c:v>
                </c:pt>
                <c:pt idx="187">
                  <c:v>1.8078830127436912E-2</c:v>
                </c:pt>
                <c:pt idx="188">
                  <c:v>1.8306550127436913E-2</c:v>
                </c:pt>
                <c:pt idx="189">
                  <c:v>1.8502670127436914E-2</c:v>
                </c:pt>
                <c:pt idx="190">
                  <c:v>1.8696190127436913E-2</c:v>
                </c:pt>
                <c:pt idx="191">
                  <c:v>1.889179012743691E-2</c:v>
                </c:pt>
                <c:pt idx="192">
                  <c:v>1.9114670127436912E-2</c:v>
                </c:pt>
                <c:pt idx="193">
                  <c:v>1.9313310127436912E-2</c:v>
                </c:pt>
                <c:pt idx="194">
                  <c:v>1.9508190127436913E-2</c:v>
                </c:pt>
                <c:pt idx="195">
                  <c:v>1.9739590127436913E-2</c:v>
                </c:pt>
                <c:pt idx="196">
                  <c:v>1.9918510127436912E-2</c:v>
                </c:pt>
                <c:pt idx="197">
                  <c:v>2.0128150127436913E-2</c:v>
                </c:pt>
                <c:pt idx="198">
                  <c:v>2.0344390127436912E-2</c:v>
                </c:pt>
                <c:pt idx="199">
                  <c:v>2.0538510127436915E-2</c:v>
                </c:pt>
                <c:pt idx="200">
                  <c:v>2.0728190127436916E-2</c:v>
                </c:pt>
                <c:pt idx="201">
                  <c:v>2.092547012743691E-2</c:v>
                </c:pt>
                <c:pt idx="202">
                  <c:v>2.1123790127436912E-2</c:v>
                </c:pt>
                <c:pt idx="203">
                  <c:v>2.1341550127436913E-2</c:v>
                </c:pt>
                <c:pt idx="204">
                  <c:v>2.1537750127436913E-2</c:v>
                </c:pt>
                <c:pt idx="205">
                  <c:v>2.1727190127436912E-2</c:v>
                </c:pt>
                <c:pt idx="206">
                  <c:v>2.1955550127436912E-2</c:v>
                </c:pt>
                <c:pt idx="207">
                  <c:v>2.2141190127436913E-2</c:v>
                </c:pt>
                <c:pt idx="208">
                  <c:v>2.2358510127436913E-2</c:v>
                </c:pt>
                <c:pt idx="209">
                  <c:v>2.2578750127436913E-2</c:v>
                </c:pt>
                <c:pt idx="210">
                  <c:v>2.2775470127436911E-2</c:v>
                </c:pt>
                <c:pt idx="211">
                  <c:v>2.2983550127436914E-2</c:v>
                </c:pt>
                <c:pt idx="212">
                  <c:v>2.317803012743691E-2</c:v>
                </c:pt>
                <c:pt idx="213">
                  <c:v>2.3359710127436914E-2</c:v>
                </c:pt>
                <c:pt idx="214">
                  <c:v>2.3583670127436913E-2</c:v>
                </c:pt>
                <c:pt idx="215">
                  <c:v>2.3782910127436913E-2</c:v>
                </c:pt>
                <c:pt idx="216">
                  <c:v>2.3965270127436912E-2</c:v>
                </c:pt>
                <c:pt idx="217">
                  <c:v>2.4175470127436913E-2</c:v>
                </c:pt>
                <c:pt idx="218">
                  <c:v>2.4393430127436909E-2</c:v>
                </c:pt>
                <c:pt idx="219">
                  <c:v>2.4576670127436914E-2</c:v>
                </c:pt>
                <c:pt idx="220">
                  <c:v>2.4805790127436909E-2</c:v>
                </c:pt>
                <c:pt idx="221">
                  <c:v>2.5006870127436912E-2</c:v>
                </c:pt>
                <c:pt idx="222">
                  <c:v>2.5213430127436914E-2</c:v>
                </c:pt>
                <c:pt idx="223">
                  <c:v>2.5391830127436912E-2</c:v>
                </c:pt>
                <c:pt idx="224">
                  <c:v>2.5600270127436913E-2</c:v>
                </c:pt>
                <c:pt idx="225">
                  <c:v>2.5796270127436915E-2</c:v>
                </c:pt>
                <c:pt idx="226">
                  <c:v>2.6030230127436913E-2</c:v>
                </c:pt>
                <c:pt idx="227">
                  <c:v>2.6215510127436913E-2</c:v>
                </c:pt>
                <c:pt idx="228">
                  <c:v>2.6423630127436915E-2</c:v>
                </c:pt>
                <c:pt idx="229">
                  <c:v>2.664819012743691E-2</c:v>
                </c:pt>
                <c:pt idx="230">
                  <c:v>2.6836150127436911E-2</c:v>
                </c:pt>
                <c:pt idx="231">
                  <c:v>2.7040590127436915E-2</c:v>
                </c:pt>
                <c:pt idx="232">
                  <c:v>2.7252470127436913E-2</c:v>
                </c:pt>
                <c:pt idx="233">
                  <c:v>2.7435750127436914E-2</c:v>
                </c:pt>
                <c:pt idx="234">
                  <c:v>2.7654070127436911E-2</c:v>
                </c:pt>
                <c:pt idx="235">
                  <c:v>2.7860910127436914E-2</c:v>
                </c:pt>
                <c:pt idx="236">
                  <c:v>2.8054430127436913E-2</c:v>
                </c:pt>
                <c:pt idx="237">
                  <c:v>2.8266430127436914E-2</c:v>
                </c:pt>
                <c:pt idx="238">
                  <c:v>2.8468110127436913E-2</c:v>
                </c:pt>
                <c:pt idx="239">
                  <c:v>2.8664670127436911E-2</c:v>
                </c:pt>
                <c:pt idx="240">
                  <c:v>2.8861230127436913E-2</c:v>
                </c:pt>
                <c:pt idx="241">
                  <c:v>2.9056150127436911E-2</c:v>
                </c:pt>
                <c:pt idx="242">
                  <c:v>2.9261070127436915E-2</c:v>
                </c:pt>
                <c:pt idx="243">
                  <c:v>2.9460150127436909E-2</c:v>
                </c:pt>
                <c:pt idx="244">
                  <c:v>2.9663310127436913E-2</c:v>
                </c:pt>
                <c:pt idx="245">
                  <c:v>2.9856390127436915E-2</c:v>
                </c:pt>
                <c:pt idx="246">
                  <c:v>3.005647012743691E-2</c:v>
                </c:pt>
                <c:pt idx="247">
                  <c:v>3.0265310127436912E-2</c:v>
                </c:pt>
                <c:pt idx="248">
                  <c:v>3.0488390127436912E-2</c:v>
                </c:pt>
                <c:pt idx="249">
                  <c:v>3.0695310127436915E-2</c:v>
                </c:pt>
                <c:pt idx="250">
                  <c:v>3.0900670127436913E-2</c:v>
                </c:pt>
                <c:pt idx="251">
                  <c:v>3.110335012743691E-2</c:v>
                </c:pt>
                <c:pt idx="252">
                  <c:v>3.131955012743691E-2</c:v>
                </c:pt>
                <c:pt idx="253">
                  <c:v>3.1532390127436909E-2</c:v>
                </c:pt>
                <c:pt idx="254">
                  <c:v>3.1729230127436912E-2</c:v>
                </c:pt>
                <c:pt idx="255">
                  <c:v>3.192587012743691E-2</c:v>
                </c:pt>
                <c:pt idx="256">
                  <c:v>3.2134630127436913E-2</c:v>
                </c:pt>
                <c:pt idx="257">
                  <c:v>3.2349110127436916E-2</c:v>
                </c:pt>
                <c:pt idx="258">
                  <c:v>3.2558990127436911E-2</c:v>
                </c:pt>
                <c:pt idx="259">
                  <c:v>3.2732830127436913E-2</c:v>
                </c:pt>
                <c:pt idx="260">
                  <c:v>3.295647012743691E-2</c:v>
                </c:pt>
                <c:pt idx="261">
                  <c:v>3.3171870127436914E-2</c:v>
                </c:pt>
                <c:pt idx="262">
                  <c:v>3.3369550127436913E-2</c:v>
                </c:pt>
                <c:pt idx="263">
                  <c:v>3.3553350127436911E-2</c:v>
                </c:pt>
                <c:pt idx="264">
                  <c:v>3.3752790127436913E-2</c:v>
                </c:pt>
                <c:pt idx="265">
                  <c:v>3.3941590127436909E-2</c:v>
                </c:pt>
                <c:pt idx="266">
                  <c:v>3.4159230127436914E-2</c:v>
                </c:pt>
                <c:pt idx="267">
                  <c:v>3.4371750127436915E-2</c:v>
                </c:pt>
                <c:pt idx="268">
                  <c:v>3.4578030127436911E-2</c:v>
                </c:pt>
                <c:pt idx="269">
                  <c:v>3.4789550127436918E-2</c:v>
                </c:pt>
                <c:pt idx="270">
                  <c:v>3.4990510127436911E-2</c:v>
                </c:pt>
                <c:pt idx="271">
                  <c:v>3.5192590127436911E-2</c:v>
                </c:pt>
                <c:pt idx="272">
                  <c:v>3.540303012743691E-2</c:v>
                </c:pt>
                <c:pt idx="273">
                  <c:v>3.5573790127436909E-2</c:v>
                </c:pt>
                <c:pt idx="274">
                  <c:v>3.5803310127436913E-2</c:v>
                </c:pt>
                <c:pt idx="275">
                  <c:v>3.6003830127436916E-2</c:v>
                </c:pt>
                <c:pt idx="276">
                  <c:v>3.622911012743691E-2</c:v>
                </c:pt>
                <c:pt idx="277">
                  <c:v>3.6450830127436912E-2</c:v>
                </c:pt>
                <c:pt idx="278">
                  <c:v>3.6651510127436913E-2</c:v>
                </c:pt>
                <c:pt idx="279">
                  <c:v>3.6852550127436913E-2</c:v>
                </c:pt>
                <c:pt idx="280">
                  <c:v>3.7048670127436914E-2</c:v>
                </c:pt>
                <c:pt idx="281">
                  <c:v>3.7253870127436917E-2</c:v>
                </c:pt>
                <c:pt idx="282">
                  <c:v>3.748515012743691E-2</c:v>
                </c:pt>
                <c:pt idx="283">
                  <c:v>3.7698750127436911E-2</c:v>
                </c:pt>
                <c:pt idx="284">
                  <c:v>3.7885790127436911E-2</c:v>
                </c:pt>
                <c:pt idx="285">
                  <c:v>3.8095230127436916E-2</c:v>
                </c:pt>
                <c:pt idx="286">
                  <c:v>3.8326270127436918E-2</c:v>
                </c:pt>
                <c:pt idx="287">
                  <c:v>3.8518150127436909E-2</c:v>
                </c:pt>
                <c:pt idx="288">
                  <c:v>3.8729190127436912E-2</c:v>
                </c:pt>
                <c:pt idx="289">
                  <c:v>3.8956670127436914E-2</c:v>
                </c:pt>
                <c:pt idx="290">
                  <c:v>3.9144390127436909E-2</c:v>
                </c:pt>
                <c:pt idx="291">
                  <c:v>3.9346870127436914E-2</c:v>
                </c:pt>
                <c:pt idx="292">
                  <c:v>3.9584310127436913E-2</c:v>
                </c:pt>
                <c:pt idx="293">
                  <c:v>3.9786910127436917E-2</c:v>
                </c:pt>
                <c:pt idx="294">
                  <c:v>3.9994270127436914E-2</c:v>
                </c:pt>
                <c:pt idx="295">
                  <c:v>4.0202430127436919E-2</c:v>
                </c:pt>
                <c:pt idx="296">
                  <c:v>4.0420430127436922E-2</c:v>
                </c:pt>
                <c:pt idx="297">
                  <c:v>4.0597230127436913E-2</c:v>
                </c:pt>
                <c:pt idx="298">
                  <c:v>4.0824030127436919E-2</c:v>
                </c:pt>
                <c:pt idx="299">
                  <c:v>4.103363012743691E-2</c:v>
                </c:pt>
                <c:pt idx="300">
                  <c:v>4.1244430127436921E-2</c:v>
                </c:pt>
                <c:pt idx="301">
                  <c:v>4.1434430127436916E-2</c:v>
                </c:pt>
                <c:pt idx="302">
                  <c:v>4.165003012743692E-2</c:v>
                </c:pt>
                <c:pt idx="303">
                  <c:v>4.1879230127436919E-2</c:v>
                </c:pt>
                <c:pt idx="304">
                  <c:v>4.2076830127436918E-2</c:v>
                </c:pt>
                <c:pt idx="305">
                  <c:v>4.2290030127436921E-2</c:v>
                </c:pt>
                <c:pt idx="306">
                  <c:v>4.2524430127436917E-2</c:v>
                </c:pt>
                <c:pt idx="307">
                  <c:v>4.273243012743691E-2</c:v>
                </c:pt>
                <c:pt idx="308">
                  <c:v>4.2942030127436921E-2</c:v>
                </c:pt>
                <c:pt idx="309">
                  <c:v>4.3150030127436914E-2</c:v>
                </c:pt>
                <c:pt idx="310">
                  <c:v>4.3358830127436916E-2</c:v>
                </c:pt>
                <c:pt idx="311">
                  <c:v>4.3563230127436924E-2</c:v>
                </c:pt>
                <c:pt idx="312">
                  <c:v>4.3772030127436919E-2</c:v>
                </c:pt>
                <c:pt idx="313">
                  <c:v>4.3968830127436916E-2</c:v>
                </c:pt>
                <c:pt idx="314">
                  <c:v>4.4179230127436915E-2</c:v>
                </c:pt>
                <c:pt idx="315">
                  <c:v>4.4404430127436917E-2</c:v>
                </c:pt>
                <c:pt idx="316">
                  <c:v>4.4612830127436914E-2</c:v>
                </c:pt>
                <c:pt idx="317">
                  <c:v>4.4834830127436921E-2</c:v>
                </c:pt>
                <c:pt idx="318">
                  <c:v>4.5033630127436913E-2</c:v>
                </c:pt>
                <c:pt idx="319">
                  <c:v>4.5240030127436916E-2</c:v>
                </c:pt>
                <c:pt idx="320">
                  <c:v>4.5465630127436915E-2</c:v>
                </c:pt>
                <c:pt idx="321">
                  <c:v>4.5665630127436921E-2</c:v>
                </c:pt>
                <c:pt idx="322">
                  <c:v>4.5870430127436919E-2</c:v>
                </c:pt>
                <c:pt idx="323">
                  <c:v>4.6082430127436916E-2</c:v>
                </c:pt>
                <c:pt idx="324">
                  <c:v>4.630723012743692E-2</c:v>
                </c:pt>
                <c:pt idx="325">
                  <c:v>4.6526030127436918E-2</c:v>
                </c:pt>
                <c:pt idx="326">
                  <c:v>4.6733230127436916E-2</c:v>
                </c:pt>
                <c:pt idx="327">
                  <c:v>4.6949630127436921E-2</c:v>
                </c:pt>
                <c:pt idx="328">
                  <c:v>4.718003012743692E-2</c:v>
                </c:pt>
                <c:pt idx="329">
                  <c:v>4.7392430127436914E-2</c:v>
                </c:pt>
                <c:pt idx="330">
                  <c:v>4.7599230127436921E-2</c:v>
                </c:pt>
                <c:pt idx="331">
                  <c:v>4.7834430127436912E-2</c:v>
                </c:pt>
                <c:pt idx="332">
                  <c:v>4.8034030127436921E-2</c:v>
                </c:pt>
                <c:pt idx="333">
                  <c:v>4.826243012743691E-2</c:v>
                </c:pt>
                <c:pt idx="334">
                  <c:v>4.848403012743692E-2</c:v>
                </c:pt>
                <c:pt idx="335">
                  <c:v>4.8693230127436919E-2</c:v>
                </c:pt>
                <c:pt idx="336">
                  <c:v>4.8901630127436917E-2</c:v>
                </c:pt>
                <c:pt idx="337">
                  <c:v>4.9150030127436919E-2</c:v>
                </c:pt>
                <c:pt idx="338">
                  <c:v>4.9350030127436911E-2</c:v>
                </c:pt>
                <c:pt idx="339">
                  <c:v>4.9554430127436912E-2</c:v>
                </c:pt>
                <c:pt idx="340">
                  <c:v>4.9766430127436916E-2</c:v>
                </c:pt>
                <c:pt idx="341">
                  <c:v>4.9982830127436921E-2</c:v>
                </c:pt>
                <c:pt idx="342">
                  <c:v>5.019563012743692E-2</c:v>
                </c:pt>
                <c:pt idx="343">
                  <c:v>5.043523012743692E-2</c:v>
                </c:pt>
                <c:pt idx="344">
                  <c:v>5.0639230127436916E-2</c:v>
                </c:pt>
                <c:pt idx="345">
                  <c:v>5.0853230127436914E-2</c:v>
                </c:pt>
                <c:pt idx="346">
                  <c:v>5.1065630127436916E-2</c:v>
                </c:pt>
                <c:pt idx="347">
                  <c:v>5.1311230127436921E-2</c:v>
                </c:pt>
                <c:pt idx="348">
                  <c:v>5.1530430127436917E-2</c:v>
                </c:pt>
                <c:pt idx="349">
                  <c:v>5.1752430127436917E-2</c:v>
                </c:pt>
                <c:pt idx="350">
                  <c:v>5.1990430127436919E-2</c:v>
                </c:pt>
                <c:pt idx="351">
                  <c:v>5.2200830127436919E-2</c:v>
                </c:pt>
                <c:pt idx="352">
                  <c:v>5.2441230127436914E-2</c:v>
                </c:pt>
                <c:pt idx="353">
                  <c:v>5.2656830127436917E-2</c:v>
                </c:pt>
                <c:pt idx="354">
                  <c:v>5.2869630127436916E-2</c:v>
                </c:pt>
                <c:pt idx="355">
                  <c:v>5.3105630127436916E-2</c:v>
                </c:pt>
                <c:pt idx="356">
                  <c:v>5.3326030127436919E-2</c:v>
                </c:pt>
                <c:pt idx="357">
                  <c:v>5.353963012743692E-2</c:v>
                </c:pt>
                <c:pt idx="358">
                  <c:v>5.3761230127436922E-2</c:v>
                </c:pt>
                <c:pt idx="359">
                  <c:v>5.3974430127436912E-2</c:v>
                </c:pt>
                <c:pt idx="360">
                  <c:v>5.418923012743692E-2</c:v>
                </c:pt>
                <c:pt idx="361">
                  <c:v>5.4423630127436916E-2</c:v>
                </c:pt>
                <c:pt idx="362">
                  <c:v>5.4632030127436913E-2</c:v>
                </c:pt>
                <c:pt idx="363">
                  <c:v>5.485763012743692E-2</c:v>
                </c:pt>
                <c:pt idx="364">
                  <c:v>5.507603012743692E-2</c:v>
                </c:pt>
                <c:pt idx="365">
                  <c:v>5.5301230127436922E-2</c:v>
                </c:pt>
                <c:pt idx="366">
                  <c:v>5.5522030127436922E-2</c:v>
                </c:pt>
                <c:pt idx="367">
                  <c:v>5.5757230127436913E-2</c:v>
                </c:pt>
                <c:pt idx="368">
                  <c:v>5.5987630127436912E-2</c:v>
                </c:pt>
                <c:pt idx="369">
                  <c:v>5.6216830127436918E-2</c:v>
                </c:pt>
                <c:pt idx="370">
                  <c:v>5.6447230127436916E-2</c:v>
                </c:pt>
                <c:pt idx="371">
                  <c:v>5.6668030127436909E-2</c:v>
                </c:pt>
                <c:pt idx="372">
                  <c:v>5.6873630127436917E-2</c:v>
                </c:pt>
                <c:pt idx="373">
                  <c:v>5.7084030127436923E-2</c:v>
                </c:pt>
                <c:pt idx="374">
                  <c:v>5.7308030127436911E-2</c:v>
                </c:pt>
                <c:pt idx="375">
                  <c:v>5.752083012743691E-2</c:v>
                </c:pt>
                <c:pt idx="376">
                  <c:v>5.7744830127436912E-2</c:v>
                </c:pt>
                <c:pt idx="377">
                  <c:v>5.7970030127436914E-2</c:v>
                </c:pt>
                <c:pt idx="378">
                  <c:v>5.823123012743691E-2</c:v>
                </c:pt>
                <c:pt idx="379">
                  <c:v>5.8483230127436919E-2</c:v>
                </c:pt>
                <c:pt idx="380">
                  <c:v>5.8706430127436919E-2</c:v>
                </c:pt>
                <c:pt idx="381">
                  <c:v>5.892363012743692E-2</c:v>
                </c:pt>
                <c:pt idx="382">
                  <c:v>5.9146030127436917E-2</c:v>
                </c:pt>
                <c:pt idx="383">
                  <c:v>5.9365630127436918E-2</c:v>
                </c:pt>
                <c:pt idx="384">
                  <c:v>5.9604030127436917E-2</c:v>
                </c:pt>
                <c:pt idx="385">
                  <c:v>5.9831630127436919E-2</c:v>
                </c:pt>
                <c:pt idx="386">
                  <c:v>6.0068830127436919E-2</c:v>
                </c:pt>
                <c:pt idx="387">
                  <c:v>6.0305630127436914E-2</c:v>
                </c:pt>
                <c:pt idx="388">
                  <c:v>6.0554430127436915E-2</c:v>
                </c:pt>
                <c:pt idx="389">
                  <c:v>6.0776430127436915E-2</c:v>
                </c:pt>
                <c:pt idx="390">
                  <c:v>6.1012430127436915E-2</c:v>
                </c:pt>
                <c:pt idx="391">
                  <c:v>6.1228830127436913E-2</c:v>
                </c:pt>
                <c:pt idx="392">
                  <c:v>6.1461230127436914E-2</c:v>
                </c:pt>
                <c:pt idx="393">
                  <c:v>6.1688430127436911E-2</c:v>
                </c:pt>
                <c:pt idx="394">
                  <c:v>6.1904030127436914E-2</c:v>
                </c:pt>
                <c:pt idx="395">
                  <c:v>6.2142030127436916E-2</c:v>
                </c:pt>
                <c:pt idx="396">
                  <c:v>6.2386830127436912E-2</c:v>
                </c:pt>
                <c:pt idx="397">
                  <c:v>6.2605630127436918E-2</c:v>
                </c:pt>
                <c:pt idx="398">
                  <c:v>6.283883012743692E-2</c:v>
                </c:pt>
                <c:pt idx="399">
                  <c:v>6.3059630127436914E-2</c:v>
                </c:pt>
                <c:pt idx="400">
                  <c:v>6.3302430127436915E-2</c:v>
                </c:pt>
                <c:pt idx="401">
                  <c:v>6.3541630127436924E-2</c:v>
                </c:pt>
                <c:pt idx="402">
                  <c:v>6.3764830127436917E-2</c:v>
                </c:pt>
                <c:pt idx="403">
                  <c:v>6.4016430127436907E-2</c:v>
                </c:pt>
                <c:pt idx="404">
                  <c:v>6.4246430127436915E-2</c:v>
                </c:pt>
                <c:pt idx="405">
                  <c:v>6.4468830127436927E-2</c:v>
                </c:pt>
                <c:pt idx="406">
                  <c:v>6.4734830127436915E-2</c:v>
                </c:pt>
                <c:pt idx="407">
                  <c:v>6.4975630127436915E-2</c:v>
                </c:pt>
                <c:pt idx="408">
                  <c:v>6.5190830127436913E-2</c:v>
                </c:pt>
                <c:pt idx="409">
                  <c:v>6.5415630127436911E-2</c:v>
                </c:pt>
                <c:pt idx="410">
                  <c:v>6.5641230127436917E-2</c:v>
                </c:pt>
                <c:pt idx="411">
                  <c:v>6.5905230127436917E-2</c:v>
                </c:pt>
                <c:pt idx="412">
                  <c:v>6.6148830127436914E-2</c:v>
                </c:pt>
                <c:pt idx="413">
                  <c:v>6.6404430127436923E-2</c:v>
                </c:pt>
                <c:pt idx="414">
                  <c:v>6.6637230127436914E-2</c:v>
                </c:pt>
                <c:pt idx="415">
                  <c:v>6.6870030127436919E-2</c:v>
                </c:pt>
                <c:pt idx="416">
                  <c:v>6.7103230127436908E-2</c:v>
                </c:pt>
                <c:pt idx="417">
                  <c:v>6.7339230127436908E-2</c:v>
                </c:pt>
                <c:pt idx="418">
                  <c:v>6.7594430127436919E-2</c:v>
                </c:pt>
                <c:pt idx="419">
                  <c:v>6.7816030127436921E-2</c:v>
                </c:pt>
                <c:pt idx="420">
                  <c:v>6.8072830127436909E-2</c:v>
                </c:pt>
                <c:pt idx="421">
                  <c:v>6.8317630127436912E-2</c:v>
                </c:pt>
                <c:pt idx="422">
                  <c:v>6.8562830127436913E-2</c:v>
                </c:pt>
                <c:pt idx="423">
                  <c:v>6.8790830127436919E-2</c:v>
                </c:pt>
                <c:pt idx="424">
                  <c:v>6.9043630127436917E-2</c:v>
                </c:pt>
                <c:pt idx="425">
                  <c:v>6.9313230127436912E-2</c:v>
                </c:pt>
                <c:pt idx="426">
                  <c:v>6.9554030127436925E-2</c:v>
                </c:pt>
                <c:pt idx="427">
                  <c:v>6.9797630127436922E-2</c:v>
                </c:pt>
                <c:pt idx="428">
                  <c:v>7.005723012743692E-2</c:v>
                </c:pt>
                <c:pt idx="429">
                  <c:v>7.0290030127436912E-2</c:v>
                </c:pt>
                <c:pt idx="430">
                  <c:v>7.0542430127436925E-2</c:v>
                </c:pt>
                <c:pt idx="431">
                  <c:v>7.0770830127436915E-2</c:v>
                </c:pt>
                <c:pt idx="432" formatCode="General">
                  <c:v>7.1018430127436916E-2</c:v>
                </c:pt>
                <c:pt idx="433" formatCode="General">
                  <c:v>7.1262430127436924E-2</c:v>
                </c:pt>
                <c:pt idx="434" formatCode="General">
                  <c:v>7.1534030127436921E-2</c:v>
                </c:pt>
                <c:pt idx="435" formatCode="General">
                  <c:v>7.1758830127436918E-2</c:v>
                </c:pt>
                <c:pt idx="436" formatCode="General">
                  <c:v>7.2004430127436916E-2</c:v>
                </c:pt>
                <c:pt idx="437" formatCode="General">
                  <c:v>7.2262830127436922E-2</c:v>
                </c:pt>
                <c:pt idx="438" formatCode="General">
                  <c:v>7.2493630127436925E-2</c:v>
                </c:pt>
                <c:pt idx="439" formatCode="General">
                  <c:v>7.2773230127436916E-2</c:v>
                </c:pt>
                <c:pt idx="440" formatCode="General">
                  <c:v>7.3022430127436908E-2</c:v>
                </c:pt>
                <c:pt idx="441" formatCode="General">
                  <c:v>7.3247630127436916E-2</c:v>
                </c:pt>
                <c:pt idx="442" formatCode="General">
                  <c:v>7.352043012743692E-2</c:v>
                </c:pt>
                <c:pt idx="443" formatCode="General">
                  <c:v>7.3766030127436918E-2</c:v>
                </c:pt>
                <c:pt idx="444" formatCode="General">
                  <c:v>7.4015630127436921E-2</c:v>
                </c:pt>
                <c:pt idx="445" formatCode="General">
                  <c:v>7.428683012743692E-2</c:v>
                </c:pt>
                <c:pt idx="446" formatCode="General">
                  <c:v>7.452763012743692E-2</c:v>
                </c:pt>
                <c:pt idx="447" formatCode="General">
                  <c:v>7.4770430127436921E-2</c:v>
                </c:pt>
                <c:pt idx="448" formatCode="General">
                  <c:v>7.502003012743691E-2</c:v>
                </c:pt>
                <c:pt idx="449" formatCode="General">
                  <c:v>7.5255630127436912E-2</c:v>
                </c:pt>
                <c:pt idx="450" formatCode="General">
                  <c:v>7.5496830127436909E-2</c:v>
                </c:pt>
                <c:pt idx="451" formatCode="General">
                  <c:v>7.5745230127436919E-2</c:v>
                </c:pt>
                <c:pt idx="452" formatCode="General">
                  <c:v>7.5988830127436915E-2</c:v>
                </c:pt>
                <c:pt idx="453" formatCode="General">
                  <c:v>7.625443012743692E-2</c:v>
                </c:pt>
                <c:pt idx="454" formatCode="General">
                  <c:v>7.6498030127436917E-2</c:v>
                </c:pt>
                <c:pt idx="455" formatCode="General">
                  <c:v>7.6747230127436922E-2</c:v>
                </c:pt>
                <c:pt idx="456" formatCode="General">
                  <c:v>7.7003230127436914E-2</c:v>
                </c:pt>
                <c:pt idx="457" formatCode="General">
                  <c:v>7.7239630127436912E-2</c:v>
                </c:pt>
                <c:pt idx="458" formatCode="General">
                  <c:v>7.7484030127436918E-2</c:v>
                </c:pt>
                <c:pt idx="459" formatCode="General">
                  <c:v>7.7734830127436927E-2</c:v>
                </c:pt>
                <c:pt idx="460" formatCode="General">
                  <c:v>7.800403012743691E-2</c:v>
                </c:pt>
                <c:pt idx="461" formatCode="General">
                  <c:v>7.8277230127436925E-2</c:v>
                </c:pt>
                <c:pt idx="462" formatCode="General">
                  <c:v>7.8524430127436914E-2</c:v>
                </c:pt>
                <c:pt idx="463" formatCode="General">
                  <c:v>7.8780830127436918E-2</c:v>
                </c:pt>
                <c:pt idx="464" formatCode="General">
                  <c:v>7.9028030127436921E-2</c:v>
                </c:pt>
                <c:pt idx="465" formatCode="General">
                  <c:v>7.9310430127436909E-2</c:v>
                </c:pt>
                <c:pt idx="466" formatCode="General">
                  <c:v>7.9565230127436923E-2</c:v>
                </c:pt>
                <c:pt idx="467" formatCode="General">
                  <c:v>7.9828030127436916E-2</c:v>
                </c:pt>
                <c:pt idx="468" formatCode="General">
                  <c:v>8.008843012743691E-2</c:v>
                </c:pt>
                <c:pt idx="469" formatCode="General">
                  <c:v>8.03308301274369E-2</c:v>
                </c:pt>
                <c:pt idx="470" formatCode="General">
                  <c:v>8.0575630127436904E-2</c:v>
                </c:pt>
                <c:pt idx="471" formatCode="General">
                  <c:v>8.0844430127436903E-2</c:v>
                </c:pt>
                <c:pt idx="472" formatCode="General">
                  <c:v>8.1091630127436906E-2</c:v>
                </c:pt>
                <c:pt idx="473" formatCode="General">
                  <c:v>8.1345230127436899E-2</c:v>
                </c:pt>
                <c:pt idx="474" formatCode="General">
                  <c:v>8.1617630127436905E-2</c:v>
                </c:pt>
                <c:pt idx="475" formatCode="General">
                  <c:v>8.1860830127436904E-2</c:v>
                </c:pt>
                <c:pt idx="476" formatCode="General">
                  <c:v>8.2110830127436904E-2</c:v>
                </c:pt>
                <c:pt idx="477" formatCode="General">
                  <c:v>8.2384030127436905E-2</c:v>
                </c:pt>
                <c:pt idx="478" formatCode="General">
                  <c:v>8.2634030127436905E-2</c:v>
                </c:pt>
                <c:pt idx="479" formatCode="General">
                  <c:v>8.2890830127436907E-2</c:v>
                </c:pt>
                <c:pt idx="480" formatCode="General">
                  <c:v>8.3163230127436913E-2</c:v>
                </c:pt>
                <c:pt idx="481" formatCode="General">
                  <c:v>8.3396030127436904E-2</c:v>
                </c:pt>
                <c:pt idx="482" formatCode="General">
                  <c:v>8.3670430127436912E-2</c:v>
                </c:pt>
                <c:pt idx="483" formatCode="General">
                  <c:v>8.3927630127436911E-2</c:v>
                </c:pt>
                <c:pt idx="484" formatCode="General">
                  <c:v>8.4191630127436912E-2</c:v>
                </c:pt>
                <c:pt idx="485" formatCode="General">
                  <c:v>8.4449230127436922E-2</c:v>
                </c:pt>
                <c:pt idx="486" formatCode="General">
                  <c:v>8.4695630127436916E-2</c:v>
                </c:pt>
                <c:pt idx="487" formatCode="General">
                  <c:v>8.4968030127436908E-2</c:v>
                </c:pt>
                <c:pt idx="488" formatCode="General">
                  <c:v>8.5209230127436905E-2</c:v>
                </c:pt>
                <c:pt idx="489" formatCode="General">
                  <c:v>8.5462430127436914E-2</c:v>
                </c:pt>
                <c:pt idx="490" formatCode="General">
                  <c:v>8.5710430127436898E-2</c:v>
                </c:pt>
                <c:pt idx="491" formatCode="General">
                  <c:v>8.5986430127436911E-2</c:v>
                </c:pt>
                <c:pt idx="492" formatCode="General">
                  <c:v>8.6243230127436912E-2</c:v>
                </c:pt>
                <c:pt idx="493" formatCode="General">
                  <c:v>8.6483230127436903E-2</c:v>
                </c:pt>
                <c:pt idx="494" formatCode="General">
                  <c:v>8.6742830127436915E-2</c:v>
                </c:pt>
                <c:pt idx="495" formatCode="General">
                  <c:v>8.69884301274369E-2</c:v>
                </c:pt>
                <c:pt idx="496" formatCode="General">
                  <c:v>8.7246430127436908E-2</c:v>
                </c:pt>
                <c:pt idx="497" formatCode="General">
                  <c:v>8.7494030127436909E-2</c:v>
                </c:pt>
                <c:pt idx="498" formatCode="General">
                  <c:v>8.77688301274369E-2</c:v>
                </c:pt>
                <c:pt idx="499" formatCode="General">
                  <c:v>8.8026030127436899E-2</c:v>
                </c:pt>
                <c:pt idx="500" formatCode="General">
                  <c:v>8.8280030127436918E-2</c:v>
                </c:pt>
                <c:pt idx="501" formatCode="General">
                  <c:v>8.8541630127436904E-2</c:v>
                </c:pt>
                <c:pt idx="502" formatCode="General">
                  <c:v>8.8784830127436917E-2</c:v>
                </c:pt>
                <c:pt idx="503" formatCode="General">
                  <c:v>8.9034030127436908E-2</c:v>
                </c:pt>
                <c:pt idx="504" formatCode="General">
                  <c:v>8.9277230127436907E-2</c:v>
                </c:pt>
                <c:pt idx="505" formatCode="General">
                  <c:v>8.9528030127436903E-2</c:v>
                </c:pt>
                <c:pt idx="506" formatCode="General">
                  <c:v>8.9798830127436918E-2</c:v>
                </c:pt>
                <c:pt idx="507" formatCode="General">
                  <c:v>9.0060430127436905E-2</c:v>
                </c:pt>
                <c:pt idx="508" formatCode="General">
                  <c:v>9.0309230127436899E-2</c:v>
                </c:pt>
                <c:pt idx="509" formatCode="General">
                  <c:v>9.0563230127436917E-2</c:v>
                </c:pt>
                <c:pt idx="510" formatCode="General">
                  <c:v>9.0818430127436914E-2</c:v>
                </c:pt>
                <c:pt idx="511" formatCode="General">
                  <c:v>9.1064830127436908E-2</c:v>
                </c:pt>
                <c:pt idx="512" formatCode="General">
                  <c:v>9.1324030127436909E-2</c:v>
                </c:pt>
                <c:pt idx="513" formatCode="General">
                  <c:v>9.1572430127436918E-2</c:v>
                </c:pt>
                <c:pt idx="514" formatCode="General">
                  <c:v>9.1856030127436913E-2</c:v>
                </c:pt>
                <c:pt idx="515" formatCode="General">
                  <c:v>9.208563012743691E-2</c:v>
                </c:pt>
                <c:pt idx="516" formatCode="General">
                  <c:v>9.2356030127436914E-2</c:v>
                </c:pt>
                <c:pt idx="517" formatCode="General">
                  <c:v>9.2607630127436918E-2</c:v>
                </c:pt>
                <c:pt idx="518" formatCode="General">
                  <c:v>9.2869630127436903E-2</c:v>
                </c:pt>
                <c:pt idx="519" formatCode="General">
                  <c:v>9.3125630127436909E-2</c:v>
                </c:pt>
                <c:pt idx="520" formatCode="General">
                  <c:v>9.3380030127436911E-2</c:v>
                </c:pt>
                <c:pt idx="521" formatCode="General">
                  <c:v>9.3640030127436907E-2</c:v>
                </c:pt>
                <c:pt idx="522" formatCode="General">
                  <c:v>9.38912301274369E-2</c:v>
                </c:pt>
                <c:pt idx="523" formatCode="General">
                  <c:v>9.4151230127436897E-2</c:v>
                </c:pt>
                <c:pt idx="524" formatCode="General">
                  <c:v>9.4399230127436909E-2</c:v>
                </c:pt>
                <c:pt idx="525" formatCode="General">
                  <c:v>9.4650030127436904E-2</c:v>
                </c:pt>
                <c:pt idx="526" formatCode="General">
                  <c:v>9.4932830127436904E-2</c:v>
                </c:pt>
                <c:pt idx="527" formatCode="General">
                  <c:v>9.518883012743691E-2</c:v>
                </c:pt>
                <c:pt idx="528" formatCode="General">
                  <c:v>9.5436830127436909E-2</c:v>
                </c:pt>
                <c:pt idx="529" formatCode="General">
                  <c:v>9.5701230127436906E-2</c:v>
                </c:pt>
                <c:pt idx="530" formatCode="General">
                  <c:v>9.596763012743692E-2</c:v>
                </c:pt>
                <c:pt idx="531" formatCode="General">
                  <c:v>9.621243012743691E-2</c:v>
                </c:pt>
                <c:pt idx="532" formatCode="General">
                  <c:v>9.644843012743691E-2</c:v>
                </c:pt>
                <c:pt idx="533" formatCode="General">
                  <c:v>9.6707630127436911E-2</c:v>
                </c:pt>
                <c:pt idx="534" formatCode="General">
                  <c:v>9.6964030127436901E-2</c:v>
                </c:pt>
                <c:pt idx="535" formatCode="General">
                  <c:v>9.7240830127436909E-2</c:v>
                </c:pt>
                <c:pt idx="536" formatCode="General">
                  <c:v>9.7485230127436914E-2</c:v>
                </c:pt>
                <c:pt idx="537" formatCode="General">
                  <c:v>9.7734830127436917E-2</c:v>
                </c:pt>
                <c:pt idx="538" formatCode="General">
                  <c:v>9.7992030127436902E-2</c:v>
                </c:pt>
                <c:pt idx="539" formatCode="General">
                  <c:v>9.822203012743691E-2</c:v>
                </c:pt>
                <c:pt idx="540" formatCode="General">
                  <c:v>9.851643012743691E-2</c:v>
                </c:pt>
                <c:pt idx="541" formatCode="General">
                  <c:v>9.880923012743692E-2</c:v>
                </c:pt>
                <c:pt idx="542" formatCode="General">
                  <c:v>9.9058030127436913E-2</c:v>
                </c:pt>
                <c:pt idx="543" formatCode="General">
                  <c:v>9.9344030127436908E-2</c:v>
                </c:pt>
                <c:pt idx="544" formatCode="General">
                  <c:v>9.9606430127436918E-2</c:v>
                </c:pt>
                <c:pt idx="545" formatCode="General">
                  <c:v>9.9851230127436907E-2</c:v>
                </c:pt>
                <c:pt idx="546" formatCode="General">
                  <c:v>0.10012163012743691</c:v>
                </c:pt>
                <c:pt idx="547" formatCode="General">
                  <c:v>0.10037363012743691</c:v>
                </c:pt>
                <c:pt idx="548" formatCode="General">
                  <c:v>0.10065483012743691</c:v>
                </c:pt>
                <c:pt idx="549" formatCode="General">
                  <c:v>0.1009360301274369</c:v>
                </c:pt>
                <c:pt idx="550" formatCode="General">
                  <c:v>0.10117603012743691</c:v>
                </c:pt>
                <c:pt idx="551" formatCode="General">
                  <c:v>0.10143323012743691</c:v>
                </c:pt>
                <c:pt idx="552" formatCode="General">
                  <c:v>0.1016820301274369</c:v>
                </c:pt>
                <c:pt idx="553" formatCode="General">
                  <c:v>0.10193323012743689</c:v>
                </c:pt>
                <c:pt idx="554" formatCode="General">
                  <c:v>0.10222003012743691</c:v>
                </c:pt>
                <c:pt idx="555" formatCode="General">
                  <c:v>0.10246643012743691</c:v>
                </c:pt>
                <c:pt idx="556" formatCode="General">
                  <c:v>0.1027472301274369</c:v>
                </c:pt>
                <c:pt idx="557" formatCode="General">
                  <c:v>0.10299163012743691</c:v>
                </c:pt>
                <c:pt idx="558" formatCode="General">
                  <c:v>0.10327963012743691</c:v>
                </c:pt>
                <c:pt idx="559" formatCode="General">
                  <c:v>0.10354283012743691</c:v>
                </c:pt>
                <c:pt idx="560" formatCode="General">
                  <c:v>0.10379803012743691</c:v>
                </c:pt>
                <c:pt idx="561" formatCode="General">
                  <c:v>0.10403923012743692</c:v>
                </c:pt>
                <c:pt idx="562" formatCode="General">
                  <c:v>0.10428603012743691</c:v>
                </c:pt>
                <c:pt idx="563" formatCode="General">
                  <c:v>0.1045396301274369</c:v>
                </c:pt>
                <c:pt idx="564" formatCode="General">
                  <c:v>0.1048220301274369</c:v>
                </c:pt>
                <c:pt idx="565" formatCode="General">
                  <c:v>0.10507003012743692</c:v>
                </c:pt>
                <c:pt idx="566" formatCode="General">
                  <c:v>0.10534043012743691</c:v>
                </c:pt>
                <c:pt idx="567" formatCode="General">
                  <c:v>0.1055936301274369</c:v>
                </c:pt>
                <c:pt idx="568" formatCode="General">
                  <c:v>0.10586443012743692</c:v>
                </c:pt>
                <c:pt idx="569" formatCode="General">
                  <c:v>0.10608963012743691</c:v>
                </c:pt>
                <c:pt idx="570" formatCode="General">
                  <c:v>0.1063624301274369</c:v>
                </c:pt>
                <c:pt idx="571" formatCode="General">
                  <c:v>0.10662083012743691</c:v>
                </c:pt>
                <c:pt idx="572" formatCode="General">
                  <c:v>0.10685843012743691</c:v>
                </c:pt>
                <c:pt idx="573" formatCode="General">
                  <c:v>0.10712123012743691</c:v>
                </c:pt>
                <c:pt idx="574" formatCode="General">
                  <c:v>0.1074028301274369</c:v>
                </c:pt>
                <c:pt idx="575" formatCode="General">
                  <c:v>0.10768883012743691</c:v>
                </c:pt>
                <c:pt idx="576" formatCode="General">
                  <c:v>0.10795483012743691</c:v>
                </c:pt>
                <c:pt idx="577" formatCode="General">
                  <c:v>0.10820443012743691</c:v>
                </c:pt>
                <c:pt idx="578" formatCode="General">
                  <c:v>0.1084844301274369</c:v>
                </c:pt>
                <c:pt idx="579" formatCode="General">
                  <c:v>0.10872203012743692</c:v>
                </c:pt>
                <c:pt idx="580" formatCode="General">
                  <c:v>0.1089944301274369</c:v>
                </c:pt>
                <c:pt idx="581" formatCode="General">
                  <c:v>0.10924843012743692</c:v>
                </c:pt>
                <c:pt idx="582" formatCode="General">
                  <c:v>0.10949203012743691</c:v>
                </c:pt>
                <c:pt idx="583" formatCode="General">
                  <c:v>0.10973603012743691</c:v>
                </c:pt>
                <c:pt idx="584" formatCode="General">
                  <c:v>0.10998483012743691</c:v>
                </c:pt>
                <c:pt idx="585" formatCode="General">
                  <c:v>0.11022683012743691</c:v>
                </c:pt>
                <c:pt idx="586" formatCode="General">
                  <c:v>0.1105052301274369</c:v>
                </c:pt>
                <c:pt idx="587" formatCode="General">
                  <c:v>0.11076843012743691</c:v>
                </c:pt>
                <c:pt idx="588" formatCode="General">
                  <c:v>0.11101683012743691</c:v>
                </c:pt>
                <c:pt idx="589" formatCode="General">
                  <c:v>0.11127563012743691</c:v>
                </c:pt>
                <c:pt idx="590" formatCode="General">
                  <c:v>0.11153363012743692</c:v>
                </c:pt>
                <c:pt idx="591" formatCode="General">
                  <c:v>0.1117840301274369</c:v>
                </c:pt>
                <c:pt idx="592" formatCode="General">
                  <c:v>0.11203043012743691</c:v>
                </c:pt>
                <c:pt idx="593" formatCode="General">
                  <c:v>0.11228683012743691</c:v>
                </c:pt>
                <c:pt idx="594" formatCode="General">
                  <c:v>0.11255803012743691</c:v>
                </c:pt>
                <c:pt idx="595" formatCode="General">
                  <c:v>0.11281643012743692</c:v>
                </c:pt>
                <c:pt idx="596" formatCode="General">
                  <c:v>0.11306643012743692</c:v>
                </c:pt>
                <c:pt idx="597" formatCode="General">
                  <c:v>0.1133280301274369</c:v>
                </c:pt>
                <c:pt idx="598" formatCode="General">
                  <c:v>0.11358163012743691</c:v>
                </c:pt>
                <c:pt idx="599" formatCode="General">
                  <c:v>0.1138780301274369</c:v>
                </c:pt>
                <c:pt idx="600" formatCode="General">
                  <c:v>0.11415723012743691</c:v>
                </c:pt>
                <c:pt idx="601" formatCode="General">
                  <c:v>0.11440443012743691</c:v>
                </c:pt>
                <c:pt idx="602" formatCode="General">
                  <c:v>0.1146508301274369</c:v>
                </c:pt>
                <c:pt idx="603" formatCode="General">
                  <c:v>0.1149380301274369</c:v>
                </c:pt>
                <c:pt idx="604" formatCode="General">
                  <c:v>0.11518403012743691</c:v>
                </c:pt>
                <c:pt idx="605" formatCode="General">
                  <c:v>0.11542443012743692</c:v>
                </c:pt>
                <c:pt idx="606" formatCode="General">
                  <c:v>0.1156696301274369</c:v>
                </c:pt>
                <c:pt idx="607" formatCode="General">
                  <c:v>0.1159288301274369</c:v>
                </c:pt>
                <c:pt idx="608" formatCode="General">
                  <c:v>0.11619203012743691</c:v>
                </c:pt>
                <c:pt idx="609" formatCode="General">
                  <c:v>0.11647483012743692</c:v>
                </c:pt>
                <c:pt idx="610" formatCode="General">
                  <c:v>0.11673163012743691</c:v>
                </c:pt>
                <c:pt idx="611" formatCode="General">
                  <c:v>0.1170092301274369</c:v>
                </c:pt>
                <c:pt idx="612" formatCode="General">
                  <c:v>0.1172616301274369</c:v>
                </c:pt>
                <c:pt idx="613" formatCode="General">
                  <c:v>0.1175460301274369</c:v>
                </c:pt>
                <c:pt idx="614" formatCode="General">
                  <c:v>0.1178016301274369</c:v>
                </c:pt>
                <c:pt idx="615" formatCode="General">
                  <c:v>0.11805723012743691</c:v>
                </c:pt>
                <c:pt idx="616" formatCode="General">
                  <c:v>0.1183080301274369</c:v>
                </c:pt>
                <c:pt idx="617" formatCode="General">
                  <c:v>0.1185872301274369</c:v>
                </c:pt>
                <c:pt idx="618" formatCode="General">
                  <c:v>0.11883363012743692</c:v>
                </c:pt>
                <c:pt idx="619" formatCode="General">
                  <c:v>0.1190840301274369</c:v>
                </c:pt>
                <c:pt idx="620" formatCode="General">
                  <c:v>0.11933523012743691</c:v>
                </c:pt>
                <c:pt idx="621" formatCode="General">
                  <c:v>0.1196264301274369</c:v>
                </c:pt>
                <c:pt idx="622" formatCode="General">
                  <c:v>0.11991283012743692</c:v>
                </c:pt>
                <c:pt idx="623" formatCode="General">
                  <c:v>0.12015883012743692</c:v>
                </c:pt>
                <c:pt idx="624" formatCode="General">
                  <c:v>0.12043883012743692</c:v>
                </c:pt>
                <c:pt idx="625" formatCode="General">
                  <c:v>0.12071403012743691</c:v>
                </c:pt>
                <c:pt idx="626" formatCode="General">
                  <c:v>0.12097563012743691</c:v>
                </c:pt>
                <c:pt idx="627" formatCode="General">
                  <c:v>0.12124883012743691</c:v>
                </c:pt>
                <c:pt idx="628" formatCode="General">
                  <c:v>0.1215356301274369</c:v>
                </c:pt>
                <c:pt idx="629" formatCode="General">
                  <c:v>0.12179123012743691</c:v>
                </c:pt>
                <c:pt idx="630" formatCode="General">
                  <c:v>0.1220424301274369</c:v>
                </c:pt>
                <c:pt idx="631" formatCode="General">
                  <c:v>0.1223208301274369</c:v>
                </c:pt>
                <c:pt idx="632" formatCode="General">
                  <c:v>0.12257403012743691</c:v>
                </c:pt>
                <c:pt idx="633" formatCode="General">
                  <c:v>0.12284323012743691</c:v>
                </c:pt>
                <c:pt idx="634" formatCode="General">
                  <c:v>0.12312083012743689</c:v>
                </c:pt>
                <c:pt idx="635" formatCode="General">
                  <c:v>0.12343363012743691</c:v>
                </c:pt>
                <c:pt idx="636" formatCode="General">
                  <c:v>0.12373083012743689</c:v>
                </c:pt>
                <c:pt idx="637" formatCode="General">
                  <c:v>0.12397363012743691</c:v>
                </c:pt>
                <c:pt idx="638" formatCode="General">
                  <c:v>0.12423563012743691</c:v>
                </c:pt>
                <c:pt idx="639" formatCode="General">
                  <c:v>0.12450203012743691</c:v>
                </c:pt>
                <c:pt idx="640" formatCode="General">
                  <c:v>0.12477403012743692</c:v>
                </c:pt>
                <c:pt idx="641" formatCode="General">
                  <c:v>0.12503483012743691</c:v>
                </c:pt>
                <c:pt idx="642" formatCode="General">
                  <c:v>0.1252864301274369</c:v>
                </c:pt>
                <c:pt idx="643" formatCode="General">
                  <c:v>0.12554963012743692</c:v>
                </c:pt>
                <c:pt idx="644" formatCode="General">
                  <c:v>0.1258416301274369</c:v>
                </c:pt>
                <c:pt idx="645" formatCode="General">
                  <c:v>0.12609243012743693</c:v>
                </c:pt>
                <c:pt idx="646" formatCode="General">
                  <c:v>0.12636003012743691</c:v>
                </c:pt>
                <c:pt idx="647" formatCode="General">
                  <c:v>0.12663043012743691</c:v>
                </c:pt>
                <c:pt idx="648" formatCode="General">
                  <c:v>0.12690003012743692</c:v>
                </c:pt>
                <c:pt idx="649" formatCode="General">
                  <c:v>0.12715683012743692</c:v>
                </c:pt>
                <c:pt idx="650" formatCode="General">
                  <c:v>0.12740843012743691</c:v>
                </c:pt>
                <c:pt idx="651" formatCode="General">
                  <c:v>0.12769883012743691</c:v>
                </c:pt>
                <c:pt idx="652" formatCode="General">
                  <c:v>0.12797243012743689</c:v>
                </c:pt>
                <c:pt idx="653" formatCode="General">
                  <c:v>0.12825123012743689</c:v>
                </c:pt>
                <c:pt idx="654" formatCode="General">
                  <c:v>0.1285228301274369</c:v>
                </c:pt>
                <c:pt idx="655" formatCode="General">
                  <c:v>0.12878283012743691</c:v>
                </c:pt>
                <c:pt idx="656" formatCode="General">
                  <c:v>0.12904163012743691</c:v>
                </c:pt>
                <c:pt idx="657" formatCode="General">
                  <c:v>0.12930723012743692</c:v>
                </c:pt>
                <c:pt idx="658" formatCode="General">
                  <c:v>0.12959963012743692</c:v>
                </c:pt>
                <c:pt idx="659" formatCode="General">
                  <c:v>0.12985923012743691</c:v>
                </c:pt>
                <c:pt idx="660" formatCode="General">
                  <c:v>0.1301116301274369</c:v>
                </c:pt>
                <c:pt idx="661" formatCode="General">
                  <c:v>0.1303596301274369</c:v>
                </c:pt>
                <c:pt idx="662" formatCode="General">
                  <c:v>0.13062203012743689</c:v>
                </c:pt>
                <c:pt idx="663" formatCode="General">
                  <c:v>0.13090043012743691</c:v>
                </c:pt>
                <c:pt idx="664" formatCode="General">
                  <c:v>0.1311976301274369</c:v>
                </c:pt>
                <c:pt idx="665" formatCode="General">
                  <c:v>0.1314640301274369</c:v>
                </c:pt>
                <c:pt idx="666" formatCode="General">
                  <c:v>0.1317188301274369</c:v>
                </c:pt>
                <c:pt idx="667" formatCode="General">
                  <c:v>0.13198243012743691</c:v>
                </c:pt>
                <c:pt idx="668" formatCode="General">
                  <c:v>0.13225243012743693</c:v>
                </c:pt>
                <c:pt idx="669" formatCode="General">
                  <c:v>0.13253203012743692</c:v>
                </c:pt>
                <c:pt idx="670" formatCode="General">
                  <c:v>0.13280203012743691</c:v>
                </c:pt>
                <c:pt idx="671" formatCode="General">
                  <c:v>0.13309243012743691</c:v>
                </c:pt>
                <c:pt idx="672" formatCode="General">
                  <c:v>0.1333652301274369</c:v>
                </c:pt>
                <c:pt idx="673" formatCode="General">
                  <c:v>0.13362563012743689</c:v>
                </c:pt>
                <c:pt idx="674" formatCode="General">
                  <c:v>0.13388323012743691</c:v>
                </c:pt>
                <c:pt idx="675" formatCode="General">
                  <c:v>0.13415723012743691</c:v>
                </c:pt>
                <c:pt idx="676" formatCode="General">
                  <c:v>0.1344184301274369</c:v>
                </c:pt>
                <c:pt idx="677" formatCode="General">
                  <c:v>0.13468323012743691</c:v>
                </c:pt>
                <c:pt idx="678" formatCode="General">
                  <c:v>0.13494723012743692</c:v>
                </c:pt>
                <c:pt idx="679" formatCode="General">
                  <c:v>0.13524643012743692</c:v>
                </c:pt>
                <c:pt idx="680" formatCode="General">
                  <c:v>0.13551203012743693</c:v>
                </c:pt>
                <c:pt idx="681" formatCode="General">
                  <c:v>0.13576843012743692</c:v>
                </c:pt>
                <c:pt idx="682" formatCode="General">
                  <c:v>0.13602803012743692</c:v>
                </c:pt>
                <c:pt idx="683" formatCode="General">
                  <c:v>0.1363268301274369</c:v>
                </c:pt>
                <c:pt idx="684" formatCode="General">
                  <c:v>0.13658603012743689</c:v>
                </c:pt>
                <c:pt idx="685" formatCode="General">
                  <c:v>0.13684843012743692</c:v>
                </c:pt>
                <c:pt idx="686" formatCode="General">
                  <c:v>0.13711843012743691</c:v>
                </c:pt>
                <c:pt idx="687" formatCode="General">
                  <c:v>0.1374212301274369</c:v>
                </c:pt>
                <c:pt idx="688" formatCode="General">
                  <c:v>0.13769483012743691</c:v>
                </c:pt>
                <c:pt idx="689" formatCode="General">
                  <c:v>0.13800443012743691</c:v>
                </c:pt>
                <c:pt idx="690" formatCode="General">
                  <c:v>0.1382716301274369</c:v>
                </c:pt>
                <c:pt idx="691" formatCode="General">
                  <c:v>0.13852763012743691</c:v>
                </c:pt>
                <c:pt idx="692" formatCode="General">
                  <c:v>0.13881643012743691</c:v>
                </c:pt>
                <c:pt idx="693" formatCode="General">
                  <c:v>0.13908843012743691</c:v>
                </c:pt>
                <c:pt idx="694" formatCode="General">
                  <c:v>0.13935683012743691</c:v>
                </c:pt>
                <c:pt idx="695" formatCode="General">
                  <c:v>0.1396372301274369</c:v>
                </c:pt>
                <c:pt idx="696" formatCode="General">
                  <c:v>0.13988803012743692</c:v>
                </c:pt>
                <c:pt idx="697" formatCode="General">
                  <c:v>0.1401788301274369</c:v>
                </c:pt>
                <c:pt idx="698" formatCode="General">
                  <c:v>0.14042043012743691</c:v>
                </c:pt>
                <c:pt idx="699" formatCode="General">
                  <c:v>0.14070963012743692</c:v>
                </c:pt>
                <c:pt idx="700" formatCode="General">
                  <c:v>0.14099763012743691</c:v>
                </c:pt>
                <c:pt idx="701" formatCode="General">
                  <c:v>0.14126563012743693</c:v>
                </c:pt>
                <c:pt idx="702" formatCode="General">
                  <c:v>0.14156283012743689</c:v>
                </c:pt>
                <c:pt idx="703" formatCode="General">
                  <c:v>0.14183363012743691</c:v>
                </c:pt>
                <c:pt idx="704" formatCode="General">
                  <c:v>0.14210323012743692</c:v>
                </c:pt>
                <c:pt idx="705" formatCode="General">
                  <c:v>0.14239883012743693</c:v>
                </c:pt>
                <c:pt idx="706" formatCode="General">
                  <c:v>0.14267643012743692</c:v>
                </c:pt>
                <c:pt idx="707" formatCode="General">
                  <c:v>0.14294483012743689</c:v>
                </c:pt>
                <c:pt idx="708" formatCode="General">
                  <c:v>0.14321203012743691</c:v>
                </c:pt>
                <c:pt idx="709" formatCode="General">
                  <c:v>0.14347723012743691</c:v>
                </c:pt>
                <c:pt idx="710" formatCode="General">
                  <c:v>0.14376523012743692</c:v>
                </c:pt>
                <c:pt idx="711" formatCode="General">
                  <c:v>0.14404443012743692</c:v>
                </c:pt>
                <c:pt idx="712" formatCode="General">
                  <c:v>0.14430843012743691</c:v>
                </c:pt>
                <c:pt idx="713" formatCode="General">
                  <c:v>0.14456523012743691</c:v>
                </c:pt>
                <c:pt idx="714" formatCode="General">
                  <c:v>0.1448332301274369</c:v>
                </c:pt>
                <c:pt idx="715" formatCode="General">
                  <c:v>0.14511163012743691</c:v>
                </c:pt>
                <c:pt idx="716" formatCode="General">
                  <c:v>0.14538163012743691</c:v>
                </c:pt>
                <c:pt idx="717" formatCode="General">
                  <c:v>0.1456564301274369</c:v>
                </c:pt>
                <c:pt idx="718" formatCode="General">
                  <c:v>0.14595363012743692</c:v>
                </c:pt>
                <c:pt idx="719" formatCode="General">
                  <c:v>0.14621003012743691</c:v>
                </c:pt>
                <c:pt idx="720" formatCode="General">
                  <c:v>0.14649643012743691</c:v>
                </c:pt>
                <c:pt idx="721" formatCode="General">
                  <c:v>0.14679323012743692</c:v>
                </c:pt>
              </c:numCache>
            </c:numRef>
          </c:xVal>
          <c:yVal>
            <c:numRef>
              <c:f>'46NT9X'!$I$22:$I$743</c:f>
              <c:numCache>
                <c:formatCode>0.000</c:formatCode>
                <c:ptCount val="722"/>
                <c:pt idx="0">
                  <c:v>9.9183267617518176</c:v>
                </c:pt>
                <c:pt idx="1">
                  <c:v>9.9705504704805037</c:v>
                </c:pt>
                <c:pt idx="2">
                  <c:v>10.02241752949104</c:v>
                </c:pt>
                <c:pt idx="3">
                  <c:v>10.086665428717257</c:v>
                </c:pt>
                <c:pt idx="4">
                  <c:v>9.9203647601412293</c:v>
                </c:pt>
                <c:pt idx="5">
                  <c:v>12.258152712635839</c:v>
                </c:pt>
                <c:pt idx="6">
                  <c:v>15.872135256580297</c:v>
                </c:pt>
                <c:pt idx="7">
                  <c:v>19.525909719078026</c:v>
                </c:pt>
                <c:pt idx="8">
                  <c:v>23.526857207212107</c:v>
                </c:pt>
                <c:pt idx="9">
                  <c:v>26.943867206819888</c:v>
                </c:pt>
                <c:pt idx="10">
                  <c:v>30.353744212064722</c:v>
                </c:pt>
                <c:pt idx="11">
                  <c:v>33.58662105718912</c:v>
                </c:pt>
                <c:pt idx="12">
                  <c:v>37.005974754944724</c:v>
                </c:pt>
                <c:pt idx="13">
                  <c:v>40.896157030614262</c:v>
                </c:pt>
                <c:pt idx="14">
                  <c:v>45.076040777338726</c:v>
                </c:pt>
                <c:pt idx="15">
                  <c:v>50.209402070549629</c:v>
                </c:pt>
                <c:pt idx="16">
                  <c:v>55.4014577173756</c:v>
                </c:pt>
                <c:pt idx="17">
                  <c:v>60.653379566890564</c:v>
                </c:pt>
                <c:pt idx="18">
                  <c:v>66.475431465843542</c:v>
                </c:pt>
                <c:pt idx="19">
                  <c:v>72.498735705750988</c:v>
                </c:pt>
                <c:pt idx="20">
                  <c:v>78.561780914251955</c:v>
                </c:pt>
                <c:pt idx="21">
                  <c:v>85.801260693041044</c:v>
                </c:pt>
                <c:pt idx="22">
                  <c:v>92.298399558486778</c:v>
                </c:pt>
                <c:pt idx="23">
                  <c:v>100.50134307587044</c:v>
                </c:pt>
                <c:pt idx="24">
                  <c:v>106.93428499204971</c:v>
                </c:pt>
                <c:pt idx="25">
                  <c:v>114.89368770189864</c:v>
                </c:pt>
                <c:pt idx="26">
                  <c:v>123.7386007119471</c:v>
                </c:pt>
                <c:pt idx="27">
                  <c:v>131.25728627008564</c:v>
                </c:pt>
                <c:pt idx="28">
                  <c:v>140.56941041090684</c:v>
                </c:pt>
                <c:pt idx="29">
                  <c:v>148.14923592072773</c:v>
                </c:pt>
                <c:pt idx="30">
                  <c:v>158.10078205622699</c:v>
                </c:pt>
                <c:pt idx="31">
                  <c:v>165.54457117355463</c:v>
                </c:pt>
                <c:pt idx="32">
                  <c:v>174.97337072216968</c:v>
                </c:pt>
                <c:pt idx="33">
                  <c:v>185.07114324210926</c:v>
                </c:pt>
                <c:pt idx="34">
                  <c:v>194.8336650269905</c:v>
                </c:pt>
                <c:pt idx="35">
                  <c:v>203.85180790013897</c:v>
                </c:pt>
                <c:pt idx="36">
                  <c:v>211.71338668729612</c:v>
                </c:pt>
                <c:pt idx="37">
                  <c:v>222.7292774816658</c:v>
                </c:pt>
                <c:pt idx="38">
                  <c:v>231.98382816798613</c:v>
                </c:pt>
                <c:pt idx="39">
                  <c:v>241.73565046132302</c:v>
                </c:pt>
                <c:pt idx="40">
                  <c:v>252.19211069779908</c:v>
                </c:pt>
                <c:pt idx="41">
                  <c:v>263.2757649386167</c:v>
                </c:pt>
                <c:pt idx="42">
                  <c:v>273.21355458498743</c:v>
                </c:pt>
                <c:pt idx="43">
                  <c:v>283.21299368263783</c:v>
                </c:pt>
                <c:pt idx="44">
                  <c:v>292.96889197275351</c:v>
                </c:pt>
                <c:pt idx="45">
                  <c:v>303.35707926318423</c:v>
                </c:pt>
                <c:pt idx="46">
                  <c:v>313.63062914421062</c:v>
                </c:pt>
                <c:pt idx="47">
                  <c:v>323.32385898385189</c:v>
                </c:pt>
                <c:pt idx="48">
                  <c:v>333.32482658029437</c:v>
                </c:pt>
                <c:pt idx="49">
                  <c:v>344.69634809361651</c:v>
                </c:pt>
                <c:pt idx="50">
                  <c:v>355.02186693357282</c:v>
                </c:pt>
                <c:pt idx="51">
                  <c:v>367.60956398577662</c:v>
                </c:pt>
                <c:pt idx="52">
                  <c:v>376.87787116122547</c:v>
                </c:pt>
                <c:pt idx="53">
                  <c:v>388.01502285976517</c:v>
                </c:pt>
                <c:pt idx="54">
                  <c:v>397.79639612974847</c:v>
                </c:pt>
                <c:pt idx="55">
                  <c:v>409.56125133222713</c:v>
                </c:pt>
                <c:pt idx="56">
                  <c:v>421.05861924609542</c:v>
                </c:pt>
                <c:pt idx="57">
                  <c:v>431.35203961141843</c:v>
                </c:pt>
                <c:pt idx="58">
                  <c:v>442.60433821895998</c:v>
                </c:pt>
                <c:pt idx="59">
                  <c:v>452.71841472601494</c:v>
                </c:pt>
                <c:pt idx="60">
                  <c:v>462.48042701129879</c:v>
                </c:pt>
                <c:pt idx="61">
                  <c:v>473.96658593402532</c:v>
                </c:pt>
                <c:pt idx="62">
                  <c:v>483.34800202008648</c:v>
                </c:pt>
                <c:pt idx="63">
                  <c:v>494.90905738362403</c:v>
                </c:pt>
                <c:pt idx="64">
                  <c:v>504.63540469709312</c:v>
                </c:pt>
                <c:pt idx="65">
                  <c:v>514.71687322991738</c:v>
                </c:pt>
                <c:pt idx="66">
                  <c:v>525.96152934349868</c:v>
                </c:pt>
                <c:pt idx="67">
                  <c:v>536.29927617379144</c:v>
                </c:pt>
                <c:pt idx="68">
                  <c:v>547.28408749272262</c:v>
                </c:pt>
                <c:pt idx="69">
                  <c:v>557.94281906934782</c:v>
                </c:pt>
                <c:pt idx="70">
                  <c:v>567.23099672909348</c:v>
                </c:pt>
                <c:pt idx="71">
                  <c:v>580.26399642938372</c:v>
                </c:pt>
                <c:pt idx="72">
                  <c:v>589.95467877103829</c:v>
                </c:pt>
                <c:pt idx="73">
                  <c:v>599.74216603618981</c:v>
                </c:pt>
                <c:pt idx="74">
                  <c:v>610.16143280205904</c:v>
                </c:pt>
                <c:pt idx="75">
                  <c:v>620.24952482964898</c:v>
                </c:pt>
                <c:pt idx="76">
                  <c:v>630.75540652706832</c:v>
                </c:pt>
                <c:pt idx="77">
                  <c:v>640.97596844996997</c:v>
                </c:pt>
                <c:pt idx="78">
                  <c:v>651.5531800910187</c:v>
                </c:pt>
                <c:pt idx="79">
                  <c:v>662.41571150658513</c:v>
                </c:pt>
                <c:pt idx="80">
                  <c:v>672.43756858651909</c:v>
                </c:pt>
                <c:pt idx="81">
                  <c:v>682.95873527185893</c:v>
                </c:pt>
                <c:pt idx="82">
                  <c:v>694.95235579354915</c:v>
                </c:pt>
                <c:pt idx="83">
                  <c:v>703.90426371904175</c:v>
                </c:pt>
                <c:pt idx="84">
                  <c:v>714.37957544061987</c:v>
                </c:pt>
                <c:pt idx="85">
                  <c:v>724.42690750042152</c:v>
                </c:pt>
                <c:pt idx="86">
                  <c:v>734.48442955217013</c:v>
                </c:pt>
                <c:pt idx="87">
                  <c:v>745.4539558831807</c:v>
                </c:pt>
                <c:pt idx="88">
                  <c:v>754.84912845837039</c:v>
                </c:pt>
                <c:pt idx="89">
                  <c:v>765.85431976119571</c:v>
                </c:pt>
                <c:pt idx="90">
                  <c:v>776.61495125729152</c:v>
                </c:pt>
                <c:pt idx="91">
                  <c:v>785.78594400964596</c:v>
                </c:pt>
                <c:pt idx="92">
                  <c:v>796.58224047755652</c:v>
                </c:pt>
                <c:pt idx="93">
                  <c:v>806.76204243266989</c:v>
                </c:pt>
                <c:pt idx="94">
                  <c:v>818.13407344558937</c:v>
                </c:pt>
                <c:pt idx="95">
                  <c:v>827.78399581945564</c:v>
                </c:pt>
                <c:pt idx="96">
                  <c:v>837.78547291549535</c:v>
                </c:pt>
                <c:pt idx="97">
                  <c:v>850.00836825599447</c:v>
                </c:pt>
                <c:pt idx="98">
                  <c:v>859.1080310647194</c:v>
                </c:pt>
                <c:pt idx="99">
                  <c:v>869.69543269771532</c:v>
                </c:pt>
                <c:pt idx="100">
                  <c:v>881.05727371868761</c:v>
                </c:pt>
                <c:pt idx="101">
                  <c:v>890.39130634219498</c:v>
                </c:pt>
                <c:pt idx="102">
                  <c:v>901.29459772554981</c:v>
                </c:pt>
                <c:pt idx="103">
                  <c:v>911.42344972092769</c:v>
                </c:pt>
                <c:pt idx="104">
                  <c:v>921.26188694581469</c:v>
                </c:pt>
                <c:pt idx="105">
                  <c:v>931.27355403380136</c:v>
                </c:pt>
                <c:pt idx="106">
                  <c:v>941.4584509848886</c:v>
                </c:pt>
                <c:pt idx="107">
                  <c:v>951.41916811314013</c:v>
                </c:pt>
                <c:pt idx="108">
                  <c:v>960.90095561987982</c:v>
                </c:pt>
                <c:pt idx="109">
                  <c:v>970.92790769578721</c:v>
                </c:pt>
                <c:pt idx="110">
                  <c:v>980.20080036761226</c:v>
                </c:pt>
                <c:pt idx="111">
                  <c:v>990.58440216166684</c:v>
                </c:pt>
                <c:pt idx="112">
                  <c:v>1000.6011642456272</c:v>
                </c:pt>
                <c:pt idx="113">
                  <c:v>1010.4905514302494</c:v>
                </c:pt>
                <c:pt idx="114">
                  <c:v>1019.9366739651746</c:v>
                </c:pt>
                <c:pt idx="115">
                  <c:v>1031.4768398452206</c:v>
                </c:pt>
                <c:pt idx="116">
                  <c:v>1040.082288044513</c:v>
                </c:pt>
                <c:pt idx="117">
                  <c:v>1050.3690849150705</c:v>
                </c:pt>
                <c:pt idx="118">
                  <c:v>1059.3515628164043</c:v>
                </c:pt>
                <c:pt idx="119">
                  <c:v>1068.3697056895528</c:v>
                </c:pt>
                <c:pt idx="120">
                  <c:v>1076.5216992472012</c:v>
                </c:pt>
                <c:pt idx="121">
                  <c:v>1085.147527430388</c:v>
                </c:pt>
                <c:pt idx="122">
                  <c:v>1092.010487006733</c:v>
                </c:pt>
                <c:pt idx="123">
                  <c:v>1096.3412335842338</c:v>
                </c:pt>
                <c:pt idx="124">
                  <c:v>1100.2847604677463</c:v>
                </c:pt>
                <c:pt idx="125">
                  <c:v>1101.5992694289171</c:v>
                </c:pt>
                <c:pt idx="126">
                  <c:v>1102.6437436034907</c:v>
                </c:pt>
                <c:pt idx="127">
                  <c:v>1103.1583381968173</c:v>
                </c:pt>
                <c:pt idx="128">
                  <c:v>1101.7572143040966</c:v>
                </c:pt>
                <c:pt idx="129">
                  <c:v>1101.3648996141344</c:v>
                </c:pt>
                <c:pt idx="130">
                  <c:v>1100.763690089258</c:v>
                </c:pt>
                <c:pt idx="131">
                  <c:v>1101.0082498959873</c:v>
                </c:pt>
                <c:pt idx="132">
                  <c:v>1100.9471099443049</c:v>
                </c:pt>
                <c:pt idx="133">
                  <c:v>1101.7979742718846</c:v>
                </c:pt>
                <c:pt idx="134">
                  <c:v>1102.6590285914112</c:v>
                </c:pt>
                <c:pt idx="135">
                  <c:v>1104.029582508291</c:v>
                </c:pt>
                <c:pt idx="136">
                  <c:v>1105.2370965540174</c:v>
                </c:pt>
                <c:pt idx="137">
                  <c:v>1106.7095503903677</c:v>
                </c:pt>
                <c:pt idx="138">
                  <c:v>1107.6826946213121</c:v>
                </c:pt>
                <c:pt idx="139">
                  <c:v>1108.757738771727</c:v>
                </c:pt>
                <c:pt idx="140">
                  <c:v>1110.3983274752038</c:v>
                </c:pt>
                <c:pt idx="141">
                  <c:v>1111.1472918833124</c:v>
                </c:pt>
                <c:pt idx="142">
                  <c:v>1112.4312308686422</c:v>
                </c:pt>
                <c:pt idx="143">
                  <c:v>1113.5011800230834</c:v>
                </c:pt>
                <c:pt idx="144">
                  <c:v>1113.9393496768071</c:v>
                </c:pt>
                <c:pt idx="145">
                  <c:v>1114.9889188473544</c:v>
                </c:pt>
                <c:pt idx="146">
                  <c:v>1116.3492827722869</c:v>
                </c:pt>
                <c:pt idx="147">
                  <c:v>1116.8689723615869</c:v>
                </c:pt>
                <c:pt idx="148">
                  <c:v>1118.061201419393</c:v>
                </c:pt>
                <c:pt idx="149">
                  <c:v>1118.9273507348935</c:v>
                </c:pt>
                <c:pt idx="150">
                  <c:v>1119.4979902839286</c:v>
                </c:pt>
                <c:pt idx="151">
                  <c:v>1120.1807197443818</c:v>
                </c:pt>
                <c:pt idx="152">
                  <c:v>1121.1640539672728</c:v>
                </c:pt>
                <c:pt idx="153">
                  <c:v>1122.4632779405233</c:v>
                </c:pt>
                <c:pt idx="154">
                  <c:v>1122.1117232183499</c:v>
                </c:pt>
                <c:pt idx="155">
                  <c:v>1123.0542974734526</c:v>
                </c:pt>
                <c:pt idx="156">
                  <c:v>1123.8898768131116</c:v>
                </c:pt>
                <c:pt idx="157">
                  <c:v>1124.7050761688765</c:v>
                </c:pt>
                <c:pt idx="158">
                  <c:v>1125.0821058709178</c:v>
                </c:pt>
                <c:pt idx="159">
                  <c:v>1126.2131949770414</c:v>
                </c:pt>
                <c:pt idx="160">
                  <c:v>1126.1571500213327</c:v>
                </c:pt>
                <c:pt idx="161">
                  <c:v>1127.5429889261329</c:v>
                </c:pt>
                <c:pt idx="162">
                  <c:v>1128.1798634228242</c:v>
                </c:pt>
                <c:pt idx="163">
                  <c:v>1128.2308133825593</c:v>
                </c:pt>
                <c:pt idx="164">
                  <c:v>1128.76578795978</c:v>
                </c:pt>
                <c:pt idx="165">
                  <c:v>1129.6828872350156</c:v>
                </c:pt>
                <c:pt idx="166">
                  <c:v>1129.6064622954125</c:v>
                </c:pt>
                <c:pt idx="167">
                  <c:v>1130.717171417642</c:v>
                </c:pt>
                <c:pt idx="168">
                  <c:v>1131.1706260592862</c:v>
                </c:pt>
                <c:pt idx="169">
                  <c:v>1131.7361706123484</c:v>
                </c:pt>
                <c:pt idx="170">
                  <c:v>1132.4953250124042</c:v>
                </c:pt>
                <c:pt idx="171">
                  <c:v>1133.3054293721955</c:v>
                </c:pt>
                <c:pt idx="172">
                  <c:v>1133.2799543923279</c:v>
                </c:pt>
                <c:pt idx="173">
                  <c:v>1133.8760689212309</c:v>
                </c:pt>
                <c:pt idx="174">
                  <c:v>1134.864498140096</c:v>
                </c:pt>
                <c:pt idx="175">
                  <c:v>1135.1905778824016</c:v>
                </c:pt>
                <c:pt idx="176">
                  <c:v>1135.7306474555958</c:v>
                </c:pt>
                <c:pt idx="177">
                  <c:v>1136.2146720730811</c:v>
                </c:pt>
                <c:pt idx="178">
                  <c:v>1136.4694218717577</c:v>
                </c:pt>
                <c:pt idx="179">
                  <c:v>1136.9483514932697</c:v>
                </c:pt>
                <c:pt idx="180">
                  <c:v>1137.9469707040814</c:v>
                </c:pt>
                <c:pt idx="181">
                  <c:v>1137.6871259094314</c:v>
                </c:pt>
                <c:pt idx="182">
                  <c:v>1138.9353999229463</c:v>
                </c:pt>
                <c:pt idx="183">
                  <c:v>1139.0933447981258</c:v>
                </c:pt>
                <c:pt idx="184">
                  <c:v>1139.8015492384466</c:v>
                </c:pt>
                <c:pt idx="185">
                  <c:v>1140.0562990371232</c:v>
                </c:pt>
                <c:pt idx="186">
                  <c:v>1140.23971889217</c:v>
                </c:pt>
                <c:pt idx="187">
                  <c:v>1140.7797884653644</c:v>
                </c:pt>
                <c:pt idx="188">
                  <c:v>1141.294383058691</c:v>
                </c:pt>
                <c:pt idx="189">
                  <c:v>1142.1401523902969</c:v>
                </c:pt>
                <c:pt idx="190">
                  <c:v>1142.5579420601266</c:v>
                </c:pt>
                <c:pt idx="191">
                  <c:v>1142.8025018668559</c:v>
                </c:pt>
                <c:pt idx="192">
                  <c:v>1143.4342813675735</c:v>
                </c:pt>
                <c:pt idx="193">
                  <c:v>1143.8979260011647</c:v>
                </c:pt>
                <c:pt idx="194">
                  <c:v>1144.2291007394442</c:v>
                </c:pt>
                <c:pt idx="195">
                  <c:v>1144.7386003367974</c:v>
                </c:pt>
                <c:pt idx="196">
                  <c:v>1144.7844553005593</c:v>
                </c:pt>
                <c:pt idx="197">
                  <c:v>1146.2518141409357</c:v>
                </c:pt>
                <c:pt idx="198">
                  <c:v>1145.772884519424</c:v>
                </c:pt>
                <c:pt idx="199">
                  <c:v>1146.4199490080623</c:v>
                </c:pt>
                <c:pt idx="200">
                  <c:v>1146.9956835530713</c:v>
                </c:pt>
                <c:pt idx="201">
                  <c:v>1147.724267977286</c:v>
                </c:pt>
                <c:pt idx="202">
                  <c:v>1147.5663231021065</c:v>
                </c:pt>
                <c:pt idx="203">
                  <c:v>1148.7585521599126</c:v>
                </c:pt>
                <c:pt idx="204">
                  <c:v>1148.6872222162833</c:v>
                </c:pt>
                <c:pt idx="205">
                  <c:v>1148.9725419908009</c:v>
                </c:pt>
                <c:pt idx="206">
                  <c:v>1149.9711612016129</c:v>
                </c:pt>
                <c:pt idx="207">
                  <c:v>1150.4093308553365</c:v>
                </c:pt>
                <c:pt idx="208">
                  <c:v>1151.250005190969</c:v>
                </c:pt>
                <c:pt idx="209">
                  <c:v>1151.8512147158456</c:v>
                </c:pt>
                <c:pt idx="210">
                  <c:v>1151.683079848719</c:v>
                </c:pt>
                <c:pt idx="211">
                  <c:v>1152.5033742004573</c:v>
                </c:pt>
                <c:pt idx="212">
                  <c:v>1152.2078644339927</c:v>
                </c:pt>
                <c:pt idx="213">
                  <c:v>1152.9619238380751</c:v>
                </c:pt>
                <c:pt idx="214">
                  <c:v>1153.6293683106076</c:v>
                </c:pt>
                <c:pt idx="215">
                  <c:v>1153.8178831616283</c:v>
                </c:pt>
                <c:pt idx="216">
                  <c:v>1154.2254828395105</c:v>
                </c:pt>
                <c:pt idx="217">
                  <c:v>1154.9082122999637</c:v>
                </c:pt>
                <c:pt idx="218">
                  <c:v>1155.07634716709</c:v>
                </c:pt>
                <c:pt idx="219">
                  <c:v>1155.4279018892637</c:v>
                </c:pt>
                <c:pt idx="220">
                  <c:v>1156.8188357900376</c:v>
                </c:pt>
                <c:pt idx="221">
                  <c:v>1156.217626265161</c:v>
                </c:pt>
                <c:pt idx="222">
                  <c:v>1156.1208213416639</c:v>
                </c:pt>
                <c:pt idx="223">
                  <c:v>1157.0532056048198</c:v>
                </c:pt>
                <c:pt idx="224">
                  <c:v>1157.7614100451406</c:v>
                </c:pt>
                <c:pt idx="225">
                  <c:v>1158.3269545982023</c:v>
                </c:pt>
                <c:pt idx="226">
                  <c:v>1158.4135695297525</c:v>
                </c:pt>
                <c:pt idx="227">
                  <c:v>1158.8772141633438</c:v>
                </c:pt>
                <c:pt idx="228">
                  <c:v>1159.6108935835321</c:v>
                </c:pt>
                <c:pt idx="229">
                  <c:v>1160.3598579916411</c:v>
                </c:pt>
                <c:pt idx="230">
                  <c:v>1159.7943134385791</c:v>
                </c:pt>
                <c:pt idx="231">
                  <c:v>1160.7114127138148</c:v>
                </c:pt>
                <c:pt idx="232">
                  <c:v>1160.9610675165175</c:v>
                </c:pt>
                <c:pt idx="233">
                  <c:v>1161.5571820454206</c:v>
                </c:pt>
                <c:pt idx="234">
                  <c:v>1161.8068368481236</c:v>
                </c:pt>
                <c:pt idx="235">
                  <c:v>1162.1329165904294</c:v>
                </c:pt>
                <c:pt idx="236">
                  <c:v>1162.5456112642853</c:v>
                </c:pt>
                <c:pt idx="237">
                  <c:v>1162.7188411273855</c:v>
                </c:pt>
                <c:pt idx="238">
                  <c:v>1163.5136604992563</c:v>
                </c:pt>
                <c:pt idx="239">
                  <c:v>1163.7887902818268</c:v>
                </c:pt>
                <c:pt idx="240">
                  <c:v>1164.1148700241326</c:v>
                </c:pt>
                <c:pt idx="241">
                  <c:v>1164.5428496859092</c:v>
                </c:pt>
                <c:pt idx="242">
                  <c:v>1164.1760099758151</c:v>
                </c:pt>
                <c:pt idx="243">
                  <c:v>1164.8077894765329</c:v>
                </c:pt>
                <c:pt idx="244">
                  <c:v>1165.8522636511066</c:v>
                </c:pt>
                <c:pt idx="245">
                  <c:v>1165.6586538041124</c:v>
                </c:pt>
                <c:pt idx="246">
                  <c:v>1166.3057182927507</c:v>
                </c:pt>
                <c:pt idx="247">
                  <c:v>1166.5604680914273</c:v>
                </c:pt>
                <c:pt idx="248">
                  <c:v>1167.115822652542</c:v>
                </c:pt>
                <c:pt idx="249">
                  <c:v>1167.4622823787422</c:v>
                </c:pt>
                <c:pt idx="250">
                  <c:v>1168.3640966660569</c:v>
                </c:pt>
                <c:pt idx="251">
                  <c:v>1167.7323171653393</c:v>
                </c:pt>
                <c:pt idx="252">
                  <c:v>1168.4150466257925</c:v>
                </c:pt>
                <c:pt idx="253">
                  <c:v>1168.8124563117278</c:v>
                </c:pt>
                <c:pt idx="254">
                  <c:v>1169.0977760862454</c:v>
                </c:pt>
                <c:pt idx="255">
                  <c:v>1169.1079660781925</c:v>
                </c:pt>
                <c:pt idx="256">
                  <c:v>1169.8976904540896</c:v>
                </c:pt>
                <c:pt idx="257">
                  <c:v>1170.2543401722367</c:v>
                </c:pt>
                <c:pt idx="258">
                  <c:v>1170.2696251601574</c:v>
                </c:pt>
                <c:pt idx="259">
                  <c:v>1170.1371552648457</c:v>
                </c:pt>
                <c:pt idx="260">
                  <c:v>1171.2835293588898</c:v>
                </c:pt>
                <c:pt idx="261">
                  <c:v>1171.7624589804016</c:v>
                </c:pt>
                <c:pt idx="262">
                  <c:v>1171.7573639844281</c:v>
                </c:pt>
                <c:pt idx="263">
                  <c:v>1171.4720442099103</c:v>
                </c:pt>
                <c:pt idx="264">
                  <c:v>1172.3025285535959</c:v>
                </c:pt>
                <c:pt idx="265">
                  <c:v>1171.9815438072635</c:v>
                </c:pt>
                <c:pt idx="266">
                  <c:v>1172.5267083764311</c:v>
                </c:pt>
                <c:pt idx="267">
                  <c:v>1173.4081426798518</c:v>
                </c:pt>
                <c:pt idx="268">
                  <c:v>1173.2043428409106</c:v>
                </c:pt>
                <c:pt idx="269">
                  <c:v>1174.004257208755</c:v>
                </c:pt>
                <c:pt idx="270">
                  <c:v>1174.090872140305</c:v>
                </c:pt>
                <c:pt idx="271">
                  <c:v>1174.1520120919874</c:v>
                </c:pt>
                <c:pt idx="272">
                  <c:v>1174.0959671362784</c:v>
                </c:pt>
                <c:pt idx="273">
                  <c:v>1174.4628068463728</c:v>
                </c:pt>
                <c:pt idx="274">
                  <c:v>1175.4614260571848</c:v>
                </c:pt>
                <c:pt idx="275">
                  <c:v>1175.4512360652375</c:v>
                </c:pt>
                <c:pt idx="276">
                  <c:v>1176.3377653646319</c:v>
                </c:pt>
                <c:pt idx="277">
                  <c:v>1175.6601309001524</c:v>
                </c:pt>
                <c:pt idx="278">
                  <c:v>1176.215485461267</c:v>
                </c:pt>
                <c:pt idx="279">
                  <c:v>1176.2307704491877</c:v>
                </c:pt>
                <c:pt idx="280">
                  <c:v>1176.89821492172</c:v>
                </c:pt>
                <c:pt idx="281">
                  <c:v>1176.7300800545936</c:v>
                </c:pt>
                <c:pt idx="282">
                  <c:v>1177.0561597968997</c:v>
                </c:pt>
                <c:pt idx="283">
                  <c:v>1177.0153998291114</c:v>
                </c:pt>
                <c:pt idx="284">
                  <c:v>1177.214104672079</c:v>
                </c:pt>
                <c:pt idx="285">
                  <c:v>1177.7796492251407</c:v>
                </c:pt>
                <c:pt idx="286">
                  <c:v>1178.4470936976734</c:v>
                </c:pt>
                <c:pt idx="287">
                  <c:v>1178.1974388949704</c:v>
                </c:pt>
                <c:pt idx="288">
                  <c:v>1178.9464033030793</c:v>
                </c:pt>
                <c:pt idx="289">
                  <c:v>1178.5795635929851</c:v>
                </c:pt>
                <c:pt idx="290">
                  <c:v>1178.6203235607732</c:v>
                </c:pt>
                <c:pt idx="291">
                  <c:v>1179.4202379286176</c:v>
                </c:pt>
                <c:pt idx="292">
                  <c:v>1179.9857824816795</c:v>
                </c:pt>
                <c:pt idx="293">
                  <c:v>1179.6647977353471</c:v>
                </c:pt>
                <c:pt idx="294">
                  <c:v>1179.9195475340236</c:v>
                </c:pt>
                <c:pt idx="295">
                  <c:v>1179.9806874857061</c:v>
                </c:pt>
                <c:pt idx="296">
                  <c:v>1180.0622074212824</c:v>
                </c:pt>
                <c:pt idx="297">
                  <c:v>1180.1182523769912</c:v>
                </c:pt>
                <c:pt idx="298">
                  <c:v>1180.663416946159</c:v>
                </c:pt>
                <c:pt idx="299">
                  <c:v>1180.8723117810737</c:v>
                </c:pt>
                <c:pt idx="300">
                  <c:v>1180.5207570589002</c:v>
                </c:pt>
                <c:pt idx="301">
                  <c:v>1180.8213618213385</c:v>
                </c:pt>
                <c:pt idx="302">
                  <c:v>1181.4072863582942</c:v>
                </c:pt>
                <c:pt idx="303">
                  <c:v>1181.8199810321503</c:v>
                </c:pt>
                <c:pt idx="304">
                  <c:v>1181.8403610160447</c:v>
                </c:pt>
                <c:pt idx="305">
                  <c:v>1182.1053008066681</c:v>
                </c:pt>
                <c:pt idx="306">
                  <c:v>1182.9357851503535</c:v>
                </c:pt>
                <c:pt idx="307">
                  <c:v>1181.7639360764415</c:v>
                </c:pt>
                <c:pt idx="308">
                  <c:v>1182.6300853919417</c:v>
                </c:pt>
                <c:pt idx="309">
                  <c:v>1182.7116053275181</c:v>
                </c:pt>
                <c:pt idx="310">
                  <c:v>1182.9001201785386</c:v>
                </c:pt>
                <c:pt idx="311">
                  <c:v>1183.0631600496915</c:v>
                </c:pt>
                <c:pt idx="312">
                  <c:v>1182.6300853919417</c:v>
                </c:pt>
                <c:pt idx="313">
                  <c:v>1183.01730508593</c:v>
                </c:pt>
                <c:pt idx="314">
                  <c:v>1183.3994297839447</c:v>
                </c:pt>
                <c:pt idx="315">
                  <c:v>1183.9242143692184</c:v>
                </c:pt>
                <c:pt idx="316">
                  <c:v>1183.5981346269123</c:v>
                </c:pt>
                <c:pt idx="317">
                  <c:v>1183.6439895906742</c:v>
                </c:pt>
                <c:pt idx="318">
                  <c:v>1183.7917444739066</c:v>
                </c:pt>
                <c:pt idx="319">
                  <c:v>1184.275769091392</c:v>
                </c:pt>
                <c:pt idx="320">
                  <c:v>1184.5610888659096</c:v>
                </c:pt>
                <c:pt idx="321">
                  <c:v>1184.5763738538301</c:v>
                </c:pt>
                <c:pt idx="322">
                  <c:v>1184.7037487531686</c:v>
                </c:pt>
                <c:pt idx="323">
                  <c:v>1184.7445087209567</c:v>
                </c:pt>
                <c:pt idx="324">
                  <c:v>1184.6578937894067</c:v>
                </c:pt>
                <c:pt idx="325">
                  <c:v>1184.9483085598979</c:v>
                </c:pt>
                <c:pt idx="326">
                  <c:v>1185.5749930646421</c:v>
                </c:pt>
                <c:pt idx="327">
                  <c:v>1185.3304332579128</c:v>
                </c:pt>
                <c:pt idx="328">
                  <c:v>1185.8908828150011</c:v>
                </c:pt>
                <c:pt idx="329">
                  <c:v>1185.6514180042452</c:v>
                </c:pt>
                <c:pt idx="330">
                  <c:v>1185.075683459236</c:v>
                </c:pt>
                <c:pt idx="331">
                  <c:v>1185.6055630404833</c:v>
                </c:pt>
                <c:pt idx="332">
                  <c:v>1185.5749930646421</c:v>
                </c:pt>
                <c:pt idx="333">
                  <c:v>1186.6245622351894</c:v>
                </c:pt>
                <c:pt idx="334">
                  <c:v>1185.2438183263625</c:v>
                </c:pt>
                <c:pt idx="335">
                  <c:v>1186.1354426217306</c:v>
                </c:pt>
                <c:pt idx="336">
                  <c:v>1185.5087581169864</c:v>
                </c:pt>
                <c:pt idx="337">
                  <c:v>1186.4768073519569</c:v>
                </c:pt>
                <c:pt idx="338">
                  <c:v>1186.2067725653599</c:v>
                </c:pt>
                <c:pt idx="339">
                  <c:v>1186.2628175210687</c:v>
                </c:pt>
                <c:pt idx="340">
                  <c:v>1186.2679125170423</c:v>
                </c:pt>
                <c:pt idx="341">
                  <c:v>1186.2067725653599</c:v>
                </c:pt>
                <c:pt idx="342">
                  <c:v>1186.4564273680628</c:v>
                </c:pt>
                <c:pt idx="343">
                  <c:v>1186.9812119533365</c:v>
                </c:pt>
                <c:pt idx="344">
                  <c:v>1186.6245622351894</c:v>
                </c:pt>
                <c:pt idx="345">
                  <c:v>1186.3901924204067</c:v>
                </c:pt>
                <c:pt idx="346">
                  <c:v>1186.965926965416</c:v>
                </c:pt>
                <c:pt idx="347">
                  <c:v>1186.7315571506335</c:v>
                </c:pt>
                <c:pt idx="348">
                  <c:v>1187.1187768446218</c:v>
                </c:pt>
                <c:pt idx="349">
                  <c:v>1187.3633366513511</c:v>
                </c:pt>
                <c:pt idx="350">
                  <c:v>1186.8232670781572</c:v>
                </c:pt>
                <c:pt idx="351">
                  <c:v>1186.9455469815216</c:v>
                </c:pt>
                <c:pt idx="352">
                  <c:v>1187.342956667457</c:v>
                </c:pt>
                <c:pt idx="353">
                  <c:v>1187.2869117117482</c:v>
                </c:pt>
                <c:pt idx="354">
                  <c:v>1186.6755121949245</c:v>
                </c:pt>
                <c:pt idx="355">
                  <c:v>1187.4550465788748</c:v>
                </c:pt>
                <c:pt idx="356">
                  <c:v>1187.5824214782131</c:v>
                </c:pt>
                <c:pt idx="357">
                  <c:v>1186.6704171989511</c:v>
                </c:pt>
                <c:pt idx="358">
                  <c:v>1187.5518515023718</c:v>
                </c:pt>
                <c:pt idx="359">
                  <c:v>1187.5977064661338</c:v>
                </c:pt>
                <c:pt idx="360">
                  <c:v>1187.4346665949806</c:v>
                </c:pt>
                <c:pt idx="361">
                  <c:v>1187.3378616714836</c:v>
                </c:pt>
                <c:pt idx="362">
                  <c:v>1187.2512467399335</c:v>
                </c:pt>
                <c:pt idx="363">
                  <c:v>1187.5263765225043</c:v>
                </c:pt>
                <c:pt idx="364">
                  <c:v>1187.6180864500277</c:v>
                </c:pt>
                <c:pt idx="365">
                  <c:v>1187.6384664339216</c:v>
                </c:pt>
                <c:pt idx="366">
                  <c:v>1187.6894163936572</c:v>
                </c:pt>
                <c:pt idx="367">
                  <c:v>1187.2359617520131</c:v>
                </c:pt>
                <c:pt idx="368">
                  <c:v>1187.1034918567011</c:v>
                </c:pt>
                <c:pt idx="369">
                  <c:v>1187.9135962164924</c:v>
                </c:pt>
                <c:pt idx="370">
                  <c:v>1187.1850117922777</c:v>
                </c:pt>
                <c:pt idx="371">
                  <c:v>1187.4805215587423</c:v>
                </c:pt>
                <c:pt idx="372">
                  <c:v>1187.0270669170982</c:v>
                </c:pt>
                <c:pt idx="373">
                  <c:v>1187.3531466594043</c:v>
                </c:pt>
                <c:pt idx="374">
                  <c:v>1187.2359617520131</c:v>
                </c:pt>
                <c:pt idx="375">
                  <c:v>1187.5671364902923</c:v>
                </c:pt>
                <c:pt idx="376">
                  <c:v>1187.4346665949806</c:v>
                </c:pt>
                <c:pt idx="377">
                  <c:v>1187.083111872807</c:v>
                </c:pt>
                <c:pt idx="378">
                  <c:v>1187.7505563453396</c:v>
                </c:pt>
                <c:pt idx="379">
                  <c:v>1187.3174816875894</c:v>
                </c:pt>
                <c:pt idx="380">
                  <c:v>1186.9455469815216</c:v>
                </c:pt>
                <c:pt idx="381">
                  <c:v>1186.8538370539982</c:v>
                </c:pt>
                <c:pt idx="382">
                  <c:v>1187.5416615104248</c:v>
                </c:pt>
                <c:pt idx="383">
                  <c:v>1187.0015919372306</c:v>
                </c:pt>
                <c:pt idx="384">
                  <c:v>1187.3225766835631</c:v>
                </c:pt>
                <c:pt idx="385">
                  <c:v>1187.0270669170982</c:v>
                </c:pt>
                <c:pt idx="386">
                  <c:v>1187.2665317278543</c:v>
                </c:pt>
                <c:pt idx="387">
                  <c:v>1186.920072001654</c:v>
                </c:pt>
                <c:pt idx="388">
                  <c:v>1186.3596224445657</c:v>
                </c:pt>
                <c:pt idx="389">
                  <c:v>1186.6449422190835</c:v>
                </c:pt>
                <c:pt idx="390">
                  <c:v>1187.0117819291775</c:v>
                </c:pt>
                <c:pt idx="391">
                  <c:v>1186.3239574727509</c:v>
                </c:pt>
                <c:pt idx="392">
                  <c:v>1186.1609176015979</c:v>
                </c:pt>
                <c:pt idx="393">
                  <c:v>1186.2628175210687</c:v>
                </c:pt>
                <c:pt idx="394">
                  <c:v>1186.1048726458894</c:v>
                </c:pt>
                <c:pt idx="395">
                  <c:v>1186.7162721627128</c:v>
                </c:pt>
                <c:pt idx="396">
                  <c:v>1185.9774977465509</c:v>
                </c:pt>
                <c:pt idx="397">
                  <c:v>1186.0131627183657</c:v>
                </c:pt>
                <c:pt idx="398">
                  <c:v>1186.6449422190835</c:v>
                </c:pt>
                <c:pt idx="399">
                  <c:v>1185.6514180042452</c:v>
                </c:pt>
                <c:pt idx="400">
                  <c:v>1186.4971873358511</c:v>
                </c:pt>
                <c:pt idx="401">
                  <c:v>1186.0335427022599</c:v>
                </c:pt>
                <c:pt idx="402">
                  <c:v>1185.3864782136216</c:v>
                </c:pt>
                <c:pt idx="403">
                  <c:v>1185.6819879800862</c:v>
                </c:pt>
                <c:pt idx="404">
                  <c:v>1184.9635935478186</c:v>
                </c:pt>
                <c:pt idx="405">
                  <c:v>1184.3216240551537</c:v>
                </c:pt>
                <c:pt idx="406">
                  <c:v>1185.4374281733569</c:v>
                </c:pt>
                <c:pt idx="407">
                  <c:v>1185.3813832176479</c:v>
                </c:pt>
                <c:pt idx="408">
                  <c:v>1184.4846639263067</c:v>
                </c:pt>
                <c:pt idx="409">
                  <c:v>1184.6069438296713</c:v>
                </c:pt>
                <c:pt idx="410">
                  <c:v>1184.4999489142272</c:v>
                </c:pt>
                <c:pt idx="411">
                  <c:v>1184.6069438296713</c:v>
                </c:pt>
                <c:pt idx="412">
                  <c:v>1184.4031439907303</c:v>
                </c:pt>
                <c:pt idx="413">
                  <c:v>1184.1789641678947</c:v>
                </c:pt>
                <c:pt idx="414">
                  <c:v>1183.9089293812976</c:v>
                </c:pt>
                <c:pt idx="415">
                  <c:v>1183.5828496389918</c:v>
                </c:pt>
                <c:pt idx="416">
                  <c:v>1183.5624696550976</c:v>
                </c:pt>
                <c:pt idx="417">
                  <c:v>1183.353574820183</c:v>
                </c:pt>
                <c:pt idx="418">
                  <c:v>1183.2771498805798</c:v>
                </c:pt>
                <c:pt idx="419">
                  <c:v>1182.9408801463271</c:v>
                </c:pt>
                <c:pt idx="420">
                  <c:v>1182.1766307502974</c:v>
                </c:pt>
                <c:pt idx="421">
                  <c:v>1181.5856112173678</c:v>
                </c:pt>
                <c:pt idx="422">
                  <c:v>1181.7996010482561</c:v>
                </c:pt>
                <c:pt idx="423">
                  <c:v>1181.9983058912239</c:v>
                </c:pt>
                <c:pt idx="424">
                  <c:v>1181.865835995912</c:v>
                </c:pt>
                <c:pt idx="425">
                  <c:v>1181.4480463260827</c:v>
                </c:pt>
                <c:pt idx="426">
                  <c:v>1180.7704118616032</c:v>
                </c:pt>
                <c:pt idx="427">
                  <c:v>1180.5971819985032</c:v>
                </c:pt>
                <c:pt idx="428">
                  <c:v>1180.3067672280119</c:v>
                </c:pt>
                <c:pt idx="429">
                  <c:v>1180.3271472119059</c:v>
                </c:pt>
                <c:pt idx="430">
                  <c:v>1179.175678121888</c:v>
                </c:pt>
                <c:pt idx="431">
                  <c:v>1179.2673880494117</c:v>
                </c:pt>
                <c:pt idx="432" formatCode="General">
                  <c:v>1179.2011531017558</c:v>
                </c:pt>
                <c:pt idx="433" formatCode="General">
                  <c:v>1179.1705831259146</c:v>
                </c:pt>
                <c:pt idx="434" formatCode="General">
                  <c:v>1178.3553837701497</c:v>
                </c:pt>
                <c:pt idx="435" formatCode="General">
                  <c:v>1177.4535694828348</c:v>
                </c:pt>
                <c:pt idx="436" formatCode="General">
                  <c:v>1178.0547790077114</c:v>
                </c:pt>
                <c:pt idx="437" formatCode="General">
                  <c:v>1176.964449869376</c:v>
                </c:pt>
                <c:pt idx="438" formatCode="General">
                  <c:v>1175.8078857833848</c:v>
                </c:pt>
                <c:pt idx="439" formatCode="General">
                  <c:v>1176.0065906263524</c:v>
                </c:pt>
                <c:pt idx="440" formatCode="General">
                  <c:v>1176.1645355015319</c:v>
                </c:pt>
                <c:pt idx="441" formatCode="General">
                  <c:v>1175.7110808598875</c:v>
                </c:pt>
                <c:pt idx="442" formatCode="General">
                  <c:v>1175.1659162907199</c:v>
                </c:pt>
                <c:pt idx="443" formatCode="General">
                  <c:v>1174.0297321886226</c:v>
                </c:pt>
                <c:pt idx="444" formatCode="General">
                  <c:v>1173.4692826315343</c:v>
                </c:pt>
                <c:pt idx="445" formatCode="General">
                  <c:v>1173.2043428409106</c:v>
                </c:pt>
                <c:pt idx="446" formatCode="General">
                  <c:v>1172.4248084569606</c:v>
                </c:pt>
                <c:pt idx="447" formatCode="General">
                  <c:v>1172.3483835173577</c:v>
                </c:pt>
                <c:pt idx="448" formatCode="General">
                  <c:v>1171.5535641454869</c:v>
                </c:pt>
                <c:pt idx="449" formatCode="General">
                  <c:v>1171.1459644676045</c:v>
                </c:pt>
                <c:pt idx="450" formatCode="General">
                  <c:v>1170.2288651923691</c:v>
                </c:pt>
                <c:pt idx="451" formatCode="General">
                  <c:v>1169.5919906956779</c:v>
                </c:pt>
                <c:pt idx="452" formatCode="General">
                  <c:v>1169.036636134563</c:v>
                </c:pt>
                <c:pt idx="453" formatCode="General">
                  <c:v>1168.5678965049983</c:v>
                </c:pt>
                <c:pt idx="454" formatCode="General">
                  <c:v>1168.1042518714069</c:v>
                </c:pt>
                <c:pt idx="455" formatCode="General">
                  <c:v>1167.9004520324656</c:v>
                </c:pt>
                <c:pt idx="456" formatCode="General">
                  <c:v>1166.8661678498393</c:v>
                </c:pt>
                <c:pt idx="457" formatCode="General">
                  <c:v>1165.3631440376475</c:v>
                </c:pt>
                <c:pt idx="458" formatCode="General">
                  <c:v>1165.4191889933566</c:v>
                </c:pt>
                <c:pt idx="459" formatCode="General">
                  <c:v>1164.8842144161358</c:v>
                </c:pt>
                <c:pt idx="460" formatCode="General">
                  <c:v>1163.8397402415621</c:v>
                </c:pt>
                <c:pt idx="461" formatCode="General">
                  <c:v>1163.2181507327916</c:v>
                </c:pt>
                <c:pt idx="462" formatCode="General">
                  <c:v>1162.5252312803914</c:v>
                </c:pt>
                <c:pt idx="463" formatCode="General">
                  <c:v>1161.8679767998058</c:v>
                </c:pt>
                <c:pt idx="464" formatCode="General">
                  <c:v>1161.0120174762528</c:v>
                </c:pt>
                <c:pt idx="465" formatCode="General">
                  <c:v>1160.4770428990323</c:v>
                </c:pt>
                <c:pt idx="466" formatCode="General">
                  <c:v>1159.2389588774643</c:v>
                </c:pt>
                <c:pt idx="467" formatCode="General">
                  <c:v>1158.8619291754233</c:v>
                </c:pt>
                <c:pt idx="468" formatCode="General">
                  <c:v>1157.302860407523</c:v>
                </c:pt>
                <c:pt idx="469" formatCode="General">
                  <c:v>1156.9054507215876</c:v>
                </c:pt>
                <c:pt idx="470" formatCode="General">
                  <c:v>1156.1412013255581</c:v>
                </c:pt>
                <c:pt idx="471" formatCode="General">
                  <c:v>1155.5145168208139</c:v>
                </c:pt>
                <c:pt idx="472" formatCode="General">
                  <c:v>1154.8623573362017</c:v>
                </c:pt>
                <c:pt idx="473" formatCode="General">
                  <c:v>1153.547848375031</c:v>
                </c:pt>
                <c:pt idx="474" formatCode="General">
                  <c:v>1152.6460340877163</c:v>
                </c:pt>
                <c:pt idx="475" formatCode="General">
                  <c:v>1152.345429325278</c:v>
                </c:pt>
                <c:pt idx="476" formatCode="General">
                  <c:v>1151.4792800097778</c:v>
                </c:pt>
                <c:pt idx="477" formatCode="General">
                  <c:v>1150.7710755694573</c:v>
                </c:pt>
                <c:pt idx="478" formatCode="General">
                  <c:v>1149.5992264955453</c:v>
                </c:pt>
                <c:pt idx="479" formatCode="General">
                  <c:v>1149.3597616847892</c:v>
                </c:pt>
                <c:pt idx="480" formatCode="General">
                  <c:v>1147.9229728202538</c:v>
                </c:pt>
                <c:pt idx="481" formatCode="General">
                  <c:v>1147.8618328685714</c:v>
                </c:pt>
                <c:pt idx="482" formatCode="General">
                  <c:v>1146.1855791932801</c:v>
                </c:pt>
                <c:pt idx="483" formatCode="General">
                  <c:v>1145.1360100227328</c:v>
                </c:pt>
                <c:pt idx="484" formatCode="General">
                  <c:v>1143.9030209971384</c:v>
                </c:pt>
                <c:pt idx="485" formatCode="General">
                  <c:v>1143.8367860494823</c:v>
                </c:pt>
                <c:pt idx="486" formatCode="General">
                  <c:v>1142.9553517460618</c:v>
                </c:pt>
                <c:pt idx="487" formatCode="General">
                  <c:v>1142.1911023500322</c:v>
                </c:pt>
                <c:pt idx="488" formatCode="General">
                  <c:v>1140.8867833808085</c:v>
                </c:pt>
                <c:pt idx="489" formatCode="General">
                  <c:v>1140.0461090451761</c:v>
                </c:pt>
                <c:pt idx="490" formatCode="General">
                  <c:v>1139.4041395525112</c:v>
                </c:pt>
                <c:pt idx="491" formatCode="General">
                  <c:v>1138.7774550477668</c:v>
                </c:pt>
                <c:pt idx="492" formatCode="General">
                  <c:v>1137.9928256678434</c:v>
                </c:pt>
                <c:pt idx="493" formatCode="General">
                  <c:v>1137.1980062959726</c:v>
                </c:pt>
                <c:pt idx="494" formatCode="General">
                  <c:v>1136.4490418878638</c:v>
                </c:pt>
                <c:pt idx="495" formatCode="General">
                  <c:v>1134.762598220625</c:v>
                </c:pt>
                <c:pt idx="496" formatCode="General">
                  <c:v>1134.558798381684</c:v>
                </c:pt>
                <c:pt idx="497" formatCode="General">
                  <c:v>1133.3665693238779</c:v>
                </c:pt>
                <c:pt idx="498" formatCode="General">
                  <c:v>1132.1386752942572</c:v>
                </c:pt>
                <c:pt idx="499" formatCode="General">
                  <c:v>1131.5425607653542</c:v>
                </c:pt>
                <c:pt idx="500" formatCode="General">
                  <c:v>1131.0585361478688</c:v>
                </c:pt>
                <c:pt idx="501" formatCode="General">
                  <c:v>1129.7949771464332</c:v>
                </c:pt>
                <c:pt idx="502" formatCode="General">
                  <c:v>1128.9746827946949</c:v>
                </c:pt>
                <c:pt idx="503" formatCode="General">
                  <c:v>1127.4359940106888</c:v>
                </c:pt>
                <c:pt idx="504" formatCode="General">
                  <c:v>1126.4730397716917</c:v>
                </c:pt>
                <c:pt idx="505" formatCode="General">
                  <c:v>1126.1418650334122</c:v>
                </c:pt>
                <c:pt idx="506" formatCode="General">
                  <c:v>1124.766216120559</c:v>
                </c:pt>
                <c:pt idx="507" formatCode="General">
                  <c:v>1124.603176249406</c:v>
                </c:pt>
                <c:pt idx="508" formatCode="General">
                  <c:v>1123.3905672077058</c:v>
                </c:pt>
                <c:pt idx="509" formatCode="General">
                  <c:v>1121.7703584881231</c:v>
                </c:pt>
                <c:pt idx="510" formatCode="General">
                  <c:v>1120.7666442813374</c:v>
                </c:pt>
                <c:pt idx="511" formatCode="General">
                  <c:v>1120.3233796316406</c:v>
                </c:pt>
                <c:pt idx="512" formatCode="General">
                  <c:v>1119.8444500101286</c:v>
                </c:pt>
                <c:pt idx="513" formatCode="General">
                  <c:v>1118.6012709925872</c:v>
                </c:pt>
                <c:pt idx="514" formatCode="General">
                  <c:v>1117.8981615482401</c:v>
                </c:pt>
                <c:pt idx="515" formatCode="General">
                  <c:v>1116.9504922971635</c:v>
                </c:pt>
                <c:pt idx="516" formatCode="General">
                  <c:v>1115.371043545369</c:v>
                </c:pt>
                <c:pt idx="517" formatCode="General">
                  <c:v>1114.591509161419</c:v>
                </c:pt>
                <c:pt idx="518" formatCode="General">
                  <c:v>1114.4488492741602</c:v>
                </c:pt>
                <c:pt idx="519" formatCode="General">
                  <c:v>1113.2871901921951</c:v>
                </c:pt>
                <c:pt idx="520" formatCode="General">
                  <c:v>1111.8453063316863</c:v>
                </c:pt>
                <c:pt idx="521" formatCode="General">
                  <c:v>1111.9064462833685</c:v>
                </c:pt>
                <c:pt idx="522" formatCode="General">
                  <c:v>1109.6035081033331</c:v>
                </c:pt>
                <c:pt idx="523" formatCode="General">
                  <c:v>1109.2570483771328</c:v>
                </c:pt>
                <c:pt idx="524" formatCode="General">
                  <c:v>1108.1106742830887</c:v>
                </c:pt>
                <c:pt idx="525" formatCode="General">
                  <c:v>1108.0444393354326</c:v>
                </c:pt>
                <c:pt idx="526" formatCode="General">
                  <c:v>1105.9300160064176</c:v>
                </c:pt>
                <c:pt idx="527" formatCode="General">
                  <c:v>1105.2472865459645</c:v>
                </c:pt>
                <c:pt idx="528" formatCode="General">
                  <c:v>1104.5136071257764</c:v>
                </c:pt>
                <c:pt idx="529" formatCode="General">
                  <c:v>1103.9378725807674</c:v>
                </c:pt>
                <c:pt idx="530" formatCode="General">
                  <c:v>1101.5024645054198</c:v>
                </c:pt>
                <c:pt idx="531" formatCode="General">
                  <c:v>1100.8350200328875</c:v>
                </c:pt>
                <c:pt idx="532" formatCode="General">
                  <c:v>1100.5242252785022</c:v>
                </c:pt>
                <c:pt idx="533" formatCode="General">
                  <c:v>1100.2083355281432</c:v>
                </c:pt>
                <c:pt idx="534" formatCode="General">
                  <c:v>1099.1281963817548</c:v>
                </c:pt>
                <c:pt idx="535" formatCode="General">
                  <c:v>1098.1041021910753</c:v>
                </c:pt>
                <c:pt idx="536" formatCode="General">
                  <c:v>1095.9794888701131</c:v>
                </c:pt>
                <c:pt idx="537" formatCode="General">
                  <c:v>1095.3528043653689</c:v>
                </c:pt>
                <c:pt idx="538" formatCode="General">
                  <c:v>1094.2319052511923</c:v>
                </c:pt>
                <c:pt idx="539" formatCode="General">
                  <c:v>1094.0230104162774</c:v>
                </c:pt>
                <c:pt idx="540" formatCode="General">
                  <c:v>1093.0804361611745</c:v>
                </c:pt>
                <c:pt idx="541" formatCode="General">
                  <c:v>1091.9187770792096</c:v>
                </c:pt>
                <c:pt idx="542" formatCode="General">
                  <c:v>1089.9062536696651</c:v>
                </c:pt>
                <c:pt idx="543" formatCode="General">
                  <c:v>1089.4375140401003</c:v>
                </c:pt>
                <c:pt idx="544" formatCode="General">
                  <c:v>1087.7052154091</c:v>
                </c:pt>
                <c:pt idx="545" formatCode="General">
                  <c:v>1087.0836259003295</c:v>
                </c:pt>
                <c:pt idx="546" formatCode="General">
                  <c:v>1085.8149719029202</c:v>
                </c:pt>
                <c:pt idx="547" formatCode="General">
                  <c:v>1085.3768022491968</c:v>
                </c:pt>
                <c:pt idx="548" formatCode="General">
                  <c:v>1084.1743831994436</c:v>
                </c:pt>
                <c:pt idx="549" formatCode="General">
                  <c:v>1082.6407894114109</c:v>
                </c:pt>
                <c:pt idx="550" formatCode="General">
                  <c:v>1081.8612550274609</c:v>
                </c:pt>
                <c:pt idx="551" formatCode="General">
                  <c:v>1080.9237757683311</c:v>
                </c:pt>
                <c:pt idx="552" formatCode="General">
                  <c:v>1080.2155713280106</c:v>
                </c:pt>
                <c:pt idx="553" formatCode="General">
                  <c:v>1078.7736874675015</c:v>
                </c:pt>
                <c:pt idx="554" formatCode="General">
                  <c:v>1078.2489028822281</c:v>
                </c:pt>
                <c:pt idx="555" formatCode="General">
                  <c:v>1076.914013937163</c:v>
                </c:pt>
                <c:pt idx="556" formatCode="General">
                  <c:v>1076.1497645411334</c:v>
                </c:pt>
                <c:pt idx="557" formatCode="General">
                  <c:v>1075.4925100605481</c:v>
                </c:pt>
                <c:pt idx="558" formatCode="General">
                  <c:v>1073.47489165503</c:v>
                </c:pt>
                <c:pt idx="559" formatCode="General">
                  <c:v>1072.6647872952387</c:v>
                </c:pt>
                <c:pt idx="560" formatCode="General">
                  <c:v>1071.2789483904385</c:v>
                </c:pt>
                <c:pt idx="561" formatCode="General">
                  <c:v>1070.1529542802884</c:v>
                </c:pt>
                <c:pt idx="562" formatCode="General">
                  <c:v>1069.6485496789089</c:v>
                </c:pt>
                <c:pt idx="563" formatCode="General">
                  <c:v>1068.5378405566792</c:v>
                </c:pt>
                <c:pt idx="564" formatCode="General">
                  <c:v>1067.5494113378145</c:v>
                </c:pt>
                <c:pt idx="565" formatCode="General">
                  <c:v>1066.0260075417289</c:v>
                </c:pt>
                <c:pt idx="566" formatCode="General">
                  <c:v>1065.4910329645081</c:v>
                </c:pt>
                <c:pt idx="567" formatCode="General">
                  <c:v>1064.5688386932993</c:v>
                </c:pt>
                <c:pt idx="568" formatCode="General">
                  <c:v>1062.9180599978754</c:v>
                </c:pt>
                <c:pt idx="569" formatCode="General">
                  <c:v>1062.1640005937929</c:v>
                </c:pt>
                <c:pt idx="570" formatCode="General">
                  <c:v>1061.3029462742666</c:v>
                </c:pt>
                <c:pt idx="571" formatCode="General">
                  <c:v>1060.339992035269</c:v>
                </c:pt>
                <c:pt idx="572" formatCode="General">
                  <c:v>1058.7401632995807</c:v>
                </c:pt>
                <c:pt idx="573" formatCode="General">
                  <c:v>1058.1797137424924</c:v>
                </c:pt>
                <c:pt idx="574" formatCode="General">
                  <c:v>1056.6461199544599</c:v>
                </c:pt>
                <c:pt idx="575" formatCode="General">
                  <c:v>1055.3621809691301</c:v>
                </c:pt>
                <c:pt idx="576" formatCode="General">
                  <c:v>1054.6743565127035</c:v>
                </c:pt>
                <c:pt idx="577" formatCode="General">
                  <c:v>1053.6298823381298</c:v>
                </c:pt>
                <c:pt idx="578" formatCode="General">
                  <c:v>1052.4580332642179</c:v>
                </c:pt>
                <c:pt idx="579" formatCode="General">
                  <c:v>1051.5103640131415</c:v>
                </c:pt>
                <c:pt idx="580" formatCode="General">
                  <c:v>1049.4927456076234</c:v>
                </c:pt>
                <c:pt idx="581" formatCode="General">
                  <c:v>1048.9119160666407</c:v>
                </c:pt>
                <c:pt idx="582" formatCode="General">
                  <c:v>1048.0559567430878</c:v>
                </c:pt>
                <c:pt idx="583" formatCode="General">
                  <c:v>1047.0063875725407</c:v>
                </c:pt>
                <c:pt idx="584" formatCode="General">
                  <c:v>1045.5339337361904</c:v>
                </c:pt>
                <c:pt idx="585" formatCode="General">
                  <c:v>1044.2041397870989</c:v>
                </c:pt>
                <c:pt idx="586" formatCode="General">
                  <c:v>1043.3227054836782</c:v>
                </c:pt>
                <c:pt idx="587" formatCode="General">
                  <c:v>1042.5584560876487</c:v>
                </c:pt>
                <c:pt idx="588" formatCode="General">
                  <c:v>1041.2847070942662</c:v>
                </c:pt>
                <c:pt idx="589" formatCode="General">
                  <c:v>1040.7701125009396</c:v>
                </c:pt>
                <c:pt idx="590" formatCode="General">
                  <c:v>1039.2467087048542</c:v>
                </c:pt>
                <c:pt idx="591" formatCode="General">
                  <c:v>1038.0952396148361</c:v>
                </c:pt>
                <c:pt idx="592" formatCode="General">
                  <c:v>1036.4597459073329</c:v>
                </c:pt>
                <c:pt idx="593" formatCode="General">
                  <c:v>1036.3374660039683</c:v>
                </c:pt>
                <c:pt idx="594" formatCode="General">
                  <c:v>1034.1873777031387</c:v>
                </c:pt>
                <c:pt idx="595" formatCode="General">
                  <c:v>1033.3314183795856</c:v>
                </c:pt>
                <c:pt idx="596" formatCode="General">
                  <c:v>1031.8232995714206</c:v>
                </c:pt>
                <c:pt idx="597" formatCode="General">
                  <c:v>1031.2883249941999</c:v>
                </c:pt>
                <c:pt idx="598" formatCode="General">
                  <c:v>1030.4221756786997</c:v>
                </c:pt>
                <c:pt idx="599" formatCode="General">
                  <c:v>1029.041431769873</c:v>
                </c:pt>
                <c:pt idx="600" formatCode="General">
                  <c:v>1026.947388424752</c:v>
                </c:pt>
                <c:pt idx="601" formatCode="General">
                  <c:v>1026.2544689723518</c:v>
                </c:pt>
                <c:pt idx="602" formatCode="General">
                  <c:v>1025.1182848702549</c:v>
                </c:pt>
                <c:pt idx="603" formatCode="General">
                  <c:v>1024.6546402366635</c:v>
                </c:pt>
                <c:pt idx="604" formatCode="General">
                  <c:v>1022.7643967304837</c:v>
                </c:pt>
                <c:pt idx="605" formatCode="General">
                  <c:v>1021.0983330471395</c:v>
                </c:pt>
                <c:pt idx="606" formatCode="General">
                  <c:v>1020.6194034256275</c:v>
                </c:pt>
                <c:pt idx="607" formatCode="General">
                  <c:v>1019.9061039893335</c:v>
                </c:pt>
                <c:pt idx="608" formatCode="General">
                  <c:v>1018.8616298147596</c:v>
                </c:pt>
                <c:pt idx="609" formatCode="General">
                  <c:v>1016.8542014011886</c:v>
                </c:pt>
                <c:pt idx="610" formatCode="General">
                  <c:v>1015.9574821098473</c:v>
                </c:pt>
                <c:pt idx="611" formatCode="General">
                  <c:v>1014.2353734707941</c:v>
                </c:pt>
                <c:pt idx="612" formatCode="General">
                  <c:v>1013.445649094897</c:v>
                </c:pt>
                <c:pt idx="613" formatCode="General">
                  <c:v>1012.3196549847469</c:v>
                </c:pt>
                <c:pt idx="614" formatCode="General">
                  <c:v>1011.0408109953909</c:v>
                </c:pt>
                <c:pt idx="615" formatCode="General">
                  <c:v>1009.5683571590406</c:v>
                </c:pt>
                <c:pt idx="616" formatCode="General">
                  <c:v>1008.131568294505</c:v>
                </c:pt>
                <c:pt idx="617" formatCode="General">
                  <c:v>1006.9036742648841</c:v>
                </c:pt>
                <c:pt idx="618" formatCode="General">
                  <c:v>1005.3955554567192</c:v>
                </c:pt>
                <c:pt idx="619" formatCode="General">
                  <c:v>1004.9064358432604</c:v>
                </c:pt>
                <c:pt idx="620" formatCode="General">
                  <c:v>1003.7702517411631</c:v>
                </c:pt>
                <c:pt idx="621" formatCode="General">
                  <c:v>1002.5219777276483</c:v>
                </c:pt>
                <c:pt idx="622" formatCode="General">
                  <c:v>1000.9883839396156</c:v>
                </c:pt>
                <c:pt idx="623" formatCode="General">
                  <c:v>999.54650007910652</c:v>
                </c:pt>
                <c:pt idx="624" formatCode="General">
                  <c:v>997.91100637160321</c:v>
                </c:pt>
                <c:pt idx="625" formatCode="General">
                  <c:v>996.97862210844721</c:v>
                </c:pt>
                <c:pt idx="626" formatCode="General">
                  <c:v>996.57102243056488</c:v>
                </c:pt>
                <c:pt idx="627" formatCode="General">
                  <c:v>995.19537351771191</c:v>
                </c:pt>
                <c:pt idx="628" formatCode="General">
                  <c:v>993.25418005179677</c:v>
                </c:pt>
                <c:pt idx="629" formatCode="General">
                  <c:v>991.61359134832003</c:v>
                </c:pt>
                <c:pt idx="630" formatCode="General">
                  <c:v>990.6506371093227</c:v>
                </c:pt>
                <c:pt idx="631" formatCode="General">
                  <c:v>990.018857608605</c:v>
                </c:pt>
                <c:pt idx="632" formatCode="General">
                  <c:v>988.30184396552534</c:v>
                </c:pt>
                <c:pt idx="633" formatCode="General">
                  <c:v>987.0229999761691</c:v>
                </c:pt>
                <c:pt idx="634" formatCode="General">
                  <c:v>985.82567592238968</c:v>
                </c:pt>
                <c:pt idx="635" formatCode="General">
                  <c:v>984.80667672768368</c:v>
                </c:pt>
                <c:pt idx="636" formatCode="General">
                  <c:v>982.02480892613607</c:v>
                </c:pt>
                <c:pt idx="637" formatCode="General">
                  <c:v>980.52688010991824</c:v>
                </c:pt>
                <c:pt idx="638" formatCode="General">
                  <c:v>979.98681053672397</c:v>
                </c:pt>
                <c:pt idx="639" formatCode="General">
                  <c:v>978.75382151112979</c:v>
                </c:pt>
                <c:pt idx="640" formatCode="General">
                  <c:v>977.20494273517659</c:v>
                </c:pt>
                <c:pt idx="641" formatCode="General">
                  <c:v>975.20260931757923</c:v>
                </c:pt>
                <c:pt idx="642" formatCode="General">
                  <c:v>974.08171020340251</c:v>
                </c:pt>
                <c:pt idx="643" formatCode="General">
                  <c:v>973.95943030003775</c:v>
                </c:pt>
                <c:pt idx="644" formatCode="General">
                  <c:v>971.88067194283724</c:v>
                </c:pt>
                <c:pt idx="645" formatCode="General">
                  <c:v>970.61201794542831</c:v>
                </c:pt>
                <c:pt idx="646" formatCode="General">
                  <c:v>969.21089405270754</c:v>
                </c:pt>
                <c:pt idx="647" formatCode="General">
                  <c:v>968.69120446340742</c:v>
                </c:pt>
                <c:pt idx="648" formatCode="General">
                  <c:v>965.91952665380711</c:v>
                </c:pt>
                <c:pt idx="649" formatCode="General">
                  <c:v>964.67634763626586</c:v>
                </c:pt>
                <c:pt idx="650" formatCode="General">
                  <c:v>963.65734844155963</c:v>
                </c:pt>
                <c:pt idx="651" formatCode="General">
                  <c:v>962.11356466157997</c:v>
                </c:pt>
                <c:pt idx="652" formatCode="General">
                  <c:v>961.52254512865056</c:v>
                </c:pt>
                <c:pt idx="653" formatCode="General">
                  <c:v>959.97876134867079</c:v>
                </c:pt>
                <c:pt idx="654" formatCode="General">
                  <c:v>958.09870783443819</c:v>
                </c:pt>
                <c:pt idx="655" formatCode="General">
                  <c:v>956.52944907459096</c:v>
                </c:pt>
                <c:pt idx="656" formatCode="General">
                  <c:v>955.09775520602886</c:v>
                </c:pt>
                <c:pt idx="657" formatCode="General">
                  <c:v>953.86986117640788</c:v>
                </c:pt>
                <c:pt idx="658" formatCode="General">
                  <c:v>952.09680257761966</c:v>
                </c:pt>
                <c:pt idx="659" formatCode="General">
                  <c:v>950.8434335681311</c:v>
                </c:pt>
                <c:pt idx="660" formatCode="General">
                  <c:v>948.96847504987204</c:v>
                </c:pt>
                <c:pt idx="661" formatCode="General">
                  <c:v>947.88324090750996</c:v>
                </c:pt>
                <c:pt idx="662" formatCode="General">
                  <c:v>946.70629683762445</c:v>
                </c:pt>
                <c:pt idx="663" formatCode="General">
                  <c:v>945.49878279189795</c:v>
                </c:pt>
                <c:pt idx="664" formatCode="General">
                  <c:v>943.92952403205049</c:v>
                </c:pt>
                <c:pt idx="665" formatCode="General">
                  <c:v>941.86095566679728</c:v>
                </c:pt>
                <c:pt idx="666" formatCode="General">
                  <c:v>940.05732709216772</c:v>
                </c:pt>
                <c:pt idx="667" formatCode="General">
                  <c:v>939.2777927082177</c:v>
                </c:pt>
                <c:pt idx="668" formatCode="General">
                  <c:v>938.12632361819976</c:v>
                </c:pt>
                <c:pt idx="669" formatCode="General">
                  <c:v>936.64877478587596</c:v>
                </c:pt>
                <c:pt idx="670" formatCode="General">
                  <c:v>934.51397147296666</c:v>
                </c:pt>
                <c:pt idx="671" formatCode="General">
                  <c:v>933.09756259232529</c:v>
                </c:pt>
                <c:pt idx="672" formatCode="General">
                  <c:v>931.52830383247806</c:v>
                </c:pt>
                <c:pt idx="673" formatCode="General">
                  <c:v>930.48382965790415</c:v>
                </c:pt>
                <c:pt idx="674" formatCode="General">
                  <c:v>928.720961051063</c:v>
                </c:pt>
                <c:pt idx="675" formatCode="General">
                  <c:v>927.73253183219811</c:v>
                </c:pt>
                <c:pt idx="676" formatCode="General">
                  <c:v>925.8117183501771</c:v>
                </c:pt>
                <c:pt idx="677" formatCode="General">
                  <c:v>924.24755458630329</c:v>
                </c:pt>
                <c:pt idx="678" formatCode="General">
                  <c:v>923.40178525469742</c:v>
                </c:pt>
                <c:pt idx="679" formatCode="General">
                  <c:v>920.71162738067346</c:v>
                </c:pt>
                <c:pt idx="680" formatCode="General">
                  <c:v>919.75886313362321</c:v>
                </c:pt>
                <c:pt idx="681" formatCode="General">
                  <c:v>917.84823964354939</c:v>
                </c:pt>
                <c:pt idx="682" formatCode="General">
                  <c:v>916.90566538844632</c:v>
                </c:pt>
                <c:pt idx="683" formatCode="General">
                  <c:v>914.88295198695482</c:v>
                </c:pt>
                <c:pt idx="684" formatCode="General">
                  <c:v>913.21179330763687</c:v>
                </c:pt>
                <c:pt idx="685" formatCode="General">
                  <c:v>912.16731913306307</c:v>
                </c:pt>
                <c:pt idx="686" formatCode="General">
                  <c:v>910.30255060675108</c:v>
                </c:pt>
                <c:pt idx="687" formatCode="General">
                  <c:v>908.77405181469214</c:v>
                </c:pt>
                <c:pt idx="688" formatCode="General">
                  <c:v>907.39840290183884</c:v>
                </c:pt>
                <c:pt idx="689" formatCode="General">
                  <c:v>905.66100927486514</c:v>
                </c:pt>
                <c:pt idx="690" formatCode="General">
                  <c:v>903.4650660102734</c:v>
                </c:pt>
                <c:pt idx="691" formatCode="General">
                  <c:v>901.98242218197618</c:v>
                </c:pt>
                <c:pt idx="692" formatCode="General">
                  <c:v>900.33673848252602</c:v>
                </c:pt>
                <c:pt idx="693" formatCode="General">
                  <c:v>899.12412944082587</c:v>
                </c:pt>
                <c:pt idx="694" formatCode="General">
                  <c:v>896.60720142990181</c:v>
                </c:pt>
                <c:pt idx="695" formatCode="General">
                  <c:v>895.17041256536652</c:v>
                </c:pt>
                <c:pt idx="696" formatCode="General">
                  <c:v>893.7947636525131</c:v>
                </c:pt>
                <c:pt idx="697" formatCode="General">
                  <c:v>892.31211982421587</c:v>
                </c:pt>
                <c:pt idx="698" formatCode="General">
                  <c:v>890.59001118516267</c:v>
                </c:pt>
                <c:pt idx="699" formatCode="General">
                  <c:v>888.64881771924775</c:v>
                </c:pt>
                <c:pt idx="700" formatCode="General">
                  <c:v>886.40701949089453</c:v>
                </c:pt>
                <c:pt idx="701" formatCode="General">
                  <c:v>885.50520520357941</c:v>
                </c:pt>
                <c:pt idx="702" formatCode="General">
                  <c:v>883.63534168129399</c:v>
                </c:pt>
                <c:pt idx="703" formatCode="General">
                  <c:v>882.10174789326129</c:v>
                </c:pt>
                <c:pt idx="704" formatCode="General">
                  <c:v>879.77842972933149</c:v>
                </c:pt>
                <c:pt idx="705" formatCode="General">
                  <c:v>878.41297080842548</c:v>
                </c:pt>
                <c:pt idx="706" formatCode="General">
                  <c:v>876.96599195194278</c:v>
                </c:pt>
                <c:pt idx="707" formatCode="General">
                  <c:v>874.99932350616018</c:v>
                </c:pt>
                <c:pt idx="708" formatCode="General">
                  <c:v>872.9817051006421</c:v>
                </c:pt>
                <c:pt idx="709" formatCode="General">
                  <c:v>871.43792132066255</c:v>
                </c:pt>
                <c:pt idx="710" formatCode="General">
                  <c:v>869.83299758900046</c:v>
                </c:pt>
                <c:pt idx="711" formatCode="General">
                  <c:v>868.37073374459749</c:v>
                </c:pt>
                <c:pt idx="712" formatCode="General">
                  <c:v>866.06779556456183</c:v>
                </c:pt>
                <c:pt idx="713" formatCode="General">
                  <c:v>864.02979717514972</c:v>
                </c:pt>
                <c:pt idx="714" formatCode="General">
                  <c:v>862.61848329048178</c:v>
                </c:pt>
                <c:pt idx="715" formatCode="General">
                  <c:v>861.25811936554919</c:v>
                </c:pt>
                <c:pt idx="716" formatCode="General">
                  <c:v>859.49525075870758</c:v>
                </c:pt>
                <c:pt idx="717" formatCode="General">
                  <c:v>857.73747714783985</c:v>
                </c:pt>
                <c:pt idx="718" formatCode="General">
                  <c:v>854.81804445500688</c:v>
                </c:pt>
                <c:pt idx="719" formatCode="General">
                  <c:v>852.94818093272147</c:v>
                </c:pt>
                <c:pt idx="720" formatCode="General">
                  <c:v>851.90880175412121</c:v>
                </c:pt>
                <c:pt idx="721" formatCode="General">
                  <c:v>847.6035301564882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2A02-40BB-A2BD-7D623C4508DB}"/>
            </c:ext>
          </c:extLst>
        </c:ser>
        <c:ser>
          <c:idx val="12"/>
          <c:order val="11"/>
          <c:tx>
            <c:strRef>
              <c:f>'46NT9Z'!$B$2</c:f>
              <c:strCache>
                <c:ptCount val="1"/>
                <c:pt idx="0">
                  <c:v>AWA_2_14_Rz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'46NT9Z'!$H$22:$H$743</c:f>
              <c:numCache>
                <c:formatCode>0.000</c:formatCode>
                <c:ptCount val="722"/>
                <c:pt idx="0">
                  <c:v>1.2015874809696435E-5</c:v>
                </c:pt>
                <c:pt idx="1">
                  <c:v>1.1007530809696434E-5</c:v>
                </c:pt>
                <c:pt idx="2">
                  <c:v>2.5189394809696433E-5</c:v>
                </c:pt>
                <c:pt idx="3">
                  <c:v>6.6823548096964352E-6</c:v>
                </c:pt>
                <c:pt idx="4">
                  <c:v>1.3670382809696434E-5</c:v>
                </c:pt>
                <c:pt idx="5">
                  <c:v>1.2753234809696436E-5</c:v>
                </c:pt>
                <c:pt idx="6">
                  <c:v>2.1731874809696436E-5</c:v>
                </c:pt>
                <c:pt idx="7">
                  <c:v>3.3206634809696434E-5</c:v>
                </c:pt>
                <c:pt idx="8">
                  <c:v>3.4991394809696435E-5</c:v>
                </c:pt>
                <c:pt idx="9">
                  <c:v>4.4136794809696437E-5</c:v>
                </c:pt>
                <c:pt idx="10">
                  <c:v>5.2826274809696441E-5</c:v>
                </c:pt>
                <c:pt idx="11">
                  <c:v>6.6825874809696428E-5</c:v>
                </c:pt>
                <c:pt idx="12">
                  <c:v>8.0233874809696446E-5</c:v>
                </c:pt>
                <c:pt idx="13">
                  <c:v>9.6961074809696438E-5</c:v>
                </c:pt>
                <c:pt idx="14">
                  <c:v>1.0570547480969643E-4</c:v>
                </c:pt>
                <c:pt idx="15">
                  <c:v>1.1775067480969643E-4</c:v>
                </c:pt>
                <c:pt idx="16">
                  <c:v>1.3083307480969643E-4</c:v>
                </c:pt>
                <c:pt idx="17">
                  <c:v>1.3859747480969643E-4</c:v>
                </c:pt>
                <c:pt idx="18">
                  <c:v>1.4832667480969643E-4</c:v>
                </c:pt>
                <c:pt idx="19">
                  <c:v>1.7565347480969645E-4</c:v>
                </c:pt>
                <c:pt idx="20">
                  <c:v>2.0307147480969642E-4</c:v>
                </c:pt>
                <c:pt idx="21">
                  <c:v>2.2716187480969642E-4</c:v>
                </c:pt>
                <c:pt idx="22">
                  <c:v>2.5653667480969643E-4</c:v>
                </c:pt>
                <c:pt idx="23">
                  <c:v>2.8746947480969644E-4</c:v>
                </c:pt>
                <c:pt idx="24">
                  <c:v>3.2140147480969646E-4</c:v>
                </c:pt>
                <c:pt idx="25">
                  <c:v>3.5813387480969642E-4</c:v>
                </c:pt>
                <c:pt idx="26">
                  <c:v>3.9450187480969643E-4</c:v>
                </c:pt>
                <c:pt idx="27">
                  <c:v>4.3477987480969641E-4</c:v>
                </c:pt>
                <c:pt idx="28">
                  <c:v>4.7021187480969647E-4</c:v>
                </c:pt>
                <c:pt idx="29">
                  <c:v>5.0427987480969642E-4</c:v>
                </c:pt>
                <c:pt idx="30">
                  <c:v>5.4565187480969644E-4</c:v>
                </c:pt>
                <c:pt idx="31">
                  <c:v>5.9598387480969638E-4</c:v>
                </c:pt>
                <c:pt idx="32">
                  <c:v>6.3499587480969654E-4</c:v>
                </c:pt>
                <c:pt idx="33">
                  <c:v>6.8070387480969653E-4</c:v>
                </c:pt>
                <c:pt idx="34">
                  <c:v>7.2269587480969645E-4</c:v>
                </c:pt>
                <c:pt idx="35">
                  <c:v>7.6946387480969643E-4</c:v>
                </c:pt>
                <c:pt idx="36">
                  <c:v>8.1249587480969635E-4</c:v>
                </c:pt>
                <c:pt idx="37">
                  <c:v>8.5987587480969643E-4</c:v>
                </c:pt>
                <c:pt idx="38">
                  <c:v>9.0799587480969645E-4</c:v>
                </c:pt>
                <c:pt idx="39">
                  <c:v>9.5113187480969639E-4</c:v>
                </c:pt>
                <c:pt idx="40">
                  <c:v>9.9270387480969642E-4</c:v>
                </c:pt>
                <c:pt idx="41">
                  <c:v>1.0412398748096965E-3</c:v>
                </c:pt>
                <c:pt idx="42">
                  <c:v>1.0953918748096965E-3</c:v>
                </c:pt>
                <c:pt idx="43">
                  <c:v>1.1441238748096964E-3</c:v>
                </c:pt>
                <c:pt idx="44">
                  <c:v>1.1923838748096965E-3</c:v>
                </c:pt>
                <c:pt idx="45">
                  <c:v>1.2378638748096963E-3</c:v>
                </c:pt>
                <c:pt idx="46">
                  <c:v>1.2878998748096964E-3</c:v>
                </c:pt>
                <c:pt idx="47">
                  <c:v>1.3423358748096967E-3</c:v>
                </c:pt>
                <c:pt idx="48">
                  <c:v>1.3857678748096967E-3</c:v>
                </c:pt>
                <c:pt idx="49">
                  <c:v>1.4420518748096967E-3</c:v>
                </c:pt>
                <c:pt idx="50">
                  <c:v>1.4887318748096963E-3</c:v>
                </c:pt>
                <c:pt idx="51">
                  <c:v>1.5351198748096966E-3</c:v>
                </c:pt>
                <c:pt idx="52">
                  <c:v>1.5931158748096967E-3</c:v>
                </c:pt>
                <c:pt idx="53">
                  <c:v>1.6430238748096964E-3</c:v>
                </c:pt>
                <c:pt idx="54">
                  <c:v>1.6911838748096967E-3</c:v>
                </c:pt>
                <c:pt idx="55">
                  <c:v>1.7362878748096967E-3</c:v>
                </c:pt>
                <c:pt idx="56">
                  <c:v>1.7948798748096968E-3</c:v>
                </c:pt>
                <c:pt idx="57">
                  <c:v>1.8463438748096965E-3</c:v>
                </c:pt>
                <c:pt idx="58">
                  <c:v>1.8914238748096964E-3</c:v>
                </c:pt>
                <c:pt idx="59">
                  <c:v>1.9480558748096967E-3</c:v>
                </c:pt>
                <c:pt idx="60">
                  <c:v>2.0008078748096968E-3</c:v>
                </c:pt>
                <c:pt idx="61">
                  <c:v>2.0594318748096965E-3</c:v>
                </c:pt>
                <c:pt idx="62">
                  <c:v>2.0997758748096964E-3</c:v>
                </c:pt>
                <c:pt idx="63">
                  <c:v>2.1514678748096967E-3</c:v>
                </c:pt>
                <c:pt idx="64">
                  <c:v>2.2017558748096966E-3</c:v>
                </c:pt>
                <c:pt idx="65">
                  <c:v>2.2588518748096966E-3</c:v>
                </c:pt>
                <c:pt idx="66">
                  <c:v>2.3067838748096967E-3</c:v>
                </c:pt>
                <c:pt idx="67">
                  <c:v>2.3620078748096966E-3</c:v>
                </c:pt>
                <c:pt idx="68">
                  <c:v>2.4163878748096963E-3</c:v>
                </c:pt>
                <c:pt idx="69">
                  <c:v>2.4631478748096966E-3</c:v>
                </c:pt>
                <c:pt idx="70">
                  <c:v>2.5085838748096969E-3</c:v>
                </c:pt>
                <c:pt idx="71">
                  <c:v>2.5657158748096966E-3</c:v>
                </c:pt>
                <c:pt idx="72">
                  <c:v>2.6148118748096968E-3</c:v>
                </c:pt>
                <c:pt idx="73">
                  <c:v>2.6632278748096967E-3</c:v>
                </c:pt>
                <c:pt idx="74">
                  <c:v>2.7165878748096968E-3</c:v>
                </c:pt>
                <c:pt idx="75">
                  <c:v>2.7674518748096967E-3</c:v>
                </c:pt>
                <c:pt idx="76">
                  <c:v>2.8216558748096966E-3</c:v>
                </c:pt>
                <c:pt idx="77">
                  <c:v>2.8731718748096968E-3</c:v>
                </c:pt>
                <c:pt idx="78">
                  <c:v>2.9299958748096964E-3</c:v>
                </c:pt>
                <c:pt idx="79">
                  <c:v>2.9862758748096969E-3</c:v>
                </c:pt>
                <c:pt idx="80">
                  <c:v>3.0288678748096962E-3</c:v>
                </c:pt>
                <c:pt idx="81">
                  <c:v>3.0806678748096965E-3</c:v>
                </c:pt>
                <c:pt idx="82">
                  <c:v>3.1297078748096967E-3</c:v>
                </c:pt>
                <c:pt idx="83">
                  <c:v>3.1835238748096966E-3</c:v>
                </c:pt>
                <c:pt idx="84">
                  <c:v>3.2255878748096967E-3</c:v>
                </c:pt>
                <c:pt idx="85">
                  <c:v>3.2730118748096966E-3</c:v>
                </c:pt>
                <c:pt idx="86">
                  <c:v>3.3271638748096966E-3</c:v>
                </c:pt>
                <c:pt idx="87">
                  <c:v>3.3792918748096969E-3</c:v>
                </c:pt>
                <c:pt idx="88">
                  <c:v>3.4368678748096966E-3</c:v>
                </c:pt>
                <c:pt idx="89">
                  <c:v>3.4815678748096966E-3</c:v>
                </c:pt>
                <c:pt idx="90">
                  <c:v>3.5279278748096966E-3</c:v>
                </c:pt>
                <c:pt idx="91">
                  <c:v>3.5816038748096969E-3</c:v>
                </c:pt>
                <c:pt idx="92">
                  <c:v>3.6324878748096967E-3</c:v>
                </c:pt>
                <c:pt idx="93">
                  <c:v>3.6794718748096966E-3</c:v>
                </c:pt>
                <c:pt idx="94">
                  <c:v>3.7383238748096965E-3</c:v>
                </c:pt>
                <c:pt idx="95">
                  <c:v>3.7777478748096966E-3</c:v>
                </c:pt>
                <c:pt idx="96">
                  <c:v>3.8258758748096968E-3</c:v>
                </c:pt>
                <c:pt idx="97">
                  <c:v>3.8788838748096965E-3</c:v>
                </c:pt>
                <c:pt idx="98">
                  <c:v>3.9295038748096969E-3</c:v>
                </c:pt>
                <c:pt idx="99">
                  <c:v>3.9783758748096962E-3</c:v>
                </c:pt>
                <c:pt idx="100">
                  <c:v>4.0217758748096969E-3</c:v>
                </c:pt>
                <c:pt idx="101">
                  <c:v>4.0763358748096964E-3</c:v>
                </c:pt>
                <c:pt idx="102">
                  <c:v>4.1177758748096966E-3</c:v>
                </c:pt>
                <c:pt idx="103">
                  <c:v>4.1791358748096965E-3</c:v>
                </c:pt>
                <c:pt idx="104">
                  <c:v>4.2275758748096968E-3</c:v>
                </c:pt>
                <c:pt idx="105">
                  <c:v>4.2794158748096969E-3</c:v>
                </c:pt>
                <c:pt idx="106">
                  <c:v>4.3239758748096968E-3</c:v>
                </c:pt>
                <c:pt idx="107">
                  <c:v>4.3776158748096965E-3</c:v>
                </c:pt>
                <c:pt idx="108">
                  <c:v>4.4271758748096971E-3</c:v>
                </c:pt>
                <c:pt idx="109">
                  <c:v>4.4736958748096967E-3</c:v>
                </c:pt>
                <c:pt idx="110">
                  <c:v>4.5182958748096963E-3</c:v>
                </c:pt>
                <c:pt idx="111">
                  <c:v>4.5689758748096963E-3</c:v>
                </c:pt>
                <c:pt idx="112">
                  <c:v>4.6337358748096968E-3</c:v>
                </c:pt>
                <c:pt idx="113">
                  <c:v>4.6809358748096967E-3</c:v>
                </c:pt>
                <c:pt idx="114">
                  <c:v>4.7296158748096964E-3</c:v>
                </c:pt>
                <c:pt idx="115">
                  <c:v>4.776415874809696E-3</c:v>
                </c:pt>
                <c:pt idx="116">
                  <c:v>4.817735874809697E-3</c:v>
                </c:pt>
                <c:pt idx="117">
                  <c:v>4.8692558748096963E-3</c:v>
                </c:pt>
                <c:pt idx="118">
                  <c:v>4.9184158748096967E-3</c:v>
                </c:pt>
                <c:pt idx="119">
                  <c:v>4.9730558748096966E-3</c:v>
                </c:pt>
                <c:pt idx="120">
                  <c:v>5.0238158748096961E-3</c:v>
                </c:pt>
                <c:pt idx="121">
                  <c:v>5.0838158748096962E-3</c:v>
                </c:pt>
                <c:pt idx="122">
                  <c:v>5.142575874809696E-3</c:v>
                </c:pt>
                <c:pt idx="123">
                  <c:v>5.2028558748096962E-3</c:v>
                </c:pt>
                <c:pt idx="124">
                  <c:v>5.2750558748096968E-3</c:v>
                </c:pt>
                <c:pt idx="125">
                  <c:v>5.3508958748096965E-3</c:v>
                </c:pt>
                <c:pt idx="126">
                  <c:v>5.4568558748096961E-3</c:v>
                </c:pt>
                <c:pt idx="127">
                  <c:v>5.5841758748096972E-3</c:v>
                </c:pt>
                <c:pt idx="128">
                  <c:v>5.734215874809696E-3</c:v>
                </c:pt>
                <c:pt idx="129">
                  <c:v>5.9247758748096971E-3</c:v>
                </c:pt>
                <c:pt idx="130">
                  <c:v>6.1605758748096958E-3</c:v>
                </c:pt>
                <c:pt idx="131">
                  <c:v>6.3987758748096967E-3</c:v>
                </c:pt>
                <c:pt idx="132">
                  <c:v>6.6397758748096966E-3</c:v>
                </c:pt>
                <c:pt idx="133">
                  <c:v>6.8482158748096964E-3</c:v>
                </c:pt>
                <c:pt idx="134">
                  <c:v>7.0616958748096967E-3</c:v>
                </c:pt>
                <c:pt idx="135">
                  <c:v>7.2761358748096965E-3</c:v>
                </c:pt>
                <c:pt idx="136">
                  <c:v>7.475135874809696E-3</c:v>
                </c:pt>
                <c:pt idx="137">
                  <c:v>7.709255874809696E-3</c:v>
                </c:pt>
                <c:pt idx="138">
                  <c:v>7.9040958748096968E-3</c:v>
                </c:pt>
                <c:pt idx="139">
                  <c:v>8.0956558748096971E-3</c:v>
                </c:pt>
                <c:pt idx="140">
                  <c:v>8.2742558748096964E-3</c:v>
                </c:pt>
                <c:pt idx="141">
                  <c:v>8.4800958748096969E-3</c:v>
                </c:pt>
                <c:pt idx="142">
                  <c:v>8.6657758748096975E-3</c:v>
                </c:pt>
                <c:pt idx="143">
                  <c:v>8.9147758748096967E-3</c:v>
                </c:pt>
                <c:pt idx="144">
                  <c:v>9.0262558748096973E-3</c:v>
                </c:pt>
                <c:pt idx="145">
                  <c:v>9.2108558748096973E-3</c:v>
                </c:pt>
                <c:pt idx="146">
                  <c:v>9.4031358748096969E-3</c:v>
                </c:pt>
                <c:pt idx="147">
                  <c:v>9.5943758748096956E-3</c:v>
                </c:pt>
                <c:pt idx="148">
                  <c:v>9.7576558748096957E-3</c:v>
                </c:pt>
                <c:pt idx="149">
                  <c:v>9.9680158748096971E-3</c:v>
                </c:pt>
                <c:pt idx="150">
                  <c:v>1.0167175874809697E-2</c:v>
                </c:pt>
                <c:pt idx="151">
                  <c:v>1.0366375874809697E-2</c:v>
                </c:pt>
                <c:pt idx="152">
                  <c:v>1.0547535874809697E-2</c:v>
                </c:pt>
                <c:pt idx="153">
                  <c:v>1.0727775874809697E-2</c:v>
                </c:pt>
                <c:pt idx="154">
                  <c:v>1.0914895874809696E-2</c:v>
                </c:pt>
                <c:pt idx="155">
                  <c:v>1.1133175874809697E-2</c:v>
                </c:pt>
                <c:pt idx="156">
                  <c:v>1.1324295874809695E-2</c:v>
                </c:pt>
                <c:pt idx="157">
                  <c:v>1.1522935874809697E-2</c:v>
                </c:pt>
                <c:pt idx="158">
                  <c:v>1.1723055874809696E-2</c:v>
                </c:pt>
                <c:pt idx="159">
                  <c:v>1.1916335874809695E-2</c:v>
                </c:pt>
                <c:pt idx="160">
                  <c:v>1.2109575874809698E-2</c:v>
                </c:pt>
                <c:pt idx="161">
                  <c:v>1.2308775874809696E-2</c:v>
                </c:pt>
                <c:pt idx="162">
                  <c:v>1.2502815874809696E-2</c:v>
                </c:pt>
                <c:pt idx="163">
                  <c:v>1.2702295874809698E-2</c:v>
                </c:pt>
                <c:pt idx="164">
                  <c:v>1.2916735874809697E-2</c:v>
                </c:pt>
                <c:pt idx="165">
                  <c:v>1.3125375874809697E-2</c:v>
                </c:pt>
                <c:pt idx="166">
                  <c:v>1.3315375874809696E-2</c:v>
                </c:pt>
                <c:pt idx="167">
                  <c:v>1.3509855874809698E-2</c:v>
                </c:pt>
                <c:pt idx="168">
                  <c:v>1.3720095874809697E-2</c:v>
                </c:pt>
                <c:pt idx="169">
                  <c:v>1.3920495874809697E-2</c:v>
                </c:pt>
                <c:pt idx="170">
                  <c:v>1.4110135874809698E-2</c:v>
                </c:pt>
                <c:pt idx="171">
                  <c:v>1.4298775874809697E-2</c:v>
                </c:pt>
                <c:pt idx="172">
                  <c:v>1.4523935874809697E-2</c:v>
                </c:pt>
                <c:pt idx="173">
                  <c:v>1.4728655874809697E-2</c:v>
                </c:pt>
                <c:pt idx="174">
                  <c:v>1.4914775874809695E-2</c:v>
                </c:pt>
                <c:pt idx="175">
                  <c:v>1.5129095874809697E-2</c:v>
                </c:pt>
                <c:pt idx="176">
                  <c:v>1.5309055874809695E-2</c:v>
                </c:pt>
                <c:pt idx="177">
                  <c:v>1.5522375874809697E-2</c:v>
                </c:pt>
                <c:pt idx="178">
                  <c:v>1.5714855874809697E-2</c:v>
                </c:pt>
                <c:pt idx="179">
                  <c:v>1.5938015874809697E-2</c:v>
                </c:pt>
                <c:pt idx="180">
                  <c:v>1.6138215874809694E-2</c:v>
                </c:pt>
                <c:pt idx="181">
                  <c:v>1.6325775874809698E-2</c:v>
                </c:pt>
                <c:pt idx="182">
                  <c:v>1.6521455874809698E-2</c:v>
                </c:pt>
                <c:pt idx="183">
                  <c:v>1.6714895874809697E-2</c:v>
                </c:pt>
                <c:pt idx="184">
                  <c:v>1.6904135874809698E-2</c:v>
                </c:pt>
                <c:pt idx="185">
                  <c:v>1.7109215874809694E-2</c:v>
                </c:pt>
                <c:pt idx="186">
                  <c:v>1.7339335874809694E-2</c:v>
                </c:pt>
                <c:pt idx="187">
                  <c:v>1.7544135874809696E-2</c:v>
                </c:pt>
                <c:pt idx="188">
                  <c:v>1.7751175874809698E-2</c:v>
                </c:pt>
                <c:pt idx="189">
                  <c:v>1.7939055874809696E-2</c:v>
                </c:pt>
                <c:pt idx="190">
                  <c:v>1.8146055874809698E-2</c:v>
                </c:pt>
                <c:pt idx="191">
                  <c:v>1.8335615874809696E-2</c:v>
                </c:pt>
                <c:pt idx="192">
                  <c:v>1.8557055874809696E-2</c:v>
                </c:pt>
                <c:pt idx="193">
                  <c:v>1.8741135874809696E-2</c:v>
                </c:pt>
                <c:pt idx="194">
                  <c:v>1.8940055874809694E-2</c:v>
                </c:pt>
                <c:pt idx="195">
                  <c:v>1.9159495874809696E-2</c:v>
                </c:pt>
                <c:pt idx="196">
                  <c:v>1.9343455874809696E-2</c:v>
                </c:pt>
                <c:pt idx="197">
                  <c:v>1.9552575874809696E-2</c:v>
                </c:pt>
                <c:pt idx="198">
                  <c:v>1.9736095874809696E-2</c:v>
                </c:pt>
                <c:pt idx="199">
                  <c:v>1.9956295874809696E-2</c:v>
                </c:pt>
                <c:pt idx="200">
                  <c:v>2.0141575874809695E-2</c:v>
                </c:pt>
                <c:pt idx="201">
                  <c:v>2.0341655874809697E-2</c:v>
                </c:pt>
                <c:pt idx="202">
                  <c:v>2.0566095874809696E-2</c:v>
                </c:pt>
                <c:pt idx="203">
                  <c:v>2.0760775874809699E-2</c:v>
                </c:pt>
                <c:pt idx="204">
                  <c:v>2.0977095874809698E-2</c:v>
                </c:pt>
                <c:pt idx="205">
                  <c:v>2.1186575874809696E-2</c:v>
                </c:pt>
                <c:pt idx="206">
                  <c:v>2.1374415874809694E-2</c:v>
                </c:pt>
                <c:pt idx="207">
                  <c:v>2.1584575874809695E-2</c:v>
                </c:pt>
                <c:pt idx="208">
                  <c:v>2.1780655874809696E-2</c:v>
                </c:pt>
                <c:pt idx="209">
                  <c:v>2.1984695874809699E-2</c:v>
                </c:pt>
                <c:pt idx="210">
                  <c:v>2.2181935874809697E-2</c:v>
                </c:pt>
                <c:pt idx="211">
                  <c:v>2.2372175874809695E-2</c:v>
                </c:pt>
                <c:pt idx="212">
                  <c:v>2.2572375874809696E-2</c:v>
                </c:pt>
                <c:pt idx="213">
                  <c:v>2.2770655874809694E-2</c:v>
                </c:pt>
                <c:pt idx="214">
                  <c:v>2.2966815874809695E-2</c:v>
                </c:pt>
                <c:pt idx="215">
                  <c:v>2.3158175874809696E-2</c:v>
                </c:pt>
                <c:pt idx="216">
                  <c:v>2.3365495874809697E-2</c:v>
                </c:pt>
                <c:pt idx="217">
                  <c:v>2.3556335874809698E-2</c:v>
                </c:pt>
                <c:pt idx="218">
                  <c:v>2.3750695874809696E-2</c:v>
                </c:pt>
                <c:pt idx="219">
                  <c:v>2.3943975874809696E-2</c:v>
                </c:pt>
                <c:pt idx="220">
                  <c:v>2.4137535874809695E-2</c:v>
                </c:pt>
                <c:pt idx="221">
                  <c:v>2.4352215874809693E-2</c:v>
                </c:pt>
                <c:pt idx="222">
                  <c:v>2.4548735874809699E-2</c:v>
                </c:pt>
                <c:pt idx="223">
                  <c:v>2.4766815874809698E-2</c:v>
                </c:pt>
                <c:pt idx="224">
                  <c:v>2.4972615874809697E-2</c:v>
                </c:pt>
                <c:pt idx="225">
                  <c:v>2.5156095874809697E-2</c:v>
                </c:pt>
                <c:pt idx="226">
                  <c:v>2.5355575874809695E-2</c:v>
                </c:pt>
                <c:pt idx="227">
                  <c:v>2.5571695874809695E-2</c:v>
                </c:pt>
                <c:pt idx="228">
                  <c:v>2.5766495874809697E-2</c:v>
                </c:pt>
                <c:pt idx="229">
                  <c:v>2.5947615874809697E-2</c:v>
                </c:pt>
                <c:pt idx="230">
                  <c:v>2.6150535874809696E-2</c:v>
                </c:pt>
                <c:pt idx="231">
                  <c:v>2.6343855874809696E-2</c:v>
                </c:pt>
                <c:pt idx="232">
                  <c:v>2.6558615874809694E-2</c:v>
                </c:pt>
                <c:pt idx="233">
                  <c:v>2.6743255874809697E-2</c:v>
                </c:pt>
                <c:pt idx="234">
                  <c:v>2.69666158748097E-2</c:v>
                </c:pt>
                <c:pt idx="235">
                  <c:v>2.7149175874809695E-2</c:v>
                </c:pt>
                <c:pt idx="236">
                  <c:v>2.7363375874809696E-2</c:v>
                </c:pt>
                <c:pt idx="237">
                  <c:v>2.7564855874809696E-2</c:v>
                </c:pt>
                <c:pt idx="238">
                  <c:v>2.7758175874809696E-2</c:v>
                </c:pt>
                <c:pt idx="239">
                  <c:v>2.7963895874809696E-2</c:v>
                </c:pt>
                <c:pt idx="240">
                  <c:v>2.8156055874809696E-2</c:v>
                </c:pt>
                <c:pt idx="241">
                  <c:v>2.8354975874809698E-2</c:v>
                </c:pt>
                <c:pt idx="242">
                  <c:v>2.8552295874809695E-2</c:v>
                </c:pt>
                <c:pt idx="243">
                  <c:v>2.8761975874809696E-2</c:v>
                </c:pt>
                <c:pt idx="244">
                  <c:v>2.8955895874809699E-2</c:v>
                </c:pt>
                <c:pt idx="245">
                  <c:v>2.9166015874809697E-2</c:v>
                </c:pt>
                <c:pt idx="246">
                  <c:v>2.9358335874809696E-2</c:v>
                </c:pt>
                <c:pt idx="247">
                  <c:v>2.9559495874809695E-2</c:v>
                </c:pt>
                <c:pt idx="248">
                  <c:v>2.9788455874809699E-2</c:v>
                </c:pt>
                <c:pt idx="249">
                  <c:v>2.9965775874809693E-2</c:v>
                </c:pt>
                <c:pt idx="250">
                  <c:v>3.01756158748097E-2</c:v>
                </c:pt>
                <c:pt idx="251">
                  <c:v>3.0373935874809695E-2</c:v>
                </c:pt>
                <c:pt idx="252">
                  <c:v>3.0585495874809698E-2</c:v>
                </c:pt>
                <c:pt idx="253">
                  <c:v>3.0775935874809694E-2</c:v>
                </c:pt>
                <c:pt idx="254">
                  <c:v>3.0961815874809697E-2</c:v>
                </c:pt>
                <c:pt idx="255">
                  <c:v>3.1159255874809694E-2</c:v>
                </c:pt>
                <c:pt idx="256">
                  <c:v>3.1379295874809698E-2</c:v>
                </c:pt>
                <c:pt idx="257">
                  <c:v>3.1564295874809696E-2</c:v>
                </c:pt>
                <c:pt idx="258">
                  <c:v>3.1781495874809697E-2</c:v>
                </c:pt>
                <c:pt idx="259">
                  <c:v>3.1969375874809698E-2</c:v>
                </c:pt>
                <c:pt idx="260">
                  <c:v>3.2172815874809697E-2</c:v>
                </c:pt>
                <c:pt idx="261">
                  <c:v>3.2386455874809698E-2</c:v>
                </c:pt>
                <c:pt idx="262">
                  <c:v>3.2583455874809694E-2</c:v>
                </c:pt>
                <c:pt idx="263">
                  <c:v>3.2782095874809694E-2</c:v>
                </c:pt>
                <c:pt idx="264">
                  <c:v>3.2993135874809697E-2</c:v>
                </c:pt>
                <c:pt idx="265">
                  <c:v>3.3195855874809693E-2</c:v>
                </c:pt>
                <c:pt idx="266">
                  <c:v>3.3384335874809698E-2</c:v>
                </c:pt>
                <c:pt idx="267">
                  <c:v>3.35955358748097E-2</c:v>
                </c:pt>
                <c:pt idx="268">
                  <c:v>3.3770295874809696E-2</c:v>
                </c:pt>
                <c:pt idx="269">
                  <c:v>3.3988575874809697E-2</c:v>
                </c:pt>
                <c:pt idx="270">
                  <c:v>3.4179375874809702E-2</c:v>
                </c:pt>
                <c:pt idx="271">
                  <c:v>3.4396775874809694E-2</c:v>
                </c:pt>
                <c:pt idx="272">
                  <c:v>3.45710158748097E-2</c:v>
                </c:pt>
                <c:pt idx="273">
                  <c:v>3.4770175874809697E-2</c:v>
                </c:pt>
                <c:pt idx="274">
                  <c:v>3.4988655874809697E-2</c:v>
                </c:pt>
                <c:pt idx="275">
                  <c:v>3.5181735874809696E-2</c:v>
                </c:pt>
                <c:pt idx="276">
                  <c:v>3.5387415874809695E-2</c:v>
                </c:pt>
                <c:pt idx="277">
                  <c:v>3.5586815874809698E-2</c:v>
                </c:pt>
                <c:pt idx="278">
                  <c:v>3.5785255874809699E-2</c:v>
                </c:pt>
                <c:pt idx="279">
                  <c:v>3.5988295874809693E-2</c:v>
                </c:pt>
                <c:pt idx="280">
                  <c:v>3.6185055874809698E-2</c:v>
                </c:pt>
                <c:pt idx="281">
                  <c:v>3.6394575874809695E-2</c:v>
                </c:pt>
                <c:pt idx="282">
                  <c:v>3.65948158748097E-2</c:v>
                </c:pt>
                <c:pt idx="283">
                  <c:v>3.6802295874809696E-2</c:v>
                </c:pt>
                <c:pt idx="284">
                  <c:v>3.70013358748097E-2</c:v>
                </c:pt>
                <c:pt idx="285">
                  <c:v>3.7192455874809696E-2</c:v>
                </c:pt>
                <c:pt idx="286">
                  <c:v>3.7400735874809701E-2</c:v>
                </c:pt>
                <c:pt idx="287">
                  <c:v>3.7611575874809698E-2</c:v>
                </c:pt>
                <c:pt idx="288">
                  <c:v>3.7812735874809697E-2</c:v>
                </c:pt>
                <c:pt idx="289">
                  <c:v>3.8021775874809698E-2</c:v>
                </c:pt>
                <c:pt idx="290">
                  <c:v>3.8240495874809696E-2</c:v>
                </c:pt>
                <c:pt idx="291">
                  <c:v>3.8430695874809698E-2</c:v>
                </c:pt>
                <c:pt idx="292">
                  <c:v>3.8630095874809693E-2</c:v>
                </c:pt>
                <c:pt idx="293">
                  <c:v>3.8824575874809697E-2</c:v>
                </c:pt>
                <c:pt idx="294">
                  <c:v>3.9020615874809698E-2</c:v>
                </c:pt>
                <c:pt idx="295">
                  <c:v>3.9223735874809693E-2</c:v>
                </c:pt>
                <c:pt idx="296">
                  <c:v>3.9457135874809694E-2</c:v>
                </c:pt>
                <c:pt idx="297">
                  <c:v>3.9675735874809694E-2</c:v>
                </c:pt>
                <c:pt idx="298">
                  <c:v>3.9872215874809692E-2</c:v>
                </c:pt>
                <c:pt idx="299">
                  <c:v>4.007121587480969E-2</c:v>
                </c:pt>
                <c:pt idx="300">
                  <c:v>4.0286815874809694E-2</c:v>
                </c:pt>
                <c:pt idx="301">
                  <c:v>4.0468415874809691E-2</c:v>
                </c:pt>
                <c:pt idx="302">
                  <c:v>4.0701215874809703E-2</c:v>
                </c:pt>
                <c:pt idx="303">
                  <c:v>4.0898015874809693E-2</c:v>
                </c:pt>
                <c:pt idx="304">
                  <c:v>4.1099615874809696E-2</c:v>
                </c:pt>
                <c:pt idx="305">
                  <c:v>4.1294015874809693E-2</c:v>
                </c:pt>
                <c:pt idx="306">
                  <c:v>4.1511615874809699E-2</c:v>
                </c:pt>
                <c:pt idx="307">
                  <c:v>4.1721215874809696E-2</c:v>
                </c:pt>
                <c:pt idx="308">
                  <c:v>4.1935615874809692E-2</c:v>
                </c:pt>
                <c:pt idx="309">
                  <c:v>4.2128015874809695E-2</c:v>
                </c:pt>
                <c:pt idx="310">
                  <c:v>4.2331215874809695E-2</c:v>
                </c:pt>
                <c:pt idx="311">
                  <c:v>4.2549215874809698E-2</c:v>
                </c:pt>
                <c:pt idx="312">
                  <c:v>4.2752815874809696E-2</c:v>
                </c:pt>
                <c:pt idx="313">
                  <c:v>4.2959215874809692E-2</c:v>
                </c:pt>
                <c:pt idx="314">
                  <c:v>4.3172415874809696E-2</c:v>
                </c:pt>
                <c:pt idx="315">
                  <c:v>4.3366815874809693E-2</c:v>
                </c:pt>
                <c:pt idx="316">
                  <c:v>4.3575615874809695E-2</c:v>
                </c:pt>
                <c:pt idx="317">
                  <c:v>4.3788815874809692E-2</c:v>
                </c:pt>
                <c:pt idx="318">
                  <c:v>4.39872158748097E-2</c:v>
                </c:pt>
                <c:pt idx="319">
                  <c:v>4.4213615874809695E-2</c:v>
                </c:pt>
                <c:pt idx="320">
                  <c:v>4.4415615874809695E-2</c:v>
                </c:pt>
                <c:pt idx="321">
                  <c:v>4.4626815874809697E-2</c:v>
                </c:pt>
                <c:pt idx="322">
                  <c:v>4.4827615874809698E-2</c:v>
                </c:pt>
                <c:pt idx="323">
                  <c:v>4.5040015874809693E-2</c:v>
                </c:pt>
                <c:pt idx="324">
                  <c:v>4.5244015874809695E-2</c:v>
                </c:pt>
                <c:pt idx="325">
                  <c:v>4.5450815874809695E-2</c:v>
                </c:pt>
                <c:pt idx="326">
                  <c:v>4.5656815874809693E-2</c:v>
                </c:pt>
                <c:pt idx="327">
                  <c:v>4.5876015874809696E-2</c:v>
                </c:pt>
                <c:pt idx="328">
                  <c:v>4.6070415874809693E-2</c:v>
                </c:pt>
                <c:pt idx="329">
                  <c:v>4.6270015874809695E-2</c:v>
                </c:pt>
                <c:pt idx="330">
                  <c:v>4.6473215874809695E-2</c:v>
                </c:pt>
                <c:pt idx="331">
                  <c:v>4.6675215874809696E-2</c:v>
                </c:pt>
                <c:pt idx="332">
                  <c:v>4.6880815874809703E-2</c:v>
                </c:pt>
                <c:pt idx="333">
                  <c:v>4.7102015874809694E-2</c:v>
                </c:pt>
                <c:pt idx="334">
                  <c:v>4.73032158748097E-2</c:v>
                </c:pt>
                <c:pt idx="335">
                  <c:v>4.7508815874809693E-2</c:v>
                </c:pt>
                <c:pt idx="336">
                  <c:v>4.7711615874809696E-2</c:v>
                </c:pt>
                <c:pt idx="337">
                  <c:v>4.7948015874809694E-2</c:v>
                </c:pt>
                <c:pt idx="338">
                  <c:v>4.8160815874809693E-2</c:v>
                </c:pt>
                <c:pt idx="339">
                  <c:v>4.8363215874809698E-2</c:v>
                </c:pt>
                <c:pt idx="340">
                  <c:v>4.8596415874809694E-2</c:v>
                </c:pt>
                <c:pt idx="341">
                  <c:v>4.8811215874809702E-2</c:v>
                </c:pt>
                <c:pt idx="342">
                  <c:v>4.9024015874809701E-2</c:v>
                </c:pt>
                <c:pt idx="343">
                  <c:v>4.9252815874809695E-2</c:v>
                </c:pt>
                <c:pt idx="344">
                  <c:v>4.9460015874809693E-2</c:v>
                </c:pt>
                <c:pt idx="345">
                  <c:v>4.9663215874809694E-2</c:v>
                </c:pt>
                <c:pt idx="346">
                  <c:v>4.9875615874809702E-2</c:v>
                </c:pt>
                <c:pt idx="347">
                  <c:v>5.0094415874809693E-2</c:v>
                </c:pt>
                <c:pt idx="348">
                  <c:v>5.0322415874809699E-2</c:v>
                </c:pt>
                <c:pt idx="349">
                  <c:v>5.0518015874809696E-2</c:v>
                </c:pt>
                <c:pt idx="350">
                  <c:v>5.07312158748097E-2</c:v>
                </c:pt>
                <c:pt idx="351">
                  <c:v>5.0943615874809695E-2</c:v>
                </c:pt>
                <c:pt idx="352">
                  <c:v>5.1149215874809695E-2</c:v>
                </c:pt>
                <c:pt idx="353">
                  <c:v>5.1353215874809698E-2</c:v>
                </c:pt>
                <c:pt idx="354">
                  <c:v>5.1581615874809694E-2</c:v>
                </c:pt>
                <c:pt idx="355">
                  <c:v>5.1777615874809696E-2</c:v>
                </c:pt>
                <c:pt idx="356">
                  <c:v>5.2005215874809697E-2</c:v>
                </c:pt>
                <c:pt idx="357">
                  <c:v>5.2229215874809699E-2</c:v>
                </c:pt>
                <c:pt idx="358">
                  <c:v>5.2439615874809692E-2</c:v>
                </c:pt>
                <c:pt idx="359">
                  <c:v>5.2675615874809692E-2</c:v>
                </c:pt>
                <c:pt idx="360">
                  <c:v>5.2884815874809699E-2</c:v>
                </c:pt>
                <c:pt idx="361">
                  <c:v>5.3102815874809695E-2</c:v>
                </c:pt>
                <c:pt idx="362">
                  <c:v>5.3330815874809694E-2</c:v>
                </c:pt>
                <c:pt idx="363">
                  <c:v>5.3526015874809693E-2</c:v>
                </c:pt>
                <c:pt idx="364">
                  <c:v>5.3749215874809693E-2</c:v>
                </c:pt>
                <c:pt idx="365">
                  <c:v>5.3965615874809698E-2</c:v>
                </c:pt>
                <c:pt idx="366">
                  <c:v>5.4203615874809694E-2</c:v>
                </c:pt>
                <c:pt idx="367">
                  <c:v>5.4420815874809694E-2</c:v>
                </c:pt>
                <c:pt idx="368">
                  <c:v>5.4620015874809698E-2</c:v>
                </c:pt>
                <c:pt idx="369">
                  <c:v>5.4832415874809692E-2</c:v>
                </c:pt>
                <c:pt idx="370">
                  <c:v>5.5042015874809697E-2</c:v>
                </c:pt>
                <c:pt idx="371">
                  <c:v>5.5266415874809696E-2</c:v>
                </c:pt>
                <c:pt idx="372">
                  <c:v>5.5470815874809704E-2</c:v>
                </c:pt>
                <c:pt idx="373">
                  <c:v>5.5708815874809699E-2</c:v>
                </c:pt>
                <c:pt idx="374">
                  <c:v>5.5936415874809693E-2</c:v>
                </c:pt>
                <c:pt idx="375">
                  <c:v>5.6144815874809691E-2</c:v>
                </c:pt>
                <c:pt idx="376">
                  <c:v>5.6366015874809695E-2</c:v>
                </c:pt>
                <c:pt idx="377">
                  <c:v>5.6576815874809699E-2</c:v>
                </c:pt>
                <c:pt idx="378">
                  <c:v>5.6788015874809694E-2</c:v>
                </c:pt>
                <c:pt idx="379">
                  <c:v>5.7007615874809695E-2</c:v>
                </c:pt>
                <c:pt idx="380">
                  <c:v>5.7250415874809696E-2</c:v>
                </c:pt>
                <c:pt idx="381">
                  <c:v>5.7468815874809696E-2</c:v>
                </c:pt>
                <c:pt idx="382">
                  <c:v>5.7706415874809701E-2</c:v>
                </c:pt>
                <c:pt idx="383">
                  <c:v>5.7933615874809698E-2</c:v>
                </c:pt>
                <c:pt idx="384">
                  <c:v>5.8145215874809697E-2</c:v>
                </c:pt>
                <c:pt idx="385">
                  <c:v>5.8388015874809698E-2</c:v>
                </c:pt>
                <c:pt idx="386">
                  <c:v>5.8607215874809694E-2</c:v>
                </c:pt>
                <c:pt idx="387">
                  <c:v>5.8846415874809696E-2</c:v>
                </c:pt>
                <c:pt idx="388">
                  <c:v>5.9056015874809693E-2</c:v>
                </c:pt>
                <c:pt idx="389">
                  <c:v>5.9273215874809694E-2</c:v>
                </c:pt>
                <c:pt idx="390">
                  <c:v>5.95036158748097E-2</c:v>
                </c:pt>
                <c:pt idx="391">
                  <c:v>5.9698815874809699E-2</c:v>
                </c:pt>
                <c:pt idx="392">
                  <c:v>5.9935615874809695E-2</c:v>
                </c:pt>
                <c:pt idx="393">
                  <c:v>6.0196815874809698E-2</c:v>
                </c:pt>
                <c:pt idx="394">
                  <c:v>6.0411215874809701E-2</c:v>
                </c:pt>
                <c:pt idx="395">
                  <c:v>6.0649615874809701E-2</c:v>
                </c:pt>
                <c:pt idx="396">
                  <c:v>6.087921587480969E-2</c:v>
                </c:pt>
                <c:pt idx="397">
                  <c:v>6.1117615874809704E-2</c:v>
                </c:pt>
                <c:pt idx="398">
                  <c:v>6.1370015874809697E-2</c:v>
                </c:pt>
                <c:pt idx="399">
                  <c:v>6.1602815874809702E-2</c:v>
                </c:pt>
                <c:pt idx="400">
                  <c:v>6.18252158748097E-2</c:v>
                </c:pt>
                <c:pt idx="401">
                  <c:v>6.2052415874809697E-2</c:v>
                </c:pt>
                <c:pt idx="402">
                  <c:v>6.2285615874809699E-2</c:v>
                </c:pt>
                <c:pt idx="403">
                  <c:v>6.2506415874809693E-2</c:v>
                </c:pt>
                <c:pt idx="404">
                  <c:v>6.2726815874809702E-2</c:v>
                </c:pt>
                <c:pt idx="405">
                  <c:v>6.2943215874809694E-2</c:v>
                </c:pt>
                <c:pt idx="406">
                  <c:v>6.3192415874809699E-2</c:v>
                </c:pt>
                <c:pt idx="407">
                  <c:v>6.3412815874809694E-2</c:v>
                </c:pt>
                <c:pt idx="408">
                  <c:v>6.3628015874809693E-2</c:v>
                </c:pt>
                <c:pt idx="409">
                  <c:v>6.3853615874809699E-2</c:v>
                </c:pt>
                <c:pt idx="410">
                  <c:v>6.4084015874809691E-2</c:v>
                </c:pt>
                <c:pt idx="411">
                  <c:v>6.4330815874809696E-2</c:v>
                </c:pt>
                <c:pt idx="412">
                  <c:v>6.4556415874809703E-2</c:v>
                </c:pt>
                <c:pt idx="413">
                  <c:v>6.4790415874809687E-2</c:v>
                </c:pt>
                <c:pt idx="414">
                  <c:v>6.50196158748097E-2</c:v>
                </c:pt>
                <c:pt idx="415">
                  <c:v>6.5248015874809703E-2</c:v>
                </c:pt>
                <c:pt idx="416">
                  <c:v>6.5486415874809689E-2</c:v>
                </c:pt>
                <c:pt idx="417">
                  <c:v>6.5722815874809701E-2</c:v>
                </c:pt>
                <c:pt idx="418">
                  <c:v>6.5971215874809697E-2</c:v>
                </c:pt>
                <c:pt idx="419">
                  <c:v>6.6200015874809698E-2</c:v>
                </c:pt>
                <c:pt idx="420">
                  <c:v>6.6434815874809705E-2</c:v>
                </c:pt>
                <c:pt idx="421">
                  <c:v>6.6665215874809697E-2</c:v>
                </c:pt>
                <c:pt idx="422">
                  <c:v>6.6897215874809693E-2</c:v>
                </c:pt>
                <c:pt idx="423">
                  <c:v>6.7113615874809698E-2</c:v>
                </c:pt>
                <c:pt idx="424">
                  <c:v>6.7368415874809698E-2</c:v>
                </c:pt>
                <c:pt idx="425">
                  <c:v>6.758241587480969E-2</c:v>
                </c:pt>
                <c:pt idx="426">
                  <c:v>6.783001587480969E-2</c:v>
                </c:pt>
                <c:pt idx="427">
                  <c:v>6.8074415874809696E-2</c:v>
                </c:pt>
                <c:pt idx="428">
                  <c:v>6.8308815874809692E-2</c:v>
                </c:pt>
                <c:pt idx="429">
                  <c:v>6.8530015874809697E-2</c:v>
                </c:pt>
                <c:pt idx="430">
                  <c:v>6.8753615874809701E-2</c:v>
                </c:pt>
                <c:pt idx="431">
                  <c:v>6.8997215874809698E-2</c:v>
                </c:pt>
                <c:pt idx="432" formatCode="General">
                  <c:v>6.9241215874809706E-2</c:v>
                </c:pt>
                <c:pt idx="433" formatCode="General">
                  <c:v>6.9477215874809692E-2</c:v>
                </c:pt>
                <c:pt idx="434" formatCode="General">
                  <c:v>6.9750815874809705E-2</c:v>
                </c:pt>
                <c:pt idx="435" formatCode="General">
                  <c:v>6.99900158748097E-2</c:v>
                </c:pt>
                <c:pt idx="436" formatCode="General">
                  <c:v>7.02260158748097E-2</c:v>
                </c:pt>
                <c:pt idx="437" formatCode="General">
                  <c:v>7.0475615874809702E-2</c:v>
                </c:pt>
                <c:pt idx="438" formatCode="General">
                  <c:v>7.0714815874809697E-2</c:v>
                </c:pt>
                <c:pt idx="439" formatCode="General">
                  <c:v>7.0993615874809693E-2</c:v>
                </c:pt>
                <c:pt idx="440" formatCode="General">
                  <c:v>7.1235615874809699E-2</c:v>
                </c:pt>
                <c:pt idx="441" formatCode="General">
                  <c:v>7.1474015874809699E-2</c:v>
                </c:pt>
                <c:pt idx="442" formatCode="General">
                  <c:v>7.1708415874809694E-2</c:v>
                </c:pt>
                <c:pt idx="443" formatCode="General">
                  <c:v>7.1943215874809702E-2</c:v>
                </c:pt>
                <c:pt idx="444" formatCode="General">
                  <c:v>7.2177615874809697E-2</c:v>
                </c:pt>
                <c:pt idx="445" formatCode="General">
                  <c:v>7.24272158748097E-2</c:v>
                </c:pt>
                <c:pt idx="446" formatCode="General">
                  <c:v>7.2666815874809693E-2</c:v>
                </c:pt>
                <c:pt idx="447" formatCode="General">
                  <c:v>7.2914815874809691E-2</c:v>
                </c:pt>
                <c:pt idx="448" formatCode="General">
                  <c:v>7.3164015874809696E-2</c:v>
                </c:pt>
                <c:pt idx="449" formatCode="General">
                  <c:v>7.3401215874809689E-2</c:v>
                </c:pt>
                <c:pt idx="450" formatCode="General">
                  <c:v>7.3642815874809697E-2</c:v>
                </c:pt>
                <c:pt idx="451" formatCode="General">
                  <c:v>7.3888015874809698E-2</c:v>
                </c:pt>
                <c:pt idx="452" formatCode="General">
                  <c:v>7.4147215874809699E-2</c:v>
                </c:pt>
                <c:pt idx="453" formatCode="General">
                  <c:v>7.4379615874809693E-2</c:v>
                </c:pt>
                <c:pt idx="454" formatCode="General">
                  <c:v>7.4623615874809687E-2</c:v>
                </c:pt>
                <c:pt idx="455" formatCode="General">
                  <c:v>7.4898415874809693E-2</c:v>
                </c:pt>
                <c:pt idx="456" formatCode="General">
                  <c:v>7.5139615874809704E-2</c:v>
                </c:pt>
                <c:pt idx="457" formatCode="General">
                  <c:v>7.5406815874809699E-2</c:v>
                </c:pt>
                <c:pt idx="458" formatCode="General">
                  <c:v>7.5690815874809692E-2</c:v>
                </c:pt>
                <c:pt idx="459" formatCode="General">
                  <c:v>7.5928015874809698E-2</c:v>
                </c:pt>
                <c:pt idx="460" formatCode="General">
                  <c:v>7.6162415874809694E-2</c:v>
                </c:pt>
                <c:pt idx="461" formatCode="General">
                  <c:v>7.6403615874809705E-2</c:v>
                </c:pt>
                <c:pt idx="462" formatCode="General">
                  <c:v>7.6644815874809702E-2</c:v>
                </c:pt>
                <c:pt idx="463" formatCode="General">
                  <c:v>7.6881615874809697E-2</c:v>
                </c:pt>
                <c:pt idx="464" formatCode="General">
                  <c:v>7.7150815874809694E-2</c:v>
                </c:pt>
                <c:pt idx="465" formatCode="General">
                  <c:v>7.73952158748097E-2</c:v>
                </c:pt>
                <c:pt idx="466" formatCode="General">
                  <c:v>7.7644415874809691E-2</c:v>
                </c:pt>
                <c:pt idx="467" formatCode="General">
                  <c:v>7.7913215874809691E-2</c:v>
                </c:pt>
                <c:pt idx="468" formatCode="General">
                  <c:v>7.81688158748097E-2</c:v>
                </c:pt>
                <c:pt idx="469" formatCode="General">
                  <c:v>7.8411215874809703E-2</c:v>
                </c:pt>
                <c:pt idx="470" formatCode="General">
                  <c:v>7.8670815874809688E-2</c:v>
                </c:pt>
                <c:pt idx="471" formatCode="General">
                  <c:v>7.8921615874809697E-2</c:v>
                </c:pt>
                <c:pt idx="472" formatCode="General">
                  <c:v>7.9180415874809687E-2</c:v>
                </c:pt>
                <c:pt idx="473" formatCode="General">
                  <c:v>7.9470015874809702E-2</c:v>
                </c:pt>
                <c:pt idx="474" formatCode="General">
                  <c:v>7.9727215874809701E-2</c:v>
                </c:pt>
                <c:pt idx="475" formatCode="General">
                  <c:v>7.9991615874809699E-2</c:v>
                </c:pt>
                <c:pt idx="476" formatCode="General">
                  <c:v>8.0243615874809701E-2</c:v>
                </c:pt>
                <c:pt idx="477" formatCode="General">
                  <c:v>8.0486415874809689E-2</c:v>
                </c:pt>
                <c:pt idx="478" formatCode="General">
                  <c:v>8.0746415874809685E-2</c:v>
                </c:pt>
                <c:pt idx="479" formatCode="General">
                  <c:v>8.1023215874809693E-2</c:v>
                </c:pt>
                <c:pt idx="480" formatCode="General">
                  <c:v>8.1269615874809686E-2</c:v>
                </c:pt>
                <c:pt idx="481" formatCode="General">
                  <c:v>8.1548415874809682E-2</c:v>
                </c:pt>
                <c:pt idx="482" formatCode="General">
                  <c:v>8.1802015874809689E-2</c:v>
                </c:pt>
                <c:pt idx="483" formatCode="General">
                  <c:v>8.203721587480968E-2</c:v>
                </c:pt>
                <c:pt idx="484" formatCode="General">
                  <c:v>8.2286815874809682E-2</c:v>
                </c:pt>
                <c:pt idx="485" formatCode="General">
                  <c:v>8.2553615874809694E-2</c:v>
                </c:pt>
                <c:pt idx="486" formatCode="General">
                  <c:v>8.2808815874809691E-2</c:v>
                </c:pt>
                <c:pt idx="487" formatCode="General">
                  <c:v>8.3073215874809689E-2</c:v>
                </c:pt>
                <c:pt idx="488" formatCode="General">
                  <c:v>8.336041587480969E-2</c:v>
                </c:pt>
                <c:pt idx="489" formatCode="General">
                  <c:v>8.361281587480969E-2</c:v>
                </c:pt>
                <c:pt idx="490" formatCode="General">
                  <c:v>8.3894415874809683E-2</c:v>
                </c:pt>
                <c:pt idx="491" formatCode="General">
                  <c:v>8.4156815874809679E-2</c:v>
                </c:pt>
                <c:pt idx="492" formatCode="General">
                  <c:v>8.4402815874809689E-2</c:v>
                </c:pt>
                <c:pt idx="493" formatCode="General">
                  <c:v>8.4658815874809681E-2</c:v>
                </c:pt>
                <c:pt idx="494" formatCode="General">
                  <c:v>8.4915615874809697E-2</c:v>
                </c:pt>
                <c:pt idx="495" formatCode="General">
                  <c:v>8.5183615874809687E-2</c:v>
                </c:pt>
                <c:pt idx="496" formatCode="General">
                  <c:v>8.5430415874809693E-2</c:v>
                </c:pt>
                <c:pt idx="497" formatCode="General">
                  <c:v>8.571361587480969E-2</c:v>
                </c:pt>
                <c:pt idx="498" formatCode="General">
                  <c:v>8.5966415874809687E-2</c:v>
                </c:pt>
                <c:pt idx="499" formatCode="General">
                  <c:v>8.6229215874809681E-2</c:v>
                </c:pt>
                <c:pt idx="500" formatCode="General">
                  <c:v>8.6484415874809692E-2</c:v>
                </c:pt>
                <c:pt idx="501" formatCode="General">
                  <c:v>8.6738015874809685E-2</c:v>
                </c:pt>
                <c:pt idx="502" formatCode="General">
                  <c:v>8.6990415874809685E-2</c:v>
                </c:pt>
                <c:pt idx="503" formatCode="General">
                  <c:v>8.7240415874809685E-2</c:v>
                </c:pt>
                <c:pt idx="504" formatCode="General">
                  <c:v>8.751761587480969E-2</c:v>
                </c:pt>
                <c:pt idx="505" formatCode="General">
                  <c:v>8.777161587480968E-2</c:v>
                </c:pt>
                <c:pt idx="506" formatCode="General">
                  <c:v>8.8048815874809686E-2</c:v>
                </c:pt>
                <c:pt idx="507" formatCode="General">
                  <c:v>8.8344415874809692E-2</c:v>
                </c:pt>
                <c:pt idx="508" formatCode="General">
                  <c:v>8.8602815874809698E-2</c:v>
                </c:pt>
                <c:pt idx="509" formatCode="General">
                  <c:v>8.884961587480969E-2</c:v>
                </c:pt>
                <c:pt idx="510" formatCode="General">
                  <c:v>8.9117615874809694E-2</c:v>
                </c:pt>
                <c:pt idx="511" formatCode="General">
                  <c:v>8.9378015874809688E-2</c:v>
                </c:pt>
                <c:pt idx="512" formatCode="General">
                  <c:v>8.9625615874809703E-2</c:v>
                </c:pt>
                <c:pt idx="513" formatCode="General">
                  <c:v>8.9875615874809689E-2</c:v>
                </c:pt>
                <c:pt idx="514" formatCode="General">
                  <c:v>9.0172015874809691E-2</c:v>
                </c:pt>
                <c:pt idx="515" formatCode="General">
                  <c:v>9.0435215874809682E-2</c:v>
                </c:pt>
                <c:pt idx="516" formatCode="General">
                  <c:v>9.0697215874809681E-2</c:v>
                </c:pt>
                <c:pt idx="517" formatCode="General">
                  <c:v>9.0939615874809684E-2</c:v>
                </c:pt>
                <c:pt idx="518" formatCode="General">
                  <c:v>9.1190015874809696E-2</c:v>
                </c:pt>
                <c:pt idx="519" formatCode="General">
                  <c:v>9.144041587480968E-2</c:v>
                </c:pt>
                <c:pt idx="520" formatCode="General">
                  <c:v>9.1692415874809682E-2</c:v>
                </c:pt>
                <c:pt idx="521" formatCode="General">
                  <c:v>9.19464158748097E-2</c:v>
                </c:pt>
                <c:pt idx="522" formatCode="General">
                  <c:v>9.2230815874809691E-2</c:v>
                </c:pt>
                <c:pt idx="523" formatCode="General">
                  <c:v>9.2482815874809693E-2</c:v>
                </c:pt>
                <c:pt idx="524" formatCode="General">
                  <c:v>9.2745215874809689E-2</c:v>
                </c:pt>
                <c:pt idx="525" formatCode="General">
                  <c:v>9.3008815874809692E-2</c:v>
                </c:pt>
                <c:pt idx="526" formatCode="General">
                  <c:v>9.3271215874809688E-2</c:v>
                </c:pt>
                <c:pt idx="527" formatCode="General">
                  <c:v>9.352481587480968E-2</c:v>
                </c:pt>
                <c:pt idx="528" formatCode="General">
                  <c:v>9.3765215874809696E-2</c:v>
                </c:pt>
                <c:pt idx="529" formatCode="General">
                  <c:v>9.4048415874809679E-2</c:v>
                </c:pt>
                <c:pt idx="530" formatCode="General">
                  <c:v>9.4306815874809685E-2</c:v>
                </c:pt>
                <c:pt idx="531" formatCode="General">
                  <c:v>9.4569215874809681E-2</c:v>
                </c:pt>
                <c:pt idx="532" formatCode="General">
                  <c:v>9.4840015874809683E-2</c:v>
                </c:pt>
                <c:pt idx="533" formatCode="General">
                  <c:v>9.5096815874809698E-2</c:v>
                </c:pt>
                <c:pt idx="534" formatCode="General">
                  <c:v>9.5356815874809694E-2</c:v>
                </c:pt>
                <c:pt idx="535" formatCode="General">
                  <c:v>9.565201587480969E-2</c:v>
                </c:pt>
                <c:pt idx="536" formatCode="General">
                  <c:v>9.5908015874809696E-2</c:v>
                </c:pt>
                <c:pt idx="537" formatCode="General">
                  <c:v>9.6174015874809685E-2</c:v>
                </c:pt>
                <c:pt idx="538" formatCode="General">
                  <c:v>9.6415215874809682E-2</c:v>
                </c:pt>
                <c:pt idx="539" formatCode="General">
                  <c:v>9.6657615874809685E-2</c:v>
                </c:pt>
                <c:pt idx="540" formatCode="General">
                  <c:v>9.6893215874809688E-2</c:v>
                </c:pt>
                <c:pt idx="541" formatCode="General">
                  <c:v>9.7153615874809682E-2</c:v>
                </c:pt>
                <c:pt idx="542" formatCode="General">
                  <c:v>9.7440815874809683E-2</c:v>
                </c:pt>
                <c:pt idx="543" formatCode="General">
                  <c:v>9.7697215874809687E-2</c:v>
                </c:pt>
                <c:pt idx="544" formatCode="General">
                  <c:v>9.7963215874809689E-2</c:v>
                </c:pt>
                <c:pt idx="545" formatCode="General">
                  <c:v>9.8232415874809687E-2</c:v>
                </c:pt>
                <c:pt idx="546" formatCode="General">
                  <c:v>9.8494815874809696E-2</c:v>
                </c:pt>
                <c:pt idx="547" formatCode="General">
                  <c:v>9.8756815874809695E-2</c:v>
                </c:pt>
                <c:pt idx="548" formatCode="General">
                  <c:v>9.9006415874809683E-2</c:v>
                </c:pt>
                <c:pt idx="549" formatCode="General">
                  <c:v>9.9257215874809679E-2</c:v>
                </c:pt>
                <c:pt idx="550" formatCode="General">
                  <c:v>9.9548015874809687E-2</c:v>
                </c:pt>
                <c:pt idx="551" formatCode="General">
                  <c:v>9.981081587480968E-2</c:v>
                </c:pt>
                <c:pt idx="552" formatCode="General">
                  <c:v>0.10006681587480969</c:v>
                </c:pt>
                <c:pt idx="553" formatCode="General">
                  <c:v>0.10032921587480968</c:v>
                </c:pt>
                <c:pt idx="554" formatCode="General">
                  <c:v>0.10056561587480969</c:v>
                </c:pt>
                <c:pt idx="555" formatCode="General">
                  <c:v>0.1008264158748097</c:v>
                </c:pt>
                <c:pt idx="556" formatCode="General">
                  <c:v>0.10107641587480969</c:v>
                </c:pt>
                <c:pt idx="557" formatCode="General">
                  <c:v>0.10136401587480968</c:v>
                </c:pt>
                <c:pt idx="558" formatCode="General">
                  <c:v>0.10161081587480968</c:v>
                </c:pt>
                <c:pt idx="559" formatCode="General">
                  <c:v>0.10185881587480969</c:v>
                </c:pt>
                <c:pt idx="560" formatCode="General">
                  <c:v>0.10211641587480969</c:v>
                </c:pt>
                <c:pt idx="561" formatCode="General">
                  <c:v>0.10238361587480968</c:v>
                </c:pt>
                <c:pt idx="562" formatCode="General">
                  <c:v>0.10264121587480968</c:v>
                </c:pt>
                <c:pt idx="563" formatCode="General">
                  <c:v>0.10290601587480969</c:v>
                </c:pt>
                <c:pt idx="564" formatCode="General">
                  <c:v>0.10316881587480969</c:v>
                </c:pt>
                <c:pt idx="565" formatCode="General">
                  <c:v>0.10344521587480969</c:v>
                </c:pt>
                <c:pt idx="566" formatCode="General">
                  <c:v>0.10370121587480968</c:v>
                </c:pt>
                <c:pt idx="567" formatCode="General">
                  <c:v>0.10395641587480968</c:v>
                </c:pt>
                <c:pt idx="568" formatCode="General">
                  <c:v>0.10421721587480968</c:v>
                </c:pt>
                <c:pt idx="569" formatCode="General">
                  <c:v>0.10446961587480968</c:v>
                </c:pt>
                <c:pt idx="570" formatCode="General">
                  <c:v>0.10473521587480969</c:v>
                </c:pt>
                <c:pt idx="571" formatCode="General">
                  <c:v>0.1049860158748097</c:v>
                </c:pt>
                <c:pt idx="572" formatCode="General">
                  <c:v>0.10527921587480968</c:v>
                </c:pt>
                <c:pt idx="573" formatCode="General">
                  <c:v>0.1055444158748097</c:v>
                </c:pt>
                <c:pt idx="574" formatCode="General">
                  <c:v>0.10578961587480969</c:v>
                </c:pt>
                <c:pt idx="575" formatCode="General">
                  <c:v>0.10605201587480968</c:v>
                </c:pt>
                <c:pt idx="576" formatCode="General">
                  <c:v>0.10631921587480969</c:v>
                </c:pt>
                <c:pt idx="577" formatCode="General">
                  <c:v>0.10656601587480968</c:v>
                </c:pt>
                <c:pt idx="578" formatCode="General">
                  <c:v>0.10683881587480969</c:v>
                </c:pt>
                <c:pt idx="579" formatCode="General">
                  <c:v>0.10709921587480968</c:v>
                </c:pt>
                <c:pt idx="580" formatCode="General">
                  <c:v>0.10739041587480969</c:v>
                </c:pt>
                <c:pt idx="581" formatCode="General">
                  <c:v>0.10766481587480969</c:v>
                </c:pt>
                <c:pt idx="582" formatCode="General">
                  <c:v>0.10792041587480967</c:v>
                </c:pt>
                <c:pt idx="583" formatCode="General">
                  <c:v>0.10818401587480969</c:v>
                </c:pt>
                <c:pt idx="584" formatCode="General">
                  <c:v>0.10845441587480968</c:v>
                </c:pt>
                <c:pt idx="585" formatCode="General">
                  <c:v>0.10869641587480969</c:v>
                </c:pt>
                <c:pt idx="586" formatCode="General">
                  <c:v>0.10895601587480969</c:v>
                </c:pt>
                <c:pt idx="587" formatCode="General">
                  <c:v>0.10921161587480968</c:v>
                </c:pt>
                <c:pt idx="588" formatCode="General">
                  <c:v>0.10946321587480969</c:v>
                </c:pt>
                <c:pt idx="589" formatCode="General">
                  <c:v>0.10975201587480969</c:v>
                </c:pt>
                <c:pt idx="590" formatCode="General">
                  <c:v>0.1100052158748097</c:v>
                </c:pt>
                <c:pt idx="591" formatCode="General">
                  <c:v>0.11027521587480969</c:v>
                </c:pt>
                <c:pt idx="592" formatCode="General">
                  <c:v>0.11053801587480969</c:v>
                </c:pt>
                <c:pt idx="593" formatCode="General">
                  <c:v>0.11079561587480968</c:v>
                </c:pt>
                <c:pt idx="594" formatCode="General">
                  <c:v>0.11104921587480968</c:v>
                </c:pt>
                <c:pt idx="595" formatCode="General">
                  <c:v>0.11129481587480969</c:v>
                </c:pt>
                <c:pt idx="596" formatCode="General">
                  <c:v>0.11157681587480969</c:v>
                </c:pt>
                <c:pt idx="597" formatCode="General">
                  <c:v>0.11184641587480967</c:v>
                </c:pt>
                <c:pt idx="598" formatCode="General">
                  <c:v>0.11213041587480969</c:v>
                </c:pt>
                <c:pt idx="599" formatCode="General">
                  <c:v>0.11241481587480968</c:v>
                </c:pt>
                <c:pt idx="600" formatCode="General">
                  <c:v>0.1127004158748097</c:v>
                </c:pt>
                <c:pt idx="601" formatCode="General">
                  <c:v>0.11295361587480969</c:v>
                </c:pt>
                <c:pt idx="602" formatCode="General">
                  <c:v>0.11321641587480968</c:v>
                </c:pt>
                <c:pt idx="603" formatCode="General">
                  <c:v>0.11348881587480969</c:v>
                </c:pt>
                <c:pt idx="604" formatCode="General">
                  <c:v>0.11375001587480968</c:v>
                </c:pt>
                <c:pt idx="605" formatCode="General">
                  <c:v>0.11399521587480969</c:v>
                </c:pt>
                <c:pt idx="606" formatCode="General">
                  <c:v>0.11426321587480968</c:v>
                </c:pt>
                <c:pt idx="607" formatCode="General">
                  <c:v>0.11454681587480969</c:v>
                </c:pt>
                <c:pt idx="608" formatCode="General">
                  <c:v>0.11480601587480969</c:v>
                </c:pt>
                <c:pt idx="609" formatCode="General">
                  <c:v>0.11506601587480969</c:v>
                </c:pt>
                <c:pt idx="610" formatCode="General">
                  <c:v>0.11532841587480969</c:v>
                </c:pt>
                <c:pt idx="611" formatCode="General">
                  <c:v>0.11558361587480968</c:v>
                </c:pt>
                <c:pt idx="612" formatCode="General">
                  <c:v>0.1158752158748097</c:v>
                </c:pt>
                <c:pt idx="613" formatCode="General">
                  <c:v>0.11615721587480969</c:v>
                </c:pt>
                <c:pt idx="614" formatCode="General">
                  <c:v>0.1164124158748097</c:v>
                </c:pt>
                <c:pt idx="615" formatCode="General">
                  <c:v>0.11669281587480969</c:v>
                </c:pt>
                <c:pt idx="616" formatCode="General">
                  <c:v>0.1169272158748097</c:v>
                </c:pt>
                <c:pt idx="617" formatCode="General">
                  <c:v>0.1172196158748097</c:v>
                </c:pt>
                <c:pt idx="618" formatCode="General">
                  <c:v>0.11749801587480968</c:v>
                </c:pt>
                <c:pt idx="619" formatCode="General">
                  <c:v>0.11775641587480969</c:v>
                </c:pt>
                <c:pt idx="620" formatCode="General">
                  <c:v>0.11804041587480968</c:v>
                </c:pt>
                <c:pt idx="621" formatCode="General">
                  <c:v>0.11827121587480968</c:v>
                </c:pt>
                <c:pt idx="622" formatCode="General">
                  <c:v>0.1185676158748097</c:v>
                </c:pt>
                <c:pt idx="623" formatCode="General">
                  <c:v>0.1188336158748097</c:v>
                </c:pt>
                <c:pt idx="624" formatCode="General">
                  <c:v>0.11908681587480968</c:v>
                </c:pt>
                <c:pt idx="625" formatCode="General">
                  <c:v>0.11937201587480968</c:v>
                </c:pt>
                <c:pt idx="626" formatCode="General">
                  <c:v>0.11961761587480968</c:v>
                </c:pt>
                <c:pt idx="627" formatCode="General">
                  <c:v>0.11989761587480968</c:v>
                </c:pt>
                <c:pt idx="628" formatCode="General">
                  <c:v>0.12016921587480969</c:v>
                </c:pt>
                <c:pt idx="629" formatCode="General">
                  <c:v>0.12042401587480969</c:v>
                </c:pt>
                <c:pt idx="630" formatCode="General">
                  <c:v>0.1207364158748097</c:v>
                </c:pt>
                <c:pt idx="631" formatCode="General">
                  <c:v>0.12098321587480969</c:v>
                </c:pt>
                <c:pt idx="632" formatCode="General">
                  <c:v>0.12124161587480969</c:v>
                </c:pt>
                <c:pt idx="633" formatCode="General">
                  <c:v>0.12149721587480969</c:v>
                </c:pt>
                <c:pt idx="634" formatCode="General">
                  <c:v>0.12175761587480968</c:v>
                </c:pt>
                <c:pt idx="635" formatCode="General">
                  <c:v>0.12203881587480969</c:v>
                </c:pt>
                <c:pt idx="636" formatCode="General">
                  <c:v>0.12227321587480969</c:v>
                </c:pt>
                <c:pt idx="637" formatCode="General">
                  <c:v>0.12255481587480968</c:v>
                </c:pt>
                <c:pt idx="638" formatCode="General">
                  <c:v>0.12281721587480968</c:v>
                </c:pt>
                <c:pt idx="639" formatCode="General">
                  <c:v>0.12309041587480969</c:v>
                </c:pt>
                <c:pt idx="640" formatCode="General">
                  <c:v>0.12335641587480969</c:v>
                </c:pt>
                <c:pt idx="641" formatCode="General">
                  <c:v>0.12365161587480969</c:v>
                </c:pt>
                <c:pt idx="642" formatCode="General">
                  <c:v>0.12391801587480968</c:v>
                </c:pt>
                <c:pt idx="643" formatCode="General">
                  <c:v>0.1241832158748097</c:v>
                </c:pt>
                <c:pt idx="644" formatCode="General">
                  <c:v>0.12443841587480969</c:v>
                </c:pt>
                <c:pt idx="645" formatCode="General">
                  <c:v>0.12469681587480969</c:v>
                </c:pt>
                <c:pt idx="646" formatCode="General">
                  <c:v>0.12496761587480969</c:v>
                </c:pt>
                <c:pt idx="647" formatCode="General">
                  <c:v>0.12522641587480968</c:v>
                </c:pt>
                <c:pt idx="648" formatCode="General">
                  <c:v>0.12551001587480967</c:v>
                </c:pt>
                <c:pt idx="649" formatCode="General">
                  <c:v>0.12577281587480968</c:v>
                </c:pt>
                <c:pt idx="650" formatCode="General">
                  <c:v>0.12602881587480969</c:v>
                </c:pt>
                <c:pt idx="651" formatCode="General">
                  <c:v>0.1262840158748097</c:v>
                </c:pt>
                <c:pt idx="652" formatCode="General">
                  <c:v>0.12653521587480968</c:v>
                </c:pt>
                <c:pt idx="653" formatCode="General">
                  <c:v>0.12682481587480968</c:v>
                </c:pt>
                <c:pt idx="654" formatCode="General">
                  <c:v>0.1270948158748097</c:v>
                </c:pt>
                <c:pt idx="655" formatCode="General">
                  <c:v>0.12736441587480968</c:v>
                </c:pt>
                <c:pt idx="656" formatCode="General">
                  <c:v>0.12760881587480968</c:v>
                </c:pt>
                <c:pt idx="657" formatCode="General">
                  <c:v>0.12786921587480968</c:v>
                </c:pt>
                <c:pt idx="658" formatCode="General">
                  <c:v>0.1281576158748097</c:v>
                </c:pt>
                <c:pt idx="659" formatCode="General">
                  <c:v>0.12845081587480969</c:v>
                </c:pt>
                <c:pt idx="660" formatCode="General">
                  <c:v>0.12871121587480969</c:v>
                </c:pt>
                <c:pt idx="661" formatCode="General">
                  <c:v>0.12898641587480969</c:v>
                </c:pt>
                <c:pt idx="662" formatCode="General">
                  <c:v>0.12925361587480969</c:v>
                </c:pt>
                <c:pt idx="663" formatCode="General">
                  <c:v>0.12951801587480968</c:v>
                </c:pt>
                <c:pt idx="664" formatCode="General">
                  <c:v>0.1297792158748097</c:v>
                </c:pt>
                <c:pt idx="665" formatCode="General">
                  <c:v>0.1300312158748097</c:v>
                </c:pt>
                <c:pt idx="666" formatCode="General">
                  <c:v>0.13030641587480968</c:v>
                </c:pt>
                <c:pt idx="667" formatCode="General">
                  <c:v>0.13057201587480968</c:v>
                </c:pt>
                <c:pt idx="668" formatCode="General">
                  <c:v>0.13083881587480969</c:v>
                </c:pt>
                <c:pt idx="669" formatCode="General">
                  <c:v>0.1311072158748097</c:v>
                </c:pt>
                <c:pt idx="670" formatCode="General">
                  <c:v>0.13136721587480968</c:v>
                </c:pt>
                <c:pt idx="671" formatCode="General">
                  <c:v>0.1316228158748097</c:v>
                </c:pt>
                <c:pt idx="672" formatCode="General">
                  <c:v>0.13188681587480969</c:v>
                </c:pt>
                <c:pt idx="673" formatCode="General">
                  <c:v>0.13215441587480969</c:v>
                </c:pt>
                <c:pt idx="674" formatCode="General">
                  <c:v>0.13243841587480967</c:v>
                </c:pt>
                <c:pt idx="675" formatCode="General">
                  <c:v>0.13270041587480969</c:v>
                </c:pt>
                <c:pt idx="676" formatCode="General">
                  <c:v>0.13295921587480969</c:v>
                </c:pt>
                <c:pt idx="677" formatCode="General">
                  <c:v>0.1332384158748097</c:v>
                </c:pt>
                <c:pt idx="678" formatCode="General">
                  <c:v>0.13351001587480968</c:v>
                </c:pt>
                <c:pt idx="679" formatCode="General">
                  <c:v>0.1337840158748097</c:v>
                </c:pt>
                <c:pt idx="680" formatCode="General">
                  <c:v>0.13404481587480968</c:v>
                </c:pt>
                <c:pt idx="681" formatCode="General">
                  <c:v>0.13433921587480968</c:v>
                </c:pt>
                <c:pt idx="682" formatCode="General">
                  <c:v>0.13460601587480969</c:v>
                </c:pt>
                <c:pt idx="683" formatCode="General">
                  <c:v>0.13485761587480968</c:v>
                </c:pt>
                <c:pt idx="684" formatCode="General">
                  <c:v>0.13511361587480969</c:v>
                </c:pt>
                <c:pt idx="685" formatCode="General">
                  <c:v>0.13537681587480968</c:v>
                </c:pt>
                <c:pt idx="686" formatCode="General">
                  <c:v>0.13565481587480968</c:v>
                </c:pt>
                <c:pt idx="687" formatCode="General">
                  <c:v>0.13590321587480969</c:v>
                </c:pt>
                <c:pt idx="688" formatCode="General">
                  <c:v>0.13616481587480969</c:v>
                </c:pt>
                <c:pt idx="689" formatCode="General">
                  <c:v>0.13646281587480968</c:v>
                </c:pt>
                <c:pt idx="690" formatCode="General">
                  <c:v>0.13671201587480969</c:v>
                </c:pt>
                <c:pt idx="691" formatCode="General">
                  <c:v>0.13697281587480969</c:v>
                </c:pt>
                <c:pt idx="692" formatCode="General">
                  <c:v>0.13724041587480967</c:v>
                </c:pt>
                <c:pt idx="693" formatCode="General">
                  <c:v>0.13751001587480968</c:v>
                </c:pt>
                <c:pt idx="694" formatCode="General">
                  <c:v>0.13778801587480968</c:v>
                </c:pt>
                <c:pt idx="695" formatCode="General">
                  <c:v>0.13806521587480969</c:v>
                </c:pt>
                <c:pt idx="696" formatCode="General">
                  <c:v>0.13836041587480968</c:v>
                </c:pt>
                <c:pt idx="697" formatCode="General">
                  <c:v>0.13861441587480969</c:v>
                </c:pt>
                <c:pt idx="698" formatCode="General">
                  <c:v>0.13888321587480967</c:v>
                </c:pt>
                <c:pt idx="699" formatCode="General">
                  <c:v>0.13915201587480969</c:v>
                </c:pt>
                <c:pt idx="700" formatCode="General">
                  <c:v>0.13941561587480969</c:v>
                </c:pt>
                <c:pt idx="701" formatCode="General">
                  <c:v>0.13967521587480969</c:v>
                </c:pt>
                <c:pt idx="702" formatCode="General">
                  <c:v>0.13994801587480971</c:v>
                </c:pt>
                <c:pt idx="703" formatCode="General">
                  <c:v>0.14025721587480969</c:v>
                </c:pt>
                <c:pt idx="704" formatCode="General">
                  <c:v>0.14053041587480969</c:v>
                </c:pt>
                <c:pt idx="705" formatCode="General">
                  <c:v>0.1407884158748097</c:v>
                </c:pt>
                <c:pt idx="706" formatCode="General">
                  <c:v>0.14108001587480967</c:v>
                </c:pt>
                <c:pt idx="707" formatCode="General">
                  <c:v>0.14134681587480968</c:v>
                </c:pt>
                <c:pt idx="708" formatCode="General">
                  <c:v>0.14161801587480968</c:v>
                </c:pt>
                <c:pt idx="709" formatCode="General">
                  <c:v>0.1418976158748097</c:v>
                </c:pt>
                <c:pt idx="710" formatCode="General">
                  <c:v>0.1421620158748097</c:v>
                </c:pt>
                <c:pt idx="711" formatCode="General">
                  <c:v>0.14243441587480971</c:v>
                </c:pt>
                <c:pt idx="712" formatCode="General">
                  <c:v>0.14270361587480968</c:v>
                </c:pt>
                <c:pt idx="713" formatCode="General">
                  <c:v>0.14298281587480968</c:v>
                </c:pt>
                <c:pt idx="714" formatCode="General">
                  <c:v>0.14325041587480969</c:v>
                </c:pt>
                <c:pt idx="715" formatCode="General">
                  <c:v>0.1435192158748097</c:v>
                </c:pt>
                <c:pt idx="716" formatCode="General">
                  <c:v>0.14379841587480968</c:v>
                </c:pt>
                <c:pt idx="717" formatCode="General">
                  <c:v>0.14406001587480968</c:v>
                </c:pt>
                <c:pt idx="718" formatCode="General">
                  <c:v>0.14433681587480968</c:v>
                </c:pt>
                <c:pt idx="719" formatCode="General">
                  <c:v>0.14459481587480968</c:v>
                </c:pt>
                <c:pt idx="720" formatCode="General">
                  <c:v>0.14488721587480968</c:v>
                </c:pt>
                <c:pt idx="721" formatCode="General">
                  <c:v>0.14515681587480969</c:v>
                </c:pt>
              </c:numCache>
            </c:numRef>
          </c:xVal>
          <c:yVal>
            <c:numRef>
              <c:f>'46NT9Z'!$I$22:$I$743</c:f>
              <c:numCache>
                <c:formatCode>0.000</c:formatCode>
                <c:ptCount val="722"/>
                <c:pt idx="0">
                  <c:v>2.5233337100362516</c:v>
                </c:pt>
                <c:pt idx="1">
                  <c:v>2.5043193381320821</c:v>
                </c:pt>
                <c:pt idx="2">
                  <c:v>2.4525579923929546</c:v>
                </c:pt>
                <c:pt idx="3">
                  <c:v>2.6552146582701344</c:v>
                </c:pt>
                <c:pt idx="4">
                  <c:v>2.4907092120267631</c:v>
                </c:pt>
                <c:pt idx="5">
                  <c:v>2.7086753560876535</c:v>
                </c:pt>
                <c:pt idx="6">
                  <c:v>4.6173028980915332</c:v>
                </c:pt>
                <c:pt idx="7">
                  <c:v>6.258616744689026</c:v>
                </c:pt>
                <c:pt idx="8">
                  <c:v>7.8768796203012439</c:v>
                </c:pt>
                <c:pt idx="9">
                  <c:v>9.986780871986376</c:v>
                </c:pt>
                <c:pt idx="10">
                  <c:v>12.662928690093038</c:v>
                </c:pt>
                <c:pt idx="11">
                  <c:v>15.553562297553494</c:v>
                </c:pt>
                <c:pt idx="12">
                  <c:v>18.459964667543172</c:v>
                </c:pt>
                <c:pt idx="13">
                  <c:v>22.711917075099226</c:v>
                </c:pt>
                <c:pt idx="14">
                  <c:v>26.46763826312726</c:v>
                </c:pt>
                <c:pt idx="15">
                  <c:v>30.767305211022542</c:v>
                </c:pt>
                <c:pt idx="16">
                  <c:v>35.163932187414666</c:v>
                </c:pt>
                <c:pt idx="17">
                  <c:v>39.582655843985286</c:v>
                </c:pt>
                <c:pt idx="18">
                  <c:v>44.183766417317848</c:v>
                </c:pt>
                <c:pt idx="19">
                  <c:v>49.858479664080129</c:v>
                </c:pt>
                <c:pt idx="20">
                  <c:v>55.909704010973826</c:v>
                </c:pt>
                <c:pt idx="21">
                  <c:v>61.423157420867668</c:v>
                </c:pt>
                <c:pt idx="22">
                  <c:v>67.213202069947258</c:v>
                </c:pt>
                <c:pt idx="23">
                  <c:v>74.239231924391774</c:v>
                </c:pt>
                <c:pt idx="24">
                  <c:v>81.015717284441806</c:v>
                </c:pt>
                <c:pt idx="25">
                  <c:v>88.508686223489519</c:v>
                </c:pt>
                <c:pt idx="26">
                  <c:v>95.859787331368167</c:v>
                </c:pt>
                <c:pt idx="27">
                  <c:v>104.24376790070789</c:v>
                </c:pt>
                <c:pt idx="28">
                  <c:v>112.33737870049652</c:v>
                </c:pt>
                <c:pt idx="29">
                  <c:v>119.58131346108921</c:v>
                </c:pt>
                <c:pt idx="30">
                  <c:v>128.1092031253558</c:v>
                </c:pt>
                <c:pt idx="31">
                  <c:v>137.73325142757611</c:v>
                </c:pt>
                <c:pt idx="32">
                  <c:v>147.15674556558983</c:v>
                </c:pt>
                <c:pt idx="33">
                  <c:v>155.33659975914668</c:v>
                </c:pt>
                <c:pt idx="34">
                  <c:v>164.20231857533383</c:v>
                </c:pt>
                <c:pt idx="35">
                  <c:v>173.1879616372934</c:v>
                </c:pt>
                <c:pt idx="36">
                  <c:v>182.26342030459739</c:v>
                </c:pt>
                <c:pt idx="37">
                  <c:v>192.84533162517857</c:v>
                </c:pt>
                <c:pt idx="38">
                  <c:v>202.41273485811914</c:v>
                </c:pt>
                <c:pt idx="39">
                  <c:v>211.51370932239601</c:v>
                </c:pt>
                <c:pt idx="40">
                  <c:v>220.73562866432417</c:v>
                </c:pt>
                <c:pt idx="41">
                  <c:v>229.60594032396642</c:v>
                </c:pt>
                <c:pt idx="42">
                  <c:v>240.20469207054967</c:v>
                </c:pt>
                <c:pt idx="43">
                  <c:v>250.6023793369869</c:v>
                </c:pt>
                <c:pt idx="44">
                  <c:v>260.39993505862253</c:v>
                </c:pt>
                <c:pt idx="45">
                  <c:v>269.779542025843</c:v>
                </c:pt>
                <c:pt idx="46">
                  <c:v>280.43800073734269</c:v>
                </c:pt>
                <c:pt idx="47">
                  <c:v>290.87651327893644</c:v>
                </c:pt>
                <c:pt idx="48">
                  <c:v>300.67559994839053</c:v>
                </c:pt>
                <c:pt idx="49">
                  <c:v>311.79130174164379</c:v>
                </c:pt>
                <c:pt idx="50">
                  <c:v>321.27858537208959</c:v>
                </c:pt>
                <c:pt idx="51">
                  <c:v>331.68954085295269</c:v>
                </c:pt>
                <c:pt idx="52">
                  <c:v>343.61919656963988</c:v>
                </c:pt>
                <c:pt idx="53">
                  <c:v>353.94952213206869</c:v>
                </c:pt>
                <c:pt idx="54">
                  <c:v>364.13287670393396</c:v>
                </c:pt>
                <c:pt idx="55">
                  <c:v>374.1743634446301</c:v>
                </c:pt>
                <c:pt idx="56">
                  <c:v>385.01398431463707</c:v>
                </c:pt>
                <c:pt idx="57">
                  <c:v>395.55098783254607</c:v>
                </c:pt>
                <c:pt idx="58">
                  <c:v>405.74556935507934</c:v>
                </c:pt>
                <c:pt idx="59">
                  <c:v>417.04243330683988</c:v>
                </c:pt>
                <c:pt idx="60">
                  <c:v>427.8468423770243</c:v>
                </c:pt>
                <c:pt idx="61">
                  <c:v>439.89540170760506</c:v>
                </c:pt>
                <c:pt idx="62">
                  <c:v>449.14845032184002</c:v>
                </c:pt>
                <c:pt idx="63">
                  <c:v>459.70127363387218</c:v>
                </c:pt>
                <c:pt idx="64">
                  <c:v>471.12214435892076</c:v>
                </c:pt>
                <c:pt idx="65">
                  <c:v>482.90942192849934</c:v>
                </c:pt>
                <c:pt idx="66">
                  <c:v>492.33240575057368</c:v>
                </c:pt>
                <c:pt idx="67">
                  <c:v>504.1533641721565</c:v>
                </c:pt>
                <c:pt idx="68">
                  <c:v>514.66893442060825</c:v>
                </c:pt>
                <c:pt idx="69">
                  <c:v>524.80380897822511</c:v>
                </c:pt>
                <c:pt idx="70">
                  <c:v>535.15811938980846</c:v>
                </c:pt>
                <c:pt idx="71">
                  <c:v>545.55325507654834</c:v>
                </c:pt>
                <c:pt idx="72">
                  <c:v>555.8463275753968</c:v>
                </c:pt>
                <c:pt idx="73">
                  <c:v>566.44558963791951</c:v>
                </c:pt>
                <c:pt idx="74">
                  <c:v>579.02998070493015</c:v>
                </c:pt>
                <c:pt idx="75">
                  <c:v>588.71577723582482</c:v>
                </c:pt>
                <c:pt idx="76">
                  <c:v>600.58062282820094</c:v>
                </c:pt>
                <c:pt idx="77">
                  <c:v>612.40974630481514</c:v>
                </c:pt>
                <c:pt idx="78">
                  <c:v>623.40705480011434</c:v>
                </c:pt>
                <c:pt idx="79">
                  <c:v>635.01163926336733</c:v>
                </c:pt>
                <c:pt idx="80">
                  <c:v>644.02381875417871</c:v>
                </c:pt>
                <c:pt idx="81">
                  <c:v>655.17932519070951</c:v>
                </c:pt>
                <c:pt idx="82">
                  <c:v>665.99291994780424</c:v>
                </c:pt>
                <c:pt idx="83">
                  <c:v>676.14820714299924</c:v>
                </c:pt>
                <c:pt idx="84">
                  <c:v>685.5125046320361</c:v>
                </c:pt>
                <c:pt idx="85">
                  <c:v>695.45856229205378</c:v>
                </c:pt>
                <c:pt idx="86">
                  <c:v>707.26216997169502</c:v>
                </c:pt>
                <c:pt idx="87">
                  <c:v>717.56544878933266</c:v>
                </c:pt>
                <c:pt idx="88">
                  <c:v>729.57828600415144</c:v>
                </c:pt>
                <c:pt idx="89">
                  <c:v>739.34573308535914</c:v>
                </c:pt>
                <c:pt idx="90">
                  <c:v>749.0264264568591</c:v>
                </c:pt>
                <c:pt idx="91">
                  <c:v>760.35033715341092</c:v>
                </c:pt>
                <c:pt idx="92">
                  <c:v>770.50562434860592</c:v>
                </c:pt>
                <c:pt idx="93">
                  <c:v>780.80380000684909</c:v>
                </c:pt>
                <c:pt idx="94">
                  <c:v>792.07157595006049</c:v>
                </c:pt>
                <c:pt idx="95">
                  <c:v>801.87984830642483</c:v>
                </c:pt>
                <c:pt idx="96">
                  <c:v>811.82590596644252</c:v>
                </c:pt>
                <c:pt idx="97">
                  <c:v>822.23635113136618</c:v>
                </c:pt>
                <c:pt idx="98">
                  <c:v>832.96319217875316</c:v>
                </c:pt>
                <c:pt idx="99">
                  <c:v>843.06744778000245</c:v>
                </c:pt>
                <c:pt idx="100">
                  <c:v>853.06964019336044</c:v>
                </c:pt>
                <c:pt idx="101">
                  <c:v>864.35272561475551</c:v>
                </c:pt>
                <c:pt idx="102">
                  <c:v>872.55860592122485</c:v>
                </c:pt>
                <c:pt idx="103">
                  <c:v>885.31140124825617</c:v>
                </c:pt>
                <c:pt idx="104">
                  <c:v>895.00230093854543</c:v>
                </c:pt>
                <c:pt idx="105">
                  <c:v>904.81057329490955</c:v>
                </c:pt>
                <c:pt idx="106">
                  <c:v>914.66477408582512</c:v>
                </c:pt>
                <c:pt idx="107">
                  <c:v>925.64166994354605</c:v>
                </c:pt>
                <c:pt idx="108">
                  <c:v>936.3838204691167</c:v>
                </c:pt>
                <c:pt idx="109">
                  <c:v>945.82466534907189</c:v>
                </c:pt>
                <c:pt idx="110">
                  <c:v>955.86257987819192</c:v>
                </c:pt>
                <c:pt idx="111">
                  <c:v>966.56900828800053</c:v>
                </c:pt>
                <c:pt idx="112">
                  <c:v>977.59693573966729</c:v>
                </c:pt>
                <c:pt idx="113">
                  <c:v>987.77773873183526</c:v>
                </c:pt>
                <c:pt idx="114">
                  <c:v>998.21369969373177</c:v>
                </c:pt>
                <c:pt idx="115">
                  <c:v>1007.690266689449</c:v>
                </c:pt>
                <c:pt idx="116">
                  <c:v>1016.6718272238929</c:v>
                </c:pt>
                <c:pt idx="117">
                  <c:v>1027.2404703300481</c:v>
                </c:pt>
                <c:pt idx="118">
                  <c:v>1036.1812055893354</c:v>
                </c:pt>
                <c:pt idx="119">
                  <c:v>1045.8057642074953</c:v>
                </c:pt>
                <c:pt idx="120">
                  <c:v>1055.8385755772206</c:v>
                </c:pt>
                <c:pt idx="121">
                  <c:v>1065.0957067189715</c:v>
                </c:pt>
                <c:pt idx="122">
                  <c:v>1074.9039790753357</c:v>
                </c:pt>
                <c:pt idx="123">
                  <c:v>1083.5640405679217</c:v>
                </c:pt>
                <c:pt idx="124">
                  <c:v>1091.8566745840985</c:v>
                </c:pt>
                <c:pt idx="125">
                  <c:v>1098.8735187516329</c:v>
                </c:pt>
                <c:pt idx="126">
                  <c:v>1105.2371585166622</c:v>
                </c:pt>
                <c:pt idx="127">
                  <c:v>1108.8348858898344</c:v>
                </c:pt>
                <c:pt idx="128">
                  <c:v>1109.0747343813789</c:v>
                </c:pt>
                <c:pt idx="129">
                  <c:v>1108.3960141819011</c:v>
                </c:pt>
                <c:pt idx="130">
                  <c:v>1106.7834158132168</c:v>
                </c:pt>
                <c:pt idx="131">
                  <c:v>1106.1251082513172</c:v>
                </c:pt>
                <c:pt idx="132">
                  <c:v>1105.1350953287706</c:v>
                </c:pt>
                <c:pt idx="133">
                  <c:v>1104.5125098826331</c:v>
                </c:pt>
                <c:pt idx="134">
                  <c:v>1105.594379674282</c:v>
                </c:pt>
                <c:pt idx="135">
                  <c:v>1106.0791798167661</c:v>
                </c:pt>
                <c:pt idx="136">
                  <c:v>1106.2526872361818</c:v>
                </c:pt>
                <c:pt idx="137">
                  <c:v>1108.1663720091453</c:v>
                </c:pt>
                <c:pt idx="138">
                  <c:v>1109.4829871329446</c:v>
                </c:pt>
                <c:pt idx="139">
                  <c:v>1109.5952566396254</c:v>
                </c:pt>
                <c:pt idx="140">
                  <c:v>1110.9935223137375</c:v>
                </c:pt>
                <c:pt idx="141">
                  <c:v>1112.3968911472443</c:v>
                </c:pt>
                <c:pt idx="142">
                  <c:v>1113.2695314037157</c:v>
                </c:pt>
                <c:pt idx="143">
                  <c:v>1114.3207822389973</c:v>
                </c:pt>
                <c:pt idx="144">
                  <c:v>1115.0709466699991</c:v>
                </c:pt>
                <c:pt idx="145">
                  <c:v>1116.3824586344037</c:v>
                </c:pt>
                <c:pt idx="146">
                  <c:v>1117.5612884545496</c:v>
                </c:pt>
                <c:pt idx="147">
                  <c:v>1118.0358822782446</c:v>
                </c:pt>
                <c:pt idx="148">
                  <c:v>1119.230021576574</c:v>
                </c:pt>
                <c:pt idx="149">
                  <c:v>1120.1077649924403</c:v>
                </c:pt>
                <c:pt idx="150">
                  <c:v>1121.2355632186402</c:v>
                </c:pt>
                <c:pt idx="151">
                  <c:v>1122.3225361696839</c:v>
                </c:pt>
                <c:pt idx="152">
                  <c:v>1123.0727006006857</c:v>
                </c:pt>
                <c:pt idx="153">
                  <c:v>1123.9657534947353</c:v>
                </c:pt>
                <c:pt idx="154">
                  <c:v>1123.9402376977625</c:v>
                </c:pt>
                <c:pt idx="155">
                  <c:v>1125.2109243870107</c:v>
                </c:pt>
                <c:pt idx="156">
                  <c:v>1125.5783518634196</c:v>
                </c:pt>
                <c:pt idx="157">
                  <c:v>1126.58367426415</c:v>
                </c:pt>
                <c:pt idx="158">
                  <c:v>1127.5430682303293</c:v>
                </c:pt>
                <c:pt idx="159">
                  <c:v>1128.0942094449429</c:v>
                </c:pt>
                <c:pt idx="160">
                  <c:v>1128.5381843122705</c:v>
                </c:pt>
                <c:pt idx="161">
                  <c:v>1128.874992832312</c:v>
                </c:pt>
                <c:pt idx="162">
                  <c:v>1129.6506730602869</c:v>
                </c:pt>
                <c:pt idx="163">
                  <c:v>1130.6151701858607</c:v>
                </c:pt>
                <c:pt idx="164">
                  <c:v>1131.467397804754</c:v>
                </c:pt>
                <c:pt idx="165">
                  <c:v>1132.1103958884698</c:v>
                </c:pt>
                <c:pt idx="166">
                  <c:v>1132.4165854521441</c:v>
                </c:pt>
                <c:pt idx="167">
                  <c:v>1133.3351541431666</c:v>
                </c:pt>
                <c:pt idx="168">
                  <c:v>1133.544383678344</c:v>
                </c:pt>
                <c:pt idx="169">
                  <c:v>1134.5446029196796</c:v>
                </c:pt>
                <c:pt idx="170">
                  <c:v>1134.5394997602853</c:v>
                </c:pt>
                <c:pt idx="171">
                  <c:v>1134.8865145991163</c:v>
                </c:pt>
                <c:pt idx="172">
                  <c:v>1135.5448221610156</c:v>
                </c:pt>
                <c:pt idx="173">
                  <c:v>1136.550144561746</c:v>
                </c:pt>
                <c:pt idx="174">
                  <c:v>1136.881849922393</c:v>
                </c:pt>
                <c:pt idx="175">
                  <c:v>1137.6677364691568</c:v>
                </c:pt>
                <c:pt idx="176">
                  <c:v>1137.6728396285514</c:v>
                </c:pt>
                <c:pt idx="177">
                  <c:v>1138.6322335947307</c:v>
                </c:pt>
                <c:pt idx="178">
                  <c:v>1139.1476526935821</c:v>
                </c:pt>
                <c:pt idx="179">
                  <c:v>1139.2344064032902</c:v>
                </c:pt>
                <c:pt idx="180">
                  <c:v>1140.2601414415988</c:v>
                </c:pt>
                <c:pt idx="181">
                  <c:v>1139.8927139651896</c:v>
                </c:pt>
                <c:pt idx="182">
                  <c:v>1140.9643774380495</c:v>
                </c:pt>
                <c:pt idx="183">
                  <c:v>1141.5818597247926</c:v>
                </c:pt>
                <c:pt idx="184">
                  <c:v>1141.5308281308467</c:v>
                </c:pt>
                <c:pt idx="185">
                  <c:v>1142.122794620617</c:v>
                </c:pt>
                <c:pt idx="186">
                  <c:v>1143.1791486152929</c:v>
                </c:pt>
                <c:pt idx="187">
                  <c:v>1143.6435361201989</c:v>
                </c:pt>
                <c:pt idx="188">
                  <c:v>1143.6996708735392</c:v>
                </c:pt>
                <c:pt idx="189">
                  <c:v>1144.1232331032884</c:v>
                </c:pt>
                <c:pt idx="190">
                  <c:v>1145.0877302288623</c:v>
                </c:pt>
                <c:pt idx="191">
                  <c:v>1144.9856670409711</c:v>
                </c:pt>
                <c:pt idx="192">
                  <c:v>1145.9552673259393</c:v>
                </c:pt>
                <c:pt idx="193">
                  <c:v>1145.9399578477555</c:v>
                </c:pt>
                <c:pt idx="194">
                  <c:v>1146.5013053811583</c:v>
                </c:pt>
                <c:pt idx="195">
                  <c:v>1147.4964214630995</c:v>
                </c:pt>
                <c:pt idx="196">
                  <c:v>1147.4504930285484</c:v>
                </c:pt>
                <c:pt idx="197">
                  <c:v>1148.6191165299051</c:v>
                </c:pt>
                <c:pt idx="198">
                  <c:v>1148.2516890534962</c:v>
                </c:pt>
                <c:pt idx="199">
                  <c:v>1149.1906703820969</c:v>
                </c:pt>
                <c:pt idx="200">
                  <c:v>1149.568304177295</c:v>
                </c:pt>
                <c:pt idx="201">
                  <c:v>1149.8489779439965</c:v>
                </c:pt>
                <c:pt idx="202">
                  <c:v>1150.7573403162301</c:v>
                </c:pt>
                <c:pt idx="203">
                  <c:v>1150.9155382574618</c:v>
                </c:pt>
                <c:pt idx="204">
                  <c:v>1151.7626627169604</c:v>
                </c:pt>
                <c:pt idx="205">
                  <c:v>1151.6350837320961</c:v>
                </c:pt>
                <c:pt idx="206">
                  <c:v>1152.2015344248935</c:v>
                </c:pt>
                <c:pt idx="207">
                  <c:v>1152.5179303073567</c:v>
                </c:pt>
                <c:pt idx="208">
                  <c:v>1153.5691811426384</c:v>
                </c:pt>
                <c:pt idx="209">
                  <c:v>1152.921079899528</c:v>
                </c:pt>
                <c:pt idx="210">
                  <c:v>1154.3142424142454</c:v>
                </c:pt>
                <c:pt idx="211">
                  <c:v>1154.2427981827216</c:v>
                </c:pt>
                <c:pt idx="212">
                  <c:v>1154.452027717899</c:v>
                </c:pt>
                <c:pt idx="213">
                  <c:v>1155.3756995683163</c:v>
                </c:pt>
                <c:pt idx="214">
                  <c:v>1155.7890554792764</c:v>
                </c:pt>
                <c:pt idx="215">
                  <c:v>1156.2228240278148</c:v>
                </c:pt>
                <c:pt idx="216">
                  <c:v>1156.3504030126792</c:v>
                </c:pt>
                <c:pt idx="217">
                  <c:v>1157.2638685443071</c:v>
                </c:pt>
                <c:pt idx="218">
                  <c:v>1157.2740748630965</c:v>
                </c:pt>
                <c:pt idx="219">
                  <c:v>1157.6619149770836</c:v>
                </c:pt>
                <c:pt idx="220">
                  <c:v>1158.1620245977517</c:v>
                </c:pt>
                <c:pt idx="221">
                  <c:v>1158.6468247402358</c:v>
                </c:pt>
                <c:pt idx="222">
                  <c:v>1159.3153386209246</c:v>
                </c:pt>
                <c:pt idx="223">
                  <c:v>1159.3969891712377</c:v>
                </c:pt>
                <c:pt idx="224">
                  <c:v>1160.3716926156005</c:v>
                </c:pt>
                <c:pt idx="225">
                  <c:v>1159.999161979797</c:v>
                </c:pt>
                <c:pt idx="226">
                  <c:v>1160.330867340444</c:v>
                </c:pt>
                <c:pt idx="227">
                  <c:v>1160.9585559459763</c:v>
                </c:pt>
                <c:pt idx="228">
                  <c:v>1161.6219666672703</c:v>
                </c:pt>
                <c:pt idx="229">
                  <c:v>1161.4739750448277</c:v>
                </c:pt>
                <c:pt idx="230">
                  <c:v>1162.2496552728026</c:v>
                </c:pt>
                <c:pt idx="231">
                  <c:v>1163.3672471802136</c:v>
                </c:pt>
                <c:pt idx="232">
                  <c:v>1163.1835334420089</c:v>
                </c:pt>
                <c:pt idx="233">
                  <c:v>1163.4080724553701</c:v>
                </c:pt>
                <c:pt idx="234">
                  <c:v>1163.857150482092</c:v>
                </c:pt>
                <c:pt idx="235">
                  <c:v>1164.0918958142424</c:v>
                </c:pt>
                <c:pt idx="236">
                  <c:v>1164.8522665640335</c:v>
                </c:pt>
                <c:pt idx="237">
                  <c:v>1165.1788687652859</c:v>
                </c:pt>
                <c:pt idx="238">
                  <c:v>1165.2707256343881</c:v>
                </c:pt>
                <c:pt idx="239">
                  <c:v>1166.1535722096489</c:v>
                </c:pt>
                <c:pt idx="240">
                  <c:v>1165.9749616308388</c:v>
                </c:pt>
                <c:pt idx="241">
                  <c:v>1166.7302292212355</c:v>
                </c:pt>
                <c:pt idx="242">
                  <c:v>1166.6077533957657</c:v>
                </c:pt>
                <c:pt idx="243">
                  <c:v>1167.980503272905</c:v>
                </c:pt>
                <c:pt idx="244">
                  <c:v>1167.6743137092308</c:v>
                </c:pt>
                <c:pt idx="245">
                  <c:v>1168.3683433868925</c:v>
                </c:pt>
                <c:pt idx="246">
                  <c:v>1167.6385915934688</c:v>
                </c:pt>
                <c:pt idx="247">
                  <c:v>1169.4451100191468</c:v>
                </c:pt>
                <c:pt idx="248">
                  <c:v>1169.587998482195</c:v>
                </c:pt>
                <c:pt idx="249">
                  <c:v>1169.1644362524453</c:v>
                </c:pt>
                <c:pt idx="250">
                  <c:v>1169.5012447724871</c:v>
                </c:pt>
                <c:pt idx="251">
                  <c:v>1170.4555355792718</c:v>
                </c:pt>
                <c:pt idx="252">
                  <c:v>1170.986264156307</c:v>
                </c:pt>
                <c:pt idx="253">
                  <c:v>1170.8382725338645</c:v>
                </c:pt>
                <c:pt idx="254">
                  <c:v>1170.8484788526537</c:v>
                </c:pt>
                <c:pt idx="255">
                  <c:v>1171.6598811963904</c:v>
                </c:pt>
                <c:pt idx="256">
                  <c:v>1171.8742138909624</c:v>
                </c:pt>
                <c:pt idx="257">
                  <c:v>1171.915039166119</c:v>
                </c:pt>
                <c:pt idx="258">
                  <c:v>1172.8387110165363</c:v>
                </c:pt>
                <c:pt idx="259">
                  <c:v>1172.9356710450329</c:v>
                </c:pt>
                <c:pt idx="260">
                  <c:v>1173.4000585499389</c:v>
                </c:pt>
                <c:pt idx="261">
                  <c:v>1174.1451198215459</c:v>
                </c:pt>
                <c:pt idx="262">
                  <c:v>1174.1298103433624</c:v>
                </c:pt>
                <c:pt idx="263">
                  <c:v>1173.8542397360557</c:v>
                </c:pt>
                <c:pt idx="264">
                  <c:v>1174.5482694137172</c:v>
                </c:pt>
                <c:pt idx="265">
                  <c:v>1175.2933306853245</c:v>
                </c:pt>
                <c:pt idx="266">
                  <c:v>1174.7728084270782</c:v>
                </c:pt>
                <c:pt idx="267">
                  <c:v>1175.2422990913785</c:v>
                </c:pt>
                <c:pt idx="268">
                  <c:v>1175.5484886550528</c:v>
                </c:pt>
                <c:pt idx="269">
                  <c:v>1175.7424087120467</c:v>
                </c:pt>
                <c:pt idx="270">
                  <c:v>1176.0485982757209</c:v>
                </c:pt>
                <c:pt idx="271">
                  <c:v>1176.6915963594367</c:v>
                </c:pt>
                <c:pt idx="272">
                  <c:v>1176.7681437503552</c:v>
                </c:pt>
                <c:pt idx="273">
                  <c:v>1177.4672765874113</c:v>
                </c:pt>
                <c:pt idx="274">
                  <c:v>1177.4417607904386</c:v>
                </c:pt>
                <c:pt idx="275">
                  <c:v>1177.436657631044</c:v>
                </c:pt>
                <c:pt idx="276">
                  <c:v>1177.9775925268686</c:v>
                </c:pt>
                <c:pt idx="277">
                  <c:v>1178.3144010469102</c:v>
                </c:pt>
                <c:pt idx="278">
                  <c:v>1178.993121246388</c:v>
                </c:pt>
                <c:pt idx="279">
                  <c:v>1178.9012643772858</c:v>
                </c:pt>
                <c:pt idx="280">
                  <c:v>1179.1615255064089</c:v>
                </c:pt>
                <c:pt idx="281">
                  <c:v>1179.2176602597492</c:v>
                </c:pt>
                <c:pt idx="282">
                  <c:v>1179.6106035331311</c:v>
                </c:pt>
                <c:pt idx="283">
                  <c:v>1180.2433952980577</c:v>
                </c:pt>
                <c:pt idx="284">
                  <c:v>1180.0239594440914</c:v>
                </c:pt>
                <c:pt idx="285">
                  <c:v>1180.1005068350098</c:v>
                </c:pt>
                <c:pt idx="286">
                  <c:v>1180.3505616453438</c:v>
                </c:pt>
                <c:pt idx="287">
                  <c:v>1180.3862837611057</c:v>
                </c:pt>
                <c:pt idx="288">
                  <c:v>1180.799639672066</c:v>
                </c:pt>
                <c:pt idx="289">
                  <c:v>1181.6671767691428</c:v>
                </c:pt>
                <c:pt idx="290">
                  <c:v>1181.3813998430469</c:v>
                </c:pt>
                <c:pt idx="291">
                  <c:v>1180.906806019352</c:v>
                </c:pt>
                <c:pt idx="292">
                  <c:v>1181.202789264237</c:v>
                </c:pt>
                <c:pt idx="293">
                  <c:v>1182.0397074049465</c:v>
                </c:pt>
                <c:pt idx="294">
                  <c:v>1182.2336274619402</c:v>
                </c:pt>
                <c:pt idx="295">
                  <c:v>1182.4683727940903</c:v>
                </c:pt>
                <c:pt idx="296">
                  <c:v>1183.4379730790588</c:v>
                </c:pt>
                <c:pt idx="297">
                  <c:v>1182.677602329268</c:v>
                </c:pt>
                <c:pt idx="298">
                  <c:v>1183.1828151093305</c:v>
                </c:pt>
                <c:pt idx="299">
                  <c:v>1183.116474037201</c:v>
                </c:pt>
                <c:pt idx="300">
                  <c:v>1183.4532825572426</c:v>
                </c:pt>
                <c:pt idx="301">
                  <c:v>1183.9431858591211</c:v>
                </c:pt>
                <c:pt idx="302">
                  <c:v>1183.6165836578687</c:v>
                </c:pt>
                <c:pt idx="303">
                  <c:v>1184.5300491894968</c:v>
                </c:pt>
                <c:pt idx="304">
                  <c:v>1184.3718512482653</c:v>
                </c:pt>
                <c:pt idx="305">
                  <c:v>1184.3973670452381</c:v>
                </c:pt>
                <c:pt idx="306">
                  <c:v>1184.7750008404362</c:v>
                </c:pt>
                <c:pt idx="307">
                  <c:v>1185.4026894459685</c:v>
                </c:pt>
                <c:pt idx="308">
                  <c:v>1184.8311355937767</c:v>
                </c:pt>
                <c:pt idx="309">
                  <c:v>1185.1271188386618</c:v>
                </c:pt>
                <c:pt idx="310">
                  <c:v>1185.0709840853212</c:v>
                </c:pt>
                <c:pt idx="311">
                  <c:v>1185.550681068411</c:v>
                </c:pt>
                <c:pt idx="312">
                  <c:v>1185.9334180230037</c:v>
                </c:pt>
                <c:pt idx="313">
                  <c:v>1185.6272284593297</c:v>
                </c:pt>
                <c:pt idx="314">
                  <c:v>1186.0558938484733</c:v>
                </c:pt>
                <c:pt idx="315">
                  <c:v>1185.9130053854255</c:v>
                </c:pt>
                <c:pt idx="316">
                  <c:v>1186.9183277861559</c:v>
                </c:pt>
                <c:pt idx="317">
                  <c:v>1187.4235405662184</c:v>
                </c:pt>
                <c:pt idx="318">
                  <c:v>1186.8979151485776</c:v>
                </c:pt>
                <c:pt idx="319">
                  <c:v>1186.5509003097468</c:v>
                </c:pt>
                <c:pt idx="320">
                  <c:v>1186.9030183079719</c:v>
                </c:pt>
                <c:pt idx="321">
                  <c:v>1187.76034908626</c:v>
                </c:pt>
                <c:pt idx="322">
                  <c:v>1187.6786985359468</c:v>
                </c:pt>
                <c:pt idx="323">
                  <c:v>1187.9899912590156</c:v>
                </c:pt>
                <c:pt idx="324">
                  <c:v>1187.4133342474292</c:v>
                </c:pt>
                <c:pt idx="325">
                  <c:v>1187.9797849402264</c:v>
                </c:pt>
                <c:pt idx="326">
                  <c:v>1188.0410228529613</c:v>
                </c:pt>
                <c:pt idx="327">
                  <c:v>1187.9440628244647</c:v>
                </c:pt>
                <c:pt idx="328">
                  <c:v>1187.5868416668445</c:v>
                </c:pt>
                <c:pt idx="329">
                  <c:v>1187.9797849402264</c:v>
                </c:pt>
                <c:pt idx="330">
                  <c:v>1188.53092615484</c:v>
                </c:pt>
                <c:pt idx="331">
                  <c:v>1188.4084503293705</c:v>
                </c:pt>
                <c:pt idx="332">
                  <c:v>1188.556441951813</c:v>
                </c:pt>
                <c:pt idx="333">
                  <c:v>1188.1839113160092</c:v>
                </c:pt>
                <c:pt idx="334">
                  <c:v>1188.5615451112076</c:v>
                </c:pt>
                <c:pt idx="335">
                  <c:v>1189.0055199785349</c:v>
                </c:pt>
                <c:pt idx="336">
                  <c:v>1189.0565515724809</c:v>
                </c:pt>
                <c:pt idx="337">
                  <c:v>1189.2657811076583</c:v>
                </c:pt>
                <c:pt idx="338">
                  <c:v>1189.1841305573453</c:v>
                </c:pt>
                <c:pt idx="339">
                  <c:v>1189.459701164652</c:v>
                </c:pt>
                <c:pt idx="340">
                  <c:v>1189.7454780907478</c:v>
                </c:pt>
                <c:pt idx="341">
                  <c:v>1189.1586147603721</c:v>
                </c:pt>
                <c:pt idx="342">
                  <c:v>1189.8271286410609</c:v>
                </c:pt>
                <c:pt idx="343">
                  <c:v>1189.5464548743596</c:v>
                </c:pt>
                <c:pt idx="344">
                  <c:v>1189.9445013071361</c:v>
                </c:pt>
                <c:pt idx="345">
                  <c:v>1189.6536212216456</c:v>
                </c:pt>
                <c:pt idx="346">
                  <c:v>1189.5209390773869</c:v>
                </c:pt>
                <c:pt idx="347">
                  <c:v>1189.4699074834411</c:v>
                </c:pt>
                <c:pt idx="348">
                  <c:v>1190.0159455386599</c:v>
                </c:pt>
                <c:pt idx="349">
                  <c:v>1189.9087791913739</c:v>
                </c:pt>
                <c:pt idx="350">
                  <c:v>1190.3833730150691</c:v>
                </c:pt>
                <c:pt idx="351">
                  <c:v>1190.4701267247767</c:v>
                </c:pt>
                <c:pt idx="352">
                  <c:v>1189.9496044665307</c:v>
                </c:pt>
                <c:pt idx="353">
                  <c:v>1190.2149687550482</c:v>
                </c:pt>
                <c:pt idx="354">
                  <c:v>1190.577293072063</c:v>
                </c:pt>
                <c:pt idx="355">
                  <c:v>1190.0363581762385</c:v>
                </c:pt>
                <c:pt idx="356">
                  <c:v>1190.5619835938789</c:v>
                </c:pt>
                <c:pt idx="357">
                  <c:v>1190.4548172465932</c:v>
                </c:pt>
                <c:pt idx="358">
                  <c:v>1190.8528636793696</c:v>
                </c:pt>
                <c:pt idx="359">
                  <c:v>1190.6640467817706</c:v>
                </c:pt>
                <c:pt idx="360">
                  <c:v>1190.9447205484719</c:v>
                </c:pt>
                <c:pt idx="361">
                  <c:v>1190.7354910132947</c:v>
                </c:pt>
                <c:pt idx="362">
                  <c:v>1190.4956425217499</c:v>
                </c:pt>
                <c:pt idx="363">
                  <c:v>1190.9294110702881</c:v>
                </c:pt>
                <c:pt idx="364">
                  <c:v>1190.6997688975325</c:v>
                </c:pt>
                <c:pt idx="365">
                  <c:v>1190.7048720569271</c:v>
                </c:pt>
                <c:pt idx="366">
                  <c:v>1191.1029184897036</c:v>
                </c:pt>
                <c:pt idx="367">
                  <c:v>1190.8936889545262</c:v>
                </c:pt>
                <c:pt idx="368">
                  <c:v>1190.4701267247767</c:v>
                </c:pt>
                <c:pt idx="369">
                  <c:v>1190.6283246660087</c:v>
                </c:pt>
                <c:pt idx="370">
                  <c:v>1190.6130151878249</c:v>
                </c:pt>
                <c:pt idx="371">
                  <c:v>1191.5417901976366</c:v>
                </c:pt>
                <c:pt idx="372">
                  <c:v>1190.5670867532738</c:v>
                </c:pt>
                <c:pt idx="373">
                  <c:v>1191.2253943151734</c:v>
                </c:pt>
                <c:pt idx="374">
                  <c:v>1190.5874993908521</c:v>
                </c:pt>
                <c:pt idx="375">
                  <c:v>1190.3476508993072</c:v>
                </c:pt>
                <c:pt idx="376">
                  <c:v>1190.6691499411652</c:v>
                </c:pt>
                <c:pt idx="377">
                  <c:v>1190.434404609015</c:v>
                </c:pt>
                <c:pt idx="378">
                  <c:v>1190.6232215066138</c:v>
                </c:pt>
                <c:pt idx="379">
                  <c:v>1190.633427825403</c:v>
                </c:pt>
                <c:pt idx="380">
                  <c:v>1190.7865226072402</c:v>
                </c:pt>
                <c:pt idx="381">
                  <c:v>1190.5823962314576</c:v>
                </c:pt>
                <c:pt idx="382">
                  <c:v>1190.8732763169478</c:v>
                </c:pt>
                <c:pt idx="383">
                  <c:v>1190.6487373035868</c:v>
                </c:pt>
                <c:pt idx="384">
                  <c:v>1190.6232215066138</c:v>
                </c:pt>
                <c:pt idx="385">
                  <c:v>1190.4088888120418</c:v>
                </c:pt>
                <c:pt idx="386">
                  <c:v>1189.847541278639</c:v>
                </c:pt>
                <c:pt idx="387">
                  <c:v>1190.4956425217499</c:v>
                </c:pt>
                <c:pt idx="388">
                  <c:v>1189.5617643525434</c:v>
                </c:pt>
                <c:pt idx="389">
                  <c:v>1190.2098655956538</c:v>
                </c:pt>
                <c:pt idx="390">
                  <c:v>1189.9036760319796</c:v>
                </c:pt>
                <c:pt idx="391">
                  <c:v>1190.2506908708103</c:v>
                </c:pt>
                <c:pt idx="392">
                  <c:v>1189.9700171041088</c:v>
                </c:pt>
                <c:pt idx="393">
                  <c:v>1190.6895625787433</c:v>
                </c:pt>
                <c:pt idx="394">
                  <c:v>1189.42397904889</c:v>
                </c:pt>
                <c:pt idx="395">
                  <c:v>1189.9240886695577</c:v>
                </c:pt>
                <c:pt idx="396">
                  <c:v>1189.980223422898</c:v>
                </c:pt>
                <c:pt idx="397">
                  <c:v>1190.0720802920002</c:v>
                </c:pt>
                <c:pt idx="398">
                  <c:v>1190.112905567157</c:v>
                </c:pt>
                <c:pt idx="399">
                  <c:v>1189.898572872585</c:v>
                </c:pt>
                <c:pt idx="400">
                  <c:v>1189.3780506143389</c:v>
                </c:pt>
                <c:pt idx="401">
                  <c:v>1189.5260422367812</c:v>
                </c:pt>
                <c:pt idx="402">
                  <c:v>1189.3117095422092</c:v>
                </c:pt>
                <c:pt idx="403">
                  <c:v>1189.7250654531695</c:v>
                </c:pt>
                <c:pt idx="404">
                  <c:v>1188.5921640675749</c:v>
                </c:pt>
                <c:pt idx="405">
                  <c:v>1188.5666482706019</c:v>
                </c:pt>
                <c:pt idx="406">
                  <c:v>1188.88814731246</c:v>
                </c:pt>
                <c:pt idx="407">
                  <c:v>1188.7044335742555</c:v>
                </c:pt>
                <c:pt idx="408">
                  <c:v>1188.3880376917921</c:v>
                </c:pt>
                <c:pt idx="409">
                  <c:v>1188.8371157185143</c:v>
                </c:pt>
                <c:pt idx="410">
                  <c:v>1187.9287533462809</c:v>
                </c:pt>
                <c:pt idx="411">
                  <c:v>1187.8164838396001</c:v>
                </c:pt>
                <c:pt idx="412">
                  <c:v>1188.1890144754038</c:v>
                </c:pt>
                <c:pt idx="413">
                  <c:v>1188.1124670844854</c:v>
                </c:pt>
                <c:pt idx="414">
                  <c:v>1187.8624122741514</c:v>
                </c:pt>
                <c:pt idx="415">
                  <c:v>1187.4898816383477</c:v>
                </c:pt>
                <c:pt idx="416">
                  <c:v>1187.8215869989949</c:v>
                </c:pt>
                <c:pt idx="417">
                  <c:v>1187.6786985359468</c:v>
                </c:pt>
                <c:pt idx="418">
                  <c:v>1187.0101846552582</c:v>
                </c:pt>
                <c:pt idx="419">
                  <c:v>1186.9183277861559</c:v>
                </c:pt>
                <c:pt idx="420">
                  <c:v>1186.9030183079719</c:v>
                </c:pt>
                <c:pt idx="421">
                  <c:v>1186.6274477006652</c:v>
                </c:pt>
                <c:pt idx="422">
                  <c:v>1186.1273380799973</c:v>
                </c:pt>
                <c:pt idx="423">
                  <c:v>1185.882386429058</c:v>
                </c:pt>
                <c:pt idx="424">
                  <c:v>1186.1426475581814</c:v>
                </c:pt>
                <c:pt idx="425">
                  <c:v>1185.3924831271793</c:v>
                </c:pt>
                <c:pt idx="426">
                  <c:v>1185.7956327193504</c:v>
                </c:pt>
                <c:pt idx="427">
                  <c:v>1185.6017126623567</c:v>
                </c:pt>
                <c:pt idx="428">
                  <c:v>1184.4994302331295</c:v>
                </c:pt>
                <c:pt idx="429">
                  <c:v>1184.6831439713339</c:v>
                </c:pt>
                <c:pt idx="430">
                  <c:v>1184.183034350666</c:v>
                </c:pt>
                <c:pt idx="431">
                  <c:v>1184.6065965804155</c:v>
                </c:pt>
                <c:pt idx="432" formatCode="General">
                  <c:v>1184.3412322918978</c:v>
                </c:pt>
                <c:pt idx="433" formatCode="General">
                  <c:v>1183.5961710202905</c:v>
                </c:pt>
                <c:pt idx="434" formatCode="General">
                  <c:v>1182.9837918929422</c:v>
                </c:pt>
                <c:pt idx="435" formatCode="General">
                  <c:v>1182.9072445020236</c:v>
                </c:pt>
                <c:pt idx="436" formatCode="General">
                  <c:v>1182.4071348813557</c:v>
                </c:pt>
                <c:pt idx="437" formatCode="General">
                  <c:v>1182.1774927086001</c:v>
                </c:pt>
                <c:pt idx="438" formatCode="General">
                  <c:v>1182.4326506783284</c:v>
                </c:pt>
                <c:pt idx="439" formatCode="General">
                  <c:v>1181.973366332817</c:v>
                </c:pt>
                <c:pt idx="440" formatCode="General">
                  <c:v>1180.7435049187256</c:v>
                </c:pt>
                <c:pt idx="441" formatCode="General">
                  <c:v>1180.4526248332352</c:v>
                </c:pt>
                <c:pt idx="442" formatCode="General">
                  <c:v>1180.003546806513</c:v>
                </c:pt>
                <c:pt idx="443" formatCode="General">
                  <c:v>1179.9372057343835</c:v>
                </c:pt>
                <c:pt idx="444" formatCode="General">
                  <c:v>1179.3401360852188</c:v>
                </c:pt>
                <c:pt idx="445" formatCode="General">
                  <c:v>1178.7532727548432</c:v>
                </c:pt>
                <c:pt idx="446" formatCode="General">
                  <c:v>1178.6154874511897</c:v>
                </c:pt>
                <c:pt idx="447" formatCode="General">
                  <c:v>1177.8959419765554</c:v>
                </c:pt>
                <c:pt idx="448" formatCode="General">
                  <c:v>1177.0743333140294</c:v>
                </c:pt>
                <c:pt idx="449" formatCode="General">
                  <c:v>1177.4009355152821</c:v>
                </c:pt>
                <c:pt idx="450" formatCode="General">
                  <c:v>1176.5282952588107</c:v>
                </c:pt>
                <c:pt idx="451" formatCode="General">
                  <c:v>1176.2782404484765</c:v>
                </c:pt>
                <c:pt idx="452" formatCode="General">
                  <c:v>1175.3290528010866</c:v>
                </c:pt>
                <c:pt idx="453" formatCode="General">
                  <c:v>1174.3696588349071</c:v>
                </c:pt>
                <c:pt idx="454" formatCode="General">
                  <c:v>1174.3441430379344</c:v>
                </c:pt>
                <c:pt idx="455" formatCode="General">
                  <c:v>1173.6909386354296</c:v>
                </c:pt>
                <c:pt idx="456" formatCode="General">
                  <c:v>1172.8846394510872</c:v>
                </c:pt>
                <c:pt idx="457" formatCode="General">
                  <c:v>1172.3079824395008</c:v>
                </c:pt>
                <c:pt idx="458" formatCode="General">
                  <c:v>1171.2873505605867</c:v>
                </c:pt>
                <c:pt idx="459" formatCode="General">
                  <c:v>1171.1036368223822</c:v>
                </c:pt>
                <c:pt idx="460" formatCode="General">
                  <c:v>1170.2412028846998</c:v>
                </c:pt>
                <c:pt idx="461" formatCode="General">
                  <c:v>1170.2820281598563</c:v>
                </c:pt>
                <c:pt idx="462" formatCode="General">
                  <c:v>1168.8225245730093</c:v>
                </c:pt>
                <c:pt idx="463" formatCode="General">
                  <c:v>1168.363240227498</c:v>
                </c:pt>
                <c:pt idx="464" formatCode="General">
                  <c:v>1167.7406547813603</c:v>
                </c:pt>
                <c:pt idx="465" formatCode="General">
                  <c:v>1167.209926204325</c:v>
                </c:pt>
                <c:pt idx="466" formatCode="General">
                  <c:v>1166.7506418588137</c:v>
                </c:pt>
                <c:pt idx="467" formatCode="General">
                  <c:v>1166.2301196005676</c:v>
                </c:pt>
                <c:pt idx="468" formatCode="General">
                  <c:v>1165.3268603877286</c:v>
                </c:pt>
                <c:pt idx="469" formatCode="General">
                  <c:v>1163.9745231481675</c:v>
                </c:pt>
                <c:pt idx="470" formatCode="General">
                  <c:v>1163.6070956717583</c:v>
                </c:pt>
                <c:pt idx="471" formatCode="General">
                  <c:v>1162.5099164019257</c:v>
                </c:pt>
                <c:pt idx="472" formatCode="General">
                  <c:v>1162.2955837073537</c:v>
                </c:pt>
                <c:pt idx="473" formatCode="General">
                  <c:v>1161.5148003199845</c:v>
                </c:pt>
                <c:pt idx="474" formatCode="General">
                  <c:v>1160.545200035016</c:v>
                </c:pt>
                <c:pt idx="475" formatCode="General">
                  <c:v>1160.0910188488992</c:v>
                </c:pt>
                <c:pt idx="476" formatCode="General">
                  <c:v>1159.0193553760394</c:v>
                </c:pt>
                <c:pt idx="477" formatCode="General">
                  <c:v>1158.0701677286495</c:v>
                </c:pt>
                <c:pt idx="478" formatCode="General">
                  <c:v>1157.1515990376267</c:v>
                </c:pt>
                <c:pt idx="479" formatCode="General">
                  <c:v>1156.4626725193598</c:v>
                </c:pt>
                <c:pt idx="480" formatCode="General">
                  <c:v>1155.7788491604872</c:v>
                </c:pt>
                <c:pt idx="481" formatCode="General">
                  <c:v>1154.6969793688384</c:v>
                </c:pt>
                <c:pt idx="482" formatCode="General">
                  <c:v>1153.5334590268762</c:v>
                </c:pt>
                <c:pt idx="483" formatCode="General">
                  <c:v>1152.8751514649769</c:v>
                </c:pt>
                <c:pt idx="484" formatCode="General">
                  <c:v>1152.1913281061043</c:v>
                </c:pt>
                <c:pt idx="485" formatCode="General">
                  <c:v>1151.5840521381504</c:v>
                </c:pt>
                <c:pt idx="486" formatCode="General">
                  <c:v>1150.4307381149774</c:v>
                </c:pt>
                <c:pt idx="487" formatCode="General">
                  <c:v>1149.9459379724933</c:v>
                </c:pt>
                <c:pt idx="488" formatCode="General">
                  <c:v>1148.986544006314</c:v>
                </c:pt>
                <c:pt idx="489" formatCode="General">
                  <c:v>1147.7566825922224</c:v>
                </c:pt>
                <c:pt idx="490" formatCode="General">
                  <c:v>1147.0014150018262</c:v>
                </c:pt>
                <c:pt idx="491" formatCode="General">
                  <c:v>1145.9603704853339</c:v>
                </c:pt>
                <c:pt idx="492" formatCode="General">
                  <c:v>1144.3630815948334</c:v>
                </c:pt>
                <c:pt idx="493" formatCode="General">
                  <c:v>1143.9344162056893</c:v>
                </c:pt>
                <c:pt idx="494" formatCode="General">
                  <c:v>1143.1740454558983</c:v>
                </c:pt>
                <c:pt idx="495" formatCode="General">
                  <c:v>1142.7964116607002</c:v>
                </c:pt>
                <c:pt idx="496" formatCode="General">
                  <c:v>1141.7043355502622</c:v>
                </c:pt>
                <c:pt idx="497" formatCode="General">
                  <c:v>1140.1121498191562</c:v>
                </c:pt>
                <c:pt idx="498" formatCode="General">
                  <c:v>1139.9182297621626</c:v>
                </c:pt>
                <c:pt idx="499" formatCode="General">
                  <c:v>1139.1017242590312</c:v>
                </c:pt>
                <c:pt idx="500" formatCode="General">
                  <c:v>1137.6422206721841</c:v>
                </c:pt>
                <c:pt idx="501" formatCode="General">
                  <c:v>1136.897159400577</c:v>
                </c:pt>
                <c:pt idx="502" formatCode="General">
                  <c:v>1136.0194159847106</c:v>
                </c:pt>
                <c:pt idx="503" formatCode="General">
                  <c:v>1135.340695785233</c:v>
                </c:pt>
                <c:pt idx="504" formatCode="General">
                  <c:v>1134.5190871227071</c:v>
                </c:pt>
                <c:pt idx="505" formatCode="General">
                  <c:v>1133.3861857371123</c:v>
                </c:pt>
                <c:pt idx="506" formatCode="General">
                  <c:v>1132.3706570175927</c:v>
                </c:pt>
                <c:pt idx="507" formatCode="General">
                  <c:v>1131.4980167611213</c:v>
                </c:pt>
                <c:pt idx="508" formatCode="General">
                  <c:v>1130.5080038385745</c:v>
                </c:pt>
                <c:pt idx="509" formatCode="General">
                  <c:v>1129.4261340469259</c:v>
                </c:pt>
                <c:pt idx="510" formatCode="General">
                  <c:v>1128.8341675571555</c:v>
                </c:pt>
                <c:pt idx="511" formatCode="General">
                  <c:v>1128.0329715322082</c:v>
                </c:pt>
                <c:pt idx="512" formatCode="General">
                  <c:v>1126.6040869017284</c:v>
                </c:pt>
                <c:pt idx="513" formatCode="General">
                  <c:v>1125.6600024137326</c:v>
                </c:pt>
                <c:pt idx="514" formatCode="General">
                  <c:v>1125.3436065312694</c:v>
                </c:pt>
                <c:pt idx="515" formatCode="General">
                  <c:v>1123.6289449746937</c:v>
                </c:pt>
                <c:pt idx="516" formatCode="General">
                  <c:v>1122.6389320521471</c:v>
                </c:pt>
                <c:pt idx="517" formatCode="General">
                  <c:v>1121.582578057471</c:v>
                </c:pt>
                <c:pt idx="518" formatCode="General">
                  <c:v>1120.6691125258428</c:v>
                </c:pt>
                <c:pt idx="519" formatCode="General">
                  <c:v>1119.8730196602901</c:v>
                </c:pt>
                <c:pt idx="520" formatCode="General">
                  <c:v>1118.8728004189543</c:v>
                </c:pt>
                <c:pt idx="521" formatCode="General">
                  <c:v>1118.3522781607078</c:v>
                </c:pt>
                <c:pt idx="522" formatCode="General">
                  <c:v>1117.3163368036103</c:v>
                </c:pt>
                <c:pt idx="523" formatCode="General">
                  <c:v>1116.1732290992265</c:v>
                </c:pt>
                <c:pt idx="524" formatCode="General">
                  <c:v>1115.6578100003749</c:v>
                </c:pt>
                <c:pt idx="525" formatCode="General">
                  <c:v>1114.0911400662417</c:v>
                </c:pt>
                <c:pt idx="526" formatCode="General">
                  <c:v>1113.2899440412941</c:v>
                </c:pt>
                <c:pt idx="527" formatCode="General">
                  <c:v>1112.3152405969313</c:v>
                </c:pt>
                <c:pt idx="528" formatCode="General">
                  <c:v>1110.6465074749067</c:v>
                </c:pt>
                <c:pt idx="529" formatCode="General">
                  <c:v>1110.7638801409819</c:v>
                </c:pt>
                <c:pt idx="530" formatCode="General">
                  <c:v>1109.5952566396254</c:v>
                </c:pt>
                <c:pt idx="531" formatCode="General">
                  <c:v>1108.1816814873291</c:v>
                </c:pt>
                <c:pt idx="532" formatCode="General">
                  <c:v>1107.5233739254297</c:v>
                </c:pt>
                <c:pt idx="533" formatCode="General">
                  <c:v>1106.4823294089374</c:v>
                </c:pt>
                <c:pt idx="534" formatCode="General">
                  <c:v>1105.6147923118601</c:v>
                </c:pt>
                <c:pt idx="535" formatCode="General">
                  <c:v>1104.2369392753262</c:v>
                </c:pt>
                <c:pt idx="536" formatCode="General">
                  <c:v>1103.1754821212555</c:v>
                </c:pt>
                <c:pt idx="537" formatCode="General">
                  <c:v>1102.1038186483959</c:v>
                </c:pt>
                <c:pt idx="538" formatCode="General">
                  <c:v>1100.9709172628011</c:v>
                </c:pt>
                <c:pt idx="539" formatCode="General">
                  <c:v>1099.8227063990228</c:v>
                </c:pt>
                <c:pt idx="540" formatCode="General">
                  <c:v>1099.0725419680209</c:v>
                </c:pt>
                <c:pt idx="541" formatCode="General">
                  <c:v>1098.730630288585</c:v>
                </c:pt>
                <c:pt idx="542" formatCode="General">
                  <c:v>1097.4089120053911</c:v>
                </c:pt>
                <c:pt idx="543" formatCode="General">
                  <c:v>1096.2760106197964</c:v>
                </c:pt>
                <c:pt idx="544" formatCode="General">
                  <c:v>1095.7503852021557</c:v>
                </c:pt>
                <c:pt idx="545" formatCode="General">
                  <c:v>1094.6736185699015</c:v>
                </c:pt>
                <c:pt idx="546" formatCode="General">
                  <c:v>1093.6121614158305</c:v>
                </c:pt>
                <c:pt idx="547" formatCode="General">
                  <c:v>1092.229205219902</c:v>
                </c:pt>
                <c:pt idx="548" formatCode="General">
                  <c:v>1090.7033605609256</c:v>
                </c:pt>
                <c:pt idx="549" formatCode="General">
                  <c:v>1090.2236635778361</c:v>
                </c:pt>
                <c:pt idx="550" formatCode="General">
                  <c:v>1089.4020549153101</c:v>
                </c:pt>
                <c:pt idx="551" formatCode="General">
                  <c:v>1088.1721935012185</c:v>
                </c:pt>
                <c:pt idx="552" formatCode="General">
                  <c:v>1086.9678478841001</c:v>
                </c:pt>
                <c:pt idx="553" formatCode="General">
                  <c:v>1085.9165970488184</c:v>
                </c:pt>
                <c:pt idx="554" formatCode="General">
                  <c:v>1084.5438471716791</c:v>
                </c:pt>
                <c:pt idx="555" formatCode="General">
                  <c:v>1083.9773964788817</c:v>
                </c:pt>
                <c:pt idx="556" formatCode="General">
                  <c:v>1082.7883603399468</c:v>
                </c:pt>
                <c:pt idx="557" formatCode="General">
                  <c:v>1081.9463390398428</c:v>
                </c:pt>
                <c:pt idx="558" formatCode="General">
                  <c:v>1080.6399302348327</c:v>
                </c:pt>
                <c:pt idx="559" formatCode="General">
                  <c:v>1079.5988857183404</c:v>
                </c:pt>
                <c:pt idx="560" formatCode="General">
                  <c:v>1079.0681571413049</c:v>
                </c:pt>
                <c:pt idx="561" formatCode="General">
                  <c:v>1078.5629443612427</c:v>
                </c:pt>
                <c:pt idx="562" formatCode="General">
                  <c:v>1076.8635922828507</c:v>
                </c:pt>
                <c:pt idx="563" formatCode="General">
                  <c:v>1075.7868256505963</c:v>
                </c:pt>
                <c:pt idx="564" formatCode="General">
                  <c:v>1074.2558778322252</c:v>
                </c:pt>
                <c:pt idx="565" formatCode="General">
                  <c:v>1073.9139661527888</c:v>
                </c:pt>
                <c:pt idx="566" formatCode="General">
                  <c:v>1072.5463194350441</c:v>
                </c:pt>
                <c:pt idx="567" formatCode="General">
                  <c:v>1071.2348074706395</c:v>
                </c:pt>
                <c:pt idx="568" formatCode="General">
                  <c:v>1070.4131988081137</c:v>
                </c:pt>
                <c:pt idx="569" formatCode="General">
                  <c:v>1069.6528280583227</c:v>
                </c:pt>
                <c:pt idx="570" formatCode="General">
                  <c:v>1068.5250298321225</c:v>
                </c:pt>
                <c:pt idx="571" formatCode="General">
                  <c:v>1066.8665030288873</c:v>
                </c:pt>
                <c:pt idx="572" formatCode="General">
                  <c:v>1066.6062418997642</c:v>
                </c:pt>
                <c:pt idx="573" formatCode="General">
                  <c:v>1064.6925571268002</c:v>
                </c:pt>
                <c:pt idx="574" formatCode="General">
                  <c:v>1063.7025442042536</c:v>
                </c:pt>
                <c:pt idx="575" formatCode="General">
                  <c:v>1062.5186112247131</c:v>
                </c:pt>
                <c:pt idx="576" formatCode="General">
                  <c:v>1061.8705099816027</c:v>
                </c:pt>
                <c:pt idx="577" formatCode="General">
                  <c:v>1060.1762610626054</c:v>
                </c:pt>
                <c:pt idx="578" formatCode="General">
                  <c:v>1059.4005808346305</c:v>
                </c:pt>
                <c:pt idx="579" formatCode="General">
                  <c:v>1058.6759322006017</c:v>
                </c:pt>
                <c:pt idx="580" formatCode="General">
                  <c:v>1057.2623570483058</c:v>
                </c:pt>
                <c:pt idx="581" formatCode="General">
                  <c:v>1055.8436787366152</c:v>
                </c:pt>
                <c:pt idx="582" formatCode="General">
                  <c:v>1055.2364027686615</c:v>
                </c:pt>
                <c:pt idx="583" formatCode="General">
                  <c:v>1054.2208740491419</c:v>
                </c:pt>
                <c:pt idx="584" formatCode="General">
                  <c:v>1053.1441074168874</c:v>
                </c:pt>
                <c:pt idx="585" formatCode="General">
                  <c:v>1050.8068604141743</c:v>
                </c:pt>
                <c:pt idx="586" formatCode="General">
                  <c:v>1050.4496392565543</c:v>
                </c:pt>
                <c:pt idx="587" formatCode="General">
                  <c:v>1049.3422536679325</c:v>
                </c:pt>
                <c:pt idx="588" formatCode="General">
                  <c:v>1048.1940428041542</c:v>
                </c:pt>
                <c:pt idx="589" formatCode="General">
                  <c:v>1047.3622278228393</c:v>
                </c:pt>
                <c:pt idx="590" formatCode="General">
                  <c:v>1045.7751452511279</c:v>
                </c:pt>
                <c:pt idx="591" formatCode="General">
                  <c:v>1045.4281304122972</c:v>
                </c:pt>
                <c:pt idx="592" formatCode="General">
                  <c:v>1043.7491909714834</c:v>
                </c:pt>
                <c:pt idx="593" formatCode="General">
                  <c:v>1041.8661251548867</c:v>
                </c:pt>
                <c:pt idx="594" formatCode="General">
                  <c:v>1040.6923984941359</c:v>
                </c:pt>
                <c:pt idx="595" formatCode="General">
                  <c:v>1040.1973920328624</c:v>
                </c:pt>
                <c:pt idx="596" formatCode="General">
                  <c:v>1039.4421244424661</c:v>
                </c:pt>
                <c:pt idx="597" formatCode="General">
                  <c:v>1038.1050966810885</c:v>
                </c:pt>
                <c:pt idx="598" formatCode="General">
                  <c:v>1036.5690457033227</c:v>
                </c:pt>
                <c:pt idx="599" formatCode="General">
                  <c:v>1035.0942326382919</c:v>
                </c:pt>
                <c:pt idx="600" formatCode="General">
                  <c:v>1034.0633944405888</c:v>
                </c:pt>
                <c:pt idx="601" formatCode="General">
                  <c:v>1033.4203963568727</c:v>
                </c:pt>
                <c:pt idx="602" formatCode="General">
                  <c:v>1031.5781558154329</c:v>
                </c:pt>
                <c:pt idx="603" formatCode="General">
                  <c:v>1031.0372209196087</c:v>
                </c:pt>
                <c:pt idx="604" formatCode="General">
                  <c:v>1029.0827108714882</c:v>
                </c:pt>
                <c:pt idx="605" formatCode="General">
                  <c:v>1027.9242936889207</c:v>
                </c:pt>
                <c:pt idx="606" formatCode="General">
                  <c:v>1027.2404703300481</c:v>
                </c:pt>
                <c:pt idx="607" formatCode="General">
                  <c:v>1025.7605541056228</c:v>
                </c:pt>
                <c:pt idx="608" formatCode="General">
                  <c:v>1024.9134296461241</c:v>
                </c:pt>
                <c:pt idx="609" formatCode="General">
                  <c:v>1023.760115622951</c:v>
                </c:pt>
                <c:pt idx="610" formatCode="General">
                  <c:v>1022.9129911634523</c:v>
                </c:pt>
                <c:pt idx="611" formatCode="General">
                  <c:v>1020.7543547395492</c:v>
                </c:pt>
                <c:pt idx="612" formatCode="General">
                  <c:v>1020.3409988285889</c:v>
                </c:pt>
                <c:pt idx="613" formatCode="General">
                  <c:v>1018.6467499095914</c:v>
                </c:pt>
                <c:pt idx="614" formatCode="General">
                  <c:v>1017.2433810760846</c:v>
                </c:pt>
                <c:pt idx="615" formatCode="General">
                  <c:v>1015.8247027643941</c:v>
                </c:pt>
                <c:pt idx="616" formatCode="General">
                  <c:v>1015.1459825649163</c:v>
                </c:pt>
                <c:pt idx="617" formatCode="General">
                  <c:v>1013.2016788355849</c:v>
                </c:pt>
                <c:pt idx="618" formatCode="General">
                  <c:v>1012.380070173059</c:v>
                </c:pt>
                <c:pt idx="619" formatCode="General">
                  <c:v>1010.4051474873605</c:v>
                </c:pt>
                <c:pt idx="620" formatCode="General">
                  <c:v>1009.8744189103251</c:v>
                </c:pt>
                <c:pt idx="621" formatCode="General">
                  <c:v>1008.4557405986344</c:v>
                </c:pt>
                <c:pt idx="622" formatCode="General">
                  <c:v>1007.2360855033321</c:v>
                </c:pt>
                <c:pt idx="623" formatCode="General">
                  <c:v>1006.4808179129358</c:v>
                </c:pt>
                <c:pt idx="624" formatCode="General">
                  <c:v>1004.6028552557339</c:v>
                </c:pt>
                <c:pt idx="625" formatCode="General">
                  <c:v>1003.2301053785944</c:v>
                </c:pt>
                <c:pt idx="626" formatCode="General">
                  <c:v>1002.949431611893</c:v>
                </c:pt>
                <c:pt idx="627" formatCode="General">
                  <c:v>1000.7805888692006</c:v>
                </c:pt>
                <c:pt idx="628" formatCode="General">
                  <c:v>999.45887058600704</c:v>
                </c:pt>
                <c:pt idx="629" formatCode="General">
                  <c:v>998.47396082285479</c:v>
                </c:pt>
                <c:pt idx="630" formatCode="General">
                  <c:v>996.99404459842935</c:v>
                </c:pt>
                <c:pt idx="631" formatCode="General">
                  <c:v>995.30489883882638</c:v>
                </c:pt>
                <c:pt idx="632" formatCode="General">
                  <c:v>994.62107547995424</c:v>
                </c:pt>
                <c:pt idx="633" formatCode="General">
                  <c:v>993.06971502400484</c:v>
                </c:pt>
                <c:pt idx="634" formatCode="General">
                  <c:v>992.47774853423448</c:v>
                </c:pt>
                <c:pt idx="635" formatCode="General">
                  <c:v>990.68143642734572</c:v>
                </c:pt>
                <c:pt idx="636" formatCode="General">
                  <c:v>989.34951182536292</c:v>
                </c:pt>
                <c:pt idx="637" formatCode="General">
                  <c:v>987.82366716638626</c:v>
                </c:pt>
                <c:pt idx="638" formatCode="General">
                  <c:v>986.52746468016551</c:v>
                </c:pt>
                <c:pt idx="639" formatCode="General">
                  <c:v>985.7007528582451</c:v>
                </c:pt>
                <c:pt idx="640" formatCode="General">
                  <c:v>984.16980503987395</c:v>
                </c:pt>
                <c:pt idx="641" formatCode="General">
                  <c:v>982.64906354029199</c:v>
                </c:pt>
                <c:pt idx="642" formatCode="General">
                  <c:v>981.199766272234</c:v>
                </c:pt>
                <c:pt idx="643" formatCode="General">
                  <c:v>979.74026268538671</c:v>
                </c:pt>
                <c:pt idx="644" formatCode="General">
                  <c:v>978.75024976284033</c:v>
                </c:pt>
                <c:pt idx="645" formatCode="General">
                  <c:v>976.923318699584</c:v>
                </c:pt>
                <c:pt idx="646" formatCode="General">
                  <c:v>976.14253531221482</c:v>
                </c:pt>
                <c:pt idx="647" formatCode="General">
                  <c:v>974.43808007442817</c:v>
                </c:pt>
                <c:pt idx="648" formatCode="General">
                  <c:v>973.17249654457476</c:v>
                </c:pt>
                <c:pt idx="649" formatCode="General">
                  <c:v>971.5905171322579</c:v>
                </c:pt>
                <c:pt idx="650" formatCode="General">
                  <c:v>970.27390200845878</c:v>
                </c:pt>
                <c:pt idx="651" formatCode="General">
                  <c:v>968.98280268163251</c:v>
                </c:pt>
                <c:pt idx="652" formatCode="General">
                  <c:v>967.67129071722786</c:v>
                </c:pt>
                <c:pt idx="653" formatCode="General">
                  <c:v>966.26281872432639</c:v>
                </c:pt>
                <c:pt idx="654" formatCode="General">
                  <c:v>965.32383739572549</c:v>
                </c:pt>
                <c:pt idx="655" formatCode="General">
                  <c:v>963.46628737610183</c:v>
                </c:pt>
                <c:pt idx="656" formatCode="General">
                  <c:v>961.82817321044479</c:v>
                </c:pt>
                <c:pt idx="657" formatCode="General">
                  <c:v>960.74630341879583</c:v>
                </c:pt>
                <c:pt idx="658" formatCode="General">
                  <c:v>959.59298939562279</c:v>
                </c:pt>
                <c:pt idx="659" formatCode="General">
                  <c:v>957.58234459416224</c:v>
                </c:pt>
                <c:pt idx="660" formatCode="General">
                  <c:v>956.45964952735676</c:v>
                </c:pt>
                <c:pt idx="661" formatCode="General">
                  <c:v>955.31143866357831</c:v>
                </c:pt>
                <c:pt idx="662" formatCode="General">
                  <c:v>953.80600664218014</c:v>
                </c:pt>
                <c:pt idx="663" formatCode="General">
                  <c:v>951.27483958247308</c:v>
                </c:pt>
                <c:pt idx="664" formatCode="General">
                  <c:v>950.36647721023974</c:v>
                </c:pt>
                <c:pt idx="665" formatCode="General">
                  <c:v>948.9937273331002</c:v>
                </c:pt>
                <c:pt idx="666" formatCode="General">
                  <c:v>947.78427855658708</c:v>
                </c:pt>
                <c:pt idx="667" formatCode="General">
                  <c:v>946.39621920126388</c:v>
                </c:pt>
                <c:pt idx="668" formatCode="General">
                  <c:v>944.39578071859216</c:v>
                </c:pt>
                <c:pt idx="669" formatCode="General">
                  <c:v>943.10468139176589</c:v>
                </c:pt>
                <c:pt idx="670" formatCode="General">
                  <c:v>941.76765363038851</c:v>
                </c:pt>
                <c:pt idx="671" formatCode="General">
                  <c:v>940.83377546118209</c:v>
                </c:pt>
                <c:pt idx="672" formatCode="General">
                  <c:v>939.552882453145</c:v>
                </c:pt>
                <c:pt idx="673" formatCode="General">
                  <c:v>937.78718930262357</c:v>
                </c:pt>
                <c:pt idx="674" formatCode="General">
                  <c:v>936.22562252788509</c:v>
                </c:pt>
                <c:pt idx="675" formatCode="General">
                  <c:v>934.39358830523418</c:v>
                </c:pt>
                <c:pt idx="676" formatCode="General">
                  <c:v>933.3831627451093</c:v>
                </c:pt>
                <c:pt idx="677" formatCode="General">
                  <c:v>932.13288869343955</c:v>
                </c:pt>
                <c:pt idx="678" formatCode="General">
                  <c:v>930.42333029625854</c:v>
                </c:pt>
                <c:pt idx="679" formatCode="General">
                  <c:v>929.21388151974543</c:v>
                </c:pt>
                <c:pt idx="680" formatCode="General">
                  <c:v>926.86132503884835</c:v>
                </c:pt>
                <c:pt idx="681" formatCode="General">
                  <c:v>925.56512255262749</c:v>
                </c:pt>
                <c:pt idx="682" formatCode="General">
                  <c:v>923.93211154636492</c:v>
                </c:pt>
                <c:pt idx="683" formatCode="General">
                  <c:v>922.17662471463268</c:v>
                </c:pt>
                <c:pt idx="684" formatCode="General">
                  <c:v>920.57423266473768</c:v>
                </c:pt>
                <c:pt idx="685" formatCode="General">
                  <c:v>919.73731452402819</c:v>
                </c:pt>
                <c:pt idx="686" formatCode="General">
                  <c:v>918.1145098365547</c:v>
                </c:pt>
                <c:pt idx="687" formatCode="General">
                  <c:v>915.97118289083528</c:v>
                </c:pt>
                <c:pt idx="688" formatCode="General">
                  <c:v>914.64946460764145</c:v>
                </c:pt>
                <c:pt idx="689" formatCode="General">
                  <c:v>912.93480305106584</c:v>
                </c:pt>
                <c:pt idx="690" formatCode="General">
                  <c:v>911.72025111515802</c:v>
                </c:pt>
                <c:pt idx="691" formatCode="General">
                  <c:v>910.342398078624</c:v>
                </c:pt>
                <c:pt idx="692" formatCode="General">
                  <c:v>908.83696605722571</c:v>
                </c:pt>
                <c:pt idx="693" formatCode="General">
                  <c:v>907.04575710973154</c:v>
                </c:pt>
                <c:pt idx="694" formatCode="General">
                  <c:v>905.77507042048364</c:v>
                </c:pt>
                <c:pt idx="695" formatCode="General">
                  <c:v>903.73890982204978</c:v>
                </c:pt>
                <c:pt idx="696" formatCode="General">
                  <c:v>902.02424826547428</c:v>
                </c:pt>
                <c:pt idx="697" formatCode="General">
                  <c:v>900.05953189856461</c:v>
                </c:pt>
                <c:pt idx="698" formatCode="General">
                  <c:v>898.9062178753918</c:v>
                </c:pt>
                <c:pt idx="699" formatCode="General">
                  <c:v>897.26300055034005</c:v>
                </c:pt>
                <c:pt idx="700" formatCode="General">
                  <c:v>895.24725258948479</c:v>
                </c:pt>
                <c:pt idx="701" formatCode="General">
                  <c:v>893.75713004627016</c:v>
                </c:pt>
                <c:pt idx="702" formatCode="General">
                  <c:v>892.44051492247104</c:v>
                </c:pt>
                <c:pt idx="703" formatCode="General">
                  <c:v>891.27189142111433</c:v>
                </c:pt>
                <c:pt idx="704" formatCode="General">
                  <c:v>888.05179784314055</c:v>
                </c:pt>
                <c:pt idx="705" formatCode="General">
                  <c:v>886.92399961694036</c:v>
                </c:pt>
                <c:pt idx="706" formatCode="General">
                  <c:v>885.28078229188884</c:v>
                </c:pt>
                <c:pt idx="707" formatCode="General">
                  <c:v>883.78555658927974</c:v>
                </c:pt>
                <c:pt idx="708" formatCode="General">
                  <c:v>882.23929929272481</c:v>
                </c:pt>
                <c:pt idx="709" formatCode="General">
                  <c:v>880.6318040834351</c:v>
                </c:pt>
                <c:pt idx="710" formatCode="General">
                  <c:v>878.52930241287208</c:v>
                </c:pt>
                <c:pt idx="711" formatCode="General">
                  <c:v>876.90139456600423</c:v>
                </c:pt>
                <c:pt idx="712" formatCode="General">
                  <c:v>874.9724003148566</c:v>
                </c:pt>
                <c:pt idx="713" formatCode="General">
                  <c:v>873.27304823646477</c:v>
                </c:pt>
                <c:pt idx="714" formatCode="General">
                  <c:v>871.96663943145461</c:v>
                </c:pt>
                <c:pt idx="715" formatCode="General">
                  <c:v>870.02743886151779</c:v>
                </c:pt>
                <c:pt idx="716" formatCode="General">
                  <c:v>868.31788046433678</c:v>
                </c:pt>
                <c:pt idx="717" formatCode="General">
                  <c:v>866.20517247498469</c:v>
                </c:pt>
                <c:pt idx="718" formatCode="General">
                  <c:v>865.17433427728145</c:v>
                </c:pt>
                <c:pt idx="719" formatCode="General">
                  <c:v>862.30125553813843</c:v>
                </c:pt>
                <c:pt idx="720" formatCode="General">
                  <c:v>861.04077516767927</c:v>
                </c:pt>
                <c:pt idx="721" formatCode="General">
                  <c:v>859.07605880076983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2A02-40BB-A2BD-7D623C450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97888"/>
        <c:axId val="47529984"/>
      </c:scatterChart>
      <c:valAx>
        <c:axId val="47397888"/>
        <c:scaling>
          <c:orientation val="minMax"/>
          <c:max val="0.2"/>
          <c:min val="0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c:spPr>
        </c:majorGridlines>
        <c:title>
          <c:tx>
            <c:rich>
              <a:bodyPr/>
              <a:lstStyle/>
              <a:p>
                <a:pPr algn="ctr" rtl="0">
                  <a:defRPr sz="1800" b="1" i="0" u="none" strike="noStrike" baseline="0">
                    <a:solidFill>
                      <a:srgbClr val="000000"/>
                    </a:solidFill>
                    <a:latin typeface="Symbol"/>
                    <a:ea typeface="Symbol"/>
                    <a:cs typeface="Symbol"/>
                  </a:defRPr>
                </a:pPr>
                <a:r>
                  <a:rPr lang="de-DE" sz="1800" b="1" i="0" u="none" strike="noStrike" kern="1200" baseline="0">
                    <a:solidFill>
                      <a:srgbClr val="000000"/>
                    </a:solidFill>
                    <a:latin typeface="Symbol"/>
                  </a:rPr>
                  <a:t>e</a:t>
                </a:r>
                <a:r>
                  <a:rPr lang="de-DE" sz="1800" b="1" i="0" u="none" strike="noStrike" kern="1200" baseline="-25000">
                    <a:solidFill>
                      <a:srgbClr val="000000"/>
                    </a:solidFill>
                    <a:latin typeface="Frutiger LT Com 45 Light"/>
                  </a:rPr>
                  <a:t>tech </a:t>
                </a:r>
                <a:r>
                  <a:rPr lang="de-DE" sz="1800" b="1" i="0" u="none" strike="noStrike" kern="1200" baseline="0">
                    <a:solidFill>
                      <a:srgbClr val="000000"/>
                    </a:solidFill>
                    <a:latin typeface="Frutiger LT Com 45 Light"/>
                  </a:rPr>
                  <a:t>[-]</a:t>
                </a:r>
              </a:p>
            </c:rich>
          </c:tx>
          <c:layout>
            <c:manualLayout>
              <c:xMode val="edge"/>
              <c:yMode val="edge"/>
              <c:x val="0.43906976744186049"/>
              <c:y val="0.93155555555555558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Frutiger 45 Light"/>
                <a:ea typeface="Frutiger 45 Light"/>
                <a:cs typeface="Frutiger 45 Light"/>
              </a:defRPr>
            </a:pPr>
            <a:endParaRPr lang="de-DE"/>
          </a:p>
        </c:txPr>
        <c:crossAx val="47529984"/>
        <c:crosses val="autoZero"/>
        <c:crossBetween val="midCat"/>
      </c:valAx>
      <c:valAx>
        <c:axId val="47529984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 algn="ctr" rtl="0">
                  <a:defRPr sz="1800" b="1" i="0" u="none" strike="noStrike" baseline="0">
                    <a:solidFill>
                      <a:srgbClr val="000000"/>
                    </a:solidFill>
                    <a:latin typeface="Symbol"/>
                    <a:ea typeface="Symbol"/>
                    <a:cs typeface="Symbol"/>
                  </a:defRPr>
                </a:pPr>
                <a:r>
                  <a:rPr lang="en-US" sz="1800" b="1" i="0" u="none" strike="noStrike" kern="1200" baseline="0">
                    <a:solidFill>
                      <a:srgbClr val="000000"/>
                    </a:solidFill>
                    <a:latin typeface="Symbol"/>
                  </a:rPr>
                  <a:t>s</a:t>
                </a:r>
                <a:r>
                  <a:rPr lang="en-US" sz="1800" b="1" i="0" u="none" strike="noStrike" kern="1200" baseline="-25000">
                    <a:solidFill>
                      <a:srgbClr val="000000"/>
                    </a:solidFill>
                    <a:latin typeface="Frutiger 45 Light"/>
                  </a:rPr>
                  <a:t>tech</a:t>
                </a:r>
                <a:r>
                  <a:rPr lang="en-US" sz="1800" b="1" i="0" u="none" strike="noStrike" kern="1200" baseline="0">
                    <a:solidFill>
                      <a:srgbClr val="000000"/>
                    </a:solidFill>
                    <a:latin typeface="Frutiger 45 Light"/>
                  </a:rPr>
                  <a:t> [MPa]</a:t>
                </a:r>
              </a:p>
            </c:rich>
          </c:tx>
          <c:layout>
            <c:manualLayout>
              <c:xMode val="edge"/>
              <c:yMode val="edge"/>
              <c:x val="1.7364341085271316E-2"/>
              <c:y val="0.4337777777777777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Frutiger 45 Light"/>
                <a:ea typeface="Frutiger 45 Light"/>
                <a:cs typeface="Frutiger 45 Light"/>
              </a:defRPr>
            </a:pPr>
            <a:endParaRPr lang="de-DE"/>
          </a:p>
        </c:txPr>
        <c:crossAx val="47397888"/>
        <c:crosses val="autoZero"/>
        <c:crossBetween val="midCat"/>
      </c:valAx>
      <c:spPr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c:spPr>
    </c:plotArea>
    <c:legend>
      <c:legendPos val="r"/>
      <c:layout>
        <c:manualLayout>
          <c:xMode val="edge"/>
          <c:yMode val="edge"/>
          <c:x val="0.75755649296256233"/>
          <c:y val="7.2768706876839145E-2"/>
          <c:w val="0.18130941555835772"/>
          <c:h val="0.60468062568412129"/>
        </c:manualLayout>
      </c:layout>
      <c:overlay val="0"/>
      <c:spPr>
        <a:solidFill>
          <a:sysClr val="window" lastClr="FFFFFF">
            <a:lumMod val="100000"/>
          </a:sysClr>
        </a:solidFill>
        <a:ln w="9525" cap="flat" cmpd="sng" algn="ctr">
          <a:solidFill>
            <a:sysClr val="windowText" lastClr="000000">
              <a:lumMod val="100000"/>
            </a:sys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>
            <a:defRPr sz="800" b="1">
              <a:latin typeface="Frutiger LT Com 45 Light" panose="020B0303030504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  <a:headEnd type="none" w="med" len="med"/>
      <a:tailEnd type="none" w="med" len="med"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Frutiger 45 Light"/>
          <a:ea typeface="Frutiger 45 Light"/>
          <a:cs typeface="Frutiger 45 Light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5.4573643410852711E-2"/>
          <c:y val="4.2666666666666665E-2"/>
          <c:w val="0.91782945736434107"/>
          <c:h val="0.88888888888888884"/>
        </c:manualLayout>
      </c:layout>
      <c:scatterChart>
        <c:scatterStyle val="lineMarker"/>
        <c:varyColors val="0"/>
        <c:ser>
          <c:idx val="0"/>
          <c:order val="0"/>
          <c:tx>
            <c:strRef>
              <c:f>'46NTA1'!$B$2</c:f>
              <c:strCache>
                <c:ptCount val="1"/>
                <c:pt idx="0">
                  <c:v>AWA_3_01_Rz</c:v>
                </c:pt>
              </c:strCache>
            </c:strRef>
          </c:tx>
          <c:spPr>
            <a:ln w="28575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'46NTA1'!$H$22:$H$729</c:f>
              <c:numCache>
                <c:formatCode>0.000</c:formatCode>
                <c:ptCount val="708"/>
                <c:pt idx="0">
                  <c:v>4.6072110552150756E-5</c:v>
                </c:pt>
                <c:pt idx="1">
                  <c:v>4.2961110552150758E-5</c:v>
                </c:pt>
                <c:pt idx="2">
                  <c:v>3.9495750552150758E-5</c:v>
                </c:pt>
                <c:pt idx="3">
                  <c:v>4.4516610552150753E-5</c:v>
                </c:pt>
                <c:pt idx="4">
                  <c:v>4.3497850552150758E-5</c:v>
                </c:pt>
                <c:pt idx="5">
                  <c:v>4.4745898552150748E-5</c:v>
                </c:pt>
                <c:pt idx="6">
                  <c:v>4.1246670552150757E-5</c:v>
                </c:pt>
                <c:pt idx="7">
                  <c:v>4.5548398552150753E-5</c:v>
                </c:pt>
                <c:pt idx="8">
                  <c:v>4.0746430552150755E-5</c:v>
                </c:pt>
                <c:pt idx="9">
                  <c:v>4.3797486552150756E-5</c:v>
                </c:pt>
                <c:pt idx="10">
                  <c:v>4.3099206552150758E-5</c:v>
                </c:pt>
                <c:pt idx="11">
                  <c:v>4.6832926552150754E-5</c:v>
                </c:pt>
                <c:pt idx="12">
                  <c:v>6.6218030552150757E-5</c:v>
                </c:pt>
                <c:pt idx="13">
                  <c:v>8.9326510552150759E-5</c:v>
                </c:pt>
                <c:pt idx="14">
                  <c:v>1.1121011055215075E-4</c:v>
                </c:pt>
                <c:pt idx="15">
                  <c:v>1.4282051055215076E-4</c:v>
                </c:pt>
                <c:pt idx="16">
                  <c:v>1.6695811055215072E-4</c:v>
                </c:pt>
                <c:pt idx="17">
                  <c:v>1.9755731055215073E-4</c:v>
                </c:pt>
                <c:pt idx="18">
                  <c:v>2.2362051055215077E-4</c:v>
                </c:pt>
                <c:pt idx="19">
                  <c:v>2.4550691055215076E-4</c:v>
                </c:pt>
                <c:pt idx="20">
                  <c:v>2.8567091055215074E-4</c:v>
                </c:pt>
                <c:pt idx="21">
                  <c:v>3.203117105521508E-4</c:v>
                </c:pt>
                <c:pt idx="22">
                  <c:v>3.5538451055215073E-4</c:v>
                </c:pt>
                <c:pt idx="23">
                  <c:v>3.9507451055215072E-4</c:v>
                </c:pt>
                <c:pt idx="24">
                  <c:v>4.3315411055215076E-4</c:v>
                </c:pt>
                <c:pt idx="25">
                  <c:v>4.6711211055215076E-4</c:v>
                </c:pt>
                <c:pt idx="26">
                  <c:v>5.0102011055215079E-4</c:v>
                </c:pt>
                <c:pt idx="27">
                  <c:v>5.3595611055215074E-4</c:v>
                </c:pt>
                <c:pt idx="28">
                  <c:v>5.7733611055215068E-4</c:v>
                </c:pt>
                <c:pt idx="29">
                  <c:v>6.139641105521507E-4</c:v>
                </c:pt>
                <c:pt idx="30">
                  <c:v>6.5001611055215066E-4</c:v>
                </c:pt>
                <c:pt idx="31">
                  <c:v>6.9169211055215059E-4</c:v>
                </c:pt>
                <c:pt idx="32">
                  <c:v>7.2485211055215077E-4</c:v>
                </c:pt>
                <c:pt idx="33">
                  <c:v>7.7238411055215086E-4</c:v>
                </c:pt>
                <c:pt idx="34">
                  <c:v>8.1760811055215071E-4</c:v>
                </c:pt>
                <c:pt idx="35">
                  <c:v>8.6545611055215078E-4</c:v>
                </c:pt>
                <c:pt idx="36">
                  <c:v>9.0357611055215089E-4</c:v>
                </c:pt>
                <c:pt idx="37">
                  <c:v>9.5785611055215075E-4</c:v>
                </c:pt>
                <c:pt idx="38">
                  <c:v>9.9046811055215076E-4</c:v>
                </c:pt>
                <c:pt idx="39">
                  <c:v>1.0331521105521506E-3</c:v>
                </c:pt>
                <c:pt idx="40">
                  <c:v>1.0723441105521508E-3</c:v>
                </c:pt>
                <c:pt idx="41">
                  <c:v>1.1315241105521506E-3</c:v>
                </c:pt>
                <c:pt idx="42">
                  <c:v>1.1693841105521506E-3</c:v>
                </c:pt>
                <c:pt idx="43">
                  <c:v>1.2144441105521508E-3</c:v>
                </c:pt>
                <c:pt idx="44">
                  <c:v>1.2521721105521507E-3</c:v>
                </c:pt>
                <c:pt idx="45">
                  <c:v>1.2977201105521508E-3</c:v>
                </c:pt>
                <c:pt idx="46">
                  <c:v>1.347184110552151E-3</c:v>
                </c:pt>
                <c:pt idx="47">
                  <c:v>1.3864081105521508E-3</c:v>
                </c:pt>
                <c:pt idx="48">
                  <c:v>1.4306921105521509E-3</c:v>
                </c:pt>
                <c:pt idx="49">
                  <c:v>1.476020110552151E-3</c:v>
                </c:pt>
                <c:pt idx="50">
                  <c:v>1.5223721105521509E-3</c:v>
                </c:pt>
                <c:pt idx="51">
                  <c:v>1.5693961105521508E-3</c:v>
                </c:pt>
                <c:pt idx="52">
                  <c:v>1.6164321105521509E-3</c:v>
                </c:pt>
                <c:pt idx="53">
                  <c:v>1.6584721105521508E-3</c:v>
                </c:pt>
                <c:pt idx="54">
                  <c:v>1.7044601105521509E-3</c:v>
                </c:pt>
                <c:pt idx="55">
                  <c:v>1.7504321105521509E-3</c:v>
                </c:pt>
                <c:pt idx="56">
                  <c:v>1.7976841105521507E-3</c:v>
                </c:pt>
                <c:pt idx="57">
                  <c:v>1.8456601105521508E-3</c:v>
                </c:pt>
                <c:pt idx="58">
                  <c:v>1.8934961105521509E-3</c:v>
                </c:pt>
                <c:pt idx="59">
                  <c:v>1.9271641105521509E-3</c:v>
                </c:pt>
                <c:pt idx="60">
                  <c:v>1.9742361105521506E-3</c:v>
                </c:pt>
                <c:pt idx="61">
                  <c:v>2.0221201105521508E-3</c:v>
                </c:pt>
                <c:pt idx="62">
                  <c:v>2.0732161105521509E-3</c:v>
                </c:pt>
                <c:pt idx="63">
                  <c:v>2.1171521105521505E-3</c:v>
                </c:pt>
                <c:pt idx="64">
                  <c:v>2.1689801105521508E-3</c:v>
                </c:pt>
                <c:pt idx="65">
                  <c:v>2.207196110552151E-3</c:v>
                </c:pt>
                <c:pt idx="66">
                  <c:v>2.259664110552151E-3</c:v>
                </c:pt>
                <c:pt idx="67">
                  <c:v>2.3102681105521506E-3</c:v>
                </c:pt>
                <c:pt idx="68">
                  <c:v>2.3548281105521505E-3</c:v>
                </c:pt>
                <c:pt idx="69">
                  <c:v>2.401628110552151E-3</c:v>
                </c:pt>
                <c:pt idx="70">
                  <c:v>2.4412161105521507E-3</c:v>
                </c:pt>
                <c:pt idx="71">
                  <c:v>2.496016110552151E-3</c:v>
                </c:pt>
                <c:pt idx="72">
                  <c:v>2.5328761105521506E-3</c:v>
                </c:pt>
                <c:pt idx="73">
                  <c:v>2.5772801105521503E-3</c:v>
                </c:pt>
                <c:pt idx="74">
                  <c:v>2.6302041105521505E-3</c:v>
                </c:pt>
                <c:pt idx="75">
                  <c:v>2.6707961105521504E-3</c:v>
                </c:pt>
                <c:pt idx="76">
                  <c:v>2.7108841105521501E-3</c:v>
                </c:pt>
                <c:pt idx="77">
                  <c:v>2.7573801105521506E-3</c:v>
                </c:pt>
                <c:pt idx="78">
                  <c:v>2.8052001105521506E-3</c:v>
                </c:pt>
                <c:pt idx="79">
                  <c:v>2.8446401105521506E-3</c:v>
                </c:pt>
                <c:pt idx="80">
                  <c:v>2.8938641105521507E-3</c:v>
                </c:pt>
                <c:pt idx="81">
                  <c:v>2.9375761105521502E-3</c:v>
                </c:pt>
                <c:pt idx="82">
                  <c:v>2.9834001105521505E-3</c:v>
                </c:pt>
                <c:pt idx="83">
                  <c:v>3.0286561105521501E-3</c:v>
                </c:pt>
                <c:pt idx="84">
                  <c:v>3.0709761105521503E-3</c:v>
                </c:pt>
                <c:pt idx="85">
                  <c:v>3.1185841105521505E-3</c:v>
                </c:pt>
                <c:pt idx="86">
                  <c:v>3.1667441105521503E-3</c:v>
                </c:pt>
                <c:pt idx="87">
                  <c:v>3.217412110552151E-3</c:v>
                </c:pt>
                <c:pt idx="88">
                  <c:v>3.2719081105521508E-3</c:v>
                </c:pt>
                <c:pt idx="89">
                  <c:v>3.3137681105521507E-3</c:v>
                </c:pt>
                <c:pt idx="90">
                  <c:v>3.3611841105521505E-3</c:v>
                </c:pt>
                <c:pt idx="91">
                  <c:v>3.4115001105521504E-3</c:v>
                </c:pt>
                <c:pt idx="92">
                  <c:v>3.4533081105521508E-3</c:v>
                </c:pt>
                <c:pt idx="93">
                  <c:v>3.5026601105521502E-3</c:v>
                </c:pt>
                <c:pt idx="94">
                  <c:v>3.5512721105521506E-3</c:v>
                </c:pt>
                <c:pt idx="95">
                  <c:v>3.5921121105521505E-3</c:v>
                </c:pt>
                <c:pt idx="96">
                  <c:v>3.6451241105521504E-3</c:v>
                </c:pt>
                <c:pt idx="97">
                  <c:v>3.6888241105521506E-3</c:v>
                </c:pt>
                <c:pt idx="98">
                  <c:v>3.7372161105521506E-3</c:v>
                </c:pt>
                <c:pt idx="99">
                  <c:v>3.7842801105521504E-3</c:v>
                </c:pt>
                <c:pt idx="100">
                  <c:v>3.8306961105521505E-3</c:v>
                </c:pt>
                <c:pt idx="101">
                  <c:v>3.8730361105521506E-3</c:v>
                </c:pt>
                <c:pt idx="102">
                  <c:v>3.9155241105521509E-3</c:v>
                </c:pt>
                <c:pt idx="103">
                  <c:v>3.9709321105521507E-3</c:v>
                </c:pt>
                <c:pt idx="104">
                  <c:v>4.0217961105521501E-3</c:v>
                </c:pt>
                <c:pt idx="105">
                  <c:v>4.065952110552151E-3</c:v>
                </c:pt>
                <c:pt idx="106">
                  <c:v>4.118832110552151E-3</c:v>
                </c:pt>
                <c:pt idx="107">
                  <c:v>4.1591121105521503E-3</c:v>
                </c:pt>
                <c:pt idx="108">
                  <c:v>4.2091121105521509E-3</c:v>
                </c:pt>
                <c:pt idx="109">
                  <c:v>4.2626321105521505E-3</c:v>
                </c:pt>
                <c:pt idx="110">
                  <c:v>4.3107121105521503E-3</c:v>
                </c:pt>
                <c:pt idx="111">
                  <c:v>4.3595121105521502E-3</c:v>
                </c:pt>
                <c:pt idx="112">
                  <c:v>4.4120321105521505E-3</c:v>
                </c:pt>
                <c:pt idx="113">
                  <c:v>4.4587521105521506E-3</c:v>
                </c:pt>
                <c:pt idx="114">
                  <c:v>4.5007921105521508E-3</c:v>
                </c:pt>
                <c:pt idx="115">
                  <c:v>4.5531121105521506E-3</c:v>
                </c:pt>
                <c:pt idx="116">
                  <c:v>4.6045521105521504E-3</c:v>
                </c:pt>
                <c:pt idx="117">
                  <c:v>4.6560321105521508E-3</c:v>
                </c:pt>
                <c:pt idx="118">
                  <c:v>4.7031921105521509E-3</c:v>
                </c:pt>
                <c:pt idx="119">
                  <c:v>4.7619521105521506E-3</c:v>
                </c:pt>
                <c:pt idx="120">
                  <c:v>4.8190721105521505E-3</c:v>
                </c:pt>
                <c:pt idx="121">
                  <c:v>4.8901521105521508E-3</c:v>
                </c:pt>
                <c:pt idx="122">
                  <c:v>4.9561121105521503E-3</c:v>
                </c:pt>
                <c:pt idx="123">
                  <c:v>5.0307921105521517E-3</c:v>
                </c:pt>
                <c:pt idx="124">
                  <c:v>5.1278721105521511E-3</c:v>
                </c:pt>
                <c:pt idx="125">
                  <c:v>5.241512110552151E-3</c:v>
                </c:pt>
                <c:pt idx="126">
                  <c:v>5.3703921105521515E-3</c:v>
                </c:pt>
                <c:pt idx="127">
                  <c:v>5.5340721105521509E-3</c:v>
                </c:pt>
                <c:pt idx="128">
                  <c:v>5.7030721105521508E-3</c:v>
                </c:pt>
                <c:pt idx="129">
                  <c:v>5.8985521105521512E-3</c:v>
                </c:pt>
                <c:pt idx="130">
                  <c:v>6.0880721105521507E-3</c:v>
                </c:pt>
                <c:pt idx="131">
                  <c:v>6.2831121105521512E-3</c:v>
                </c:pt>
                <c:pt idx="132">
                  <c:v>6.4557521105521511E-3</c:v>
                </c:pt>
                <c:pt idx="133">
                  <c:v>6.6406721105521519E-3</c:v>
                </c:pt>
                <c:pt idx="134">
                  <c:v>6.8493521105521512E-3</c:v>
                </c:pt>
                <c:pt idx="135">
                  <c:v>7.0319521105521509E-3</c:v>
                </c:pt>
                <c:pt idx="136">
                  <c:v>7.2012721105521515E-3</c:v>
                </c:pt>
                <c:pt idx="137">
                  <c:v>7.3740721105521514E-3</c:v>
                </c:pt>
                <c:pt idx="138">
                  <c:v>7.5844721105521509E-3</c:v>
                </c:pt>
                <c:pt idx="139">
                  <c:v>7.7730721105521514E-3</c:v>
                </c:pt>
                <c:pt idx="140">
                  <c:v>7.9592721105521506E-3</c:v>
                </c:pt>
                <c:pt idx="141">
                  <c:v>8.1303521105521512E-3</c:v>
                </c:pt>
                <c:pt idx="142">
                  <c:v>8.3155921105521509E-3</c:v>
                </c:pt>
                <c:pt idx="143">
                  <c:v>8.5107521105521507E-3</c:v>
                </c:pt>
                <c:pt idx="144">
                  <c:v>8.6663121105521514E-3</c:v>
                </c:pt>
                <c:pt idx="145">
                  <c:v>8.8749121105521512E-3</c:v>
                </c:pt>
                <c:pt idx="146">
                  <c:v>9.0597921105521513E-3</c:v>
                </c:pt>
                <c:pt idx="147">
                  <c:v>9.2537521105521513E-3</c:v>
                </c:pt>
                <c:pt idx="148">
                  <c:v>9.4375121105521511E-3</c:v>
                </c:pt>
                <c:pt idx="149">
                  <c:v>9.6338721105521507E-3</c:v>
                </c:pt>
                <c:pt idx="150">
                  <c:v>9.8421921105521521E-3</c:v>
                </c:pt>
                <c:pt idx="151">
                  <c:v>1.0024112110552151E-2</c:v>
                </c:pt>
                <c:pt idx="152">
                  <c:v>1.0184112110552151E-2</c:v>
                </c:pt>
                <c:pt idx="153">
                  <c:v>1.0407072110552151E-2</c:v>
                </c:pt>
                <c:pt idx="154">
                  <c:v>1.0602832110552152E-2</c:v>
                </c:pt>
                <c:pt idx="155">
                  <c:v>1.0791152110552151E-2</c:v>
                </c:pt>
                <c:pt idx="156">
                  <c:v>1.0983872110552151E-2</c:v>
                </c:pt>
                <c:pt idx="157">
                  <c:v>1.1178232110552151E-2</c:v>
                </c:pt>
                <c:pt idx="158">
                  <c:v>1.1395472110552151E-2</c:v>
                </c:pt>
                <c:pt idx="159">
                  <c:v>1.158583211055215E-2</c:v>
                </c:pt>
                <c:pt idx="160">
                  <c:v>1.1792592110552152E-2</c:v>
                </c:pt>
                <c:pt idx="161">
                  <c:v>1.198883211055215E-2</c:v>
                </c:pt>
                <c:pt idx="162">
                  <c:v>1.2214832110552153E-2</c:v>
                </c:pt>
                <c:pt idx="163">
                  <c:v>1.2434192110552151E-2</c:v>
                </c:pt>
                <c:pt idx="164">
                  <c:v>1.2623072110552152E-2</c:v>
                </c:pt>
                <c:pt idx="165">
                  <c:v>1.282159211055215E-2</c:v>
                </c:pt>
                <c:pt idx="166">
                  <c:v>1.3017032110552152E-2</c:v>
                </c:pt>
                <c:pt idx="167">
                  <c:v>1.3221712110552151E-2</c:v>
                </c:pt>
                <c:pt idx="168">
                  <c:v>1.3461672110552152E-2</c:v>
                </c:pt>
                <c:pt idx="169">
                  <c:v>1.365735211055215E-2</c:v>
                </c:pt>
                <c:pt idx="170">
                  <c:v>1.3884192110552151E-2</c:v>
                </c:pt>
                <c:pt idx="171">
                  <c:v>1.4118152110552151E-2</c:v>
                </c:pt>
                <c:pt idx="172">
                  <c:v>1.4301312110552151E-2</c:v>
                </c:pt>
                <c:pt idx="173">
                  <c:v>1.4517112110552151E-2</c:v>
                </c:pt>
                <c:pt idx="174">
                  <c:v>1.4704992110552151E-2</c:v>
                </c:pt>
                <c:pt idx="175">
                  <c:v>1.4918752110552151E-2</c:v>
                </c:pt>
                <c:pt idx="176">
                  <c:v>1.5116512110552151E-2</c:v>
                </c:pt>
                <c:pt idx="177">
                  <c:v>1.5334352110552152E-2</c:v>
                </c:pt>
                <c:pt idx="178">
                  <c:v>1.553347211055215E-2</c:v>
                </c:pt>
                <c:pt idx="179">
                  <c:v>1.5734752110552152E-2</c:v>
                </c:pt>
                <c:pt idx="180">
                  <c:v>1.5915872110552152E-2</c:v>
                </c:pt>
                <c:pt idx="181">
                  <c:v>1.6119392110552151E-2</c:v>
                </c:pt>
                <c:pt idx="182">
                  <c:v>1.6342752110552149E-2</c:v>
                </c:pt>
                <c:pt idx="183">
                  <c:v>1.6576992110552149E-2</c:v>
                </c:pt>
                <c:pt idx="184">
                  <c:v>1.678483211055215E-2</c:v>
                </c:pt>
                <c:pt idx="185">
                  <c:v>1.6994272110552152E-2</c:v>
                </c:pt>
                <c:pt idx="186">
                  <c:v>1.717579211055215E-2</c:v>
                </c:pt>
                <c:pt idx="187">
                  <c:v>1.7377672110552151E-2</c:v>
                </c:pt>
                <c:pt idx="188">
                  <c:v>1.7609992110552152E-2</c:v>
                </c:pt>
                <c:pt idx="189">
                  <c:v>1.7809352110552151E-2</c:v>
                </c:pt>
                <c:pt idx="190">
                  <c:v>1.8016872110552151E-2</c:v>
                </c:pt>
                <c:pt idx="191">
                  <c:v>1.821383211055215E-2</c:v>
                </c:pt>
                <c:pt idx="192">
                  <c:v>1.8408672110552152E-2</c:v>
                </c:pt>
                <c:pt idx="193">
                  <c:v>1.8613192110552151E-2</c:v>
                </c:pt>
                <c:pt idx="194">
                  <c:v>1.8825112110552152E-2</c:v>
                </c:pt>
                <c:pt idx="195">
                  <c:v>1.901823211055215E-2</c:v>
                </c:pt>
                <c:pt idx="196">
                  <c:v>1.9209672110552151E-2</c:v>
                </c:pt>
                <c:pt idx="197">
                  <c:v>1.943651211055215E-2</c:v>
                </c:pt>
                <c:pt idx="198">
                  <c:v>1.9639312110552153E-2</c:v>
                </c:pt>
                <c:pt idx="199">
                  <c:v>1.986659211055215E-2</c:v>
                </c:pt>
                <c:pt idx="200">
                  <c:v>2.0059152110552151E-2</c:v>
                </c:pt>
                <c:pt idx="201">
                  <c:v>2.0246632110552151E-2</c:v>
                </c:pt>
                <c:pt idx="202">
                  <c:v>2.0463992110552151E-2</c:v>
                </c:pt>
                <c:pt idx="203">
                  <c:v>2.066807211055215E-2</c:v>
                </c:pt>
                <c:pt idx="204">
                  <c:v>2.0872432110552151E-2</c:v>
                </c:pt>
                <c:pt idx="205">
                  <c:v>2.107691211055215E-2</c:v>
                </c:pt>
                <c:pt idx="206">
                  <c:v>2.1281272110552151E-2</c:v>
                </c:pt>
                <c:pt idx="207">
                  <c:v>2.1498032110552151E-2</c:v>
                </c:pt>
                <c:pt idx="208">
                  <c:v>2.1699032110552151E-2</c:v>
                </c:pt>
                <c:pt idx="209">
                  <c:v>2.1897112110552151E-2</c:v>
                </c:pt>
                <c:pt idx="210">
                  <c:v>2.2108352110552149E-2</c:v>
                </c:pt>
                <c:pt idx="211">
                  <c:v>2.2326752110552149E-2</c:v>
                </c:pt>
                <c:pt idx="212">
                  <c:v>2.2521032110552151E-2</c:v>
                </c:pt>
                <c:pt idx="213">
                  <c:v>2.2700912110552151E-2</c:v>
                </c:pt>
                <c:pt idx="214">
                  <c:v>2.2893032110552148E-2</c:v>
                </c:pt>
                <c:pt idx="215">
                  <c:v>2.3089112110552153E-2</c:v>
                </c:pt>
                <c:pt idx="216">
                  <c:v>2.3321032110552153E-2</c:v>
                </c:pt>
                <c:pt idx="217">
                  <c:v>2.3522032110552149E-2</c:v>
                </c:pt>
                <c:pt idx="218">
                  <c:v>2.3741392110552151E-2</c:v>
                </c:pt>
                <c:pt idx="219">
                  <c:v>2.3944112110552151E-2</c:v>
                </c:pt>
                <c:pt idx="220">
                  <c:v>2.4161832110552152E-2</c:v>
                </c:pt>
                <c:pt idx="221">
                  <c:v>2.436311211055215E-2</c:v>
                </c:pt>
                <c:pt idx="222">
                  <c:v>2.4558552110552152E-2</c:v>
                </c:pt>
                <c:pt idx="223">
                  <c:v>2.4754912110552151E-2</c:v>
                </c:pt>
                <c:pt idx="224">
                  <c:v>2.4951152110552152E-2</c:v>
                </c:pt>
                <c:pt idx="225">
                  <c:v>2.5152472110552149E-2</c:v>
                </c:pt>
                <c:pt idx="226">
                  <c:v>2.5368312110552148E-2</c:v>
                </c:pt>
                <c:pt idx="227">
                  <c:v>2.5564952110552149E-2</c:v>
                </c:pt>
                <c:pt idx="228">
                  <c:v>2.579215211055215E-2</c:v>
                </c:pt>
                <c:pt idx="229">
                  <c:v>2.5990952110552152E-2</c:v>
                </c:pt>
                <c:pt idx="230">
                  <c:v>2.6180272110552152E-2</c:v>
                </c:pt>
                <c:pt idx="231">
                  <c:v>2.6374632110552149E-2</c:v>
                </c:pt>
                <c:pt idx="232">
                  <c:v>2.6597112110552153E-2</c:v>
                </c:pt>
                <c:pt idx="233">
                  <c:v>2.6807272110552151E-2</c:v>
                </c:pt>
                <c:pt idx="234">
                  <c:v>2.7015512110552149E-2</c:v>
                </c:pt>
                <c:pt idx="235">
                  <c:v>2.723627211055215E-2</c:v>
                </c:pt>
                <c:pt idx="236">
                  <c:v>2.7446672110552153E-2</c:v>
                </c:pt>
                <c:pt idx="237">
                  <c:v>2.7639512110552152E-2</c:v>
                </c:pt>
                <c:pt idx="238">
                  <c:v>2.7834232110552151E-2</c:v>
                </c:pt>
                <c:pt idx="239">
                  <c:v>2.8042232110552151E-2</c:v>
                </c:pt>
                <c:pt idx="240">
                  <c:v>2.8238312110552152E-2</c:v>
                </c:pt>
                <c:pt idx="241">
                  <c:v>2.845891211055215E-2</c:v>
                </c:pt>
                <c:pt idx="242">
                  <c:v>2.869087211055215E-2</c:v>
                </c:pt>
                <c:pt idx="243">
                  <c:v>2.888711211055215E-2</c:v>
                </c:pt>
                <c:pt idx="244">
                  <c:v>2.9090232110552151E-2</c:v>
                </c:pt>
                <c:pt idx="245">
                  <c:v>2.9280112110552151E-2</c:v>
                </c:pt>
                <c:pt idx="246">
                  <c:v>2.9478592110552152E-2</c:v>
                </c:pt>
                <c:pt idx="247">
                  <c:v>2.9704272110552151E-2</c:v>
                </c:pt>
                <c:pt idx="248">
                  <c:v>2.9898152110552152E-2</c:v>
                </c:pt>
                <c:pt idx="249">
                  <c:v>3.0093072110552153E-2</c:v>
                </c:pt>
                <c:pt idx="250">
                  <c:v>3.029851211055215E-2</c:v>
                </c:pt>
                <c:pt idx="251">
                  <c:v>3.050715211055215E-2</c:v>
                </c:pt>
                <c:pt idx="252">
                  <c:v>3.0701552110552154E-2</c:v>
                </c:pt>
                <c:pt idx="253">
                  <c:v>3.090443211055215E-2</c:v>
                </c:pt>
                <c:pt idx="254">
                  <c:v>3.111007211055215E-2</c:v>
                </c:pt>
                <c:pt idx="255">
                  <c:v>3.1323832110552147E-2</c:v>
                </c:pt>
                <c:pt idx="256">
                  <c:v>3.1526832110552155E-2</c:v>
                </c:pt>
                <c:pt idx="257">
                  <c:v>3.1726272110552151E-2</c:v>
                </c:pt>
                <c:pt idx="258">
                  <c:v>3.1922232110552146E-2</c:v>
                </c:pt>
                <c:pt idx="259">
                  <c:v>3.2124992110552156E-2</c:v>
                </c:pt>
                <c:pt idx="260">
                  <c:v>3.2342272110552156E-2</c:v>
                </c:pt>
                <c:pt idx="261">
                  <c:v>3.2548832110552151E-2</c:v>
                </c:pt>
                <c:pt idx="262">
                  <c:v>3.276975211055215E-2</c:v>
                </c:pt>
                <c:pt idx="263">
                  <c:v>3.2991552110552151E-2</c:v>
                </c:pt>
                <c:pt idx="264">
                  <c:v>3.3198712110552149E-2</c:v>
                </c:pt>
                <c:pt idx="265">
                  <c:v>3.339951211055215E-2</c:v>
                </c:pt>
                <c:pt idx="266">
                  <c:v>3.3586872110552154E-2</c:v>
                </c:pt>
                <c:pt idx="267">
                  <c:v>3.3789672110552151E-2</c:v>
                </c:pt>
                <c:pt idx="268">
                  <c:v>3.3988032110552152E-2</c:v>
                </c:pt>
                <c:pt idx="269">
                  <c:v>3.4186792110552151E-2</c:v>
                </c:pt>
                <c:pt idx="270">
                  <c:v>3.4396832110552153E-2</c:v>
                </c:pt>
                <c:pt idx="271">
                  <c:v>3.4624232110552149E-2</c:v>
                </c:pt>
                <c:pt idx="272">
                  <c:v>3.4817072110552155E-2</c:v>
                </c:pt>
                <c:pt idx="273">
                  <c:v>3.5019312110552148E-2</c:v>
                </c:pt>
                <c:pt idx="274">
                  <c:v>3.5245472110552151E-2</c:v>
                </c:pt>
                <c:pt idx="275">
                  <c:v>3.5431472110552149E-2</c:v>
                </c:pt>
                <c:pt idx="276">
                  <c:v>3.5657872110552151E-2</c:v>
                </c:pt>
                <c:pt idx="277">
                  <c:v>3.5869032110552153E-2</c:v>
                </c:pt>
                <c:pt idx="278">
                  <c:v>3.6084152110552152E-2</c:v>
                </c:pt>
                <c:pt idx="279">
                  <c:v>3.6296712110552153E-2</c:v>
                </c:pt>
                <c:pt idx="280">
                  <c:v>3.6489592110552152E-2</c:v>
                </c:pt>
                <c:pt idx="281">
                  <c:v>3.671191211055215E-2</c:v>
                </c:pt>
                <c:pt idx="282">
                  <c:v>3.6911832110552149E-2</c:v>
                </c:pt>
                <c:pt idx="283">
                  <c:v>3.7138792110552148E-2</c:v>
                </c:pt>
                <c:pt idx="284">
                  <c:v>3.7364752110552152E-2</c:v>
                </c:pt>
                <c:pt idx="285">
                  <c:v>3.7585392110552146E-2</c:v>
                </c:pt>
                <c:pt idx="286">
                  <c:v>3.780083211055215E-2</c:v>
                </c:pt>
                <c:pt idx="287">
                  <c:v>3.7993192110552153E-2</c:v>
                </c:pt>
                <c:pt idx="288">
                  <c:v>3.8195472110552152E-2</c:v>
                </c:pt>
                <c:pt idx="289">
                  <c:v>3.8399632110552154E-2</c:v>
                </c:pt>
                <c:pt idx="290">
                  <c:v>3.8608912110552153E-2</c:v>
                </c:pt>
                <c:pt idx="291">
                  <c:v>3.8804152110552152E-2</c:v>
                </c:pt>
                <c:pt idx="292">
                  <c:v>3.9015472110552146E-2</c:v>
                </c:pt>
                <c:pt idx="293">
                  <c:v>3.9230272110552147E-2</c:v>
                </c:pt>
                <c:pt idx="294">
                  <c:v>3.9450552110552151E-2</c:v>
                </c:pt>
                <c:pt idx="295">
                  <c:v>3.969019211055215E-2</c:v>
                </c:pt>
                <c:pt idx="296">
                  <c:v>3.9898592110552154E-2</c:v>
                </c:pt>
                <c:pt idx="297">
                  <c:v>4.0097272110552147E-2</c:v>
                </c:pt>
                <c:pt idx="298">
                  <c:v>4.0308472110552149E-2</c:v>
                </c:pt>
                <c:pt idx="299">
                  <c:v>4.0521272110552148E-2</c:v>
                </c:pt>
                <c:pt idx="300">
                  <c:v>4.0738472110552149E-2</c:v>
                </c:pt>
                <c:pt idx="301">
                  <c:v>4.0953672110552154E-2</c:v>
                </c:pt>
                <c:pt idx="302">
                  <c:v>4.1167272110552149E-2</c:v>
                </c:pt>
                <c:pt idx="303">
                  <c:v>4.1364872110552148E-2</c:v>
                </c:pt>
                <c:pt idx="304">
                  <c:v>4.1575272110552147E-2</c:v>
                </c:pt>
                <c:pt idx="305">
                  <c:v>4.180607211055215E-2</c:v>
                </c:pt>
                <c:pt idx="306">
                  <c:v>4.2041272110552148E-2</c:v>
                </c:pt>
                <c:pt idx="307">
                  <c:v>4.2238072110552152E-2</c:v>
                </c:pt>
                <c:pt idx="308">
                  <c:v>4.247687211055215E-2</c:v>
                </c:pt>
                <c:pt idx="309">
                  <c:v>4.2698072110552154E-2</c:v>
                </c:pt>
                <c:pt idx="310">
                  <c:v>4.2895672110552147E-2</c:v>
                </c:pt>
                <c:pt idx="311">
                  <c:v>4.3108072110552148E-2</c:v>
                </c:pt>
                <c:pt idx="312">
                  <c:v>4.3314872110552155E-2</c:v>
                </c:pt>
                <c:pt idx="313">
                  <c:v>4.352727211055215E-2</c:v>
                </c:pt>
                <c:pt idx="314">
                  <c:v>4.3729672110552148E-2</c:v>
                </c:pt>
                <c:pt idx="315">
                  <c:v>4.393847211055215E-2</c:v>
                </c:pt>
                <c:pt idx="316">
                  <c:v>4.415807211055215E-2</c:v>
                </c:pt>
                <c:pt idx="317">
                  <c:v>4.4389272110552144E-2</c:v>
                </c:pt>
                <c:pt idx="318">
                  <c:v>4.4601672110552153E-2</c:v>
                </c:pt>
                <c:pt idx="319">
                  <c:v>4.4807272110552153E-2</c:v>
                </c:pt>
                <c:pt idx="320">
                  <c:v>4.5008472110552152E-2</c:v>
                </c:pt>
                <c:pt idx="321">
                  <c:v>4.5227672110552147E-2</c:v>
                </c:pt>
                <c:pt idx="322">
                  <c:v>4.5470072110552151E-2</c:v>
                </c:pt>
                <c:pt idx="323">
                  <c:v>4.5674472110552145E-2</c:v>
                </c:pt>
                <c:pt idx="324">
                  <c:v>4.5893672110552154E-2</c:v>
                </c:pt>
                <c:pt idx="325">
                  <c:v>4.6091272110552153E-2</c:v>
                </c:pt>
                <c:pt idx="326">
                  <c:v>4.6297272110552151E-2</c:v>
                </c:pt>
                <c:pt idx="327">
                  <c:v>4.6506472110552151E-2</c:v>
                </c:pt>
                <c:pt idx="328">
                  <c:v>4.6732472110552148E-2</c:v>
                </c:pt>
                <c:pt idx="329">
                  <c:v>4.6932072110552149E-2</c:v>
                </c:pt>
                <c:pt idx="330">
                  <c:v>4.7137272110552159E-2</c:v>
                </c:pt>
                <c:pt idx="331">
                  <c:v>4.7397672110552146E-2</c:v>
                </c:pt>
                <c:pt idx="332">
                  <c:v>4.7604472110552153E-2</c:v>
                </c:pt>
                <c:pt idx="333">
                  <c:v>4.7818872110552156E-2</c:v>
                </c:pt>
                <c:pt idx="334">
                  <c:v>4.806167211055215E-2</c:v>
                </c:pt>
                <c:pt idx="335">
                  <c:v>4.8273272110552157E-2</c:v>
                </c:pt>
                <c:pt idx="336">
                  <c:v>4.8517272110552151E-2</c:v>
                </c:pt>
                <c:pt idx="337">
                  <c:v>4.8721672110552151E-2</c:v>
                </c:pt>
                <c:pt idx="338">
                  <c:v>4.893807211055215E-2</c:v>
                </c:pt>
                <c:pt idx="339">
                  <c:v>4.9182072110552151E-2</c:v>
                </c:pt>
                <c:pt idx="340">
                  <c:v>4.9372072110552147E-2</c:v>
                </c:pt>
                <c:pt idx="341">
                  <c:v>4.9584872110552153E-2</c:v>
                </c:pt>
                <c:pt idx="342">
                  <c:v>4.980967211055215E-2</c:v>
                </c:pt>
                <c:pt idx="343">
                  <c:v>5.0047672110552152E-2</c:v>
                </c:pt>
                <c:pt idx="344">
                  <c:v>5.0286472110552156E-2</c:v>
                </c:pt>
                <c:pt idx="345">
                  <c:v>5.0480472110552156E-2</c:v>
                </c:pt>
                <c:pt idx="346">
                  <c:v>5.0720872110552151E-2</c:v>
                </c:pt>
                <c:pt idx="347">
                  <c:v>5.0939272110552151E-2</c:v>
                </c:pt>
                <c:pt idx="348">
                  <c:v>5.1148072110552147E-2</c:v>
                </c:pt>
                <c:pt idx="349">
                  <c:v>5.1385672110552151E-2</c:v>
                </c:pt>
                <c:pt idx="350">
                  <c:v>5.160087211055215E-2</c:v>
                </c:pt>
                <c:pt idx="351">
                  <c:v>5.1840472110552149E-2</c:v>
                </c:pt>
                <c:pt idx="352">
                  <c:v>5.2028872110552148E-2</c:v>
                </c:pt>
                <c:pt idx="353">
                  <c:v>5.2254872110552152E-2</c:v>
                </c:pt>
                <c:pt idx="354">
                  <c:v>5.2492072110552151E-2</c:v>
                </c:pt>
                <c:pt idx="355">
                  <c:v>5.2711272110552147E-2</c:v>
                </c:pt>
                <c:pt idx="356">
                  <c:v>5.2993272110552152E-2</c:v>
                </c:pt>
                <c:pt idx="357">
                  <c:v>5.3196072110552155E-2</c:v>
                </c:pt>
                <c:pt idx="358">
                  <c:v>5.3448472110552148E-2</c:v>
                </c:pt>
                <c:pt idx="359">
                  <c:v>5.3694472110552151E-2</c:v>
                </c:pt>
                <c:pt idx="360">
                  <c:v>5.3874872110552155E-2</c:v>
                </c:pt>
                <c:pt idx="361">
                  <c:v>5.4117272110552152E-2</c:v>
                </c:pt>
                <c:pt idx="362">
                  <c:v>5.4338872110552154E-2</c:v>
                </c:pt>
                <c:pt idx="363">
                  <c:v>5.4550072110552156E-2</c:v>
                </c:pt>
                <c:pt idx="364">
                  <c:v>5.4804872110552155E-2</c:v>
                </c:pt>
                <c:pt idx="365">
                  <c:v>5.5028072110552148E-2</c:v>
                </c:pt>
                <c:pt idx="366">
                  <c:v>5.5258072110552156E-2</c:v>
                </c:pt>
                <c:pt idx="367">
                  <c:v>5.5448072110552145E-2</c:v>
                </c:pt>
                <c:pt idx="368">
                  <c:v>5.5688872110552151E-2</c:v>
                </c:pt>
                <c:pt idx="369">
                  <c:v>5.5892072110552152E-2</c:v>
                </c:pt>
                <c:pt idx="370">
                  <c:v>5.6124472110552152E-2</c:v>
                </c:pt>
                <c:pt idx="371">
                  <c:v>5.635967211055215E-2</c:v>
                </c:pt>
                <c:pt idx="372">
                  <c:v>5.6596472110552146E-2</c:v>
                </c:pt>
                <c:pt idx="373">
                  <c:v>5.6813272110552156E-2</c:v>
                </c:pt>
                <c:pt idx="374">
                  <c:v>5.704207211055215E-2</c:v>
                </c:pt>
                <c:pt idx="375">
                  <c:v>5.7283672110552158E-2</c:v>
                </c:pt>
                <c:pt idx="376">
                  <c:v>5.7510472110552151E-2</c:v>
                </c:pt>
                <c:pt idx="377">
                  <c:v>5.7735272110552148E-2</c:v>
                </c:pt>
                <c:pt idx="378">
                  <c:v>5.7961272110552152E-2</c:v>
                </c:pt>
                <c:pt idx="379">
                  <c:v>5.8186072110552149E-2</c:v>
                </c:pt>
                <c:pt idx="380">
                  <c:v>5.8426072110552153E-2</c:v>
                </c:pt>
                <c:pt idx="381">
                  <c:v>5.8661672110552149E-2</c:v>
                </c:pt>
                <c:pt idx="382">
                  <c:v>5.8911272110552151E-2</c:v>
                </c:pt>
                <c:pt idx="383">
                  <c:v>5.9154872110552148E-2</c:v>
                </c:pt>
                <c:pt idx="384">
                  <c:v>5.937887211055215E-2</c:v>
                </c:pt>
                <c:pt idx="385">
                  <c:v>5.9610872110552153E-2</c:v>
                </c:pt>
                <c:pt idx="386">
                  <c:v>5.9839272110552157E-2</c:v>
                </c:pt>
                <c:pt idx="387">
                  <c:v>6.0045272110552154E-2</c:v>
                </c:pt>
                <c:pt idx="388">
                  <c:v>6.0278872110552148E-2</c:v>
                </c:pt>
                <c:pt idx="389">
                  <c:v>6.0507272110552152E-2</c:v>
                </c:pt>
                <c:pt idx="390">
                  <c:v>6.0745672110552151E-2</c:v>
                </c:pt>
                <c:pt idx="391">
                  <c:v>6.099127211055215E-2</c:v>
                </c:pt>
                <c:pt idx="392">
                  <c:v>6.1214872110552154E-2</c:v>
                </c:pt>
                <c:pt idx="393">
                  <c:v>6.1450072110552145E-2</c:v>
                </c:pt>
                <c:pt idx="394">
                  <c:v>6.170167211055215E-2</c:v>
                </c:pt>
                <c:pt idx="395">
                  <c:v>6.1930472110552151E-2</c:v>
                </c:pt>
                <c:pt idx="396">
                  <c:v>6.2154872110552158E-2</c:v>
                </c:pt>
                <c:pt idx="397">
                  <c:v>6.2370472110552154E-2</c:v>
                </c:pt>
                <c:pt idx="398">
                  <c:v>6.2605272110552154E-2</c:v>
                </c:pt>
                <c:pt idx="399">
                  <c:v>6.2869272110552155E-2</c:v>
                </c:pt>
                <c:pt idx="400">
                  <c:v>6.3104872110552157E-2</c:v>
                </c:pt>
                <c:pt idx="401">
                  <c:v>6.3356872110552145E-2</c:v>
                </c:pt>
                <c:pt idx="402">
                  <c:v>6.3590872110552144E-2</c:v>
                </c:pt>
                <c:pt idx="403">
                  <c:v>6.382807211055215E-2</c:v>
                </c:pt>
                <c:pt idx="404">
                  <c:v>6.405247211055215E-2</c:v>
                </c:pt>
                <c:pt idx="405">
                  <c:v>6.4280872110552154E-2</c:v>
                </c:pt>
                <c:pt idx="406">
                  <c:v>6.4507672110552153E-2</c:v>
                </c:pt>
                <c:pt idx="407">
                  <c:v>6.4739672110552149E-2</c:v>
                </c:pt>
                <c:pt idx="408">
                  <c:v>6.4987672110552147E-2</c:v>
                </c:pt>
                <c:pt idx="409">
                  <c:v>6.5230472110552148E-2</c:v>
                </c:pt>
                <c:pt idx="410">
                  <c:v>6.5467672110552155E-2</c:v>
                </c:pt>
                <c:pt idx="411">
                  <c:v>6.5702472110552149E-2</c:v>
                </c:pt>
                <c:pt idx="412">
                  <c:v>6.5939272110552144E-2</c:v>
                </c:pt>
                <c:pt idx="413">
                  <c:v>6.6173272110552156E-2</c:v>
                </c:pt>
                <c:pt idx="414">
                  <c:v>6.6432072110552159E-2</c:v>
                </c:pt>
                <c:pt idx="415">
                  <c:v>6.666807211055216E-2</c:v>
                </c:pt>
                <c:pt idx="416">
                  <c:v>6.6902072110552158E-2</c:v>
                </c:pt>
                <c:pt idx="417">
                  <c:v>6.7140872110552155E-2</c:v>
                </c:pt>
                <c:pt idx="418">
                  <c:v>6.7381272110552157E-2</c:v>
                </c:pt>
                <c:pt idx="419">
                  <c:v>6.7620872110552149E-2</c:v>
                </c:pt>
                <c:pt idx="420">
                  <c:v>6.7856472110552152E-2</c:v>
                </c:pt>
                <c:pt idx="421">
                  <c:v>6.8114072110552148E-2</c:v>
                </c:pt>
                <c:pt idx="422">
                  <c:v>6.8340872110552148E-2</c:v>
                </c:pt>
                <c:pt idx="423">
                  <c:v>6.8574872110552146E-2</c:v>
                </c:pt>
                <c:pt idx="424">
                  <c:v>6.8814072110552155E-2</c:v>
                </c:pt>
                <c:pt idx="425">
                  <c:v>6.9062872110552148E-2</c:v>
                </c:pt>
                <c:pt idx="426">
                  <c:v>6.9298072110552153E-2</c:v>
                </c:pt>
                <c:pt idx="427">
                  <c:v>6.9530472110552147E-2</c:v>
                </c:pt>
                <c:pt idx="428">
                  <c:v>6.9788872110552153E-2</c:v>
                </c:pt>
                <c:pt idx="429">
                  <c:v>7.0032072110552152E-2</c:v>
                </c:pt>
                <c:pt idx="430">
                  <c:v>7.0273672110552146E-2</c:v>
                </c:pt>
                <c:pt idx="431">
                  <c:v>7.0516872110552159E-2</c:v>
                </c:pt>
                <c:pt idx="432" formatCode="General">
                  <c:v>7.0766872110552145E-2</c:v>
                </c:pt>
                <c:pt idx="433" formatCode="General">
                  <c:v>7.1002872110552145E-2</c:v>
                </c:pt>
                <c:pt idx="434" formatCode="General">
                  <c:v>7.1236072110552148E-2</c:v>
                </c:pt>
                <c:pt idx="435" formatCode="General">
                  <c:v>7.1489272110552143E-2</c:v>
                </c:pt>
                <c:pt idx="436" formatCode="General">
                  <c:v>7.1760472110552143E-2</c:v>
                </c:pt>
                <c:pt idx="437" formatCode="General">
                  <c:v>7.2004072110552153E-2</c:v>
                </c:pt>
                <c:pt idx="438" formatCode="General">
                  <c:v>7.225927211055215E-2</c:v>
                </c:pt>
                <c:pt idx="439" formatCode="General">
                  <c:v>7.2489272110552158E-2</c:v>
                </c:pt>
                <c:pt idx="440" formatCode="General">
                  <c:v>7.2749672110552152E-2</c:v>
                </c:pt>
                <c:pt idx="441" formatCode="General">
                  <c:v>7.2996072110552146E-2</c:v>
                </c:pt>
                <c:pt idx="442" formatCode="General">
                  <c:v>7.3266872110552148E-2</c:v>
                </c:pt>
                <c:pt idx="443" formatCode="General">
                  <c:v>7.3539672110552151E-2</c:v>
                </c:pt>
                <c:pt idx="444" formatCode="General">
                  <c:v>7.3786472110552156E-2</c:v>
                </c:pt>
                <c:pt idx="445" formatCode="General">
                  <c:v>7.4028072110552151E-2</c:v>
                </c:pt>
                <c:pt idx="446" formatCode="General">
                  <c:v>7.4265672110552156E-2</c:v>
                </c:pt>
                <c:pt idx="447" formatCode="General">
                  <c:v>7.4507672110552148E-2</c:v>
                </c:pt>
                <c:pt idx="448" formatCode="General">
                  <c:v>7.4780872110552149E-2</c:v>
                </c:pt>
                <c:pt idx="449" formatCode="General">
                  <c:v>7.5028072110552152E-2</c:v>
                </c:pt>
                <c:pt idx="450" formatCode="General">
                  <c:v>7.5274872110552143E-2</c:v>
                </c:pt>
                <c:pt idx="451" formatCode="General">
                  <c:v>7.5526472110552148E-2</c:v>
                </c:pt>
                <c:pt idx="452" formatCode="General">
                  <c:v>7.5787672110552151E-2</c:v>
                </c:pt>
                <c:pt idx="453" formatCode="General">
                  <c:v>7.6045672110552159E-2</c:v>
                </c:pt>
                <c:pt idx="454" formatCode="General">
                  <c:v>7.6308472110552153E-2</c:v>
                </c:pt>
                <c:pt idx="455" formatCode="General">
                  <c:v>7.6583672110552156E-2</c:v>
                </c:pt>
                <c:pt idx="456" formatCode="General">
                  <c:v>7.6845272110552157E-2</c:v>
                </c:pt>
                <c:pt idx="457" formatCode="General">
                  <c:v>7.7085272110552147E-2</c:v>
                </c:pt>
                <c:pt idx="458" formatCode="General">
                  <c:v>7.7329272110552155E-2</c:v>
                </c:pt>
                <c:pt idx="459" formatCode="General">
                  <c:v>7.7558872110552152E-2</c:v>
                </c:pt>
                <c:pt idx="460" formatCode="General">
                  <c:v>7.785127211055215E-2</c:v>
                </c:pt>
                <c:pt idx="461" formatCode="General">
                  <c:v>7.8102872110552155E-2</c:v>
                </c:pt>
                <c:pt idx="462" formatCode="General">
                  <c:v>7.8350472110552155E-2</c:v>
                </c:pt>
                <c:pt idx="463" formatCode="General">
                  <c:v>7.859727211055216E-2</c:v>
                </c:pt>
                <c:pt idx="464" formatCode="General">
                  <c:v>7.8864072110552158E-2</c:v>
                </c:pt>
                <c:pt idx="465" formatCode="General">
                  <c:v>7.9129672110552149E-2</c:v>
                </c:pt>
                <c:pt idx="466" formatCode="General">
                  <c:v>7.9386872110552148E-2</c:v>
                </c:pt>
                <c:pt idx="467" formatCode="General">
                  <c:v>7.9640072110552143E-2</c:v>
                </c:pt>
                <c:pt idx="468" formatCode="General">
                  <c:v>7.9902472110552153E-2</c:v>
                </c:pt>
                <c:pt idx="469" formatCode="General">
                  <c:v>8.0142072110552146E-2</c:v>
                </c:pt>
                <c:pt idx="470" formatCode="General">
                  <c:v>8.0408872110552143E-2</c:v>
                </c:pt>
                <c:pt idx="471" formatCode="General">
                  <c:v>8.0661272110552143E-2</c:v>
                </c:pt>
                <c:pt idx="472" formatCode="General">
                  <c:v>8.0912872110552134E-2</c:v>
                </c:pt>
                <c:pt idx="473" formatCode="General">
                  <c:v>8.1171672110552151E-2</c:v>
                </c:pt>
                <c:pt idx="474" formatCode="General">
                  <c:v>8.1426872110552148E-2</c:v>
                </c:pt>
                <c:pt idx="475" formatCode="General">
                  <c:v>8.1666472110552141E-2</c:v>
                </c:pt>
                <c:pt idx="476" formatCode="General">
                  <c:v>8.1933272110552138E-2</c:v>
                </c:pt>
                <c:pt idx="477" formatCode="General">
                  <c:v>8.2208072110552144E-2</c:v>
                </c:pt>
                <c:pt idx="478" formatCode="General">
                  <c:v>8.2453272110552145E-2</c:v>
                </c:pt>
                <c:pt idx="479" formatCode="General">
                  <c:v>8.2702072110552138E-2</c:v>
                </c:pt>
                <c:pt idx="480" formatCode="General">
                  <c:v>8.2945672110552149E-2</c:v>
                </c:pt>
                <c:pt idx="481" formatCode="General">
                  <c:v>8.3220472110552141E-2</c:v>
                </c:pt>
                <c:pt idx="482" formatCode="General">
                  <c:v>8.3473272110552138E-2</c:v>
                </c:pt>
                <c:pt idx="483" formatCode="General">
                  <c:v>8.374167211055214E-2</c:v>
                </c:pt>
                <c:pt idx="484" formatCode="General">
                  <c:v>8.4020872110552147E-2</c:v>
                </c:pt>
                <c:pt idx="485" formatCode="General">
                  <c:v>8.4268472110552148E-2</c:v>
                </c:pt>
                <c:pt idx="486" formatCode="General">
                  <c:v>8.4522472110552138E-2</c:v>
                </c:pt>
                <c:pt idx="487" formatCode="General">
                  <c:v>8.4783672110552141E-2</c:v>
                </c:pt>
                <c:pt idx="488" formatCode="General">
                  <c:v>8.5023272110552134E-2</c:v>
                </c:pt>
                <c:pt idx="489" formatCode="General">
                  <c:v>8.5298472110552137E-2</c:v>
                </c:pt>
                <c:pt idx="490" formatCode="General">
                  <c:v>8.5555272110552139E-2</c:v>
                </c:pt>
                <c:pt idx="491" formatCode="General">
                  <c:v>8.5816872110552153E-2</c:v>
                </c:pt>
                <c:pt idx="492" formatCode="General">
                  <c:v>8.607607211055214E-2</c:v>
                </c:pt>
                <c:pt idx="493" formatCode="General">
                  <c:v>8.6345272110552151E-2</c:v>
                </c:pt>
                <c:pt idx="494" formatCode="General">
                  <c:v>8.6600872110552146E-2</c:v>
                </c:pt>
                <c:pt idx="495" formatCode="General">
                  <c:v>8.6860472110552145E-2</c:v>
                </c:pt>
                <c:pt idx="496" formatCode="General">
                  <c:v>8.7098072110552135E-2</c:v>
                </c:pt>
                <c:pt idx="497" formatCode="General">
                  <c:v>8.7340872110552151E-2</c:v>
                </c:pt>
                <c:pt idx="498" formatCode="General">
                  <c:v>8.761607211055214E-2</c:v>
                </c:pt>
                <c:pt idx="499" formatCode="General">
                  <c:v>8.7866872110552149E-2</c:v>
                </c:pt>
                <c:pt idx="500" formatCode="General">
                  <c:v>8.8154072110552151E-2</c:v>
                </c:pt>
                <c:pt idx="501" formatCode="General">
                  <c:v>8.8413672110552136E-2</c:v>
                </c:pt>
                <c:pt idx="502" formatCode="General">
                  <c:v>8.8649672110552136E-2</c:v>
                </c:pt>
                <c:pt idx="503" formatCode="General">
                  <c:v>8.8922872110552137E-2</c:v>
                </c:pt>
                <c:pt idx="504" formatCode="General">
                  <c:v>8.9182472110552136E-2</c:v>
                </c:pt>
                <c:pt idx="505" formatCode="General">
                  <c:v>8.9429672110552139E-2</c:v>
                </c:pt>
                <c:pt idx="506" formatCode="General">
                  <c:v>8.9671272110552133E-2</c:v>
                </c:pt>
                <c:pt idx="507" formatCode="General">
                  <c:v>8.9918872110552148E-2</c:v>
                </c:pt>
                <c:pt idx="508" formatCode="General">
                  <c:v>9.0202072110552131E-2</c:v>
                </c:pt>
                <c:pt idx="509" formatCode="General">
                  <c:v>9.0477272110552148E-2</c:v>
                </c:pt>
                <c:pt idx="510" formatCode="General">
                  <c:v>9.0739272110552133E-2</c:v>
                </c:pt>
                <c:pt idx="511" formatCode="General">
                  <c:v>9.0990872110552151E-2</c:v>
                </c:pt>
                <c:pt idx="512" formatCode="General">
                  <c:v>9.1240472110552154E-2</c:v>
                </c:pt>
                <c:pt idx="513" formatCode="General">
                  <c:v>9.1497272110552141E-2</c:v>
                </c:pt>
                <c:pt idx="514" formatCode="General">
                  <c:v>9.1747272110552155E-2</c:v>
                </c:pt>
                <c:pt idx="515" formatCode="General">
                  <c:v>9.2021672110552136E-2</c:v>
                </c:pt>
                <c:pt idx="516" formatCode="General">
                  <c:v>9.2298472110552143E-2</c:v>
                </c:pt>
                <c:pt idx="517" formatCode="General">
                  <c:v>9.2526072110552138E-2</c:v>
                </c:pt>
                <c:pt idx="518" formatCode="General">
                  <c:v>9.2787672110552138E-2</c:v>
                </c:pt>
                <c:pt idx="519" formatCode="General">
                  <c:v>9.3069272110552145E-2</c:v>
                </c:pt>
                <c:pt idx="520" formatCode="General">
                  <c:v>9.3273272110552141E-2</c:v>
                </c:pt>
                <c:pt idx="521" formatCode="General">
                  <c:v>9.3530072110552143E-2</c:v>
                </c:pt>
                <c:pt idx="522" formatCode="General">
                  <c:v>9.3774472110552148E-2</c:v>
                </c:pt>
                <c:pt idx="523" formatCode="General">
                  <c:v>9.4018072110552145E-2</c:v>
                </c:pt>
                <c:pt idx="524" formatCode="General">
                  <c:v>9.4301672110552154E-2</c:v>
                </c:pt>
                <c:pt idx="525" formatCode="General">
                  <c:v>9.4561272110552153E-2</c:v>
                </c:pt>
                <c:pt idx="526" formatCode="General">
                  <c:v>9.4804872110552149E-2</c:v>
                </c:pt>
                <c:pt idx="527" formatCode="General">
                  <c:v>9.5060872110552155E-2</c:v>
                </c:pt>
                <c:pt idx="528" formatCode="General">
                  <c:v>9.5365272110552138E-2</c:v>
                </c:pt>
                <c:pt idx="529" formatCode="General">
                  <c:v>9.5609672110552144E-2</c:v>
                </c:pt>
                <c:pt idx="530" formatCode="General">
                  <c:v>9.5894472110552145E-2</c:v>
                </c:pt>
                <c:pt idx="531" formatCode="General">
                  <c:v>9.611807211055215E-2</c:v>
                </c:pt>
                <c:pt idx="532" formatCode="General">
                  <c:v>9.6365672110552136E-2</c:v>
                </c:pt>
                <c:pt idx="533" formatCode="General">
                  <c:v>9.6665672110552145E-2</c:v>
                </c:pt>
                <c:pt idx="534" formatCode="General">
                  <c:v>9.6922072110552135E-2</c:v>
                </c:pt>
                <c:pt idx="535" formatCode="General">
                  <c:v>9.7173672110552139E-2</c:v>
                </c:pt>
                <c:pt idx="536" formatCode="General">
                  <c:v>9.7422472110552147E-2</c:v>
                </c:pt>
                <c:pt idx="537" formatCode="General">
                  <c:v>9.7677272110552146E-2</c:v>
                </c:pt>
                <c:pt idx="538" formatCode="General">
                  <c:v>9.7968472110552138E-2</c:v>
                </c:pt>
                <c:pt idx="539" formatCode="General">
                  <c:v>9.8204472110552138E-2</c:v>
                </c:pt>
                <c:pt idx="540" formatCode="General">
                  <c:v>9.8480072110552153E-2</c:v>
                </c:pt>
                <c:pt idx="541" formatCode="General">
                  <c:v>9.8754472110552133E-2</c:v>
                </c:pt>
                <c:pt idx="542" formatCode="General">
                  <c:v>9.8999672110552148E-2</c:v>
                </c:pt>
                <c:pt idx="543" formatCode="General">
                  <c:v>9.928367211055214E-2</c:v>
                </c:pt>
                <c:pt idx="544" formatCode="General">
                  <c:v>9.9548872110552133E-2</c:v>
                </c:pt>
                <c:pt idx="545" formatCode="General">
                  <c:v>9.9812872110552148E-2</c:v>
                </c:pt>
                <c:pt idx="546" formatCode="General">
                  <c:v>0.10005967211055214</c:v>
                </c:pt>
                <c:pt idx="547" formatCode="General">
                  <c:v>0.10031047211055213</c:v>
                </c:pt>
                <c:pt idx="548" formatCode="General">
                  <c:v>0.10059287211055214</c:v>
                </c:pt>
                <c:pt idx="549" formatCode="General">
                  <c:v>0.10083727211055214</c:v>
                </c:pt>
                <c:pt idx="550" formatCode="General">
                  <c:v>0.10111087211055214</c:v>
                </c:pt>
                <c:pt idx="551" formatCode="General">
                  <c:v>0.10135567211055214</c:v>
                </c:pt>
                <c:pt idx="552" formatCode="General">
                  <c:v>0.10161727211055215</c:v>
                </c:pt>
                <c:pt idx="553" formatCode="General">
                  <c:v>0.10191047211055214</c:v>
                </c:pt>
                <c:pt idx="554" formatCode="General">
                  <c:v>0.10213847211055213</c:v>
                </c:pt>
                <c:pt idx="555" formatCode="General">
                  <c:v>0.10238807211055213</c:v>
                </c:pt>
                <c:pt idx="556" formatCode="General">
                  <c:v>0.10265367211055214</c:v>
                </c:pt>
                <c:pt idx="557" formatCode="General">
                  <c:v>0.10292327211055215</c:v>
                </c:pt>
                <c:pt idx="558" formatCode="General">
                  <c:v>0.10320967211055214</c:v>
                </c:pt>
                <c:pt idx="559" formatCode="General">
                  <c:v>0.10346247211055214</c:v>
                </c:pt>
                <c:pt idx="560" formatCode="General">
                  <c:v>0.10371887211055214</c:v>
                </c:pt>
                <c:pt idx="561" formatCode="General">
                  <c:v>0.10398967211055216</c:v>
                </c:pt>
                <c:pt idx="562" formatCode="General">
                  <c:v>0.10423327211055215</c:v>
                </c:pt>
                <c:pt idx="563" formatCode="General">
                  <c:v>0.10451567211055215</c:v>
                </c:pt>
                <c:pt idx="564" formatCode="General">
                  <c:v>0.10476927211055215</c:v>
                </c:pt>
                <c:pt idx="565" formatCode="General">
                  <c:v>0.10503727211055214</c:v>
                </c:pt>
                <c:pt idx="566" formatCode="General">
                  <c:v>0.10530167211055215</c:v>
                </c:pt>
                <c:pt idx="567" formatCode="General">
                  <c:v>0.10557927211055214</c:v>
                </c:pt>
                <c:pt idx="568" formatCode="General">
                  <c:v>0.10581807211055214</c:v>
                </c:pt>
                <c:pt idx="569" formatCode="General">
                  <c:v>0.10605967211055214</c:v>
                </c:pt>
                <c:pt idx="570" formatCode="General">
                  <c:v>0.10632487211055214</c:v>
                </c:pt>
                <c:pt idx="571" formatCode="General">
                  <c:v>0.10657727211055214</c:v>
                </c:pt>
                <c:pt idx="572" formatCode="General">
                  <c:v>0.10683567211055214</c:v>
                </c:pt>
                <c:pt idx="573" formatCode="General">
                  <c:v>0.10709447211055215</c:v>
                </c:pt>
                <c:pt idx="574" formatCode="General">
                  <c:v>0.10738127211055215</c:v>
                </c:pt>
                <c:pt idx="575" formatCode="General">
                  <c:v>0.10761927211055214</c:v>
                </c:pt>
                <c:pt idx="576" formatCode="General">
                  <c:v>0.10787327211055214</c:v>
                </c:pt>
                <c:pt idx="577" formatCode="General">
                  <c:v>0.10814527211055214</c:v>
                </c:pt>
                <c:pt idx="578" formatCode="General">
                  <c:v>0.10839207211055214</c:v>
                </c:pt>
                <c:pt idx="579" formatCode="General">
                  <c:v>0.10864967211055214</c:v>
                </c:pt>
                <c:pt idx="580" formatCode="General">
                  <c:v>0.10891247211055215</c:v>
                </c:pt>
                <c:pt idx="581" formatCode="General">
                  <c:v>0.10917007211055214</c:v>
                </c:pt>
                <c:pt idx="582" formatCode="General">
                  <c:v>0.10944687211055214</c:v>
                </c:pt>
                <c:pt idx="583" formatCode="General">
                  <c:v>0.10972207211055213</c:v>
                </c:pt>
                <c:pt idx="584" formatCode="General">
                  <c:v>0.10997207211055214</c:v>
                </c:pt>
                <c:pt idx="585" formatCode="General">
                  <c:v>0.11022887211055216</c:v>
                </c:pt>
                <c:pt idx="586" formatCode="General">
                  <c:v>0.11048127211055213</c:v>
                </c:pt>
                <c:pt idx="587" formatCode="General">
                  <c:v>0.11073447211055214</c:v>
                </c:pt>
                <c:pt idx="588" formatCode="General">
                  <c:v>0.11098847211055213</c:v>
                </c:pt>
                <c:pt idx="589" formatCode="General">
                  <c:v>0.11125287211055214</c:v>
                </c:pt>
                <c:pt idx="590" formatCode="General">
                  <c:v>0.11154487211055214</c:v>
                </c:pt>
                <c:pt idx="591" formatCode="General">
                  <c:v>0.11179767211055214</c:v>
                </c:pt>
                <c:pt idx="592" formatCode="General">
                  <c:v>0.11204567211055215</c:v>
                </c:pt>
                <c:pt idx="593" formatCode="General">
                  <c:v>0.11229087211055214</c:v>
                </c:pt>
                <c:pt idx="594" formatCode="General">
                  <c:v>0.11254007211055214</c:v>
                </c:pt>
                <c:pt idx="595" formatCode="General">
                  <c:v>0.11279647211055215</c:v>
                </c:pt>
                <c:pt idx="596" formatCode="General">
                  <c:v>0.11305207211055214</c:v>
                </c:pt>
                <c:pt idx="597" formatCode="General">
                  <c:v>0.11332167211055215</c:v>
                </c:pt>
                <c:pt idx="598" formatCode="General">
                  <c:v>0.11358047211055215</c:v>
                </c:pt>
                <c:pt idx="599" formatCode="General">
                  <c:v>0.11382167211055215</c:v>
                </c:pt>
                <c:pt idx="600" formatCode="General">
                  <c:v>0.11408047211055214</c:v>
                </c:pt>
                <c:pt idx="601" formatCode="General">
                  <c:v>0.11434167211055214</c:v>
                </c:pt>
                <c:pt idx="602" formatCode="General">
                  <c:v>0.11463207211055215</c:v>
                </c:pt>
                <c:pt idx="603" formatCode="General">
                  <c:v>0.11487167211055213</c:v>
                </c:pt>
                <c:pt idx="604" formatCode="General">
                  <c:v>0.11513767211055213</c:v>
                </c:pt>
                <c:pt idx="605" formatCode="General">
                  <c:v>0.11540527211055215</c:v>
                </c:pt>
                <c:pt idx="606" formatCode="General">
                  <c:v>0.11566287211055215</c:v>
                </c:pt>
                <c:pt idx="607" formatCode="General">
                  <c:v>0.11595167211055214</c:v>
                </c:pt>
                <c:pt idx="608" formatCode="General">
                  <c:v>0.11621287211055215</c:v>
                </c:pt>
                <c:pt idx="609" formatCode="General">
                  <c:v>0.11648647211055214</c:v>
                </c:pt>
                <c:pt idx="610" formatCode="General">
                  <c:v>0.11674687211055215</c:v>
                </c:pt>
                <c:pt idx="611" formatCode="General">
                  <c:v>0.11699727211055214</c:v>
                </c:pt>
                <c:pt idx="612" formatCode="General">
                  <c:v>0.11724407211055214</c:v>
                </c:pt>
                <c:pt idx="613" formatCode="General">
                  <c:v>0.11749567211055215</c:v>
                </c:pt>
                <c:pt idx="614" formatCode="General">
                  <c:v>0.11775127211055214</c:v>
                </c:pt>
                <c:pt idx="615" formatCode="General">
                  <c:v>0.11799007211055214</c:v>
                </c:pt>
                <c:pt idx="616" formatCode="General">
                  <c:v>0.11827647211055214</c:v>
                </c:pt>
                <c:pt idx="617" formatCode="General">
                  <c:v>0.11856007211055214</c:v>
                </c:pt>
                <c:pt idx="618" formatCode="General">
                  <c:v>0.11882847211055214</c:v>
                </c:pt>
                <c:pt idx="619" formatCode="General">
                  <c:v>0.11907887211055215</c:v>
                </c:pt>
                <c:pt idx="620" formatCode="General">
                  <c:v>0.11934287211055214</c:v>
                </c:pt>
                <c:pt idx="621" formatCode="General">
                  <c:v>0.11960647211055214</c:v>
                </c:pt>
                <c:pt idx="622" formatCode="General">
                  <c:v>0.11989847211055213</c:v>
                </c:pt>
                <c:pt idx="623" formatCode="General">
                  <c:v>0.12014087211055215</c:v>
                </c:pt>
                <c:pt idx="624" formatCode="General">
                  <c:v>0.12039127211055214</c:v>
                </c:pt>
                <c:pt idx="625" formatCode="General">
                  <c:v>0.12065727211055215</c:v>
                </c:pt>
                <c:pt idx="626" formatCode="General">
                  <c:v>0.12091367211055214</c:v>
                </c:pt>
                <c:pt idx="627" formatCode="General">
                  <c:v>0.12116527211055214</c:v>
                </c:pt>
                <c:pt idx="628" formatCode="General">
                  <c:v>0.12145127211055215</c:v>
                </c:pt>
                <c:pt idx="629" formatCode="General">
                  <c:v>0.12170687211055213</c:v>
                </c:pt>
                <c:pt idx="630" formatCode="General">
                  <c:v>0.12196047211055214</c:v>
                </c:pt>
                <c:pt idx="631" formatCode="General">
                  <c:v>0.12225767211055213</c:v>
                </c:pt>
                <c:pt idx="632" formatCode="General">
                  <c:v>0.12250127211055215</c:v>
                </c:pt>
                <c:pt idx="633" formatCode="General">
                  <c:v>0.12276007211055213</c:v>
                </c:pt>
                <c:pt idx="634" formatCode="General">
                  <c:v>0.12303687211055214</c:v>
                </c:pt>
                <c:pt idx="635" formatCode="General">
                  <c:v>0.12330687211055213</c:v>
                </c:pt>
                <c:pt idx="636" formatCode="General">
                  <c:v>0.12354887211055214</c:v>
                </c:pt>
                <c:pt idx="637" formatCode="General">
                  <c:v>0.12380127211055214</c:v>
                </c:pt>
                <c:pt idx="638" formatCode="General">
                  <c:v>0.12405007211055213</c:v>
                </c:pt>
                <c:pt idx="639" formatCode="General">
                  <c:v>0.12429767211055215</c:v>
                </c:pt>
                <c:pt idx="640" formatCode="General">
                  <c:v>0.12459527211055214</c:v>
                </c:pt>
                <c:pt idx="641" formatCode="General">
                  <c:v>0.12485487211055216</c:v>
                </c:pt>
                <c:pt idx="642" formatCode="General">
                  <c:v>0.12511727211055215</c:v>
                </c:pt>
                <c:pt idx="643" formatCode="General">
                  <c:v>0.12540527211055216</c:v>
                </c:pt>
                <c:pt idx="644" formatCode="General">
                  <c:v>0.12564887211055215</c:v>
                </c:pt>
                <c:pt idx="645" formatCode="General">
                  <c:v>0.12590367211055215</c:v>
                </c:pt>
                <c:pt idx="646" formatCode="General">
                  <c:v>0.12616247211055215</c:v>
                </c:pt>
                <c:pt idx="647" formatCode="General">
                  <c:v>0.12642607211055215</c:v>
                </c:pt>
                <c:pt idx="648" formatCode="General">
                  <c:v>0.12668007211055213</c:v>
                </c:pt>
                <c:pt idx="649" formatCode="General">
                  <c:v>0.12692687211055215</c:v>
                </c:pt>
                <c:pt idx="650" formatCode="General">
                  <c:v>0.12720087211055214</c:v>
                </c:pt>
                <c:pt idx="651" formatCode="General">
                  <c:v>0.12746767211055215</c:v>
                </c:pt>
                <c:pt idx="652" formatCode="General">
                  <c:v>0.12774727211055215</c:v>
                </c:pt>
                <c:pt idx="653" formatCode="General">
                  <c:v>0.12799887211055214</c:v>
                </c:pt>
                <c:pt idx="654" formatCode="General">
                  <c:v>0.12827647211055215</c:v>
                </c:pt>
                <c:pt idx="655" formatCode="General">
                  <c:v>0.12854047211055214</c:v>
                </c:pt>
                <c:pt idx="656" formatCode="General">
                  <c:v>0.12883607211055215</c:v>
                </c:pt>
                <c:pt idx="657" formatCode="General">
                  <c:v>0.12909167211055214</c:v>
                </c:pt>
                <c:pt idx="658" formatCode="General">
                  <c:v>0.12933887211055214</c:v>
                </c:pt>
                <c:pt idx="659" formatCode="General">
                  <c:v>0.12959447211055214</c:v>
                </c:pt>
                <c:pt idx="660" formatCode="General">
                  <c:v>0.12987287211055215</c:v>
                </c:pt>
                <c:pt idx="661" formatCode="General">
                  <c:v>0.13013807211055214</c:v>
                </c:pt>
                <c:pt idx="662" formatCode="General">
                  <c:v>0.13038567211055216</c:v>
                </c:pt>
                <c:pt idx="663" formatCode="General">
                  <c:v>0.13065367211055215</c:v>
                </c:pt>
                <c:pt idx="664" formatCode="General">
                  <c:v>0.13090967211055216</c:v>
                </c:pt>
                <c:pt idx="665" formatCode="General">
                  <c:v>0.13119127211055215</c:v>
                </c:pt>
                <c:pt idx="666" formatCode="General">
                  <c:v>0.13146407211055214</c:v>
                </c:pt>
                <c:pt idx="667" formatCode="General">
                  <c:v>0.13173927211055214</c:v>
                </c:pt>
                <c:pt idx="668" formatCode="General">
                  <c:v>0.13200127211055215</c:v>
                </c:pt>
                <c:pt idx="669" formatCode="General">
                  <c:v>0.13227567211055213</c:v>
                </c:pt>
                <c:pt idx="670" formatCode="General">
                  <c:v>0.13253167211055214</c:v>
                </c:pt>
                <c:pt idx="671" formatCode="General">
                  <c:v>0.13279607211055214</c:v>
                </c:pt>
                <c:pt idx="672" formatCode="General">
                  <c:v>0.13303567211055214</c:v>
                </c:pt>
                <c:pt idx="673" formatCode="General">
                  <c:v>0.13329327211055214</c:v>
                </c:pt>
                <c:pt idx="674" formatCode="General">
                  <c:v>0.13357167211055215</c:v>
                </c:pt>
                <c:pt idx="675" formatCode="General">
                  <c:v>0.13384807211055214</c:v>
                </c:pt>
                <c:pt idx="676" formatCode="General">
                  <c:v>0.13413927211055213</c:v>
                </c:pt>
                <c:pt idx="677" formatCode="General">
                  <c:v>0.13445167211055215</c:v>
                </c:pt>
                <c:pt idx="678" formatCode="General">
                  <c:v>0.13471007211055214</c:v>
                </c:pt>
                <c:pt idx="679" formatCode="General">
                  <c:v>0.13496447211055215</c:v>
                </c:pt>
                <c:pt idx="680" formatCode="General">
                  <c:v>0.13524607211055215</c:v>
                </c:pt>
                <c:pt idx="681" formatCode="General">
                  <c:v>0.13553087211055215</c:v>
                </c:pt>
                <c:pt idx="682" formatCode="General">
                  <c:v>0.13579887211055214</c:v>
                </c:pt>
                <c:pt idx="683" formatCode="General">
                  <c:v>0.13606207211055213</c:v>
                </c:pt>
                <c:pt idx="684" formatCode="General">
                  <c:v>0.13633527211055216</c:v>
                </c:pt>
                <c:pt idx="685" formatCode="General">
                  <c:v>0.13659567211055215</c:v>
                </c:pt>
                <c:pt idx="686" formatCode="General">
                  <c:v>0.13689647211055214</c:v>
                </c:pt>
                <c:pt idx="687" formatCode="General">
                  <c:v>0.13716927211055213</c:v>
                </c:pt>
                <c:pt idx="688" formatCode="General">
                  <c:v>0.13743647211055213</c:v>
                </c:pt>
                <c:pt idx="689" formatCode="General">
                  <c:v>0.13771887211055214</c:v>
                </c:pt>
                <c:pt idx="690" formatCode="General">
                  <c:v>0.13801167211055212</c:v>
                </c:pt>
                <c:pt idx="691" formatCode="General">
                  <c:v>0.13827807211055215</c:v>
                </c:pt>
                <c:pt idx="692" formatCode="General">
                  <c:v>0.13855167211055214</c:v>
                </c:pt>
                <c:pt idx="693" formatCode="General">
                  <c:v>0.13882167211055216</c:v>
                </c:pt>
                <c:pt idx="694" formatCode="General">
                  <c:v>0.13908687211055215</c:v>
                </c:pt>
                <c:pt idx="695" formatCode="General">
                  <c:v>0.13934407211055214</c:v>
                </c:pt>
                <c:pt idx="696" formatCode="General">
                  <c:v>0.13964767211055215</c:v>
                </c:pt>
                <c:pt idx="697" formatCode="General">
                  <c:v>0.13991127211055215</c:v>
                </c:pt>
                <c:pt idx="698" formatCode="General">
                  <c:v>0.14022087211055215</c:v>
                </c:pt>
                <c:pt idx="699" formatCode="General">
                  <c:v>0.14049927211055213</c:v>
                </c:pt>
                <c:pt idx="700" formatCode="General">
                  <c:v>0.14079487211055214</c:v>
                </c:pt>
                <c:pt idx="701" formatCode="General">
                  <c:v>0.14106567211055215</c:v>
                </c:pt>
                <c:pt idx="702" formatCode="General">
                  <c:v>0.14133047211055214</c:v>
                </c:pt>
                <c:pt idx="703" formatCode="General">
                  <c:v>0.14161767211055212</c:v>
                </c:pt>
                <c:pt idx="704" formatCode="General">
                  <c:v>0.14188487211055215</c:v>
                </c:pt>
                <c:pt idx="705" formatCode="General">
                  <c:v>0.14219167211055214</c:v>
                </c:pt>
                <c:pt idx="706" formatCode="General">
                  <c:v>0.14250687211055213</c:v>
                </c:pt>
                <c:pt idx="707" formatCode="General">
                  <c:v>0.14280127211055216</c:v>
                </c:pt>
              </c:numCache>
            </c:numRef>
          </c:xVal>
          <c:yVal>
            <c:numRef>
              <c:f>'46NTA1'!$I$22:$I$729</c:f>
              <c:numCache>
                <c:formatCode>0.000</c:formatCode>
                <c:ptCount val="708"/>
                <c:pt idx="0">
                  <c:v>9.6751432159516586</c:v>
                </c:pt>
                <c:pt idx="1">
                  <c:v>9.8217031401162309</c:v>
                </c:pt>
                <c:pt idx="2">
                  <c:v>9.6479176744835868</c:v>
                </c:pt>
                <c:pt idx="3">
                  <c:v>9.6409967891758157</c:v>
                </c:pt>
                <c:pt idx="4">
                  <c:v>9.9649043993520294</c:v>
                </c:pt>
                <c:pt idx="5">
                  <c:v>9.661199667611001</c:v>
                </c:pt>
                <c:pt idx="6">
                  <c:v>9.8972222121510303</c:v>
                </c:pt>
                <c:pt idx="7">
                  <c:v>9.9067893183117715</c:v>
                </c:pt>
                <c:pt idx="8">
                  <c:v>9.8098460351404171</c:v>
                </c:pt>
                <c:pt idx="9">
                  <c:v>10.043680358590487</c:v>
                </c:pt>
                <c:pt idx="10">
                  <c:v>9.9636321777881012</c:v>
                </c:pt>
                <c:pt idx="11">
                  <c:v>11.914965612541742</c:v>
                </c:pt>
                <c:pt idx="12">
                  <c:v>16.694600250496265</c:v>
                </c:pt>
                <c:pt idx="13">
                  <c:v>22.50610835452197</c:v>
                </c:pt>
                <c:pt idx="14">
                  <c:v>27.587921058340807</c:v>
                </c:pt>
                <c:pt idx="15">
                  <c:v>34.10403635333271</c:v>
                </c:pt>
                <c:pt idx="16">
                  <c:v>40.418580863735777</c:v>
                </c:pt>
                <c:pt idx="17">
                  <c:v>47.062885203509126</c:v>
                </c:pt>
                <c:pt idx="18">
                  <c:v>53.471981220543356</c:v>
                </c:pt>
                <c:pt idx="19">
                  <c:v>59.598491383797771</c:v>
                </c:pt>
                <c:pt idx="20">
                  <c:v>67.863351551703346</c:v>
                </c:pt>
                <c:pt idx="21">
                  <c:v>76.049333982645337</c:v>
                </c:pt>
                <c:pt idx="22">
                  <c:v>84.15084090174247</c:v>
                </c:pt>
                <c:pt idx="23">
                  <c:v>92.575492098077447</c:v>
                </c:pt>
                <c:pt idx="24">
                  <c:v>100.65562569490058</c:v>
                </c:pt>
                <c:pt idx="25">
                  <c:v>108.16122403345358</c:v>
                </c:pt>
                <c:pt idx="26">
                  <c:v>115.83424672981955</c:v>
                </c:pt>
                <c:pt idx="27">
                  <c:v>124.67313326736969</c:v>
                </c:pt>
                <c:pt idx="28">
                  <c:v>133.35935321724838</c:v>
                </c:pt>
                <c:pt idx="29">
                  <c:v>142.03183317423668</c:v>
                </c:pt>
                <c:pt idx="30">
                  <c:v>150.6320509463938</c:v>
                </c:pt>
                <c:pt idx="31">
                  <c:v>158.86281557638608</c:v>
                </c:pt>
                <c:pt idx="32">
                  <c:v>167.83045093620578</c:v>
                </c:pt>
                <c:pt idx="33">
                  <c:v>177.22402607562879</c:v>
                </c:pt>
                <c:pt idx="34">
                  <c:v>186.48121906339861</c:v>
                </c:pt>
                <c:pt idx="35">
                  <c:v>196.88646479045758</c:v>
                </c:pt>
                <c:pt idx="36">
                  <c:v>206.12940889671145</c:v>
                </c:pt>
                <c:pt idx="37">
                  <c:v>216.71734564035054</c:v>
                </c:pt>
                <c:pt idx="38">
                  <c:v>224.98933024901416</c:v>
                </c:pt>
                <c:pt idx="39">
                  <c:v>233.95493005433156</c:v>
                </c:pt>
                <c:pt idx="40">
                  <c:v>243.72966277430757</c:v>
                </c:pt>
                <c:pt idx="41">
                  <c:v>254.71097042551338</c:v>
                </c:pt>
                <c:pt idx="42">
                  <c:v>263.44095479719124</c:v>
                </c:pt>
                <c:pt idx="43">
                  <c:v>273.47522071620864</c:v>
                </c:pt>
                <c:pt idx="44">
                  <c:v>281.6545875950182</c:v>
                </c:pt>
                <c:pt idx="45">
                  <c:v>291.97179558985334</c:v>
                </c:pt>
                <c:pt idx="46">
                  <c:v>301.23204190937662</c:v>
                </c:pt>
                <c:pt idx="47">
                  <c:v>310.799656958745</c:v>
                </c:pt>
                <c:pt idx="48">
                  <c:v>320.76929402231485</c:v>
                </c:pt>
                <c:pt idx="49">
                  <c:v>330.39899348400303</c:v>
                </c:pt>
                <c:pt idx="50">
                  <c:v>340.40934163761852</c:v>
                </c:pt>
                <c:pt idx="51">
                  <c:v>351.14332941679669</c:v>
                </c:pt>
                <c:pt idx="52">
                  <c:v>360.94503323392797</c:v>
                </c:pt>
                <c:pt idx="53">
                  <c:v>370.51163050604526</c:v>
                </c:pt>
                <c:pt idx="54">
                  <c:v>380.97743397954724</c:v>
                </c:pt>
                <c:pt idx="55">
                  <c:v>390.51197126825349</c:v>
                </c:pt>
                <c:pt idx="56">
                  <c:v>400.11469963278631</c:v>
                </c:pt>
                <c:pt idx="57">
                  <c:v>409.7342213219631</c:v>
                </c:pt>
                <c:pt idx="58">
                  <c:v>419.46976961777005</c:v>
                </c:pt>
                <c:pt idx="59">
                  <c:v>429.40124003442202</c:v>
                </c:pt>
                <c:pt idx="60">
                  <c:v>439.63651696054023</c:v>
                </c:pt>
                <c:pt idx="61">
                  <c:v>449.28911641037899</c:v>
                </c:pt>
                <c:pt idx="62">
                  <c:v>460.29027071798214</c:v>
                </c:pt>
                <c:pt idx="63">
                  <c:v>469.95253905170688</c:v>
                </c:pt>
                <c:pt idx="64">
                  <c:v>480.26669371478852</c:v>
                </c:pt>
                <c:pt idx="65">
                  <c:v>489.69843550112932</c:v>
                </c:pt>
                <c:pt idx="66">
                  <c:v>500.53420100542178</c:v>
                </c:pt>
                <c:pt idx="67">
                  <c:v>510.75624682727499</c:v>
                </c:pt>
                <c:pt idx="68">
                  <c:v>520.42004182687651</c:v>
                </c:pt>
                <c:pt idx="69">
                  <c:v>529.62074817720793</c:v>
                </c:pt>
                <c:pt idx="70">
                  <c:v>539.35069869813356</c:v>
                </c:pt>
                <c:pt idx="71">
                  <c:v>549.70149334225641</c:v>
                </c:pt>
                <c:pt idx="72">
                  <c:v>558.65284426605785</c:v>
                </c:pt>
                <c:pt idx="73">
                  <c:v>568.39806144575073</c:v>
                </c:pt>
                <c:pt idx="74">
                  <c:v>578.61654504722503</c:v>
                </c:pt>
                <c:pt idx="75">
                  <c:v>587.82234028381208</c:v>
                </c:pt>
                <c:pt idx="76">
                  <c:v>597.64389075734061</c:v>
                </c:pt>
                <c:pt idx="77">
                  <c:v>607.12448585173638</c:v>
                </c:pt>
                <c:pt idx="78">
                  <c:v>617.52108047216063</c:v>
                </c:pt>
                <c:pt idx="79">
                  <c:v>626.76758679879345</c:v>
                </c:pt>
                <c:pt idx="80">
                  <c:v>637.44407016328194</c:v>
                </c:pt>
                <c:pt idx="81">
                  <c:v>647.14348736667341</c:v>
                </c:pt>
                <c:pt idx="82">
                  <c:v>656.79201570750774</c:v>
                </c:pt>
                <c:pt idx="83">
                  <c:v>666.62374395354777</c:v>
                </c:pt>
                <c:pt idx="84">
                  <c:v>675.46313937972343</c:v>
                </c:pt>
                <c:pt idx="85">
                  <c:v>686.38388928448626</c:v>
                </c:pt>
                <c:pt idx="86">
                  <c:v>696.76012835988774</c:v>
                </c:pt>
                <c:pt idx="87">
                  <c:v>707.12618966277762</c:v>
                </c:pt>
                <c:pt idx="88">
                  <c:v>719.52271658169752</c:v>
                </c:pt>
                <c:pt idx="89">
                  <c:v>727.79724563348907</c:v>
                </c:pt>
                <c:pt idx="90">
                  <c:v>737.98010703117325</c:v>
                </c:pt>
                <c:pt idx="91">
                  <c:v>747.85763525351467</c:v>
                </c:pt>
                <c:pt idx="92">
                  <c:v>757.61303020571904</c:v>
                </c:pt>
                <c:pt idx="93">
                  <c:v>767.59742503943039</c:v>
                </c:pt>
                <c:pt idx="94">
                  <c:v>777.37826442291328</c:v>
                </c:pt>
                <c:pt idx="95">
                  <c:v>787.99877003858899</c:v>
                </c:pt>
                <c:pt idx="96">
                  <c:v>797.93736489599894</c:v>
                </c:pt>
                <c:pt idx="97">
                  <c:v>807.82507089085175</c:v>
                </c:pt>
                <c:pt idx="98">
                  <c:v>818.4608431652947</c:v>
                </c:pt>
                <c:pt idx="99">
                  <c:v>827.66663840188176</c:v>
                </c:pt>
                <c:pt idx="100">
                  <c:v>837.38132226404048</c:v>
                </c:pt>
                <c:pt idx="101">
                  <c:v>847.36062821149608</c:v>
                </c:pt>
                <c:pt idx="102">
                  <c:v>856.56133456182749</c:v>
                </c:pt>
                <c:pt idx="103">
                  <c:v>868.06221749974168</c:v>
                </c:pt>
                <c:pt idx="104">
                  <c:v>877.98554569838461</c:v>
                </c:pt>
                <c:pt idx="105">
                  <c:v>888.06154048469887</c:v>
                </c:pt>
                <c:pt idx="106">
                  <c:v>897.73551325681183</c:v>
                </c:pt>
                <c:pt idx="107">
                  <c:v>907.52144152655035</c:v>
                </c:pt>
                <c:pt idx="108">
                  <c:v>917.7704584455588</c:v>
                </c:pt>
                <c:pt idx="109">
                  <c:v>928.66067503278737</c:v>
                </c:pt>
                <c:pt idx="110">
                  <c:v>938.01913685704596</c:v>
                </c:pt>
                <c:pt idx="111">
                  <c:v>947.72873183294871</c:v>
                </c:pt>
                <c:pt idx="112">
                  <c:v>957.91668211688864</c:v>
                </c:pt>
                <c:pt idx="113">
                  <c:v>967.74332147667303</c:v>
                </c:pt>
                <c:pt idx="114">
                  <c:v>975.98731721093009</c:v>
                </c:pt>
                <c:pt idx="115">
                  <c:v>986.3788229450987</c:v>
                </c:pt>
                <c:pt idx="116">
                  <c:v>996.31232891625302</c:v>
                </c:pt>
                <c:pt idx="117">
                  <c:v>1005.5435685841186</c:v>
                </c:pt>
                <c:pt idx="118">
                  <c:v>1014.6323194368242</c:v>
                </c:pt>
                <c:pt idx="119">
                  <c:v>1022.672759720853</c:v>
                </c:pt>
                <c:pt idx="120">
                  <c:v>1031.3187774693117</c:v>
                </c:pt>
                <c:pt idx="121">
                  <c:v>1040.626350431013</c:v>
                </c:pt>
                <c:pt idx="122">
                  <c:v>1047.8271244828486</c:v>
                </c:pt>
                <c:pt idx="123">
                  <c:v>1055.7606981555073</c:v>
                </c:pt>
                <c:pt idx="124">
                  <c:v>1061.9793171599902</c:v>
                </c:pt>
                <c:pt idx="125">
                  <c:v>1068.8951135815057</c:v>
                </c:pt>
                <c:pt idx="126">
                  <c:v>1072.9916670173557</c:v>
                </c:pt>
                <c:pt idx="127">
                  <c:v>1076.9050205479998</c:v>
                </c:pt>
                <c:pt idx="128">
                  <c:v>1078.6454196474544</c:v>
                </c:pt>
                <c:pt idx="129">
                  <c:v>1080.1924410691915</c:v>
                </c:pt>
                <c:pt idx="130">
                  <c:v>1081.6478625383256</c:v>
                </c:pt>
                <c:pt idx="131">
                  <c:v>1083.0065951686015</c:v>
                </c:pt>
                <c:pt idx="132">
                  <c:v>1084.5129055002928</c:v>
                </c:pt>
                <c:pt idx="133">
                  <c:v>1087.0777041731728</c:v>
                </c:pt>
                <c:pt idx="134">
                  <c:v>1089.1845030830384</c:v>
                </c:pt>
                <c:pt idx="135">
                  <c:v>1091.1182798602099</c:v>
                </c:pt>
                <c:pt idx="136">
                  <c:v>1092.7670790070615</c:v>
                </c:pt>
                <c:pt idx="137">
                  <c:v>1094.6245224903973</c:v>
                </c:pt>
                <c:pt idx="138">
                  <c:v>1097.0162990305828</c:v>
                </c:pt>
                <c:pt idx="139">
                  <c:v>1098.8991869451972</c:v>
                </c:pt>
                <c:pt idx="140">
                  <c:v>1100.9296525612272</c:v>
                </c:pt>
                <c:pt idx="141">
                  <c:v>1102.2476741014573</c:v>
                </c:pt>
                <c:pt idx="142">
                  <c:v>1103.9422732246101</c:v>
                </c:pt>
                <c:pt idx="143">
                  <c:v>1105.79462782169</c:v>
                </c:pt>
                <c:pt idx="144">
                  <c:v>1106.3594941960744</c:v>
                </c:pt>
                <c:pt idx="145">
                  <c:v>1108.8784928926527</c:v>
                </c:pt>
                <c:pt idx="146">
                  <c:v>1109.8606479400057</c:v>
                </c:pt>
                <c:pt idx="147">
                  <c:v>1111.2855360916058</c:v>
                </c:pt>
                <c:pt idx="148">
                  <c:v>1112.868179717133</c:v>
                </c:pt>
                <c:pt idx="149">
                  <c:v>1114.1963790298744</c:v>
                </c:pt>
                <c:pt idx="150">
                  <c:v>1115.0309563758115</c:v>
                </c:pt>
                <c:pt idx="151">
                  <c:v>1116.4456667549</c:v>
                </c:pt>
                <c:pt idx="152">
                  <c:v>1117.4125551434856</c:v>
                </c:pt>
                <c:pt idx="153">
                  <c:v>1118.8527099538528</c:v>
                </c:pt>
                <c:pt idx="154">
                  <c:v>1119.15295424294</c:v>
                </c:pt>
                <c:pt idx="155">
                  <c:v>1119.9620871575985</c:v>
                </c:pt>
                <c:pt idx="156">
                  <c:v>1121.3004642428516</c:v>
                </c:pt>
                <c:pt idx="157">
                  <c:v>1122.4251081053644</c:v>
                </c:pt>
                <c:pt idx="158">
                  <c:v>1123.3054854276027</c:v>
                </c:pt>
                <c:pt idx="159">
                  <c:v>1124.03319616217</c:v>
                </c:pt>
                <c:pt idx="160">
                  <c:v>1124.8117957592942</c:v>
                </c:pt>
                <c:pt idx="161">
                  <c:v>1125.473350972537</c:v>
                </c:pt>
                <c:pt idx="162">
                  <c:v>1127.1730389819456</c:v>
                </c:pt>
                <c:pt idx="163">
                  <c:v>1127.7480831288415</c:v>
                </c:pt>
                <c:pt idx="164">
                  <c:v>1127.788794218887</c:v>
                </c:pt>
                <c:pt idx="165">
                  <c:v>1129.3307267543685</c:v>
                </c:pt>
                <c:pt idx="166">
                  <c:v>1129.3816156169257</c:v>
                </c:pt>
                <c:pt idx="167">
                  <c:v>1130.5520594557402</c:v>
                </c:pt>
                <c:pt idx="168">
                  <c:v>1131.8090143609013</c:v>
                </c:pt>
                <c:pt idx="169">
                  <c:v>1131.3510145978871</c:v>
                </c:pt>
                <c:pt idx="170">
                  <c:v>1132.740280545697</c:v>
                </c:pt>
                <c:pt idx="171">
                  <c:v>1133.4578135077529</c:v>
                </c:pt>
                <c:pt idx="172">
                  <c:v>1133.4629023940086</c:v>
                </c:pt>
                <c:pt idx="173">
                  <c:v>1134.7707461617272</c:v>
                </c:pt>
                <c:pt idx="174">
                  <c:v>1135.1320570858829</c:v>
                </c:pt>
                <c:pt idx="175">
                  <c:v>1135.5697013038741</c:v>
                </c:pt>
                <c:pt idx="176">
                  <c:v>1136.4806119436471</c:v>
                </c:pt>
                <c:pt idx="177">
                  <c:v>1136.67907850762</c:v>
                </c:pt>
                <c:pt idx="178">
                  <c:v>1137.3406337208628</c:v>
                </c:pt>
                <c:pt idx="179">
                  <c:v>1137.798633483877</c:v>
                </c:pt>
                <c:pt idx="180">
                  <c:v>1138.3787665170287</c:v>
                </c:pt>
                <c:pt idx="181">
                  <c:v>1139.5746547871215</c:v>
                </c:pt>
                <c:pt idx="182">
                  <c:v>1139.5593881283544</c:v>
                </c:pt>
                <c:pt idx="183">
                  <c:v>1140.5720764932414</c:v>
                </c:pt>
                <c:pt idx="184">
                  <c:v>1141.2896094552971</c:v>
                </c:pt>
                <c:pt idx="185">
                  <c:v>1141.1216762088584</c:v>
                </c:pt>
                <c:pt idx="186">
                  <c:v>1141.1980095026943</c:v>
                </c:pt>
                <c:pt idx="187">
                  <c:v>1142.6127198817828</c:v>
                </c:pt>
                <c:pt idx="188">
                  <c:v>1143.2335640049798</c:v>
                </c:pt>
                <c:pt idx="189">
                  <c:v>1142.8315419907785</c:v>
                </c:pt>
                <c:pt idx="190">
                  <c:v>1144.0274302608714</c:v>
                </c:pt>
                <c:pt idx="191">
                  <c:v>1145.1826074409184</c:v>
                </c:pt>
                <c:pt idx="192">
                  <c:v>1145.0095853082244</c:v>
                </c:pt>
                <c:pt idx="193">
                  <c:v>1145.996829241833</c:v>
                </c:pt>
                <c:pt idx="194">
                  <c:v>1145.7372960427913</c:v>
                </c:pt>
                <c:pt idx="195">
                  <c:v>1146.2716290996414</c:v>
                </c:pt>
                <c:pt idx="196">
                  <c:v>1146.6990955451215</c:v>
                </c:pt>
                <c:pt idx="197">
                  <c:v>1147.6201839574057</c:v>
                </c:pt>
                <c:pt idx="198">
                  <c:v>1148.0222059716073</c:v>
                </c:pt>
                <c:pt idx="199">
                  <c:v>1148.6023390047585</c:v>
                </c:pt>
                <c:pt idx="200">
                  <c:v>1149.4521830094627</c:v>
                </c:pt>
                <c:pt idx="201">
                  <c:v>1148.9789165876814</c:v>
                </c:pt>
                <c:pt idx="202">
                  <c:v>1150.2969381279113</c:v>
                </c:pt>
                <c:pt idx="203">
                  <c:v>1150.6480712795556</c:v>
                </c:pt>
                <c:pt idx="204">
                  <c:v>1151.1874932226615</c:v>
                </c:pt>
                <c:pt idx="205">
                  <c:v>1151.3706931278671</c:v>
                </c:pt>
                <c:pt idx="206">
                  <c:v>1152.3986481515212</c:v>
                </c:pt>
                <c:pt idx="207">
                  <c:v>1151.9355595022514</c:v>
                </c:pt>
                <c:pt idx="208">
                  <c:v>1152.688714668097</c:v>
                </c:pt>
                <c:pt idx="209">
                  <c:v>1153.0042256159513</c:v>
                </c:pt>
                <c:pt idx="210">
                  <c:v>1154.2153805448115</c:v>
                </c:pt>
                <c:pt idx="211">
                  <c:v>1154.0118250945827</c:v>
                </c:pt>
                <c:pt idx="212">
                  <c:v>1154.1950249997885</c:v>
                </c:pt>
                <c:pt idx="213">
                  <c:v>1154.6479358765471</c:v>
                </c:pt>
                <c:pt idx="214">
                  <c:v>1155.1415578433514</c:v>
                </c:pt>
                <c:pt idx="215">
                  <c:v>1155.5486687438085</c:v>
                </c:pt>
                <c:pt idx="216">
                  <c:v>1156.5308237911615</c:v>
                </c:pt>
                <c:pt idx="217">
                  <c:v>1156.9837346679199</c:v>
                </c:pt>
                <c:pt idx="218">
                  <c:v>1156.9990013266872</c:v>
                </c:pt>
                <c:pt idx="219">
                  <c:v>1158.2254229143141</c:v>
                </c:pt>
                <c:pt idx="220">
                  <c:v>1158.0829340991543</c:v>
                </c:pt>
                <c:pt idx="221">
                  <c:v>1158.4289783645427</c:v>
                </c:pt>
                <c:pt idx="222">
                  <c:v>1159.0192891702056</c:v>
                </c:pt>
                <c:pt idx="223">
                  <c:v>1159.2890001417584</c:v>
                </c:pt>
                <c:pt idx="224">
                  <c:v>1159.7317332460057</c:v>
                </c:pt>
                <c:pt idx="225">
                  <c:v>1160.1235774876957</c:v>
                </c:pt>
                <c:pt idx="226">
                  <c:v>1160.6579105445458</c:v>
                </c:pt>
                <c:pt idx="227">
                  <c:v>1160.5612217056871</c:v>
                </c:pt>
                <c:pt idx="228">
                  <c:v>1161.3041990990212</c:v>
                </c:pt>
                <c:pt idx="229">
                  <c:v>1161.7978210658257</c:v>
                </c:pt>
                <c:pt idx="230">
                  <c:v>1162.3321541226755</c:v>
                </c:pt>
                <c:pt idx="231">
                  <c:v>1163.0140648809413</c:v>
                </c:pt>
                <c:pt idx="232">
                  <c:v>1163.0598648572429</c:v>
                </c:pt>
                <c:pt idx="233">
                  <c:v>1163.304131397517</c:v>
                </c:pt>
                <c:pt idx="234">
                  <c:v>1164.4796641225871</c:v>
                </c:pt>
                <c:pt idx="235">
                  <c:v>1165.2938859235014</c:v>
                </c:pt>
                <c:pt idx="236">
                  <c:v>1164.3219086486599</c:v>
                </c:pt>
                <c:pt idx="237">
                  <c:v>1164.8104417292084</c:v>
                </c:pt>
                <c:pt idx="238">
                  <c:v>1165.4923524874741</c:v>
                </c:pt>
                <c:pt idx="239">
                  <c:v>1166.1284632694383</c:v>
                </c:pt>
                <c:pt idx="240">
                  <c:v>1166.4541519898044</c:v>
                </c:pt>
                <c:pt idx="241">
                  <c:v>1166.6678852125442</c:v>
                </c:pt>
                <c:pt idx="242">
                  <c:v>1167.7721735300343</c:v>
                </c:pt>
                <c:pt idx="243">
                  <c:v>1167.8892179139157</c:v>
                </c:pt>
                <c:pt idx="244">
                  <c:v>1168.1945510892585</c:v>
                </c:pt>
                <c:pt idx="245">
                  <c:v>1167.8943068001713</c:v>
                </c:pt>
                <c:pt idx="246">
                  <c:v>1168.683084169807</c:v>
                </c:pt>
                <c:pt idx="247">
                  <c:v>1169.0189506626841</c:v>
                </c:pt>
                <c:pt idx="248">
                  <c:v>1168.8917285062914</c:v>
                </c:pt>
                <c:pt idx="249">
                  <c:v>1169.9349501887127</c:v>
                </c:pt>
                <c:pt idx="250">
                  <c:v>1170.2809944541013</c:v>
                </c:pt>
                <c:pt idx="251">
                  <c:v>1170.0723501176171</c:v>
                </c:pt>
                <c:pt idx="252">
                  <c:v>1170.5252609943755</c:v>
                </c:pt>
                <c:pt idx="253">
                  <c:v>1171.1003051412713</c:v>
                </c:pt>
                <c:pt idx="254">
                  <c:v>1171.6753492881671</c:v>
                </c:pt>
                <c:pt idx="255">
                  <c:v>1171.5023271554728</c:v>
                </c:pt>
                <c:pt idx="256">
                  <c:v>1172.0315713260668</c:v>
                </c:pt>
                <c:pt idx="257">
                  <c:v>1172.4793933165699</c:v>
                </c:pt>
                <c:pt idx="258">
                  <c:v>1172.530282179127</c:v>
                </c:pt>
                <c:pt idx="259">
                  <c:v>1173.2681706862056</c:v>
                </c:pt>
                <c:pt idx="260">
                  <c:v>1173.4564594776671</c:v>
                </c:pt>
                <c:pt idx="261">
                  <c:v>1173.634570496617</c:v>
                </c:pt>
                <c:pt idx="262">
                  <c:v>1173.7465259942428</c:v>
                </c:pt>
                <c:pt idx="263">
                  <c:v>1174.3826367762072</c:v>
                </c:pt>
                <c:pt idx="264">
                  <c:v>1174.7846587904085</c:v>
                </c:pt>
                <c:pt idx="265">
                  <c:v>1174.6574366340155</c:v>
                </c:pt>
                <c:pt idx="266">
                  <c:v>1174.6065477714585</c:v>
                </c:pt>
                <c:pt idx="267">
                  <c:v>1175.629413908857</c:v>
                </c:pt>
                <c:pt idx="268">
                  <c:v>1175.6752138851584</c:v>
                </c:pt>
                <c:pt idx="269">
                  <c:v>1175.878769335387</c:v>
                </c:pt>
                <c:pt idx="270">
                  <c:v>1176.8253021789499</c:v>
                </c:pt>
                <c:pt idx="271">
                  <c:v>1176.7387911126027</c:v>
                </c:pt>
                <c:pt idx="272">
                  <c:v>1176.78967997516</c:v>
                </c:pt>
                <c:pt idx="273">
                  <c:v>1177.1001020367585</c:v>
                </c:pt>
                <c:pt idx="274">
                  <c:v>1177.4970351647041</c:v>
                </c:pt>
                <c:pt idx="275">
                  <c:v>1177.3749018945668</c:v>
                </c:pt>
                <c:pt idx="276">
                  <c:v>1178.0211904490429</c:v>
                </c:pt>
                <c:pt idx="277">
                  <c:v>1178.9168344300485</c:v>
                </c:pt>
                <c:pt idx="278">
                  <c:v>1179.1356565390442</c:v>
                </c:pt>
                <c:pt idx="279">
                  <c:v>1179.2170787191358</c:v>
                </c:pt>
                <c:pt idx="280">
                  <c:v>1178.1636792642028</c:v>
                </c:pt>
                <c:pt idx="281">
                  <c:v>1179.456256373154</c:v>
                </c:pt>
                <c:pt idx="282">
                  <c:v>1179.6445451646157</c:v>
                </c:pt>
                <c:pt idx="283">
                  <c:v>1180.4994780555758</c:v>
                </c:pt>
                <c:pt idx="284">
                  <c:v>1180.3213670366256</c:v>
                </c:pt>
                <c:pt idx="285">
                  <c:v>1181.1661221550742</c:v>
                </c:pt>
                <c:pt idx="286">
                  <c:v>1180.509655828087</c:v>
                </c:pt>
                <c:pt idx="287">
                  <c:v>1180.7030335058041</c:v>
                </c:pt>
                <c:pt idx="288">
                  <c:v>1181.0694333162155</c:v>
                </c:pt>
                <c:pt idx="289">
                  <c:v>1181.257722107677</c:v>
                </c:pt>
                <c:pt idx="290">
                  <c:v>1181.7360774157144</c:v>
                </c:pt>
                <c:pt idx="291">
                  <c:v>1181.5783219417872</c:v>
                </c:pt>
                <c:pt idx="292">
                  <c:v>1182.3569215389114</c:v>
                </c:pt>
                <c:pt idx="293">
                  <c:v>1181.9243662071756</c:v>
                </c:pt>
                <c:pt idx="294">
                  <c:v>1182.3569215389114</c:v>
                </c:pt>
                <c:pt idx="295">
                  <c:v>1182.9981212071314</c:v>
                </c:pt>
                <c:pt idx="296">
                  <c:v>1183.2423877474057</c:v>
                </c:pt>
                <c:pt idx="297">
                  <c:v>1183.0998989322457</c:v>
                </c:pt>
                <c:pt idx="298">
                  <c:v>1182.9065212545286</c:v>
                </c:pt>
                <c:pt idx="299">
                  <c:v>1183.5629875815155</c:v>
                </c:pt>
                <c:pt idx="300">
                  <c:v>1183.7258319416985</c:v>
                </c:pt>
                <c:pt idx="301">
                  <c:v>1183.965009595717</c:v>
                </c:pt>
                <c:pt idx="302">
                  <c:v>1184.4535426762657</c:v>
                </c:pt>
                <c:pt idx="303">
                  <c:v>1184.0158984582743</c:v>
                </c:pt>
                <c:pt idx="304">
                  <c:v>1184.9013646667684</c:v>
                </c:pt>
                <c:pt idx="305">
                  <c:v>1184.7537869653527</c:v>
                </c:pt>
                <c:pt idx="306">
                  <c:v>1185.3797199748055</c:v>
                </c:pt>
                <c:pt idx="307">
                  <c:v>1185.389897747317</c:v>
                </c:pt>
                <c:pt idx="308">
                  <c:v>1184.9420757568143</c:v>
                </c:pt>
                <c:pt idx="309">
                  <c:v>1185.3746310885497</c:v>
                </c:pt>
                <c:pt idx="310">
                  <c:v>1185.1201867757641</c:v>
                </c:pt>
                <c:pt idx="311">
                  <c:v>1185.5985420838012</c:v>
                </c:pt>
                <c:pt idx="312">
                  <c:v>1185.4153421785957</c:v>
                </c:pt>
                <c:pt idx="313">
                  <c:v>1186.3415194771358</c:v>
                </c:pt>
                <c:pt idx="314">
                  <c:v>1186.2142973207426</c:v>
                </c:pt>
                <c:pt idx="315">
                  <c:v>1186.9318302827985</c:v>
                </c:pt>
                <c:pt idx="316">
                  <c:v>1186.8605858752185</c:v>
                </c:pt>
                <c:pt idx="317">
                  <c:v>1186.6773859700127</c:v>
                </c:pt>
                <c:pt idx="318">
                  <c:v>1187.0692302117027</c:v>
                </c:pt>
                <c:pt idx="319">
                  <c:v>1186.8605858752185</c:v>
                </c:pt>
                <c:pt idx="320">
                  <c:v>1187.1862745955841</c:v>
                </c:pt>
                <c:pt idx="321">
                  <c:v>1187.6086521548084</c:v>
                </c:pt>
                <c:pt idx="322">
                  <c:v>1187.7460520837128</c:v>
                </c:pt>
                <c:pt idx="323">
                  <c:v>1186.8351414439398</c:v>
                </c:pt>
                <c:pt idx="324">
                  <c:v>1187.9394297614301</c:v>
                </c:pt>
                <c:pt idx="325">
                  <c:v>1187.7053409936671</c:v>
                </c:pt>
                <c:pt idx="326">
                  <c:v>1187.6239188135755</c:v>
                </c:pt>
                <c:pt idx="327">
                  <c:v>1188.2142296192385</c:v>
                </c:pt>
                <c:pt idx="328">
                  <c:v>1188.0310297140329</c:v>
                </c:pt>
                <c:pt idx="329">
                  <c:v>1188.2803851405627</c:v>
                </c:pt>
                <c:pt idx="330">
                  <c:v>1187.8427409225712</c:v>
                </c:pt>
                <c:pt idx="331">
                  <c:v>1188.8808737187371</c:v>
                </c:pt>
                <c:pt idx="332">
                  <c:v>1188.6315182922069</c:v>
                </c:pt>
                <c:pt idx="333">
                  <c:v>1188.9368514675498</c:v>
                </c:pt>
                <c:pt idx="334">
                  <c:v>1188.9622958988284</c:v>
                </c:pt>
                <c:pt idx="335">
                  <c:v>1188.6874960410198</c:v>
                </c:pt>
                <c:pt idx="336">
                  <c:v>1189.4202956618428</c:v>
                </c:pt>
                <c:pt idx="337">
                  <c:v>1188.7282071310656</c:v>
                </c:pt>
                <c:pt idx="338">
                  <c:v>1189.1709402353126</c:v>
                </c:pt>
                <c:pt idx="339">
                  <c:v>1189.4559178656327</c:v>
                </c:pt>
                <c:pt idx="340">
                  <c:v>1189.0793402827098</c:v>
                </c:pt>
                <c:pt idx="341">
                  <c:v>1189.2116513253584</c:v>
                </c:pt>
                <c:pt idx="342">
                  <c:v>1189.2421846428927</c:v>
                </c:pt>
                <c:pt idx="343">
                  <c:v>1189.3846734580527</c:v>
                </c:pt>
                <c:pt idx="344">
                  <c:v>1189.1047847139885</c:v>
                </c:pt>
                <c:pt idx="345">
                  <c:v>1189.6187622258155</c:v>
                </c:pt>
                <c:pt idx="346">
                  <c:v>1189.9240954011584</c:v>
                </c:pt>
                <c:pt idx="347">
                  <c:v>1189.8528509935784</c:v>
                </c:pt>
                <c:pt idx="348">
                  <c:v>1189.8681176523455</c:v>
                </c:pt>
                <c:pt idx="349">
                  <c:v>1189.8579398798342</c:v>
                </c:pt>
                <c:pt idx="350">
                  <c:v>1189.9749842637157</c:v>
                </c:pt>
                <c:pt idx="351">
                  <c:v>1189.75616215472</c:v>
                </c:pt>
                <c:pt idx="352">
                  <c:v>1190.4482506854972</c:v>
                </c:pt>
                <c:pt idx="353">
                  <c:v>1189.9444509461812</c:v>
                </c:pt>
                <c:pt idx="354">
                  <c:v>1190.0462286712957</c:v>
                </c:pt>
                <c:pt idx="355">
                  <c:v>1189.6442066570944</c:v>
                </c:pt>
                <c:pt idx="356">
                  <c:v>1190.6365394769584</c:v>
                </c:pt>
                <c:pt idx="357">
                  <c:v>1190.0767619888297</c:v>
                </c:pt>
                <c:pt idx="358">
                  <c:v>1190.8858949034884</c:v>
                </c:pt>
                <c:pt idx="359">
                  <c:v>1190.7383172020729</c:v>
                </c:pt>
                <c:pt idx="360">
                  <c:v>1189.5780511357698</c:v>
                </c:pt>
                <c:pt idx="361">
                  <c:v>1190.4126284817069</c:v>
                </c:pt>
                <c:pt idx="362">
                  <c:v>1190.3668285054057</c:v>
                </c:pt>
                <c:pt idx="363">
                  <c:v>1190.0665842163185</c:v>
                </c:pt>
                <c:pt idx="364">
                  <c:v>1190.8960726759999</c:v>
                </c:pt>
                <c:pt idx="365">
                  <c:v>1191.0487392636715</c:v>
                </c:pt>
                <c:pt idx="366">
                  <c:v>1190.1683619414327</c:v>
                </c:pt>
                <c:pt idx="367">
                  <c:v>1190.6518061357256</c:v>
                </c:pt>
                <c:pt idx="368">
                  <c:v>1190.3668285054057</c:v>
                </c:pt>
                <c:pt idx="369">
                  <c:v>1189.8579398798342</c:v>
                </c:pt>
                <c:pt idx="370">
                  <c:v>1190.7281394295612</c:v>
                </c:pt>
                <c:pt idx="371">
                  <c:v>1189.8732065386014</c:v>
                </c:pt>
                <c:pt idx="372">
                  <c:v>1191.2930058039456</c:v>
                </c:pt>
                <c:pt idx="373">
                  <c:v>1190.377006277917</c:v>
                </c:pt>
                <c:pt idx="374">
                  <c:v>1190.697606112027</c:v>
                </c:pt>
                <c:pt idx="375">
                  <c:v>1190.0716731025741</c:v>
                </c:pt>
                <c:pt idx="376">
                  <c:v>1190.2803174390583</c:v>
                </c:pt>
                <c:pt idx="377">
                  <c:v>1190.5602061831228</c:v>
                </c:pt>
                <c:pt idx="378">
                  <c:v>1190.2141619177341</c:v>
                </c:pt>
                <c:pt idx="379">
                  <c:v>1190.0258731262727</c:v>
                </c:pt>
                <c:pt idx="380">
                  <c:v>1190.6009172731685</c:v>
                </c:pt>
                <c:pt idx="381">
                  <c:v>1190.3820951641726</c:v>
                </c:pt>
                <c:pt idx="382">
                  <c:v>1190.5093173205657</c:v>
                </c:pt>
                <c:pt idx="383">
                  <c:v>1189.6034955670484</c:v>
                </c:pt>
                <c:pt idx="384">
                  <c:v>1190.1938063727114</c:v>
                </c:pt>
                <c:pt idx="385">
                  <c:v>1190.3617396191501</c:v>
                </c:pt>
                <c:pt idx="386">
                  <c:v>1190.2090730314785</c:v>
                </c:pt>
                <c:pt idx="387">
                  <c:v>1189.2421846428927</c:v>
                </c:pt>
                <c:pt idx="388">
                  <c:v>1190.2446952352684</c:v>
                </c:pt>
                <c:pt idx="389">
                  <c:v>1189.807051017277</c:v>
                </c:pt>
                <c:pt idx="390">
                  <c:v>1190.1938063727114</c:v>
                </c:pt>
                <c:pt idx="391">
                  <c:v>1189.8477621073228</c:v>
                </c:pt>
                <c:pt idx="392">
                  <c:v>1189.6391177708383</c:v>
                </c:pt>
                <c:pt idx="393">
                  <c:v>1189.5169845007013</c:v>
                </c:pt>
                <c:pt idx="394">
                  <c:v>1189.3694067992856</c:v>
                </c:pt>
                <c:pt idx="395">
                  <c:v>1189.6136733395599</c:v>
                </c:pt>
                <c:pt idx="396">
                  <c:v>1189.0437180789199</c:v>
                </c:pt>
                <c:pt idx="397">
                  <c:v>1188.9826514438512</c:v>
                </c:pt>
                <c:pt idx="398">
                  <c:v>1189.4101178893311</c:v>
                </c:pt>
                <c:pt idx="399">
                  <c:v>1188.9521181263171</c:v>
                </c:pt>
                <c:pt idx="400">
                  <c:v>1189.3236068229842</c:v>
                </c:pt>
                <c:pt idx="401">
                  <c:v>1188.9673847850843</c:v>
                </c:pt>
                <c:pt idx="402">
                  <c:v>1189.1149624865</c:v>
                </c:pt>
                <c:pt idx="403">
                  <c:v>1189.4202956618428</c:v>
                </c:pt>
                <c:pt idx="404">
                  <c:v>1187.9852297377313</c:v>
                </c:pt>
                <c:pt idx="405">
                  <c:v>1188.4584961595128</c:v>
                </c:pt>
                <c:pt idx="406">
                  <c:v>1188.4279628419786</c:v>
                </c:pt>
                <c:pt idx="407">
                  <c:v>1188.1480740979141</c:v>
                </c:pt>
                <c:pt idx="408">
                  <c:v>1187.6849854486441</c:v>
                </c:pt>
                <c:pt idx="409">
                  <c:v>1188.1887851879599</c:v>
                </c:pt>
                <c:pt idx="410">
                  <c:v>1188.2091407329826</c:v>
                </c:pt>
                <c:pt idx="411">
                  <c:v>1187.5170522022056</c:v>
                </c:pt>
                <c:pt idx="412">
                  <c:v>1187.0488746666799</c:v>
                </c:pt>
                <c:pt idx="413">
                  <c:v>1186.8758525339856</c:v>
                </c:pt>
                <c:pt idx="414">
                  <c:v>1187.4152744770913</c:v>
                </c:pt>
                <c:pt idx="415">
                  <c:v>1186.9623636003328</c:v>
                </c:pt>
                <c:pt idx="416">
                  <c:v>1186.5043638373184</c:v>
                </c:pt>
                <c:pt idx="417">
                  <c:v>1186.8453192164513</c:v>
                </c:pt>
                <c:pt idx="418">
                  <c:v>1186.2397417520215</c:v>
                </c:pt>
                <c:pt idx="419">
                  <c:v>1186.3160750458571</c:v>
                </c:pt>
                <c:pt idx="420">
                  <c:v>1186.0005640980028</c:v>
                </c:pt>
                <c:pt idx="421">
                  <c:v>1185.4102532923398</c:v>
                </c:pt>
                <c:pt idx="422">
                  <c:v>1185.2881200222025</c:v>
                </c:pt>
                <c:pt idx="423">
                  <c:v>1184.7995869416541</c:v>
                </c:pt>
                <c:pt idx="424">
                  <c:v>1184.7385203065855</c:v>
                </c:pt>
                <c:pt idx="425">
                  <c:v>1184.9522535293256</c:v>
                </c:pt>
                <c:pt idx="426">
                  <c:v>1184.5451426288685</c:v>
                </c:pt>
                <c:pt idx="427">
                  <c:v>1183.9242985056715</c:v>
                </c:pt>
                <c:pt idx="428">
                  <c:v>1183.34416547252</c:v>
                </c:pt>
                <c:pt idx="429">
                  <c:v>1183.8072541217898</c:v>
                </c:pt>
                <c:pt idx="430">
                  <c:v>1183.3645210175428</c:v>
                </c:pt>
                <c:pt idx="431">
                  <c:v>1183.4764765151683</c:v>
                </c:pt>
                <c:pt idx="432" formatCode="General">
                  <c:v>1183.0591878421999</c:v>
                </c:pt>
                <c:pt idx="433" formatCode="General">
                  <c:v>1181.9752550697328</c:v>
                </c:pt>
                <c:pt idx="434" formatCode="General">
                  <c:v>1182.0312328185455</c:v>
                </c:pt>
                <c:pt idx="435" formatCode="General">
                  <c:v>1181.9803439559885</c:v>
                </c:pt>
                <c:pt idx="436" formatCode="General">
                  <c:v>1181.0643444299599</c:v>
                </c:pt>
                <c:pt idx="437" formatCode="General">
                  <c:v>1180.8862334110099</c:v>
                </c:pt>
                <c:pt idx="438" formatCode="General">
                  <c:v>1180.4791225105525</c:v>
                </c:pt>
                <c:pt idx="439" formatCode="General">
                  <c:v>1179.2221676053914</c:v>
                </c:pt>
                <c:pt idx="440" formatCode="General">
                  <c:v>1179.8837228186342</c:v>
                </c:pt>
                <c:pt idx="441" formatCode="General">
                  <c:v>1179.4104563968529</c:v>
                </c:pt>
                <c:pt idx="442" formatCode="General">
                  <c:v>1178.0415459940655</c:v>
                </c:pt>
                <c:pt idx="443" formatCode="General">
                  <c:v>1178.2451014442943</c:v>
                </c:pt>
                <c:pt idx="444" formatCode="General">
                  <c:v>1178.0822570841112</c:v>
                </c:pt>
                <c:pt idx="445" formatCode="General">
                  <c:v>1176.7031689088128</c:v>
                </c:pt>
                <c:pt idx="446" formatCode="General">
                  <c:v>1176.7387911126027</c:v>
                </c:pt>
                <c:pt idx="447" formatCode="General">
                  <c:v>1176.2604358045655</c:v>
                </c:pt>
                <c:pt idx="448" formatCode="General">
                  <c:v>1176.0823247856158</c:v>
                </c:pt>
                <c:pt idx="449" formatCode="General">
                  <c:v>1175.5225472974871</c:v>
                </c:pt>
                <c:pt idx="450" formatCode="General">
                  <c:v>1174.3215701411384</c:v>
                </c:pt>
                <c:pt idx="451" formatCode="General">
                  <c:v>1174.2808590510926</c:v>
                </c:pt>
                <c:pt idx="452" formatCode="General">
                  <c:v>1173.4208372738769</c:v>
                </c:pt>
                <c:pt idx="453" formatCode="General">
                  <c:v>1173.1256818710456</c:v>
                </c:pt>
                <c:pt idx="454" formatCode="General">
                  <c:v>1171.98068246351</c:v>
                </c:pt>
                <c:pt idx="455" formatCode="General">
                  <c:v>1172.2351267762956</c:v>
                </c:pt>
                <c:pt idx="456" formatCode="General">
                  <c:v>1170.9476385535997</c:v>
                </c:pt>
                <c:pt idx="457" formatCode="General">
                  <c:v>1169.9451279612242</c:v>
                </c:pt>
                <c:pt idx="458" formatCode="General">
                  <c:v>1168.9069951650583</c:v>
                </c:pt>
                <c:pt idx="459" formatCode="General">
                  <c:v>1169.1512617053327</c:v>
                </c:pt>
                <c:pt idx="460" formatCode="General">
                  <c:v>1168.8204840987112</c:v>
                </c:pt>
                <c:pt idx="461" formatCode="General">
                  <c:v>1167.5737069660613</c:v>
                </c:pt>
                <c:pt idx="462" formatCode="General">
                  <c:v>1166.6984185300785</c:v>
                </c:pt>
                <c:pt idx="463" formatCode="General">
                  <c:v>1166.0419522030913</c:v>
                </c:pt>
                <c:pt idx="464" formatCode="General">
                  <c:v>1165.2022859708984</c:v>
                </c:pt>
                <c:pt idx="465" formatCode="General">
                  <c:v>1164.8969527955555</c:v>
                </c:pt>
                <c:pt idx="466" formatCode="General">
                  <c:v>1164.3117308761484</c:v>
                </c:pt>
                <c:pt idx="467" formatCode="General">
                  <c:v>1163.5178646202571</c:v>
                </c:pt>
                <c:pt idx="468" formatCode="General">
                  <c:v>1162.6069539804841</c:v>
                </c:pt>
                <c:pt idx="469" formatCode="General">
                  <c:v>1161.0751992175142</c:v>
                </c:pt>
                <c:pt idx="470" formatCode="General">
                  <c:v>1160.8309326772398</c:v>
                </c:pt>
                <c:pt idx="471" formatCode="General">
                  <c:v>1160.5663105919427</c:v>
                </c:pt>
                <c:pt idx="472" formatCode="General">
                  <c:v>1159.5892444308456</c:v>
                </c:pt>
                <c:pt idx="473" formatCode="General">
                  <c:v>1159.1566890991098</c:v>
                </c:pt>
                <c:pt idx="474" formatCode="General">
                  <c:v>1157.7165342887429</c:v>
                </c:pt>
                <c:pt idx="475" formatCode="General">
                  <c:v>1156.6224237437643</c:v>
                </c:pt>
                <c:pt idx="476" formatCode="General">
                  <c:v>1156.4901127011155</c:v>
                </c:pt>
                <c:pt idx="477" formatCode="General">
                  <c:v>1154.8514913267757</c:v>
                </c:pt>
                <c:pt idx="478" formatCode="General">
                  <c:v>1155.467246563717</c:v>
                </c:pt>
                <c:pt idx="479" formatCode="General">
                  <c:v>1153.9100473694687</c:v>
                </c:pt>
                <c:pt idx="480" formatCode="General">
                  <c:v>1153.8286251893771</c:v>
                </c:pt>
                <c:pt idx="481" formatCode="General">
                  <c:v>1152.3935592652656</c:v>
                </c:pt>
                <c:pt idx="482" formatCode="General">
                  <c:v>1151.4826486254929</c:v>
                </c:pt>
                <c:pt idx="483" formatCode="General">
                  <c:v>1150.3325603317014</c:v>
                </c:pt>
                <c:pt idx="484" formatCode="General">
                  <c:v>1149.5488718483214</c:v>
                </c:pt>
                <c:pt idx="485" formatCode="General">
                  <c:v>1148.8567833175441</c:v>
                </c:pt>
                <c:pt idx="486" formatCode="General">
                  <c:v>1148.6583167535712</c:v>
                </c:pt>
                <c:pt idx="487" formatCode="General">
                  <c:v>1147.3860951896429</c:v>
                </c:pt>
                <c:pt idx="488" formatCode="General">
                  <c:v>1146.3276068484543</c:v>
                </c:pt>
                <c:pt idx="489" formatCode="General">
                  <c:v>1145.6202516589099</c:v>
                </c:pt>
                <c:pt idx="490" formatCode="General">
                  <c:v>1145.2589407347541</c:v>
                </c:pt>
                <c:pt idx="491" formatCode="General">
                  <c:v>1143.2895417537929</c:v>
                </c:pt>
                <c:pt idx="492" formatCode="General">
                  <c:v>1143.26918620877</c:v>
                </c:pt>
                <c:pt idx="493" formatCode="General">
                  <c:v>1142.3938977727871</c:v>
                </c:pt>
                <c:pt idx="494" formatCode="General">
                  <c:v>1140.826520806027</c:v>
                </c:pt>
                <c:pt idx="495" formatCode="General">
                  <c:v>1139.9664990288113</c:v>
                </c:pt>
                <c:pt idx="496" formatCode="General">
                  <c:v>1139.1573661141529</c:v>
                </c:pt>
                <c:pt idx="497" formatCode="General">
                  <c:v>1138.0785222279414</c:v>
                </c:pt>
                <c:pt idx="498" formatCode="General">
                  <c:v>1137.5238336260686</c:v>
                </c:pt>
                <c:pt idx="499" formatCode="General">
                  <c:v>1136.8877228441042</c:v>
                </c:pt>
                <c:pt idx="500" formatCode="General">
                  <c:v>1136.60783410004</c:v>
                </c:pt>
                <c:pt idx="501" formatCode="General">
                  <c:v>1134.4806796451514</c:v>
                </c:pt>
                <c:pt idx="502" formatCode="General">
                  <c:v>1133.4374579627299</c:v>
                </c:pt>
                <c:pt idx="503" formatCode="General">
                  <c:v>1133.0914136973413</c:v>
                </c:pt>
                <c:pt idx="504" formatCode="General">
                  <c:v>1132.8318804982998</c:v>
                </c:pt>
                <c:pt idx="505" formatCode="General">
                  <c:v>1131.1321924888914</c:v>
                </c:pt>
                <c:pt idx="506" formatCode="General">
                  <c:v>1130.1551263277943</c:v>
                </c:pt>
                <c:pt idx="507" formatCode="General">
                  <c:v>1129.8955931287528</c:v>
                </c:pt>
                <c:pt idx="508" formatCode="General">
                  <c:v>1128.2976828444584</c:v>
                </c:pt>
                <c:pt idx="509" formatCode="General">
                  <c:v>1127.7582609013527</c:v>
                </c:pt>
                <c:pt idx="510" formatCode="General">
                  <c:v>1127.0712612568313</c:v>
                </c:pt>
                <c:pt idx="511" formatCode="General">
                  <c:v>1125.7786841478799</c:v>
                </c:pt>
                <c:pt idx="512" formatCode="General">
                  <c:v>1124.7558180104813</c:v>
                </c:pt>
                <c:pt idx="513" formatCode="General">
                  <c:v>1123.9975739583799</c:v>
                </c:pt>
                <c:pt idx="514" formatCode="General">
                  <c:v>1123.2087965887442</c:v>
                </c:pt>
                <c:pt idx="515" formatCode="General">
                  <c:v>1122.4505525366428</c:v>
                </c:pt>
                <c:pt idx="516" formatCode="General">
                  <c:v>1120.5015091007042</c:v>
                </c:pt>
                <c:pt idx="517" formatCode="General">
                  <c:v>1119.7534428211143</c:v>
                </c:pt>
                <c:pt idx="518" formatCode="General">
                  <c:v>1120.3997313755901</c:v>
                </c:pt>
                <c:pt idx="519" formatCode="General">
                  <c:v>1118.5015768022085</c:v>
                </c:pt>
                <c:pt idx="520" formatCode="General">
                  <c:v>1117.0919553093756</c:v>
                </c:pt>
                <c:pt idx="521" formatCode="General">
                  <c:v>1116.0690891719771</c:v>
                </c:pt>
                <c:pt idx="522" formatCode="General">
                  <c:v>1115.5093116838486</c:v>
                </c:pt>
                <c:pt idx="523" formatCode="General">
                  <c:v>1114.8070453805601</c:v>
                </c:pt>
                <c:pt idx="524" formatCode="General">
                  <c:v>1114.1098679635272</c:v>
                </c:pt>
                <c:pt idx="525" formatCode="General">
                  <c:v>1113.0971795986402</c:v>
                </c:pt>
                <c:pt idx="526" formatCode="General">
                  <c:v>1111.6672025607843</c:v>
                </c:pt>
                <c:pt idx="527" formatCode="General">
                  <c:v>1111.6468470157613</c:v>
                </c:pt>
                <c:pt idx="528" formatCode="General">
                  <c:v>1110.0234923001885</c:v>
                </c:pt>
                <c:pt idx="529" formatCode="General">
                  <c:v>1108.6952929874471</c:v>
                </c:pt>
                <c:pt idx="530" formatCode="General">
                  <c:v>1107.9116045040671</c:v>
                </c:pt>
                <c:pt idx="531" formatCode="General">
                  <c:v>1106.7360717789973</c:v>
                </c:pt>
                <c:pt idx="532" formatCode="General">
                  <c:v>1106.2984275610056</c:v>
                </c:pt>
                <c:pt idx="533" formatCode="General">
                  <c:v>1105.2552058785843</c:v>
                </c:pt>
                <c:pt idx="534" formatCode="General">
                  <c:v>1103.8252288407284</c:v>
                </c:pt>
                <c:pt idx="535" formatCode="General">
                  <c:v>1103.4537401440614</c:v>
                </c:pt>
                <c:pt idx="536" formatCode="General">
                  <c:v>1102.0237631062057</c:v>
                </c:pt>
                <c:pt idx="537" formatCode="General">
                  <c:v>1101.2197190778029</c:v>
                </c:pt>
                <c:pt idx="538" formatCode="General">
                  <c:v>1099.6676087698099</c:v>
                </c:pt>
                <c:pt idx="539" formatCode="General">
                  <c:v>1098.3852094333699</c:v>
                </c:pt>
                <c:pt idx="540" formatCode="General">
                  <c:v>1098.2936094807671</c:v>
                </c:pt>
                <c:pt idx="541" formatCode="General">
                  <c:v>1097.194410049533</c:v>
                </c:pt>
                <c:pt idx="542" formatCode="General">
                  <c:v>1095.8153218742343</c:v>
                </c:pt>
                <c:pt idx="543" formatCode="General">
                  <c:v>1095.2758999311286</c:v>
                </c:pt>
                <c:pt idx="544" formatCode="General">
                  <c:v>1093.8103006894828</c:v>
                </c:pt>
                <c:pt idx="545" formatCode="General">
                  <c:v>1094.11054497857</c:v>
                </c:pt>
                <c:pt idx="546" formatCode="General">
                  <c:v>1092.7976123245958</c:v>
                </c:pt>
                <c:pt idx="547" formatCode="General">
                  <c:v>1091.1437242914885</c:v>
                </c:pt>
                <c:pt idx="548" formatCode="General">
                  <c:v>1089.1132586754588</c:v>
                </c:pt>
                <c:pt idx="549" formatCode="General">
                  <c:v>1089.0114809503443</c:v>
                </c:pt>
                <c:pt idx="550" formatCode="General">
                  <c:v>1087.3626818034929</c:v>
                </c:pt>
                <c:pt idx="551" formatCode="General">
                  <c:v>1086.8130820878757</c:v>
                </c:pt>
                <c:pt idx="552" formatCode="General">
                  <c:v>1086.0802824670527</c:v>
                </c:pt>
                <c:pt idx="553" formatCode="General">
                  <c:v>1084.8742164244486</c:v>
                </c:pt>
                <c:pt idx="554" formatCode="General">
                  <c:v>1083.3984394102915</c:v>
                </c:pt>
                <c:pt idx="555" formatCode="General">
                  <c:v>1082.6859953344915</c:v>
                </c:pt>
                <c:pt idx="556" formatCode="General">
                  <c:v>1081.8208846710199</c:v>
                </c:pt>
                <c:pt idx="557" formatCode="General">
                  <c:v>1080.4621520407443</c:v>
                </c:pt>
                <c:pt idx="558" formatCode="General">
                  <c:v>1079.948174528917</c:v>
                </c:pt>
                <c:pt idx="559" formatCode="General">
                  <c:v>1078.9202195052628</c:v>
                </c:pt>
                <c:pt idx="560" formatCode="General">
                  <c:v>1077.3630203110142</c:v>
                </c:pt>
                <c:pt idx="561" formatCode="General">
                  <c:v>1075.5564656902359</c:v>
                </c:pt>
                <c:pt idx="562" formatCode="General">
                  <c:v>1074.7015327992758</c:v>
                </c:pt>
                <c:pt idx="563" formatCode="General">
                  <c:v>1074.2791552400515</c:v>
                </c:pt>
                <c:pt idx="564" formatCode="General">
                  <c:v>1073.0730891974472</c:v>
                </c:pt>
                <c:pt idx="565" formatCode="General">
                  <c:v>1072.0858452638386</c:v>
                </c:pt>
                <c:pt idx="566" formatCode="General">
                  <c:v>1071.261445690413</c:v>
                </c:pt>
                <c:pt idx="567" formatCode="General">
                  <c:v>1069.6330020885844</c:v>
                </c:pt>
                <c:pt idx="568" formatCode="General">
                  <c:v>1068.5236248848387</c:v>
                </c:pt>
                <c:pt idx="569" formatCode="General">
                  <c:v>1067.8060919227828</c:v>
                </c:pt>
                <c:pt idx="570" formatCode="General">
                  <c:v>1066.6610925152472</c:v>
                </c:pt>
                <c:pt idx="571" formatCode="General">
                  <c:v>1065.5110042214558</c:v>
                </c:pt>
                <c:pt idx="572" formatCode="General">
                  <c:v>1065.4499375863873</c:v>
                </c:pt>
                <c:pt idx="573" formatCode="General">
                  <c:v>1063.6332051930972</c:v>
                </c:pt>
                <c:pt idx="574" formatCode="General">
                  <c:v>1062.3558947429128</c:v>
                </c:pt>
                <c:pt idx="575" formatCode="General">
                  <c:v>1060.8444955249656</c:v>
                </c:pt>
                <c:pt idx="576" formatCode="General">
                  <c:v>1060.8037844349201</c:v>
                </c:pt>
                <c:pt idx="577" formatCode="General">
                  <c:v>1058.9208965203059</c:v>
                </c:pt>
                <c:pt idx="578" formatCode="General">
                  <c:v>1058.1931857857387</c:v>
                </c:pt>
                <c:pt idx="579" formatCode="General">
                  <c:v>1057.2873640322214</c:v>
                </c:pt>
                <c:pt idx="580" formatCode="General">
                  <c:v>1056.4527866862843</c:v>
                </c:pt>
                <c:pt idx="581" formatCode="General">
                  <c:v>1054.7734542218986</c:v>
                </c:pt>
                <c:pt idx="582" formatCode="General">
                  <c:v>1054.0966323498888</c:v>
                </c:pt>
                <c:pt idx="583" formatCode="General">
                  <c:v>1052.1526778002058</c:v>
                </c:pt>
                <c:pt idx="584" formatCode="General">
                  <c:v>1051.5063892457301</c:v>
                </c:pt>
                <c:pt idx="585" formatCode="General">
                  <c:v>1050.7481451936287</c:v>
                </c:pt>
                <c:pt idx="586" formatCode="General">
                  <c:v>1049.4199458808871</c:v>
                </c:pt>
                <c:pt idx="587" formatCode="General">
                  <c:v>1048.0713910231232</c:v>
                </c:pt>
                <c:pt idx="588" formatCode="General">
                  <c:v>1047.5930357150858</c:v>
                </c:pt>
                <c:pt idx="589" formatCode="General">
                  <c:v>1046.5752584639429</c:v>
                </c:pt>
                <c:pt idx="590" formatCode="General">
                  <c:v>1045.185992516133</c:v>
                </c:pt>
                <c:pt idx="591" formatCode="General">
                  <c:v>1044.066437539876</c:v>
                </c:pt>
                <c:pt idx="592" formatCode="General">
                  <c:v>1042.0970385589144</c:v>
                </c:pt>
                <c:pt idx="593" formatCode="General">
                  <c:v>1041.018194672703</c:v>
                </c:pt>
                <c:pt idx="594" formatCode="General">
                  <c:v>1040.7383059286387</c:v>
                </c:pt>
                <c:pt idx="595" formatCode="General">
                  <c:v>1039.2472622557145</c:v>
                </c:pt>
                <c:pt idx="596" formatCode="General">
                  <c:v>1037.9953962368088</c:v>
                </c:pt>
                <c:pt idx="597" formatCode="General">
                  <c:v>1037.0641300520128</c:v>
                </c:pt>
                <c:pt idx="598" formatCode="General">
                  <c:v>1034.4687980615986</c:v>
                </c:pt>
                <c:pt idx="599" formatCode="General">
                  <c:v>1034.6418201942929</c:v>
                </c:pt>
                <c:pt idx="600" formatCode="General">
                  <c:v>1033.9548205497715</c:v>
                </c:pt>
                <c:pt idx="601" formatCode="General">
                  <c:v>1032.6775100995872</c:v>
                </c:pt>
                <c:pt idx="602" formatCode="General">
                  <c:v>1031.9447104787644</c:v>
                </c:pt>
                <c:pt idx="603" formatCode="General">
                  <c:v>1030.2501113556116</c:v>
                </c:pt>
                <c:pt idx="604" formatCode="General">
                  <c:v>1029.56311171109</c:v>
                </c:pt>
                <c:pt idx="605" formatCode="General">
                  <c:v>1027.7718237490787</c:v>
                </c:pt>
                <c:pt idx="606" formatCode="General">
                  <c:v>1026.5250466164287</c:v>
                </c:pt>
                <c:pt idx="607" formatCode="General">
                  <c:v>1025.0441807160159</c:v>
                </c:pt>
                <c:pt idx="608" formatCode="General">
                  <c:v>1024.0722034411745</c:v>
                </c:pt>
                <c:pt idx="609" formatCode="General">
                  <c:v>1023.3953815691642</c:v>
                </c:pt>
                <c:pt idx="610" formatCode="General">
                  <c:v>1021.6855157872443</c:v>
                </c:pt>
                <c:pt idx="611" formatCode="General">
                  <c:v>1020.4540053133617</c:v>
                </c:pt>
                <c:pt idx="612" formatCode="General">
                  <c:v>1019.4769391522644</c:v>
                </c:pt>
                <c:pt idx="613" formatCode="General">
                  <c:v>1018.362473062263</c:v>
                </c:pt>
                <c:pt idx="614" formatCode="General">
                  <c:v>1016.9528515694301</c:v>
                </c:pt>
                <c:pt idx="615" formatCode="General">
                  <c:v>1015.8689187969629</c:v>
                </c:pt>
                <c:pt idx="616" formatCode="General">
                  <c:v>1014.7544527069615</c:v>
                </c:pt>
                <c:pt idx="617" formatCode="General">
                  <c:v>1013.4924089155444</c:v>
                </c:pt>
                <c:pt idx="618" formatCode="General">
                  <c:v>1011.7774542473688</c:v>
                </c:pt>
                <c:pt idx="619" formatCode="General">
                  <c:v>1011.0344768540344</c:v>
                </c:pt>
                <c:pt idx="620" formatCode="General">
                  <c:v>1009.8691219014758</c:v>
                </c:pt>
                <c:pt idx="621" formatCode="General">
                  <c:v>1008.7241224939401</c:v>
                </c:pt>
                <c:pt idx="622" formatCode="General">
                  <c:v>1007.0040789395086</c:v>
                </c:pt>
                <c:pt idx="623" formatCode="General">
                  <c:v>1005.4265242002373</c:v>
                </c:pt>
                <c:pt idx="624" formatCode="General">
                  <c:v>1004.8820133708759</c:v>
                </c:pt>
                <c:pt idx="625" formatCode="General">
                  <c:v>1003.579258489413</c:v>
                </c:pt>
                <c:pt idx="626" formatCode="General">
                  <c:v>1002.0729481577216</c:v>
                </c:pt>
                <c:pt idx="627" formatCode="General">
                  <c:v>1001.20783749425</c:v>
                </c:pt>
                <c:pt idx="628" formatCode="General">
                  <c:v>999.37583844219307</c:v>
                </c:pt>
                <c:pt idx="629" formatCode="General">
                  <c:v>997.94586140433728</c:v>
                </c:pt>
                <c:pt idx="630" formatCode="General">
                  <c:v>997.30975062237292</c:v>
                </c:pt>
                <c:pt idx="631" formatCode="General">
                  <c:v>996.16984010109286</c:v>
                </c:pt>
                <c:pt idx="632" formatCode="General">
                  <c:v>994.51086318173009</c:v>
                </c:pt>
                <c:pt idx="633" formatCode="General">
                  <c:v>993.5032637030987</c:v>
                </c:pt>
                <c:pt idx="634" formatCode="General">
                  <c:v>991.9002645325487</c:v>
                </c:pt>
                <c:pt idx="635" formatCode="General">
                  <c:v>990.80106510131429</c:v>
                </c:pt>
                <c:pt idx="636" formatCode="General">
                  <c:v>989.41179915350438</c:v>
                </c:pt>
                <c:pt idx="637" formatCode="General">
                  <c:v>988.13448870332013</c:v>
                </c:pt>
                <c:pt idx="638" formatCode="General">
                  <c:v>986.56711173656015</c:v>
                </c:pt>
                <c:pt idx="639" formatCode="General">
                  <c:v>985.32542349016603</c:v>
                </c:pt>
                <c:pt idx="640" formatCode="General">
                  <c:v>984.89286815843013</c:v>
                </c:pt>
                <c:pt idx="641" formatCode="General">
                  <c:v>983.6766243433143</c:v>
                </c:pt>
                <c:pt idx="642" formatCode="General">
                  <c:v>981.42733661828856</c:v>
                </c:pt>
                <c:pt idx="643" formatCode="General">
                  <c:v>979.71747083636865</c:v>
                </c:pt>
                <c:pt idx="644" formatCode="General">
                  <c:v>978.7251380165045</c:v>
                </c:pt>
                <c:pt idx="645" formatCode="General">
                  <c:v>977.19338325353442</c:v>
                </c:pt>
                <c:pt idx="646" formatCode="General">
                  <c:v>976.67431685545159</c:v>
                </c:pt>
                <c:pt idx="647" formatCode="General">
                  <c:v>975.1425620924814</c:v>
                </c:pt>
                <c:pt idx="648" formatCode="General">
                  <c:v>973.29020749540177</c:v>
                </c:pt>
                <c:pt idx="649" formatCode="General">
                  <c:v>972.40474128690721</c:v>
                </c:pt>
                <c:pt idx="650" formatCode="General">
                  <c:v>971.24447522060439</c:v>
                </c:pt>
                <c:pt idx="651" formatCode="General">
                  <c:v>969.75343154768018</c:v>
                </c:pt>
                <c:pt idx="652" formatCode="General">
                  <c:v>968.13516571836306</c:v>
                </c:pt>
                <c:pt idx="653" formatCode="General">
                  <c:v>966.93418856201458</c:v>
                </c:pt>
                <c:pt idx="654" formatCode="General">
                  <c:v>964.9189896047518</c:v>
                </c:pt>
                <c:pt idx="655" formatCode="General">
                  <c:v>963.33125709296871</c:v>
                </c:pt>
                <c:pt idx="656" formatCode="General">
                  <c:v>962.56792415461155</c:v>
                </c:pt>
                <c:pt idx="657" formatCode="General">
                  <c:v>961.18883597931301</c:v>
                </c:pt>
                <c:pt idx="658" formatCode="General">
                  <c:v>960.00312548173167</c:v>
                </c:pt>
                <c:pt idx="659" formatCode="General">
                  <c:v>957.77419330172881</c:v>
                </c:pt>
                <c:pt idx="660" formatCode="General">
                  <c:v>956.61901612168163</c:v>
                </c:pt>
                <c:pt idx="661" formatCode="General">
                  <c:v>956.25261631127023</c:v>
                </c:pt>
                <c:pt idx="662" formatCode="General">
                  <c:v>953.48426218816155</c:v>
                </c:pt>
                <c:pt idx="663" formatCode="General">
                  <c:v>952.67004038724747</c:v>
                </c:pt>
                <c:pt idx="664" formatCode="General">
                  <c:v>951.32148552948297</c:v>
                </c:pt>
                <c:pt idx="665" formatCode="General">
                  <c:v>950.68537474751872</c:v>
                </c:pt>
                <c:pt idx="666" formatCode="General">
                  <c:v>947.74399849171584</c:v>
                </c:pt>
                <c:pt idx="667" formatCode="General">
                  <c:v>946.93486557705739</c:v>
                </c:pt>
                <c:pt idx="668" formatCode="General">
                  <c:v>945.12322207002308</c:v>
                </c:pt>
                <c:pt idx="669" formatCode="General">
                  <c:v>944.49728906057021</c:v>
                </c:pt>
                <c:pt idx="670" formatCode="General">
                  <c:v>942.50244564833031</c:v>
                </c:pt>
                <c:pt idx="671" formatCode="General">
                  <c:v>941.29129071947023</c:v>
                </c:pt>
                <c:pt idx="672" formatCode="General">
                  <c:v>939.45420278115728</c:v>
                </c:pt>
                <c:pt idx="673" formatCode="General">
                  <c:v>938.4822255063159</c:v>
                </c:pt>
                <c:pt idx="674" formatCode="General">
                  <c:v>936.67567088553756</c:v>
                </c:pt>
                <c:pt idx="675" formatCode="General">
                  <c:v>935.36782711781893</c:v>
                </c:pt>
                <c:pt idx="676" formatCode="General">
                  <c:v>933.80045015105873</c:v>
                </c:pt>
                <c:pt idx="677" formatCode="General">
                  <c:v>932.28905093311153</c:v>
                </c:pt>
                <c:pt idx="678" formatCode="General">
                  <c:v>930.02449654931888</c:v>
                </c:pt>
                <c:pt idx="679" formatCode="General">
                  <c:v>928.70138612283324</c:v>
                </c:pt>
                <c:pt idx="680" formatCode="General">
                  <c:v>927.22560910867605</c:v>
                </c:pt>
                <c:pt idx="681" formatCode="General">
                  <c:v>925.68876545945034</c:v>
                </c:pt>
                <c:pt idx="682" formatCode="General">
                  <c:v>924.55903271068155</c:v>
                </c:pt>
                <c:pt idx="683" formatCode="General">
                  <c:v>922.56927818469751</c:v>
                </c:pt>
                <c:pt idx="684" formatCode="General">
                  <c:v>921.24616775821175</c:v>
                </c:pt>
                <c:pt idx="685" formatCode="General">
                  <c:v>919.67879079145166</c:v>
                </c:pt>
                <c:pt idx="686" formatCode="General">
                  <c:v>918.29461372989749</c:v>
                </c:pt>
                <c:pt idx="687" formatCode="General">
                  <c:v>917.10890323231592</c:v>
                </c:pt>
                <c:pt idx="688" formatCode="General">
                  <c:v>914.97665989117172</c:v>
                </c:pt>
                <c:pt idx="689" formatCode="General">
                  <c:v>913.75532718980037</c:v>
                </c:pt>
                <c:pt idx="690" formatCode="General">
                  <c:v>911.42461728468299</c:v>
                </c:pt>
                <c:pt idx="691" formatCode="General">
                  <c:v>908.9259741331274</c:v>
                </c:pt>
                <c:pt idx="692" formatCode="General">
                  <c:v>908.81910752175725</c:v>
                </c:pt>
                <c:pt idx="693" formatCode="General">
                  <c:v>906.54946425170874</c:v>
                </c:pt>
                <c:pt idx="694" formatCode="General">
                  <c:v>904.97190951243738</c:v>
                </c:pt>
                <c:pt idx="695" formatCode="General">
                  <c:v>902.90582169261745</c:v>
                </c:pt>
                <c:pt idx="696" formatCode="General">
                  <c:v>901.77608894384878</c:v>
                </c:pt>
                <c:pt idx="697" formatCode="General">
                  <c:v>900.35628967850448</c:v>
                </c:pt>
                <c:pt idx="698" formatCode="General">
                  <c:v>898.21386856484878</c:v>
                </c:pt>
                <c:pt idx="699" formatCode="General">
                  <c:v>895.97984749859017</c:v>
                </c:pt>
                <c:pt idx="700" formatCode="General">
                  <c:v>894.37684832804018</c:v>
                </c:pt>
                <c:pt idx="701" formatCode="General">
                  <c:v>892.45833820963605</c:v>
                </c:pt>
                <c:pt idx="702" formatCode="General">
                  <c:v>891.20647219073021</c:v>
                </c:pt>
                <c:pt idx="703" formatCode="General">
                  <c:v>889.13529548465465</c:v>
                </c:pt>
                <c:pt idx="704" formatCode="General">
                  <c:v>887.63407403921872</c:v>
                </c:pt>
                <c:pt idx="705" formatCode="General">
                  <c:v>885.05400870757182</c:v>
                </c:pt>
                <c:pt idx="706" formatCode="General">
                  <c:v>883.44083176451034</c:v>
                </c:pt>
                <c:pt idx="707" formatCode="General">
                  <c:v>878.99823406327175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95A-4FA0-93EB-9136E826C856}"/>
            </c:ext>
          </c:extLst>
        </c:ser>
        <c:ser>
          <c:idx val="1"/>
          <c:order val="1"/>
          <c:tx>
            <c:strRef>
              <c:f>'46NTA3'!$B$2</c:f>
              <c:strCache>
                <c:ptCount val="1"/>
                <c:pt idx="0">
                  <c:v>AWA_3_02_Rz</c:v>
                </c:pt>
              </c:strCache>
            </c:strRef>
          </c:tx>
          <c:spPr>
            <a:ln w="28575" cap="rnd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'46NTA3'!$H$22:$H$699</c:f>
              <c:numCache>
                <c:formatCode>0.000</c:formatCode>
                <c:ptCount val="678"/>
                <c:pt idx="0">
                  <c:v>4.6532960196257406E-5</c:v>
                </c:pt>
                <c:pt idx="1">
                  <c:v>4.7846144196257408E-5</c:v>
                </c:pt>
                <c:pt idx="2">
                  <c:v>4.3739836196257408E-5</c:v>
                </c:pt>
                <c:pt idx="3">
                  <c:v>4.6321912596257412E-5</c:v>
                </c:pt>
                <c:pt idx="4">
                  <c:v>4.8333380196257404E-5</c:v>
                </c:pt>
                <c:pt idx="5">
                  <c:v>5.1538160196257403E-5</c:v>
                </c:pt>
                <c:pt idx="6">
                  <c:v>4.66397869962574E-5</c:v>
                </c:pt>
                <c:pt idx="7">
                  <c:v>5.0073872196257404E-5</c:v>
                </c:pt>
                <c:pt idx="8">
                  <c:v>4.0511600196257412E-5</c:v>
                </c:pt>
                <c:pt idx="9">
                  <c:v>4.6767457796257399E-5</c:v>
                </c:pt>
                <c:pt idx="10">
                  <c:v>4.7491792196257401E-5</c:v>
                </c:pt>
                <c:pt idx="11">
                  <c:v>4.5967560196257406E-5</c:v>
                </c:pt>
                <c:pt idx="12">
                  <c:v>4.7911284196257411E-5</c:v>
                </c:pt>
                <c:pt idx="13">
                  <c:v>6.8713800196257404E-5</c:v>
                </c:pt>
                <c:pt idx="14">
                  <c:v>8.7009760196257418E-5</c:v>
                </c:pt>
                <c:pt idx="15">
                  <c:v>9.8919760196257403E-5</c:v>
                </c:pt>
                <c:pt idx="16">
                  <c:v>1.115773601962574E-4</c:v>
                </c:pt>
                <c:pt idx="17">
                  <c:v>1.2929216019625742E-4</c:v>
                </c:pt>
                <c:pt idx="18">
                  <c:v>1.5050376019625739E-4</c:v>
                </c:pt>
                <c:pt idx="19">
                  <c:v>1.633385601962574E-4</c:v>
                </c:pt>
                <c:pt idx="20">
                  <c:v>1.7457896019625738E-4</c:v>
                </c:pt>
                <c:pt idx="21">
                  <c:v>1.9615016019625741E-4</c:v>
                </c:pt>
                <c:pt idx="22">
                  <c:v>2.179269601962574E-4</c:v>
                </c:pt>
                <c:pt idx="23">
                  <c:v>2.3849256019625742E-4</c:v>
                </c:pt>
                <c:pt idx="24">
                  <c:v>2.6332856019625739E-4</c:v>
                </c:pt>
                <c:pt idx="25">
                  <c:v>2.9558496019625741E-4</c:v>
                </c:pt>
                <c:pt idx="26">
                  <c:v>3.3291416019625743E-4</c:v>
                </c:pt>
                <c:pt idx="27">
                  <c:v>3.6602536019625739E-4</c:v>
                </c:pt>
                <c:pt idx="28">
                  <c:v>4.0632496019625742E-4</c:v>
                </c:pt>
                <c:pt idx="29">
                  <c:v>4.4672896019625743E-4</c:v>
                </c:pt>
                <c:pt idx="30">
                  <c:v>4.866889601962574E-4</c:v>
                </c:pt>
                <c:pt idx="31">
                  <c:v>5.1578496019625739E-4</c:v>
                </c:pt>
                <c:pt idx="32">
                  <c:v>5.4910496019625738E-4</c:v>
                </c:pt>
                <c:pt idx="33">
                  <c:v>5.8261696019625735E-4</c:v>
                </c:pt>
                <c:pt idx="34">
                  <c:v>6.1749296019625744E-4</c:v>
                </c:pt>
                <c:pt idx="35">
                  <c:v>6.4793696019625746E-4</c:v>
                </c:pt>
                <c:pt idx="36">
                  <c:v>6.829129601962575E-4</c:v>
                </c:pt>
                <c:pt idx="37">
                  <c:v>7.1804096019625744E-4</c:v>
                </c:pt>
                <c:pt idx="38">
                  <c:v>7.5476096019625751E-4</c:v>
                </c:pt>
                <c:pt idx="39">
                  <c:v>7.883089601962574E-4</c:v>
                </c:pt>
                <c:pt idx="40">
                  <c:v>8.2148096019625744E-4</c:v>
                </c:pt>
                <c:pt idx="41">
                  <c:v>8.6226096019625747E-4</c:v>
                </c:pt>
                <c:pt idx="42">
                  <c:v>8.8955696019625747E-4</c:v>
                </c:pt>
                <c:pt idx="43">
                  <c:v>9.3038496019625739E-4</c:v>
                </c:pt>
                <c:pt idx="44">
                  <c:v>9.6241296019625752E-4</c:v>
                </c:pt>
                <c:pt idx="45">
                  <c:v>9.9986496019625762E-4</c:v>
                </c:pt>
                <c:pt idx="46">
                  <c:v>1.0424489601962574E-3</c:v>
                </c:pt>
                <c:pt idx="47">
                  <c:v>1.0797009601962574E-3</c:v>
                </c:pt>
                <c:pt idx="48">
                  <c:v>1.1154769601962574E-3</c:v>
                </c:pt>
                <c:pt idx="49">
                  <c:v>1.1482649601962575E-3</c:v>
                </c:pt>
                <c:pt idx="50">
                  <c:v>1.1876329601962575E-3</c:v>
                </c:pt>
                <c:pt idx="51">
                  <c:v>1.2238609601962574E-3</c:v>
                </c:pt>
                <c:pt idx="52">
                  <c:v>1.2648329601962574E-3</c:v>
                </c:pt>
                <c:pt idx="53">
                  <c:v>1.2987609601962575E-3</c:v>
                </c:pt>
                <c:pt idx="54">
                  <c:v>1.3273529601962575E-3</c:v>
                </c:pt>
                <c:pt idx="55">
                  <c:v>1.3720529601962575E-3</c:v>
                </c:pt>
                <c:pt idx="56">
                  <c:v>1.4116089601962575E-3</c:v>
                </c:pt>
                <c:pt idx="57">
                  <c:v>1.4458049601962575E-3</c:v>
                </c:pt>
                <c:pt idx="58">
                  <c:v>1.4820849601962574E-3</c:v>
                </c:pt>
                <c:pt idx="59">
                  <c:v>1.5216009601962575E-3</c:v>
                </c:pt>
                <c:pt idx="60">
                  <c:v>1.5584249601962575E-3</c:v>
                </c:pt>
                <c:pt idx="61">
                  <c:v>1.5962009601962574E-3</c:v>
                </c:pt>
                <c:pt idx="62">
                  <c:v>1.6403689601962573E-3</c:v>
                </c:pt>
                <c:pt idx="63">
                  <c:v>1.6763929601962574E-3</c:v>
                </c:pt>
                <c:pt idx="64">
                  <c:v>1.7125569601962576E-3</c:v>
                </c:pt>
                <c:pt idx="65">
                  <c:v>1.7460609601962574E-3</c:v>
                </c:pt>
                <c:pt idx="66">
                  <c:v>1.7928729601962576E-3</c:v>
                </c:pt>
                <c:pt idx="67">
                  <c:v>1.8264129601962575E-3</c:v>
                </c:pt>
                <c:pt idx="68">
                  <c:v>1.8601849601962575E-3</c:v>
                </c:pt>
                <c:pt idx="69">
                  <c:v>1.9000529601962573E-3</c:v>
                </c:pt>
                <c:pt idx="70">
                  <c:v>1.9361769601962575E-3</c:v>
                </c:pt>
                <c:pt idx="71">
                  <c:v>1.9754049601962576E-3</c:v>
                </c:pt>
                <c:pt idx="72">
                  <c:v>2.0093369601962576E-3</c:v>
                </c:pt>
                <c:pt idx="73">
                  <c:v>2.0496169601962573E-3</c:v>
                </c:pt>
                <c:pt idx="74">
                  <c:v>2.0877289601962576E-3</c:v>
                </c:pt>
                <c:pt idx="75">
                  <c:v>2.1300689601962573E-3</c:v>
                </c:pt>
                <c:pt idx="76">
                  <c:v>2.1701889601962576E-3</c:v>
                </c:pt>
                <c:pt idx="77">
                  <c:v>2.2062289601962578E-3</c:v>
                </c:pt>
                <c:pt idx="78">
                  <c:v>2.2389649601962575E-3</c:v>
                </c:pt>
                <c:pt idx="79">
                  <c:v>2.2759569601962576E-3</c:v>
                </c:pt>
                <c:pt idx="80">
                  <c:v>2.3222409601962573E-3</c:v>
                </c:pt>
                <c:pt idx="81">
                  <c:v>2.3565689601962574E-3</c:v>
                </c:pt>
                <c:pt idx="82">
                  <c:v>2.3971049601962573E-3</c:v>
                </c:pt>
                <c:pt idx="83">
                  <c:v>2.4350249601962576E-3</c:v>
                </c:pt>
                <c:pt idx="84">
                  <c:v>2.4727769601962575E-3</c:v>
                </c:pt>
                <c:pt idx="85">
                  <c:v>2.5145249601962573E-3</c:v>
                </c:pt>
                <c:pt idx="86">
                  <c:v>2.553228960196257E-3</c:v>
                </c:pt>
                <c:pt idx="87">
                  <c:v>2.5929809601962571E-3</c:v>
                </c:pt>
                <c:pt idx="88">
                  <c:v>2.6386889601962573E-3</c:v>
                </c:pt>
                <c:pt idx="89">
                  <c:v>2.6647409601962572E-3</c:v>
                </c:pt>
                <c:pt idx="90">
                  <c:v>2.703840960196257E-3</c:v>
                </c:pt>
                <c:pt idx="91">
                  <c:v>2.7532609601962571E-3</c:v>
                </c:pt>
                <c:pt idx="92">
                  <c:v>2.7979969601962572E-3</c:v>
                </c:pt>
                <c:pt idx="93">
                  <c:v>2.8357689601962569E-3</c:v>
                </c:pt>
                <c:pt idx="94">
                  <c:v>2.8745449601962569E-3</c:v>
                </c:pt>
                <c:pt idx="95">
                  <c:v>2.9209729601962571E-3</c:v>
                </c:pt>
                <c:pt idx="96">
                  <c:v>2.975144960196257E-3</c:v>
                </c:pt>
                <c:pt idx="97">
                  <c:v>3.0254329601962569E-3</c:v>
                </c:pt>
                <c:pt idx="98">
                  <c:v>3.0609849601962572E-3</c:v>
                </c:pt>
                <c:pt idx="99">
                  <c:v>3.1146609601962571E-3</c:v>
                </c:pt>
                <c:pt idx="100">
                  <c:v>3.157264960196257E-3</c:v>
                </c:pt>
                <c:pt idx="101">
                  <c:v>3.204500960196257E-3</c:v>
                </c:pt>
                <c:pt idx="102">
                  <c:v>3.2585569601962573E-3</c:v>
                </c:pt>
                <c:pt idx="103">
                  <c:v>3.3079249601962574E-3</c:v>
                </c:pt>
                <c:pt idx="104">
                  <c:v>3.3519929601962574E-3</c:v>
                </c:pt>
                <c:pt idx="105">
                  <c:v>3.4050049601962572E-3</c:v>
                </c:pt>
                <c:pt idx="106">
                  <c:v>3.4577729601962572E-3</c:v>
                </c:pt>
                <c:pt idx="107">
                  <c:v>3.5147929601962572E-3</c:v>
                </c:pt>
                <c:pt idx="108">
                  <c:v>3.5726529601962571E-3</c:v>
                </c:pt>
                <c:pt idx="109">
                  <c:v>3.6215329601962569E-3</c:v>
                </c:pt>
                <c:pt idx="110">
                  <c:v>3.6810009601962574E-3</c:v>
                </c:pt>
                <c:pt idx="111">
                  <c:v>3.7323089601962573E-3</c:v>
                </c:pt>
                <c:pt idx="112">
                  <c:v>3.7875809601962572E-3</c:v>
                </c:pt>
                <c:pt idx="113">
                  <c:v>3.8375009601962573E-3</c:v>
                </c:pt>
                <c:pt idx="114">
                  <c:v>3.8957409601962571E-3</c:v>
                </c:pt>
                <c:pt idx="115">
                  <c:v>3.9356929601962569E-3</c:v>
                </c:pt>
                <c:pt idx="116">
                  <c:v>4.0015849601962574E-3</c:v>
                </c:pt>
                <c:pt idx="117">
                  <c:v>4.0519729601962576E-3</c:v>
                </c:pt>
                <c:pt idx="118">
                  <c:v>4.1097329601962572E-3</c:v>
                </c:pt>
                <c:pt idx="119">
                  <c:v>4.1579329601962572E-3</c:v>
                </c:pt>
                <c:pt idx="120">
                  <c:v>4.2279329601962569E-3</c:v>
                </c:pt>
                <c:pt idx="121">
                  <c:v>4.2714129601962572E-3</c:v>
                </c:pt>
                <c:pt idx="122">
                  <c:v>4.3199729601962576E-3</c:v>
                </c:pt>
                <c:pt idx="123">
                  <c:v>4.3770929601962575E-3</c:v>
                </c:pt>
                <c:pt idx="124">
                  <c:v>4.4142529601962572E-3</c:v>
                </c:pt>
                <c:pt idx="125">
                  <c:v>4.4642129601962571E-3</c:v>
                </c:pt>
                <c:pt idx="126">
                  <c:v>4.5072529601962574E-3</c:v>
                </c:pt>
                <c:pt idx="127">
                  <c:v>4.5621329601962576E-3</c:v>
                </c:pt>
                <c:pt idx="128">
                  <c:v>4.6145729601962567E-3</c:v>
                </c:pt>
                <c:pt idx="129">
                  <c:v>4.6580129601962571E-3</c:v>
                </c:pt>
                <c:pt idx="130">
                  <c:v>4.7006529601962572E-3</c:v>
                </c:pt>
                <c:pt idx="131">
                  <c:v>4.7533329601962574E-3</c:v>
                </c:pt>
                <c:pt idx="132">
                  <c:v>4.8025729601962573E-3</c:v>
                </c:pt>
                <c:pt idx="133">
                  <c:v>4.844692960196257E-3</c:v>
                </c:pt>
                <c:pt idx="134">
                  <c:v>4.8900129601962576E-3</c:v>
                </c:pt>
                <c:pt idx="135">
                  <c:v>4.9648129601962574E-3</c:v>
                </c:pt>
                <c:pt idx="136">
                  <c:v>5.0190129601962574E-3</c:v>
                </c:pt>
                <c:pt idx="137">
                  <c:v>5.1020529601962569E-3</c:v>
                </c:pt>
                <c:pt idx="138">
                  <c:v>5.2001329601962572E-3</c:v>
                </c:pt>
                <c:pt idx="139">
                  <c:v>5.306772960196258E-3</c:v>
                </c:pt>
                <c:pt idx="140">
                  <c:v>5.4266929601962579E-3</c:v>
                </c:pt>
                <c:pt idx="141">
                  <c:v>5.5954529601962575E-3</c:v>
                </c:pt>
                <c:pt idx="142">
                  <c:v>5.7758529601962573E-3</c:v>
                </c:pt>
                <c:pt idx="143">
                  <c:v>5.9865729601962566E-3</c:v>
                </c:pt>
                <c:pt idx="144">
                  <c:v>6.2118129601962564E-3</c:v>
                </c:pt>
                <c:pt idx="145">
                  <c:v>6.4328929601962567E-3</c:v>
                </c:pt>
                <c:pt idx="146">
                  <c:v>6.6352129601962573E-3</c:v>
                </c:pt>
                <c:pt idx="147">
                  <c:v>6.8407329601962571E-3</c:v>
                </c:pt>
                <c:pt idx="148">
                  <c:v>7.0540529601962575E-3</c:v>
                </c:pt>
                <c:pt idx="149">
                  <c:v>7.2611729601962573E-3</c:v>
                </c:pt>
                <c:pt idx="150">
                  <c:v>7.4610929601962575E-3</c:v>
                </c:pt>
                <c:pt idx="151">
                  <c:v>7.6388529601962574E-3</c:v>
                </c:pt>
                <c:pt idx="152">
                  <c:v>7.8516929601962562E-3</c:v>
                </c:pt>
                <c:pt idx="153">
                  <c:v>8.0502929601962564E-3</c:v>
                </c:pt>
                <c:pt idx="154">
                  <c:v>8.2600529601962562E-3</c:v>
                </c:pt>
                <c:pt idx="155">
                  <c:v>8.441612960196257E-3</c:v>
                </c:pt>
                <c:pt idx="156">
                  <c:v>8.6621729601962568E-3</c:v>
                </c:pt>
                <c:pt idx="157">
                  <c:v>8.8447329601962568E-3</c:v>
                </c:pt>
                <c:pt idx="158">
                  <c:v>9.0579729601962568E-3</c:v>
                </c:pt>
                <c:pt idx="159">
                  <c:v>9.2568929601962568E-3</c:v>
                </c:pt>
                <c:pt idx="160">
                  <c:v>9.4770129601962575E-3</c:v>
                </c:pt>
                <c:pt idx="161">
                  <c:v>9.6722929601962566E-3</c:v>
                </c:pt>
                <c:pt idx="162">
                  <c:v>9.8838529601962578E-3</c:v>
                </c:pt>
                <c:pt idx="163">
                  <c:v>1.0099572960196257E-2</c:v>
                </c:pt>
                <c:pt idx="164">
                  <c:v>1.0308972960196257E-2</c:v>
                </c:pt>
                <c:pt idx="165">
                  <c:v>1.0541732960196257E-2</c:v>
                </c:pt>
                <c:pt idx="166">
                  <c:v>1.0763972960196258E-2</c:v>
                </c:pt>
                <c:pt idx="167">
                  <c:v>1.0963052960196258E-2</c:v>
                </c:pt>
                <c:pt idx="168">
                  <c:v>1.1171972960196256E-2</c:v>
                </c:pt>
                <c:pt idx="169">
                  <c:v>1.1395692960196258E-2</c:v>
                </c:pt>
                <c:pt idx="170">
                  <c:v>1.1605092960196257E-2</c:v>
                </c:pt>
                <c:pt idx="171">
                  <c:v>1.1844812960196259E-2</c:v>
                </c:pt>
                <c:pt idx="172">
                  <c:v>1.2054052960196258E-2</c:v>
                </c:pt>
                <c:pt idx="173">
                  <c:v>1.2279732960196257E-2</c:v>
                </c:pt>
                <c:pt idx="174">
                  <c:v>1.2488892960196256E-2</c:v>
                </c:pt>
                <c:pt idx="175">
                  <c:v>1.2706852960196257E-2</c:v>
                </c:pt>
                <c:pt idx="176">
                  <c:v>1.2929172960196259E-2</c:v>
                </c:pt>
                <c:pt idx="177">
                  <c:v>1.3137292960196256E-2</c:v>
                </c:pt>
                <c:pt idx="178">
                  <c:v>1.3384572960196257E-2</c:v>
                </c:pt>
                <c:pt idx="179">
                  <c:v>1.3612172960196258E-2</c:v>
                </c:pt>
                <c:pt idx="180">
                  <c:v>1.3829572960196258E-2</c:v>
                </c:pt>
                <c:pt idx="181">
                  <c:v>1.4049492960196258E-2</c:v>
                </c:pt>
                <c:pt idx="182">
                  <c:v>1.4280092960196257E-2</c:v>
                </c:pt>
                <c:pt idx="183">
                  <c:v>1.4516692960196259E-2</c:v>
                </c:pt>
                <c:pt idx="184">
                  <c:v>1.4733092960196257E-2</c:v>
                </c:pt>
                <c:pt idx="185">
                  <c:v>1.4953892960196257E-2</c:v>
                </c:pt>
                <c:pt idx="186">
                  <c:v>1.5182732960196257E-2</c:v>
                </c:pt>
                <c:pt idx="187">
                  <c:v>1.5400332960196257E-2</c:v>
                </c:pt>
                <c:pt idx="188">
                  <c:v>1.5641092960196258E-2</c:v>
                </c:pt>
                <c:pt idx="189">
                  <c:v>1.5846372960196257E-2</c:v>
                </c:pt>
                <c:pt idx="190">
                  <c:v>1.6086532960196256E-2</c:v>
                </c:pt>
                <c:pt idx="191">
                  <c:v>1.6403052960196257E-2</c:v>
                </c:pt>
                <c:pt idx="192">
                  <c:v>1.6605892960196256E-2</c:v>
                </c:pt>
                <c:pt idx="193">
                  <c:v>1.6842652960196259E-2</c:v>
                </c:pt>
                <c:pt idx="194">
                  <c:v>1.7070612960196255E-2</c:v>
                </c:pt>
                <c:pt idx="195">
                  <c:v>1.7310012960196255E-2</c:v>
                </c:pt>
                <c:pt idx="196">
                  <c:v>1.7533252960196258E-2</c:v>
                </c:pt>
                <c:pt idx="197">
                  <c:v>1.7746852960196256E-2</c:v>
                </c:pt>
                <c:pt idx="198">
                  <c:v>1.7988612960196257E-2</c:v>
                </c:pt>
                <c:pt idx="199">
                  <c:v>1.8231012960196257E-2</c:v>
                </c:pt>
                <c:pt idx="200">
                  <c:v>1.8450172960196257E-2</c:v>
                </c:pt>
                <c:pt idx="201">
                  <c:v>1.8666492960196256E-2</c:v>
                </c:pt>
                <c:pt idx="202">
                  <c:v>1.8897092960196257E-2</c:v>
                </c:pt>
                <c:pt idx="203">
                  <c:v>1.914953296019626E-2</c:v>
                </c:pt>
                <c:pt idx="204">
                  <c:v>1.9360452960196256E-2</c:v>
                </c:pt>
                <c:pt idx="205">
                  <c:v>1.9571852960196257E-2</c:v>
                </c:pt>
                <c:pt idx="206">
                  <c:v>1.9816892960196258E-2</c:v>
                </c:pt>
                <c:pt idx="207">
                  <c:v>2.003461296019626E-2</c:v>
                </c:pt>
                <c:pt idx="208">
                  <c:v>2.0314092960196258E-2</c:v>
                </c:pt>
                <c:pt idx="209">
                  <c:v>2.0548412960196258E-2</c:v>
                </c:pt>
                <c:pt idx="210">
                  <c:v>2.076297296019626E-2</c:v>
                </c:pt>
                <c:pt idx="211">
                  <c:v>2.1000532960196262E-2</c:v>
                </c:pt>
                <c:pt idx="212">
                  <c:v>2.1223692960196262E-2</c:v>
                </c:pt>
                <c:pt idx="213">
                  <c:v>2.1461292960196259E-2</c:v>
                </c:pt>
                <c:pt idx="214">
                  <c:v>2.1685172960196258E-2</c:v>
                </c:pt>
                <c:pt idx="215">
                  <c:v>2.1915892960196262E-2</c:v>
                </c:pt>
                <c:pt idx="216">
                  <c:v>2.2141292960196259E-2</c:v>
                </c:pt>
                <c:pt idx="217">
                  <c:v>2.2375052960196259E-2</c:v>
                </c:pt>
                <c:pt idx="218">
                  <c:v>2.2591692960196263E-2</c:v>
                </c:pt>
                <c:pt idx="219">
                  <c:v>2.280241296019626E-2</c:v>
                </c:pt>
                <c:pt idx="220">
                  <c:v>2.3039812960196259E-2</c:v>
                </c:pt>
                <c:pt idx="221">
                  <c:v>2.3281812960196258E-2</c:v>
                </c:pt>
                <c:pt idx="222">
                  <c:v>2.3495732960196261E-2</c:v>
                </c:pt>
                <c:pt idx="223">
                  <c:v>2.370561296019626E-2</c:v>
                </c:pt>
                <c:pt idx="224">
                  <c:v>2.3933452960196257E-2</c:v>
                </c:pt>
                <c:pt idx="225">
                  <c:v>2.4172732960196258E-2</c:v>
                </c:pt>
                <c:pt idx="226">
                  <c:v>2.438793296019626E-2</c:v>
                </c:pt>
                <c:pt idx="227">
                  <c:v>2.4604492960196258E-2</c:v>
                </c:pt>
                <c:pt idx="228">
                  <c:v>2.4845052960196262E-2</c:v>
                </c:pt>
                <c:pt idx="229">
                  <c:v>2.5057652960196259E-2</c:v>
                </c:pt>
                <c:pt idx="230">
                  <c:v>2.5294492960196258E-2</c:v>
                </c:pt>
                <c:pt idx="231">
                  <c:v>2.5510692960196257E-2</c:v>
                </c:pt>
                <c:pt idx="232">
                  <c:v>2.5751932960196258E-2</c:v>
                </c:pt>
                <c:pt idx="233">
                  <c:v>2.5965372960196256E-2</c:v>
                </c:pt>
                <c:pt idx="234">
                  <c:v>2.6203492960196258E-2</c:v>
                </c:pt>
                <c:pt idx="235">
                  <c:v>2.6424052960196259E-2</c:v>
                </c:pt>
                <c:pt idx="236">
                  <c:v>2.6660772960196259E-2</c:v>
                </c:pt>
                <c:pt idx="237">
                  <c:v>2.688309296019626E-2</c:v>
                </c:pt>
                <c:pt idx="238">
                  <c:v>2.7112972960196258E-2</c:v>
                </c:pt>
                <c:pt idx="239">
                  <c:v>2.7342012960196258E-2</c:v>
                </c:pt>
                <c:pt idx="240">
                  <c:v>2.757897296019626E-2</c:v>
                </c:pt>
                <c:pt idx="241">
                  <c:v>2.7784172960196259E-2</c:v>
                </c:pt>
                <c:pt idx="242">
                  <c:v>2.7997052960196261E-2</c:v>
                </c:pt>
                <c:pt idx="243">
                  <c:v>2.833661296019626E-2</c:v>
                </c:pt>
                <c:pt idx="244">
                  <c:v>2.855565296019626E-2</c:v>
                </c:pt>
                <c:pt idx="245">
                  <c:v>2.8776052960196263E-2</c:v>
                </c:pt>
                <c:pt idx="246">
                  <c:v>2.900721296019626E-2</c:v>
                </c:pt>
                <c:pt idx="247">
                  <c:v>2.9218092960196257E-2</c:v>
                </c:pt>
                <c:pt idx="248">
                  <c:v>2.9458652960196261E-2</c:v>
                </c:pt>
                <c:pt idx="249">
                  <c:v>2.9677532960196259E-2</c:v>
                </c:pt>
                <c:pt idx="250">
                  <c:v>2.9914212960196262E-2</c:v>
                </c:pt>
                <c:pt idx="251">
                  <c:v>3.0118772960196258E-2</c:v>
                </c:pt>
                <c:pt idx="252">
                  <c:v>3.036789296019626E-2</c:v>
                </c:pt>
                <c:pt idx="253">
                  <c:v>3.058397296019626E-2</c:v>
                </c:pt>
                <c:pt idx="254">
                  <c:v>3.0798572960196259E-2</c:v>
                </c:pt>
                <c:pt idx="255">
                  <c:v>3.1045692960196259E-2</c:v>
                </c:pt>
                <c:pt idx="256">
                  <c:v>3.1275652960196257E-2</c:v>
                </c:pt>
                <c:pt idx="257">
                  <c:v>3.1486972960196258E-2</c:v>
                </c:pt>
                <c:pt idx="258">
                  <c:v>3.1701092960196256E-2</c:v>
                </c:pt>
                <c:pt idx="259">
                  <c:v>3.1931612960196261E-2</c:v>
                </c:pt>
                <c:pt idx="260">
                  <c:v>3.2194092960196256E-2</c:v>
                </c:pt>
                <c:pt idx="261">
                  <c:v>3.2412132960196259E-2</c:v>
                </c:pt>
                <c:pt idx="262">
                  <c:v>3.263161296019626E-2</c:v>
                </c:pt>
                <c:pt idx="263">
                  <c:v>3.2869212960196265E-2</c:v>
                </c:pt>
                <c:pt idx="264">
                  <c:v>3.309665296019626E-2</c:v>
                </c:pt>
                <c:pt idx="265">
                  <c:v>3.3336452960196258E-2</c:v>
                </c:pt>
                <c:pt idx="266">
                  <c:v>3.3581892960196258E-2</c:v>
                </c:pt>
                <c:pt idx="267">
                  <c:v>3.3802972960196256E-2</c:v>
                </c:pt>
                <c:pt idx="268">
                  <c:v>3.4019172960196256E-2</c:v>
                </c:pt>
                <c:pt idx="269">
                  <c:v>3.4256652960196261E-2</c:v>
                </c:pt>
                <c:pt idx="270">
                  <c:v>3.4496692960196258E-2</c:v>
                </c:pt>
                <c:pt idx="271">
                  <c:v>3.4715532960196256E-2</c:v>
                </c:pt>
                <c:pt idx="272">
                  <c:v>3.4943092960196258E-2</c:v>
                </c:pt>
                <c:pt idx="273">
                  <c:v>3.518349296019626E-2</c:v>
                </c:pt>
                <c:pt idx="274">
                  <c:v>3.5417452960196258E-2</c:v>
                </c:pt>
                <c:pt idx="275">
                  <c:v>3.5654452960196259E-2</c:v>
                </c:pt>
                <c:pt idx="276">
                  <c:v>3.5884692960196259E-2</c:v>
                </c:pt>
                <c:pt idx="277">
                  <c:v>3.6112012960196262E-2</c:v>
                </c:pt>
                <c:pt idx="278">
                  <c:v>3.6363612960196259E-2</c:v>
                </c:pt>
                <c:pt idx="279">
                  <c:v>3.6617612960196257E-2</c:v>
                </c:pt>
                <c:pt idx="280">
                  <c:v>3.6877372960196261E-2</c:v>
                </c:pt>
                <c:pt idx="281">
                  <c:v>3.7112572960196259E-2</c:v>
                </c:pt>
                <c:pt idx="282">
                  <c:v>3.7379532960196256E-2</c:v>
                </c:pt>
                <c:pt idx="283">
                  <c:v>3.7626092960196263E-2</c:v>
                </c:pt>
                <c:pt idx="284">
                  <c:v>3.7900332960196258E-2</c:v>
                </c:pt>
                <c:pt idx="285">
                  <c:v>3.8141452960196262E-2</c:v>
                </c:pt>
                <c:pt idx="286">
                  <c:v>3.8403132960196255E-2</c:v>
                </c:pt>
                <c:pt idx="287">
                  <c:v>3.865009296019626E-2</c:v>
                </c:pt>
                <c:pt idx="288">
                  <c:v>3.8941852960196262E-2</c:v>
                </c:pt>
                <c:pt idx="289">
                  <c:v>3.9173652960196259E-2</c:v>
                </c:pt>
                <c:pt idx="290">
                  <c:v>3.9459492960196262E-2</c:v>
                </c:pt>
                <c:pt idx="291">
                  <c:v>3.9746612960196256E-2</c:v>
                </c:pt>
                <c:pt idx="292">
                  <c:v>4.0024612960196257E-2</c:v>
                </c:pt>
                <c:pt idx="293">
                  <c:v>4.0272532960196256E-2</c:v>
                </c:pt>
                <c:pt idx="294">
                  <c:v>4.056973296019626E-2</c:v>
                </c:pt>
                <c:pt idx="295">
                  <c:v>4.0848532960196256E-2</c:v>
                </c:pt>
                <c:pt idx="296">
                  <c:v>4.1098532960196256E-2</c:v>
                </c:pt>
                <c:pt idx="297">
                  <c:v>4.138053296019626E-2</c:v>
                </c:pt>
                <c:pt idx="298">
                  <c:v>4.1641732960196257E-2</c:v>
                </c:pt>
                <c:pt idx="299">
                  <c:v>4.1867732960196261E-2</c:v>
                </c:pt>
                <c:pt idx="300">
                  <c:v>4.2152132960196258E-2</c:v>
                </c:pt>
                <c:pt idx="301">
                  <c:v>4.2445732960196256E-2</c:v>
                </c:pt>
                <c:pt idx="302">
                  <c:v>4.2698132960196256E-2</c:v>
                </c:pt>
                <c:pt idx="303">
                  <c:v>4.2941332960196262E-2</c:v>
                </c:pt>
                <c:pt idx="304">
                  <c:v>4.3205732960196259E-2</c:v>
                </c:pt>
                <c:pt idx="305">
                  <c:v>4.348613296019626E-2</c:v>
                </c:pt>
                <c:pt idx="306">
                  <c:v>4.3735332960196258E-2</c:v>
                </c:pt>
                <c:pt idx="307">
                  <c:v>4.3998532960196263E-2</c:v>
                </c:pt>
                <c:pt idx="308">
                  <c:v>4.4250532960196258E-2</c:v>
                </c:pt>
                <c:pt idx="309">
                  <c:v>4.4510532960196254E-2</c:v>
                </c:pt>
                <c:pt idx="310">
                  <c:v>4.4779732960196258E-2</c:v>
                </c:pt>
                <c:pt idx="311">
                  <c:v>4.5061332960196258E-2</c:v>
                </c:pt>
                <c:pt idx="312">
                  <c:v>4.5354532960196259E-2</c:v>
                </c:pt>
                <c:pt idx="313">
                  <c:v>4.5652932960196263E-2</c:v>
                </c:pt>
                <c:pt idx="314">
                  <c:v>4.5944932960196257E-2</c:v>
                </c:pt>
                <c:pt idx="315">
                  <c:v>4.6234932960196255E-2</c:v>
                </c:pt>
                <c:pt idx="316">
                  <c:v>4.6526932960196256E-2</c:v>
                </c:pt>
                <c:pt idx="317">
                  <c:v>4.6813732960196267E-2</c:v>
                </c:pt>
                <c:pt idx="318">
                  <c:v>4.7107732960196262E-2</c:v>
                </c:pt>
                <c:pt idx="319">
                  <c:v>4.7389332960196262E-2</c:v>
                </c:pt>
                <c:pt idx="320">
                  <c:v>4.7661732960196261E-2</c:v>
                </c:pt>
                <c:pt idx="321">
                  <c:v>4.794813296019626E-2</c:v>
                </c:pt>
                <c:pt idx="322">
                  <c:v>4.8240532960196258E-2</c:v>
                </c:pt>
                <c:pt idx="323">
                  <c:v>4.8525732960196265E-2</c:v>
                </c:pt>
                <c:pt idx="324">
                  <c:v>4.881973296019626E-2</c:v>
                </c:pt>
                <c:pt idx="325">
                  <c:v>4.9123332960196261E-2</c:v>
                </c:pt>
                <c:pt idx="326">
                  <c:v>4.9422532960196254E-2</c:v>
                </c:pt>
                <c:pt idx="327">
                  <c:v>4.9720132960196263E-2</c:v>
                </c:pt>
                <c:pt idx="328">
                  <c:v>5.0024532960196259E-2</c:v>
                </c:pt>
                <c:pt idx="329">
                  <c:v>5.030133296019626E-2</c:v>
                </c:pt>
                <c:pt idx="330">
                  <c:v>5.0594932960196265E-2</c:v>
                </c:pt>
                <c:pt idx="331">
                  <c:v>5.0891732960196265E-2</c:v>
                </c:pt>
                <c:pt idx="332">
                  <c:v>5.1191332960196262E-2</c:v>
                </c:pt>
                <c:pt idx="333">
                  <c:v>5.1492932960196261E-2</c:v>
                </c:pt>
                <c:pt idx="334">
                  <c:v>5.1754932960196259E-2</c:v>
                </c:pt>
                <c:pt idx="335">
                  <c:v>5.2048532960196257E-2</c:v>
                </c:pt>
                <c:pt idx="336">
                  <c:v>5.2336932960196265E-2</c:v>
                </c:pt>
                <c:pt idx="337">
                  <c:v>5.2641732960196259E-2</c:v>
                </c:pt>
                <c:pt idx="338">
                  <c:v>5.2940532960196254E-2</c:v>
                </c:pt>
                <c:pt idx="339">
                  <c:v>5.3251732960196259E-2</c:v>
                </c:pt>
                <c:pt idx="340">
                  <c:v>5.3539332960196265E-2</c:v>
                </c:pt>
                <c:pt idx="341">
                  <c:v>5.3842532960196261E-2</c:v>
                </c:pt>
                <c:pt idx="342">
                  <c:v>5.414773296019626E-2</c:v>
                </c:pt>
                <c:pt idx="343">
                  <c:v>5.4438132960196263E-2</c:v>
                </c:pt>
                <c:pt idx="344">
                  <c:v>5.4736932960196258E-2</c:v>
                </c:pt>
                <c:pt idx="345">
                  <c:v>5.5057332960196256E-2</c:v>
                </c:pt>
                <c:pt idx="346">
                  <c:v>5.5355332960196256E-2</c:v>
                </c:pt>
                <c:pt idx="347">
                  <c:v>5.5658932960196257E-2</c:v>
                </c:pt>
                <c:pt idx="348">
                  <c:v>5.5948532960196265E-2</c:v>
                </c:pt>
                <c:pt idx="349">
                  <c:v>5.6246532960196258E-2</c:v>
                </c:pt>
                <c:pt idx="350">
                  <c:v>5.6561732960196259E-2</c:v>
                </c:pt>
                <c:pt idx="351">
                  <c:v>5.6855332960196264E-2</c:v>
                </c:pt>
                <c:pt idx="352">
                  <c:v>5.7161332960196258E-2</c:v>
                </c:pt>
                <c:pt idx="353">
                  <c:v>5.7462132960196255E-2</c:v>
                </c:pt>
                <c:pt idx="354">
                  <c:v>5.7770932960196253E-2</c:v>
                </c:pt>
                <c:pt idx="355">
                  <c:v>5.8087732960196259E-2</c:v>
                </c:pt>
                <c:pt idx="356">
                  <c:v>5.8400532960196261E-2</c:v>
                </c:pt>
                <c:pt idx="357">
                  <c:v>5.8707332960196264E-2</c:v>
                </c:pt>
                <c:pt idx="358">
                  <c:v>5.8950132960196265E-2</c:v>
                </c:pt>
                <c:pt idx="359">
                  <c:v>5.9184532960196261E-2</c:v>
                </c:pt>
                <c:pt idx="360">
                  <c:v>5.945693296019626E-2</c:v>
                </c:pt>
                <c:pt idx="361">
                  <c:v>5.9701332960196266E-2</c:v>
                </c:pt>
                <c:pt idx="362">
                  <c:v>5.997333296019626E-2</c:v>
                </c:pt>
                <c:pt idx="363">
                  <c:v>6.0213732960196262E-2</c:v>
                </c:pt>
                <c:pt idx="364">
                  <c:v>6.0475332960196262E-2</c:v>
                </c:pt>
                <c:pt idx="365">
                  <c:v>6.0724132960196256E-2</c:v>
                </c:pt>
                <c:pt idx="366">
                  <c:v>6.0990932960196254E-2</c:v>
                </c:pt>
                <c:pt idx="367">
                  <c:v>6.1236132960196261E-2</c:v>
                </c:pt>
                <c:pt idx="368">
                  <c:v>6.1474132960196257E-2</c:v>
                </c:pt>
                <c:pt idx="369">
                  <c:v>6.1750932960196264E-2</c:v>
                </c:pt>
                <c:pt idx="370">
                  <c:v>6.2028932960196265E-2</c:v>
                </c:pt>
                <c:pt idx="371">
                  <c:v>6.2280132960196258E-2</c:v>
                </c:pt>
                <c:pt idx="372">
                  <c:v>6.2526132960196254E-2</c:v>
                </c:pt>
                <c:pt idx="373">
                  <c:v>6.2797332960196253E-2</c:v>
                </c:pt>
                <c:pt idx="374">
                  <c:v>6.3071332960196264E-2</c:v>
                </c:pt>
                <c:pt idx="375">
                  <c:v>6.3330532960196265E-2</c:v>
                </c:pt>
                <c:pt idx="376">
                  <c:v>6.3572532960196257E-2</c:v>
                </c:pt>
                <c:pt idx="377">
                  <c:v>6.3848532960196269E-2</c:v>
                </c:pt>
                <c:pt idx="378">
                  <c:v>6.4095732960196258E-2</c:v>
                </c:pt>
                <c:pt idx="379">
                  <c:v>6.4386932960196264E-2</c:v>
                </c:pt>
                <c:pt idx="380">
                  <c:v>6.4614532960196258E-2</c:v>
                </c:pt>
                <c:pt idx="381">
                  <c:v>6.4888532960196268E-2</c:v>
                </c:pt>
                <c:pt idx="382">
                  <c:v>6.5145332960196256E-2</c:v>
                </c:pt>
                <c:pt idx="383">
                  <c:v>6.5416932960196267E-2</c:v>
                </c:pt>
                <c:pt idx="384">
                  <c:v>6.5666932960196253E-2</c:v>
                </c:pt>
                <c:pt idx="385">
                  <c:v>6.5916532960196256E-2</c:v>
                </c:pt>
                <c:pt idx="386">
                  <c:v>6.6214532960196248E-2</c:v>
                </c:pt>
                <c:pt idx="387">
                  <c:v>6.6498132960196257E-2</c:v>
                </c:pt>
                <c:pt idx="388">
                  <c:v>6.6751332960196266E-2</c:v>
                </c:pt>
                <c:pt idx="389">
                  <c:v>6.7009732960196258E-2</c:v>
                </c:pt>
                <c:pt idx="390">
                  <c:v>6.7289332960196263E-2</c:v>
                </c:pt>
                <c:pt idx="391">
                  <c:v>6.7582532960196257E-2</c:v>
                </c:pt>
                <c:pt idx="392">
                  <c:v>6.7836132960196249E-2</c:v>
                </c:pt>
                <c:pt idx="393">
                  <c:v>6.8092532960196253E-2</c:v>
                </c:pt>
                <c:pt idx="394">
                  <c:v>6.8365332960196257E-2</c:v>
                </c:pt>
                <c:pt idx="395">
                  <c:v>6.8616132960196252E-2</c:v>
                </c:pt>
                <c:pt idx="396">
                  <c:v>6.8900132960196259E-2</c:v>
                </c:pt>
                <c:pt idx="397">
                  <c:v>6.9166532960196259E-2</c:v>
                </c:pt>
                <c:pt idx="398">
                  <c:v>6.9458932960196257E-2</c:v>
                </c:pt>
                <c:pt idx="399">
                  <c:v>6.9713732960196256E-2</c:v>
                </c:pt>
                <c:pt idx="400">
                  <c:v>6.9990132960196266E-2</c:v>
                </c:pt>
                <c:pt idx="401">
                  <c:v>7.0241332960196259E-2</c:v>
                </c:pt>
                <c:pt idx="402">
                  <c:v>7.0526532960196259E-2</c:v>
                </c:pt>
                <c:pt idx="403">
                  <c:v>7.0790132960196261E-2</c:v>
                </c:pt>
                <c:pt idx="404">
                  <c:v>7.1086132960196252E-2</c:v>
                </c:pt>
                <c:pt idx="405">
                  <c:v>7.136053296019626E-2</c:v>
                </c:pt>
                <c:pt idx="406">
                  <c:v>7.1621732960196263E-2</c:v>
                </c:pt>
                <c:pt idx="407">
                  <c:v>7.1911732960196262E-2</c:v>
                </c:pt>
                <c:pt idx="408">
                  <c:v>7.2194932960196259E-2</c:v>
                </c:pt>
                <c:pt idx="409">
                  <c:v>7.2464932960196252E-2</c:v>
                </c:pt>
                <c:pt idx="410">
                  <c:v>7.2731732960196249E-2</c:v>
                </c:pt>
                <c:pt idx="411">
                  <c:v>7.301493296019626E-2</c:v>
                </c:pt>
                <c:pt idx="412">
                  <c:v>7.3292532960196263E-2</c:v>
                </c:pt>
                <c:pt idx="413">
                  <c:v>7.3592932960196256E-2</c:v>
                </c:pt>
                <c:pt idx="414">
                  <c:v>7.3858132960196263E-2</c:v>
                </c:pt>
                <c:pt idx="415">
                  <c:v>7.4136932960196258E-2</c:v>
                </c:pt>
                <c:pt idx="416">
                  <c:v>7.4413732960196266E-2</c:v>
                </c:pt>
                <c:pt idx="417">
                  <c:v>7.4711332960196261E-2</c:v>
                </c:pt>
                <c:pt idx="418">
                  <c:v>7.4976932960196252E-2</c:v>
                </c:pt>
                <c:pt idx="419">
                  <c:v>7.5233732960196253E-2</c:v>
                </c:pt>
                <c:pt idx="420">
                  <c:v>7.5542532960196251E-2</c:v>
                </c:pt>
                <c:pt idx="421">
                  <c:v>7.582853296019626E-2</c:v>
                </c:pt>
                <c:pt idx="422">
                  <c:v>7.6110532960196264E-2</c:v>
                </c:pt>
                <c:pt idx="423">
                  <c:v>7.6394132960196259E-2</c:v>
                </c:pt>
                <c:pt idx="424">
                  <c:v>7.6701332960196253E-2</c:v>
                </c:pt>
                <c:pt idx="425">
                  <c:v>7.6969732960196255E-2</c:v>
                </c:pt>
                <c:pt idx="426">
                  <c:v>7.7268132960196259E-2</c:v>
                </c:pt>
                <c:pt idx="427">
                  <c:v>7.754613296019626E-2</c:v>
                </c:pt>
                <c:pt idx="428">
                  <c:v>7.7851732960196263E-2</c:v>
                </c:pt>
                <c:pt idx="429">
                  <c:v>7.8126132960196257E-2</c:v>
                </c:pt>
                <c:pt idx="430">
                  <c:v>7.839893296019626E-2</c:v>
                </c:pt>
                <c:pt idx="431">
                  <c:v>7.8666932960196265E-2</c:v>
                </c:pt>
                <c:pt idx="432" formatCode="General">
                  <c:v>7.8966532960196262E-2</c:v>
                </c:pt>
                <c:pt idx="433" formatCode="General">
                  <c:v>7.9261732960196257E-2</c:v>
                </c:pt>
                <c:pt idx="434" formatCode="General">
                  <c:v>7.9554532960196267E-2</c:v>
                </c:pt>
                <c:pt idx="435" formatCode="General">
                  <c:v>7.9848932960196267E-2</c:v>
                </c:pt>
                <c:pt idx="436" formatCode="General">
                  <c:v>8.0141732960196263E-2</c:v>
                </c:pt>
                <c:pt idx="437" formatCode="General">
                  <c:v>8.0422132960196249E-2</c:v>
                </c:pt>
                <c:pt idx="438" formatCode="General">
                  <c:v>8.0718932960196263E-2</c:v>
                </c:pt>
                <c:pt idx="439" formatCode="General">
                  <c:v>8.1027732960196261E-2</c:v>
                </c:pt>
                <c:pt idx="440" formatCode="General">
                  <c:v>8.1328532960196251E-2</c:v>
                </c:pt>
                <c:pt idx="441" formatCode="General">
                  <c:v>8.163373296019627E-2</c:v>
                </c:pt>
                <c:pt idx="442" formatCode="General">
                  <c:v>8.1903732960196263E-2</c:v>
                </c:pt>
                <c:pt idx="443" formatCode="General">
                  <c:v>8.2162532960196266E-2</c:v>
                </c:pt>
                <c:pt idx="444" formatCode="General">
                  <c:v>8.246573296019627E-2</c:v>
                </c:pt>
                <c:pt idx="445" formatCode="General">
                  <c:v>8.2778532960196258E-2</c:v>
                </c:pt>
                <c:pt idx="446" formatCode="General">
                  <c:v>8.3056532960196258E-2</c:v>
                </c:pt>
                <c:pt idx="447" formatCode="General">
                  <c:v>8.3326532960196251E-2</c:v>
                </c:pt>
                <c:pt idx="448" formatCode="General">
                  <c:v>8.3627732960196252E-2</c:v>
                </c:pt>
                <c:pt idx="449" formatCode="General">
                  <c:v>8.3920532960196248E-2</c:v>
                </c:pt>
                <c:pt idx="450" formatCode="General">
                  <c:v>8.4211732960196267E-2</c:v>
                </c:pt>
                <c:pt idx="451" formatCode="General">
                  <c:v>8.4505332960196272E-2</c:v>
                </c:pt>
                <c:pt idx="452" formatCode="General">
                  <c:v>8.477773296019625E-2</c:v>
                </c:pt>
                <c:pt idx="453" formatCode="General">
                  <c:v>8.505653296019626E-2</c:v>
                </c:pt>
                <c:pt idx="454" formatCode="General">
                  <c:v>8.5483732960196263E-2</c:v>
                </c:pt>
                <c:pt idx="455" formatCode="General">
                  <c:v>8.5762132960196261E-2</c:v>
                </c:pt>
                <c:pt idx="456" formatCode="General">
                  <c:v>8.6058532960196263E-2</c:v>
                </c:pt>
                <c:pt idx="457" formatCode="General">
                  <c:v>8.6359332960196267E-2</c:v>
                </c:pt>
                <c:pt idx="458" formatCode="General">
                  <c:v>8.6630532960196266E-2</c:v>
                </c:pt>
                <c:pt idx="459" formatCode="General">
                  <c:v>8.6874932960196272E-2</c:v>
                </c:pt>
                <c:pt idx="460" formatCode="General">
                  <c:v>8.7137732960196265E-2</c:v>
                </c:pt>
                <c:pt idx="461" formatCode="General">
                  <c:v>8.7387732960196265E-2</c:v>
                </c:pt>
                <c:pt idx="462" formatCode="General">
                  <c:v>8.761533296019626E-2</c:v>
                </c:pt>
                <c:pt idx="463" formatCode="General">
                  <c:v>8.7818932960196272E-2</c:v>
                </c:pt>
                <c:pt idx="464" formatCode="General">
                  <c:v>8.8064132960196259E-2</c:v>
                </c:pt>
                <c:pt idx="465" formatCode="General">
                  <c:v>8.8302532960196259E-2</c:v>
                </c:pt>
                <c:pt idx="466" formatCode="General">
                  <c:v>8.852133296019625E-2</c:v>
                </c:pt>
                <c:pt idx="467" formatCode="General">
                  <c:v>8.8755332960196262E-2</c:v>
                </c:pt>
                <c:pt idx="468" formatCode="General">
                  <c:v>8.8951732960196261E-2</c:v>
                </c:pt>
                <c:pt idx="469" formatCode="General">
                  <c:v>8.9206932960196272E-2</c:v>
                </c:pt>
                <c:pt idx="470" formatCode="General">
                  <c:v>8.9420932960196264E-2</c:v>
                </c:pt>
                <c:pt idx="471" formatCode="General">
                  <c:v>8.9716932960196269E-2</c:v>
                </c:pt>
                <c:pt idx="472" formatCode="General">
                  <c:v>8.9997332960196255E-2</c:v>
                </c:pt>
                <c:pt idx="473" formatCode="General">
                  <c:v>9.0250132960196267E-2</c:v>
                </c:pt>
                <c:pt idx="474" formatCode="General">
                  <c:v>9.0471732960196255E-2</c:v>
                </c:pt>
                <c:pt idx="475" formatCode="General">
                  <c:v>9.0710132960196255E-2</c:v>
                </c:pt>
                <c:pt idx="476" formatCode="General">
                  <c:v>9.0932532960196252E-2</c:v>
                </c:pt>
                <c:pt idx="477" formatCode="General">
                  <c:v>9.1168932960196264E-2</c:v>
                </c:pt>
                <c:pt idx="478" formatCode="General">
                  <c:v>9.1415332960196258E-2</c:v>
                </c:pt>
                <c:pt idx="479" formatCode="General">
                  <c:v>9.1626132960196255E-2</c:v>
                </c:pt>
                <c:pt idx="480" formatCode="General">
                  <c:v>9.1858532960196262E-2</c:v>
                </c:pt>
                <c:pt idx="481" formatCode="General">
                  <c:v>9.213933296019626E-2</c:v>
                </c:pt>
                <c:pt idx="482" formatCode="General">
                  <c:v>9.2474532960196268E-2</c:v>
                </c:pt>
                <c:pt idx="483" formatCode="General">
                  <c:v>9.2721332960196273E-2</c:v>
                </c:pt>
                <c:pt idx="484" formatCode="General">
                  <c:v>9.2920932960196267E-2</c:v>
                </c:pt>
                <c:pt idx="485" formatCode="General">
                  <c:v>9.3133732960196253E-2</c:v>
                </c:pt>
                <c:pt idx="486" formatCode="General">
                  <c:v>9.3349732960196261E-2</c:v>
                </c:pt>
                <c:pt idx="487" formatCode="General">
                  <c:v>9.3638932960196264E-2</c:v>
                </c:pt>
                <c:pt idx="488" formatCode="General">
                  <c:v>9.3913332960196258E-2</c:v>
                </c:pt>
                <c:pt idx="489" formatCode="General">
                  <c:v>9.4155732960196262E-2</c:v>
                </c:pt>
                <c:pt idx="490" formatCode="General">
                  <c:v>9.4422132960196248E-2</c:v>
                </c:pt>
                <c:pt idx="491" formatCode="General">
                  <c:v>9.467173296019625E-2</c:v>
                </c:pt>
                <c:pt idx="492" formatCode="General">
                  <c:v>9.4960932960196268E-2</c:v>
                </c:pt>
                <c:pt idx="493" formatCode="General">
                  <c:v>9.5216132960196251E-2</c:v>
                </c:pt>
                <c:pt idx="494" formatCode="General">
                  <c:v>9.5473732960196248E-2</c:v>
                </c:pt>
                <c:pt idx="495" formatCode="General">
                  <c:v>9.5723732960196262E-2</c:v>
                </c:pt>
                <c:pt idx="496" formatCode="General">
                  <c:v>9.5943332960196248E-2</c:v>
                </c:pt>
                <c:pt idx="497" formatCode="General">
                  <c:v>9.6228932960196259E-2</c:v>
                </c:pt>
                <c:pt idx="498" formatCode="General">
                  <c:v>9.6458932960196253E-2</c:v>
                </c:pt>
                <c:pt idx="499" formatCode="General">
                  <c:v>9.668213296019626E-2</c:v>
                </c:pt>
                <c:pt idx="500" formatCode="General">
                  <c:v>9.6919332960196253E-2</c:v>
                </c:pt>
                <c:pt idx="501" formatCode="General">
                  <c:v>9.7146532960196263E-2</c:v>
                </c:pt>
                <c:pt idx="502" formatCode="General">
                  <c:v>9.7369732960196256E-2</c:v>
                </c:pt>
                <c:pt idx="503" formatCode="General">
                  <c:v>9.7577332960196272E-2</c:v>
                </c:pt>
                <c:pt idx="504" formatCode="General">
                  <c:v>9.7814532960196252E-2</c:v>
                </c:pt>
                <c:pt idx="505" formatCode="General">
                  <c:v>9.8069732960196263E-2</c:v>
                </c:pt>
                <c:pt idx="506" formatCode="General">
                  <c:v>9.8342132960196268E-2</c:v>
                </c:pt>
                <c:pt idx="507" formatCode="General">
                  <c:v>9.8585332960196267E-2</c:v>
                </c:pt>
                <c:pt idx="508" formatCode="General">
                  <c:v>9.8828532960196253E-2</c:v>
                </c:pt>
                <c:pt idx="509" formatCode="General">
                  <c:v>9.904933296019626E-2</c:v>
                </c:pt>
                <c:pt idx="510" formatCode="General">
                  <c:v>9.9300932960196264E-2</c:v>
                </c:pt>
                <c:pt idx="511" formatCode="General">
                  <c:v>9.9574132960196252E-2</c:v>
                </c:pt>
                <c:pt idx="512" formatCode="General">
                  <c:v>9.9894932960196262E-2</c:v>
                </c:pt>
                <c:pt idx="513" formatCode="General">
                  <c:v>0.10014973296019626</c:v>
                </c:pt>
                <c:pt idx="514" formatCode="General">
                  <c:v>0.10037853296019626</c:v>
                </c:pt>
                <c:pt idx="515" formatCode="General">
                  <c:v>0.10062773296019627</c:v>
                </c:pt>
                <c:pt idx="516" formatCode="General">
                  <c:v>0.10087253296019626</c:v>
                </c:pt>
                <c:pt idx="517" formatCode="General">
                  <c:v>0.10114733296019626</c:v>
                </c:pt>
                <c:pt idx="518" formatCode="General">
                  <c:v>0.10137333296019627</c:v>
                </c:pt>
                <c:pt idx="519" formatCode="General">
                  <c:v>0.10159773296019627</c:v>
                </c:pt>
                <c:pt idx="520" formatCode="General">
                  <c:v>0.10182053296019626</c:v>
                </c:pt>
                <c:pt idx="521" formatCode="General">
                  <c:v>0.10203413296019626</c:v>
                </c:pt>
                <c:pt idx="522" formatCode="General">
                  <c:v>0.10226453296019626</c:v>
                </c:pt>
                <c:pt idx="523" formatCode="General">
                  <c:v>0.10246093296019626</c:v>
                </c:pt>
                <c:pt idx="524" formatCode="General">
                  <c:v>0.10273133296019626</c:v>
                </c:pt>
                <c:pt idx="525" formatCode="General">
                  <c:v>0.10299973296019627</c:v>
                </c:pt>
                <c:pt idx="526" formatCode="General">
                  <c:v>0.10323333296019627</c:v>
                </c:pt>
                <c:pt idx="527" formatCode="General">
                  <c:v>0.10348613296019625</c:v>
                </c:pt>
                <c:pt idx="528" formatCode="General">
                  <c:v>0.10370013296019627</c:v>
                </c:pt>
                <c:pt idx="529" formatCode="General">
                  <c:v>0.10396053296019626</c:v>
                </c:pt>
                <c:pt idx="530" formatCode="General">
                  <c:v>0.10415213296019626</c:v>
                </c:pt>
                <c:pt idx="531" formatCode="General">
                  <c:v>0.10440373296019625</c:v>
                </c:pt>
                <c:pt idx="532" formatCode="General">
                  <c:v>0.10462693296019626</c:v>
                </c:pt>
                <c:pt idx="533" formatCode="General">
                  <c:v>0.10490693296019625</c:v>
                </c:pt>
                <c:pt idx="534" formatCode="General">
                  <c:v>0.10518733296019626</c:v>
                </c:pt>
                <c:pt idx="535" formatCode="General">
                  <c:v>0.10544453296019625</c:v>
                </c:pt>
                <c:pt idx="536" formatCode="General">
                  <c:v>0.10564093296019626</c:v>
                </c:pt>
                <c:pt idx="537" formatCode="General">
                  <c:v>0.10586253296019627</c:v>
                </c:pt>
                <c:pt idx="538" formatCode="General">
                  <c:v>0.10609413296019626</c:v>
                </c:pt>
                <c:pt idx="539" formatCode="General">
                  <c:v>0.10629013296019625</c:v>
                </c:pt>
                <c:pt idx="540" formatCode="General">
                  <c:v>0.10655333296019626</c:v>
                </c:pt>
                <c:pt idx="541" formatCode="General">
                  <c:v>0.10684413296019626</c:v>
                </c:pt>
                <c:pt idx="542" formatCode="General">
                  <c:v>0.10706693296019626</c:v>
                </c:pt>
                <c:pt idx="543" formatCode="General">
                  <c:v>0.10731333296019625</c:v>
                </c:pt>
                <c:pt idx="544" formatCode="General">
                  <c:v>0.10755813296019627</c:v>
                </c:pt>
                <c:pt idx="545" formatCode="General">
                  <c:v>0.10781253296019626</c:v>
                </c:pt>
                <c:pt idx="546" formatCode="General">
                  <c:v>0.10807613296019626</c:v>
                </c:pt>
                <c:pt idx="547" formatCode="General">
                  <c:v>0.10831493296019627</c:v>
                </c:pt>
                <c:pt idx="548" formatCode="General">
                  <c:v>0.10853133296019626</c:v>
                </c:pt>
                <c:pt idx="549" formatCode="General">
                  <c:v>0.10879613296019626</c:v>
                </c:pt>
                <c:pt idx="550" formatCode="General">
                  <c:v>0.10904013296019625</c:v>
                </c:pt>
                <c:pt idx="551" formatCode="General">
                  <c:v>0.10931773296019626</c:v>
                </c:pt>
                <c:pt idx="552" formatCode="General">
                  <c:v>0.10958533296019626</c:v>
                </c:pt>
                <c:pt idx="553" formatCode="General">
                  <c:v>0.10983373296019625</c:v>
                </c:pt>
                <c:pt idx="554" formatCode="General">
                  <c:v>0.11006413296019626</c:v>
                </c:pt>
                <c:pt idx="555" formatCode="General">
                  <c:v>0.11030813296019627</c:v>
                </c:pt>
                <c:pt idx="556" formatCode="General">
                  <c:v>0.11062493296019626</c:v>
                </c:pt>
                <c:pt idx="557" formatCode="General">
                  <c:v>0.11087733296019626</c:v>
                </c:pt>
                <c:pt idx="558" formatCode="General">
                  <c:v>0.11113893296019625</c:v>
                </c:pt>
                <c:pt idx="559" formatCode="General">
                  <c:v>0.11136693296019626</c:v>
                </c:pt>
                <c:pt idx="560" formatCode="General">
                  <c:v>0.11157053296019626</c:v>
                </c:pt>
                <c:pt idx="561" formatCode="General">
                  <c:v>0.11182853296019626</c:v>
                </c:pt>
                <c:pt idx="562" formatCode="General">
                  <c:v>0.11208413296019627</c:v>
                </c:pt>
                <c:pt idx="563" formatCode="General">
                  <c:v>0.11232813296019627</c:v>
                </c:pt>
                <c:pt idx="564" formatCode="General">
                  <c:v>0.11257973296019626</c:v>
                </c:pt>
                <c:pt idx="565" formatCode="General">
                  <c:v>0.11284573296019626</c:v>
                </c:pt>
                <c:pt idx="566" formatCode="General">
                  <c:v>0.11309693296019625</c:v>
                </c:pt>
                <c:pt idx="567" formatCode="General">
                  <c:v>0.11333093296019627</c:v>
                </c:pt>
                <c:pt idx="568" formatCode="General">
                  <c:v>0.11358253296019626</c:v>
                </c:pt>
                <c:pt idx="569" formatCode="General">
                  <c:v>0.11381333296019626</c:v>
                </c:pt>
                <c:pt idx="570" formatCode="General">
                  <c:v>0.11405053296019625</c:v>
                </c:pt>
                <c:pt idx="571" formatCode="General">
                  <c:v>0.11428773296019626</c:v>
                </c:pt>
                <c:pt idx="572" formatCode="General">
                  <c:v>0.11448013296019627</c:v>
                </c:pt>
                <c:pt idx="573" formatCode="General">
                  <c:v>0.11472653296019626</c:v>
                </c:pt>
                <c:pt idx="574" formatCode="General">
                  <c:v>0.11495453296019625</c:v>
                </c:pt>
                <c:pt idx="575" formatCode="General">
                  <c:v>0.11518893296019625</c:v>
                </c:pt>
                <c:pt idx="576" formatCode="General">
                  <c:v>0.11542493296019625</c:v>
                </c:pt>
                <c:pt idx="577" formatCode="General">
                  <c:v>0.11569013296019627</c:v>
                </c:pt>
                <c:pt idx="578" formatCode="General">
                  <c:v>0.11597213296019626</c:v>
                </c:pt>
                <c:pt idx="579" formatCode="General">
                  <c:v>0.11627053296019627</c:v>
                </c:pt>
                <c:pt idx="580" formatCode="General">
                  <c:v>0.11651573296019625</c:v>
                </c:pt>
                <c:pt idx="581" formatCode="General">
                  <c:v>0.11681693296019625</c:v>
                </c:pt>
                <c:pt idx="582" formatCode="General">
                  <c:v>0.11707933296019625</c:v>
                </c:pt>
                <c:pt idx="583" formatCode="General">
                  <c:v>0.11734533296019625</c:v>
                </c:pt>
                <c:pt idx="584" formatCode="General">
                  <c:v>0.11757133296019626</c:v>
                </c:pt>
                <c:pt idx="585" formatCode="General">
                  <c:v>0.11783133296019627</c:v>
                </c:pt>
                <c:pt idx="586" formatCode="General">
                  <c:v>0.11807773296019626</c:v>
                </c:pt>
                <c:pt idx="587" formatCode="General">
                  <c:v>0.11834853296019626</c:v>
                </c:pt>
                <c:pt idx="588" formatCode="General">
                  <c:v>0.11862973296019627</c:v>
                </c:pt>
                <c:pt idx="589" formatCode="General">
                  <c:v>0.11890253296019626</c:v>
                </c:pt>
                <c:pt idx="590" formatCode="General">
                  <c:v>0.11916413296019625</c:v>
                </c:pt>
                <c:pt idx="591" formatCode="General">
                  <c:v>0.11938533296019627</c:v>
                </c:pt>
                <c:pt idx="592" formatCode="General">
                  <c:v>0.11967213296019626</c:v>
                </c:pt>
                <c:pt idx="593" formatCode="General">
                  <c:v>0.11987613296019627</c:v>
                </c:pt>
                <c:pt idx="594" formatCode="General">
                  <c:v>0.12014613296019626</c:v>
                </c:pt>
                <c:pt idx="595" formatCode="General">
                  <c:v>0.12044093296019627</c:v>
                </c:pt>
                <c:pt idx="596" formatCode="General">
                  <c:v>0.12071493296019625</c:v>
                </c:pt>
                <c:pt idx="597" formatCode="General">
                  <c:v>0.12093973296019626</c:v>
                </c:pt>
                <c:pt idx="598" formatCode="General">
                  <c:v>0.12118533296019626</c:v>
                </c:pt>
                <c:pt idx="599" formatCode="General">
                  <c:v>0.12147293296019626</c:v>
                </c:pt>
                <c:pt idx="600" formatCode="General">
                  <c:v>0.12175613296019624</c:v>
                </c:pt>
                <c:pt idx="601" formatCode="General">
                  <c:v>0.12199533296019625</c:v>
                </c:pt>
                <c:pt idx="602" formatCode="General">
                  <c:v>0.12226093296019626</c:v>
                </c:pt>
                <c:pt idx="603" formatCode="General">
                  <c:v>0.12255493296019626</c:v>
                </c:pt>
                <c:pt idx="604" formatCode="General">
                  <c:v>0.12278213296019626</c:v>
                </c:pt>
                <c:pt idx="605" formatCode="General">
                  <c:v>0.12304853296019626</c:v>
                </c:pt>
                <c:pt idx="606" formatCode="General">
                  <c:v>0.12329253296019627</c:v>
                </c:pt>
                <c:pt idx="607" formatCode="General">
                  <c:v>0.12353133296019626</c:v>
                </c:pt>
                <c:pt idx="608" formatCode="General">
                  <c:v>0.12384413296019625</c:v>
                </c:pt>
                <c:pt idx="609" formatCode="General">
                  <c:v>0.12409333296019627</c:v>
                </c:pt>
                <c:pt idx="610" formatCode="General">
                  <c:v>0.12439453296019626</c:v>
                </c:pt>
                <c:pt idx="611" formatCode="General">
                  <c:v>0.12462893296019625</c:v>
                </c:pt>
                <c:pt idx="612" formatCode="General">
                  <c:v>0.12488693296019626</c:v>
                </c:pt>
                <c:pt idx="613" formatCode="General">
                  <c:v>0.12514253296019626</c:v>
                </c:pt>
                <c:pt idx="614" formatCode="General">
                  <c:v>0.12542333296019625</c:v>
                </c:pt>
                <c:pt idx="615" formatCode="General">
                  <c:v>0.12570013296019625</c:v>
                </c:pt>
                <c:pt idx="616" formatCode="General">
                  <c:v>0.12596893296019626</c:v>
                </c:pt>
                <c:pt idx="617" formatCode="General">
                  <c:v>0.12623253296019626</c:v>
                </c:pt>
                <c:pt idx="618" formatCode="General">
                  <c:v>0.12647053296019625</c:v>
                </c:pt>
                <c:pt idx="619" formatCode="General">
                  <c:v>0.12670373296019627</c:v>
                </c:pt>
                <c:pt idx="620" formatCode="General">
                  <c:v>0.12699253296019625</c:v>
                </c:pt>
                <c:pt idx="621" formatCode="General">
                  <c:v>0.12725973296019627</c:v>
                </c:pt>
                <c:pt idx="622" formatCode="General">
                  <c:v>0.12748453296019627</c:v>
                </c:pt>
                <c:pt idx="623" formatCode="General">
                  <c:v>0.12778853296019627</c:v>
                </c:pt>
                <c:pt idx="624" formatCode="General">
                  <c:v>0.12805973296019627</c:v>
                </c:pt>
                <c:pt idx="625" formatCode="General">
                  <c:v>0.12826493296019625</c:v>
                </c:pt>
                <c:pt idx="626" formatCode="General">
                  <c:v>0.12857253296019627</c:v>
                </c:pt>
                <c:pt idx="627" formatCode="General">
                  <c:v>0.12878013296019625</c:v>
                </c:pt>
                <c:pt idx="628" formatCode="General">
                  <c:v>0.12901453296019627</c:v>
                </c:pt>
                <c:pt idx="629" formatCode="General">
                  <c:v>0.12923773296019625</c:v>
                </c:pt>
                <c:pt idx="630" formatCode="General">
                  <c:v>0.12950773296019627</c:v>
                </c:pt>
                <c:pt idx="631" formatCode="General">
                  <c:v>0.12980453296019626</c:v>
                </c:pt>
                <c:pt idx="632" formatCode="General">
                  <c:v>0.13010373296019626</c:v>
                </c:pt>
                <c:pt idx="633" formatCode="General">
                  <c:v>0.13037173296019625</c:v>
                </c:pt>
                <c:pt idx="634" formatCode="General">
                  <c:v>0.13064613296019625</c:v>
                </c:pt>
                <c:pt idx="635" formatCode="General">
                  <c:v>0.13093293296019626</c:v>
                </c:pt>
                <c:pt idx="636" formatCode="General">
                  <c:v>0.13117493296019625</c:v>
                </c:pt>
                <c:pt idx="637" formatCode="General">
                  <c:v>0.13147693296019625</c:v>
                </c:pt>
                <c:pt idx="638" formatCode="General">
                  <c:v>0.13171093296019626</c:v>
                </c:pt>
                <c:pt idx="639" formatCode="General">
                  <c:v>0.13200413296019625</c:v>
                </c:pt>
                <c:pt idx="640" formatCode="General">
                  <c:v>0.13228533296019626</c:v>
                </c:pt>
                <c:pt idx="641" formatCode="General">
                  <c:v>0.13254613296019627</c:v>
                </c:pt>
                <c:pt idx="642" formatCode="General">
                  <c:v>0.13282173296019628</c:v>
                </c:pt>
                <c:pt idx="643" formatCode="General">
                  <c:v>0.13310573296019626</c:v>
                </c:pt>
                <c:pt idx="644" formatCode="General">
                  <c:v>0.13336533296019626</c:v>
                </c:pt>
                <c:pt idx="645" formatCode="General">
                  <c:v>0.13364973296019625</c:v>
                </c:pt>
                <c:pt idx="646" formatCode="General">
                  <c:v>0.13393453296019625</c:v>
                </c:pt>
                <c:pt idx="647" formatCode="General">
                  <c:v>0.13416853296019626</c:v>
                </c:pt>
                <c:pt idx="648" formatCode="General">
                  <c:v>0.13448973296019626</c:v>
                </c:pt>
                <c:pt idx="649" formatCode="General">
                  <c:v>0.13474573296019626</c:v>
                </c:pt>
                <c:pt idx="650" formatCode="General">
                  <c:v>0.13500813296019626</c:v>
                </c:pt>
                <c:pt idx="651" formatCode="General">
                  <c:v>0.13531213296019626</c:v>
                </c:pt>
                <c:pt idx="652" formatCode="General">
                  <c:v>0.13559613296019626</c:v>
                </c:pt>
                <c:pt idx="653" formatCode="General">
                  <c:v>0.13585933296019626</c:v>
                </c:pt>
                <c:pt idx="654" formatCode="General">
                  <c:v>0.13615093296019626</c:v>
                </c:pt>
                <c:pt idx="655" formatCode="General">
                  <c:v>0.13644173296019624</c:v>
                </c:pt>
                <c:pt idx="656" formatCode="General">
                  <c:v>0.13675573296019627</c:v>
                </c:pt>
                <c:pt idx="657" formatCode="General">
                  <c:v>0.13707533296019625</c:v>
                </c:pt>
                <c:pt idx="658" formatCode="General">
                  <c:v>0.13740253296019625</c:v>
                </c:pt>
                <c:pt idx="659" formatCode="General">
                  <c:v>0.13768013296019627</c:v>
                </c:pt>
                <c:pt idx="660" formatCode="General">
                  <c:v>0.13794973296019625</c:v>
                </c:pt>
                <c:pt idx="661" formatCode="General">
                  <c:v>0.13827053296019626</c:v>
                </c:pt>
                <c:pt idx="662" formatCode="General">
                  <c:v>0.13857013296019624</c:v>
                </c:pt>
                <c:pt idx="663" formatCode="General">
                  <c:v>0.13885453296019626</c:v>
                </c:pt>
                <c:pt idx="664" formatCode="General">
                  <c:v>0.13915893296019624</c:v>
                </c:pt>
                <c:pt idx="665" formatCode="General">
                  <c:v>0.13941453296019626</c:v>
                </c:pt>
                <c:pt idx="666" formatCode="General">
                  <c:v>0.13970773296019626</c:v>
                </c:pt>
                <c:pt idx="667" formatCode="General">
                  <c:v>0.14003653296019627</c:v>
                </c:pt>
                <c:pt idx="668" formatCode="General">
                  <c:v>0.14030813296019626</c:v>
                </c:pt>
                <c:pt idx="669" formatCode="General">
                  <c:v>0.14057333296019625</c:v>
                </c:pt>
                <c:pt idx="670" formatCode="General">
                  <c:v>0.14085973296019627</c:v>
                </c:pt>
                <c:pt idx="671" formatCode="General">
                  <c:v>0.14113093296019627</c:v>
                </c:pt>
                <c:pt idx="672" formatCode="General">
                  <c:v>0.14144893296019626</c:v>
                </c:pt>
                <c:pt idx="673" formatCode="General">
                  <c:v>0.14174733296019626</c:v>
                </c:pt>
                <c:pt idx="674" formatCode="General">
                  <c:v>0.14205933296019627</c:v>
                </c:pt>
                <c:pt idx="675" formatCode="General">
                  <c:v>0.14234653296019625</c:v>
                </c:pt>
                <c:pt idx="676" formatCode="General">
                  <c:v>0.14263773296019625</c:v>
                </c:pt>
                <c:pt idx="677" formatCode="General">
                  <c:v>0.14284933296019625</c:v>
                </c:pt>
              </c:numCache>
            </c:numRef>
          </c:xVal>
          <c:yVal>
            <c:numRef>
              <c:f>'46NTA3'!$I$22:$I$699</c:f>
              <c:numCache>
                <c:formatCode>0.000</c:formatCode>
                <c:ptCount val="678"/>
                <c:pt idx="0">
                  <c:v>9.7719216412140533</c:v>
                </c:pt>
                <c:pt idx="1">
                  <c:v>9.7598802470156478</c:v>
                </c:pt>
                <c:pt idx="2">
                  <c:v>9.8043876787363384</c:v>
                </c:pt>
                <c:pt idx="3">
                  <c:v>9.7235020265681449</c:v>
                </c:pt>
                <c:pt idx="4">
                  <c:v>9.8227800192419181</c:v>
                </c:pt>
                <c:pt idx="5">
                  <c:v>10.008837342256944</c:v>
                </c:pt>
                <c:pt idx="6">
                  <c:v>9.6913408344686065</c:v>
                </c:pt>
                <c:pt idx="7">
                  <c:v>9.9011252928872402</c:v>
                </c:pt>
                <c:pt idx="8">
                  <c:v>9.8200872180076768</c:v>
                </c:pt>
                <c:pt idx="9">
                  <c:v>9.8910653939366746</c:v>
                </c:pt>
                <c:pt idx="10">
                  <c:v>9.7886373318945417</c:v>
                </c:pt>
                <c:pt idx="11">
                  <c:v>9.7835057672783439</c:v>
                </c:pt>
                <c:pt idx="12">
                  <c:v>10.216335460004997</c:v>
                </c:pt>
                <c:pt idx="13">
                  <c:v>14.433922691244831</c:v>
                </c:pt>
                <c:pt idx="14">
                  <c:v>18.203031498057129</c:v>
                </c:pt>
                <c:pt idx="15">
                  <c:v>22.73425386173054</c:v>
                </c:pt>
                <c:pt idx="16">
                  <c:v>26.342963168608808</c:v>
                </c:pt>
                <c:pt idx="17">
                  <c:v>30.396086294278014</c:v>
                </c:pt>
                <c:pt idx="18">
                  <c:v>34.354250070762326</c:v>
                </c:pt>
                <c:pt idx="19">
                  <c:v>39.553337948098353</c:v>
                </c:pt>
                <c:pt idx="20">
                  <c:v>43.715341697257784</c:v>
                </c:pt>
                <c:pt idx="21">
                  <c:v>48.566905792665146</c:v>
                </c:pt>
                <c:pt idx="22">
                  <c:v>53.865678123238609</c:v>
                </c:pt>
                <c:pt idx="23">
                  <c:v>59.337145385796802</c:v>
                </c:pt>
                <c:pt idx="24">
                  <c:v>66.535561968202259</c:v>
                </c:pt>
                <c:pt idx="25">
                  <c:v>73.83203716159052</c:v>
                </c:pt>
                <c:pt idx="26">
                  <c:v>82.198011713107206</c:v>
                </c:pt>
                <c:pt idx="27">
                  <c:v>90.468468032163955</c:v>
                </c:pt>
                <c:pt idx="28">
                  <c:v>99.452770716147285</c:v>
                </c:pt>
                <c:pt idx="29">
                  <c:v>107.66327410206429</c:v>
                </c:pt>
                <c:pt idx="30">
                  <c:v>116.54443741801907</c:v>
                </c:pt>
                <c:pt idx="31">
                  <c:v>122.67995962645558</c:v>
                </c:pt>
                <c:pt idx="32">
                  <c:v>129.5283120484095</c:v>
                </c:pt>
                <c:pt idx="33">
                  <c:v>135.93209822886112</c:v>
                </c:pt>
                <c:pt idx="34">
                  <c:v>143.34035007725566</c:v>
                </c:pt>
                <c:pt idx="35">
                  <c:v>148.9383281902528</c:v>
                </c:pt>
                <c:pt idx="36">
                  <c:v>157.56392942680685</c:v>
                </c:pt>
                <c:pt idx="37">
                  <c:v>164.48849320444688</c:v>
                </c:pt>
                <c:pt idx="38">
                  <c:v>171.28654613164798</c:v>
                </c:pt>
                <c:pt idx="39">
                  <c:v>177.05371345426826</c:v>
                </c:pt>
                <c:pt idx="40">
                  <c:v>184.84302208109338</c:v>
                </c:pt>
                <c:pt idx="41">
                  <c:v>191.90324207185469</c:v>
                </c:pt>
                <c:pt idx="42">
                  <c:v>198.35224699001338</c:v>
                </c:pt>
                <c:pt idx="43">
                  <c:v>206.27111492150487</c:v>
                </c:pt>
                <c:pt idx="44">
                  <c:v>212.69827258436692</c:v>
                </c:pt>
                <c:pt idx="45">
                  <c:v>219.02533933342784</c:v>
                </c:pt>
                <c:pt idx="46">
                  <c:v>226.84767288105027</c:v>
                </c:pt>
                <c:pt idx="47">
                  <c:v>234.83360680554554</c:v>
                </c:pt>
                <c:pt idx="48">
                  <c:v>241.98985310447139</c:v>
                </c:pt>
                <c:pt idx="49">
                  <c:v>248.46273758074506</c:v>
                </c:pt>
                <c:pt idx="50">
                  <c:v>255.46249656266201</c:v>
                </c:pt>
                <c:pt idx="51">
                  <c:v>263.13037509609393</c:v>
                </c:pt>
                <c:pt idx="52">
                  <c:v>270.59756372621905</c:v>
                </c:pt>
                <c:pt idx="53">
                  <c:v>278.02563052709201</c:v>
                </c:pt>
                <c:pt idx="54">
                  <c:v>284.62096124816804</c:v>
                </c:pt>
                <c:pt idx="55">
                  <c:v>291.97738937469609</c:v>
                </c:pt>
                <c:pt idx="56">
                  <c:v>299.67117976906121</c:v>
                </c:pt>
                <c:pt idx="57">
                  <c:v>307.28113767217167</c:v>
                </c:pt>
                <c:pt idx="58">
                  <c:v>315.08873702436148</c:v>
                </c:pt>
                <c:pt idx="59">
                  <c:v>321.4447640885831</c:v>
                </c:pt>
                <c:pt idx="60">
                  <c:v>328.57763890509852</c:v>
                </c:pt>
                <c:pt idx="61">
                  <c:v>336.85622443542849</c:v>
                </c:pt>
                <c:pt idx="62">
                  <c:v>344.92294239695099</c:v>
                </c:pt>
                <c:pt idx="63">
                  <c:v>353.07450900113741</c:v>
                </c:pt>
                <c:pt idx="64">
                  <c:v>359.48540824145311</c:v>
                </c:pt>
                <c:pt idx="65">
                  <c:v>367.35397667819171</c:v>
                </c:pt>
                <c:pt idx="66">
                  <c:v>375.65237716100006</c:v>
                </c:pt>
                <c:pt idx="67">
                  <c:v>383.92537385857969</c:v>
                </c:pt>
                <c:pt idx="68">
                  <c:v>391.19796949385301</c:v>
                </c:pt>
                <c:pt idx="69">
                  <c:v>398.16165510074524</c:v>
                </c:pt>
                <c:pt idx="70">
                  <c:v>406.33913356586493</c:v>
                </c:pt>
                <c:pt idx="71">
                  <c:v>414.00091519084191</c:v>
                </c:pt>
                <c:pt idx="72">
                  <c:v>421.39798937373587</c:v>
                </c:pt>
                <c:pt idx="73">
                  <c:v>429.53939446383077</c:v>
                </c:pt>
                <c:pt idx="74">
                  <c:v>436.55541186829419</c:v>
                </c:pt>
                <c:pt idx="75">
                  <c:v>445.2435064165108</c:v>
                </c:pt>
                <c:pt idx="76">
                  <c:v>453.57340759300268</c:v>
                </c:pt>
                <c:pt idx="77">
                  <c:v>460.40092891106912</c:v>
                </c:pt>
                <c:pt idx="78">
                  <c:v>467.96007924372219</c:v>
                </c:pt>
                <c:pt idx="79">
                  <c:v>477.15472526939914</c:v>
                </c:pt>
                <c:pt idx="80">
                  <c:v>485.44245616241136</c:v>
                </c:pt>
                <c:pt idx="81">
                  <c:v>492.39902870943956</c:v>
                </c:pt>
                <c:pt idx="82">
                  <c:v>500.71521184190811</c:v>
                </c:pt>
                <c:pt idx="83">
                  <c:v>509.11725976844951</c:v>
                </c:pt>
                <c:pt idx="84">
                  <c:v>516.60629565387126</c:v>
                </c:pt>
                <c:pt idx="85">
                  <c:v>526.06158451599481</c:v>
                </c:pt>
                <c:pt idx="86">
                  <c:v>533.4337629893646</c:v>
                </c:pt>
                <c:pt idx="87">
                  <c:v>542.38097614691412</c:v>
                </c:pt>
                <c:pt idx="88">
                  <c:v>550.75914451534049</c:v>
                </c:pt>
                <c:pt idx="89">
                  <c:v>558.00430406256669</c:v>
                </c:pt>
                <c:pt idx="90">
                  <c:v>566.09795003643171</c:v>
                </c:pt>
                <c:pt idx="91">
                  <c:v>576.46269440974288</c:v>
                </c:pt>
                <c:pt idx="92">
                  <c:v>585.30829242637731</c:v>
                </c:pt>
                <c:pt idx="93">
                  <c:v>593.40193840024244</c:v>
                </c:pt>
                <c:pt idx="94">
                  <c:v>601.6022802720679</c:v>
                </c:pt>
                <c:pt idx="95">
                  <c:v>611.72314830718346</c:v>
                </c:pt>
                <c:pt idx="96">
                  <c:v>622.27079993414122</c:v>
                </c:pt>
                <c:pt idx="97">
                  <c:v>634.02259098093953</c:v>
                </c:pt>
                <c:pt idx="98">
                  <c:v>642.33470950777132</c:v>
                </c:pt>
                <c:pt idx="99">
                  <c:v>652.64356555357926</c:v>
                </c:pt>
                <c:pt idx="100">
                  <c:v>662.24111561298344</c:v>
                </c:pt>
                <c:pt idx="101">
                  <c:v>671.52365873555186</c:v>
                </c:pt>
                <c:pt idx="102">
                  <c:v>682.02558354909797</c:v>
                </c:pt>
                <c:pt idx="103">
                  <c:v>693.12195693699562</c:v>
                </c:pt>
                <c:pt idx="104">
                  <c:v>702.52643822866173</c:v>
                </c:pt>
                <c:pt idx="105">
                  <c:v>711.79881983713858</c:v>
                </c:pt>
                <c:pt idx="106">
                  <c:v>724.21619005692878</c:v>
                </c:pt>
                <c:pt idx="107">
                  <c:v>736.21693819896848</c:v>
                </c:pt>
                <c:pt idx="108">
                  <c:v>746.92209329434422</c:v>
                </c:pt>
                <c:pt idx="109">
                  <c:v>758.83646856660619</c:v>
                </c:pt>
                <c:pt idx="110">
                  <c:v>770.45107917316955</c:v>
                </c:pt>
                <c:pt idx="111">
                  <c:v>781.75576359994261</c:v>
                </c:pt>
                <c:pt idx="112">
                  <c:v>792.43043415304396</c:v>
                </c:pt>
                <c:pt idx="113">
                  <c:v>804.01456021733281</c:v>
                </c:pt>
                <c:pt idx="114">
                  <c:v>815.77143202117679</c:v>
                </c:pt>
                <c:pt idx="115">
                  <c:v>825.40454737990115</c:v>
                </c:pt>
                <c:pt idx="116">
                  <c:v>838.04039015265823</c:v>
                </c:pt>
                <c:pt idx="117">
                  <c:v>849.25362095260812</c:v>
                </c:pt>
                <c:pt idx="118">
                  <c:v>860.67008203438775</c:v>
                </c:pt>
                <c:pt idx="119">
                  <c:v>871.29394501703155</c:v>
                </c:pt>
                <c:pt idx="120">
                  <c:v>882.39539916197498</c:v>
                </c:pt>
                <c:pt idx="121">
                  <c:v>893.35967286668347</c:v>
                </c:pt>
                <c:pt idx="122">
                  <c:v>904.01910114864745</c:v>
                </c:pt>
                <c:pt idx="123">
                  <c:v>916.14178745978495</c:v>
                </c:pt>
                <c:pt idx="124">
                  <c:v>923.8238921129448</c:v>
                </c:pt>
                <c:pt idx="125">
                  <c:v>933.25377718983964</c:v>
                </c:pt>
                <c:pt idx="126">
                  <c:v>942.57696636877392</c:v>
                </c:pt>
                <c:pt idx="127">
                  <c:v>953.01792209777113</c:v>
                </c:pt>
                <c:pt idx="128">
                  <c:v>963.66210810859775</c:v>
                </c:pt>
                <c:pt idx="129">
                  <c:v>972.56867520978142</c:v>
                </c:pt>
                <c:pt idx="130">
                  <c:v>981.21612370163211</c:v>
                </c:pt>
                <c:pt idx="131">
                  <c:v>990.51898985238336</c:v>
                </c:pt>
                <c:pt idx="132">
                  <c:v>999.87266357359215</c:v>
                </c:pt>
                <c:pt idx="133">
                  <c:v>1007.1940344765043</c:v>
                </c:pt>
                <c:pt idx="134">
                  <c:v>1014.9828350276249</c:v>
                </c:pt>
                <c:pt idx="135">
                  <c:v>1026.2367118839406</c:v>
                </c:pt>
                <c:pt idx="136">
                  <c:v>1033.3954985613893</c:v>
                </c:pt>
                <c:pt idx="137">
                  <c:v>1042.2512580921154</c:v>
                </c:pt>
                <c:pt idx="138">
                  <c:v>1050.1264315130136</c:v>
                </c:pt>
                <c:pt idx="139">
                  <c:v>1056.2335014819939</c:v>
                </c:pt>
                <c:pt idx="140">
                  <c:v>1060.8671519077093</c:v>
                </c:pt>
                <c:pt idx="141">
                  <c:v>1065.8158092702608</c:v>
                </c:pt>
                <c:pt idx="142">
                  <c:v>1068.1834420535763</c:v>
                </c:pt>
                <c:pt idx="143">
                  <c:v>1070.9880199428248</c:v>
                </c:pt>
                <c:pt idx="144">
                  <c:v>1072.3140975317631</c:v>
                </c:pt>
                <c:pt idx="145">
                  <c:v>1073.9297782723088</c:v>
                </c:pt>
                <c:pt idx="146">
                  <c:v>1076.0179694181084</c:v>
                </c:pt>
                <c:pt idx="147">
                  <c:v>1077.5472772888763</c:v>
                </c:pt>
                <c:pt idx="148">
                  <c:v>1080.5144394035888</c:v>
                </c:pt>
                <c:pt idx="149">
                  <c:v>1082.7194879614401</c:v>
                </c:pt>
                <c:pt idx="150">
                  <c:v>1085.2141396708989</c:v>
                </c:pt>
                <c:pt idx="151">
                  <c:v>1086.3115831927792</c:v>
                </c:pt>
                <c:pt idx="152">
                  <c:v>1089.7004481422882</c:v>
                </c:pt>
                <c:pt idx="153">
                  <c:v>1091.3821787244281</c:v>
                </c:pt>
                <c:pt idx="154">
                  <c:v>1093.5160966836395</c:v>
                </c:pt>
                <c:pt idx="155">
                  <c:v>1094.7761244309831</c:v>
                </c:pt>
                <c:pt idx="156">
                  <c:v>1097.3673105243108</c:v>
                </c:pt>
                <c:pt idx="157">
                  <c:v>1097.9668398557083</c:v>
                </c:pt>
                <c:pt idx="158">
                  <c:v>1100.0550310015076</c:v>
                </c:pt>
                <c:pt idx="159">
                  <c:v>1101.6707117420533</c:v>
                </c:pt>
                <c:pt idx="160">
                  <c:v>1103.9926177119567</c:v>
                </c:pt>
                <c:pt idx="161">
                  <c:v>1104.3330284340216</c:v>
                </c:pt>
                <c:pt idx="162">
                  <c:v>1105.9487091745668</c:v>
                </c:pt>
                <c:pt idx="163">
                  <c:v>1107.65076278489</c:v>
                </c:pt>
                <c:pt idx="164">
                  <c:v>1109.0327287013315</c:v>
                </c:pt>
                <c:pt idx="165">
                  <c:v>1109.9218611843362</c:v>
                </c:pt>
                <c:pt idx="166">
                  <c:v>1110.6890554982431</c:v>
                </c:pt>
                <c:pt idx="167">
                  <c:v>1112.4469974360693</c:v>
                </c:pt>
                <c:pt idx="168">
                  <c:v>1113.1328996372442</c:v>
                </c:pt>
                <c:pt idx="169">
                  <c:v>1114.0982434759351</c:v>
                </c:pt>
                <c:pt idx="170">
                  <c:v>1115.414159550782</c:v>
                </c:pt>
                <c:pt idx="171">
                  <c:v>1116.2982112767406</c:v>
                </c:pt>
                <c:pt idx="172">
                  <c:v>1117.040001805419</c:v>
                </c:pt>
                <c:pt idx="173">
                  <c:v>1118.4473715070892</c:v>
                </c:pt>
                <c:pt idx="174">
                  <c:v>1118.62519800369</c:v>
                </c:pt>
                <c:pt idx="175">
                  <c:v>1119.433038373963</c:v>
                </c:pt>
                <c:pt idx="176">
                  <c:v>1120.8912156460904</c:v>
                </c:pt>
                <c:pt idx="177">
                  <c:v>1121.2011418258805</c:v>
                </c:pt>
                <c:pt idx="178">
                  <c:v>1122.0851935518394</c:v>
                </c:pt>
                <c:pt idx="179">
                  <c:v>1122.6237537986881</c:v>
                </c:pt>
                <c:pt idx="180">
                  <c:v>1123.6094206655616</c:v>
                </c:pt>
                <c:pt idx="181">
                  <c:v>1124.5290376908406</c:v>
                </c:pt>
                <c:pt idx="182">
                  <c:v>1124.6357335888013</c:v>
                </c:pt>
                <c:pt idx="183">
                  <c:v>1125.6315619697666</c:v>
                </c:pt>
                <c:pt idx="184">
                  <c:v>1126.485129153451</c:v>
                </c:pt>
                <c:pt idx="185">
                  <c:v>1126.8458629036986</c:v>
                </c:pt>
                <c:pt idx="186">
                  <c:v>1127.5165228337364</c:v>
                </c:pt>
                <c:pt idx="187">
                  <c:v>1128.6139663556162</c:v>
                </c:pt>
                <c:pt idx="188">
                  <c:v>1129.1830111447391</c:v>
                </c:pt>
                <c:pt idx="189">
                  <c:v>1129.2388994722423</c:v>
                </c:pt>
                <c:pt idx="190">
                  <c:v>1129.8892363740972</c:v>
                </c:pt>
                <c:pt idx="191">
                  <c:v>1131.2305562341728</c:v>
                </c:pt>
                <c:pt idx="192">
                  <c:v>1131.6217745266949</c:v>
                </c:pt>
                <c:pt idx="193">
                  <c:v>1132.0383966044453</c:v>
                </c:pt>
                <c:pt idx="194">
                  <c:v>1133.4711700913444</c:v>
                </c:pt>
                <c:pt idx="195">
                  <c:v>1133.6642388590824</c:v>
                </c:pt>
                <c:pt idx="196">
                  <c:v>1134.0757801797877</c:v>
                </c:pt>
                <c:pt idx="197">
                  <c:v>1134.5025637716299</c:v>
                </c:pt>
                <c:pt idx="198">
                  <c:v>1135.0868508318899</c:v>
                </c:pt>
                <c:pt idx="199">
                  <c:v>1135.8794489310255</c:v>
                </c:pt>
                <c:pt idx="200">
                  <c:v>1136.5247050758346</c:v>
                </c:pt>
                <c:pt idx="201">
                  <c:v>1137.2410918192841</c:v>
                </c:pt>
                <c:pt idx="202">
                  <c:v>1137.5154526997542</c:v>
                </c:pt>
                <c:pt idx="203">
                  <c:v>1138.4401504820789</c:v>
                </c:pt>
                <c:pt idx="204">
                  <c:v>1138.3232930700267</c:v>
                </c:pt>
                <c:pt idx="205">
                  <c:v>1138.9431454296071</c:v>
                </c:pt>
                <c:pt idx="206">
                  <c:v>1139.4359788630441</c:v>
                </c:pt>
                <c:pt idx="207">
                  <c:v>1139.8780047260234</c:v>
                </c:pt>
                <c:pt idx="208">
                  <c:v>1140.5486646560612</c:v>
                </c:pt>
                <c:pt idx="209">
                  <c:v>1141.4632009242946</c:v>
                </c:pt>
                <c:pt idx="210">
                  <c:v>1141.9357113295484</c:v>
                </c:pt>
                <c:pt idx="211">
                  <c:v>1142.6470173159521</c:v>
                </c:pt>
                <c:pt idx="212">
                  <c:v>1142.9772665239254</c:v>
                </c:pt>
                <c:pt idx="213">
                  <c:v>1143.962933390799</c:v>
                </c:pt>
                <c:pt idx="214">
                  <c:v>1144.3439901692295</c:v>
                </c:pt>
                <c:pt idx="215">
                  <c:v>1144.7199661906143</c:v>
                </c:pt>
                <c:pt idx="216">
                  <c:v>1145.2890109797372</c:v>
                </c:pt>
                <c:pt idx="217">
                  <c:v>1145.6294217018021</c:v>
                </c:pt>
                <c:pt idx="218">
                  <c:v>1145.7818444131742</c:v>
                </c:pt>
                <c:pt idx="219">
                  <c:v>1146.6760576532245</c:v>
                </c:pt>
                <c:pt idx="220">
                  <c:v>1146.7522690089106</c:v>
                </c:pt>
                <c:pt idx="221">
                  <c:v>1147.4026059107657</c:v>
                </c:pt>
                <c:pt idx="222">
                  <c:v>1148.1291541683063</c:v>
                </c:pt>
                <c:pt idx="223">
                  <c:v>1148.0072159992085</c:v>
                </c:pt>
                <c:pt idx="224">
                  <c:v>1148.7998140983443</c:v>
                </c:pt>
                <c:pt idx="225">
                  <c:v>1149.5822506833883</c:v>
                </c:pt>
                <c:pt idx="226">
                  <c:v>1150.1055686590996</c:v>
                </c:pt>
                <c:pt idx="227">
                  <c:v>1150.7203402616342</c:v>
                </c:pt>
                <c:pt idx="228">
                  <c:v>1151.7161686425993</c:v>
                </c:pt>
                <c:pt idx="229">
                  <c:v>1150.8880052441436</c:v>
                </c:pt>
                <c:pt idx="230">
                  <c:v>1151.8076222694226</c:v>
                </c:pt>
                <c:pt idx="231">
                  <c:v>1152.6103818826498</c:v>
                </c:pt>
                <c:pt idx="232">
                  <c:v>1152.981277146989</c:v>
                </c:pt>
                <c:pt idx="233">
                  <c:v>1152.7628045940219</c:v>
                </c:pt>
                <c:pt idx="234">
                  <c:v>1153.585887235432</c:v>
                </c:pt>
                <c:pt idx="235">
                  <c:v>1153.5554026931575</c:v>
                </c:pt>
                <c:pt idx="236">
                  <c:v>1154.3835660916134</c:v>
                </c:pt>
                <c:pt idx="237">
                  <c:v>1154.9830954230106</c:v>
                </c:pt>
                <c:pt idx="238">
                  <c:v>1155.5165749128134</c:v>
                </c:pt>
                <c:pt idx="239">
                  <c:v>1156.156750300577</c:v>
                </c:pt>
                <c:pt idx="240">
                  <c:v>1156.2837692267201</c:v>
                </c:pt>
                <c:pt idx="241">
                  <c:v>1156.5124032937786</c:v>
                </c:pt>
                <c:pt idx="242">
                  <c:v>1157.0204789983527</c:v>
                </c:pt>
                <c:pt idx="243">
                  <c:v>1157.9654998088604</c:v>
                </c:pt>
                <c:pt idx="244">
                  <c:v>1158.3719603725197</c:v>
                </c:pt>
                <c:pt idx="245">
                  <c:v>1158.5904329254865</c:v>
                </c:pt>
                <c:pt idx="246">
                  <c:v>1158.702209580493</c:v>
                </c:pt>
                <c:pt idx="247">
                  <c:v>1159.0426203025577</c:v>
                </c:pt>
                <c:pt idx="248">
                  <c:v>1159.9571565707909</c:v>
                </c:pt>
                <c:pt idx="249">
                  <c:v>1160.1756291237577</c:v>
                </c:pt>
                <c:pt idx="250">
                  <c:v>1160.6786240712859</c:v>
                </c:pt>
                <c:pt idx="251">
                  <c:v>1160.8716928390243</c:v>
                </c:pt>
                <c:pt idx="252">
                  <c:v>1161.8929250052181</c:v>
                </c:pt>
                <c:pt idx="253">
                  <c:v>1161.2933956738207</c:v>
                </c:pt>
                <c:pt idx="254">
                  <c:v>1162.1520436145508</c:v>
                </c:pt>
                <c:pt idx="255">
                  <c:v>1162.4162429809294</c:v>
                </c:pt>
                <c:pt idx="256">
                  <c:v>1162.6906038613993</c:v>
                </c:pt>
                <c:pt idx="257">
                  <c:v>1163.1224682102873</c:v>
                </c:pt>
                <c:pt idx="258">
                  <c:v>1163.6559477000899</c:v>
                </c:pt>
                <c:pt idx="259">
                  <c:v>1163.5136865028094</c:v>
                </c:pt>
                <c:pt idx="260">
                  <c:v>1164.1945079469385</c:v>
                </c:pt>
                <c:pt idx="261">
                  <c:v>1164.4841110985458</c:v>
                </c:pt>
                <c:pt idx="262">
                  <c:v>1165.0277521024402</c:v>
                </c:pt>
                <c:pt idx="263">
                  <c:v>1165.8152694445298</c:v>
                </c:pt>
                <c:pt idx="264">
                  <c:v>1165.6272814338374</c:v>
                </c:pt>
                <c:pt idx="265">
                  <c:v>1166.2318915222806</c:v>
                </c:pt>
                <c:pt idx="266">
                  <c:v>1166.7704517691291</c:v>
                </c:pt>
                <c:pt idx="267">
                  <c:v>1166.8110978254949</c:v>
                </c:pt>
                <c:pt idx="268">
                  <c:v>1166.734886469809</c:v>
                </c:pt>
                <c:pt idx="269">
                  <c:v>1167.3953848857552</c:v>
                </c:pt>
                <c:pt idx="270">
                  <c:v>1167.8729760480549</c:v>
                </c:pt>
                <c:pt idx="271">
                  <c:v>1168.1371754144334</c:v>
                </c:pt>
                <c:pt idx="272">
                  <c:v>1168.4725053794523</c:v>
                </c:pt>
                <c:pt idx="273">
                  <c:v>1168.7113009606021</c:v>
                </c:pt>
                <c:pt idx="274">
                  <c:v>1169.046630925621</c:v>
                </c:pt>
                <c:pt idx="275">
                  <c:v>1169.1482460665359</c:v>
                </c:pt>
                <c:pt idx="276">
                  <c:v>1169.6004334436068</c:v>
                </c:pt>
                <c:pt idx="277">
                  <c:v>1170.1288321763636</c:v>
                </c:pt>
                <c:pt idx="278">
                  <c:v>1170.6775539373036</c:v>
                </c:pt>
                <c:pt idx="279">
                  <c:v>1170.2558511025074</c:v>
                </c:pt>
                <c:pt idx="280">
                  <c:v>1170.9163495184534</c:v>
                </c:pt>
                <c:pt idx="281">
                  <c:v>1170.7537652929898</c:v>
                </c:pt>
                <c:pt idx="282">
                  <c:v>1171.6225747478115</c:v>
                </c:pt>
                <c:pt idx="283">
                  <c:v>1172.1916195369345</c:v>
                </c:pt>
                <c:pt idx="284">
                  <c:v>1171.4853943075766</c:v>
                </c:pt>
                <c:pt idx="285">
                  <c:v>1172.5066264737704</c:v>
                </c:pt>
                <c:pt idx="286">
                  <c:v>1172.4456573892217</c:v>
                </c:pt>
                <c:pt idx="287">
                  <c:v>1173.1061558051679</c:v>
                </c:pt>
                <c:pt idx="288">
                  <c:v>1173.2890630588145</c:v>
                </c:pt>
                <c:pt idx="289">
                  <c:v>1173.8174617915715</c:v>
                </c:pt>
                <c:pt idx="290">
                  <c:v>1174.0054498022639</c:v>
                </c:pt>
                <c:pt idx="291">
                  <c:v>1174.0410151015842</c:v>
                </c:pt>
                <c:pt idx="292">
                  <c:v>1174.1223072143159</c:v>
                </c:pt>
                <c:pt idx="293">
                  <c:v>1174.3407797672828</c:v>
                </c:pt>
                <c:pt idx="294">
                  <c:v>1175.0165204543664</c:v>
                </c:pt>
                <c:pt idx="295">
                  <c:v>1175.1384586234642</c:v>
                </c:pt>
                <c:pt idx="296">
                  <c:v>1174.8386939577654</c:v>
                </c:pt>
                <c:pt idx="297">
                  <c:v>1175.6617765991755</c:v>
                </c:pt>
                <c:pt idx="298">
                  <c:v>1175.5296769159863</c:v>
                </c:pt>
                <c:pt idx="299">
                  <c:v>1175.6820996273584</c:v>
                </c:pt>
                <c:pt idx="300">
                  <c:v>1176.4391324271739</c:v>
                </c:pt>
                <c:pt idx="301">
                  <c:v>1176.3832440996707</c:v>
                </c:pt>
                <c:pt idx="302">
                  <c:v>1176.4391324271739</c:v>
                </c:pt>
                <c:pt idx="303">
                  <c:v>1176.4340516701279</c:v>
                </c:pt>
                <c:pt idx="304">
                  <c:v>1176.5305860539972</c:v>
                </c:pt>
                <c:pt idx="305">
                  <c:v>1177.2114074981264</c:v>
                </c:pt>
                <c:pt idx="306">
                  <c:v>1177.1250346283487</c:v>
                </c:pt>
                <c:pt idx="307">
                  <c:v>1177.3485879383613</c:v>
                </c:pt>
                <c:pt idx="308">
                  <c:v>1177.6585141181515</c:v>
                </c:pt>
                <c:pt idx="309">
                  <c:v>1177.92271348453</c:v>
                </c:pt>
                <c:pt idx="310">
                  <c:v>1178.1615090656799</c:v>
                </c:pt>
                <c:pt idx="311">
                  <c:v>1177.9582787838503</c:v>
                </c:pt>
                <c:pt idx="312">
                  <c:v>1178.6899077984369</c:v>
                </c:pt>
                <c:pt idx="313">
                  <c:v>1178.7000693125283</c:v>
                </c:pt>
                <c:pt idx="314">
                  <c:v>1178.8982188373122</c:v>
                </c:pt>
                <c:pt idx="315">
                  <c:v>1179.4062945418864</c:v>
                </c:pt>
                <c:pt idx="316">
                  <c:v>1179.335163943246</c:v>
                </c:pt>
                <c:pt idx="317">
                  <c:v>1179.1674989607366</c:v>
                </c:pt>
                <c:pt idx="318">
                  <c:v>1179.3250024291547</c:v>
                </c:pt>
                <c:pt idx="319">
                  <c:v>1179.416456055978</c:v>
                </c:pt>
                <c:pt idx="320">
                  <c:v>1179.6755746653105</c:v>
                </c:pt>
                <c:pt idx="321">
                  <c:v>1179.4266175700693</c:v>
                </c:pt>
                <c:pt idx="322">
                  <c:v>1179.6095248237159</c:v>
                </c:pt>
                <c:pt idx="323">
                  <c:v>1180.0820352289697</c:v>
                </c:pt>
                <c:pt idx="324">
                  <c:v>1180.2192156692047</c:v>
                </c:pt>
                <c:pt idx="325">
                  <c:v>1180.3868806517144</c:v>
                </c:pt>
                <c:pt idx="326">
                  <c:v>1180.686645317413</c:v>
                </c:pt>
                <c:pt idx="327">
                  <c:v>1180.6205954758184</c:v>
                </c:pt>
                <c:pt idx="328">
                  <c:v>1181.1642364797128</c:v>
                </c:pt>
                <c:pt idx="329">
                  <c:v>1180.2293771832963</c:v>
                </c:pt>
                <c:pt idx="330">
                  <c:v>1181.2048825360785</c:v>
                </c:pt>
                <c:pt idx="331">
                  <c:v>1180.6205954758184</c:v>
                </c:pt>
                <c:pt idx="332">
                  <c:v>1181.5351317440516</c:v>
                </c:pt>
                <c:pt idx="333">
                  <c:v>1181.2353670783527</c:v>
                </c:pt>
                <c:pt idx="334">
                  <c:v>1180.605353204681</c:v>
                </c:pt>
                <c:pt idx="335">
                  <c:v>1181.1489942085755</c:v>
                </c:pt>
                <c:pt idx="336">
                  <c:v>1181.0473790676606</c:v>
                </c:pt>
                <c:pt idx="337">
                  <c:v>1181.3776282756337</c:v>
                </c:pt>
                <c:pt idx="338">
                  <c:v>1181.2048825360785</c:v>
                </c:pt>
                <c:pt idx="339">
                  <c:v>1181.5808585574634</c:v>
                </c:pt>
                <c:pt idx="340">
                  <c:v>1180.8238257576479</c:v>
                </c:pt>
                <c:pt idx="341">
                  <c:v>1181.0626213387977</c:v>
                </c:pt>
                <c:pt idx="342">
                  <c:v>1181.0575405817522</c:v>
                </c:pt>
                <c:pt idx="343">
                  <c:v>1181.3319014622223</c:v>
                </c:pt>
                <c:pt idx="344">
                  <c:v>1181.2658516206275</c:v>
                </c:pt>
                <c:pt idx="345">
                  <c:v>1181.4741626595028</c:v>
                </c:pt>
                <c:pt idx="346">
                  <c:v>1181.4335166031367</c:v>
                </c:pt>
                <c:pt idx="347">
                  <c:v>1181.5757778004177</c:v>
                </c:pt>
                <c:pt idx="348">
                  <c:v>1181.3115784340389</c:v>
                </c:pt>
                <c:pt idx="349">
                  <c:v>1181.1998017790329</c:v>
                </c:pt>
                <c:pt idx="350">
                  <c:v>1181.0931058810722</c:v>
                </c:pt>
                <c:pt idx="351">
                  <c:v>1181.042298310615</c:v>
                </c:pt>
                <c:pt idx="352">
                  <c:v>1180.6205954758184</c:v>
                </c:pt>
                <c:pt idx="353">
                  <c:v>1180.5545456342238</c:v>
                </c:pt>
                <c:pt idx="354">
                  <c:v>1181.2861746488104</c:v>
                </c:pt>
                <c:pt idx="355">
                  <c:v>1180.9254408985628</c:v>
                </c:pt>
                <c:pt idx="356">
                  <c:v>1180.6561607751385</c:v>
                </c:pt>
                <c:pt idx="357">
                  <c:v>1180.6256762328642</c:v>
                </c:pt>
                <c:pt idx="358">
                  <c:v>1181.0677020958435</c:v>
                </c:pt>
                <c:pt idx="359">
                  <c:v>1180.4275267080802</c:v>
                </c:pt>
                <c:pt idx="360">
                  <c:v>1180.6764838033216</c:v>
                </c:pt>
                <c:pt idx="361">
                  <c:v>1180.8949563562883</c:v>
                </c:pt>
                <c:pt idx="362">
                  <c:v>1181.0626213387977</c:v>
                </c:pt>
                <c:pt idx="363">
                  <c:v>1180.7374528878704</c:v>
                </c:pt>
                <c:pt idx="364">
                  <c:v>1180.7272913737791</c:v>
                </c:pt>
                <c:pt idx="365">
                  <c:v>1180.3055885389824</c:v>
                </c:pt>
                <c:pt idx="366">
                  <c:v>1180.4681727644463</c:v>
                </c:pt>
                <c:pt idx="367">
                  <c:v>1180.2801847537537</c:v>
                </c:pt>
                <c:pt idx="368">
                  <c:v>1180.2954270248908</c:v>
                </c:pt>
                <c:pt idx="369">
                  <c:v>1180.2649424826163</c:v>
                </c:pt>
                <c:pt idx="370">
                  <c:v>1180.2751039967079</c:v>
                </c:pt>
                <c:pt idx="371">
                  <c:v>1179.9855008451007</c:v>
                </c:pt>
                <c:pt idx="372">
                  <c:v>1180.000743116238</c:v>
                </c:pt>
                <c:pt idx="373">
                  <c:v>1179.8076743484999</c:v>
                </c:pt>
                <c:pt idx="374">
                  <c:v>1179.5028289257552</c:v>
                </c:pt>
                <c:pt idx="375">
                  <c:v>1179.3656484855203</c:v>
                </c:pt>
                <c:pt idx="376">
                  <c:v>1178.8118459675347</c:v>
                </c:pt>
                <c:pt idx="377">
                  <c:v>1178.8372497527635</c:v>
                </c:pt>
                <c:pt idx="378">
                  <c:v>1178.8524920239006</c:v>
                </c:pt>
                <c:pt idx="379">
                  <c:v>1179.0303185205014</c:v>
                </c:pt>
                <c:pt idx="380">
                  <c:v>1178.0243286254449</c:v>
                </c:pt>
                <c:pt idx="381">
                  <c:v>1178.2783664777319</c:v>
                </c:pt>
                <c:pt idx="382">
                  <c:v>1178.8880573232207</c:v>
                </c:pt>
                <c:pt idx="383">
                  <c:v>1178.1716705797714</c:v>
                </c:pt>
                <c:pt idx="384">
                  <c:v>1177.2368112833551</c:v>
                </c:pt>
                <c:pt idx="385">
                  <c:v>1177.4603645933678</c:v>
                </c:pt>
                <c:pt idx="386">
                  <c:v>1178.4409507031955</c:v>
                </c:pt>
                <c:pt idx="387">
                  <c:v>1177.4959298926876</c:v>
                </c:pt>
                <c:pt idx="388">
                  <c:v>1177.0437425156167</c:v>
                </c:pt>
                <c:pt idx="389">
                  <c:v>1177.0081772162966</c:v>
                </c:pt>
                <c:pt idx="390">
                  <c:v>1176.5864743815</c:v>
                </c:pt>
                <c:pt idx="391">
                  <c:v>1176.7236548217352</c:v>
                </c:pt>
                <c:pt idx="392">
                  <c:v>1176.2206598742068</c:v>
                </c:pt>
                <c:pt idx="393">
                  <c:v>1175.9005721803253</c:v>
                </c:pt>
                <c:pt idx="394">
                  <c:v>1175.3010428489279</c:v>
                </c:pt>
                <c:pt idx="395">
                  <c:v>1175.1028933241439</c:v>
                </c:pt>
                <c:pt idx="396">
                  <c:v>1175.2705583066534</c:v>
                </c:pt>
                <c:pt idx="397">
                  <c:v>1174.5643330772953</c:v>
                </c:pt>
                <c:pt idx="398">
                  <c:v>1174.6354636759359</c:v>
                </c:pt>
                <c:pt idx="399">
                  <c:v>1174.2188415981852</c:v>
                </c:pt>
                <c:pt idx="400">
                  <c:v>1173.4922933406442</c:v>
                </c:pt>
                <c:pt idx="401">
                  <c:v>1173.5227778829187</c:v>
                </c:pt>
                <c:pt idx="402">
                  <c:v>1172.653968428097</c:v>
                </c:pt>
                <c:pt idx="403">
                  <c:v>1172.4100920899014</c:v>
                </c:pt>
                <c:pt idx="404">
                  <c:v>1172.6184031287767</c:v>
                </c:pt>
                <c:pt idx="405">
                  <c:v>1171.8004012444126</c:v>
                </c:pt>
                <c:pt idx="406">
                  <c:v>1171.5107980928051</c:v>
                </c:pt>
                <c:pt idx="407">
                  <c:v>1171.0890952580087</c:v>
                </c:pt>
                <c:pt idx="408">
                  <c:v>1170.5200504688858</c:v>
                </c:pt>
                <c:pt idx="409">
                  <c:v>1169.7020485845217</c:v>
                </c:pt>
                <c:pt idx="410">
                  <c:v>1169.5496258731494</c:v>
                </c:pt>
                <c:pt idx="411">
                  <c:v>1168.8484814008373</c:v>
                </c:pt>
                <c:pt idx="412">
                  <c:v>1168.7570277740137</c:v>
                </c:pt>
                <c:pt idx="413">
                  <c:v>1167.6799072803167</c:v>
                </c:pt>
                <c:pt idx="414">
                  <c:v>1167.1616700616512</c:v>
                </c:pt>
                <c:pt idx="415">
                  <c:v>1166.2268107652351</c:v>
                </c:pt>
                <c:pt idx="416">
                  <c:v>1165.8609962579415</c:v>
                </c:pt>
                <c:pt idx="417">
                  <c:v>1165.835592472713</c:v>
                </c:pt>
                <c:pt idx="418">
                  <c:v>1164.6263722958265</c:v>
                </c:pt>
                <c:pt idx="419">
                  <c:v>1163.9099855523771</c:v>
                </c:pt>
                <c:pt idx="420">
                  <c:v>1164.1640234046642</c:v>
                </c:pt>
                <c:pt idx="421">
                  <c:v>1162.3400316252435</c:v>
                </c:pt>
                <c:pt idx="422">
                  <c:v>1162.0199439313615</c:v>
                </c:pt>
                <c:pt idx="423">
                  <c:v>1161.2730726456377</c:v>
                </c:pt>
                <c:pt idx="424">
                  <c:v>1160.08925625398</c:v>
                </c:pt>
                <c:pt idx="425">
                  <c:v>1159.9622373278366</c:v>
                </c:pt>
                <c:pt idx="426">
                  <c:v>1159.1086701441523</c:v>
                </c:pt>
                <c:pt idx="427">
                  <c:v>1158.3516373443367</c:v>
                </c:pt>
                <c:pt idx="428">
                  <c:v>1157.8283193686254</c:v>
                </c:pt>
                <c:pt idx="429">
                  <c:v>1156.6495837340135</c:v>
                </c:pt>
                <c:pt idx="430">
                  <c:v>1155.4352828000815</c:v>
                </c:pt>
                <c:pt idx="431">
                  <c:v>1154.9221263384618</c:v>
                </c:pt>
                <c:pt idx="432" formatCode="General">
                  <c:v>1154.60203864458</c:v>
                </c:pt>
                <c:pt idx="433" formatCode="General">
                  <c:v>1153.7332291897583</c:v>
                </c:pt>
                <c:pt idx="434" formatCode="General">
                  <c:v>1152.9711156328974</c:v>
                </c:pt>
                <c:pt idx="435" formatCode="General">
                  <c:v>1151.6450380439589</c:v>
                </c:pt>
                <c:pt idx="436" formatCode="General">
                  <c:v>1151.4722923044037</c:v>
                </c:pt>
                <c:pt idx="437" formatCode="General">
                  <c:v>1149.998872761139</c:v>
                </c:pt>
                <c:pt idx="438" formatCode="General">
                  <c:v>1149.3231320740554</c:v>
                </c:pt>
                <c:pt idx="439" formatCode="General">
                  <c:v>1147.8090664744248</c:v>
                </c:pt>
                <c:pt idx="440" formatCode="General">
                  <c:v>1147.5956746785037</c:v>
                </c:pt>
                <c:pt idx="441" formatCode="General">
                  <c:v>1146.5236349418524</c:v>
                </c:pt>
                <c:pt idx="442" formatCode="General">
                  <c:v>1144.979084799947</c:v>
                </c:pt>
                <c:pt idx="443" formatCode="General">
                  <c:v>1144.318586384001</c:v>
                </c:pt>
                <c:pt idx="444" formatCode="General">
                  <c:v>1144.2118904860404</c:v>
                </c:pt>
                <c:pt idx="445" formatCode="General">
                  <c:v>1142.3218488650248</c:v>
                </c:pt>
                <c:pt idx="446" formatCode="General">
                  <c:v>1141.7019965054444</c:v>
                </c:pt>
                <c:pt idx="447" formatCode="General">
                  <c:v>1140.4419687581008</c:v>
                </c:pt>
                <c:pt idx="448" formatCode="General">
                  <c:v>1140.1726886346764</c:v>
                </c:pt>
                <c:pt idx="449" formatCode="General">
                  <c:v>1139.2175063100772</c:v>
                </c:pt>
                <c:pt idx="450" formatCode="General">
                  <c:v>1138.2064356579747</c:v>
                </c:pt>
                <c:pt idx="451" formatCode="General">
                  <c:v>1137.0937498649575</c:v>
                </c:pt>
                <c:pt idx="452" formatCode="General">
                  <c:v>1136.6161587026579</c:v>
                </c:pt>
                <c:pt idx="453" formatCode="General">
                  <c:v>1135.6203303216928</c:v>
                </c:pt>
                <c:pt idx="454" formatCode="General">
                  <c:v>1133.9640035247812</c:v>
                </c:pt>
                <c:pt idx="455" formatCode="General">
                  <c:v>1132.7903486472153</c:v>
                </c:pt>
                <c:pt idx="456" formatCode="General">
                  <c:v>1132.2263846151382</c:v>
                </c:pt>
                <c:pt idx="457" formatCode="General">
                  <c:v>1130.8444186986965</c:v>
                </c:pt>
                <c:pt idx="458" formatCode="General">
                  <c:v>1130.0467398425153</c:v>
                </c:pt>
                <c:pt idx="459" formatCode="General">
                  <c:v>1129.3964029406602</c:v>
                </c:pt>
                <c:pt idx="460" formatCode="General">
                  <c:v>1128.6393701408449</c:v>
                </c:pt>
                <c:pt idx="461" formatCode="General">
                  <c:v>1127.5622496471478</c:v>
                </c:pt>
                <c:pt idx="462" formatCode="General">
                  <c:v>1126.9068319882474</c:v>
                </c:pt>
                <c:pt idx="463" formatCode="General">
                  <c:v>1126.4139985548106</c:v>
                </c:pt>
                <c:pt idx="464" formatCode="General">
                  <c:v>1124.7678332719904</c:v>
                </c:pt>
                <c:pt idx="465" formatCode="General">
                  <c:v>1123.8278932185285</c:v>
                </c:pt>
                <c:pt idx="466" formatCode="General">
                  <c:v>1123.1013449609875</c:v>
                </c:pt>
                <c:pt idx="467" formatCode="General">
                  <c:v>1122.760934238923</c:v>
                </c:pt>
                <c:pt idx="468" formatCode="General">
                  <c:v>1121.7295405586376</c:v>
                </c:pt>
                <c:pt idx="469" formatCode="General">
                  <c:v>1121.3129184808868</c:v>
                </c:pt>
                <c:pt idx="470" formatCode="General">
                  <c:v>1119.7073992544329</c:v>
                </c:pt>
                <c:pt idx="471" formatCode="General">
                  <c:v>1118.7268131446046</c:v>
                </c:pt>
                <c:pt idx="472" formatCode="General">
                  <c:v>1118.0713954857042</c:v>
                </c:pt>
                <c:pt idx="473" formatCode="General">
                  <c:v>1117.7513077918227</c:v>
                </c:pt>
                <c:pt idx="474" formatCode="General">
                  <c:v>1116.3032920337866</c:v>
                </c:pt>
                <c:pt idx="475" formatCode="General">
                  <c:v>1116.1051425090027</c:v>
                </c:pt>
                <c:pt idx="476" formatCode="General">
                  <c:v>1114.6113999375548</c:v>
                </c:pt>
                <c:pt idx="477" formatCode="General">
                  <c:v>1114.9162453602992</c:v>
                </c:pt>
                <c:pt idx="478" formatCode="General">
                  <c:v>1112.6908737742647</c:v>
                </c:pt>
                <c:pt idx="479" formatCode="General">
                  <c:v>1112.0557791435472</c:v>
                </c:pt>
                <c:pt idx="480" formatCode="General">
                  <c:v>1111.9948100589982</c:v>
                </c:pt>
                <c:pt idx="481" formatCode="General">
                  <c:v>1110.8059129102951</c:v>
                </c:pt>
                <c:pt idx="482" formatCode="General">
                  <c:v>1109.5052391065853</c:v>
                </c:pt>
                <c:pt idx="483" formatCode="General">
                  <c:v>1108.1283539471899</c:v>
                </c:pt>
                <c:pt idx="484" formatCode="General">
                  <c:v>1107.3357558480541</c:v>
                </c:pt>
                <c:pt idx="485" formatCode="General">
                  <c:v>1106.3856542805006</c:v>
                </c:pt>
                <c:pt idx="486" formatCode="General">
                  <c:v>1106.1112934000307</c:v>
                </c:pt>
                <c:pt idx="487" formatCode="General">
                  <c:v>1104.8766694379158</c:v>
                </c:pt>
                <c:pt idx="488" formatCode="General">
                  <c:v>1103.8097104583101</c:v>
                </c:pt>
                <c:pt idx="489" formatCode="General">
                  <c:v>1102.9612240316715</c:v>
                </c:pt>
                <c:pt idx="490" formatCode="General">
                  <c:v>1102.0517685204838</c:v>
                </c:pt>
                <c:pt idx="491" formatCode="General">
                  <c:v>1101.6097426575043</c:v>
                </c:pt>
                <c:pt idx="492" formatCode="General">
                  <c:v>1100.4056032376636</c:v>
                </c:pt>
                <c:pt idx="493" formatCode="General">
                  <c:v>1099.0592026205425</c:v>
                </c:pt>
                <c:pt idx="494" formatCode="General">
                  <c:v>1098.1294240811719</c:v>
                </c:pt>
                <c:pt idx="495" formatCode="General">
                  <c:v>1097.3927143095395</c:v>
                </c:pt>
                <c:pt idx="496" formatCode="General">
                  <c:v>1096.0158291501436</c:v>
                </c:pt>
                <c:pt idx="497" formatCode="General">
                  <c:v>1095.6093685864846</c:v>
                </c:pt>
                <c:pt idx="498" formatCode="General">
                  <c:v>1094.9082241141725</c:v>
                </c:pt>
                <c:pt idx="499" formatCode="General">
                  <c:v>1093.6075503104628</c:v>
                </c:pt>
                <c:pt idx="500" formatCode="General">
                  <c:v>1092.4643799751709</c:v>
                </c:pt>
                <c:pt idx="501" formatCode="General">
                  <c:v>1092.2763919644785</c:v>
                </c:pt>
                <c:pt idx="502" formatCode="General">
                  <c:v>1091.148463900324</c:v>
                </c:pt>
                <c:pt idx="503" formatCode="General">
                  <c:v>1090.4727232132409</c:v>
                </c:pt>
                <c:pt idx="504" formatCode="General">
                  <c:v>1089.3803604484065</c:v>
                </c:pt>
                <c:pt idx="505" formatCode="General">
                  <c:v>1088.603004620408</c:v>
                </c:pt>
                <c:pt idx="506" formatCode="General">
                  <c:v>1088.5064702365389</c:v>
                </c:pt>
                <c:pt idx="507" formatCode="General">
                  <c:v>1086.0981913968578</c:v>
                </c:pt>
                <c:pt idx="508" formatCode="General">
                  <c:v>1084.9855056038407</c:v>
                </c:pt>
                <c:pt idx="509" formatCode="General">
                  <c:v>1084.7467100226909</c:v>
                </c:pt>
                <c:pt idx="510" formatCode="General">
                  <c:v>1083.6949933142225</c:v>
                </c:pt>
                <c:pt idx="511" formatCode="General">
                  <c:v>1082.4552885950618</c:v>
                </c:pt>
                <c:pt idx="512" formatCode="General">
                  <c:v>1081.0174343511171</c:v>
                </c:pt>
                <c:pt idx="513" formatCode="General">
                  <c:v>1080.920899967248</c:v>
                </c:pt>
                <c:pt idx="514" formatCode="General">
                  <c:v>1079.8336179594594</c:v>
                </c:pt>
                <c:pt idx="515" formatCode="General">
                  <c:v>1078.177291162548</c:v>
                </c:pt>
                <c:pt idx="516" formatCode="General">
                  <c:v>1078.726012923488</c:v>
                </c:pt>
                <c:pt idx="517" formatCode="General">
                  <c:v>1076.1348268301601</c:v>
                </c:pt>
                <c:pt idx="518" formatCode="General">
                  <c:v>1075.7893353510499</c:v>
                </c:pt>
                <c:pt idx="519" formatCode="General">
                  <c:v>1074.4022886775626</c:v>
                </c:pt>
                <c:pt idx="520" formatCode="General">
                  <c:v>1073.7113057193419</c:v>
                </c:pt>
                <c:pt idx="521" formatCode="General">
                  <c:v>1072.8069309652003</c:v>
                </c:pt>
                <c:pt idx="522" formatCode="General">
                  <c:v>1072.3140975317631</c:v>
                </c:pt>
                <c:pt idx="523" formatCode="General">
                  <c:v>1071.0947158407855</c:v>
                </c:pt>
                <c:pt idx="524" formatCode="General">
                  <c:v>1070.8254357173612</c:v>
                </c:pt>
                <c:pt idx="525" formatCode="General">
                  <c:v>1068.950636367483</c:v>
                </c:pt>
                <c:pt idx="526" formatCode="General">
                  <c:v>1068.5543373179153</c:v>
                </c:pt>
                <c:pt idx="527" formatCode="General">
                  <c:v>1067.2739865423885</c:v>
                </c:pt>
                <c:pt idx="528" formatCode="General">
                  <c:v>1065.6837095870717</c:v>
                </c:pt>
                <c:pt idx="529" formatCode="General">
                  <c:v>1065.1451493402233</c:v>
                </c:pt>
                <c:pt idx="530" formatCode="General">
                  <c:v>1064.8403039174789</c:v>
                </c:pt>
                <c:pt idx="531" formatCode="General">
                  <c:v>1063.7276181244613</c:v>
                </c:pt>
                <c:pt idx="532" formatCode="General">
                  <c:v>1062.5438017328038</c:v>
                </c:pt>
                <c:pt idx="533" formatCode="General">
                  <c:v>1061.583538651159</c:v>
                </c:pt>
                <c:pt idx="534" formatCode="General">
                  <c:v>1060.1660074353972</c:v>
                </c:pt>
                <c:pt idx="535" formatCode="General">
                  <c:v>1059.388651607399</c:v>
                </c:pt>
                <c:pt idx="536" formatCode="General">
                  <c:v>1058.4385500398453</c:v>
                </c:pt>
                <c:pt idx="537" formatCode="General">
                  <c:v>1057.5087715004747</c:v>
                </c:pt>
                <c:pt idx="538" formatCode="General">
                  <c:v>1056.3452781370002</c:v>
                </c:pt>
                <c:pt idx="539" formatCode="General">
                  <c:v>1055.9337368162951</c:v>
                </c:pt>
                <c:pt idx="540" formatCode="General">
                  <c:v>1055.0852503896567</c:v>
                </c:pt>
                <c:pt idx="541" formatCode="General">
                  <c:v>1053.2968239095558</c:v>
                </c:pt>
                <c:pt idx="542" formatCode="General">
                  <c:v>1052.2755917433619</c:v>
                </c:pt>
                <c:pt idx="543" formatCode="General">
                  <c:v>1051.4423475878605</c:v>
                </c:pt>
                <c:pt idx="544" formatCode="General">
                  <c:v>1050.5024075343986</c:v>
                </c:pt>
                <c:pt idx="545" formatCode="General">
                  <c:v>1048.9019690649902</c:v>
                </c:pt>
                <c:pt idx="546" formatCode="General">
                  <c:v>1048.0484018813056</c:v>
                </c:pt>
                <c:pt idx="547" formatCode="General">
                  <c:v>1047.0119274439744</c:v>
                </c:pt>
                <c:pt idx="548" formatCode="General">
                  <c:v>1047.2151577258041</c:v>
                </c:pt>
                <c:pt idx="549" formatCode="General">
                  <c:v>1045.8535148375456</c:v>
                </c:pt>
                <c:pt idx="550" formatCode="General">
                  <c:v>1043.7043546071973</c:v>
                </c:pt>
                <c:pt idx="551" formatCode="General">
                  <c:v>1043.0438561912508</c:v>
                </c:pt>
                <c:pt idx="552" formatCode="General">
                  <c:v>1042.3528732330303</c:v>
                </c:pt>
                <c:pt idx="553" formatCode="General">
                  <c:v>1041.8752820707305</c:v>
                </c:pt>
                <c:pt idx="554" formatCode="General">
                  <c:v>1039.8226562242514</c:v>
                </c:pt>
                <c:pt idx="555" formatCode="General">
                  <c:v>1039.2891767344486</c:v>
                </c:pt>
                <c:pt idx="556" formatCode="General">
                  <c:v>1037.6785767509489</c:v>
                </c:pt>
                <c:pt idx="557" formatCode="General">
                  <c:v>1036.4083874895136</c:v>
                </c:pt>
                <c:pt idx="558" formatCode="General">
                  <c:v>1036.0628960104034</c:v>
                </c:pt>
                <c:pt idx="559" formatCode="General">
                  <c:v>1033.9797856216494</c:v>
                </c:pt>
                <c:pt idx="560" formatCode="General">
                  <c:v>1033.6546171707221</c:v>
                </c:pt>
                <c:pt idx="561" formatCode="General">
                  <c:v>1032.40475093747</c:v>
                </c:pt>
                <c:pt idx="562" formatCode="General">
                  <c:v>1031.3835187712762</c:v>
                </c:pt>
                <c:pt idx="563" formatCode="General">
                  <c:v>1031.0177042639825</c:v>
                </c:pt>
                <c:pt idx="564" formatCode="General">
                  <c:v>1028.5738601249814</c:v>
                </c:pt>
                <c:pt idx="565" formatCode="General">
                  <c:v>1028.1775610754137</c:v>
                </c:pt>
                <c:pt idx="566" formatCode="General">
                  <c:v>1026.8362412153381</c:v>
                </c:pt>
                <c:pt idx="567" formatCode="General">
                  <c:v>1026.0893699296141</c:v>
                </c:pt>
                <c:pt idx="568" formatCode="General">
                  <c:v>1025.2815295593414</c:v>
                </c:pt>
                <c:pt idx="569" formatCode="General">
                  <c:v>1023.4422955087832</c:v>
                </c:pt>
                <c:pt idx="570" formatCode="General">
                  <c:v>1022.8122816351113</c:v>
                </c:pt>
                <c:pt idx="571" formatCode="General">
                  <c:v>1021.5674961589049</c:v>
                </c:pt>
                <c:pt idx="572" formatCode="General">
                  <c:v>1020.4395680947504</c:v>
                </c:pt>
                <c:pt idx="573" formatCode="General">
                  <c:v>1019.7079390801638</c:v>
                </c:pt>
                <c:pt idx="574" formatCode="General">
                  <c:v>1018.1989542375787</c:v>
                </c:pt>
                <c:pt idx="575" formatCode="General">
                  <c:v>1017.35046781094</c:v>
                </c:pt>
                <c:pt idx="576" formatCode="General">
                  <c:v>1016.5781927399876</c:v>
                </c:pt>
                <c:pt idx="577" formatCode="General">
                  <c:v>1015.3943763483298</c:v>
                </c:pt>
                <c:pt idx="578" formatCode="General">
                  <c:v>1013.9412798332481</c:v>
                </c:pt>
                <c:pt idx="579" formatCode="General">
                  <c:v>1012.7015751140873</c:v>
                </c:pt>
                <c:pt idx="580" formatCode="General">
                  <c:v>1011.3602552540118</c:v>
                </c:pt>
                <c:pt idx="581" formatCode="General">
                  <c:v>1010.6032224541964</c:v>
                </c:pt>
                <c:pt idx="582" formatCode="General">
                  <c:v>1008.8351190022787</c:v>
                </c:pt>
                <c:pt idx="583" formatCode="General">
                  <c:v>1008.0679246883719</c:v>
                </c:pt>
                <c:pt idx="584" formatCode="General">
                  <c:v>1006.2490136659966</c:v>
                </c:pt>
                <c:pt idx="585" formatCode="General">
                  <c:v>1005.2227007427571</c:v>
                </c:pt>
                <c:pt idx="586" formatCode="General">
                  <c:v>1003.693392871989</c:v>
                </c:pt>
                <c:pt idx="587" formatCode="General">
                  <c:v>1003.5511316747082</c:v>
                </c:pt>
                <c:pt idx="588" formatCode="General">
                  <c:v>1000.6805039438648</c:v>
                </c:pt>
                <c:pt idx="589" formatCode="General">
                  <c:v>1000.5382427465839</c:v>
                </c:pt>
                <c:pt idx="590" formatCode="General">
                  <c:v>999.13595380195954</c:v>
                </c:pt>
                <c:pt idx="591" formatCode="General">
                  <c:v>998.83618913626071</c:v>
                </c:pt>
                <c:pt idx="592" formatCode="General">
                  <c:v>997.16970082525802</c:v>
                </c:pt>
                <c:pt idx="593" formatCode="General">
                  <c:v>996.4126680254426</c:v>
                </c:pt>
                <c:pt idx="594" formatCode="General">
                  <c:v>994.87827939762883</c:v>
                </c:pt>
                <c:pt idx="595" formatCode="General">
                  <c:v>993.01364156184195</c:v>
                </c:pt>
                <c:pt idx="596" formatCode="General">
                  <c:v>992.50048510022225</c:v>
                </c:pt>
                <c:pt idx="597" formatCode="General">
                  <c:v>990.00075263371775</c:v>
                </c:pt>
                <c:pt idx="598" formatCode="General">
                  <c:v>989.17258923526208</c:v>
                </c:pt>
                <c:pt idx="599" formatCode="General">
                  <c:v>988.04466117110758</c:v>
                </c:pt>
                <c:pt idx="600" formatCode="General">
                  <c:v>986.50519178624813</c:v>
                </c:pt>
                <c:pt idx="601" formatCode="General">
                  <c:v>985.88533942666777</c:v>
                </c:pt>
                <c:pt idx="602" formatCode="General">
                  <c:v>984.08167067542979</c:v>
                </c:pt>
                <c:pt idx="603" formatCode="General">
                  <c:v>983.21794197765382</c:v>
                </c:pt>
                <c:pt idx="604" formatCode="General">
                  <c:v>981.29741581436394</c:v>
                </c:pt>
                <c:pt idx="605" formatCode="General">
                  <c:v>981.30249657140962</c:v>
                </c:pt>
                <c:pt idx="606" formatCode="General">
                  <c:v>979.82907702814475</c:v>
                </c:pt>
                <c:pt idx="607" formatCode="General">
                  <c:v>978.07113509031853</c:v>
                </c:pt>
                <c:pt idx="608" formatCode="General">
                  <c:v>976.83143037115769</c:v>
                </c:pt>
                <c:pt idx="609" formatCode="General">
                  <c:v>974.81945058104452</c:v>
                </c:pt>
                <c:pt idx="610" formatCode="General">
                  <c:v>974.43839380261397</c:v>
                </c:pt>
                <c:pt idx="611" formatCode="General">
                  <c:v>972.92432820298325</c:v>
                </c:pt>
                <c:pt idx="612" formatCode="General">
                  <c:v>971.55252380063325</c:v>
                </c:pt>
                <c:pt idx="613" formatCode="General">
                  <c:v>969.88603548963033</c:v>
                </c:pt>
                <c:pt idx="614" formatCode="General">
                  <c:v>968.57011941478345</c:v>
                </c:pt>
                <c:pt idx="615" formatCode="General">
                  <c:v>966.74612763536243</c:v>
                </c:pt>
                <c:pt idx="616" formatCode="General">
                  <c:v>966.30410177238298</c:v>
                </c:pt>
                <c:pt idx="617" formatCode="General">
                  <c:v>964.67825951774591</c:v>
                </c:pt>
                <c:pt idx="618" formatCode="General">
                  <c:v>962.79837941082178</c:v>
                </c:pt>
                <c:pt idx="619" formatCode="General">
                  <c:v>961.96005449827464</c:v>
                </c:pt>
                <c:pt idx="620" formatCode="General">
                  <c:v>960.27324315908879</c:v>
                </c:pt>
                <c:pt idx="621" formatCode="General">
                  <c:v>959.17071888016301</c:v>
                </c:pt>
                <c:pt idx="622" formatCode="General">
                  <c:v>957.87512583349917</c:v>
                </c:pt>
                <c:pt idx="623" formatCode="General">
                  <c:v>956.56429051569808</c:v>
                </c:pt>
                <c:pt idx="624" formatCode="General">
                  <c:v>955.18740535630241</c:v>
                </c:pt>
                <c:pt idx="625" formatCode="General">
                  <c:v>953.86640852440985</c:v>
                </c:pt>
                <c:pt idx="626" formatCode="General">
                  <c:v>951.76297510747315</c:v>
                </c:pt>
                <c:pt idx="627" formatCode="General">
                  <c:v>951.20409183244146</c:v>
                </c:pt>
                <c:pt idx="628" formatCode="General">
                  <c:v>949.36485778188342</c:v>
                </c:pt>
                <c:pt idx="629" formatCode="General">
                  <c:v>948.40459470023836</c:v>
                </c:pt>
                <c:pt idx="630" formatCode="General">
                  <c:v>947.5154622172339</c:v>
                </c:pt>
                <c:pt idx="631" formatCode="General">
                  <c:v>945.68638968076709</c:v>
                </c:pt>
                <c:pt idx="632" formatCode="General">
                  <c:v>944.29934300727996</c:v>
                </c:pt>
                <c:pt idx="633" formatCode="General">
                  <c:v>942.4905934989963</c:v>
                </c:pt>
                <c:pt idx="634" formatCode="General">
                  <c:v>940.63611717730089</c:v>
                </c:pt>
                <c:pt idx="635" formatCode="General">
                  <c:v>940.24997964182455</c:v>
                </c:pt>
                <c:pt idx="636" formatCode="General">
                  <c:v>938.53776451740998</c:v>
                </c:pt>
                <c:pt idx="637" formatCode="General">
                  <c:v>936.93224529095585</c:v>
                </c:pt>
                <c:pt idx="638" formatCode="General">
                  <c:v>935.51471407519432</c:v>
                </c:pt>
                <c:pt idx="639" formatCode="General">
                  <c:v>933.82790273600835</c:v>
                </c:pt>
                <c:pt idx="640" formatCode="General">
                  <c:v>932.65932861548799</c:v>
                </c:pt>
                <c:pt idx="641" formatCode="General">
                  <c:v>930.1646769060294</c:v>
                </c:pt>
                <c:pt idx="642" formatCode="General">
                  <c:v>928.85892234527398</c:v>
                </c:pt>
                <c:pt idx="643" formatCode="General">
                  <c:v>926.85710406925205</c:v>
                </c:pt>
                <c:pt idx="644" formatCode="General">
                  <c:v>926.04926369897942</c:v>
                </c:pt>
                <c:pt idx="645" formatCode="General">
                  <c:v>925.55134950849663</c:v>
                </c:pt>
                <c:pt idx="646" formatCode="General">
                  <c:v>923.00080947153469</c:v>
                </c:pt>
                <c:pt idx="647" formatCode="General">
                  <c:v>921.16665617802244</c:v>
                </c:pt>
                <c:pt idx="648" formatCode="General">
                  <c:v>919.41887575428757</c:v>
                </c:pt>
                <c:pt idx="649" formatCode="General">
                  <c:v>918.08771740830366</c:v>
                </c:pt>
                <c:pt idx="650" formatCode="General">
                  <c:v>916.45679439662069</c:v>
                </c:pt>
                <c:pt idx="651" formatCode="General">
                  <c:v>915.28313951905466</c:v>
                </c:pt>
                <c:pt idx="652" formatCode="General">
                  <c:v>914.23650356763198</c:v>
                </c:pt>
                <c:pt idx="653" formatCode="General">
                  <c:v>912.18387772115284</c:v>
                </c:pt>
                <c:pt idx="654" formatCode="General">
                  <c:v>910.79683104766571</c:v>
                </c:pt>
                <c:pt idx="655" formatCode="General">
                  <c:v>908.30726009525267</c:v>
                </c:pt>
                <c:pt idx="656" formatCode="General">
                  <c:v>906.36133014673385</c:v>
                </c:pt>
                <c:pt idx="657" formatCode="General">
                  <c:v>905.73131627306191</c:v>
                </c:pt>
                <c:pt idx="658" formatCode="General">
                  <c:v>902.76415415834947</c:v>
                </c:pt>
                <c:pt idx="659" formatCode="General">
                  <c:v>901.0265352487063</c:v>
                </c:pt>
                <c:pt idx="660" formatCode="General">
                  <c:v>899.82747658591131</c:v>
                </c:pt>
                <c:pt idx="661" formatCode="General">
                  <c:v>897.66307408442572</c:v>
                </c:pt>
                <c:pt idx="662" formatCode="General">
                  <c:v>896.08803940024632</c:v>
                </c:pt>
                <c:pt idx="663" formatCode="General">
                  <c:v>893.88807159944042</c:v>
                </c:pt>
                <c:pt idx="664" formatCode="General">
                  <c:v>893.01418138757299</c:v>
                </c:pt>
                <c:pt idx="665" formatCode="General">
                  <c:v>890.32138015333032</c:v>
                </c:pt>
                <c:pt idx="666" formatCode="General">
                  <c:v>889.30522874418216</c:v>
                </c:pt>
                <c:pt idx="667" formatCode="General">
                  <c:v>887.49647923589862</c:v>
                </c:pt>
                <c:pt idx="668" formatCode="General">
                  <c:v>885.34731900555028</c:v>
                </c:pt>
                <c:pt idx="669" formatCode="General">
                  <c:v>883.7621228072793</c:v>
                </c:pt>
                <c:pt idx="670" formatCode="General">
                  <c:v>882.27854174992297</c:v>
                </c:pt>
                <c:pt idx="671" formatCode="General">
                  <c:v>880.04808940684279</c:v>
                </c:pt>
                <c:pt idx="672" formatCode="General">
                  <c:v>878.19869384219305</c:v>
                </c:pt>
                <c:pt idx="673" formatCode="General">
                  <c:v>876.06477588298196</c:v>
                </c:pt>
                <c:pt idx="674" formatCode="General">
                  <c:v>874.20521880424087</c:v>
                </c:pt>
                <c:pt idx="675" formatCode="General">
                  <c:v>871.97984721820649</c:v>
                </c:pt>
                <c:pt idx="676" formatCode="General">
                  <c:v>869.67826427648606</c:v>
                </c:pt>
                <c:pt idx="677" formatCode="General">
                  <c:v>866.70602140472749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95A-4FA0-93EB-9136E826C856}"/>
            </c:ext>
          </c:extLst>
        </c:ser>
        <c:ser>
          <c:idx val="2"/>
          <c:order val="2"/>
          <c:tx>
            <c:strRef>
              <c:f>'46NTA5'!$B$2</c:f>
              <c:strCache>
                <c:ptCount val="1"/>
                <c:pt idx="0">
                  <c:v>AWA_3_03_Rz</c:v>
                </c:pt>
              </c:strCache>
            </c:strRef>
          </c:tx>
          <c:spPr>
            <a:ln w="28575" cap="rnd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'46NTA5'!$H$22:$H$732</c:f>
              <c:numCache>
                <c:formatCode>0.000</c:formatCode>
                <c:ptCount val="711"/>
                <c:pt idx="0">
                  <c:v>3.9934735440865394E-5</c:v>
                </c:pt>
                <c:pt idx="1">
                  <c:v>3.8056155440865396E-5</c:v>
                </c:pt>
                <c:pt idx="2">
                  <c:v>3.4546495440865394E-5</c:v>
                </c:pt>
                <c:pt idx="3">
                  <c:v>4.1654383440865401E-5</c:v>
                </c:pt>
                <c:pt idx="4">
                  <c:v>3.88143634408654E-5</c:v>
                </c:pt>
                <c:pt idx="5">
                  <c:v>3.3801335440865396E-5</c:v>
                </c:pt>
                <c:pt idx="6">
                  <c:v>3.4880015440865402E-5</c:v>
                </c:pt>
                <c:pt idx="7">
                  <c:v>4.8069175440865398E-5</c:v>
                </c:pt>
                <c:pt idx="8">
                  <c:v>7.0062455440865395E-5</c:v>
                </c:pt>
                <c:pt idx="9">
                  <c:v>8.7402335440865393E-5</c:v>
                </c:pt>
                <c:pt idx="10">
                  <c:v>1.1224313544086539E-4</c:v>
                </c:pt>
                <c:pt idx="11">
                  <c:v>1.3139673544086542E-4</c:v>
                </c:pt>
                <c:pt idx="12">
                  <c:v>1.6453353544086541E-4</c:v>
                </c:pt>
                <c:pt idx="13">
                  <c:v>1.8672473544086539E-4</c:v>
                </c:pt>
                <c:pt idx="14">
                  <c:v>2.2852793544086538E-4</c:v>
                </c:pt>
                <c:pt idx="15">
                  <c:v>2.616651354408654E-4</c:v>
                </c:pt>
                <c:pt idx="16">
                  <c:v>2.9457273544086543E-4</c:v>
                </c:pt>
                <c:pt idx="17">
                  <c:v>3.2059153544086537E-4</c:v>
                </c:pt>
                <c:pt idx="18">
                  <c:v>3.5799393544086537E-4</c:v>
                </c:pt>
                <c:pt idx="19">
                  <c:v>3.961075354408654E-4</c:v>
                </c:pt>
                <c:pt idx="20">
                  <c:v>4.3089673544086533E-4</c:v>
                </c:pt>
                <c:pt idx="21">
                  <c:v>4.6969873544086533E-4</c:v>
                </c:pt>
                <c:pt idx="22">
                  <c:v>5.0819873544086539E-4</c:v>
                </c:pt>
                <c:pt idx="23">
                  <c:v>5.4702673544086537E-4</c:v>
                </c:pt>
                <c:pt idx="24">
                  <c:v>5.9575073544086536E-4</c:v>
                </c:pt>
                <c:pt idx="25">
                  <c:v>6.3029873544086538E-4</c:v>
                </c:pt>
                <c:pt idx="26">
                  <c:v>6.6909073544086544E-4</c:v>
                </c:pt>
                <c:pt idx="27">
                  <c:v>7.1004673544086542E-4</c:v>
                </c:pt>
                <c:pt idx="28">
                  <c:v>7.5383073544086536E-4</c:v>
                </c:pt>
                <c:pt idx="29">
                  <c:v>7.9573873544086548E-4</c:v>
                </c:pt>
                <c:pt idx="30">
                  <c:v>8.3674273544086534E-4</c:v>
                </c:pt>
                <c:pt idx="31">
                  <c:v>8.8933073544086546E-4</c:v>
                </c:pt>
                <c:pt idx="32">
                  <c:v>9.3198273544086536E-4</c:v>
                </c:pt>
                <c:pt idx="33">
                  <c:v>9.7125473544086539E-4</c:v>
                </c:pt>
                <c:pt idx="34">
                  <c:v>1.0210987354408653E-3</c:v>
                </c:pt>
                <c:pt idx="35">
                  <c:v>1.0633107354408654E-3</c:v>
                </c:pt>
                <c:pt idx="36">
                  <c:v>1.1075787354408652E-3</c:v>
                </c:pt>
                <c:pt idx="37">
                  <c:v>1.1600147354408653E-3</c:v>
                </c:pt>
                <c:pt idx="38">
                  <c:v>1.2148467354408654E-3</c:v>
                </c:pt>
                <c:pt idx="39">
                  <c:v>1.2645787354408655E-3</c:v>
                </c:pt>
                <c:pt idx="40">
                  <c:v>1.3044827354408656E-3</c:v>
                </c:pt>
                <c:pt idx="41">
                  <c:v>1.3520507354408656E-3</c:v>
                </c:pt>
                <c:pt idx="42">
                  <c:v>1.3968947354408656E-3</c:v>
                </c:pt>
                <c:pt idx="43">
                  <c:v>1.4431627354408655E-3</c:v>
                </c:pt>
                <c:pt idx="44">
                  <c:v>1.4882827354408656E-3</c:v>
                </c:pt>
                <c:pt idx="45">
                  <c:v>1.5400267354408657E-3</c:v>
                </c:pt>
                <c:pt idx="46">
                  <c:v>1.5845707354408655E-3</c:v>
                </c:pt>
                <c:pt idx="47">
                  <c:v>1.6371507354408655E-3</c:v>
                </c:pt>
                <c:pt idx="48">
                  <c:v>1.6795227354408655E-3</c:v>
                </c:pt>
                <c:pt idx="49">
                  <c:v>1.7218627354408655E-3</c:v>
                </c:pt>
                <c:pt idx="50">
                  <c:v>1.7759187354408656E-3</c:v>
                </c:pt>
                <c:pt idx="51">
                  <c:v>1.8199667354408654E-3</c:v>
                </c:pt>
                <c:pt idx="52">
                  <c:v>1.8704227354408656E-3</c:v>
                </c:pt>
                <c:pt idx="53">
                  <c:v>1.9237187354408656E-3</c:v>
                </c:pt>
                <c:pt idx="54">
                  <c:v>1.9682467354408656E-3</c:v>
                </c:pt>
                <c:pt idx="55">
                  <c:v>2.0190667354408657E-3</c:v>
                </c:pt>
                <c:pt idx="56">
                  <c:v>2.0706187354408655E-3</c:v>
                </c:pt>
                <c:pt idx="57">
                  <c:v>2.1233587354408654E-3</c:v>
                </c:pt>
                <c:pt idx="58">
                  <c:v>2.1768667354408657E-3</c:v>
                </c:pt>
                <c:pt idx="59">
                  <c:v>2.2202427354408656E-3</c:v>
                </c:pt>
                <c:pt idx="60">
                  <c:v>2.2733387354408655E-3</c:v>
                </c:pt>
                <c:pt idx="61">
                  <c:v>2.3191147354408655E-3</c:v>
                </c:pt>
                <c:pt idx="62">
                  <c:v>2.3720507354408654E-3</c:v>
                </c:pt>
                <c:pt idx="63">
                  <c:v>2.4091587354408655E-3</c:v>
                </c:pt>
                <c:pt idx="64">
                  <c:v>2.4634667354408654E-3</c:v>
                </c:pt>
                <c:pt idx="65">
                  <c:v>2.5211427354408654E-3</c:v>
                </c:pt>
                <c:pt idx="66">
                  <c:v>2.5533467354408651E-3</c:v>
                </c:pt>
                <c:pt idx="67">
                  <c:v>2.6100187354408653E-3</c:v>
                </c:pt>
                <c:pt idx="68">
                  <c:v>2.658666735440865E-3</c:v>
                </c:pt>
                <c:pt idx="69">
                  <c:v>2.7042427354408653E-3</c:v>
                </c:pt>
                <c:pt idx="70">
                  <c:v>2.7556067354408652E-3</c:v>
                </c:pt>
                <c:pt idx="71">
                  <c:v>2.8023307354408649E-3</c:v>
                </c:pt>
                <c:pt idx="72">
                  <c:v>2.8531227354408649E-3</c:v>
                </c:pt>
                <c:pt idx="73">
                  <c:v>2.9009627354408653E-3</c:v>
                </c:pt>
                <c:pt idx="74">
                  <c:v>2.9516267354408655E-3</c:v>
                </c:pt>
                <c:pt idx="75">
                  <c:v>3.0066427354408652E-3</c:v>
                </c:pt>
                <c:pt idx="76">
                  <c:v>3.0464427354408652E-3</c:v>
                </c:pt>
                <c:pt idx="77">
                  <c:v>3.0973907354408651E-3</c:v>
                </c:pt>
                <c:pt idx="78">
                  <c:v>3.1531107354408655E-3</c:v>
                </c:pt>
                <c:pt idx="79">
                  <c:v>3.2032307354408649E-3</c:v>
                </c:pt>
                <c:pt idx="80">
                  <c:v>3.2423547354408656E-3</c:v>
                </c:pt>
                <c:pt idx="81">
                  <c:v>3.2951707354408654E-3</c:v>
                </c:pt>
                <c:pt idx="82">
                  <c:v>3.3438307354408652E-3</c:v>
                </c:pt>
                <c:pt idx="83">
                  <c:v>3.3981387354408655E-3</c:v>
                </c:pt>
                <c:pt idx="84">
                  <c:v>3.4388587354408653E-3</c:v>
                </c:pt>
                <c:pt idx="85">
                  <c:v>3.4957947354408653E-3</c:v>
                </c:pt>
                <c:pt idx="86">
                  <c:v>3.533374735440865E-3</c:v>
                </c:pt>
                <c:pt idx="87">
                  <c:v>3.5860867354408654E-3</c:v>
                </c:pt>
                <c:pt idx="88">
                  <c:v>3.6336227354408653E-3</c:v>
                </c:pt>
                <c:pt idx="89">
                  <c:v>3.6851147354408655E-3</c:v>
                </c:pt>
                <c:pt idx="90">
                  <c:v>3.7344347354408653E-3</c:v>
                </c:pt>
                <c:pt idx="91">
                  <c:v>3.788150735440865E-3</c:v>
                </c:pt>
                <c:pt idx="92">
                  <c:v>3.8268387354408653E-3</c:v>
                </c:pt>
                <c:pt idx="93">
                  <c:v>3.8880227354408654E-3</c:v>
                </c:pt>
                <c:pt idx="94">
                  <c:v>3.9309747354408656E-3</c:v>
                </c:pt>
                <c:pt idx="95">
                  <c:v>3.9703987354408653E-3</c:v>
                </c:pt>
                <c:pt idx="96">
                  <c:v>4.0229907354408651E-3</c:v>
                </c:pt>
                <c:pt idx="97">
                  <c:v>4.0763747354408651E-3</c:v>
                </c:pt>
                <c:pt idx="98">
                  <c:v>4.1193747354408648E-3</c:v>
                </c:pt>
                <c:pt idx="99">
                  <c:v>4.1664547354408653E-3</c:v>
                </c:pt>
                <c:pt idx="100">
                  <c:v>4.2138547354408648E-3</c:v>
                </c:pt>
                <c:pt idx="101">
                  <c:v>4.2686547354408655E-3</c:v>
                </c:pt>
                <c:pt idx="102">
                  <c:v>4.3088947354408651E-3</c:v>
                </c:pt>
                <c:pt idx="103">
                  <c:v>4.3562947354408655E-3</c:v>
                </c:pt>
                <c:pt idx="104">
                  <c:v>4.4038547354408649E-3</c:v>
                </c:pt>
                <c:pt idx="105">
                  <c:v>4.4563347354408646E-3</c:v>
                </c:pt>
                <c:pt idx="106">
                  <c:v>4.4979347354408648E-3</c:v>
                </c:pt>
                <c:pt idx="107">
                  <c:v>4.5540147354408648E-3</c:v>
                </c:pt>
                <c:pt idx="108">
                  <c:v>4.6130547354408654E-3</c:v>
                </c:pt>
                <c:pt idx="109">
                  <c:v>4.6456547354408653E-3</c:v>
                </c:pt>
                <c:pt idx="110">
                  <c:v>4.6973747354408651E-3</c:v>
                </c:pt>
                <c:pt idx="111">
                  <c:v>4.7379347354408654E-3</c:v>
                </c:pt>
                <c:pt idx="112">
                  <c:v>4.7812547354408649E-3</c:v>
                </c:pt>
                <c:pt idx="113">
                  <c:v>4.8443747354408647E-3</c:v>
                </c:pt>
                <c:pt idx="114">
                  <c:v>4.8918147354408657E-3</c:v>
                </c:pt>
                <c:pt idx="115">
                  <c:v>4.9450547354408653E-3</c:v>
                </c:pt>
                <c:pt idx="116">
                  <c:v>4.997094735440865E-3</c:v>
                </c:pt>
                <c:pt idx="117">
                  <c:v>5.0583747354408645E-3</c:v>
                </c:pt>
                <c:pt idx="118">
                  <c:v>5.1298147354408652E-3</c:v>
                </c:pt>
                <c:pt idx="119">
                  <c:v>5.199814735440865E-3</c:v>
                </c:pt>
                <c:pt idx="120">
                  <c:v>5.2746147354408657E-3</c:v>
                </c:pt>
                <c:pt idx="121">
                  <c:v>5.378574735440865E-3</c:v>
                </c:pt>
                <c:pt idx="122">
                  <c:v>5.4896547354408654E-3</c:v>
                </c:pt>
                <c:pt idx="123">
                  <c:v>5.6324947354408654E-3</c:v>
                </c:pt>
                <c:pt idx="124">
                  <c:v>5.8085747354408657E-3</c:v>
                </c:pt>
                <c:pt idx="125">
                  <c:v>5.989934735440865E-3</c:v>
                </c:pt>
                <c:pt idx="126">
                  <c:v>6.1811347354408649E-3</c:v>
                </c:pt>
                <c:pt idx="127">
                  <c:v>6.367014735440866E-3</c:v>
                </c:pt>
                <c:pt idx="128">
                  <c:v>6.5412947354408658E-3</c:v>
                </c:pt>
                <c:pt idx="129">
                  <c:v>6.7076547354408657E-3</c:v>
                </c:pt>
                <c:pt idx="130">
                  <c:v>6.8894947354408657E-3</c:v>
                </c:pt>
                <c:pt idx="131">
                  <c:v>7.0683747354408659E-3</c:v>
                </c:pt>
                <c:pt idx="132">
                  <c:v>7.2354147354408652E-3</c:v>
                </c:pt>
                <c:pt idx="133">
                  <c:v>7.3942547354408647E-3</c:v>
                </c:pt>
                <c:pt idx="134">
                  <c:v>7.5864547354408647E-3</c:v>
                </c:pt>
                <c:pt idx="135">
                  <c:v>7.7460547354408649E-3</c:v>
                </c:pt>
                <c:pt idx="136">
                  <c:v>7.9200947354408652E-3</c:v>
                </c:pt>
                <c:pt idx="137">
                  <c:v>8.1031347354408659E-3</c:v>
                </c:pt>
                <c:pt idx="138">
                  <c:v>8.2705347354408657E-3</c:v>
                </c:pt>
                <c:pt idx="139">
                  <c:v>8.4498547354408642E-3</c:v>
                </c:pt>
                <c:pt idx="140">
                  <c:v>8.6161747354408652E-3</c:v>
                </c:pt>
                <c:pt idx="141">
                  <c:v>8.7922947354408653E-3</c:v>
                </c:pt>
                <c:pt idx="142">
                  <c:v>8.9641747354408646E-3</c:v>
                </c:pt>
                <c:pt idx="143">
                  <c:v>9.1658947354408653E-3</c:v>
                </c:pt>
                <c:pt idx="144">
                  <c:v>9.3210147354408652E-3</c:v>
                </c:pt>
                <c:pt idx="145">
                  <c:v>9.5024947354408647E-3</c:v>
                </c:pt>
                <c:pt idx="146">
                  <c:v>9.7034547354408647E-3</c:v>
                </c:pt>
                <c:pt idx="147">
                  <c:v>9.8722547354408649E-3</c:v>
                </c:pt>
                <c:pt idx="148">
                  <c:v>1.0081494735440866E-2</c:v>
                </c:pt>
                <c:pt idx="149">
                  <c:v>1.0263054735440867E-2</c:v>
                </c:pt>
                <c:pt idx="150">
                  <c:v>1.0442494735440866E-2</c:v>
                </c:pt>
                <c:pt idx="151">
                  <c:v>1.0637094735440866E-2</c:v>
                </c:pt>
                <c:pt idx="152">
                  <c:v>1.0826614735440864E-2</c:v>
                </c:pt>
                <c:pt idx="153">
                  <c:v>1.1022934735440866E-2</c:v>
                </c:pt>
                <c:pt idx="154">
                  <c:v>1.1203574735440864E-2</c:v>
                </c:pt>
                <c:pt idx="155">
                  <c:v>1.1410694735440865E-2</c:v>
                </c:pt>
                <c:pt idx="156">
                  <c:v>1.1586014735440867E-2</c:v>
                </c:pt>
                <c:pt idx="157">
                  <c:v>1.1782894735440865E-2</c:v>
                </c:pt>
                <c:pt idx="158">
                  <c:v>1.1962774735440863E-2</c:v>
                </c:pt>
                <c:pt idx="159">
                  <c:v>1.2157694735440865E-2</c:v>
                </c:pt>
                <c:pt idx="160">
                  <c:v>1.2347534735440866E-2</c:v>
                </c:pt>
                <c:pt idx="161">
                  <c:v>1.2532054735440865E-2</c:v>
                </c:pt>
                <c:pt idx="162">
                  <c:v>1.2742614735440866E-2</c:v>
                </c:pt>
                <c:pt idx="163">
                  <c:v>1.2909814735440865E-2</c:v>
                </c:pt>
                <c:pt idx="164">
                  <c:v>1.3132534735440866E-2</c:v>
                </c:pt>
                <c:pt idx="165">
                  <c:v>1.3333894735440865E-2</c:v>
                </c:pt>
                <c:pt idx="166">
                  <c:v>1.3513494735440865E-2</c:v>
                </c:pt>
                <c:pt idx="167">
                  <c:v>1.3704214735440865E-2</c:v>
                </c:pt>
                <c:pt idx="168">
                  <c:v>1.3896214735440867E-2</c:v>
                </c:pt>
                <c:pt idx="169">
                  <c:v>1.4110854735440865E-2</c:v>
                </c:pt>
                <c:pt idx="170">
                  <c:v>1.4303334735440865E-2</c:v>
                </c:pt>
                <c:pt idx="171">
                  <c:v>1.4504134735440866E-2</c:v>
                </c:pt>
                <c:pt idx="172">
                  <c:v>1.4712054735440865E-2</c:v>
                </c:pt>
                <c:pt idx="173">
                  <c:v>1.4891654735440865E-2</c:v>
                </c:pt>
                <c:pt idx="174">
                  <c:v>1.5103454735440865E-2</c:v>
                </c:pt>
                <c:pt idx="175">
                  <c:v>1.5313014735440866E-2</c:v>
                </c:pt>
                <c:pt idx="176">
                  <c:v>1.5511854735440865E-2</c:v>
                </c:pt>
                <c:pt idx="177">
                  <c:v>1.5700254735440865E-2</c:v>
                </c:pt>
                <c:pt idx="178">
                  <c:v>1.5895894735440865E-2</c:v>
                </c:pt>
                <c:pt idx="179">
                  <c:v>1.6106854735440865E-2</c:v>
                </c:pt>
                <c:pt idx="180">
                  <c:v>1.6289054735440865E-2</c:v>
                </c:pt>
                <c:pt idx="181">
                  <c:v>1.6501334735440864E-2</c:v>
                </c:pt>
                <c:pt idx="182">
                  <c:v>1.6699334735440864E-2</c:v>
                </c:pt>
                <c:pt idx="183">
                  <c:v>1.6903574735440866E-2</c:v>
                </c:pt>
                <c:pt idx="184">
                  <c:v>1.7093534735440865E-2</c:v>
                </c:pt>
                <c:pt idx="185">
                  <c:v>1.7303974735440864E-2</c:v>
                </c:pt>
                <c:pt idx="186">
                  <c:v>1.7503334735440867E-2</c:v>
                </c:pt>
                <c:pt idx="187">
                  <c:v>1.7704734735440864E-2</c:v>
                </c:pt>
                <c:pt idx="188">
                  <c:v>1.7900254735440865E-2</c:v>
                </c:pt>
                <c:pt idx="189">
                  <c:v>1.8102894735440866E-2</c:v>
                </c:pt>
                <c:pt idx="190">
                  <c:v>1.8293574735440864E-2</c:v>
                </c:pt>
                <c:pt idx="191">
                  <c:v>1.8494614735440867E-2</c:v>
                </c:pt>
                <c:pt idx="192">
                  <c:v>1.8684054735440866E-2</c:v>
                </c:pt>
                <c:pt idx="193">
                  <c:v>1.8895934735440864E-2</c:v>
                </c:pt>
                <c:pt idx="194">
                  <c:v>1.9083254735440865E-2</c:v>
                </c:pt>
                <c:pt idx="195">
                  <c:v>1.9284374735440864E-2</c:v>
                </c:pt>
                <c:pt idx="196">
                  <c:v>1.9502134735440865E-2</c:v>
                </c:pt>
                <c:pt idx="197">
                  <c:v>1.9694094735440867E-2</c:v>
                </c:pt>
                <c:pt idx="198">
                  <c:v>1.9880534735440866E-2</c:v>
                </c:pt>
                <c:pt idx="199">
                  <c:v>2.0093774735440863E-2</c:v>
                </c:pt>
                <c:pt idx="200">
                  <c:v>2.0289014735440866E-2</c:v>
                </c:pt>
                <c:pt idx="201">
                  <c:v>2.0470734735440862E-2</c:v>
                </c:pt>
                <c:pt idx="202">
                  <c:v>2.0676814735440866E-2</c:v>
                </c:pt>
                <c:pt idx="203">
                  <c:v>2.0876214735440865E-2</c:v>
                </c:pt>
                <c:pt idx="204">
                  <c:v>2.1081694735440863E-2</c:v>
                </c:pt>
                <c:pt idx="205">
                  <c:v>2.1261694735440866E-2</c:v>
                </c:pt>
                <c:pt idx="206">
                  <c:v>2.1470614735440863E-2</c:v>
                </c:pt>
                <c:pt idx="207">
                  <c:v>2.1662694735440864E-2</c:v>
                </c:pt>
                <c:pt idx="208">
                  <c:v>2.1863014735440865E-2</c:v>
                </c:pt>
                <c:pt idx="209">
                  <c:v>2.2049134735440866E-2</c:v>
                </c:pt>
                <c:pt idx="210">
                  <c:v>2.2250574735440867E-2</c:v>
                </c:pt>
                <c:pt idx="211">
                  <c:v>2.2438774735440866E-2</c:v>
                </c:pt>
                <c:pt idx="212">
                  <c:v>2.2633374735440866E-2</c:v>
                </c:pt>
                <c:pt idx="213">
                  <c:v>2.2843014735440863E-2</c:v>
                </c:pt>
                <c:pt idx="214">
                  <c:v>2.3038854735440862E-2</c:v>
                </c:pt>
                <c:pt idx="215">
                  <c:v>2.3224134735440868E-2</c:v>
                </c:pt>
                <c:pt idx="216">
                  <c:v>2.3428094735440864E-2</c:v>
                </c:pt>
                <c:pt idx="217">
                  <c:v>2.3628774735440866E-2</c:v>
                </c:pt>
                <c:pt idx="218">
                  <c:v>2.3811574735440866E-2</c:v>
                </c:pt>
                <c:pt idx="219">
                  <c:v>2.4011694735440865E-2</c:v>
                </c:pt>
                <c:pt idx="220">
                  <c:v>2.4198254735440863E-2</c:v>
                </c:pt>
                <c:pt idx="221">
                  <c:v>2.4416294735440866E-2</c:v>
                </c:pt>
                <c:pt idx="222">
                  <c:v>2.4608454735440866E-2</c:v>
                </c:pt>
                <c:pt idx="223">
                  <c:v>2.4796614735440866E-2</c:v>
                </c:pt>
                <c:pt idx="224">
                  <c:v>2.4993894735440864E-2</c:v>
                </c:pt>
                <c:pt idx="225">
                  <c:v>2.5191694735440865E-2</c:v>
                </c:pt>
                <c:pt idx="226">
                  <c:v>2.5387254735440866E-2</c:v>
                </c:pt>
                <c:pt idx="227">
                  <c:v>2.5590734735440865E-2</c:v>
                </c:pt>
                <c:pt idx="228">
                  <c:v>2.5772534735440864E-2</c:v>
                </c:pt>
                <c:pt idx="229">
                  <c:v>2.5963014735440867E-2</c:v>
                </c:pt>
                <c:pt idx="230">
                  <c:v>2.6184374735440868E-2</c:v>
                </c:pt>
                <c:pt idx="231">
                  <c:v>2.6378254735440865E-2</c:v>
                </c:pt>
                <c:pt idx="232">
                  <c:v>2.6563534735440864E-2</c:v>
                </c:pt>
                <c:pt idx="233">
                  <c:v>2.6775974735440865E-2</c:v>
                </c:pt>
                <c:pt idx="234">
                  <c:v>2.6971574735440863E-2</c:v>
                </c:pt>
                <c:pt idx="235">
                  <c:v>2.7152294735440865E-2</c:v>
                </c:pt>
                <c:pt idx="236">
                  <c:v>2.7346654735440866E-2</c:v>
                </c:pt>
                <c:pt idx="237">
                  <c:v>2.7569334735440865E-2</c:v>
                </c:pt>
                <c:pt idx="238">
                  <c:v>2.7751294735440864E-2</c:v>
                </c:pt>
                <c:pt idx="239">
                  <c:v>2.7965494735440865E-2</c:v>
                </c:pt>
                <c:pt idx="240">
                  <c:v>2.8151174735440865E-2</c:v>
                </c:pt>
                <c:pt idx="241">
                  <c:v>2.8341894735440864E-2</c:v>
                </c:pt>
                <c:pt idx="242">
                  <c:v>2.8543854735440865E-2</c:v>
                </c:pt>
                <c:pt idx="243">
                  <c:v>2.8726094735440865E-2</c:v>
                </c:pt>
                <c:pt idx="244">
                  <c:v>2.8930974735440866E-2</c:v>
                </c:pt>
                <c:pt idx="245">
                  <c:v>2.9142534735440866E-2</c:v>
                </c:pt>
                <c:pt idx="246">
                  <c:v>2.9316454735440867E-2</c:v>
                </c:pt>
                <c:pt idx="247">
                  <c:v>2.9538174735440865E-2</c:v>
                </c:pt>
                <c:pt idx="248">
                  <c:v>2.9717734735440864E-2</c:v>
                </c:pt>
                <c:pt idx="249">
                  <c:v>2.9899174735440862E-2</c:v>
                </c:pt>
                <c:pt idx="250">
                  <c:v>3.0095734735440867E-2</c:v>
                </c:pt>
                <c:pt idx="251">
                  <c:v>3.0304654735440865E-2</c:v>
                </c:pt>
                <c:pt idx="252">
                  <c:v>3.0527614735440866E-2</c:v>
                </c:pt>
                <c:pt idx="253">
                  <c:v>3.0729414735440864E-2</c:v>
                </c:pt>
                <c:pt idx="254">
                  <c:v>3.0936414735440863E-2</c:v>
                </c:pt>
                <c:pt idx="255">
                  <c:v>3.1123174735440864E-2</c:v>
                </c:pt>
                <c:pt idx="256">
                  <c:v>3.1325894735440868E-2</c:v>
                </c:pt>
                <c:pt idx="257">
                  <c:v>3.1532414735440863E-2</c:v>
                </c:pt>
                <c:pt idx="258">
                  <c:v>3.1721294735440865E-2</c:v>
                </c:pt>
                <c:pt idx="259">
                  <c:v>3.1899374735440869E-2</c:v>
                </c:pt>
                <c:pt idx="260">
                  <c:v>3.2095134735440865E-2</c:v>
                </c:pt>
                <c:pt idx="261">
                  <c:v>3.2313294735440867E-2</c:v>
                </c:pt>
                <c:pt idx="262">
                  <c:v>3.2502654735440867E-2</c:v>
                </c:pt>
                <c:pt idx="263">
                  <c:v>3.269661473544086E-2</c:v>
                </c:pt>
                <c:pt idx="264">
                  <c:v>3.2898334735440862E-2</c:v>
                </c:pt>
                <c:pt idx="265">
                  <c:v>3.3093054735440865E-2</c:v>
                </c:pt>
                <c:pt idx="266">
                  <c:v>3.3281574735440869E-2</c:v>
                </c:pt>
                <c:pt idx="267">
                  <c:v>3.3500094735440869E-2</c:v>
                </c:pt>
                <c:pt idx="268">
                  <c:v>3.3673854735440864E-2</c:v>
                </c:pt>
                <c:pt idx="269">
                  <c:v>3.3889894735440865E-2</c:v>
                </c:pt>
                <c:pt idx="270">
                  <c:v>3.4084254735440862E-2</c:v>
                </c:pt>
                <c:pt idx="271">
                  <c:v>3.4266254735440864E-2</c:v>
                </c:pt>
                <c:pt idx="272">
                  <c:v>3.4459134735440863E-2</c:v>
                </c:pt>
                <c:pt idx="273">
                  <c:v>3.4666374735440868E-2</c:v>
                </c:pt>
                <c:pt idx="274">
                  <c:v>3.4862774735440867E-2</c:v>
                </c:pt>
                <c:pt idx="275">
                  <c:v>3.5061934735440864E-2</c:v>
                </c:pt>
                <c:pt idx="276">
                  <c:v>3.5266014735440866E-2</c:v>
                </c:pt>
                <c:pt idx="277">
                  <c:v>3.5476774735440864E-2</c:v>
                </c:pt>
                <c:pt idx="278">
                  <c:v>3.5681054735440865E-2</c:v>
                </c:pt>
                <c:pt idx="279">
                  <c:v>3.5866454735440867E-2</c:v>
                </c:pt>
                <c:pt idx="280">
                  <c:v>3.6083014735440865E-2</c:v>
                </c:pt>
                <c:pt idx="281">
                  <c:v>3.6271934735440867E-2</c:v>
                </c:pt>
                <c:pt idx="282">
                  <c:v>3.6461214735440867E-2</c:v>
                </c:pt>
                <c:pt idx="283">
                  <c:v>3.6677814735440864E-2</c:v>
                </c:pt>
                <c:pt idx="284">
                  <c:v>3.6866174735440869E-2</c:v>
                </c:pt>
                <c:pt idx="285">
                  <c:v>3.7070854735440861E-2</c:v>
                </c:pt>
                <c:pt idx="286">
                  <c:v>3.7290454735440862E-2</c:v>
                </c:pt>
                <c:pt idx="287">
                  <c:v>3.7487614735440863E-2</c:v>
                </c:pt>
                <c:pt idx="288">
                  <c:v>3.7677814735440865E-2</c:v>
                </c:pt>
                <c:pt idx="289">
                  <c:v>3.7879254735440869E-2</c:v>
                </c:pt>
                <c:pt idx="290">
                  <c:v>3.8107534735440866E-2</c:v>
                </c:pt>
                <c:pt idx="291">
                  <c:v>3.8296334735440862E-2</c:v>
                </c:pt>
                <c:pt idx="292">
                  <c:v>3.8508814735440863E-2</c:v>
                </c:pt>
                <c:pt idx="293">
                  <c:v>3.8711374735440868E-2</c:v>
                </c:pt>
                <c:pt idx="294">
                  <c:v>3.8899774735440866E-2</c:v>
                </c:pt>
                <c:pt idx="295">
                  <c:v>3.9124934735440868E-2</c:v>
                </c:pt>
                <c:pt idx="296">
                  <c:v>3.9319174735440866E-2</c:v>
                </c:pt>
                <c:pt idx="297">
                  <c:v>3.9506774735440862E-2</c:v>
                </c:pt>
                <c:pt idx="298">
                  <c:v>3.9725214735440863E-2</c:v>
                </c:pt>
                <c:pt idx="299">
                  <c:v>3.9912934735440865E-2</c:v>
                </c:pt>
                <c:pt idx="300">
                  <c:v>4.0143934735440867E-2</c:v>
                </c:pt>
                <c:pt idx="301">
                  <c:v>4.0342734735440873E-2</c:v>
                </c:pt>
                <c:pt idx="302">
                  <c:v>4.0533534735440871E-2</c:v>
                </c:pt>
                <c:pt idx="303">
                  <c:v>4.0756734735440864E-2</c:v>
                </c:pt>
                <c:pt idx="304">
                  <c:v>4.0959134735440869E-2</c:v>
                </c:pt>
                <c:pt idx="305">
                  <c:v>4.1163934735440867E-2</c:v>
                </c:pt>
                <c:pt idx="306">
                  <c:v>4.1382734735440872E-2</c:v>
                </c:pt>
                <c:pt idx="307">
                  <c:v>4.1615134735440866E-2</c:v>
                </c:pt>
                <c:pt idx="308">
                  <c:v>4.1817934735440876E-2</c:v>
                </c:pt>
                <c:pt idx="309">
                  <c:v>4.2029134735440871E-2</c:v>
                </c:pt>
                <c:pt idx="310">
                  <c:v>4.222313473544087E-2</c:v>
                </c:pt>
                <c:pt idx="311">
                  <c:v>4.2454734735440869E-2</c:v>
                </c:pt>
                <c:pt idx="312">
                  <c:v>4.2659134735440869E-2</c:v>
                </c:pt>
                <c:pt idx="313">
                  <c:v>4.2875534735440868E-2</c:v>
                </c:pt>
                <c:pt idx="314">
                  <c:v>4.3072334735440865E-2</c:v>
                </c:pt>
                <c:pt idx="315">
                  <c:v>4.3289134735440868E-2</c:v>
                </c:pt>
                <c:pt idx="316">
                  <c:v>4.3493934735440866E-2</c:v>
                </c:pt>
                <c:pt idx="317">
                  <c:v>4.3721934735440865E-2</c:v>
                </c:pt>
                <c:pt idx="318">
                  <c:v>4.3905534735440871E-2</c:v>
                </c:pt>
                <c:pt idx="319">
                  <c:v>4.4128734735440871E-2</c:v>
                </c:pt>
                <c:pt idx="320">
                  <c:v>4.4348734735440869E-2</c:v>
                </c:pt>
                <c:pt idx="321">
                  <c:v>4.4557534735440871E-2</c:v>
                </c:pt>
                <c:pt idx="322">
                  <c:v>4.4752334735440866E-2</c:v>
                </c:pt>
                <c:pt idx="323">
                  <c:v>4.4984334735440869E-2</c:v>
                </c:pt>
                <c:pt idx="324">
                  <c:v>4.5190734735440871E-2</c:v>
                </c:pt>
                <c:pt idx="325">
                  <c:v>4.5404334735440866E-2</c:v>
                </c:pt>
                <c:pt idx="326">
                  <c:v>4.5616734735440874E-2</c:v>
                </c:pt>
                <c:pt idx="327">
                  <c:v>4.5836734735440865E-2</c:v>
                </c:pt>
                <c:pt idx="328">
                  <c:v>4.6055134735440866E-2</c:v>
                </c:pt>
                <c:pt idx="329">
                  <c:v>4.6269534735440869E-2</c:v>
                </c:pt>
                <c:pt idx="330">
                  <c:v>4.6474334735440867E-2</c:v>
                </c:pt>
                <c:pt idx="331">
                  <c:v>4.6681534735440872E-2</c:v>
                </c:pt>
                <c:pt idx="332">
                  <c:v>4.6893934735440866E-2</c:v>
                </c:pt>
                <c:pt idx="333">
                  <c:v>4.7109134735440872E-2</c:v>
                </c:pt>
                <c:pt idx="334">
                  <c:v>4.7330334735440877E-2</c:v>
                </c:pt>
                <c:pt idx="335">
                  <c:v>4.754993473544087E-2</c:v>
                </c:pt>
                <c:pt idx="336">
                  <c:v>4.7775134735440872E-2</c:v>
                </c:pt>
                <c:pt idx="337">
                  <c:v>4.7981934735440872E-2</c:v>
                </c:pt>
                <c:pt idx="338">
                  <c:v>4.8214334735440872E-2</c:v>
                </c:pt>
                <c:pt idx="339">
                  <c:v>4.8435934735440868E-2</c:v>
                </c:pt>
                <c:pt idx="340">
                  <c:v>4.8639934735440871E-2</c:v>
                </c:pt>
                <c:pt idx="341">
                  <c:v>4.8848734735440873E-2</c:v>
                </c:pt>
                <c:pt idx="342">
                  <c:v>4.9064334735440876E-2</c:v>
                </c:pt>
                <c:pt idx="343">
                  <c:v>4.9307534735440868E-2</c:v>
                </c:pt>
                <c:pt idx="344">
                  <c:v>4.9519934735440876E-2</c:v>
                </c:pt>
                <c:pt idx="345">
                  <c:v>4.9765934735440866E-2</c:v>
                </c:pt>
                <c:pt idx="346">
                  <c:v>4.9968334735440871E-2</c:v>
                </c:pt>
                <c:pt idx="347">
                  <c:v>5.0204734735440869E-2</c:v>
                </c:pt>
                <c:pt idx="348">
                  <c:v>5.041593473544087E-2</c:v>
                </c:pt>
                <c:pt idx="349">
                  <c:v>5.0650334735440873E-2</c:v>
                </c:pt>
                <c:pt idx="350">
                  <c:v>5.0867534735440874E-2</c:v>
                </c:pt>
                <c:pt idx="351">
                  <c:v>5.1104334735440869E-2</c:v>
                </c:pt>
                <c:pt idx="352">
                  <c:v>5.1314734735440876E-2</c:v>
                </c:pt>
                <c:pt idx="353">
                  <c:v>5.1527934735440865E-2</c:v>
                </c:pt>
                <c:pt idx="354">
                  <c:v>5.1757134735440864E-2</c:v>
                </c:pt>
                <c:pt idx="355">
                  <c:v>5.1975134735440874E-2</c:v>
                </c:pt>
                <c:pt idx="356">
                  <c:v>5.2191134735440868E-2</c:v>
                </c:pt>
                <c:pt idx="357">
                  <c:v>5.2412334735440866E-2</c:v>
                </c:pt>
                <c:pt idx="358">
                  <c:v>5.2621134735440868E-2</c:v>
                </c:pt>
                <c:pt idx="359">
                  <c:v>5.2857134735440868E-2</c:v>
                </c:pt>
                <c:pt idx="360">
                  <c:v>5.3075534735440869E-2</c:v>
                </c:pt>
                <c:pt idx="361">
                  <c:v>5.3317534735440868E-2</c:v>
                </c:pt>
                <c:pt idx="362">
                  <c:v>5.3524734735440872E-2</c:v>
                </c:pt>
                <c:pt idx="363">
                  <c:v>5.3737534735440871E-2</c:v>
                </c:pt>
                <c:pt idx="364">
                  <c:v>5.3983134735440863E-2</c:v>
                </c:pt>
                <c:pt idx="365">
                  <c:v>5.4202734735440877E-2</c:v>
                </c:pt>
                <c:pt idx="366">
                  <c:v>5.4412334735440868E-2</c:v>
                </c:pt>
                <c:pt idx="367">
                  <c:v>5.4651934735440867E-2</c:v>
                </c:pt>
                <c:pt idx="368">
                  <c:v>5.4881934735440875E-2</c:v>
                </c:pt>
                <c:pt idx="369">
                  <c:v>5.5087134735440871E-2</c:v>
                </c:pt>
                <c:pt idx="370">
                  <c:v>5.5308334735440869E-2</c:v>
                </c:pt>
                <c:pt idx="371">
                  <c:v>5.5541534735440871E-2</c:v>
                </c:pt>
                <c:pt idx="372">
                  <c:v>5.5763134735440874E-2</c:v>
                </c:pt>
                <c:pt idx="373">
                  <c:v>5.5978734735440877E-2</c:v>
                </c:pt>
                <c:pt idx="374">
                  <c:v>5.6210734735440866E-2</c:v>
                </c:pt>
                <c:pt idx="375">
                  <c:v>5.6443134735440867E-2</c:v>
                </c:pt>
                <c:pt idx="376">
                  <c:v>5.6652734735440864E-2</c:v>
                </c:pt>
                <c:pt idx="377">
                  <c:v>5.6901134735440867E-2</c:v>
                </c:pt>
                <c:pt idx="378">
                  <c:v>5.7126334735440869E-2</c:v>
                </c:pt>
                <c:pt idx="379">
                  <c:v>5.7354334735440868E-2</c:v>
                </c:pt>
                <c:pt idx="380">
                  <c:v>5.7585134735440871E-2</c:v>
                </c:pt>
                <c:pt idx="381">
                  <c:v>5.7803134735440874E-2</c:v>
                </c:pt>
                <c:pt idx="382">
                  <c:v>5.8035934735440865E-2</c:v>
                </c:pt>
                <c:pt idx="383">
                  <c:v>5.8261134735440867E-2</c:v>
                </c:pt>
                <c:pt idx="384">
                  <c:v>5.8465134735440877E-2</c:v>
                </c:pt>
                <c:pt idx="385">
                  <c:v>5.8700334735440868E-2</c:v>
                </c:pt>
                <c:pt idx="386">
                  <c:v>5.893593473544087E-2</c:v>
                </c:pt>
                <c:pt idx="387">
                  <c:v>5.9181534735440869E-2</c:v>
                </c:pt>
                <c:pt idx="388">
                  <c:v>5.9405134735440866E-2</c:v>
                </c:pt>
                <c:pt idx="389">
                  <c:v>5.9628334735440873E-2</c:v>
                </c:pt>
                <c:pt idx="390">
                  <c:v>5.984033473544087E-2</c:v>
                </c:pt>
                <c:pt idx="391">
                  <c:v>6.0070734735440869E-2</c:v>
                </c:pt>
                <c:pt idx="392">
                  <c:v>6.0294334735440866E-2</c:v>
                </c:pt>
                <c:pt idx="393">
                  <c:v>6.0532734735440873E-2</c:v>
                </c:pt>
                <c:pt idx="394">
                  <c:v>6.075633473544087E-2</c:v>
                </c:pt>
                <c:pt idx="395">
                  <c:v>6.099593473544087E-2</c:v>
                </c:pt>
                <c:pt idx="396">
                  <c:v>6.121793473544087E-2</c:v>
                </c:pt>
                <c:pt idx="397">
                  <c:v>6.1465534735440863E-2</c:v>
                </c:pt>
                <c:pt idx="398">
                  <c:v>6.1690334735440874E-2</c:v>
                </c:pt>
                <c:pt idx="399">
                  <c:v>6.1929134735440872E-2</c:v>
                </c:pt>
                <c:pt idx="400">
                  <c:v>6.2178734735440867E-2</c:v>
                </c:pt>
                <c:pt idx="401">
                  <c:v>6.2407134735440871E-2</c:v>
                </c:pt>
                <c:pt idx="402">
                  <c:v>6.2629134735440864E-2</c:v>
                </c:pt>
                <c:pt idx="403">
                  <c:v>6.2871534735440868E-2</c:v>
                </c:pt>
                <c:pt idx="404">
                  <c:v>6.3103934735440875E-2</c:v>
                </c:pt>
                <c:pt idx="405">
                  <c:v>6.3336334735440869E-2</c:v>
                </c:pt>
                <c:pt idx="406">
                  <c:v>6.3554334735440865E-2</c:v>
                </c:pt>
                <c:pt idx="407">
                  <c:v>6.3801934735440866E-2</c:v>
                </c:pt>
                <c:pt idx="408">
                  <c:v>6.4042734735440879E-2</c:v>
                </c:pt>
                <c:pt idx="409">
                  <c:v>6.4270734735440871E-2</c:v>
                </c:pt>
                <c:pt idx="410">
                  <c:v>6.4517934735440874E-2</c:v>
                </c:pt>
                <c:pt idx="411">
                  <c:v>6.4761934735440868E-2</c:v>
                </c:pt>
                <c:pt idx="412">
                  <c:v>6.4990334735440872E-2</c:v>
                </c:pt>
                <c:pt idx="413">
                  <c:v>6.5207534735440872E-2</c:v>
                </c:pt>
                <c:pt idx="414">
                  <c:v>6.5428734735440863E-2</c:v>
                </c:pt>
                <c:pt idx="415">
                  <c:v>6.5658334735440874E-2</c:v>
                </c:pt>
                <c:pt idx="416">
                  <c:v>6.5922334735440874E-2</c:v>
                </c:pt>
                <c:pt idx="417">
                  <c:v>6.614273473544087E-2</c:v>
                </c:pt>
                <c:pt idx="418">
                  <c:v>6.6357934735440868E-2</c:v>
                </c:pt>
                <c:pt idx="419">
                  <c:v>6.6571934735440874E-2</c:v>
                </c:pt>
                <c:pt idx="420">
                  <c:v>6.3185534735440876E-2</c:v>
                </c:pt>
                <c:pt idx="421">
                  <c:v>6.3425934735440864E-2</c:v>
                </c:pt>
                <c:pt idx="422">
                  <c:v>6.3661534735440867E-2</c:v>
                </c:pt>
                <c:pt idx="423">
                  <c:v>6.3881534735440865E-2</c:v>
                </c:pt>
                <c:pt idx="424">
                  <c:v>6.4119534735440867E-2</c:v>
                </c:pt>
                <c:pt idx="425">
                  <c:v>6.4367134735440867E-2</c:v>
                </c:pt>
                <c:pt idx="426">
                  <c:v>6.4613534735440875E-2</c:v>
                </c:pt>
                <c:pt idx="427">
                  <c:v>6.4877534735440875E-2</c:v>
                </c:pt>
                <c:pt idx="428">
                  <c:v>6.5113934735440859E-2</c:v>
                </c:pt>
                <c:pt idx="429">
                  <c:v>6.5351134735440866E-2</c:v>
                </c:pt>
                <c:pt idx="430">
                  <c:v>6.5609534735440872E-2</c:v>
                </c:pt>
                <c:pt idx="431">
                  <c:v>6.5854334735440861E-2</c:v>
                </c:pt>
                <c:pt idx="432" formatCode="General">
                  <c:v>6.6124334735440868E-2</c:v>
                </c:pt>
                <c:pt idx="433" formatCode="General">
                  <c:v>6.6365134735440867E-2</c:v>
                </c:pt>
                <c:pt idx="434" formatCode="General">
                  <c:v>6.6596734735440866E-2</c:v>
                </c:pt>
                <c:pt idx="435" formatCode="General">
                  <c:v>6.6872734735440864E-2</c:v>
                </c:pt>
                <c:pt idx="436" formatCode="General">
                  <c:v>6.7115134735440868E-2</c:v>
                </c:pt>
                <c:pt idx="437" formatCode="General">
                  <c:v>6.7359534735440874E-2</c:v>
                </c:pt>
                <c:pt idx="438" formatCode="General">
                  <c:v>6.7598334735440871E-2</c:v>
                </c:pt>
                <c:pt idx="439" formatCode="General">
                  <c:v>6.7837134735440868E-2</c:v>
                </c:pt>
                <c:pt idx="440" formatCode="General">
                  <c:v>6.8101134735440869E-2</c:v>
                </c:pt>
                <c:pt idx="441" formatCode="General">
                  <c:v>6.8327934735440868E-2</c:v>
                </c:pt>
                <c:pt idx="442" formatCode="General">
                  <c:v>6.8589534735440869E-2</c:v>
                </c:pt>
                <c:pt idx="443" formatCode="General">
                  <c:v>6.8833934735440874E-2</c:v>
                </c:pt>
                <c:pt idx="444" formatCode="General">
                  <c:v>6.9069534735440877E-2</c:v>
                </c:pt>
                <c:pt idx="445" formatCode="General">
                  <c:v>6.9315934735440871E-2</c:v>
                </c:pt>
                <c:pt idx="446" formatCode="General">
                  <c:v>6.9583134735440866E-2</c:v>
                </c:pt>
                <c:pt idx="447" formatCode="General">
                  <c:v>6.9829534735440874E-2</c:v>
                </c:pt>
                <c:pt idx="448" formatCode="General">
                  <c:v>7.0091934735440869E-2</c:v>
                </c:pt>
                <c:pt idx="449" formatCode="General">
                  <c:v>7.0369134735440875E-2</c:v>
                </c:pt>
                <c:pt idx="450" formatCode="General">
                  <c:v>7.0625134735440867E-2</c:v>
                </c:pt>
                <c:pt idx="451" formatCode="General">
                  <c:v>7.0853934735440868E-2</c:v>
                </c:pt>
                <c:pt idx="452" formatCode="General">
                  <c:v>7.1102334735440864E-2</c:v>
                </c:pt>
                <c:pt idx="453" formatCode="General">
                  <c:v>7.1353934735440869E-2</c:v>
                </c:pt>
                <c:pt idx="454" formatCode="General">
                  <c:v>7.1611534735440865E-2</c:v>
                </c:pt>
                <c:pt idx="455" formatCode="General">
                  <c:v>7.1869934735440871E-2</c:v>
                </c:pt>
                <c:pt idx="456" formatCode="General">
                  <c:v>7.2145134735440875E-2</c:v>
                </c:pt>
                <c:pt idx="457" formatCode="General">
                  <c:v>7.2385134735440865E-2</c:v>
                </c:pt>
                <c:pt idx="458" formatCode="General">
                  <c:v>7.2643134735440873E-2</c:v>
                </c:pt>
                <c:pt idx="459" formatCode="General">
                  <c:v>7.2896334735440868E-2</c:v>
                </c:pt>
                <c:pt idx="460" formatCode="General">
                  <c:v>7.3140334735440862E-2</c:v>
                </c:pt>
                <c:pt idx="461" formatCode="General">
                  <c:v>7.3411134735440864E-2</c:v>
                </c:pt>
                <c:pt idx="462" formatCode="General">
                  <c:v>7.3654334735440863E-2</c:v>
                </c:pt>
                <c:pt idx="463" formatCode="General">
                  <c:v>7.3903534735440868E-2</c:v>
                </c:pt>
                <c:pt idx="464" formatCode="General">
                  <c:v>7.4170334735440865E-2</c:v>
                </c:pt>
                <c:pt idx="465" formatCode="General">
                  <c:v>7.4412334735440872E-2</c:v>
                </c:pt>
                <c:pt idx="466" formatCode="General">
                  <c:v>7.465793473544087E-2</c:v>
                </c:pt>
                <c:pt idx="467" formatCode="General">
                  <c:v>7.4915134735440869E-2</c:v>
                </c:pt>
                <c:pt idx="468" formatCode="General">
                  <c:v>7.5179934735440879E-2</c:v>
                </c:pt>
                <c:pt idx="469" formatCode="General">
                  <c:v>7.5431934735440867E-2</c:v>
                </c:pt>
                <c:pt idx="470" formatCode="General">
                  <c:v>7.5687934735440873E-2</c:v>
                </c:pt>
                <c:pt idx="471" formatCode="General">
                  <c:v>7.5950734735440867E-2</c:v>
                </c:pt>
                <c:pt idx="472" formatCode="General">
                  <c:v>7.6199934735440872E-2</c:v>
                </c:pt>
                <c:pt idx="473" formatCode="General">
                  <c:v>7.6469134735440869E-2</c:v>
                </c:pt>
                <c:pt idx="474" formatCode="General">
                  <c:v>7.6725134735440875E-2</c:v>
                </c:pt>
                <c:pt idx="475" formatCode="General">
                  <c:v>7.6983534735440867E-2</c:v>
                </c:pt>
                <c:pt idx="476" formatCode="General">
                  <c:v>7.7245134735440868E-2</c:v>
                </c:pt>
                <c:pt idx="477" formatCode="General">
                  <c:v>7.7524334735440875E-2</c:v>
                </c:pt>
                <c:pt idx="478" formatCode="General">
                  <c:v>7.7780334735440868E-2</c:v>
                </c:pt>
                <c:pt idx="479" formatCode="General">
                  <c:v>7.801833473544087E-2</c:v>
                </c:pt>
                <c:pt idx="480" formatCode="General">
                  <c:v>7.8276334735440878E-2</c:v>
                </c:pt>
                <c:pt idx="481" formatCode="General">
                  <c:v>7.8516334735440868E-2</c:v>
                </c:pt>
                <c:pt idx="482" formatCode="General">
                  <c:v>7.8787534735440867E-2</c:v>
                </c:pt>
                <c:pt idx="483" formatCode="General">
                  <c:v>7.902073473544087E-2</c:v>
                </c:pt>
                <c:pt idx="484" formatCode="General">
                  <c:v>7.930113473544087E-2</c:v>
                </c:pt>
                <c:pt idx="485" formatCode="General">
                  <c:v>7.9549534735440866E-2</c:v>
                </c:pt>
                <c:pt idx="486" formatCode="General">
                  <c:v>7.9785134735440869E-2</c:v>
                </c:pt>
                <c:pt idx="487" formatCode="General">
                  <c:v>8.0048334735440874E-2</c:v>
                </c:pt>
                <c:pt idx="488" formatCode="General">
                  <c:v>8.0305134735440861E-2</c:v>
                </c:pt>
                <c:pt idx="489" formatCode="General">
                  <c:v>8.0557534735440861E-2</c:v>
                </c:pt>
                <c:pt idx="490" formatCode="General">
                  <c:v>8.0823134735440866E-2</c:v>
                </c:pt>
                <c:pt idx="491" formatCode="General">
                  <c:v>8.1069134735440862E-2</c:v>
                </c:pt>
                <c:pt idx="492" formatCode="General">
                  <c:v>8.1315534735440884E-2</c:v>
                </c:pt>
                <c:pt idx="493" formatCode="General">
                  <c:v>8.1571534735440862E-2</c:v>
                </c:pt>
                <c:pt idx="494" formatCode="General">
                  <c:v>8.1814334735440877E-2</c:v>
                </c:pt>
                <c:pt idx="495" formatCode="General">
                  <c:v>8.2095534735440873E-2</c:v>
                </c:pt>
                <c:pt idx="496" formatCode="General">
                  <c:v>8.2341934735440866E-2</c:v>
                </c:pt>
                <c:pt idx="497" formatCode="General">
                  <c:v>8.2581934735440884E-2</c:v>
                </c:pt>
                <c:pt idx="498" formatCode="General">
                  <c:v>8.2846334735440869E-2</c:v>
                </c:pt>
                <c:pt idx="499" formatCode="General">
                  <c:v>8.3087134735440868E-2</c:v>
                </c:pt>
                <c:pt idx="500" formatCode="General">
                  <c:v>8.3317934735440871E-2</c:v>
                </c:pt>
                <c:pt idx="501" formatCode="General">
                  <c:v>8.3546734735440872E-2</c:v>
                </c:pt>
                <c:pt idx="502" formatCode="General">
                  <c:v>8.3805134735440864E-2</c:v>
                </c:pt>
                <c:pt idx="503" formatCode="General">
                  <c:v>8.4015934735440875E-2</c:v>
                </c:pt>
                <c:pt idx="504" formatCode="General">
                  <c:v>8.4160734735440862E-2</c:v>
                </c:pt>
                <c:pt idx="505" formatCode="General">
                  <c:v>8.329473473544087E-2</c:v>
                </c:pt>
                <c:pt idx="506" formatCode="General">
                  <c:v>8.2787534735440871E-2</c:v>
                </c:pt>
                <c:pt idx="507" formatCode="General">
                  <c:v>8.2999134735440877E-2</c:v>
                </c:pt>
                <c:pt idx="508" formatCode="General">
                  <c:v>8.3243134735440871E-2</c:v>
                </c:pt>
                <c:pt idx="509" formatCode="General">
                  <c:v>8.3517134735440882E-2</c:v>
                </c:pt>
                <c:pt idx="510" formatCode="General">
                  <c:v>8.3792334735440871E-2</c:v>
                </c:pt>
                <c:pt idx="511" formatCode="General">
                  <c:v>8.4036334735440865E-2</c:v>
                </c:pt>
                <c:pt idx="512" formatCode="General">
                  <c:v>8.4280334735440873E-2</c:v>
                </c:pt>
                <c:pt idx="513" formatCode="General">
                  <c:v>8.4526734735440867E-2</c:v>
                </c:pt>
                <c:pt idx="514" formatCode="General">
                  <c:v>8.4781934735440864E-2</c:v>
                </c:pt>
                <c:pt idx="515" formatCode="General">
                  <c:v>8.5014334735440858E-2</c:v>
                </c:pt>
                <c:pt idx="516" formatCode="General">
                  <c:v>8.5261134735440863E-2</c:v>
                </c:pt>
                <c:pt idx="517" formatCode="General">
                  <c:v>8.5552734735440866E-2</c:v>
                </c:pt>
                <c:pt idx="518" formatCode="General">
                  <c:v>8.5795934735440865E-2</c:v>
                </c:pt>
                <c:pt idx="519" formatCode="General">
                  <c:v>8.6039134735440864E-2</c:v>
                </c:pt>
                <c:pt idx="520" formatCode="General">
                  <c:v>8.6304734735440883E-2</c:v>
                </c:pt>
                <c:pt idx="521" formatCode="General">
                  <c:v>8.6570334735440874E-2</c:v>
                </c:pt>
                <c:pt idx="522" formatCode="General">
                  <c:v>8.681793473544086E-2</c:v>
                </c:pt>
                <c:pt idx="523" formatCode="General">
                  <c:v>8.7071134735440869E-2</c:v>
                </c:pt>
                <c:pt idx="524" formatCode="General">
                  <c:v>8.7325534735440871E-2</c:v>
                </c:pt>
                <c:pt idx="525" formatCode="General">
                  <c:v>8.7572334735440863E-2</c:v>
                </c:pt>
                <c:pt idx="526" formatCode="General">
                  <c:v>8.782113473544087E-2</c:v>
                </c:pt>
                <c:pt idx="527" formatCode="General">
                  <c:v>8.8069934735440877E-2</c:v>
                </c:pt>
                <c:pt idx="528" formatCode="General">
                  <c:v>8.8358334735440872E-2</c:v>
                </c:pt>
                <c:pt idx="529" formatCode="General">
                  <c:v>8.8616334735440866E-2</c:v>
                </c:pt>
                <c:pt idx="530" formatCode="General">
                  <c:v>8.8857534735440863E-2</c:v>
                </c:pt>
                <c:pt idx="531" formatCode="General">
                  <c:v>8.9123934735440877E-2</c:v>
                </c:pt>
                <c:pt idx="532" formatCode="General">
                  <c:v>8.9362334735440876E-2</c:v>
                </c:pt>
                <c:pt idx="533" formatCode="General">
                  <c:v>8.9645134735440876E-2</c:v>
                </c:pt>
                <c:pt idx="534" formatCode="General">
                  <c:v>8.9923134735440863E-2</c:v>
                </c:pt>
                <c:pt idx="535" formatCode="General">
                  <c:v>9.0171534735440859E-2</c:v>
                </c:pt>
                <c:pt idx="536" formatCode="General">
                  <c:v>9.0423534735440875E-2</c:v>
                </c:pt>
                <c:pt idx="537" formatCode="General">
                  <c:v>9.0684334735440866E-2</c:v>
                </c:pt>
                <c:pt idx="538" formatCode="General">
                  <c:v>9.0940334735440873E-2</c:v>
                </c:pt>
                <c:pt idx="539" formatCode="General">
                  <c:v>9.1194734735440874E-2</c:v>
                </c:pt>
                <c:pt idx="540" formatCode="General">
                  <c:v>9.1451534735440862E-2</c:v>
                </c:pt>
                <c:pt idx="541" formatCode="General">
                  <c:v>9.1699934735440872E-2</c:v>
                </c:pt>
                <c:pt idx="542" formatCode="General">
                  <c:v>9.1949134735440877E-2</c:v>
                </c:pt>
                <c:pt idx="543" formatCode="General">
                  <c:v>9.2207134735440871E-2</c:v>
                </c:pt>
                <c:pt idx="544" formatCode="General">
                  <c:v>9.2445134735440873E-2</c:v>
                </c:pt>
                <c:pt idx="545" formatCode="General">
                  <c:v>9.2702334735440872E-2</c:v>
                </c:pt>
                <c:pt idx="546" formatCode="General">
                  <c:v>9.2937534735440863E-2</c:v>
                </c:pt>
                <c:pt idx="547" formatCode="General">
                  <c:v>9.317713473544087E-2</c:v>
                </c:pt>
                <c:pt idx="548" formatCode="General">
                  <c:v>9.3453534735440866E-2</c:v>
                </c:pt>
                <c:pt idx="549" formatCode="General">
                  <c:v>9.3703134735440868E-2</c:v>
                </c:pt>
                <c:pt idx="550" formatCode="General">
                  <c:v>9.3939934735440878E-2</c:v>
                </c:pt>
                <c:pt idx="551" formatCode="General">
                  <c:v>9.417953473544087E-2</c:v>
                </c:pt>
                <c:pt idx="552" formatCode="General">
                  <c:v>9.4463534735440877E-2</c:v>
                </c:pt>
                <c:pt idx="553" formatCode="General">
                  <c:v>9.4731134735440869E-2</c:v>
                </c:pt>
                <c:pt idx="554" formatCode="General">
                  <c:v>9.4976734735440868E-2</c:v>
                </c:pt>
                <c:pt idx="555" formatCode="General">
                  <c:v>9.522113473544086E-2</c:v>
                </c:pt>
                <c:pt idx="556" formatCode="General">
                  <c:v>9.5481934735440865E-2</c:v>
                </c:pt>
                <c:pt idx="557" formatCode="General">
                  <c:v>9.5703934735440865E-2</c:v>
                </c:pt>
                <c:pt idx="558" formatCode="General">
                  <c:v>9.596953473544087E-2</c:v>
                </c:pt>
                <c:pt idx="559" formatCode="General">
                  <c:v>9.6191934735440868E-2</c:v>
                </c:pt>
                <c:pt idx="560" formatCode="General">
                  <c:v>9.642753473544087E-2</c:v>
                </c:pt>
                <c:pt idx="561" formatCode="General">
                  <c:v>9.6631934735440878E-2</c:v>
                </c:pt>
                <c:pt idx="562" formatCode="General">
                  <c:v>9.682953473544087E-2</c:v>
                </c:pt>
                <c:pt idx="563" formatCode="General">
                  <c:v>9.7003134735440866E-2</c:v>
                </c:pt>
                <c:pt idx="564" formatCode="General">
                  <c:v>9.7195134735440863E-2</c:v>
                </c:pt>
                <c:pt idx="565" formatCode="General">
                  <c:v>9.7447934735440875E-2</c:v>
                </c:pt>
                <c:pt idx="566" formatCode="General">
                  <c:v>9.7685934735440863E-2</c:v>
                </c:pt>
                <c:pt idx="567" formatCode="General">
                  <c:v>9.7938734735440874E-2</c:v>
                </c:pt>
                <c:pt idx="568" formatCode="General">
                  <c:v>9.8190734735440877E-2</c:v>
                </c:pt>
                <c:pt idx="569" formatCode="General">
                  <c:v>9.843713473544087E-2</c:v>
                </c:pt>
                <c:pt idx="570" formatCode="General">
                  <c:v>9.8685934735440864E-2</c:v>
                </c:pt>
                <c:pt idx="571" formatCode="General">
                  <c:v>9.896233473544086E-2</c:v>
                </c:pt>
                <c:pt idx="572" formatCode="General">
                  <c:v>9.9220334735440868E-2</c:v>
                </c:pt>
                <c:pt idx="573" formatCode="General">
                  <c:v>9.9469534735440859E-2</c:v>
                </c:pt>
                <c:pt idx="574" formatCode="General">
                  <c:v>9.9733934735440871E-2</c:v>
                </c:pt>
                <c:pt idx="575" formatCode="General">
                  <c:v>9.9992334735440877E-2</c:v>
                </c:pt>
                <c:pt idx="576" formatCode="General">
                  <c:v>0.10024313473544087</c:v>
                </c:pt>
                <c:pt idx="577" formatCode="General">
                  <c:v>0.10051233473544087</c:v>
                </c:pt>
                <c:pt idx="578" formatCode="General">
                  <c:v>0.10075513473544087</c:v>
                </c:pt>
                <c:pt idx="579" formatCode="General">
                  <c:v>0.10102513473544088</c:v>
                </c:pt>
                <c:pt idx="580" formatCode="General">
                  <c:v>0.10127353473544087</c:v>
                </c:pt>
                <c:pt idx="581" formatCode="General">
                  <c:v>0.10153233473544088</c:v>
                </c:pt>
                <c:pt idx="582" formatCode="General">
                  <c:v>0.10182353473544087</c:v>
                </c:pt>
                <c:pt idx="583" formatCode="General">
                  <c:v>0.10207273473544086</c:v>
                </c:pt>
                <c:pt idx="584" formatCode="General">
                  <c:v>0.10231273473544088</c:v>
                </c:pt>
                <c:pt idx="585" formatCode="General">
                  <c:v>0.10260513473544088</c:v>
                </c:pt>
                <c:pt idx="586" formatCode="General">
                  <c:v>0.10287633473544087</c:v>
                </c:pt>
                <c:pt idx="587" formatCode="General">
                  <c:v>0.10311313473544087</c:v>
                </c:pt>
                <c:pt idx="588" formatCode="General">
                  <c:v>0.10338873473544087</c:v>
                </c:pt>
                <c:pt idx="589" formatCode="General">
                  <c:v>0.10365193473544088</c:v>
                </c:pt>
                <c:pt idx="590" formatCode="General">
                  <c:v>0.10388193473544087</c:v>
                </c:pt>
                <c:pt idx="591" formatCode="General">
                  <c:v>0.10413913473544087</c:v>
                </c:pt>
                <c:pt idx="592" formatCode="General">
                  <c:v>0.10438913473544087</c:v>
                </c:pt>
                <c:pt idx="593" formatCode="General">
                  <c:v>0.10467313473544086</c:v>
                </c:pt>
                <c:pt idx="594" formatCode="General">
                  <c:v>0.10489833473544087</c:v>
                </c:pt>
                <c:pt idx="595" formatCode="General">
                  <c:v>0.10517633473544087</c:v>
                </c:pt>
                <c:pt idx="596" formatCode="General">
                  <c:v>0.10543673473544088</c:v>
                </c:pt>
                <c:pt idx="597" formatCode="General">
                  <c:v>0.10571353473544087</c:v>
                </c:pt>
                <c:pt idx="598" formatCode="General">
                  <c:v>0.10595913473544087</c:v>
                </c:pt>
                <c:pt idx="599" formatCode="General">
                  <c:v>0.10622433473544086</c:v>
                </c:pt>
                <c:pt idx="600" formatCode="General">
                  <c:v>0.10647393473544087</c:v>
                </c:pt>
                <c:pt idx="601" formatCode="General">
                  <c:v>0.10673673473544086</c:v>
                </c:pt>
                <c:pt idx="602" formatCode="General">
                  <c:v>0.10698073473544087</c:v>
                </c:pt>
                <c:pt idx="603" formatCode="General">
                  <c:v>0.10722473473544086</c:v>
                </c:pt>
                <c:pt idx="604" formatCode="General">
                  <c:v>0.10750593473544087</c:v>
                </c:pt>
                <c:pt idx="605" formatCode="General">
                  <c:v>0.10778273473544087</c:v>
                </c:pt>
                <c:pt idx="606" formatCode="General">
                  <c:v>0.10805273473544087</c:v>
                </c:pt>
                <c:pt idx="607" formatCode="General">
                  <c:v>0.10832753473544088</c:v>
                </c:pt>
                <c:pt idx="608" formatCode="General">
                  <c:v>0.10856873473544087</c:v>
                </c:pt>
                <c:pt idx="609" formatCode="General">
                  <c:v>0.10883393473544087</c:v>
                </c:pt>
                <c:pt idx="610" formatCode="General">
                  <c:v>0.10908313473544087</c:v>
                </c:pt>
                <c:pt idx="611" formatCode="General">
                  <c:v>0.10932513473544088</c:v>
                </c:pt>
                <c:pt idx="612" formatCode="General">
                  <c:v>0.10955633473544087</c:v>
                </c:pt>
                <c:pt idx="613" formatCode="General">
                  <c:v>0.10979073473544088</c:v>
                </c:pt>
                <c:pt idx="614" formatCode="General">
                  <c:v>0.11005273473544086</c:v>
                </c:pt>
                <c:pt idx="615" formatCode="General">
                  <c:v>0.11029193473544087</c:v>
                </c:pt>
                <c:pt idx="616" formatCode="General">
                  <c:v>0.11055073473544087</c:v>
                </c:pt>
                <c:pt idx="617" formatCode="General">
                  <c:v>0.11080473473544088</c:v>
                </c:pt>
                <c:pt idx="618" formatCode="General">
                  <c:v>0.11107193473544086</c:v>
                </c:pt>
                <c:pt idx="619" formatCode="General">
                  <c:v>0.11131913473544086</c:v>
                </c:pt>
                <c:pt idx="620" formatCode="General">
                  <c:v>0.11155673473544088</c:v>
                </c:pt>
                <c:pt idx="621" formatCode="General">
                  <c:v>0.11179833473544087</c:v>
                </c:pt>
                <c:pt idx="622" formatCode="General">
                  <c:v>0.11201873473544087</c:v>
                </c:pt>
                <c:pt idx="623" formatCode="General">
                  <c:v>0.11226233473544087</c:v>
                </c:pt>
                <c:pt idx="624" formatCode="General">
                  <c:v>0.11251913473544088</c:v>
                </c:pt>
                <c:pt idx="625" formatCode="General">
                  <c:v>0.11276433473544087</c:v>
                </c:pt>
                <c:pt idx="626" formatCode="General">
                  <c:v>0.11301233473544087</c:v>
                </c:pt>
                <c:pt idx="627" formatCode="General">
                  <c:v>0.11322833473544086</c:v>
                </c:pt>
                <c:pt idx="628" formatCode="General">
                  <c:v>0.11346593473544087</c:v>
                </c:pt>
                <c:pt idx="629" formatCode="General">
                  <c:v>0.11374793473544086</c:v>
                </c:pt>
                <c:pt idx="630" formatCode="General">
                  <c:v>0.11398273473544088</c:v>
                </c:pt>
                <c:pt idx="631" formatCode="General">
                  <c:v>0.11424393473544088</c:v>
                </c:pt>
                <c:pt idx="632" formatCode="General">
                  <c:v>0.11450473473544086</c:v>
                </c:pt>
                <c:pt idx="633" formatCode="General">
                  <c:v>0.11474913473544086</c:v>
                </c:pt>
                <c:pt idx="634" formatCode="General">
                  <c:v>0.11499073473544087</c:v>
                </c:pt>
                <c:pt idx="635" formatCode="General">
                  <c:v>0.11523593473544087</c:v>
                </c:pt>
                <c:pt idx="636" formatCode="General">
                  <c:v>0.11549713473544086</c:v>
                </c:pt>
                <c:pt idx="637" formatCode="General">
                  <c:v>0.11574673473544086</c:v>
                </c:pt>
                <c:pt idx="638" formatCode="General">
                  <c:v>0.11602353473544086</c:v>
                </c:pt>
                <c:pt idx="639" formatCode="General">
                  <c:v>0.11628113473544087</c:v>
                </c:pt>
                <c:pt idx="640" formatCode="General">
                  <c:v>0.11653353473544087</c:v>
                </c:pt>
                <c:pt idx="641" formatCode="General">
                  <c:v>0.11680513473544087</c:v>
                </c:pt>
                <c:pt idx="642" formatCode="General">
                  <c:v>0.11702433473544087</c:v>
                </c:pt>
                <c:pt idx="643" formatCode="General">
                  <c:v>0.11723953473544087</c:v>
                </c:pt>
                <c:pt idx="644" formatCode="General">
                  <c:v>0.11747193473544087</c:v>
                </c:pt>
                <c:pt idx="645" formatCode="General">
                  <c:v>0.11773113473544086</c:v>
                </c:pt>
                <c:pt idx="646" formatCode="General">
                  <c:v>0.11800433473544088</c:v>
                </c:pt>
                <c:pt idx="647" formatCode="General">
                  <c:v>0.11824673473544087</c:v>
                </c:pt>
                <c:pt idx="648" formatCode="General">
                  <c:v>0.11852873473544086</c:v>
                </c:pt>
                <c:pt idx="649" formatCode="General">
                  <c:v>0.11877513473544087</c:v>
                </c:pt>
                <c:pt idx="650" formatCode="General">
                  <c:v>0.11903273473544086</c:v>
                </c:pt>
                <c:pt idx="651" formatCode="General">
                  <c:v>0.11932393473544087</c:v>
                </c:pt>
                <c:pt idx="652" formatCode="General">
                  <c:v>0.11957113473544087</c:v>
                </c:pt>
                <c:pt idx="653" formatCode="General">
                  <c:v>0.11981633473544086</c:v>
                </c:pt>
                <c:pt idx="654" formatCode="General">
                  <c:v>0.12009073473544087</c:v>
                </c:pt>
                <c:pt idx="655" formatCode="General">
                  <c:v>0.12037273473544087</c:v>
                </c:pt>
                <c:pt idx="656" formatCode="General">
                  <c:v>0.12065633473544088</c:v>
                </c:pt>
                <c:pt idx="657" formatCode="General">
                  <c:v>0.12090433473544086</c:v>
                </c:pt>
                <c:pt idx="658" formatCode="General">
                  <c:v>0.12117073473544088</c:v>
                </c:pt>
                <c:pt idx="659" formatCode="General">
                  <c:v>0.12142593473544087</c:v>
                </c:pt>
                <c:pt idx="660" formatCode="General">
                  <c:v>0.12171513473544086</c:v>
                </c:pt>
                <c:pt idx="661" formatCode="General">
                  <c:v>0.12197153473544088</c:v>
                </c:pt>
                <c:pt idx="662" formatCode="General">
                  <c:v>0.12222033473544087</c:v>
                </c:pt>
                <c:pt idx="663" formatCode="General">
                  <c:v>0.12250393473544087</c:v>
                </c:pt>
                <c:pt idx="664" formatCode="General">
                  <c:v>0.12274793473544086</c:v>
                </c:pt>
                <c:pt idx="665" formatCode="General">
                  <c:v>0.12302193473544086</c:v>
                </c:pt>
                <c:pt idx="666" formatCode="General">
                  <c:v>0.12330433473544086</c:v>
                </c:pt>
                <c:pt idx="667" formatCode="General">
                  <c:v>0.12355713473544087</c:v>
                </c:pt>
                <c:pt idx="668" formatCode="General">
                  <c:v>0.12381753473544087</c:v>
                </c:pt>
                <c:pt idx="669" formatCode="General">
                  <c:v>0.12407433473544087</c:v>
                </c:pt>
                <c:pt idx="670" formatCode="General">
                  <c:v>0.12433753473544087</c:v>
                </c:pt>
                <c:pt idx="671" formatCode="General">
                  <c:v>0.12461833473544086</c:v>
                </c:pt>
                <c:pt idx="672" formatCode="General">
                  <c:v>0.12488313473544087</c:v>
                </c:pt>
                <c:pt idx="673" formatCode="General">
                  <c:v>0.12516513473544089</c:v>
                </c:pt>
                <c:pt idx="674" formatCode="General">
                  <c:v>0.12544833473544087</c:v>
                </c:pt>
                <c:pt idx="675" formatCode="General">
                  <c:v>0.12571073473544087</c:v>
                </c:pt>
                <c:pt idx="676" formatCode="General">
                  <c:v>0.12596513473544088</c:v>
                </c:pt>
                <c:pt idx="677" formatCode="General">
                  <c:v>0.12624793473544085</c:v>
                </c:pt>
                <c:pt idx="678" formatCode="General">
                  <c:v>0.12652353473544087</c:v>
                </c:pt>
                <c:pt idx="679" formatCode="General">
                  <c:v>0.12679513473544088</c:v>
                </c:pt>
                <c:pt idx="680" formatCode="General">
                  <c:v>0.12704593473544087</c:v>
                </c:pt>
                <c:pt idx="681" formatCode="General">
                  <c:v>0.12731833473544088</c:v>
                </c:pt>
                <c:pt idx="682" formatCode="General">
                  <c:v>0.12758153473544087</c:v>
                </c:pt>
                <c:pt idx="683" formatCode="General">
                  <c:v>0.12784313473544087</c:v>
                </c:pt>
                <c:pt idx="684" formatCode="General">
                  <c:v>0.12812113473544087</c:v>
                </c:pt>
                <c:pt idx="685" formatCode="General">
                  <c:v>0.12838753473544087</c:v>
                </c:pt>
                <c:pt idx="686" formatCode="General">
                  <c:v>0.12864593473544086</c:v>
                </c:pt>
                <c:pt idx="687" formatCode="General">
                  <c:v>0.12889433473544087</c:v>
                </c:pt>
                <c:pt idx="688" formatCode="General">
                  <c:v>0.12917273473544089</c:v>
                </c:pt>
                <c:pt idx="689" formatCode="General">
                  <c:v>0.12943313473544088</c:v>
                </c:pt>
                <c:pt idx="690" formatCode="General">
                  <c:v>0.12970233473544088</c:v>
                </c:pt>
                <c:pt idx="691" formatCode="General">
                  <c:v>0.13001233473544085</c:v>
                </c:pt>
                <c:pt idx="692" formatCode="General">
                  <c:v>0.13028193473544086</c:v>
                </c:pt>
                <c:pt idx="693" formatCode="General">
                  <c:v>0.13054913473544086</c:v>
                </c:pt>
                <c:pt idx="694" formatCode="General">
                  <c:v>0.13082033473544086</c:v>
                </c:pt>
                <c:pt idx="695" formatCode="General">
                  <c:v>0.13108673473544086</c:v>
                </c:pt>
                <c:pt idx="696" formatCode="General">
                  <c:v>0.13136633473544088</c:v>
                </c:pt>
                <c:pt idx="697" formatCode="General">
                  <c:v>0.13163553473544087</c:v>
                </c:pt>
                <c:pt idx="698" formatCode="General">
                  <c:v>0.13189713473544087</c:v>
                </c:pt>
                <c:pt idx="699" formatCode="General">
                  <c:v>0.13215753473544087</c:v>
                </c:pt>
                <c:pt idx="700" formatCode="General">
                  <c:v>0.13242153473544088</c:v>
                </c:pt>
                <c:pt idx="701" formatCode="General">
                  <c:v>0.13269833473544088</c:v>
                </c:pt>
                <c:pt idx="702" formatCode="General">
                  <c:v>0.13297393473544086</c:v>
                </c:pt>
                <c:pt idx="703" formatCode="General">
                  <c:v>0.13324393473544086</c:v>
                </c:pt>
                <c:pt idx="704" formatCode="General">
                  <c:v>0.13353993473544087</c:v>
                </c:pt>
                <c:pt idx="705" formatCode="General">
                  <c:v>0.13380233473544087</c:v>
                </c:pt>
                <c:pt idx="706" formatCode="General">
                  <c:v>0.13407073473544087</c:v>
                </c:pt>
                <c:pt idx="707" formatCode="General">
                  <c:v>0.13432113473544086</c:v>
                </c:pt>
                <c:pt idx="708" formatCode="General">
                  <c:v>0.13463753473544085</c:v>
                </c:pt>
                <c:pt idx="709" formatCode="General">
                  <c:v>0.13490433473544086</c:v>
                </c:pt>
                <c:pt idx="710" formatCode="General">
                  <c:v>0.13520553473544086</c:v>
                </c:pt>
              </c:numCache>
            </c:numRef>
          </c:xVal>
          <c:yVal>
            <c:numRef>
              <c:f>'46NTA5'!$I$22:$I$732</c:f>
              <c:numCache>
                <c:formatCode>0.000</c:formatCode>
                <c:ptCount val="711"/>
                <c:pt idx="0">
                  <c:v>8.3862944425817307</c:v>
                </c:pt>
                <c:pt idx="1">
                  <c:v>8.14282892032052</c:v>
                </c:pt>
                <c:pt idx="2">
                  <c:v>7.9051069479581608</c:v>
                </c:pt>
                <c:pt idx="3">
                  <c:v>8.1076052027992205</c:v>
                </c:pt>
                <c:pt idx="4">
                  <c:v>8.3104084248915466</c:v>
                </c:pt>
                <c:pt idx="5">
                  <c:v>7.7249221303347797</c:v>
                </c:pt>
                <c:pt idx="6">
                  <c:v>7.9109013257322278</c:v>
                </c:pt>
                <c:pt idx="7">
                  <c:v>11.098724003222568</c:v>
                </c:pt>
                <c:pt idx="8">
                  <c:v>15.0304634623027</c:v>
                </c:pt>
                <c:pt idx="9">
                  <c:v>19.590791254118617</c:v>
                </c:pt>
                <c:pt idx="10">
                  <c:v>24.333336978566361</c:v>
                </c:pt>
                <c:pt idx="11">
                  <c:v>28.931074086537656</c:v>
                </c:pt>
                <c:pt idx="12">
                  <c:v>34.165176192152039</c:v>
                </c:pt>
                <c:pt idx="13">
                  <c:v>39.535598659082609</c:v>
                </c:pt>
                <c:pt idx="14">
                  <c:v>46.203351812901538</c:v>
                </c:pt>
                <c:pt idx="15">
                  <c:v>52.899619404713889</c:v>
                </c:pt>
                <c:pt idx="16">
                  <c:v>59.029461155173635</c:v>
                </c:pt>
                <c:pt idx="17">
                  <c:v>65.605571649986928</c:v>
                </c:pt>
                <c:pt idx="18">
                  <c:v>72.145594353400341</c:v>
                </c:pt>
                <c:pt idx="19">
                  <c:v>79.282844590544286</c:v>
                </c:pt>
                <c:pt idx="20">
                  <c:v>86.294549975916766</c:v>
                </c:pt>
                <c:pt idx="21">
                  <c:v>94.541372728919214</c:v>
                </c:pt>
                <c:pt idx="22">
                  <c:v>102.71703645662612</c:v>
                </c:pt>
                <c:pt idx="23">
                  <c:v>109.54982772125551</c:v>
                </c:pt>
                <c:pt idx="24">
                  <c:v>117.84544523446063</c:v>
                </c:pt>
                <c:pt idx="25">
                  <c:v>125.66531383568977</c:v>
                </c:pt>
                <c:pt idx="26">
                  <c:v>133.85165141719099</c:v>
                </c:pt>
                <c:pt idx="27">
                  <c:v>141.44787736749123</c:v>
                </c:pt>
                <c:pt idx="28">
                  <c:v>150.46677554495042</c:v>
                </c:pt>
                <c:pt idx="29">
                  <c:v>159.05719473437998</c:v>
                </c:pt>
                <c:pt idx="30">
                  <c:v>167.12764476039987</c:v>
                </c:pt>
                <c:pt idx="31">
                  <c:v>177.73440575945412</c:v>
                </c:pt>
                <c:pt idx="32">
                  <c:v>185.85517538193301</c:v>
                </c:pt>
                <c:pt idx="33">
                  <c:v>195.51857101706909</c:v>
                </c:pt>
                <c:pt idx="34">
                  <c:v>204.5257787832297</c:v>
                </c:pt>
                <c:pt idx="35">
                  <c:v>214.31827722140201</c:v>
                </c:pt>
                <c:pt idx="36">
                  <c:v>222.99052928992143</c:v>
                </c:pt>
                <c:pt idx="37">
                  <c:v>233.969350335521</c:v>
                </c:pt>
                <c:pt idx="38">
                  <c:v>243.09600360842771</c:v>
                </c:pt>
                <c:pt idx="39">
                  <c:v>254.74117809804494</c:v>
                </c:pt>
                <c:pt idx="40">
                  <c:v>261.85504751259174</c:v>
                </c:pt>
                <c:pt idx="41">
                  <c:v>273.09766523053696</c:v>
                </c:pt>
                <c:pt idx="42">
                  <c:v>282.5851964174426</c:v>
                </c:pt>
                <c:pt idx="43">
                  <c:v>292.07526899810881</c:v>
                </c:pt>
                <c:pt idx="44">
                  <c:v>301.4611444345922</c:v>
                </c:pt>
                <c:pt idx="45">
                  <c:v>311.64095128187313</c:v>
                </c:pt>
                <c:pt idx="46">
                  <c:v>321.49647628530715</c:v>
                </c:pt>
                <c:pt idx="47">
                  <c:v>331.43434244658323</c:v>
                </c:pt>
                <c:pt idx="48">
                  <c:v>341.95876228779542</c:v>
                </c:pt>
                <c:pt idx="49">
                  <c:v>351.21197696997785</c:v>
                </c:pt>
                <c:pt idx="50">
                  <c:v>361.42990472366711</c:v>
                </c:pt>
                <c:pt idx="51">
                  <c:v>370.78680827128017</c:v>
                </c:pt>
                <c:pt idx="52">
                  <c:v>381.80273366578388</c:v>
                </c:pt>
                <c:pt idx="53">
                  <c:v>392.20669144274581</c:v>
                </c:pt>
                <c:pt idx="54">
                  <c:v>402.37429959997604</c:v>
                </c:pt>
                <c:pt idx="55">
                  <c:v>412.84738328722506</c:v>
                </c:pt>
                <c:pt idx="56">
                  <c:v>423.15578465879008</c:v>
                </c:pt>
                <c:pt idx="57">
                  <c:v>433.95874125615921</c:v>
                </c:pt>
                <c:pt idx="58">
                  <c:v>445.43160924881067</c:v>
                </c:pt>
                <c:pt idx="59">
                  <c:v>454.22279854532417</c:v>
                </c:pt>
                <c:pt idx="60">
                  <c:v>465.87356410121464</c:v>
                </c:pt>
                <c:pt idx="61">
                  <c:v>475.47901595861003</c:v>
                </c:pt>
                <c:pt idx="62">
                  <c:v>485.96328177840542</c:v>
                </c:pt>
                <c:pt idx="63">
                  <c:v>495.43403976649137</c:v>
                </c:pt>
                <c:pt idx="64">
                  <c:v>505.27431640736211</c:v>
                </c:pt>
                <c:pt idx="65">
                  <c:v>517.27020323593592</c:v>
                </c:pt>
                <c:pt idx="66">
                  <c:v>524.75206646701122</c:v>
                </c:pt>
                <c:pt idx="67">
                  <c:v>536.13751051429972</c:v>
                </c:pt>
                <c:pt idx="68">
                  <c:v>546.65379789547819</c:v>
                </c:pt>
                <c:pt idx="69">
                  <c:v>556.25518352285667</c:v>
                </c:pt>
                <c:pt idx="70">
                  <c:v>567.23400456845616</c:v>
                </c:pt>
                <c:pt idx="71">
                  <c:v>577.05903284676356</c:v>
                </c:pt>
                <c:pt idx="72">
                  <c:v>586.85864718746541</c:v>
                </c:pt>
                <c:pt idx="73">
                  <c:v>597.84255102058614</c:v>
                </c:pt>
                <c:pt idx="74">
                  <c:v>608.46049415218681</c:v>
                </c:pt>
                <c:pt idx="75">
                  <c:v>619.15467909660413</c:v>
                </c:pt>
                <c:pt idx="76">
                  <c:v>628.50700813544825</c:v>
                </c:pt>
                <c:pt idx="77">
                  <c:v>638.68783154023333</c:v>
                </c:pt>
                <c:pt idx="78">
                  <c:v>650.55614040202738</c:v>
                </c:pt>
                <c:pt idx="79">
                  <c:v>660.17277439196914</c:v>
                </c:pt>
                <c:pt idx="80">
                  <c:v>669.42344768039106</c:v>
                </c:pt>
                <c:pt idx="81">
                  <c:v>680.72756712734167</c:v>
                </c:pt>
                <c:pt idx="82">
                  <c:v>690.45602244274789</c:v>
                </c:pt>
                <c:pt idx="83">
                  <c:v>701.20611804989755</c:v>
                </c:pt>
                <c:pt idx="84">
                  <c:v>710.30430771268607</c:v>
                </c:pt>
                <c:pt idx="85">
                  <c:v>721.55759928442558</c:v>
                </c:pt>
                <c:pt idx="86">
                  <c:v>731.43853822546521</c:v>
                </c:pt>
                <c:pt idx="87">
                  <c:v>741.54311981743365</c:v>
                </c:pt>
                <c:pt idx="88">
                  <c:v>751.85609569776773</c:v>
                </c:pt>
                <c:pt idx="89">
                  <c:v>761.88951826444054</c:v>
                </c:pt>
                <c:pt idx="90">
                  <c:v>772.38547449553471</c:v>
                </c:pt>
                <c:pt idx="91">
                  <c:v>783.45578571651424</c:v>
                </c:pt>
                <c:pt idx="92">
                  <c:v>793.09275085654053</c:v>
                </c:pt>
                <c:pt idx="93">
                  <c:v>803.6242866002824</c:v>
                </c:pt>
                <c:pt idx="94">
                  <c:v>813.83052394267315</c:v>
                </c:pt>
                <c:pt idx="95">
                  <c:v>822.72540210461705</c:v>
                </c:pt>
                <c:pt idx="96">
                  <c:v>833.11970258528891</c:v>
                </c:pt>
                <c:pt idx="97">
                  <c:v>843.78847359210056</c:v>
                </c:pt>
                <c:pt idx="98">
                  <c:v>853.7507371334782</c:v>
                </c:pt>
                <c:pt idx="99">
                  <c:v>863.33687439829328</c:v>
                </c:pt>
                <c:pt idx="100">
                  <c:v>873.54819452820493</c:v>
                </c:pt>
                <c:pt idx="101">
                  <c:v>883.88658434614467</c:v>
                </c:pt>
                <c:pt idx="102">
                  <c:v>893.72177819949445</c:v>
                </c:pt>
                <c:pt idx="103">
                  <c:v>903.13001790107069</c:v>
                </c:pt>
                <c:pt idx="104">
                  <c:v>912.25362150146475</c:v>
                </c:pt>
                <c:pt idx="105">
                  <c:v>922.35820309343319</c:v>
                </c:pt>
                <c:pt idx="106">
                  <c:v>932.35096335993717</c:v>
                </c:pt>
                <c:pt idx="107">
                  <c:v>942.81642286590454</c:v>
                </c:pt>
                <c:pt idx="108">
                  <c:v>953.35812418468845</c:v>
                </c:pt>
                <c:pt idx="109">
                  <c:v>962.24283677159053</c:v>
                </c:pt>
                <c:pt idx="110">
                  <c:v>973.22165781719002</c:v>
                </c:pt>
                <c:pt idx="111">
                  <c:v>981.26771046310864</c:v>
                </c:pt>
                <c:pt idx="112">
                  <c:v>990.54888047665702</c:v>
                </c:pt>
                <c:pt idx="113">
                  <c:v>1001.9546556740301</c:v>
                </c:pt>
                <c:pt idx="114">
                  <c:v>1011.2358256875784</c:v>
                </c:pt>
                <c:pt idx="115">
                  <c:v>1020.9541154279425</c:v>
                </c:pt>
                <c:pt idx="116">
                  <c:v>1029.8540763774079</c:v>
                </c:pt>
                <c:pt idx="117">
                  <c:v>1038.5202291009018</c:v>
                </c:pt>
                <c:pt idx="118">
                  <c:v>1047.4456039879726</c:v>
                </c:pt>
                <c:pt idx="119">
                  <c:v>1055.2578484079199</c:v>
                </c:pt>
                <c:pt idx="120">
                  <c:v>1061.3978557334221</c:v>
                </c:pt>
                <c:pt idx="121">
                  <c:v>1067.7513401348108</c:v>
                </c:pt>
                <c:pt idx="122">
                  <c:v>1072.1987792157827</c:v>
                </c:pt>
                <c:pt idx="123">
                  <c:v>1075.5381706171524</c:v>
                </c:pt>
                <c:pt idx="124">
                  <c:v>1077.4492987250903</c:v>
                </c:pt>
                <c:pt idx="125">
                  <c:v>1078.0287365024967</c:v>
                </c:pt>
                <c:pt idx="126">
                  <c:v>1079.2231915699581</c:v>
                </c:pt>
                <c:pt idx="127">
                  <c:v>1080.3973154873347</c:v>
                </c:pt>
                <c:pt idx="128">
                  <c:v>1082.7760600472147</c:v>
                </c:pt>
                <c:pt idx="129">
                  <c:v>1084.4025520539701</c:v>
                </c:pt>
                <c:pt idx="130">
                  <c:v>1086.7914621888922</c:v>
                </c:pt>
                <c:pt idx="131">
                  <c:v>1088.0875730067753</c:v>
                </c:pt>
                <c:pt idx="132">
                  <c:v>1089.9478732395019</c:v>
                </c:pt>
                <c:pt idx="133">
                  <c:v>1091.9352431602563</c:v>
                </c:pt>
                <c:pt idx="134">
                  <c:v>1094.5122164334596</c:v>
                </c:pt>
                <c:pt idx="135">
                  <c:v>1095.310214074274</c:v>
                </c:pt>
                <c:pt idx="136">
                  <c:v>1098.3446382243774</c:v>
                </c:pt>
                <c:pt idx="137">
                  <c:v>1099.7373220051616</c:v>
                </c:pt>
                <c:pt idx="138">
                  <c:v>1100.4285811080326</c:v>
                </c:pt>
                <c:pt idx="139">
                  <c:v>1102.5125239916881</c:v>
                </c:pt>
                <c:pt idx="140">
                  <c:v>1104.4439832497103</c:v>
                </c:pt>
                <c:pt idx="141">
                  <c:v>1106.263621182268</c:v>
                </c:pt>
                <c:pt idx="142">
                  <c:v>1107.3106754116168</c:v>
                </c:pt>
                <c:pt idx="143">
                  <c:v>1108.5661239293311</c:v>
                </c:pt>
                <c:pt idx="144">
                  <c:v>1109.7707445718347</c:v>
                </c:pt>
                <c:pt idx="145">
                  <c:v>1110.6551496005079</c:v>
                </c:pt>
                <c:pt idx="146">
                  <c:v>1112.2765588197421</c:v>
                </c:pt>
                <c:pt idx="147">
                  <c:v>1113.0033974352611</c:v>
                </c:pt>
                <c:pt idx="148">
                  <c:v>1114.2537631654543</c:v>
                </c:pt>
                <c:pt idx="149">
                  <c:v>1115.6515297337598</c:v>
                </c:pt>
                <c:pt idx="150">
                  <c:v>1116.6731700255032</c:v>
                </c:pt>
                <c:pt idx="151">
                  <c:v>1117.8777906680066</c:v>
                </c:pt>
                <c:pt idx="152">
                  <c:v>1118.6910366713842</c:v>
                </c:pt>
                <c:pt idx="153">
                  <c:v>1119.7126769631275</c:v>
                </c:pt>
                <c:pt idx="154">
                  <c:v>1120.7597311924765</c:v>
                </c:pt>
                <c:pt idx="155">
                  <c:v>1121.7712059091773</c:v>
                </c:pt>
                <c:pt idx="156">
                  <c:v>1122.6149486376819</c:v>
                </c:pt>
                <c:pt idx="157">
                  <c:v>1123.3722839783272</c:v>
                </c:pt>
                <c:pt idx="158">
                  <c:v>1123.6823340171152</c:v>
                </c:pt>
                <c:pt idx="159">
                  <c:v>1124.7446366090273</c:v>
                </c:pt>
                <c:pt idx="160">
                  <c:v>1125.5731309749683</c:v>
                </c:pt>
                <c:pt idx="161">
                  <c:v>1126.1119064522061</c:v>
                </c:pt>
                <c:pt idx="162">
                  <c:v>1127.0928844437806</c:v>
                </c:pt>
                <c:pt idx="163">
                  <c:v>1127.7688951840883</c:v>
                </c:pt>
                <c:pt idx="164">
                  <c:v>1128.3432501739737</c:v>
                </c:pt>
                <c:pt idx="165">
                  <c:v>1128.9074395888172</c:v>
                </c:pt>
                <c:pt idx="166">
                  <c:v>1129.7257683797159</c:v>
                </c:pt>
                <c:pt idx="167">
                  <c:v>1130.1069774437992</c:v>
                </c:pt>
                <c:pt idx="168">
                  <c:v>1130.2950405820804</c:v>
                </c:pt>
                <c:pt idx="169">
                  <c:v>1131.3420948114292</c:v>
                </c:pt>
                <c:pt idx="170">
                  <c:v>1131.7334694505548</c:v>
                </c:pt>
                <c:pt idx="171">
                  <c:v>1132.7296958046925</c:v>
                </c:pt>
                <c:pt idx="172">
                  <c:v>1133.6700114960979</c:v>
                </c:pt>
                <c:pt idx="173">
                  <c:v>1133.9902271099281</c:v>
                </c:pt>
                <c:pt idx="174">
                  <c:v>1134.9051288637279</c:v>
                </c:pt>
                <c:pt idx="175">
                  <c:v>1135.0372813392769</c:v>
                </c:pt>
                <c:pt idx="176">
                  <c:v>1135.4337387659234</c:v>
                </c:pt>
                <c:pt idx="177">
                  <c:v>1136.1961568940901</c:v>
                </c:pt>
                <c:pt idx="178">
                  <c:v>1136.6485249834691</c:v>
                </c:pt>
                <c:pt idx="179">
                  <c:v>1136.9890717473834</c:v>
                </c:pt>
                <c:pt idx="180">
                  <c:v>1137.8023177507612</c:v>
                </c:pt>
                <c:pt idx="181">
                  <c:v>1138.3156792903933</c:v>
                </c:pt>
                <c:pt idx="182">
                  <c:v>1138.6511432667869</c:v>
                </c:pt>
                <c:pt idx="183">
                  <c:v>1139.5457138705021</c:v>
                </c:pt>
                <c:pt idx="184">
                  <c:v>1139.7185286462202</c:v>
                </c:pt>
                <c:pt idx="185">
                  <c:v>1140.6130992499357</c:v>
                </c:pt>
                <c:pt idx="186">
                  <c:v>1140.9231492887232</c:v>
                </c:pt>
                <c:pt idx="187">
                  <c:v>1141.4365108283555</c:v>
                </c:pt>
                <c:pt idx="188">
                  <c:v>1141.7821403797911</c:v>
                </c:pt>
                <c:pt idx="189">
                  <c:v>1142.2497568317331</c:v>
                </c:pt>
                <c:pt idx="190">
                  <c:v>1143.0477544725477</c:v>
                </c:pt>
                <c:pt idx="191">
                  <c:v>1142.8851052718719</c:v>
                </c:pt>
                <c:pt idx="192">
                  <c:v>1143.7237652128554</c:v>
                </c:pt>
                <c:pt idx="193">
                  <c:v>1145.182525231414</c:v>
                </c:pt>
                <c:pt idx="194">
                  <c:v>1145.446830182512</c:v>
                </c:pt>
                <c:pt idx="195">
                  <c:v>1145.594231020624</c:v>
                </c:pt>
                <c:pt idx="196">
                  <c:v>1145.7924597339475</c:v>
                </c:pt>
                <c:pt idx="197">
                  <c:v>1146.6311196749309</c:v>
                </c:pt>
                <c:pt idx="198">
                  <c:v>1147.0275771015777</c:v>
                </c:pt>
                <c:pt idx="199">
                  <c:v>1147.5002763410409</c:v>
                </c:pt>
                <c:pt idx="200">
                  <c:v>1147.9780583680251</c:v>
                </c:pt>
                <c:pt idx="201">
                  <c:v>1147.6832566918008</c:v>
                </c:pt>
                <c:pt idx="202">
                  <c:v>1148.5168338452631</c:v>
                </c:pt>
                <c:pt idx="203">
                  <c:v>1149.1420167103597</c:v>
                </c:pt>
                <c:pt idx="204">
                  <c:v>1149.528308561964</c:v>
                </c:pt>
                <c:pt idx="205">
                  <c:v>1150.4787898284117</c:v>
                </c:pt>
                <c:pt idx="206">
                  <c:v>1151.2259595940152</c:v>
                </c:pt>
                <c:pt idx="207">
                  <c:v>1150.9819857930017</c:v>
                </c:pt>
                <c:pt idx="208">
                  <c:v>1151.2107112314518</c:v>
                </c:pt>
                <c:pt idx="209">
                  <c:v>1151.4394366699019</c:v>
                </c:pt>
                <c:pt idx="210">
                  <c:v>1152.0188744473082</c:v>
                </c:pt>
                <c:pt idx="211">
                  <c:v>1152.4966564742929</c:v>
                </c:pt>
                <c:pt idx="212">
                  <c:v>1153.2031639397273</c:v>
                </c:pt>
                <c:pt idx="213">
                  <c:v>1153.650449241585</c:v>
                </c:pt>
                <c:pt idx="214">
                  <c:v>1153.9096714051616</c:v>
                </c:pt>
                <c:pt idx="215">
                  <c:v>1154.2400525940338</c:v>
                </c:pt>
                <c:pt idx="216">
                  <c:v>1154.565350995385</c:v>
                </c:pt>
                <c:pt idx="217">
                  <c:v>1155.2311961606504</c:v>
                </c:pt>
                <c:pt idx="218">
                  <c:v>1155.0329674473271</c:v>
                </c:pt>
                <c:pt idx="219">
                  <c:v>1156.2579192399148</c:v>
                </c:pt>
                <c:pt idx="220">
                  <c:v>1156.1816774270983</c:v>
                </c:pt>
                <c:pt idx="221">
                  <c:v>1156.9898406429547</c:v>
                </c:pt>
                <c:pt idx="222">
                  <c:v>1157.4828710325028</c:v>
                </c:pt>
                <c:pt idx="223">
                  <c:v>1158.3621932736546</c:v>
                </c:pt>
                <c:pt idx="224">
                  <c:v>1157.7980038588114</c:v>
                </c:pt>
                <c:pt idx="225">
                  <c:v>1158.7281539751748</c:v>
                </c:pt>
                <c:pt idx="226">
                  <c:v>1158.819644150555</c:v>
                </c:pt>
                <c:pt idx="227">
                  <c:v>1159.0890318891736</c:v>
                </c:pt>
                <c:pt idx="228">
                  <c:v>1158.9822933512303</c:v>
                </c:pt>
                <c:pt idx="229">
                  <c:v>1160.0700098807481</c:v>
                </c:pt>
                <c:pt idx="230">
                  <c:v>1160.4969640325214</c:v>
                </c:pt>
                <c:pt idx="231">
                  <c:v>1160.5833714203804</c:v>
                </c:pt>
                <c:pt idx="232">
                  <c:v>1161.2288854355613</c:v>
                </c:pt>
                <c:pt idx="233">
                  <c:v>1161.4830248116168</c:v>
                </c:pt>
                <c:pt idx="234">
                  <c:v>1162.5097478908813</c:v>
                </c:pt>
                <c:pt idx="235">
                  <c:v>1162.1742839144879</c:v>
                </c:pt>
                <c:pt idx="236">
                  <c:v>1162.8452118672747</c:v>
                </c:pt>
                <c:pt idx="237">
                  <c:v>1163.1145996058935</c:v>
                </c:pt>
                <c:pt idx="238">
                  <c:v>1163.4094012821179</c:v>
                </c:pt>
                <c:pt idx="239">
                  <c:v>1164.187067772848</c:v>
                </c:pt>
                <c:pt idx="240">
                  <c:v>1163.9786734844824</c:v>
                </c:pt>
                <c:pt idx="241">
                  <c:v>1164.4259587863401</c:v>
                </c:pt>
                <c:pt idx="242">
                  <c:v>1164.9494859010144</c:v>
                </c:pt>
                <c:pt idx="243">
                  <c:v>1165.2951154524503</c:v>
                </c:pt>
                <c:pt idx="244">
                  <c:v>1165.3459433276612</c:v>
                </c:pt>
                <c:pt idx="245">
                  <c:v>1166.357418044362</c:v>
                </c:pt>
                <c:pt idx="246">
                  <c:v>1166.34725246932</c:v>
                </c:pt>
                <c:pt idx="247">
                  <c:v>1167.3180648858524</c:v>
                </c:pt>
                <c:pt idx="248">
                  <c:v>1166.2100172062501</c:v>
                </c:pt>
                <c:pt idx="249">
                  <c:v>1167.1249189600501</c:v>
                </c:pt>
                <c:pt idx="250">
                  <c:v>1167.3841411236267</c:v>
                </c:pt>
                <c:pt idx="251">
                  <c:v>1167.7094395249778</c:v>
                </c:pt>
                <c:pt idx="252">
                  <c:v>1168.6700863664678</c:v>
                </c:pt>
                <c:pt idx="253">
                  <c:v>1169.0767093681566</c:v>
                </c:pt>
                <c:pt idx="254">
                  <c:v>1169.0258814929455</c:v>
                </c:pt>
                <c:pt idx="255">
                  <c:v>1169.5290774575353</c:v>
                </c:pt>
                <c:pt idx="256">
                  <c:v>1169.8340447088021</c:v>
                </c:pt>
                <c:pt idx="257">
                  <c:v>1169.9052037340978</c:v>
                </c:pt>
                <c:pt idx="258">
                  <c:v>1170.194922622801</c:v>
                </c:pt>
                <c:pt idx="259">
                  <c:v>1170.0881840848579</c:v>
                </c:pt>
                <c:pt idx="260">
                  <c:v>1171.0284997762633</c:v>
                </c:pt>
                <c:pt idx="261">
                  <c:v>1171.5571096784588</c:v>
                </c:pt>
                <c:pt idx="262">
                  <c:v>1171.3080530899242</c:v>
                </c:pt>
                <c:pt idx="263">
                  <c:v>1172.1517958184288</c:v>
                </c:pt>
                <c:pt idx="264">
                  <c:v>1172.0908023681754</c:v>
                </c:pt>
                <c:pt idx="265">
                  <c:v>1172.7210680207929</c:v>
                </c:pt>
                <c:pt idx="266">
                  <c:v>1172.4110179820054</c:v>
                </c:pt>
                <c:pt idx="267">
                  <c:v>1173.2344295604253</c:v>
                </c:pt>
                <c:pt idx="268">
                  <c:v>1173.1480221725665</c:v>
                </c:pt>
                <c:pt idx="269">
                  <c:v>1173.6105558369877</c:v>
                </c:pt>
                <c:pt idx="270">
                  <c:v>1173.8392812754375</c:v>
                </c:pt>
                <c:pt idx="271">
                  <c:v>1172.9396278842007</c:v>
                </c:pt>
                <c:pt idx="272">
                  <c:v>1174.139165739183</c:v>
                </c:pt>
                <c:pt idx="273">
                  <c:v>1174.9524117425608</c:v>
                </c:pt>
                <c:pt idx="274">
                  <c:v>1174.9320805924765</c:v>
                </c:pt>
                <c:pt idx="275">
                  <c:v>1175.2522962063065</c:v>
                </c:pt>
                <c:pt idx="276">
                  <c:v>1174.9625773176031</c:v>
                </c:pt>
                <c:pt idx="277">
                  <c:v>1175.5318495199674</c:v>
                </c:pt>
                <c:pt idx="278">
                  <c:v>1175.9638864592619</c:v>
                </c:pt>
                <c:pt idx="279">
                  <c:v>1176.0909561472897</c:v>
                </c:pt>
                <c:pt idx="280">
                  <c:v>1176.3654266734297</c:v>
                </c:pt>
                <c:pt idx="281">
                  <c:v>1176.5382414491473</c:v>
                </c:pt>
                <c:pt idx="282">
                  <c:v>1176.7669668875974</c:v>
                </c:pt>
                <c:pt idx="283">
                  <c:v>1177.1380103766387</c:v>
                </c:pt>
                <c:pt idx="284">
                  <c:v>1177.2295005520186</c:v>
                </c:pt>
                <c:pt idx="285">
                  <c:v>1177.7428620916505</c:v>
                </c:pt>
                <c:pt idx="286">
                  <c:v>1178.1189883682127</c:v>
                </c:pt>
                <c:pt idx="287">
                  <c:v>1177.9919186801853</c:v>
                </c:pt>
                <c:pt idx="288">
                  <c:v>1177.930925229932</c:v>
                </c:pt>
                <c:pt idx="289">
                  <c:v>1178.2816375688885</c:v>
                </c:pt>
                <c:pt idx="290">
                  <c:v>1179.0643868471393</c:v>
                </c:pt>
                <c:pt idx="291">
                  <c:v>1178.5154457948595</c:v>
                </c:pt>
                <c:pt idx="292">
                  <c:v>1179.0694696346607</c:v>
                </c:pt>
                <c:pt idx="293">
                  <c:v>1179.1406286599561</c:v>
                </c:pt>
                <c:pt idx="294">
                  <c:v>1179.7403975874472</c:v>
                </c:pt>
                <c:pt idx="295">
                  <c:v>1179.1457114474772</c:v>
                </c:pt>
                <c:pt idx="296">
                  <c:v>1179.2575327729417</c:v>
                </c:pt>
                <c:pt idx="297">
                  <c:v>1179.9640402383764</c:v>
                </c:pt>
                <c:pt idx="298">
                  <c:v>1180.0199509011084</c:v>
                </c:pt>
                <c:pt idx="299">
                  <c:v>1180.4519878404028</c:v>
                </c:pt>
                <c:pt idx="300">
                  <c:v>1180.9704321675563</c:v>
                </c:pt>
                <c:pt idx="301">
                  <c:v>1180.873859204655</c:v>
                </c:pt>
                <c:pt idx="302">
                  <c:v>1181.3363928690762</c:v>
                </c:pt>
                <c:pt idx="303">
                  <c:v>1181.2601510562595</c:v>
                </c:pt>
                <c:pt idx="304">
                  <c:v>1181.5346215823995</c:v>
                </c:pt>
                <c:pt idx="305">
                  <c:v>1181.6057806076951</c:v>
                </c:pt>
                <c:pt idx="306">
                  <c:v>1182.0276519719473</c:v>
                </c:pt>
                <c:pt idx="307">
                  <c:v>1181.9056650714406</c:v>
                </c:pt>
                <c:pt idx="308">
                  <c:v>1182.1038937847638</c:v>
                </c:pt>
                <c:pt idx="309">
                  <c:v>1182.8968086380573</c:v>
                </c:pt>
                <c:pt idx="310">
                  <c:v>1182.4241093985938</c:v>
                </c:pt>
                <c:pt idx="311">
                  <c:v>1182.744325012424</c:v>
                </c:pt>
                <c:pt idx="312">
                  <c:v>1182.6731659871284</c:v>
                </c:pt>
                <c:pt idx="313">
                  <c:v>1183.4660808404215</c:v>
                </c:pt>
                <c:pt idx="314">
                  <c:v>1183.1001201389015</c:v>
                </c:pt>
                <c:pt idx="315">
                  <c:v>1183.2271898269294</c:v>
                </c:pt>
                <c:pt idx="316">
                  <c:v>1183.5219915031539</c:v>
                </c:pt>
                <c:pt idx="317">
                  <c:v>1183.4000046026472</c:v>
                </c:pt>
                <c:pt idx="318">
                  <c:v>1183.2322726144505</c:v>
                </c:pt>
                <c:pt idx="319">
                  <c:v>1183.6033161034916</c:v>
                </c:pt>
                <c:pt idx="320">
                  <c:v>1184.4521416195171</c:v>
                </c:pt>
                <c:pt idx="321">
                  <c:v>1184.3047407814049</c:v>
                </c:pt>
                <c:pt idx="322">
                  <c:v>1183.8269587544205</c:v>
                </c:pt>
                <c:pt idx="323">
                  <c:v>1184.3301547190104</c:v>
                </c:pt>
                <c:pt idx="324">
                  <c:v>1184.8587646212061</c:v>
                </c:pt>
                <c:pt idx="325">
                  <c:v>1184.3911481692637</c:v>
                </c:pt>
                <c:pt idx="326">
                  <c:v>1184.5588801574604</c:v>
                </c:pt>
                <c:pt idx="327">
                  <c:v>1185.0671589095714</c:v>
                </c:pt>
                <c:pt idx="328">
                  <c:v>1185.138317934867</c:v>
                </c:pt>
                <c:pt idx="329">
                  <c:v>1185.2196425352049</c:v>
                </c:pt>
                <c:pt idx="330">
                  <c:v>1185.1586490849515</c:v>
                </c:pt>
                <c:pt idx="331">
                  <c:v>1185.0569933345294</c:v>
                </c:pt>
                <c:pt idx="332">
                  <c:v>1185.5296925739926</c:v>
                </c:pt>
                <c:pt idx="333">
                  <c:v>1185.6313483244148</c:v>
                </c:pt>
                <c:pt idx="334">
                  <c:v>1185.4788646987813</c:v>
                </c:pt>
                <c:pt idx="335">
                  <c:v>1185.8753221254283</c:v>
                </c:pt>
                <c:pt idx="336">
                  <c:v>1186.2616139770325</c:v>
                </c:pt>
                <c:pt idx="337">
                  <c:v>1186.4140976026658</c:v>
                </c:pt>
                <c:pt idx="338">
                  <c:v>1186.1192959264415</c:v>
                </c:pt>
                <c:pt idx="339">
                  <c:v>1185.4788646987813</c:v>
                </c:pt>
                <c:pt idx="340">
                  <c:v>1186.0938819888358</c:v>
                </c:pt>
                <c:pt idx="341">
                  <c:v>1185.8397426127804</c:v>
                </c:pt>
                <c:pt idx="342">
                  <c:v>1186.5005049905249</c:v>
                </c:pt>
                <c:pt idx="343">
                  <c:v>1186.2057033143003</c:v>
                </c:pt>
                <c:pt idx="344">
                  <c:v>1186.1650410141315</c:v>
                </c:pt>
                <c:pt idx="345">
                  <c:v>1187.1409362181848</c:v>
                </c:pt>
                <c:pt idx="346">
                  <c:v>1186.4242631777081</c:v>
                </c:pt>
                <c:pt idx="347">
                  <c:v>1186.8461345419603</c:v>
                </c:pt>
                <c:pt idx="348">
                  <c:v>1186.5970779534259</c:v>
                </c:pt>
                <c:pt idx="349">
                  <c:v>1186.6377402535948</c:v>
                </c:pt>
                <c:pt idx="350">
                  <c:v>1186.8512173294816</c:v>
                </c:pt>
                <c:pt idx="351">
                  <c:v>1186.8105550293126</c:v>
                </c:pt>
                <c:pt idx="352">
                  <c:v>1186.9427075048616</c:v>
                </c:pt>
                <c:pt idx="353">
                  <c:v>1186.8664656920448</c:v>
                </c:pt>
                <c:pt idx="354">
                  <c:v>1187.0087837426358</c:v>
                </c:pt>
                <c:pt idx="355">
                  <c:v>1186.922376354777</c:v>
                </c:pt>
                <c:pt idx="356">
                  <c:v>1186.4700082653983</c:v>
                </c:pt>
                <c:pt idx="357">
                  <c:v>1187.2832542687759</c:v>
                </c:pt>
                <c:pt idx="358">
                  <c:v>1186.5055877780458</c:v>
                </c:pt>
                <c:pt idx="359">
                  <c:v>1186.825803391876</c:v>
                </c:pt>
                <c:pt idx="360">
                  <c:v>1187.2171780310016</c:v>
                </c:pt>
                <c:pt idx="361">
                  <c:v>1187.1358534306637</c:v>
                </c:pt>
                <c:pt idx="362">
                  <c:v>1186.8410517544394</c:v>
                </c:pt>
                <c:pt idx="363">
                  <c:v>1186.8918796296502</c:v>
                </c:pt>
                <c:pt idx="364">
                  <c:v>1187.5678903699581</c:v>
                </c:pt>
                <c:pt idx="365">
                  <c:v>1187.9389338589992</c:v>
                </c:pt>
                <c:pt idx="366">
                  <c:v>1187.2476747561282</c:v>
                </c:pt>
                <c:pt idx="367">
                  <c:v>1187.0799427679315</c:v>
                </c:pt>
                <c:pt idx="368">
                  <c:v>1187.3849100191983</c:v>
                </c:pt>
                <c:pt idx="369">
                  <c:v>1186.8664656920448</c:v>
                </c:pt>
                <c:pt idx="370">
                  <c:v>1187.5780559450004</c:v>
                </c:pt>
                <c:pt idx="371">
                  <c:v>1186.7648099416226</c:v>
                </c:pt>
                <c:pt idx="372">
                  <c:v>1187.8525264711404</c:v>
                </c:pt>
                <c:pt idx="373">
                  <c:v>1187.0240321051992</c:v>
                </c:pt>
                <c:pt idx="374">
                  <c:v>1187.5323108573104</c:v>
                </c:pt>
                <c:pt idx="375">
                  <c:v>1186.9579558674247</c:v>
                </c:pt>
                <c:pt idx="376">
                  <c:v>1187.3544132940715</c:v>
                </c:pt>
                <c:pt idx="377">
                  <c:v>1187.5018141321837</c:v>
                </c:pt>
                <c:pt idx="378">
                  <c:v>1186.8054722417914</c:v>
                </c:pt>
                <c:pt idx="379">
                  <c:v>1186.9681214424668</c:v>
                </c:pt>
                <c:pt idx="380">
                  <c:v>1186.4700082653983</c:v>
                </c:pt>
                <c:pt idx="381">
                  <c:v>1187.0748599804103</c:v>
                </c:pt>
                <c:pt idx="382">
                  <c:v>1186.9477902923825</c:v>
                </c:pt>
                <c:pt idx="383">
                  <c:v>1187.1053567055369</c:v>
                </c:pt>
                <c:pt idx="384">
                  <c:v>1186.0023918134559</c:v>
                </c:pt>
                <c:pt idx="385">
                  <c:v>1186.5411672906937</c:v>
                </c:pt>
                <c:pt idx="386">
                  <c:v>1186.7953066667492</c:v>
                </c:pt>
                <c:pt idx="387">
                  <c:v>1185.9515639382448</c:v>
                </c:pt>
                <c:pt idx="388">
                  <c:v>1186.7648099416226</c:v>
                </c:pt>
                <c:pt idx="389">
                  <c:v>1186.4801738404403</c:v>
                </c:pt>
                <c:pt idx="390">
                  <c:v>1185.9413983632026</c:v>
                </c:pt>
                <c:pt idx="391">
                  <c:v>1186.5055877780458</c:v>
                </c:pt>
                <c:pt idx="392">
                  <c:v>1186.7546443665804</c:v>
                </c:pt>
                <c:pt idx="393">
                  <c:v>1186.5564156532569</c:v>
                </c:pt>
                <c:pt idx="394">
                  <c:v>1186.195537739258</c:v>
                </c:pt>
                <c:pt idx="395">
                  <c:v>1186.327690214807</c:v>
                </c:pt>
                <c:pt idx="396">
                  <c:v>1186.1904549517369</c:v>
                </c:pt>
                <c:pt idx="397">
                  <c:v>1185.8753221254283</c:v>
                </c:pt>
                <c:pt idx="398">
                  <c:v>1185.6923417746682</c:v>
                </c:pt>
                <c:pt idx="399">
                  <c:v>1185.997309025935</c:v>
                </c:pt>
                <c:pt idx="400">
                  <c:v>1185.5652720866403</c:v>
                </c:pt>
                <c:pt idx="401">
                  <c:v>1184.8740129837693</c:v>
                </c:pt>
                <c:pt idx="402">
                  <c:v>1185.0468277594871</c:v>
                </c:pt>
                <c:pt idx="403">
                  <c:v>1185.5195269989504</c:v>
                </c:pt>
                <c:pt idx="404">
                  <c:v>1185.1281523598248</c:v>
                </c:pt>
                <c:pt idx="405">
                  <c:v>1185.3721261608382</c:v>
                </c:pt>
                <c:pt idx="406">
                  <c:v>1184.5233006448127</c:v>
                </c:pt>
                <c:pt idx="407">
                  <c:v>1185.138317934867</c:v>
                </c:pt>
                <c:pt idx="408">
                  <c:v>1184.7062809955728</c:v>
                </c:pt>
                <c:pt idx="409">
                  <c:v>1184.6859498454883</c:v>
                </c:pt>
                <c:pt idx="410">
                  <c:v>1183.7659653041671</c:v>
                </c:pt>
                <c:pt idx="411">
                  <c:v>1184.9553375841069</c:v>
                </c:pt>
                <c:pt idx="412">
                  <c:v>1183.8472899045048</c:v>
                </c:pt>
                <c:pt idx="413">
                  <c:v>1183.3949218151258</c:v>
                </c:pt>
                <c:pt idx="414">
                  <c:v>1183.5067431405905</c:v>
                </c:pt>
                <c:pt idx="415">
                  <c:v>1183.2322726144505</c:v>
                </c:pt>
                <c:pt idx="416">
                  <c:v>1183.5779021658861</c:v>
                </c:pt>
                <c:pt idx="417">
                  <c:v>1183.1001201389015</c:v>
                </c:pt>
                <c:pt idx="418">
                  <c:v>1182.2309634727917</c:v>
                </c:pt>
                <c:pt idx="419">
                  <c:v>1182.9984643884793</c:v>
                </c:pt>
                <c:pt idx="420">
                  <c:v>1182.5054339989317</c:v>
                </c:pt>
                <c:pt idx="421">
                  <c:v>1181.8650027712717</c:v>
                </c:pt>
                <c:pt idx="422">
                  <c:v>1182.0683142721161</c:v>
                </c:pt>
                <c:pt idx="423">
                  <c:v>1181.3313100815551</c:v>
                </c:pt>
                <c:pt idx="424">
                  <c:v>1181.6566084829062</c:v>
                </c:pt>
                <c:pt idx="425">
                  <c:v>1181.8090921085395</c:v>
                </c:pt>
                <c:pt idx="426">
                  <c:v>1180.4774017780085</c:v>
                </c:pt>
                <c:pt idx="427">
                  <c:v>1181.0466739803728</c:v>
                </c:pt>
                <c:pt idx="428">
                  <c:v>1180.2283451894739</c:v>
                </c:pt>
                <c:pt idx="429">
                  <c:v>1180.177517314263</c:v>
                </c:pt>
                <c:pt idx="430">
                  <c:v>1180.5282296532196</c:v>
                </c:pt>
                <c:pt idx="431">
                  <c:v>1179.7912254626583</c:v>
                </c:pt>
                <c:pt idx="432" formatCode="General">
                  <c:v>1179.8674672754751</c:v>
                </c:pt>
                <c:pt idx="433" formatCode="General">
                  <c:v>1179.1609598100408</c:v>
                </c:pt>
                <c:pt idx="434" formatCode="General">
                  <c:v>1178.3324654440996</c:v>
                </c:pt>
                <c:pt idx="435" formatCode="General">
                  <c:v>1177.8496006295941</c:v>
                </c:pt>
                <c:pt idx="436" formatCode="General">
                  <c:v>1177.5649645284118</c:v>
                </c:pt>
                <c:pt idx="437" formatCode="General">
                  <c:v>1177.6005440410595</c:v>
                </c:pt>
                <c:pt idx="438" formatCode="General">
                  <c:v>1177.2447489145818</c:v>
                </c:pt>
                <c:pt idx="439" formatCode="General">
                  <c:v>1176.4264201236829</c:v>
                </c:pt>
                <c:pt idx="440" formatCode="General">
                  <c:v>1176.3247643732607</c:v>
                </c:pt>
                <c:pt idx="441" formatCode="General">
                  <c:v>1176.563655386753</c:v>
                </c:pt>
                <c:pt idx="442" formatCode="General">
                  <c:v>1175.5826773951785</c:v>
                </c:pt>
                <c:pt idx="443" formatCode="General">
                  <c:v>1175.2421306312642</c:v>
                </c:pt>
                <c:pt idx="444" formatCode="General">
                  <c:v>1174.8660043547018</c:v>
                </c:pt>
                <c:pt idx="445" formatCode="General">
                  <c:v>1173.864695213043</c:v>
                </c:pt>
                <c:pt idx="446" formatCode="General">
                  <c:v>1173.5902246869032</c:v>
                </c:pt>
                <c:pt idx="447" formatCode="General">
                  <c:v>1172.9243795216375</c:v>
                </c:pt>
                <c:pt idx="448" formatCode="General">
                  <c:v>1172.1365474558654</c:v>
                </c:pt>
                <c:pt idx="449" formatCode="General">
                  <c:v>1172.2737827189355</c:v>
                </c:pt>
                <c:pt idx="450" formatCode="General">
                  <c:v>1171.8824080798099</c:v>
                </c:pt>
                <c:pt idx="451" formatCode="General">
                  <c:v>1170.6269595620952</c:v>
                </c:pt>
                <c:pt idx="452" formatCode="General">
                  <c:v>1170.3118267357866</c:v>
                </c:pt>
                <c:pt idx="453" formatCode="General">
                  <c:v>1169.3308487442123</c:v>
                </c:pt>
                <c:pt idx="454" formatCode="General">
                  <c:v>1170.0576873597311</c:v>
                </c:pt>
                <c:pt idx="455" formatCode="General">
                  <c:v>1169.4680840072822</c:v>
                </c:pt>
                <c:pt idx="456" formatCode="General">
                  <c:v>1168.2278838521311</c:v>
                </c:pt>
                <c:pt idx="457" formatCode="General">
                  <c:v>1167.4705485114857</c:v>
                </c:pt>
                <c:pt idx="458" formatCode="General">
                  <c:v>1167.3739755485842</c:v>
                </c:pt>
                <c:pt idx="459" formatCode="General">
                  <c:v>1165.9863745553212</c:v>
                </c:pt>
                <c:pt idx="460" formatCode="General">
                  <c:v>1165.3154466025346</c:v>
                </c:pt>
                <c:pt idx="461" formatCode="General">
                  <c:v>1164.4513727239457</c:v>
                </c:pt>
                <c:pt idx="462" formatCode="General">
                  <c:v>1164.187067772848</c:v>
                </c:pt>
                <c:pt idx="463" formatCode="General">
                  <c:v>1163.2874143816111</c:v>
                </c:pt>
                <c:pt idx="464" formatCode="General">
                  <c:v>1162.7638872669368</c:v>
                </c:pt>
                <c:pt idx="465" formatCode="General">
                  <c:v>1162.0421314389394</c:v>
                </c:pt>
                <c:pt idx="466" formatCode="General">
                  <c:v>1161.1424780477023</c:v>
                </c:pt>
                <c:pt idx="467" formatCode="General">
                  <c:v>1160.1513344810858</c:v>
                </c:pt>
                <c:pt idx="468" formatCode="General">
                  <c:v>1160.6697788082392</c:v>
                </c:pt>
                <c:pt idx="469" formatCode="General">
                  <c:v>1159.2567638773703</c:v>
                </c:pt>
                <c:pt idx="470" formatCode="General">
                  <c:v>1158.3113653984437</c:v>
                </c:pt>
                <c:pt idx="471" formatCode="General">
                  <c:v>1158.2402063731481</c:v>
                </c:pt>
                <c:pt idx="472" formatCode="General">
                  <c:v>1156.9440955552648</c:v>
                </c:pt>
                <c:pt idx="473" formatCode="General">
                  <c:v>1156.074938889155</c:v>
                </c:pt>
                <c:pt idx="474" formatCode="General">
                  <c:v>1156.0139454389016</c:v>
                </c:pt>
                <c:pt idx="475" formatCode="General">
                  <c:v>1154.4382813073573</c:v>
                </c:pt>
                <c:pt idx="476" formatCode="General">
                  <c:v>1153.2489090274173</c:v>
                </c:pt>
                <c:pt idx="477" formatCode="General">
                  <c:v>1152.8626171758128</c:v>
                </c:pt>
                <c:pt idx="478" formatCode="General">
                  <c:v>1152.0341228098719</c:v>
                </c:pt>
                <c:pt idx="479" formatCode="General">
                  <c:v>1151.0938071184662</c:v>
                </c:pt>
                <c:pt idx="480" formatCode="General">
                  <c:v>1150.7227636294253</c:v>
                </c:pt>
                <c:pt idx="481" formatCode="General">
                  <c:v>1149.3605765737673</c:v>
                </c:pt>
                <c:pt idx="482" formatCode="General">
                  <c:v>1148.4812543326152</c:v>
                </c:pt>
                <c:pt idx="483" formatCode="General">
                  <c:v>1147.2207230273796</c:v>
                </c:pt>
                <c:pt idx="484" formatCode="General">
                  <c:v>1147.7594985046173</c:v>
                </c:pt>
                <c:pt idx="485" formatCode="General">
                  <c:v>1146.041516322482</c:v>
                </c:pt>
                <c:pt idx="486" formatCode="General">
                  <c:v>1145.2181047440622</c:v>
                </c:pt>
                <c:pt idx="487" formatCode="General">
                  <c:v>1145.1113662061186</c:v>
                </c:pt>
                <c:pt idx="488" formatCode="General">
                  <c:v>1143.8457521133621</c:v>
                </c:pt>
                <c:pt idx="489" formatCode="General">
                  <c:v>1143.4492946867153</c:v>
                </c:pt>
                <c:pt idx="490" formatCode="General">
                  <c:v>1142.473399482662</c:v>
                </c:pt>
                <c:pt idx="491" formatCode="General">
                  <c:v>1140.9739771639343</c:v>
                </c:pt>
                <c:pt idx="492" formatCode="General">
                  <c:v>1140.4199533241333</c:v>
                </c:pt>
                <c:pt idx="493" formatCode="General">
                  <c:v>1139.99299917236</c:v>
                </c:pt>
                <c:pt idx="494" formatCode="General">
                  <c:v>1138.2140235399711</c:v>
                </c:pt>
                <c:pt idx="495" formatCode="General">
                  <c:v>1137.9548013763947</c:v>
                </c:pt>
                <c:pt idx="496" formatCode="General">
                  <c:v>1136.4807929952724</c:v>
                </c:pt>
                <c:pt idx="497" formatCode="General">
                  <c:v>1135.7082092920634</c:v>
                </c:pt>
                <c:pt idx="498" formatCode="General">
                  <c:v>1134.7424796630523</c:v>
                </c:pt>
                <c:pt idx="499" formatCode="General">
                  <c:v>1133.9241508721536</c:v>
                </c:pt>
                <c:pt idx="500" formatCode="General">
                  <c:v>1133.344713094747</c:v>
                </c:pt>
                <c:pt idx="501" formatCode="General">
                  <c:v>1132.3027416529192</c:v>
                </c:pt>
                <c:pt idx="502" formatCode="General">
                  <c:v>1131.372591536556</c:v>
                </c:pt>
                <c:pt idx="503" formatCode="General">
                  <c:v>1130.2238815567848</c:v>
                </c:pt>
                <c:pt idx="504" formatCode="General">
                  <c:v>1129.4716290036604</c:v>
                </c:pt>
                <c:pt idx="505" formatCode="General">
                  <c:v>1129.3750560407593</c:v>
                </c:pt>
                <c:pt idx="506" formatCode="General">
                  <c:v>1127.5859148333284</c:v>
                </c:pt>
                <c:pt idx="507" formatCode="General">
                  <c:v>1126.1779826899806</c:v>
                </c:pt>
                <c:pt idx="508" formatCode="General">
                  <c:v>1126.467701578684</c:v>
                </c:pt>
                <c:pt idx="509" formatCode="General">
                  <c:v>1125.6646211503482</c:v>
                </c:pt>
                <c:pt idx="510" formatCode="General">
                  <c:v>1124.1042053813674</c:v>
                </c:pt>
                <c:pt idx="511" formatCode="General">
                  <c:v>1122.7877634133995</c:v>
                </c:pt>
                <c:pt idx="512" formatCode="General">
                  <c:v>1122.1422493982184</c:v>
                </c:pt>
                <c:pt idx="513" formatCode="General">
                  <c:v>1120.8105590676876</c:v>
                </c:pt>
                <c:pt idx="514" formatCode="General">
                  <c:v>1120.1599622649851</c:v>
                </c:pt>
                <c:pt idx="515" formatCode="General">
                  <c:v>1119.2908055988753</c:v>
                </c:pt>
                <c:pt idx="516" formatCode="General">
                  <c:v>1118.3149103948219</c:v>
                </c:pt>
                <c:pt idx="517" formatCode="General">
                  <c:v>1117.1306209024033</c:v>
                </c:pt>
                <c:pt idx="518" formatCode="General">
                  <c:v>1116.297043748941</c:v>
                </c:pt>
                <c:pt idx="519" formatCode="General">
                  <c:v>1115.3872247826621</c:v>
                </c:pt>
                <c:pt idx="520" formatCode="General">
                  <c:v>1115.0975058939589</c:v>
                </c:pt>
                <c:pt idx="521" formatCode="General">
                  <c:v>1114.1826041401589</c:v>
                </c:pt>
                <c:pt idx="522" formatCode="General">
                  <c:v>1113.0745564605568</c:v>
                </c:pt>
                <c:pt idx="523" formatCode="General">
                  <c:v>1112.1037440440243</c:v>
                </c:pt>
                <c:pt idx="524" formatCode="General">
                  <c:v>1110.197698723608</c:v>
                </c:pt>
                <c:pt idx="525" formatCode="General">
                  <c:v>1110.1417880608756</c:v>
                </c:pt>
                <c:pt idx="526" formatCode="General">
                  <c:v>1109.252300244681</c:v>
                </c:pt>
                <c:pt idx="527" formatCode="General">
                  <c:v>1108.0629279647412</c:v>
                </c:pt>
                <c:pt idx="528" formatCode="General">
                  <c:v>1107.2801786864902</c:v>
                </c:pt>
                <c:pt idx="529" formatCode="General">
                  <c:v>1106.0806408315079</c:v>
                </c:pt>
                <c:pt idx="530" formatCode="General">
                  <c:v>1104.5507217876536</c:v>
                </c:pt>
                <c:pt idx="531" formatCode="General">
                  <c:v>1103.884876622388</c:v>
                </c:pt>
                <c:pt idx="532" formatCode="General">
                  <c:v>1103.3867634453193</c:v>
                </c:pt>
                <c:pt idx="533" formatCode="General">
                  <c:v>1102.1719772277738</c:v>
                </c:pt>
                <c:pt idx="534" formatCode="General">
                  <c:v>1101.5061320625082</c:v>
                </c:pt>
                <c:pt idx="535" formatCode="General">
                  <c:v>1099.8440605431049</c:v>
                </c:pt>
                <c:pt idx="536" formatCode="General">
                  <c:v>1099.2239604655294</c:v>
                </c:pt>
                <c:pt idx="537" formatCode="General">
                  <c:v>1097.5263094334784</c:v>
                </c:pt>
                <c:pt idx="538" formatCode="General">
                  <c:v>1097.3941569579295</c:v>
                </c:pt>
                <c:pt idx="539" formatCode="General">
                  <c:v>1095.178061598725</c:v>
                </c:pt>
                <c:pt idx="540" formatCode="General">
                  <c:v>1095.3712075245273</c:v>
                </c:pt>
                <c:pt idx="541" formatCode="General">
                  <c:v>1093.7701294553774</c:v>
                </c:pt>
                <c:pt idx="542" formatCode="General">
                  <c:v>1093.0026285396896</c:v>
                </c:pt>
                <c:pt idx="543" formatCode="General">
                  <c:v>1092.4994325750995</c:v>
                </c:pt>
                <c:pt idx="544" formatCode="General">
                  <c:v>1091.2236529073009</c:v>
                </c:pt>
                <c:pt idx="545" formatCode="General">
                  <c:v>1090.3849929663174</c:v>
                </c:pt>
                <c:pt idx="546" formatCode="General">
                  <c:v>1089.1142960860398</c:v>
                </c:pt>
                <c:pt idx="547" formatCode="General">
                  <c:v>1088.5043615835066</c:v>
                </c:pt>
                <c:pt idx="548" formatCode="General">
                  <c:v>1087.2997409410032</c:v>
                </c:pt>
                <c:pt idx="549" formatCode="General">
                  <c:v>1086.2018588364433</c:v>
                </c:pt>
                <c:pt idx="550" formatCode="General">
                  <c:v>1084.5296217419977</c:v>
                </c:pt>
                <c:pt idx="551" formatCode="General">
                  <c:v>1084.0467569274922</c:v>
                </c:pt>
                <c:pt idx="552" formatCode="General">
                  <c:v>1083.1826830489033</c:v>
                </c:pt>
                <c:pt idx="553" formatCode="General">
                  <c:v>1081.6070189173593</c:v>
                </c:pt>
                <c:pt idx="554" formatCode="General">
                  <c:v>1080.8547663642346</c:v>
                </c:pt>
                <c:pt idx="555" formatCode="General">
                  <c:v>1079.6908080219002</c:v>
                </c:pt>
                <c:pt idx="556" formatCode="General">
                  <c:v>1078.7301611804101</c:v>
                </c:pt>
                <c:pt idx="557" formatCode="General">
                  <c:v>1078.3642004788903</c:v>
                </c:pt>
                <c:pt idx="558" formatCode="General">
                  <c:v>1076.6716322343602</c:v>
                </c:pt>
                <c:pt idx="559" formatCode="General">
                  <c:v>1075.2077894282804</c:v>
                </c:pt>
                <c:pt idx="560" formatCode="General">
                  <c:v>1074.5775237756627</c:v>
                </c:pt>
                <c:pt idx="561" formatCode="General">
                  <c:v>1073.3068268953848</c:v>
                </c:pt>
                <c:pt idx="562" formatCode="General">
                  <c:v>1073.078101456935</c:v>
                </c:pt>
                <c:pt idx="563" formatCode="General">
                  <c:v>1071.5329340505173</c:v>
                </c:pt>
                <c:pt idx="564" formatCode="General">
                  <c:v>1070.1199191196483</c:v>
                </c:pt>
                <c:pt idx="565" formatCode="General">
                  <c:v>1069.5353985547206</c:v>
                </c:pt>
                <c:pt idx="566" formatCode="General">
                  <c:v>1068.4425992376819</c:v>
                </c:pt>
                <c:pt idx="567" formatCode="General">
                  <c:v>1067.354882708164</c:v>
                </c:pt>
                <c:pt idx="568" formatCode="General">
                  <c:v>1066.0231923776328</c:v>
                </c:pt>
                <c:pt idx="569" formatCode="General">
                  <c:v>1065.3573472123676</c:v>
                </c:pt>
                <c:pt idx="570" formatCode="General">
                  <c:v>1064.1018986946531</c:v>
                </c:pt>
                <c:pt idx="571" formatCode="General">
                  <c:v>1063.0345133152198</c:v>
                </c:pt>
                <c:pt idx="572" formatCode="General">
                  <c:v>1061.494428696323</c:v>
                </c:pt>
                <c:pt idx="573" formatCode="General">
                  <c:v>1060.6252720302132</c:v>
                </c:pt>
                <c:pt idx="574" formatCode="General">
                  <c:v>1058.9327037856833</c:v>
                </c:pt>
                <c:pt idx="575" formatCode="General">
                  <c:v>1058.8818759104722</c:v>
                </c:pt>
                <c:pt idx="576" formatCode="General">
                  <c:v>1058.13978893239</c:v>
                </c:pt>
                <c:pt idx="577" formatCode="General">
                  <c:v>1056.8182641769013</c:v>
                </c:pt>
                <c:pt idx="578" formatCode="General">
                  <c:v>1055.3696697333844</c:v>
                </c:pt>
                <c:pt idx="579" formatCode="General">
                  <c:v>1054.1193040031912</c:v>
                </c:pt>
                <c:pt idx="580" formatCode="General">
                  <c:v>1053.280644062208</c:v>
                </c:pt>
                <c:pt idx="581" formatCode="General">
                  <c:v>1052.3759078834503</c:v>
                </c:pt>
                <c:pt idx="582" formatCode="General">
                  <c:v>1051.2017839660734</c:v>
                </c:pt>
                <c:pt idx="583" formatCode="General">
                  <c:v>1049.7481067350359</c:v>
                </c:pt>
                <c:pt idx="584" formatCode="General">
                  <c:v>1047.8878065023091</c:v>
                </c:pt>
                <c:pt idx="585" formatCode="General">
                  <c:v>1047.923386014957</c:v>
                </c:pt>
                <c:pt idx="586" formatCode="General">
                  <c:v>1046.2003210453004</c:v>
                </c:pt>
                <c:pt idx="587" formatCode="General">
                  <c:v>1045.631048842936</c:v>
                </c:pt>
                <c:pt idx="588" formatCode="General">
                  <c:v>1044.5179183758128</c:v>
                </c:pt>
                <c:pt idx="589" formatCode="General">
                  <c:v>1043.2370559204926</c:v>
                </c:pt>
                <c:pt idx="590" formatCode="General">
                  <c:v>1041.0717884364994</c:v>
                </c:pt>
                <c:pt idx="591" formatCode="General">
                  <c:v>1040.959967111035</c:v>
                </c:pt>
                <c:pt idx="592" formatCode="General">
                  <c:v>1039.3538062543639</c:v>
                </c:pt>
                <c:pt idx="593" formatCode="General">
                  <c:v>1038.4287389255219</c:v>
                </c:pt>
                <c:pt idx="594" formatCode="General">
                  <c:v>1037.7679765477774</c:v>
                </c:pt>
                <c:pt idx="595" formatCode="General">
                  <c:v>1035.9991664904308</c:v>
                </c:pt>
                <c:pt idx="596" formatCode="General">
                  <c:v>1035.689116451643</c:v>
                </c:pt>
                <c:pt idx="597" formatCode="General">
                  <c:v>1034.1388662577042</c:v>
                </c:pt>
                <c:pt idx="598" formatCode="General">
                  <c:v>1032.5022086759066</c:v>
                </c:pt>
                <c:pt idx="599" formatCode="General">
                  <c:v>1032.339559475231</c:v>
                </c:pt>
                <c:pt idx="600" formatCode="General">
                  <c:v>1029.9252354027033</c:v>
                </c:pt>
                <c:pt idx="601" formatCode="General">
                  <c:v>1029.7066755392955</c:v>
                </c:pt>
                <c:pt idx="602" formatCode="General">
                  <c:v>1028.2072532205677</c:v>
                </c:pt>
                <c:pt idx="603" formatCode="General">
                  <c:v>1026.9772186404589</c:v>
                </c:pt>
                <c:pt idx="604" formatCode="General">
                  <c:v>1026.1385586994757</c:v>
                </c:pt>
                <c:pt idx="605" formatCode="General">
                  <c:v>1024.6188052306634</c:v>
                </c:pt>
                <c:pt idx="606" formatCode="General">
                  <c:v>1024.0444502407781</c:v>
                </c:pt>
                <c:pt idx="607" formatCode="General">
                  <c:v>1021.9350934195169</c:v>
                </c:pt>
                <c:pt idx="608" formatCode="General">
                  <c:v>1020.9998605156325</c:v>
                </c:pt>
                <c:pt idx="609" formatCode="General">
                  <c:v>1019.9528062862836</c:v>
                </c:pt>
                <c:pt idx="610" formatCode="General">
                  <c:v>1018.9667455071882</c:v>
                </c:pt>
                <c:pt idx="611" formatCode="General">
                  <c:v>1016.760815723026</c:v>
                </c:pt>
                <c:pt idx="612" formatCode="General">
                  <c:v>1016.1813779456193</c:v>
                </c:pt>
                <c:pt idx="613" formatCode="General">
                  <c:v>1015.1038269911438</c:v>
                </c:pt>
                <c:pt idx="614" formatCode="General">
                  <c:v>1013.3248513587549</c:v>
                </c:pt>
                <c:pt idx="615" formatCode="General">
                  <c:v>1012.5827643806729</c:v>
                </c:pt>
                <c:pt idx="616" formatCode="General">
                  <c:v>1011.0579281243396</c:v>
                </c:pt>
                <c:pt idx="617" formatCode="General">
                  <c:v>1009.970211594822</c:v>
                </c:pt>
                <c:pt idx="618" formatCode="General">
                  <c:v>1008.5775278140375</c:v>
                </c:pt>
                <c:pt idx="619" formatCode="General">
                  <c:v>1007.7490334480963</c:v>
                </c:pt>
                <c:pt idx="620" formatCode="General">
                  <c:v>1005.7819946774265</c:v>
                </c:pt>
                <c:pt idx="621" formatCode="General">
                  <c:v>1005.0653216369499</c:v>
                </c:pt>
                <c:pt idx="622" formatCode="General">
                  <c:v>1003.240600916871</c:v>
                </c:pt>
                <c:pt idx="623" formatCode="General">
                  <c:v>1002.9813787532944</c:v>
                </c:pt>
                <c:pt idx="624" formatCode="General">
                  <c:v>1001.8123376234389</c:v>
                </c:pt>
                <c:pt idx="625" formatCode="General">
                  <c:v>999.88596115293785</c:v>
                </c:pt>
                <c:pt idx="626" formatCode="General">
                  <c:v>998.64576099778685</c:v>
                </c:pt>
                <c:pt idx="627" formatCode="General">
                  <c:v>997.51229938057895</c:v>
                </c:pt>
                <c:pt idx="628" formatCode="General">
                  <c:v>996.44491400114566</c:v>
                </c:pt>
                <c:pt idx="629" formatCode="General">
                  <c:v>995.29112123385369</c:v>
                </c:pt>
                <c:pt idx="630" formatCode="General">
                  <c:v>993.26817180045134</c:v>
                </c:pt>
                <c:pt idx="631" formatCode="General">
                  <c:v>992.1550413333282</c:v>
                </c:pt>
                <c:pt idx="632" formatCode="General">
                  <c:v>991.13340104158476</c:v>
                </c:pt>
                <c:pt idx="633" formatCode="General">
                  <c:v>989.45608115961818</c:v>
                </c:pt>
                <c:pt idx="634" formatCode="General">
                  <c:v>988.36328184257934</c:v>
                </c:pt>
                <c:pt idx="635" formatCode="General">
                  <c:v>987.14849562503377</c:v>
                </c:pt>
                <c:pt idx="636" formatCode="General">
                  <c:v>986.04044794543165</c:v>
                </c:pt>
                <c:pt idx="637" formatCode="General">
                  <c:v>984.82057894036507</c:v>
                </c:pt>
                <c:pt idx="638" formatCode="General">
                  <c:v>983.42789515958054</c:v>
                </c:pt>
                <c:pt idx="639" formatCode="General">
                  <c:v>981.73532691505079</c:v>
                </c:pt>
                <c:pt idx="640" formatCode="General">
                  <c:v>979.9715996452253</c:v>
                </c:pt>
                <c:pt idx="641" formatCode="General">
                  <c:v>979.22442987962199</c:v>
                </c:pt>
                <c:pt idx="642" formatCode="General">
                  <c:v>976.92700992007997</c:v>
                </c:pt>
                <c:pt idx="643" formatCode="General">
                  <c:v>975.82404502799875</c:v>
                </c:pt>
                <c:pt idx="644" formatCode="General">
                  <c:v>975.08704083743783</c:v>
                </c:pt>
                <c:pt idx="645" formatCode="General">
                  <c:v>973.49612834332993</c:v>
                </c:pt>
                <c:pt idx="646" formatCode="General">
                  <c:v>972.47957083910774</c:v>
                </c:pt>
                <c:pt idx="647" formatCode="General">
                  <c:v>970.74634029440904</c:v>
                </c:pt>
                <c:pt idx="648" formatCode="General">
                  <c:v>970.14657136691801</c:v>
                </c:pt>
                <c:pt idx="649" formatCode="General">
                  <c:v>967.95588994531909</c:v>
                </c:pt>
                <c:pt idx="650" formatCode="General">
                  <c:v>966.89867014092806</c:v>
                </c:pt>
                <c:pt idx="651" formatCode="General">
                  <c:v>965.92785772439595</c:v>
                </c:pt>
                <c:pt idx="652" formatCode="General">
                  <c:v>962.81719176147578</c:v>
                </c:pt>
                <c:pt idx="653" formatCode="General">
                  <c:v>962.29366464680163</c:v>
                </c:pt>
                <c:pt idx="654" formatCode="General">
                  <c:v>960.79424232807366</c:v>
                </c:pt>
                <c:pt idx="655" formatCode="General">
                  <c:v>960.00132747478051</c:v>
                </c:pt>
                <c:pt idx="656" formatCode="General">
                  <c:v>958.44091170579941</c:v>
                </c:pt>
                <c:pt idx="657" formatCode="General">
                  <c:v>956.74834346126954</c:v>
                </c:pt>
                <c:pt idx="658" formatCode="General">
                  <c:v>955.23367277997852</c:v>
                </c:pt>
                <c:pt idx="659" formatCode="General">
                  <c:v>954.25269478840414</c:v>
                </c:pt>
                <c:pt idx="660" formatCode="General">
                  <c:v>952.50929866866295</c:v>
                </c:pt>
                <c:pt idx="661" formatCode="General">
                  <c:v>950.92346896207653</c:v>
                </c:pt>
                <c:pt idx="662" formatCode="General">
                  <c:v>949.73409668213662</c:v>
                </c:pt>
                <c:pt idx="663" formatCode="General">
                  <c:v>948.10760467538114</c:v>
                </c:pt>
                <c:pt idx="664" formatCode="General">
                  <c:v>946.7098381070756</c:v>
                </c:pt>
                <c:pt idx="665" formatCode="General">
                  <c:v>945.77460520319096</c:v>
                </c:pt>
                <c:pt idx="666" formatCode="General">
                  <c:v>943.43144015595897</c:v>
                </c:pt>
                <c:pt idx="667" formatCode="General">
                  <c:v>942.49620725207444</c:v>
                </c:pt>
                <c:pt idx="668" formatCode="General">
                  <c:v>941.14418577145921</c:v>
                </c:pt>
                <c:pt idx="669" formatCode="General">
                  <c:v>939.39062407667575</c:v>
                </c:pt>
                <c:pt idx="670" formatCode="General">
                  <c:v>938.29274197211589</c:v>
                </c:pt>
                <c:pt idx="671" formatCode="General">
                  <c:v>936.18338515085486</c:v>
                </c:pt>
                <c:pt idx="672" formatCode="General">
                  <c:v>935.03975795860492</c:v>
                </c:pt>
                <c:pt idx="673" formatCode="General">
                  <c:v>933.901213553876</c:v>
                </c:pt>
                <c:pt idx="674" formatCode="General">
                  <c:v>931.92909199568498</c:v>
                </c:pt>
                <c:pt idx="675" formatCode="General">
                  <c:v>930.61265002771734</c:v>
                </c:pt>
                <c:pt idx="676" formatCode="General">
                  <c:v>928.88958505806067</c:v>
                </c:pt>
                <c:pt idx="677" formatCode="General">
                  <c:v>926.83105611201074</c:v>
                </c:pt>
                <c:pt idx="678" formatCode="General">
                  <c:v>925.99747895854853</c:v>
                </c:pt>
                <c:pt idx="679" formatCode="General">
                  <c:v>924.37098695179304</c:v>
                </c:pt>
                <c:pt idx="680" formatCode="General">
                  <c:v>922.40903096864429</c:v>
                </c:pt>
                <c:pt idx="681" formatCode="General">
                  <c:v>921.05192670050758</c:v>
                </c:pt>
                <c:pt idx="682" formatCode="General">
                  <c:v>919.76089867014559</c:v>
                </c:pt>
                <c:pt idx="683" formatCode="General">
                  <c:v>918.39871161448775</c:v>
                </c:pt>
                <c:pt idx="684" formatCode="General">
                  <c:v>916.23344413049449</c:v>
                </c:pt>
                <c:pt idx="685" formatCode="General">
                  <c:v>915.45069485224337</c:v>
                </c:pt>
                <c:pt idx="686" formatCode="General">
                  <c:v>913.40741426875695</c:v>
                </c:pt>
                <c:pt idx="687" formatCode="General">
                  <c:v>912.41627070214008</c:v>
                </c:pt>
                <c:pt idx="688" formatCode="General">
                  <c:v>911.09474594665153</c:v>
                </c:pt>
                <c:pt idx="689" formatCode="General">
                  <c:v>908.88881616248909</c:v>
                </c:pt>
                <c:pt idx="690" formatCode="General">
                  <c:v>907.57745698204246</c:v>
                </c:pt>
                <c:pt idx="691" formatCode="General">
                  <c:v>905.30036817258485</c:v>
                </c:pt>
                <c:pt idx="692" formatCode="General">
                  <c:v>904.14657540529265</c:v>
                </c:pt>
                <c:pt idx="693" formatCode="General">
                  <c:v>901.81357593310281</c:v>
                </c:pt>
                <c:pt idx="694" formatCode="General">
                  <c:v>900.29382246429066</c:v>
                </c:pt>
                <c:pt idx="695" formatCode="General">
                  <c:v>899.17052642212514</c:v>
                </c:pt>
                <c:pt idx="696" formatCode="General">
                  <c:v>897.36613685213081</c:v>
                </c:pt>
                <c:pt idx="697" formatCode="General">
                  <c:v>895.94803913374074</c:v>
                </c:pt>
                <c:pt idx="698" formatCode="General">
                  <c:v>893.77768886222634</c:v>
                </c:pt>
                <c:pt idx="699" formatCode="General">
                  <c:v>892.14611406794984</c:v>
                </c:pt>
                <c:pt idx="700" formatCode="General">
                  <c:v>890.81442373741879</c:v>
                </c:pt>
                <c:pt idx="701" formatCode="General">
                  <c:v>889.01003416742458</c:v>
                </c:pt>
                <c:pt idx="702" formatCode="General">
                  <c:v>887.45978397348574</c:v>
                </c:pt>
                <c:pt idx="703" formatCode="General">
                  <c:v>885.37584108983015</c:v>
                </c:pt>
                <c:pt idx="704" formatCode="General">
                  <c:v>883.52062364462461</c:v>
                </c:pt>
                <c:pt idx="705" formatCode="General">
                  <c:v>882.79378502910595</c:v>
                </c:pt>
                <c:pt idx="706" formatCode="General">
                  <c:v>880.55735851981694</c:v>
                </c:pt>
                <c:pt idx="707" formatCode="General">
                  <c:v>877.99563360917716</c:v>
                </c:pt>
                <c:pt idx="708" formatCode="General">
                  <c:v>876.23190633935167</c:v>
                </c:pt>
                <c:pt idx="709" formatCode="General">
                  <c:v>874.67149057037057</c:v>
                </c:pt>
                <c:pt idx="710" formatCode="General">
                  <c:v>871.41342376933858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95A-4FA0-93EB-9136E826C856}"/>
            </c:ext>
          </c:extLst>
        </c:ser>
        <c:ser>
          <c:idx val="3"/>
          <c:order val="3"/>
          <c:tx>
            <c:strRef>
              <c:f>'46NTA7'!$B$2</c:f>
              <c:strCache>
                <c:ptCount val="1"/>
                <c:pt idx="0">
                  <c:v>AWA_3_04_Rz</c:v>
                </c:pt>
              </c:strCache>
            </c:strRef>
          </c:tx>
          <c:spPr>
            <a:ln w="28575" cap="rnd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'46NTA7'!$H$22:$H$709</c:f>
              <c:numCache>
                <c:formatCode>0.000</c:formatCode>
                <c:ptCount val="688"/>
                <c:pt idx="0">
                  <c:v>3.5164688682819543E-5</c:v>
                </c:pt>
                <c:pt idx="1">
                  <c:v>3.940908868281954E-5</c:v>
                </c:pt>
                <c:pt idx="2">
                  <c:v>4.1227728682819546E-5</c:v>
                </c:pt>
                <c:pt idx="3">
                  <c:v>4.2520088682819537E-5</c:v>
                </c:pt>
                <c:pt idx="4">
                  <c:v>3.624337268281954E-5</c:v>
                </c:pt>
                <c:pt idx="5">
                  <c:v>3.9794688682819538E-5</c:v>
                </c:pt>
                <c:pt idx="6">
                  <c:v>7.1464888682819545E-5</c:v>
                </c:pt>
                <c:pt idx="7">
                  <c:v>1.0373188868281955E-4</c:v>
                </c:pt>
                <c:pt idx="8">
                  <c:v>1.3513868868281955E-4</c:v>
                </c:pt>
                <c:pt idx="9">
                  <c:v>1.8405228868281952E-4</c:v>
                </c:pt>
                <c:pt idx="10">
                  <c:v>2.1373708868281956E-4</c:v>
                </c:pt>
                <c:pt idx="11">
                  <c:v>2.4906028868281952E-4</c:v>
                </c:pt>
                <c:pt idx="12">
                  <c:v>2.9438588868281953E-4</c:v>
                </c:pt>
                <c:pt idx="13">
                  <c:v>3.2179588868281954E-4</c:v>
                </c:pt>
                <c:pt idx="14">
                  <c:v>3.7232508868281956E-4</c:v>
                </c:pt>
                <c:pt idx="15">
                  <c:v>4.1481348868281957E-4</c:v>
                </c:pt>
                <c:pt idx="16">
                  <c:v>4.4942868868281957E-4</c:v>
                </c:pt>
                <c:pt idx="17">
                  <c:v>4.9263268868281955E-4</c:v>
                </c:pt>
                <c:pt idx="18">
                  <c:v>5.4166868868281957E-4</c:v>
                </c:pt>
                <c:pt idx="19">
                  <c:v>5.8391668868281951E-4</c:v>
                </c:pt>
                <c:pt idx="20">
                  <c:v>6.2853268868281954E-4</c:v>
                </c:pt>
                <c:pt idx="21">
                  <c:v>6.7902868868281946E-4</c:v>
                </c:pt>
                <c:pt idx="22">
                  <c:v>7.2730468868281955E-4</c:v>
                </c:pt>
                <c:pt idx="23">
                  <c:v>7.7403268868281956E-4</c:v>
                </c:pt>
                <c:pt idx="24">
                  <c:v>8.2088868868281952E-4</c:v>
                </c:pt>
                <c:pt idx="25">
                  <c:v>8.6431268868281954E-4</c:v>
                </c:pt>
                <c:pt idx="26">
                  <c:v>9.0877268868281961E-4</c:v>
                </c:pt>
                <c:pt idx="27">
                  <c:v>9.5790468868281952E-4</c:v>
                </c:pt>
                <c:pt idx="28">
                  <c:v>1.0063686886828194E-3</c:v>
                </c:pt>
                <c:pt idx="29">
                  <c:v>1.0473766886828196E-3</c:v>
                </c:pt>
                <c:pt idx="30">
                  <c:v>1.0973686886828196E-3</c:v>
                </c:pt>
                <c:pt idx="31">
                  <c:v>1.1488886886828196E-3</c:v>
                </c:pt>
                <c:pt idx="32">
                  <c:v>1.1963766886828194E-3</c:v>
                </c:pt>
                <c:pt idx="33">
                  <c:v>1.2474606886828197E-3</c:v>
                </c:pt>
                <c:pt idx="34">
                  <c:v>1.2901286886828195E-3</c:v>
                </c:pt>
                <c:pt idx="35">
                  <c:v>1.3416486886828193E-3</c:v>
                </c:pt>
                <c:pt idx="36">
                  <c:v>1.3986646886828193E-3</c:v>
                </c:pt>
                <c:pt idx="37">
                  <c:v>1.4587206886828195E-3</c:v>
                </c:pt>
                <c:pt idx="38">
                  <c:v>1.5018366886828194E-3</c:v>
                </c:pt>
                <c:pt idx="39">
                  <c:v>1.5524966886828195E-3</c:v>
                </c:pt>
                <c:pt idx="40">
                  <c:v>1.6015246886828193E-3</c:v>
                </c:pt>
                <c:pt idx="41">
                  <c:v>1.6496726886828196E-3</c:v>
                </c:pt>
                <c:pt idx="42">
                  <c:v>1.7006966886828196E-3</c:v>
                </c:pt>
                <c:pt idx="43">
                  <c:v>1.7486966886828194E-3</c:v>
                </c:pt>
                <c:pt idx="44">
                  <c:v>1.8044126886828194E-3</c:v>
                </c:pt>
                <c:pt idx="45">
                  <c:v>1.8668926886828193E-3</c:v>
                </c:pt>
                <c:pt idx="46">
                  <c:v>1.9110886886828193E-3</c:v>
                </c:pt>
                <c:pt idx="47">
                  <c:v>1.9599126886828194E-3</c:v>
                </c:pt>
                <c:pt idx="48">
                  <c:v>2.0153606886828194E-3</c:v>
                </c:pt>
                <c:pt idx="49">
                  <c:v>2.0703806886828192E-3</c:v>
                </c:pt>
                <c:pt idx="50">
                  <c:v>2.1167406886828193E-3</c:v>
                </c:pt>
                <c:pt idx="51">
                  <c:v>2.1653686886828195E-3</c:v>
                </c:pt>
                <c:pt idx="52">
                  <c:v>2.2117886886828197E-3</c:v>
                </c:pt>
                <c:pt idx="53">
                  <c:v>2.2670326886828195E-3</c:v>
                </c:pt>
                <c:pt idx="54">
                  <c:v>2.3282446886828197E-3</c:v>
                </c:pt>
                <c:pt idx="55">
                  <c:v>2.3754646886828194E-3</c:v>
                </c:pt>
                <c:pt idx="56">
                  <c:v>2.4246486886828193E-3</c:v>
                </c:pt>
                <c:pt idx="57">
                  <c:v>2.4786606886828193E-3</c:v>
                </c:pt>
                <c:pt idx="58">
                  <c:v>2.5323926886828196E-3</c:v>
                </c:pt>
                <c:pt idx="59">
                  <c:v>2.5760246886828192E-3</c:v>
                </c:pt>
                <c:pt idx="60">
                  <c:v>2.6323566886828193E-3</c:v>
                </c:pt>
                <c:pt idx="61">
                  <c:v>2.6822686886828193E-3</c:v>
                </c:pt>
                <c:pt idx="62">
                  <c:v>2.7271326886828197E-3</c:v>
                </c:pt>
                <c:pt idx="63">
                  <c:v>2.7842206886828196E-3</c:v>
                </c:pt>
                <c:pt idx="64">
                  <c:v>2.8340566886828193E-3</c:v>
                </c:pt>
                <c:pt idx="65">
                  <c:v>2.8789566886828193E-3</c:v>
                </c:pt>
                <c:pt idx="66">
                  <c:v>2.9304646886828194E-3</c:v>
                </c:pt>
                <c:pt idx="67">
                  <c:v>2.9841726886828198E-3</c:v>
                </c:pt>
                <c:pt idx="68">
                  <c:v>3.0261806886828198E-3</c:v>
                </c:pt>
                <c:pt idx="69">
                  <c:v>3.0819846886828194E-3</c:v>
                </c:pt>
                <c:pt idx="70">
                  <c:v>3.1300526886828195E-3</c:v>
                </c:pt>
                <c:pt idx="71">
                  <c:v>3.1786166886828195E-3</c:v>
                </c:pt>
                <c:pt idx="72">
                  <c:v>3.2336686886828194E-3</c:v>
                </c:pt>
                <c:pt idx="73">
                  <c:v>3.2840286886828196E-3</c:v>
                </c:pt>
                <c:pt idx="74">
                  <c:v>3.3273886886828197E-3</c:v>
                </c:pt>
                <c:pt idx="75">
                  <c:v>3.3837806886828194E-3</c:v>
                </c:pt>
                <c:pt idx="76">
                  <c:v>3.4347646886828194E-3</c:v>
                </c:pt>
                <c:pt idx="77">
                  <c:v>3.4813366886828193E-3</c:v>
                </c:pt>
                <c:pt idx="78">
                  <c:v>3.5281686886828195E-3</c:v>
                </c:pt>
                <c:pt idx="79">
                  <c:v>3.5797766886828193E-3</c:v>
                </c:pt>
                <c:pt idx="80">
                  <c:v>3.6293846886828198E-3</c:v>
                </c:pt>
                <c:pt idx="81">
                  <c:v>3.6825766886828194E-3</c:v>
                </c:pt>
                <c:pt idx="82">
                  <c:v>3.7348006886828195E-3</c:v>
                </c:pt>
                <c:pt idx="83">
                  <c:v>3.7812686886828195E-3</c:v>
                </c:pt>
                <c:pt idx="84">
                  <c:v>3.8324846886828197E-3</c:v>
                </c:pt>
                <c:pt idx="85">
                  <c:v>3.8734326886828195E-3</c:v>
                </c:pt>
                <c:pt idx="86">
                  <c:v>3.9207526886828195E-3</c:v>
                </c:pt>
                <c:pt idx="87">
                  <c:v>3.9704566886828198E-3</c:v>
                </c:pt>
                <c:pt idx="88">
                  <c:v>4.0235366886828194E-3</c:v>
                </c:pt>
                <c:pt idx="89">
                  <c:v>4.0720446886828195E-3</c:v>
                </c:pt>
                <c:pt idx="90">
                  <c:v>4.1168846886828194E-3</c:v>
                </c:pt>
                <c:pt idx="91">
                  <c:v>4.1649246886828195E-3</c:v>
                </c:pt>
                <c:pt idx="92">
                  <c:v>4.2185646886828193E-3</c:v>
                </c:pt>
                <c:pt idx="93">
                  <c:v>4.2649246886828198E-3</c:v>
                </c:pt>
                <c:pt idx="94">
                  <c:v>4.3144446886828189E-3</c:v>
                </c:pt>
                <c:pt idx="95">
                  <c:v>4.360124688682819E-3</c:v>
                </c:pt>
                <c:pt idx="96">
                  <c:v>4.4115646886828189E-3</c:v>
                </c:pt>
                <c:pt idx="97">
                  <c:v>4.4675246886828196E-3</c:v>
                </c:pt>
                <c:pt idx="98">
                  <c:v>4.5084846886828192E-3</c:v>
                </c:pt>
                <c:pt idx="99">
                  <c:v>4.5581646886828191E-3</c:v>
                </c:pt>
                <c:pt idx="100">
                  <c:v>4.6113646886828197E-3</c:v>
                </c:pt>
                <c:pt idx="101">
                  <c:v>4.6556846886828193E-3</c:v>
                </c:pt>
                <c:pt idx="102">
                  <c:v>4.71340468868282E-3</c:v>
                </c:pt>
                <c:pt idx="103">
                  <c:v>4.7564846886828192E-3</c:v>
                </c:pt>
                <c:pt idx="104">
                  <c:v>4.8018846886828193E-3</c:v>
                </c:pt>
                <c:pt idx="105">
                  <c:v>4.841364688682819E-3</c:v>
                </c:pt>
                <c:pt idx="106">
                  <c:v>4.8930846886828198E-3</c:v>
                </c:pt>
                <c:pt idx="107">
                  <c:v>4.9430846886828195E-3</c:v>
                </c:pt>
                <c:pt idx="108">
                  <c:v>4.9995246886828191E-3</c:v>
                </c:pt>
                <c:pt idx="109">
                  <c:v>5.058244688682819E-3</c:v>
                </c:pt>
                <c:pt idx="110">
                  <c:v>5.10452468868282E-3</c:v>
                </c:pt>
                <c:pt idx="111">
                  <c:v>5.1778446886828191E-3</c:v>
                </c:pt>
                <c:pt idx="112">
                  <c:v>5.2527646886828191E-3</c:v>
                </c:pt>
                <c:pt idx="113">
                  <c:v>5.338964688682819E-3</c:v>
                </c:pt>
                <c:pt idx="114">
                  <c:v>5.4440446886828194E-3</c:v>
                </c:pt>
                <c:pt idx="115">
                  <c:v>5.5759246886828194E-3</c:v>
                </c:pt>
                <c:pt idx="116">
                  <c:v>5.6958446886828194E-3</c:v>
                </c:pt>
                <c:pt idx="117">
                  <c:v>5.884164688682819E-3</c:v>
                </c:pt>
                <c:pt idx="118">
                  <c:v>6.0894446886828194E-3</c:v>
                </c:pt>
                <c:pt idx="119">
                  <c:v>6.2618046886828193E-3</c:v>
                </c:pt>
                <c:pt idx="120">
                  <c:v>6.4535646886828193E-3</c:v>
                </c:pt>
                <c:pt idx="121">
                  <c:v>6.6569246886828189E-3</c:v>
                </c:pt>
                <c:pt idx="122">
                  <c:v>6.83404468868282E-3</c:v>
                </c:pt>
                <c:pt idx="123">
                  <c:v>7.0055246886828191E-3</c:v>
                </c:pt>
                <c:pt idx="124">
                  <c:v>7.1774446886828189E-3</c:v>
                </c:pt>
                <c:pt idx="125">
                  <c:v>7.3726846886828191E-3</c:v>
                </c:pt>
                <c:pt idx="126">
                  <c:v>7.5364846886828195E-3</c:v>
                </c:pt>
                <c:pt idx="127">
                  <c:v>7.7177646886828202E-3</c:v>
                </c:pt>
                <c:pt idx="128">
                  <c:v>7.8678446886828197E-3</c:v>
                </c:pt>
                <c:pt idx="129">
                  <c:v>8.05064468868282E-3</c:v>
                </c:pt>
                <c:pt idx="130">
                  <c:v>8.2324046886828196E-3</c:v>
                </c:pt>
                <c:pt idx="131">
                  <c:v>8.4078446886828202E-3</c:v>
                </c:pt>
                <c:pt idx="132">
                  <c:v>8.5816846886828183E-3</c:v>
                </c:pt>
                <c:pt idx="133">
                  <c:v>8.7914046886828183E-3</c:v>
                </c:pt>
                <c:pt idx="134">
                  <c:v>8.9676446886828194E-3</c:v>
                </c:pt>
                <c:pt idx="135">
                  <c:v>9.1475246886828197E-3</c:v>
                </c:pt>
                <c:pt idx="136">
                  <c:v>9.3384446886828204E-3</c:v>
                </c:pt>
                <c:pt idx="137">
                  <c:v>9.5216846886828198E-3</c:v>
                </c:pt>
                <c:pt idx="138">
                  <c:v>9.7331246886828201E-3</c:v>
                </c:pt>
                <c:pt idx="139">
                  <c:v>9.9039246886828188E-3</c:v>
                </c:pt>
                <c:pt idx="140">
                  <c:v>1.011552468868282E-2</c:v>
                </c:pt>
                <c:pt idx="141">
                  <c:v>1.0295044688682819E-2</c:v>
                </c:pt>
                <c:pt idx="142">
                  <c:v>1.0473924688682822E-2</c:v>
                </c:pt>
                <c:pt idx="143">
                  <c:v>1.068180468868282E-2</c:v>
                </c:pt>
                <c:pt idx="144">
                  <c:v>1.086612468868282E-2</c:v>
                </c:pt>
                <c:pt idx="145">
                  <c:v>1.104708468868282E-2</c:v>
                </c:pt>
                <c:pt idx="146">
                  <c:v>1.1259524688682821E-2</c:v>
                </c:pt>
                <c:pt idx="147">
                  <c:v>1.1444164688682821E-2</c:v>
                </c:pt>
                <c:pt idx="148">
                  <c:v>1.1636004688682819E-2</c:v>
                </c:pt>
                <c:pt idx="149">
                  <c:v>1.1826484688682821E-2</c:v>
                </c:pt>
                <c:pt idx="150">
                  <c:v>1.203948468868282E-2</c:v>
                </c:pt>
                <c:pt idx="151">
                  <c:v>1.2228724688682822E-2</c:v>
                </c:pt>
                <c:pt idx="152">
                  <c:v>1.2418524688682821E-2</c:v>
                </c:pt>
                <c:pt idx="153">
                  <c:v>1.261608468868282E-2</c:v>
                </c:pt>
                <c:pt idx="154">
                  <c:v>1.2815284688682821E-2</c:v>
                </c:pt>
                <c:pt idx="155">
                  <c:v>1.3037204688682819E-2</c:v>
                </c:pt>
                <c:pt idx="156">
                  <c:v>1.3241204688682819E-2</c:v>
                </c:pt>
                <c:pt idx="157">
                  <c:v>1.3435004688682821E-2</c:v>
                </c:pt>
                <c:pt idx="158">
                  <c:v>1.3625484688682821E-2</c:v>
                </c:pt>
                <c:pt idx="159">
                  <c:v>1.383828468868282E-2</c:v>
                </c:pt>
                <c:pt idx="160">
                  <c:v>1.4029444688682819E-2</c:v>
                </c:pt>
                <c:pt idx="161">
                  <c:v>1.422652468868282E-2</c:v>
                </c:pt>
                <c:pt idx="162">
                  <c:v>1.4413124688682822E-2</c:v>
                </c:pt>
                <c:pt idx="163">
                  <c:v>1.4603684688682821E-2</c:v>
                </c:pt>
                <c:pt idx="164">
                  <c:v>1.483028468868282E-2</c:v>
                </c:pt>
                <c:pt idx="165">
                  <c:v>1.5012564688682822E-2</c:v>
                </c:pt>
                <c:pt idx="166">
                  <c:v>1.5228204688682821E-2</c:v>
                </c:pt>
                <c:pt idx="167">
                  <c:v>1.5416644688682821E-2</c:v>
                </c:pt>
                <c:pt idx="168">
                  <c:v>1.5612924688682821E-2</c:v>
                </c:pt>
                <c:pt idx="169">
                  <c:v>1.5810484688682819E-2</c:v>
                </c:pt>
                <c:pt idx="170">
                  <c:v>1.6023404688682821E-2</c:v>
                </c:pt>
                <c:pt idx="171">
                  <c:v>1.6212684688682821E-2</c:v>
                </c:pt>
                <c:pt idx="172">
                  <c:v>1.6440524688682821E-2</c:v>
                </c:pt>
                <c:pt idx="173">
                  <c:v>1.6646644688682821E-2</c:v>
                </c:pt>
                <c:pt idx="174">
                  <c:v>1.6830964688682823E-2</c:v>
                </c:pt>
                <c:pt idx="175">
                  <c:v>1.7029924688682821E-2</c:v>
                </c:pt>
                <c:pt idx="176">
                  <c:v>1.7235924688682819E-2</c:v>
                </c:pt>
                <c:pt idx="177">
                  <c:v>1.7435044688682823E-2</c:v>
                </c:pt>
                <c:pt idx="178">
                  <c:v>1.7650124688682819E-2</c:v>
                </c:pt>
                <c:pt idx="179">
                  <c:v>1.7829724688682821E-2</c:v>
                </c:pt>
                <c:pt idx="180">
                  <c:v>1.8053404688682821E-2</c:v>
                </c:pt>
                <c:pt idx="181">
                  <c:v>1.8247884688682822E-2</c:v>
                </c:pt>
                <c:pt idx="182">
                  <c:v>1.8435804688682819E-2</c:v>
                </c:pt>
                <c:pt idx="183">
                  <c:v>1.863080468868282E-2</c:v>
                </c:pt>
                <c:pt idx="184">
                  <c:v>1.8823964688682821E-2</c:v>
                </c:pt>
                <c:pt idx="185">
                  <c:v>1.901988468868282E-2</c:v>
                </c:pt>
                <c:pt idx="186">
                  <c:v>1.923192468868282E-2</c:v>
                </c:pt>
                <c:pt idx="187">
                  <c:v>1.943928468868282E-2</c:v>
                </c:pt>
                <c:pt idx="188">
                  <c:v>1.9630244688682821E-2</c:v>
                </c:pt>
                <c:pt idx="189">
                  <c:v>1.9850764688682819E-2</c:v>
                </c:pt>
                <c:pt idx="190">
                  <c:v>2.0074684688682818E-2</c:v>
                </c:pt>
                <c:pt idx="191">
                  <c:v>2.0302284688682816E-2</c:v>
                </c:pt>
                <c:pt idx="192">
                  <c:v>2.0503444688682818E-2</c:v>
                </c:pt>
                <c:pt idx="193">
                  <c:v>2.0721524688682821E-2</c:v>
                </c:pt>
                <c:pt idx="194">
                  <c:v>2.0914604688682815E-2</c:v>
                </c:pt>
                <c:pt idx="195">
                  <c:v>2.1114084688682821E-2</c:v>
                </c:pt>
                <c:pt idx="196">
                  <c:v>2.1323844688682821E-2</c:v>
                </c:pt>
                <c:pt idx="197">
                  <c:v>2.1541684688682818E-2</c:v>
                </c:pt>
                <c:pt idx="198">
                  <c:v>2.1733964688682817E-2</c:v>
                </c:pt>
                <c:pt idx="199">
                  <c:v>2.1927764688682818E-2</c:v>
                </c:pt>
                <c:pt idx="200">
                  <c:v>2.2127924688682819E-2</c:v>
                </c:pt>
                <c:pt idx="201">
                  <c:v>2.232288468868282E-2</c:v>
                </c:pt>
                <c:pt idx="202">
                  <c:v>2.254368468868282E-2</c:v>
                </c:pt>
                <c:pt idx="203">
                  <c:v>2.2760684688682819E-2</c:v>
                </c:pt>
                <c:pt idx="204">
                  <c:v>2.2946084688682818E-2</c:v>
                </c:pt>
                <c:pt idx="205">
                  <c:v>2.3142924688682821E-2</c:v>
                </c:pt>
                <c:pt idx="206">
                  <c:v>2.3358444688682818E-2</c:v>
                </c:pt>
                <c:pt idx="207">
                  <c:v>2.3556324688682819E-2</c:v>
                </c:pt>
                <c:pt idx="208">
                  <c:v>2.376832468868282E-2</c:v>
                </c:pt>
                <c:pt idx="209">
                  <c:v>2.3972324688682819E-2</c:v>
                </c:pt>
                <c:pt idx="210">
                  <c:v>2.4172924688682818E-2</c:v>
                </c:pt>
                <c:pt idx="211">
                  <c:v>2.4374364688682818E-2</c:v>
                </c:pt>
                <c:pt idx="212">
                  <c:v>2.456448468868282E-2</c:v>
                </c:pt>
                <c:pt idx="213">
                  <c:v>2.4771804688682817E-2</c:v>
                </c:pt>
                <c:pt idx="214">
                  <c:v>2.4997324688682817E-2</c:v>
                </c:pt>
                <c:pt idx="215">
                  <c:v>2.5178924688682817E-2</c:v>
                </c:pt>
                <c:pt idx="216">
                  <c:v>2.5396724688682818E-2</c:v>
                </c:pt>
                <c:pt idx="217">
                  <c:v>2.5595724688682816E-2</c:v>
                </c:pt>
                <c:pt idx="218">
                  <c:v>2.5782924688682818E-2</c:v>
                </c:pt>
                <c:pt idx="219">
                  <c:v>2.5983124688682819E-2</c:v>
                </c:pt>
                <c:pt idx="220">
                  <c:v>2.617460468868282E-2</c:v>
                </c:pt>
                <c:pt idx="221">
                  <c:v>2.6372964688682818E-2</c:v>
                </c:pt>
                <c:pt idx="222">
                  <c:v>2.6560524688682818E-2</c:v>
                </c:pt>
                <c:pt idx="223">
                  <c:v>2.6782604688682817E-2</c:v>
                </c:pt>
                <c:pt idx="224">
                  <c:v>2.6994524688682818E-2</c:v>
                </c:pt>
                <c:pt idx="225">
                  <c:v>2.719052468868282E-2</c:v>
                </c:pt>
                <c:pt idx="226">
                  <c:v>2.7390044688682821E-2</c:v>
                </c:pt>
                <c:pt idx="227">
                  <c:v>2.7593404688682818E-2</c:v>
                </c:pt>
                <c:pt idx="228">
                  <c:v>2.7812564688682821E-2</c:v>
                </c:pt>
                <c:pt idx="229">
                  <c:v>2.8006724688682819E-2</c:v>
                </c:pt>
                <c:pt idx="230">
                  <c:v>2.8206684688682818E-2</c:v>
                </c:pt>
                <c:pt idx="231">
                  <c:v>2.8404844688682821E-2</c:v>
                </c:pt>
                <c:pt idx="232">
                  <c:v>2.8603484688682818E-2</c:v>
                </c:pt>
                <c:pt idx="233">
                  <c:v>2.8830724688682818E-2</c:v>
                </c:pt>
                <c:pt idx="234">
                  <c:v>2.9059284688682817E-2</c:v>
                </c:pt>
                <c:pt idx="235">
                  <c:v>2.9261964688682821E-2</c:v>
                </c:pt>
                <c:pt idx="236">
                  <c:v>2.9455004688682819E-2</c:v>
                </c:pt>
                <c:pt idx="237">
                  <c:v>2.9677604688682815E-2</c:v>
                </c:pt>
                <c:pt idx="238">
                  <c:v>2.9866364688682819E-2</c:v>
                </c:pt>
                <c:pt idx="239">
                  <c:v>3.0066844688682818E-2</c:v>
                </c:pt>
                <c:pt idx="240">
                  <c:v>3.0257084688682819E-2</c:v>
                </c:pt>
                <c:pt idx="241">
                  <c:v>3.0468364688682817E-2</c:v>
                </c:pt>
                <c:pt idx="242">
                  <c:v>3.0662844688682821E-2</c:v>
                </c:pt>
                <c:pt idx="243">
                  <c:v>3.0858764688682819E-2</c:v>
                </c:pt>
                <c:pt idx="244">
                  <c:v>3.1076124688682819E-2</c:v>
                </c:pt>
                <c:pt idx="245">
                  <c:v>3.1281724688682816E-2</c:v>
                </c:pt>
                <c:pt idx="246">
                  <c:v>3.1470604688682818E-2</c:v>
                </c:pt>
                <c:pt idx="247">
                  <c:v>3.1683204688682819E-2</c:v>
                </c:pt>
                <c:pt idx="248">
                  <c:v>3.1882124688682817E-2</c:v>
                </c:pt>
                <c:pt idx="249">
                  <c:v>3.2092204688682818E-2</c:v>
                </c:pt>
                <c:pt idx="250">
                  <c:v>3.2321564688682816E-2</c:v>
                </c:pt>
                <c:pt idx="251">
                  <c:v>3.2528164688682817E-2</c:v>
                </c:pt>
                <c:pt idx="252">
                  <c:v>3.275556468868282E-2</c:v>
                </c:pt>
                <c:pt idx="253">
                  <c:v>3.2949084688682823E-2</c:v>
                </c:pt>
                <c:pt idx="254">
                  <c:v>3.3149644688682818E-2</c:v>
                </c:pt>
                <c:pt idx="255">
                  <c:v>3.337256468868282E-2</c:v>
                </c:pt>
                <c:pt idx="256">
                  <c:v>3.3553004688682816E-2</c:v>
                </c:pt>
                <c:pt idx="257">
                  <c:v>3.3767564688682819E-2</c:v>
                </c:pt>
                <c:pt idx="258">
                  <c:v>3.3978964688682819E-2</c:v>
                </c:pt>
                <c:pt idx="259">
                  <c:v>3.4167404688682818E-2</c:v>
                </c:pt>
                <c:pt idx="260">
                  <c:v>3.436556468868282E-2</c:v>
                </c:pt>
                <c:pt idx="261">
                  <c:v>3.4563524688682817E-2</c:v>
                </c:pt>
                <c:pt idx="262">
                  <c:v>3.4791604688682816E-2</c:v>
                </c:pt>
                <c:pt idx="263">
                  <c:v>3.4987084688682814E-2</c:v>
                </c:pt>
                <c:pt idx="264">
                  <c:v>3.5204084688682816E-2</c:v>
                </c:pt>
                <c:pt idx="265">
                  <c:v>3.5405644688682819E-2</c:v>
                </c:pt>
                <c:pt idx="266">
                  <c:v>3.5619724688682818E-2</c:v>
                </c:pt>
                <c:pt idx="267">
                  <c:v>3.5821604688682819E-2</c:v>
                </c:pt>
                <c:pt idx="268">
                  <c:v>3.6025164688682818E-2</c:v>
                </c:pt>
                <c:pt idx="269">
                  <c:v>3.6248564688682816E-2</c:v>
                </c:pt>
                <c:pt idx="270">
                  <c:v>3.6444444688682819E-2</c:v>
                </c:pt>
                <c:pt idx="271">
                  <c:v>3.6669604688682821E-2</c:v>
                </c:pt>
                <c:pt idx="272">
                  <c:v>3.6877844688682819E-2</c:v>
                </c:pt>
                <c:pt idx="273">
                  <c:v>3.7084884688682818E-2</c:v>
                </c:pt>
                <c:pt idx="274">
                  <c:v>3.7285044688682822E-2</c:v>
                </c:pt>
                <c:pt idx="275">
                  <c:v>3.7490044688682819E-2</c:v>
                </c:pt>
                <c:pt idx="276">
                  <c:v>3.7706164688682819E-2</c:v>
                </c:pt>
                <c:pt idx="277">
                  <c:v>3.7908484688682818E-2</c:v>
                </c:pt>
                <c:pt idx="278">
                  <c:v>3.810924468868282E-2</c:v>
                </c:pt>
                <c:pt idx="279">
                  <c:v>3.832772468868282E-2</c:v>
                </c:pt>
                <c:pt idx="280">
                  <c:v>3.8521364688682815E-2</c:v>
                </c:pt>
                <c:pt idx="281">
                  <c:v>3.8740924688682815E-2</c:v>
                </c:pt>
                <c:pt idx="282">
                  <c:v>3.8934524688682817E-2</c:v>
                </c:pt>
                <c:pt idx="283">
                  <c:v>3.9151684688682818E-2</c:v>
                </c:pt>
                <c:pt idx="284">
                  <c:v>3.9351444688682818E-2</c:v>
                </c:pt>
                <c:pt idx="285">
                  <c:v>3.9554884688682818E-2</c:v>
                </c:pt>
                <c:pt idx="286">
                  <c:v>3.9772524688682823E-2</c:v>
                </c:pt>
                <c:pt idx="287">
                  <c:v>3.9976844688682817E-2</c:v>
                </c:pt>
                <c:pt idx="288">
                  <c:v>4.019476468868282E-2</c:v>
                </c:pt>
                <c:pt idx="289">
                  <c:v>4.0397564688682823E-2</c:v>
                </c:pt>
                <c:pt idx="290">
                  <c:v>4.0633964688682821E-2</c:v>
                </c:pt>
                <c:pt idx="291">
                  <c:v>4.0826364688682816E-2</c:v>
                </c:pt>
                <c:pt idx="292">
                  <c:v>4.1032364688682821E-2</c:v>
                </c:pt>
                <c:pt idx="293">
                  <c:v>4.1264764688682821E-2</c:v>
                </c:pt>
                <c:pt idx="294">
                  <c:v>4.1475964688682823E-2</c:v>
                </c:pt>
                <c:pt idx="295">
                  <c:v>4.1701164688682818E-2</c:v>
                </c:pt>
                <c:pt idx="296">
                  <c:v>4.1899164688682822E-2</c:v>
                </c:pt>
                <c:pt idx="297">
                  <c:v>4.2105964688682829E-2</c:v>
                </c:pt>
                <c:pt idx="298">
                  <c:v>4.2325564688682829E-2</c:v>
                </c:pt>
                <c:pt idx="299">
                  <c:v>4.2510364688682821E-2</c:v>
                </c:pt>
                <c:pt idx="300">
                  <c:v>4.2724764688682824E-2</c:v>
                </c:pt>
                <c:pt idx="301">
                  <c:v>4.2924764688682823E-2</c:v>
                </c:pt>
                <c:pt idx="302">
                  <c:v>4.3130764688682828E-2</c:v>
                </c:pt>
                <c:pt idx="303">
                  <c:v>4.3371964688682825E-2</c:v>
                </c:pt>
                <c:pt idx="304">
                  <c:v>4.3577564688682818E-2</c:v>
                </c:pt>
                <c:pt idx="305">
                  <c:v>4.3793164688682822E-2</c:v>
                </c:pt>
                <c:pt idx="306">
                  <c:v>4.399796468868282E-2</c:v>
                </c:pt>
                <c:pt idx="307">
                  <c:v>4.4217964688682825E-2</c:v>
                </c:pt>
                <c:pt idx="308">
                  <c:v>4.4407164688682818E-2</c:v>
                </c:pt>
                <c:pt idx="309">
                  <c:v>4.4647164688682822E-2</c:v>
                </c:pt>
                <c:pt idx="310">
                  <c:v>4.4852764688682829E-2</c:v>
                </c:pt>
                <c:pt idx="311">
                  <c:v>4.5064764688682819E-2</c:v>
                </c:pt>
                <c:pt idx="312">
                  <c:v>4.5295564688682823E-2</c:v>
                </c:pt>
                <c:pt idx="313">
                  <c:v>4.5515164688682823E-2</c:v>
                </c:pt>
                <c:pt idx="314">
                  <c:v>4.572356468868282E-2</c:v>
                </c:pt>
                <c:pt idx="315">
                  <c:v>4.5943964688682823E-2</c:v>
                </c:pt>
                <c:pt idx="316">
                  <c:v>4.6128364688682824E-2</c:v>
                </c:pt>
                <c:pt idx="317">
                  <c:v>4.6350364688682824E-2</c:v>
                </c:pt>
                <c:pt idx="318">
                  <c:v>4.6571564688682822E-2</c:v>
                </c:pt>
                <c:pt idx="319">
                  <c:v>4.6786364688682823E-2</c:v>
                </c:pt>
                <c:pt idx="320">
                  <c:v>4.7015164688682824E-2</c:v>
                </c:pt>
                <c:pt idx="321">
                  <c:v>4.7221964688682824E-2</c:v>
                </c:pt>
                <c:pt idx="322">
                  <c:v>4.745876468868282E-2</c:v>
                </c:pt>
                <c:pt idx="323">
                  <c:v>4.7667564688682822E-2</c:v>
                </c:pt>
                <c:pt idx="324">
                  <c:v>4.7885964688682822E-2</c:v>
                </c:pt>
                <c:pt idx="325">
                  <c:v>4.8119564688682823E-2</c:v>
                </c:pt>
                <c:pt idx="326">
                  <c:v>4.8336364688682826E-2</c:v>
                </c:pt>
                <c:pt idx="327">
                  <c:v>4.8543964688682821E-2</c:v>
                </c:pt>
                <c:pt idx="328">
                  <c:v>4.875676468868282E-2</c:v>
                </c:pt>
                <c:pt idx="329">
                  <c:v>4.8992364688682823E-2</c:v>
                </c:pt>
                <c:pt idx="330">
                  <c:v>4.921716468868282E-2</c:v>
                </c:pt>
                <c:pt idx="331">
                  <c:v>4.9437164688682825E-2</c:v>
                </c:pt>
                <c:pt idx="332">
                  <c:v>4.9650764688682826E-2</c:v>
                </c:pt>
                <c:pt idx="333">
                  <c:v>4.9873164688682817E-2</c:v>
                </c:pt>
                <c:pt idx="334">
                  <c:v>5.0085164688682821E-2</c:v>
                </c:pt>
                <c:pt idx="335">
                  <c:v>5.0286764688682817E-2</c:v>
                </c:pt>
                <c:pt idx="336">
                  <c:v>5.0512764688682828E-2</c:v>
                </c:pt>
                <c:pt idx="337">
                  <c:v>5.0729964688682828E-2</c:v>
                </c:pt>
                <c:pt idx="338">
                  <c:v>5.0919164688682822E-2</c:v>
                </c:pt>
                <c:pt idx="339">
                  <c:v>5.115156468868283E-2</c:v>
                </c:pt>
                <c:pt idx="340">
                  <c:v>5.1358764688682827E-2</c:v>
                </c:pt>
                <c:pt idx="341">
                  <c:v>5.1597564688682825E-2</c:v>
                </c:pt>
                <c:pt idx="342">
                  <c:v>5.1819564688682825E-2</c:v>
                </c:pt>
                <c:pt idx="343">
                  <c:v>5.2037164688682823E-2</c:v>
                </c:pt>
                <c:pt idx="344">
                  <c:v>5.2251164688682822E-2</c:v>
                </c:pt>
                <c:pt idx="345">
                  <c:v>5.2494364688682821E-2</c:v>
                </c:pt>
                <c:pt idx="346">
                  <c:v>5.2708764688682824E-2</c:v>
                </c:pt>
                <c:pt idx="347">
                  <c:v>5.2949964688682821E-2</c:v>
                </c:pt>
                <c:pt idx="348">
                  <c:v>5.3176764688682827E-2</c:v>
                </c:pt>
                <c:pt idx="349">
                  <c:v>5.3417164688682822E-2</c:v>
                </c:pt>
                <c:pt idx="350">
                  <c:v>5.3616364688682826E-2</c:v>
                </c:pt>
                <c:pt idx="351">
                  <c:v>5.3852764688682823E-2</c:v>
                </c:pt>
                <c:pt idx="352">
                  <c:v>5.4063964688682818E-2</c:v>
                </c:pt>
                <c:pt idx="353">
                  <c:v>5.4309164688682819E-2</c:v>
                </c:pt>
                <c:pt idx="354">
                  <c:v>5.4533164688682821E-2</c:v>
                </c:pt>
                <c:pt idx="355">
                  <c:v>5.4755964688682823E-2</c:v>
                </c:pt>
                <c:pt idx="356">
                  <c:v>5.500196468868282E-2</c:v>
                </c:pt>
                <c:pt idx="357">
                  <c:v>5.5226364688682826E-2</c:v>
                </c:pt>
                <c:pt idx="358">
                  <c:v>5.5434764688682824E-2</c:v>
                </c:pt>
                <c:pt idx="359">
                  <c:v>5.5676764688682823E-2</c:v>
                </c:pt>
                <c:pt idx="360">
                  <c:v>5.5896764688682821E-2</c:v>
                </c:pt>
                <c:pt idx="361">
                  <c:v>5.6140364688682824E-2</c:v>
                </c:pt>
                <c:pt idx="362">
                  <c:v>5.6366764688682826E-2</c:v>
                </c:pt>
                <c:pt idx="363">
                  <c:v>5.6585164688682826E-2</c:v>
                </c:pt>
                <c:pt idx="364">
                  <c:v>5.6836364688682819E-2</c:v>
                </c:pt>
                <c:pt idx="365">
                  <c:v>5.7043964688682822E-2</c:v>
                </c:pt>
                <c:pt idx="366">
                  <c:v>5.7284364688682823E-2</c:v>
                </c:pt>
                <c:pt idx="367">
                  <c:v>5.7510764688682825E-2</c:v>
                </c:pt>
                <c:pt idx="368">
                  <c:v>5.7724764688682824E-2</c:v>
                </c:pt>
                <c:pt idx="369">
                  <c:v>5.7957164688682825E-2</c:v>
                </c:pt>
                <c:pt idx="370">
                  <c:v>5.817996468868282E-2</c:v>
                </c:pt>
                <c:pt idx="371">
                  <c:v>5.8428364688682823E-2</c:v>
                </c:pt>
                <c:pt idx="372">
                  <c:v>5.8622764688682827E-2</c:v>
                </c:pt>
                <c:pt idx="373">
                  <c:v>5.8866764688682821E-2</c:v>
                </c:pt>
                <c:pt idx="374">
                  <c:v>5.908196468868282E-2</c:v>
                </c:pt>
                <c:pt idx="375">
                  <c:v>5.9300764688682825E-2</c:v>
                </c:pt>
                <c:pt idx="376">
                  <c:v>5.9543964688682817E-2</c:v>
                </c:pt>
                <c:pt idx="377">
                  <c:v>5.9764764688682817E-2</c:v>
                </c:pt>
                <c:pt idx="378">
                  <c:v>5.9993964688682816E-2</c:v>
                </c:pt>
                <c:pt idx="379">
                  <c:v>6.0241164688682819E-2</c:v>
                </c:pt>
                <c:pt idx="380">
                  <c:v>6.0473164688682822E-2</c:v>
                </c:pt>
                <c:pt idx="381">
                  <c:v>6.0721964688682822E-2</c:v>
                </c:pt>
                <c:pt idx="382">
                  <c:v>6.0949164688682826E-2</c:v>
                </c:pt>
                <c:pt idx="383">
                  <c:v>6.1206364688682818E-2</c:v>
                </c:pt>
                <c:pt idx="384">
                  <c:v>6.1412764688682821E-2</c:v>
                </c:pt>
                <c:pt idx="385">
                  <c:v>6.1669564688682815E-2</c:v>
                </c:pt>
                <c:pt idx="386">
                  <c:v>6.1899164688682819E-2</c:v>
                </c:pt>
                <c:pt idx="387">
                  <c:v>6.2153964688682818E-2</c:v>
                </c:pt>
                <c:pt idx="388">
                  <c:v>6.2406364688682825E-2</c:v>
                </c:pt>
                <c:pt idx="389">
                  <c:v>6.2633964688682819E-2</c:v>
                </c:pt>
                <c:pt idx="390">
                  <c:v>6.2865964688682829E-2</c:v>
                </c:pt>
                <c:pt idx="391">
                  <c:v>6.3095564688682826E-2</c:v>
                </c:pt>
                <c:pt idx="392">
                  <c:v>6.3347164688682817E-2</c:v>
                </c:pt>
                <c:pt idx="393">
                  <c:v>6.3542364688682823E-2</c:v>
                </c:pt>
                <c:pt idx="394">
                  <c:v>6.3802764688682817E-2</c:v>
                </c:pt>
                <c:pt idx="395">
                  <c:v>6.4039564688682826E-2</c:v>
                </c:pt>
                <c:pt idx="396">
                  <c:v>6.4263964688682826E-2</c:v>
                </c:pt>
                <c:pt idx="397">
                  <c:v>6.4519564688682821E-2</c:v>
                </c:pt>
                <c:pt idx="398">
                  <c:v>6.4771164688682825E-2</c:v>
                </c:pt>
                <c:pt idx="399">
                  <c:v>6.4997164688682829E-2</c:v>
                </c:pt>
                <c:pt idx="400">
                  <c:v>6.5247964688682825E-2</c:v>
                </c:pt>
                <c:pt idx="401">
                  <c:v>6.5489564688682819E-2</c:v>
                </c:pt>
                <c:pt idx="402">
                  <c:v>6.5749164688682818E-2</c:v>
                </c:pt>
                <c:pt idx="403">
                  <c:v>6.5989164688682822E-2</c:v>
                </c:pt>
                <c:pt idx="404">
                  <c:v>6.6221164688682818E-2</c:v>
                </c:pt>
                <c:pt idx="405">
                  <c:v>6.6471164688682818E-2</c:v>
                </c:pt>
                <c:pt idx="406">
                  <c:v>6.6706764688682821E-2</c:v>
                </c:pt>
                <c:pt idx="407">
                  <c:v>6.694596468868283E-2</c:v>
                </c:pt>
                <c:pt idx="408">
                  <c:v>6.7187964688682822E-2</c:v>
                </c:pt>
                <c:pt idx="409">
                  <c:v>6.7445564688682819E-2</c:v>
                </c:pt>
                <c:pt idx="410">
                  <c:v>6.7695564688682819E-2</c:v>
                </c:pt>
                <c:pt idx="411">
                  <c:v>6.793436468868283E-2</c:v>
                </c:pt>
                <c:pt idx="412">
                  <c:v>6.8164764688682822E-2</c:v>
                </c:pt>
                <c:pt idx="413">
                  <c:v>6.8421564688682823E-2</c:v>
                </c:pt>
                <c:pt idx="414">
                  <c:v>6.8680364688682827E-2</c:v>
                </c:pt>
                <c:pt idx="415">
                  <c:v>6.8921564688682824E-2</c:v>
                </c:pt>
                <c:pt idx="416">
                  <c:v>6.9161964688682825E-2</c:v>
                </c:pt>
                <c:pt idx="417">
                  <c:v>6.940596468868282E-2</c:v>
                </c:pt>
                <c:pt idx="418">
                  <c:v>6.9644764688682817E-2</c:v>
                </c:pt>
                <c:pt idx="419">
                  <c:v>6.9898764688682821E-2</c:v>
                </c:pt>
                <c:pt idx="420">
                  <c:v>7.0155164688682825E-2</c:v>
                </c:pt>
                <c:pt idx="421">
                  <c:v>7.0397564688682829E-2</c:v>
                </c:pt>
                <c:pt idx="422">
                  <c:v>7.0647964688682827E-2</c:v>
                </c:pt>
                <c:pt idx="423">
                  <c:v>7.0889564688682821E-2</c:v>
                </c:pt>
                <c:pt idx="424">
                  <c:v>7.1133564688682829E-2</c:v>
                </c:pt>
                <c:pt idx="425">
                  <c:v>7.1412764688682823E-2</c:v>
                </c:pt>
                <c:pt idx="426">
                  <c:v>7.165396468868282E-2</c:v>
                </c:pt>
                <c:pt idx="427">
                  <c:v>7.1904764688682829E-2</c:v>
                </c:pt>
                <c:pt idx="428">
                  <c:v>7.2169164688682827E-2</c:v>
                </c:pt>
                <c:pt idx="429">
                  <c:v>7.2393964688682824E-2</c:v>
                </c:pt>
                <c:pt idx="430">
                  <c:v>7.2654364688682818E-2</c:v>
                </c:pt>
                <c:pt idx="431">
                  <c:v>7.2915964688682819E-2</c:v>
                </c:pt>
                <c:pt idx="432" formatCode="General">
                  <c:v>7.3169164688682814E-2</c:v>
                </c:pt>
                <c:pt idx="433" formatCode="General">
                  <c:v>7.3408364688682823E-2</c:v>
                </c:pt>
                <c:pt idx="434" formatCode="General">
                  <c:v>7.365956468868283E-2</c:v>
                </c:pt>
                <c:pt idx="435" formatCode="General">
                  <c:v>7.392356468868283E-2</c:v>
                </c:pt>
                <c:pt idx="436" formatCode="General">
                  <c:v>7.4168764688682817E-2</c:v>
                </c:pt>
                <c:pt idx="437" formatCode="General">
                  <c:v>7.4425964688682816E-2</c:v>
                </c:pt>
                <c:pt idx="438" formatCode="General">
                  <c:v>7.4697164688682816E-2</c:v>
                </c:pt>
                <c:pt idx="439" formatCode="General">
                  <c:v>7.4925564688682819E-2</c:v>
                </c:pt>
                <c:pt idx="440" formatCode="General">
                  <c:v>7.5197964688682825E-2</c:v>
                </c:pt>
                <c:pt idx="441" formatCode="General">
                  <c:v>7.5474364688682821E-2</c:v>
                </c:pt>
                <c:pt idx="442" formatCode="General">
                  <c:v>7.5728364688682825E-2</c:v>
                </c:pt>
                <c:pt idx="443" formatCode="General">
                  <c:v>7.5988364688682822E-2</c:v>
                </c:pt>
                <c:pt idx="444" formatCode="General">
                  <c:v>7.6239964688682826E-2</c:v>
                </c:pt>
                <c:pt idx="445" formatCode="General">
                  <c:v>7.6511964688682821E-2</c:v>
                </c:pt>
                <c:pt idx="446" formatCode="General">
                  <c:v>7.6773964688682819E-2</c:v>
                </c:pt>
                <c:pt idx="447" formatCode="General">
                  <c:v>7.7021964688682831E-2</c:v>
                </c:pt>
                <c:pt idx="448" formatCode="General">
                  <c:v>7.7265964688682826E-2</c:v>
                </c:pt>
                <c:pt idx="449" formatCode="General">
                  <c:v>7.7533564688682818E-2</c:v>
                </c:pt>
                <c:pt idx="450" formatCode="General">
                  <c:v>7.7809164688682819E-2</c:v>
                </c:pt>
                <c:pt idx="451" formatCode="General">
                  <c:v>7.8046764688682824E-2</c:v>
                </c:pt>
                <c:pt idx="452" formatCode="General">
                  <c:v>7.8323564688682817E-2</c:v>
                </c:pt>
                <c:pt idx="453" formatCode="General">
                  <c:v>7.8572364688682825E-2</c:v>
                </c:pt>
                <c:pt idx="454" formatCode="General">
                  <c:v>7.882556468868282E-2</c:v>
                </c:pt>
                <c:pt idx="455" formatCode="General">
                  <c:v>7.9066764688682817E-2</c:v>
                </c:pt>
                <c:pt idx="456" formatCode="General">
                  <c:v>7.9326764688682827E-2</c:v>
                </c:pt>
                <c:pt idx="457" formatCode="General">
                  <c:v>7.9607564688682825E-2</c:v>
                </c:pt>
                <c:pt idx="458" formatCode="General">
                  <c:v>7.9854364688682816E-2</c:v>
                </c:pt>
                <c:pt idx="459" formatCode="General">
                  <c:v>8.0098364688682824E-2</c:v>
                </c:pt>
                <c:pt idx="460" formatCode="General">
                  <c:v>8.0354764688682814E-2</c:v>
                </c:pt>
                <c:pt idx="461" formatCode="General">
                  <c:v>8.0625564688682816E-2</c:v>
                </c:pt>
                <c:pt idx="462" formatCode="General">
                  <c:v>8.0876364688682825E-2</c:v>
                </c:pt>
                <c:pt idx="463" formatCode="General">
                  <c:v>8.1129964688682818E-2</c:v>
                </c:pt>
                <c:pt idx="464" formatCode="General">
                  <c:v>8.1407564688682821E-2</c:v>
                </c:pt>
                <c:pt idx="465" formatCode="General">
                  <c:v>8.1665164688682831E-2</c:v>
                </c:pt>
                <c:pt idx="466" formatCode="General">
                  <c:v>8.1917964688682829E-2</c:v>
                </c:pt>
                <c:pt idx="467" formatCode="General">
                  <c:v>8.2164764688682834E-2</c:v>
                </c:pt>
                <c:pt idx="468" formatCode="General">
                  <c:v>8.2411564688682826E-2</c:v>
                </c:pt>
                <c:pt idx="469" formatCode="General">
                  <c:v>8.2684764688682827E-2</c:v>
                </c:pt>
                <c:pt idx="470" formatCode="General">
                  <c:v>8.2931164688682821E-2</c:v>
                </c:pt>
                <c:pt idx="471" formatCode="General">
                  <c:v>8.3168364688682814E-2</c:v>
                </c:pt>
                <c:pt idx="472" formatCode="General">
                  <c:v>8.3451564688682825E-2</c:v>
                </c:pt>
                <c:pt idx="473" formatCode="General">
                  <c:v>8.3690364688682822E-2</c:v>
                </c:pt>
                <c:pt idx="474" formatCode="General">
                  <c:v>8.3933964688682819E-2</c:v>
                </c:pt>
                <c:pt idx="475" formatCode="General">
                  <c:v>8.4224764688682827E-2</c:v>
                </c:pt>
                <c:pt idx="476" formatCode="General">
                  <c:v>8.4470364688682811E-2</c:v>
                </c:pt>
                <c:pt idx="477" formatCode="General">
                  <c:v>8.4727164688682827E-2</c:v>
                </c:pt>
                <c:pt idx="478" formatCode="General">
                  <c:v>8.4972764688682825E-2</c:v>
                </c:pt>
                <c:pt idx="479" formatCode="General">
                  <c:v>8.5260364688682824E-2</c:v>
                </c:pt>
                <c:pt idx="480" formatCode="General">
                  <c:v>8.5509164688682818E-2</c:v>
                </c:pt>
                <c:pt idx="481" formatCode="General">
                  <c:v>8.5759564688682829E-2</c:v>
                </c:pt>
                <c:pt idx="482" formatCode="General">
                  <c:v>8.6013164688682822E-2</c:v>
                </c:pt>
                <c:pt idx="483" formatCode="General">
                  <c:v>8.6299964688682826E-2</c:v>
                </c:pt>
                <c:pt idx="484" formatCode="General">
                  <c:v>8.6559164688682827E-2</c:v>
                </c:pt>
                <c:pt idx="485" formatCode="General">
                  <c:v>8.6807564688682823E-2</c:v>
                </c:pt>
                <c:pt idx="486" formatCode="General">
                  <c:v>8.7058364688682832E-2</c:v>
                </c:pt>
                <c:pt idx="487" formatCode="General">
                  <c:v>8.7301564688682817E-2</c:v>
                </c:pt>
                <c:pt idx="488" formatCode="General">
                  <c:v>8.7559964688682823E-2</c:v>
                </c:pt>
                <c:pt idx="489" formatCode="General">
                  <c:v>8.7811164688682816E-2</c:v>
                </c:pt>
                <c:pt idx="490" formatCode="General">
                  <c:v>8.8083164688682825E-2</c:v>
                </c:pt>
                <c:pt idx="491" formatCode="General">
                  <c:v>8.8354764688682821E-2</c:v>
                </c:pt>
                <c:pt idx="492" formatCode="General">
                  <c:v>8.8615564688682827E-2</c:v>
                </c:pt>
                <c:pt idx="493" formatCode="General">
                  <c:v>8.8876364688682818E-2</c:v>
                </c:pt>
                <c:pt idx="494" formatCode="General">
                  <c:v>8.9149564688682834E-2</c:v>
                </c:pt>
                <c:pt idx="495" formatCode="General">
                  <c:v>8.9376364688682819E-2</c:v>
                </c:pt>
                <c:pt idx="496" formatCode="General">
                  <c:v>8.9663964688682818E-2</c:v>
                </c:pt>
                <c:pt idx="497" formatCode="General">
                  <c:v>8.9925564688682819E-2</c:v>
                </c:pt>
                <c:pt idx="498" formatCode="General">
                  <c:v>9.018876468868281E-2</c:v>
                </c:pt>
                <c:pt idx="499" formatCode="General">
                  <c:v>9.0437564688682831E-2</c:v>
                </c:pt>
                <c:pt idx="500" formatCode="General">
                  <c:v>9.0697964688682825E-2</c:v>
                </c:pt>
                <c:pt idx="501" formatCode="General">
                  <c:v>9.0960364688682821E-2</c:v>
                </c:pt>
                <c:pt idx="502" formatCode="General">
                  <c:v>9.1225164688682817E-2</c:v>
                </c:pt>
                <c:pt idx="503" formatCode="General">
                  <c:v>9.1490764688682821E-2</c:v>
                </c:pt>
                <c:pt idx="504" formatCode="General">
                  <c:v>9.1754764688682822E-2</c:v>
                </c:pt>
                <c:pt idx="505" formatCode="General">
                  <c:v>9.2009164688682823E-2</c:v>
                </c:pt>
                <c:pt idx="506" formatCode="General">
                  <c:v>9.228316468868282E-2</c:v>
                </c:pt>
                <c:pt idx="507" formatCode="General">
                  <c:v>9.2499964688682823E-2</c:v>
                </c:pt>
                <c:pt idx="508" formatCode="General">
                  <c:v>9.2783164688682834E-2</c:v>
                </c:pt>
                <c:pt idx="509" formatCode="General">
                  <c:v>9.3024364688682831E-2</c:v>
                </c:pt>
                <c:pt idx="510" formatCode="General">
                  <c:v>9.3301564688682823E-2</c:v>
                </c:pt>
                <c:pt idx="511" formatCode="General">
                  <c:v>9.3581564688682825E-2</c:v>
                </c:pt>
                <c:pt idx="512" formatCode="General">
                  <c:v>9.3832364688682834E-2</c:v>
                </c:pt>
                <c:pt idx="513" formatCode="General">
                  <c:v>9.4081964688682837E-2</c:v>
                </c:pt>
                <c:pt idx="514" formatCode="General">
                  <c:v>9.4339164688682822E-2</c:v>
                </c:pt>
                <c:pt idx="515" formatCode="General">
                  <c:v>9.458316468868283E-2</c:v>
                </c:pt>
                <c:pt idx="516" formatCode="General">
                  <c:v>9.4861964688682826E-2</c:v>
                </c:pt>
                <c:pt idx="517" formatCode="General">
                  <c:v>9.5099164688682819E-2</c:v>
                </c:pt>
                <c:pt idx="518" formatCode="General">
                  <c:v>9.5371564688682825E-2</c:v>
                </c:pt>
                <c:pt idx="519" formatCode="General">
                  <c:v>9.5629964688682831E-2</c:v>
                </c:pt>
                <c:pt idx="520" formatCode="General">
                  <c:v>9.5917164688682832E-2</c:v>
                </c:pt>
                <c:pt idx="521" formatCode="General">
                  <c:v>9.6171164688682823E-2</c:v>
                </c:pt>
                <c:pt idx="522" formatCode="General">
                  <c:v>9.6423564688682822E-2</c:v>
                </c:pt>
                <c:pt idx="523" formatCode="General">
                  <c:v>9.6674364688682818E-2</c:v>
                </c:pt>
                <c:pt idx="524" formatCode="General">
                  <c:v>9.6953164688682827E-2</c:v>
                </c:pt>
                <c:pt idx="525" formatCode="General">
                  <c:v>9.7211164688682808E-2</c:v>
                </c:pt>
                <c:pt idx="526" formatCode="General">
                  <c:v>9.7470364688682823E-2</c:v>
                </c:pt>
                <c:pt idx="527" formatCode="General">
                  <c:v>9.7725964688682831E-2</c:v>
                </c:pt>
                <c:pt idx="528" formatCode="General">
                  <c:v>9.7999964688682828E-2</c:v>
                </c:pt>
                <c:pt idx="529" formatCode="General">
                  <c:v>9.8215964688682822E-2</c:v>
                </c:pt>
                <c:pt idx="530" formatCode="General">
                  <c:v>9.8500764688682824E-2</c:v>
                </c:pt>
                <c:pt idx="531" formatCode="General">
                  <c:v>9.8753564688682835E-2</c:v>
                </c:pt>
                <c:pt idx="532" formatCode="General">
                  <c:v>9.9012764688682822E-2</c:v>
                </c:pt>
                <c:pt idx="533" formatCode="General">
                  <c:v>9.9251164688682822E-2</c:v>
                </c:pt>
                <c:pt idx="534" formatCode="General">
                  <c:v>9.9533964688682822E-2</c:v>
                </c:pt>
                <c:pt idx="535" formatCode="General">
                  <c:v>9.9812764688682817E-2</c:v>
                </c:pt>
                <c:pt idx="536" formatCode="General">
                  <c:v>0.10006756468868282</c:v>
                </c:pt>
                <c:pt idx="537" formatCode="General">
                  <c:v>0.10033076468868282</c:v>
                </c:pt>
                <c:pt idx="538" formatCode="General">
                  <c:v>0.10058876468868283</c:v>
                </c:pt>
                <c:pt idx="539" formatCode="General">
                  <c:v>0.10086556468868282</c:v>
                </c:pt>
                <c:pt idx="540" formatCode="General">
                  <c:v>0.10111876468868282</c:v>
                </c:pt>
                <c:pt idx="541" formatCode="General">
                  <c:v>0.10136636468868282</c:v>
                </c:pt>
                <c:pt idx="542" formatCode="General">
                  <c:v>0.10162956468868282</c:v>
                </c:pt>
                <c:pt idx="543" formatCode="General">
                  <c:v>0.10188356468868282</c:v>
                </c:pt>
                <c:pt idx="544" formatCode="General">
                  <c:v>0.10212836468868282</c:v>
                </c:pt>
                <c:pt idx="545" formatCode="General">
                  <c:v>0.10237756468868282</c:v>
                </c:pt>
                <c:pt idx="546" formatCode="General">
                  <c:v>0.10265196468868282</c:v>
                </c:pt>
                <c:pt idx="547" formatCode="General">
                  <c:v>0.10287156468868282</c:v>
                </c:pt>
                <c:pt idx="548" formatCode="General">
                  <c:v>0.10315196468868283</c:v>
                </c:pt>
                <c:pt idx="549" formatCode="General">
                  <c:v>0.10342556468868283</c:v>
                </c:pt>
                <c:pt idx="550" formatCode="General">
                  <c:v>0.10368236468868282</c:v>
                </c:pt>
                <c:pt idx="551" formatCode="General">
                  <c:v>0.10393316468868281</c:v>
                </c:pt>
                <c:pt idx="552" formatCode="General">
                  <c:v>0.10419196468868282</c:v>
                </c:pt>
                <c:pt idx="553" formatCode="General">
                  <c:v>0.10447476468868283</c:v>
                </c:pt>
                <c:pt idx="554" formatCode="General">
                  <c:v>0.10472396468868282</c:v>
                </c:pt>
                <c:pt idx="555" formatCode="General">
                  <c:v>0.10498556468868282</c:v>
                </c:pt>
                <c:pt idx="556" formatCode="General">
                  <c:v>0.10525356468868281</c:v>
                </c:pt>
                <c:pt idx="557" formatCode="General">
                  <c:v>0.10548676468868282</c:v>
                </c:pt>
                <c:pt idx="558" formatCode="General">
                  <c:v>0.10576396468868282</c:v>
                </c:pt>
                <c:pt idx="559" formatCode="General">
                  <c:v>0.10602916468868281</c:v>
                </c:pt>
                <c:pt idx="560" formatCode="General">
                  <c:v>0.10628636468868283</c:v>
                </c:pt>
                <c:pt idx="561" formatCode="General">
                  <c:v>0.10654076468868283</c:v>
                </c:pt>
                <c:pt idx="562" formatCode="General">
                  <c:v>0.10679596468868283</c:v>
                </c:pt>
                <c:pt idx="563" formatCode="General">
                  <c:v>0.10707396468868283</c:v>
                </c:pt>
                <c:pt idx="564" formatCode="General">
                  <c:v>0.10730716468868282</c:v>
                </c:pt>
                <c:pt idx="565" formatCode="General">
                  <c:v>0.10757436468868282</c:v>
                </c:pt>
                <c:pt idx="566" formatCode="General">
                  <c:v>0.10782116468868283</c:v>
                </c:pt>
                <c:pt idx="567" formatCode="General">
                  <c:v>0.10806116468868282</c:v>
                </c:pt>
                <c:pt idx="568" formatCode="General">
                  <c:v>0.10831276468868282</c:v>
                </c:pt>
                <c:pt idx="569" formatCode="General">
                  <c:v>0.10857396468868283</c:v>
                </c:pt>
                <c:pt idx="570" formatCode="General">
                  <c:v>0.10883076468868282</c:v>
                </c:pt>
                <c:pt idx="571" formatCode="General">
                  <c:v>0.10910756468868282</c:v>
                </c:pt>
                <c:pt idx="572" formatCode="General">
                  <c:v>0.10936636468868283</c:v>
                </c:pt>
                <c:pt idx="573" formatCode="General">
                  <c:v>0.10962516468868282</c:v>
                </c:pt>
                <c:pt idx="574" formatCode="General">
                  <c:v>0.10990556468868283</c:v>
                </c:pt>
                <c:pt idx="575" formatCode="General">
                  <c:v>0.11016036468868283</c:v>
                </c:pt>
                <c:pt idx="576" formatCode="General">
                  <c:v>0.11041876468868284</c:v>
                </c:pt>
                <c:pt idx="577" formatCode="General">
                  <c:v>0.11070156468868282</c:v>
                </c:pt>
                <c:pt idx="578" formatCode="General">
                  <c:v>0.11095636468868282</c:v>
                </c:pt>
                <c:pt idx="579" formatCode="General">
                  <c:v>0.11121476468868283</c:v>
                </c:pt>
                <c:pt idx="580" formatCode="General">
                  <c:v>0.11148756468868282</c:v>
                </c:pt>
                <c:pt idx="581" formatCode="General">
                  <c:v>0.11173876468868282</c:v>
                </c:pt>
                <c:pt idx="582" formatCode="General">
                  <c:v>0.11199316468868283</c:v>
                </c:pt>
                <c:pt idx="583" formatCode="General">
                  <c:v>0.11224036468868283</c:v>
                </c:pt>
                <c:pt idx="584" formatCode="General">
                  <c:v>0.11248996468868283</c:v>
                </c:pt>
                <c:pt idx="585" formatCode="General">
                  <c:v>0.11274996468868283</c:v>
                </c:pt>
                <c:pt idx="586" formatCode="General">
                  <c:v>0.11303076468868282</c:v>
                </c:pt>
                <c:pt idx="587" formatCode="General">
                  <c:v>0.11327716468868282</c:v>
                </c:pt>
                <c:pt idx="588" formatCode="General">
                  <c:v>0.11354996468868282</c:v>
                </c:pt>
                <c:pt idx="589" formatCode="General">
                  <c:v>0.11381316468868283</c:v>
                </c:pt>
                <c:pt idx="590" formatCode="General">
                  <c:v>0.11406716468868282</c:v>
                </c:pt>
                <c:pt idx="591" formatCode="General">
                  <c:v>0.11434636468868282</c:v>
                </c:pt>
                <c:pt idx="592" formatCode="General">
                  <c:v>0.11460316468868281</c:v>
                </c:pt>
                <c:pt idx="593" formatCode="General">
                  <c:v>0.11490436468868281</c:v>
                </c:pt>
                <c:pt idx="594" formatCode="General">
                  <c:v>0.11519596468868283</c:v>
                </c:pt>
                <c:pt idx="595" formatCode="General">
                  <c:v>0.11545116468868283</c:v>
                </c:pt>
                <c:pt idx="596" formatCode="General">
                  <c:v>0.11571956468868283</c:v>
                </c:pt>
                <c:pt idx="597" formatCode="General">
                  <c:v>0.11598996468868282</c:v>
                </c:pt>
                <c:pt idx="598" formatCode="General">
                  <c:v>0.11625516468868283</c:v>
                </c:pt>
                <c:pt idx="599" formatCode="General">
                  <c:v>0.11654556468868282</c:v>
                </c:pt>
                <c:pt idx="600" formatCode="General">
                  <c:v>0.11680756468868282</c:v>
                </c:pt>
                <c:pt idx="601" formatCode="General">
                  <c:v>0.11706516468868282</c:v>
                </c:pt>
                <c:pt idx="602" formatCode="General">
                  <c:v>0.11732796468868281</c:v>
                </c:pt>
                <c:pt idx="603" formatCode="General">
                  <c:v>0.11758596468868282</c:v>
                </c:pt>
                <c:pt idx="604" formatCode="General">
                  <c:v>0.11784756468868282</c:v>
                </c:pt>
                <c:pt idx="605" formatCode="General">
                  <c:v>0.11810596468868281</c:v>
                </c:pt>
                <c:pt idx="606" formatCode="General">
                  <c:v>0.11836876468868283</c:v>
                </c:pt>
                <c:pt idx="607" formatCode="General">
                  <c:v>0.11865756468868283</c:v>
                </c:pt>
                <c:pt idx="608" formatCode="General">
                  <c:v>0.11895876468868283</c:v>
                </c:pt>
                <c:pt idx="609" formatCode="General">
                  <c:v>0.11920516468868282</c:v>
                </c:pt>
                <c:pt idx="610" formatCode="General">
                  <c:v>0.11950356468868283</c:v>
                </c:pt>
                <c:pt idx="611" formatCode="General">
                  <c:v>0.11976476468868283</c:v>
                </c:pt>
                <c:pt idx="612" formatCode="General">
                  <c:v>0.12003076468868283</c:v>
                </c:pt>
                <c:pt idx="613" formatCode="General">
                  <c:v>0.12029996468868281</c:v>
                </c:pt>
                <c:pt idx="614" formatCode="General">
                  <c:v>0.12058036468868283</c:v>
                </c:pt>
                <c:pt idx="615" formatCode="General">
                  <c:v>0.12084196468868282</c:v>
                </c:pt>
                <c:pt idx="616" formatCode="General">
                  <c:v>0.12111196468868282</c:v>
                </c:pt>
                <c:pt idx="617" formatCode="General">
                  <c:v>0.12137876468868282</c:v>
                </c:pt>
                <c:pt idx="618" formatCode="General">
                  <c:v>0.12164596468868283</c:v>
                </c:pt>
                <c:pt idx="619" formatCode="General">
                  <c:v>0.12193796468868282</c:v>
                </c:pt>
                <c:pt idx="620" formatCode="General">
                  <c:v>0.12218596468868283</c:v>
                </c:pt>
                <c:pt idx="621" formatCode="General">
                  <c:v>0.12245716468868283</c:v>
                </c:pt>
                <c:pt idx="622" formatCode="General">
                  <c:v>0.12273116468868282</c:v>
                </c:pt>
                <c:pt idx="623" formatCode="General">
                  <c:v>0.12299276468868282</c:v>
                </c:pt>
                <c:pt idx="624" formatCode="General">
                  <c:v>0.12325156468868283</c:v>
                </c:pt>
                <c:pt idx="625" formatCode="General">
                  <c:v>0.12354596468868281</c:v>
                </c:pt>
                <c:pt idx="626" formatCode="General">
                  <c:v>0.12380756468868283</c:v>
                </c:pt>
                <c:pt idx="627" formatCode="General">
                  <c:v>0.12408716468868283</c:v>
                </c:pt>
                <c:pt idx="628" formatCode="General">
                  <c:v>0.12434996468868283</c:v>
                </c:pt>
                <c:pt idx="629" formatCode="General">
                  <c:v>0.12461116468868282</c:v>
                </c:pt>
                <c:pt idx="630" formatCode="General">
                  <c:v>0.12487316468868283</c:v>
                </c:pt>
                <c:pt idx="631" formatCode="General">
                  <c:v>0.12517476468868283</c:v>
                </c:pt>
                <c:pt idx="632" formatCode="General">
                  <c:v>0.12543996468868282</c:v>
                </c:pt>
                <c:pt idx="633" formatCode="General">
                  <c:v>0.12569556468868281</c:v>
                </c:pt>
                <c:pt idx="634" formatCode="General">
                  <c:v>0.12596436468868283</c:v>
                </c:pt>
                <c:pt idx="635" formatCode="General">
                  <c:v>0.12623796468868281</c:v>
                </c:pt>
                <c:pt idx="636" formatCode="General">
                  <c:v>0.12653956468868283</c:v>
                </c:pt>
                <c:pt idx="637" formatCode="General">
                  <c:v>0.12681716468868282</c:v>
                </c:pt>
                <c:pt idx="638" formatCode="General">
                  <c:v>0.12710036468868283</c:v>
                </c:pt>
                <c:pt idx="639" formatCode="General">
                  <c:v>0.12738076468868281</c:v>
                </c:pt>
                <c:pt idx="640" formatCode="General">
                  <c:v>0.1276371646886828</c:v>
                </c:pt>
                <c:pt idx="641" formatCode="General">
                  <c:v>0.12790236468868282</c:v>
                </c:pt>
                <c:pt idx="642" formatCode="General">
                  <c:v>0.12817196468868283</c:v>
                </c:pt>
                <c:pt idx="643" formatCode="General">
                  <c:v>0.12845996468868282</c:v>
                </c:pt>
                <c:pt idx="644" formatCode="General">
                  <c:v>0.12874716468868283</c:v>
                </c:pt>
                <c:pt idx="645" formatCode="General">
                  <c:v>0.12900276468868282</c:v>
                </c:pt>
                <c:pt idx="646" formatCode="General">
                  <c:v>0.12928556468868282</c:v>
                </c:pt>
                <c:pt idx="647" formatCode="General">
                  <c:v>0.12954956468868281</c:v>
                </c:pt>
                <c:pt idx="648" formatCode="General">
                  <c:v>0.12984076468868283</c:v>
                </c:pt>
                <c:pt idx="649" formatCode="General">
                  <c:v>0.13011196468868283</c:v>
                </c:pt>
                <c:pt idx="650" formatCode="General">
                  <c:v>0.13038276468868282</c:v>
                </c:pt>
                <c:pt idx="651" formatCode="General">
                  <c:v>0.13065036468868282</c:v>
                </c:pt>
                <c:pt idx="652" formatCode="General">
                  <c:v>0.13091636468868281</c:v>
                </c:pt>
                <c:pt idx="653" formatCode="General">
                  <c:v>0.13118316468868282</c:v>
                </c:pt>
                <c:pt idx="654" formatCode="General">
                  <c:v>0.13145196468868281</c:v>
                </c:pt>
                <c:pt idx="655" formatCode="General">
                  <c:v>0.13172396468868283</c:v>
                </c:pt>
                <c:pt idx="656" formatCode="General">
                  <c:v>0.13198156468868283</c:v>
                </c:pt>
                <c:pt idx="657" formatCode="General">
                  <c:v>0.13228036468868282</c:v>
                </c:pt>
                <c:pt idx="658" formatCode="General">
                  <c:v>0.13256676468868281</c:v>
                </c:pt>
                <c:pt idx="659" formatCode="General">
                  <c:v>0.13283396468868283</c:v>
                </c:pt>
                <c:pt idx="660" formatCode="General">
                  <c:v>0.13312436468868283</c:v>
                </c:pt>
                <c:pt idx="661" formatCode="General">
                  <c:v>0.13340596468868282</c:v>
                </c:pt>
                <c:pt idx="662" formatCode="General">
                  <c:v>0.13366996468868281</c:v>
                </c:pt>
                <c:pt idx="663" formatCode="General">
                  <c:v>0.13393076468868281</c:v>
                </c:pt>
                <c:pt idx="664" formatCode="General">
                  <c:v>0.13420236468868282</c:v>
                </c:pt>
                <c:pt idx="665" formatCode="General">
                  <c:v>0.13449876468868283</c:v>
                </c:pt>
                <c:pt idx="666" formatCode="General">
                  <c:v>0.13478436468868282</c:v>
                </c:pt>
                <c:pt idx="667" formatCode="General">
                  <c:v>0.13506236468868282</c:v>
                </c:pt>
                <c:pt idx="668" formatCode="General">
                  <c:v>0.13532956468868282</c:v>
                </c:pt>
                <c:pt idx="669" formatCode="General">
                  <c:v>0.13560716468868284</c:v>
                </c:pt>
                <c:pt idx="670" formatCode="General">
                  <c:v>0.13586916468868282</c:v>
                </c:pt>
                <c:pt idx="671" formatCode="General">
                  <c:v>0.13613756468868282</c:v>
                </c:pt>
                <c:pt idx="672" formatCode="General">
                  <c:v>0.13643556468868284</c:v>
                </c:pt>
                <c:pt idx="673" formatCode="General">
                  <c:v>0.13672876468868281</c:v>
                </c:pt>
                <c:pt idx="674" formatCode="General">
                  <c:v>0.13699476468868282</c:v>
                </c:pt>
                <c:pt idx="675" formatCode="General">
                  <c:v>0.13725996468868282</c:v>
                </c:pt>
                <c:pt idx="676" formatCode="General">
                  <c:v>0.13752356468868282</c:v>
                </c:pt>
                <c:pt idx="677" formatCode="General">
                  <c:v>0.13777876468868283</c:v>
                </c:pt>
                <c:pt idx="678" formatCode="General">
                  <c:v>0.13804836468868284</c:v>
                </c:pt>
                <c:pt idx="679" formatCode="General">
                  <c:v>0.13831876468868282</c:v>
                </c:pt>
                <c:pt idx="680" formatCode="General">
                  <c:v>0.13861716468868282</c:v>
                </c:pt>
                <c:pt idx="681" formatCode="General">
                  <c:v>0.13888716468868281</c:v>
                </c:pt>
                <c:pt idx="682" formatCode="General">
                  <c:v>0.13918356468868281</c:v>
                </c:pt>
                <c:pt idx="683" formatCode="General">
                  <c:v>0.13944516468868284</c:v>
                </c:pt>
                <c:pt idx="684" formatCode="General">
                  <c:v>0.13972276468868283</c:v>
                </c:pt>
                <c:pt idx="685" formatCode="General">
                  <c:v>0.13999476468868283</c:v>
                </c:pt>
                <c:pt idx="686" formatCode="General">
                  <c:v>0.14026956468868282</c:v>
                </c:pt>
                <c:pt idx="687" formatCode="General">
                  <c:v>0.14056236468868283</c:v>
                </c:pt>
              </c:numCache>
            </c:numRef>
          </c:xVal>
          <c:yVal>
            <c:numRef>
              <c:f>'46NTA7'!$I$22:$I$709</c:f>
              <c:numCache>
                <c:formatCode>0.000</c:formatCode>
                <c:ptCount val="688"/>
                <c:pt idx="0">
                  <c:v>7.3845846233921044</c:v>
                </c:pt>
                <c:pt idx="1">
                  <c:v>7.244792917947632</c:v>
                </c:pt>
                <c:pt idx="2">
                  <c:v>7.0356396928377762</c:v>
                </c:pt>
                <c:pt idx="3">
                  <c:v>7.5529758695936895</c:v>
                </c:pt>
                <c:pt idx="4">
                  <c:v>7.2012320515987183</c:v>
                </c:pt>
                <c:pt idx="5">
                  <c:v>8.6576712979841446</c:v>
                </c:pt>
                <c:pt idx="6">
                  <c:v>14.805860116687908</c:v>
                </c:pt>
                <c:pt idx="7">
                  <c:v>20.130616250354546</c:v>
                </c:pt>
                <c:pt idx="8">
                  <c:v>25.715261805100514</c:v>
                </c:pt>
                <c:pt idx="9">
                  <c:v>33.186204828252087</c:v>
                </c:pt>
                <c:pt idx="10">
                  <c:v>38.933745632043468</c:v>
                </c:pt>
                <c:pt idx="11">
                  <c:v>45.314852774671266</c:v>
                </c:pt>
                <c:pt idx="12">
                  <c:v>52.55801724901707</c:v>
                </c:pt>
                <c:pt idx="13">
                  <c:v>59.373053722669638</c:v>
                </c:pt>
                <c:pt idx="14">
                  <c:v>67.870475992461337</c:v>
                </c:pt>
                <c:pt idx="15">
                  <c:v>76.409627129549904</c:v>
                </c:pt>
                <c:pt idx="16">
                  <c:v>83.776298873321892</c:v>
                </c:pt>
                <c:pt idx="17">
                  <c:v>91.565348176318167</c:v>
                </c:pt>
                <c:pt idx="18">
                  <c:v>100.76809008115187</c:v>
                </c:pt>
                <c:pt idx="19">
                  <c:v>110.18965409498126</c:v>
                </c:pt>
                <c:pt idx="20">
                  <c:v>119.75065359221726</c:v>
                </c:pt>
                <c:pt idx="21">
                  <c:v>128.68622896862598</c:v>
                </c:pt>
                <c:pt idx="22">
                  <c:v>138.40142171941011</c:v>
                </c:pt>
                <c:pt idx="23">
                  <c:v>147.98430342754565</c:v>
                </c:pt>
                <c:pt idx="24">
                  <c:v>157.0440476285938</c:v>
                </c:pt>
                <c:pt idx="25">
                  <c:v>165.67123649790619</c:v>
                </c:pt>
                <c:pt idx="26">
                  <c:v>175.05717830794561</c:v>
                </c:pt>
                <c:pt idx="27">
                  <c:v>183.66706496398862</c:v>
                </c:pt>
                <c:pt idx="28">
                  <c:v>193.55375318159031</c:v>
                </c:pt>
                <c:pt idx="29">
                  <c:v>202.56820629496258</c:v>
                </c:pt>
                <c:pt idx="30">
                  <c:v>211.16028184911062</c:v>
                </c:pt>
                <c:pt idx="31">
                  <c:v>220.98895676339714</c:v>
                </c:pt>
                <c:pt idx="32">
                  <c:v>231.84965781034256</c:v>
                </c:pt>
                <c:pt idx="33">
                  <c:v>241.30379069620858</c:v>
                </c:pt>
                <c:pt idx="34">
                  <c:v>251.65051423132684</c:v>
                </c:pt>
                <c:pt idx="35">
                  <c:v>262.11987992520778</c:v>
                </c:pt>
                <c:pt idx="36">
                  <c:v>272.0472792328552</c:v>
                </c:pt>
                <c:pt idx="37">
                  <c:v>282.54208935801472</c:v>
                </c:pt>
                <c:pt idx="38">
                  <c:v>293.06845057795977</c:v>
                </c:pt>
                <c:pt idx="39">
                  <c:v>302.80654331689465</c:v>
                </c:pt>
                <c:pt idx="40">
                  <c:v>313.82907094677171</c:v>
                </c:pt>
                <c:pt idx="41">
                  <c:v>323.52034593215399</c:v>
                </c:pt>
                <c:pt idx="42">
                  <c:v>334.0543404814826</c:v>
                </c:pt>
                <c:pt idx="43">
                  <c:v>343.37412677019773</c:v>
                </c:pt>
                <c:pt idx="44">
                  <c:v>355.11469625075614</c:v>
                </c:pt>
                <c:pt idx="45">
                  <c:v>367.17433889954782</c:v>
                </c:pt>
                <c:pt idx="46">
                  <c:v>376.99130937544624</c:v>
                </c:pt>
                <c:pt idx="47">
                  <c:v>387.89730151006751</c:v>
                </c:pt>
                <c:pt idx="48">
                  <c:v>398.02367627031333</c:v>
                </c:pt>
                <c:pt idx="49">
                  <c:v>410.08331891910501</c:v>
                </c:pt>
                <c:pt idx="50">
                  <c:v>419.29369415332229</c:v>
                </c:pt>
                <c:pt idx="51">
                  <c:v>429.36256449887861</c:v>
                </c:pt>
                <c:pt idx="52">
                  <c:v>440.01869231834428</c:v>
                </c:pt>
                <c:pt idx="53">
                  <c:v>451.11704435343154</c:v>
                </c:pt>
                <c:pt idx="54">
                  <c:v>463.08508704962043</c:v>
                </c:pt>
                <c:pt idx="55">
                  <c:v>473.21909513924982</c:v>
                </c:pt>
                <c:pt idx="56">
                  <c:v>483.26506549665532</c:v>
                </c:pt>
                <c:pt idx="57">
                  <c:v>494.71251512888466</c:v>
                </c:pt>
                <c:pt idx="58">
                  <c:v>506.3528335502055</c:v>
                </c:pt>
                <c:pt idx="59">
                  <c:v>515.92146637682504</c:v>
                </c:pt>
                <c:pt idx="60">
                  <c:v>527.68188251378081</c:v>
                </c:pt>
                <c:pt idx="61">
                  <c:v>538.28712147068939</c:v>
                </c:pt>
                <c:pt idx="62">
                  <c:v>548.26133853188935</c:v>
                </c:pt>
                <c:pt idx="63">
                  <c:v>558.41366661203926</c:v>
                </c:pt>
                <c:pt idx="64">
                  <c:v>569.57868305707643</c:v>
                </c:pt>
                <c:pt idx="65">
                  <c:v>579.25265582918928</c:v>
                </c:pt>
                <c:pt idx="66">
                  <c:v>589.34391727427067</c:v>
                </c:pt>
                <c:pt idx="67">
                  <c:v>600.8040891221392</c:v>
                </c:pt>
                <c:pt idx="68">
                  <c:v>610.45261746297342</c:v>
                </c:pt>
                <c:pt idx="69">
                  <c:v>622.24356691746345</c:v>
                </c:pt>
                <c:pt idx="70">
                  <c:v>632.21778397866342</c:v>
                </c:pt>
                <c:pt idx="71">
                  <c:v>641.66784575552481</c:v>
                </c:pt>
                <c:pt idx="72">
                  <c:v>653.14328426216048</c:v>
                </c:pt>
                <c:pt idx="73">
                  <c:v>663.33632343235627</c:v>
                </c:pt>
                <c:pt idx="74">
                  <c:v>673.21385165469769</c:v>
                </c:pt>
                <c:pt idx="75">
                  <c:v>684.32289035092197</c:v>
                </c:pt>
                <c:pt idx="76">
                  <c:v>694.57699615618617</c:v>
                </c:pt>
                <c:pt idx="77">
                  <c:v>705.06010184295769</c:v>
                </c:pt>
                <c:pt idx="78">
                  <c:v>715.1411855155277</c:v>
                </c:pt>
                <c:pt idx="79">
                  <c:v>725.83293553878332</c:v>
                </c:pt>
                <c:pt idx="80">
                  <c:v>735.83768591751755</c:v>
                </c:pt>
                <c:pt idx="81">
                  <c:v>746.5548803720518</c:v>
                </c:pt>
                <c:pt idx="82">
                  <c:v>757.85220785973763</c:v>
                </c:pt>
                <c:pt idx="83">
                  <c:v>766.99184757500041</c:v>
                </c:pt>
                <c:pt idx="84">
                  <c:v>777.52075323807333</c:v>
                </c:pt>
                <c:pt idx="85">
                  <c:v>786.93010392488895</c:v>
                </c:pt>
                <c:pt idx="86">
                  <c:v>796.68549887709321</c:v>
                </c:pt>
                <c:pt idx="87">
                  <c:v>807.58589323683327</c:v>
                </c:pt>
                <c:pt idx="88">
                  <c:v>817.53466586675472</c:v>
                </c:pt>
                <c:pt idx="89">
                  <c:v>826.81679439717743</c:v>
                </c:pt>
                <c:pt idx="90">
                  <c:v>836.67396707449586</c:v>
                </c:pt>
                <c:pt idx="91">
                  <c:v>847.66087250058308</c:v>
                </c:pt>
                <c:pt idx="92">
                  <c:v>858.29664477502592</c:v>
                </c:pt>
                <c:pt idx="93">
                  <c:v>867.39048451398742</c:v>
                </c:pt>
                <c:pt idx="94">
                  <c:v>878.40792325760879</c:v>
                </c:pt>
                <c:pt idx="95">
                  <c:v>888.44829584013326</c:v>
                </c:pt>
                <c:pt idx="96">
                  <c:v>899.01791259325159</c:v>
                </c:pt>
                <c:pt idx="97">
                  <c:v>910.8750175690659</c:v>
                </c:pt>
                <c:pt idx="98">
                  <c:v>919.65843524642867</c:v>
                </c:pt>
                <c:pt idx="99">
                  <c:v>930.45705188105444</c:v>
                </c:pt>
                <c:pt idx="100">
                  <c:v>940.28878012709447</c:v>
                </c:pt>
                <c:pt idx="101">
                  <c:v>949.57599754377304</c:v>
                </c:pt>
                <c:pt idx="102">
                  <c:v>960.96492498406167</c:v>
                </c:pt>
                <c:pt idx="103">
                  <c:v>969.21909849083011</c:v>
                </c:pt>
                <c:pt idx="104">
                  <c:v>978.90324903545456</c:v>
                </c:pt>
                <c:pt idx="105">
                  <c:v>988.08868872701862</c:v>
                </c:pt>
                <c:pt idx="106">
                  <c:v>997.76775038538722</c:v>
                </c:pt>
                <c:pt idx="107">
                  <c:v>1007.4824342475458</c:v>
                </c:pt>
                <c:pt idx="108">
                  <c:v>1017.4108513324444</c:v>
                </c:pt>
                <c:pt idx="109">
                  <c:v>1027.2222240334615</c:v>
                </c:pt>
                <c:pt idx="110">
                  <c:v>1034.8046645544757</c:v>
                </c:pt>
                <c:pt idx="111">
                  <c:v>1044.8603037957673</c:v>
                </c:pt>
                <c:pt idx="112">
                  <c:v>1053.32312163902</c:v>
                </c:pt>
                <c:pt idx="113">
                  <c:v>1060.5137179183444</c:v>
                </c:pt>
                <c:pt idx="114">
                  <c:v>1067.8875141028743</c:v>
                </c:pt>
                <c:pt idx="115">
                  <c:v>1072.8186448846616</c:v>
                </c:pt>
                <c:pt idx="116">
                  <c:v>1075.5106657139343</c:v>
                </c:pt>
                <c:pt idx="117">
                  <c:v>1078.3960642209242</c:v>
                </c:pt>
                <c:pt idx="118">
                  <c:v>1079.2764415431629</c:v>
                </c:pt>
                <c:pt idx="119">
                  <c:v>1080.1517299791458</c:v>
                </c:pt>
                <c:pt idx="120">
                  <c:v>1081.9379290549014</c:v>
                </c:pt>
                <c:pt idx="121">
                  <c:v>1083.2559505951315</c:v>
                </c:pt>
                <c:pt idx="122">
                  <c:v>1085.1999051448142</c:v>
                </c:pt>
                <c:pt idx="123">
                  <c:v>1086.8843264954558</c:v>
                </c:pt>
                <c:pt idx="124">
                  <c:v>1088.5076812110287</c:v>
                </c:pt>
                <c:pt idx="125">
                  <c:v>1090.604302348383</c:v>
                </c:pt>
                <c:pt idx="126">
                  <c:v>1091.8612572535442</c:v>
                </c:pt>
                <c:pt idx="127">
                  <c:v>1094.1359894098487</c:v>
                </c:pt>
                <c:pt idx="128">
                  <c:v>1095.5099886988914</c:v>
                </c:pt>
                <c:pt idx="129">
                  <c:v>1097.24529891209</c:v>
                </c:pt>
                <c:pt idx="130">
                  <c:v>1099.5149421821386</c:v>
                </c:pt>
                <c:pt idx="131">
                  <c:v>1100.6344971583958</c:v>
                </c:pt>
                <c:pt idx="132">
                  <c:v>1102.6649627744257</c:v>
                </c:pt>
                <c:pt idx="133">
                  <c:v>1104.4511618501815</c:v>
                </c:pt>
                <c:pt idx="134">
                  <c:v>1106.2170053809143</c:v>
                </c:pt>
                <c:pt idx="135">
                  <c:v>1107.4790491723313</c:v>
                </c:pt>
                <c:pt idx="136">
                  <c:v>1108.1813154756201</c:v>
                </c:pt>
                <c:pt idx="137">
                  <c:v>1110.1456255703258</c:v>
                </c:pt>
                <c:pt idx="138">
                  <c:v>1111.31606940914</c:v>
                </c:pt>
                <c:pt idx="139">
                  <c:v>1112.8783574896443</c:v>
                </c:pt>
                <c:pt idx="140">
                  <c:v>1113.9114013995543</c:v>
                </c:pt>
                <c:pt idx="141">
                  <c:v>1114.4202900251257</c:v>
                </c:pt>
                <c:pt idx="142">
                  <c:v>1115.1785340772271</c:v>
                </c:pt>
                <c:pt idx="143">
                  <c:v>1116.9443776079597</c:v>
                </c:pt>
                <c:pt idx="144">
                  <c:v>1117.6873550012942</c:v>
                </c:pt>
                <c:pt idx="145">
                  <c:v>1118.348910214537</c:v>
                </c:pt>
                <c:pt idx="146">
                  <c:v>1119.8857538637628</c:v>
                </c:pt>
                <c:pt idx="147">
                  <c:v>1120.3386647405214</c:v>
                </c:pt>
                <c:pt idx="148">
                  <c:v>1121.5599974418928</c:v>
                </c:pt>
                <c:pt idx="149">
                  <c:v>1121.82461952719</c:v>
                </c:pt>
                <c:pt idx="150">
                  <c:v>1124.0535517071928</c:v>
                </c:pt>
                <c:pt idx="151">
                  <c:v>1124.4250404038601</c:v>
                </c:pt>
                <c:pt idx="152">
                  <c:v>1124.2062182948644</c:v>
                </c:pt>
                <c:pt idx="153">
                  <c:v>1125.6972619677886</c:v>
                </c:pt>
                <c:pt idx="154">
                  <c:v>1126.6997725601643</c:v>
                </c:pt>
                <c:pt idx="155">
                  <c:v>1127.2290167307585</c:v>
                </c:pt>
                <c:pt idx="156">
                  <c:v>1127.8854830577454</c:v>
                </c:pt>
                <c:pt idx="157">
                  <c:v>1128.5470382709887</c:v>
                </c:pt>
                <c:pt idx="158">
                  <c:v>1128.6742604273813</c:v>
                </c:pt>
                <c:pt idx="159">
                  <c:v>1130.0075486263786</c:v>
                </c:pt>
                <c:pt idx="160">
                  <c:v>1130.2161929628628</c:v>
                </c:pt>
                <c:pt idx="161">
                  <c:v>1131.0711258538229</c:v>
                </c:pt>
                <c:pt idx="162">
                  <c:v>1131.5545700481159</c:v>
                </c:pt>
                <c:pt idx="163">
                  <c:v>1132.317902986473</c:v>
                </c:pt>
                <c:pt idx="164">
                  <c:v>1132.597791730537</c:v>
                </c:pt>
                <c:pt idx="165">
                  <c:v>1133.238991398757</c:v>
                </c:pt>
                <c:pt idx="166">
                  <c:v>1133.8038577731413</c:v>
                </c:pt>
                <c:pt idx="167">
                  <c:v>1134.4043463513156</c:v>
                </c:pt>
                <c:pt idx="168">
                  <c:v>1135.4730124650157</c:v>
                </c:pt>
                <c:pt idx="169">
                  <c:v>1135.9157455692628</c:v>
                </c:pt>
                <c:pt idx="170">
                  <c:v>1136.1345676782585</c:v>
                </c:pt>
                <c:pt idx="171">
                  <c:v>1136.2719676071629</c:v>
                </c:pt>
                <c:pt idx="172">
                  <c:v>1137.8953223227356</c:v>
                </c:pt>
                <c:pt idx="173">
                  <c:v>1138.4856331283986</c:v>
                </c:pt>
                <c:pt idx="174">
                  <c:v>1138.7502552136955</c:v>
                </c:pt>
                <c:pt idx="175">
                  <c:v>1139.1471883416414</c:v>
                </c:pt>
                <c:pt idx="176">
                  <c:v>1139.5135881520528</c:v>
                </c:pt>
                <c:pt idx="177">
                  <c:v>1139.6306325359342</c:v>
                </c:pt>
                <c:pt idx="178">
                  <c:v>1140.3328988392227</c:v>
                </c:pt>
                <c:pt idx="179">
                  <c:v>1140.9486540761643</c:v>
                </c:pt>
                <c:pt idx="180">
                  <c:v>1141.41683161169</c:v>
                </c:pt>
                <c:pt idx="181">
                  <c:v>1141.7272536732885</c:v>
                </c:pt>
                <c:pt idx="182">
                  <c:v>1142.5872754505042</c:v>
                </c:pt>
                <c:pt idx="183">
                  <c:v>1142.9943863509613</c:v>
                </c:pt>
                <c:pt idx="184">
                  <c:v>1142.6941420618743</c:v>
                </c:pt>
                <c:pt idx="185">
                  <c:v>1143.7678970618299</c:v>
                </c:pt>
                <c:pt idx="186">
                  <c:v>1144.2055412798215</c:v>
                </c:pt>
                <c:pt idx="187">
                  <c:v>1144.9434297868997</c:v>
                </c:pt>
                <c:pt idx="188">
                  <c:v>1145.7372960427913</c:v>
                </c:pt>
                <c:pt idx="189">
                  <c:v>1146.5158956399157</c:v>
                </c:pt>
                <c:pt idx="190">
                  <c:v>1146.6074955925187</c:v>
                </c:pt>
                <c:pt idx="191">
                  <c:v>1147.5285840048027</c:v>
                </c:pt>
                <c:pt idx="192">
                  <c:v>1147.8898949289585</c:v>
                </c:pt>
                <c:pt idx="193">
                  <c:v>1148.1697836730227</c:v>
                </c:pt>
                <c:pt idx="194">
                  <c:v>1148.6990278436172</c:v>
                </c:pt>
                <c:pt idx="195">
                  <c:v>1148.7651833649413</c:v>
                </c:pt>
                <c:pt idx="196">
                  <c:v>1149.6608273459469</c:v>
                </c:pt>
                <c:pt idx="197">
                  <c:v>1149.6099384833899</c:v>
                </c:pt>
                <c:pt idx="198">
                  <c:v>1150.0221382701029</c:v>
                </c:pt>
                <c:pt idx="199">
                  <c:v>1150.765115663437</c:v>
                </c:pt>
                <c:pt idx="200">
                  <c:v>1151.1620487913826</c:v>
                </c:pt>
                <c:pt idx="201">
                  <c:v>1151.085715497547</c:v>
                </c:pt>
                <c:pt idx="202">
                  <c:v>1152.4902481041242</c:v>
                </c:pt>
                <c:pt idx="203">
                  <c:v>1152.8057590519786</c:v>
                </c:pt>
                <c:pt idx="204">
                  <c:v>1152.8719145733025</c:v>
                </c:pt>
                <c:pt idx="205">
                  <c:v>1153.7064919192399</c:v>
                </c:pt>
                <c:pt idx="206">
                  <c:v>1153.6912252604727</c:v>
                </c:pt>
                <c:pt idx="207">
                  <c:v>1154.6326692177799</c:v>
                </c:pt>
                <c:pt idx="208">
                  <c:v>1154.8158691229858</c:v>
                </c:pt>
                <c:pt idx="209">
                  <c:v>1155.5130465400186</c:v>
                </c:pt>
                <c:pt idx="210">
                  <c:v>1155.8998018954528</c:v>
                </c:pt>
                <c:pt idx="211">
                  <c:v>1155.9710463030326</c:v>
                </c:pt>
                <c:pt idx="212">
                  <c:v>1156.6936681513441</c:v>
                </c:pt>
                <c:pt idx="213">
                  <c:v>1157.1567568006142</c:v>
                </c:pt>
                <c:pt idx="214">
                  <c:v>1157.9862452602954</c:v>
                </c:pt>
                <c:pt idx="215">
                  <c:v>1157.8437564451358</c:v>
                </c:pt>
                <c:pt idx="216">
                  <c:v>1158.3017562081498</c:v>
                </c:pt>
                <c:pt idx="217">
                  <c:v>1158.5511116346802</c:v>
                </c:pt>
                <c:pt idx="218">
                  <c:v>1158.0982007579214</c:v>
                </c:pt>
                <c:pt idx="219">
                  <c:v>1159.7469999047728</c:v>
                </c:pt>
                <c:pt idx="220">
                  <c:v>1159.7978887673298</c:v>
                </c:pt>
                <c:pt idx="221">
                  <c:v>1159.9098442649556</c:v>
                </c:pt>
                <c:pt idx="222">
                  <c:v>1159.6452221796585</c:v>
                </c:pt>
                <c:pt idx="223">
                  <c:v>1161.0243103549572</c:v>
                </c:pt>
                <c:pt idx="224">
                  <c:v>1161.3601768478343</c:v>
                </c:pt>
                <c:pt idx="225">
                  <c:v>1161.5637322980629</c:v>
                </c:pt>
                <c:pt idx="226">
                  <c:v>1161.629887819387</c:v>
                </c:pt>
                <c:pt idx="227">
                  <c:v>1162.6018650942285</c:v>
                </c:pt>
                <c:pt idx="228">
                  <c:v>1162.8766649520371</c:v>
                </c:pt>
                <c:pt idx="229">
                  <c:v>1163.2735980799828</c:v>
                </c:pt>
                <c:pt idx="230">
                  <c:v>1163.2990425112612</c:v>
                </c:pt>
                <c:pt idx="231">
                  <c:v>1163.7824867055542</c:v>
                </c:pt>
                <c:pt idx="232">
                  <c:v>1164.4898418950984</c:v>
                </c:pt>
                <c:pt idx="233">
                  <c:v>1165.1310415633186</c:v>
                </c:pt>
                <c:pt idx="234">
                  <c:v>1165.5381524637758</c:v>
                </c:pt>
                <c:pt idx="235">
                  <c:v>1165.9707077955113</c:v>
                </c:pt>
                <c:pt idx="236">
                  <c:v>1165.8383967528628</c:v>
                </c:pt>
                <c:pt idx="237">
                  <c:v>1166.1437299282056</c:v>
                </c:pt>
                <c:pt idx="238">
                  <c:v>1166.5661074874299</c:v>
                </c:pt>
                <c:pt idx="239">
                  <c:v>1166.8459962314944</c:v>
                </c:pt>
                <c:pt idx="240">
                  <c:v>1167.5279069897597</c:v>
                </c:pt>
                <c:pt idx="241">
                  <c:v>1167.3447070845541</c:v>
                </c:pt>
                <c:pt idx="242">
                  <c:v>1168.0775067053771</c:v>
                </c:pt>
                <c:pt idx="243">
                  <c:v>1168.1334844541898</c:v>
                </c:pt>
                <c:pt idx="244">
                  <c:v>1168.7288841461084</c:v>
                </c:pt>
                <c:pt idx="245">
                  <c:v>1169.0087728901728</c:v>
                </c:pt>
                <c:pt idx="246">
                  <c:v>1168.9578840276156</c:v>
                </c:pt>
                <c:pt idx="247">
                  <c:v>1169.8586168948771</c:v>
                </c:pt>
                <c:pt idx="248">
                  <c:v>1170.3675055204485</c:v>
                </c:pt>
                <c:pt idx="249">
                  <c:v>1170.1741278427314</c:v>
                </c:pt>
                <c:pt idx="250">
                  <c:v>1170.749171989627</c:v>
                </c:pt>
                <c:pt idx="251">
                  <c:v>1170.8153275109512</c:v>
                </c:pt>
                <c:pt idx="252">
                  <c:v>1171.80257144456</c:v>
                </c:pt>
                <c:pt idx="253">
                  <c:v>1170.7949719659287</c:v>
                </c:pt>
                <c:pt idx="254">
                  <c:v>1171.9705046909985</c:v>
                </c:pt>
                <c:pt idx="255">
                  <c:v>1172.1282601649257</c:v>
                </c:pt>
                <c:pt idx="256">
                  <c:v>1172.7491042881227</c:v>
                </c:pt>
                <c:pt idx="257">
                  <c:v>1172.6625932217758</c:v>
                </c:pt>
                <c:pt idx="258">
                  <c:v>1173.2630817999498</c:v>
                </c:pt>
                <c:pt idx="259">
                  <c:v>1172.7745487194013</c:v>
                </c:pt>
                <c:pt idx="260">
                  <c:v>1173.1358596435571</c:v>
                </c:pt>
                <c:pt idx="261">
                  <c:v>1173.6091260653386</c:v>
                </c:pt>
                <c:pt idx="262">
                  <c:v>1174.4844145013215</c:v>
                </c:pt>
                <c:pt idx="263">
                  <c:v>1174.6625255202712</c:v>
                </c:pt>
                <c:pt idx="264">
                  <c:v>1174.7286810415956</c:v>
                </c:pt>
                <c:pt idx="265">
                  <c:v>1175.2426585534226</c:v>
                </c:pt>
                <c:pt idx="266">
                  <c:v>1175.4004140273501</c:v>
                </c:pt>
                <c:pt idx="267">
                  <c:v>1175.50728063872</c:v>
                </c:pt>
                <c:pt idx="268">
                  <c:v>1175.7057472026929</c:v>
                </c:pt>
                <c:pt idx="269">
                  <c:v>1176.2960580083557</c:v>
                </c:pt>
                <c:pt idx="270">
                  <c:v>1176.0314359230583</c:v>
                </c:pt>
                <c:pt idx="271">
                  <c:v>1176.199369169497</c:v>
                </c:pt>
                <c:pt idx="272">
                  <c:v>1177.2171464206399</c:v>
                </c:pt>
                <c:pt idx="273">
                  <c:v>1177.1255464680371</c:v>
                </c:pt>
                <c:pt idx="274">
                  <c:v>1177.303657486987</c:v>
                </c:pt>
                <c:pt idx="275">
                  <c:v>1177.8583460888599</c:v>
                </c:pt>
                <c:pt idx="276">
                  <c:v>1177.7921905675357</c:v>
                </c:pt>
                <c:pt idx="277">
                  <c:v>1177.8888794063942</c:v>
                </c:pt>
                <c:pt idx="278">
                  <c:v>1178.2705458755727</c:v>
                </c:pt>
                <c:pt idx="279">
                  <c:v>1178.4842790983128</c:v>
                </c:pt>
                <c:pt idx="280">
                  <c:v>1178.7336345248427</c:v>
                </c:pt>
                <c:pt idx="281">
                  <c:v>1179.0542343589527</c:v>
                </c:pt>
                <c:pt idx="282">
                  <c:v>1179.2323453779027</c:v>
                </c:pt>
                <c:pt idx="283">
                  <c:v>1179.5376785532455</c:v>
                </c:pt>
                <c:pt idx="284">
                  <c:v>1179.99567831626</c:v>
                </c:pt>
                <c:pt idx="285">
                  <c:v>1180.1025449276301</c:v>
                </c:pt>
                <c:pt idx="286">
                  <c:v>1180.1229004726529</c:v>
                </c:pt>
                <c:pt idx="287">
                  <c:v>1179.9244339086799</c:v>
                </c:pt>
                <c:pt idx="288">
                  <c:v>1180.8251667759414</c:v>
                </c:pt>
                <c:pt idx="289">
                  <c:v>1180.7844556858956</c:v>
                </c:pt>
                <c:pt idx="290">
                  <c:v>1181.5528775105083</c:v>
                </c:pt>
                <c:pt idx="291">
                  <c:v>1181.0948777474941</c:v>
                </c:pt>
                <c:pt idx="292">
                  <c:v>1181.3696776053027</c:v>
                </c:pt>
                <c:pt idx="293">
                  <c:v>1181.5834108280428</c:v>
                </c:pt>
                <c:pt idx="294">
                  <c:v>1181.878566230874</c:v>
                </c:pt>
                <c:pt idx="295">
                  <c:v>1181.9294550934314</c:v>
                </c:pt>
                <c:pt idx="296">
                  <c:v>1182.1177438848927</c:v>
                </c:pt>
                <c:pt idx="297">
                  <c:v>1182.1737216337056</c:v>
                </c:pt>
                <c:pt idx="298">
                  <c:v>1182.2805882450757</c:v>
                </c:pt>
                <c:pt idx="299">
                  <c:v>1182.9879434346199</c:v>
                </c:pt>
                <c:pt idx="300">
                  <c:v>1181.9854328422441</c:v>
                </c:pt>
                <c:pt idx="301">
                  <c:v>1183.2729210649397</c:v>
                </c:pt>
                <c:pt idx="302">
                  <c:v>1183.0693656147114</c:v>
                </c:pt>
                <c:pt idx="303">
                  <c:v>1183.2983654962186</c:v>
                </c:pt>
                <c:pt idx="304">
                  <c:v>1183.8123430080454</c:v>
                </c:pt>
                <c:pt idx="305">
                  <c:v>1183.6342319890957</c:v>
                </c:pt>
                <c:pt idx="306">
                  <c:v>1183.6952986241643</c:v>
                </c:pt>
                <c:pt idx="307">
                  <c:v>1183.7309208279542</c:v>
                </c:pt>
                <c:pt idx="308">
                  <c:v>1184.1736539322012</c:v>
                </c:pt>
                <c:pt idx="309">
                  <c:v>1184.2296316810143</c:v>
                </c:pt>
                <c:pt idx="310">
                  <c:v>1184.2703427710599</c:v>
                </c:pt>
                <c:pt idx="311">
                  <c:v>1184.6163870364485</c:v>
                </c:pt>
                <c:pt idx="312">
                  <c:v>1184.8810091217456</c:v>
                </c:pt>
                <c:pt idx="313">
                  <c:v>1185.1965200695997</c:v>
                </c:pt>
                <c:pt idx="314">
                  <c:v>1184.6876314440285</c:v>
                </c:pt>
                <c:pt idx="315">
                  <c:v>1184.8810091217456</c:v>
                </c:pt>
                <c:pt idx="316">
                  <c:v>1184.6621870127499</c:v>
                </c:pt>
                <c:pt idx="317">
                  <c:v>1184.9929646193714</c:v>
                </c:pt>
                <c:pt idx="318">
                  <c:v>1184.6570981264942</c:v>
                </c:pt>
                <c:pt idx="319">
                  <c:v>1185.4407866098741</c:v>
                </c:pt>
                <c:pt idx="320">
                  <c:v>1185.3746310885497</c:v>
                </c:pt>
                <c:pt idx="321">
                  <c:v>1185.6138087425686</c:v>
                </c:pt>
                <c:pt idx="322">
                  <c:v>1185.9496752354457</c:v>
                </c:pt>
                <c:pt idx="323">
                  <c:v>1185.4713199274083</c:v>
                </c:pt>
                <c:pt idx="324">
                  <c:v>1186.0056529842586</c:v>
                </c:pt>
                <c:pt idx="325">
                  <c:v>1186.0005640980028</c:v>
                </c:pt>
                <c:pt idx="326">
                  <c:v>1186.2499195245327</c:v>
                </c:pt>
                <c:pt idx="327">
                  <c:v>1185.8682530553542</c:v>
                </c:pt>
                <c:pt idx="328">
                  <c:v>1186.3058972733454</c:v>
                </c:pt>
                <c:pt idx="329">
                  <c:v>1186.0718085055826</c:v>
                </c:pt>
                <c:pt idx="330">
                  <c:v>1186.55016381362</c:v>
                </c:pt>
                <c:pt idx="331">
                  <c:v>1185.9802085529798</c:v>
                </c:pt>
                <c:pt idx="332">
                  <c:v>1186.3669639084142</c:v>
                </c:pt>
                <c:pt idx="333">
                  <c:v>1187.2727856619313</c:v>
                </c:pt>
                <c:pt idx="334">
                  <c:v>1187.1404746192827</c:v>
                </c:pt>
                <c:pt idx="335">
                  <c:v>1186.7282748325699</c:v>
                </c:pt>
                <c:pt idx="336">
                  <c:v>1186.6163193349441</c:v>
                </c:pt>
                <c:pt idx="337">
                  <c:v>1186.7130081738028</c:v>
                </c:pt>
                <c:pt idx="338">
                  <c:v>1186.7384526050814</c:v>
                </c:pt>
                <c:pt idx="339">
                  <c:v>1186.9267413965426</c:v>
                </c:pt>
                <c:pt idx="340">
                  <c:v>1187.0946746429813</c:v>
                </c:pt>
                <c:pt idx="341">
                  <c:v>1187.0590524391914</c:v>
                </c:pt>
                <c:pt idx="342">
                  <c:v>1187.7664076287356</c:v>
                </c:pt>
                <c:pt idx="343">
                  <c:v>1187.4865188846713</c:v>
                </c:pt>
                <c:pt idx="344">
                  <c:v>1187.5272299747171</c:v>
                </c:pt>
                <c:pt idx="345">
                  <c:v>1187.3796522733012</c:v>
                </c:pt>
                <c:pt idx="346">
                  <c:v>1187.2168079131184</c:v>
                </c:pt>
                <c:pt idx="347">
                  <c:v>1187.5374077472284</c:v>
                </c:pt>
                <c:pt idx="348">
                  <c:v>1188.0361186002885</c:v>
                </c:pt>
                <c:pt idx="349">
                  <c:v>1187.7104298799229</c:v>
                </c:pt>
                <c:pt idx="350">
                  <c:v>1187.5781188372741</c:v>
                </c:pt>
                <c:pt idx="351">
                  <c:v>1187.1506523917942</c:v>
                </c:pt>
                <c:pt idx="352">
                  <c:v>1186.9521858278215</c:v>
                </c:pt>
                <c:pt idx="353">
                  <c:v>1187.6086521548084</c:v>
                </c:pt>
                <c:pt idx="354">
                  <c:v>1187.1353857330271</c:v>
                </c:pt>
                <c:pt idx="355">
                  <c:v>1187.5730299510185</c:v>
                </c:pt>
                <c:pt idx="356">
                  <c:v>1187.2371634581414</c:v>
                </c:pt>
                <c:pt idx="357">
                  <c:v>1188.0870074628453</c:v>
                </c:pt>
                <c:pt idx="358">
                  <c:v>1187.3796522733012</c:v>
                </c:pt>
                <c:pt idx="359">
                  <c:v>1187.4203633633472</c:v>
                </c:pt>
                <c:pt idx="360">
                  <c:v>1187.3745633870456</c:v>
                </c:pt>
                <c:pt idx="361">
                  <c:v>1188.1989629604714</c:v>
                </c:pt>
                <c:pt idx="362">
                  <c:v>1187.6646299036213</c:v>
                </c:pt>
                <c:pt idx="363">
                  <c:v>1187.2524301169085</c:v>
                </c:pt>
                <c:pt idx="364">
                  <c:v>1187.4865188846713</c:v>
                </c:pt>
                <c:pt idx="365">
                  <c:v>1187.6748076761326</c:v>
                </c:pt>
                <c:pt idx="366">
                  <c:v>1187.1659190505613</c:v>
                </c:pt>
                <c:pt idx="367">
                  <c:v>1187.3440300695115</c:v>
                </c:pt>
                <c:pt idx="368">
                  <c:v>1187.0336080079128</c:v>
                </c:pt>
                <c:pt idx="369">
                  <c:v>1187.4101855908357</c:v>
                </c:pt>
                <c:pt idx="370">
                  <c:v>1187.6697187898769</c:v>
                </c:pt>
                <c:pt idx="371">
                  <c:v>1187.1302968467714</c:v>
                </c:pt>
                <c:pt idx="372">
                  <c:v>1187.099763529237</c:v>
                </c:pt>
                <c:pt idx="373">
                  <c:v>1187.3033189794655</c:v>
                </c:pt>
                <c:pt idx="374">
                  <c:v>1187.1353857330271</c:v>
                </c:pt>
                <c:pt idx="375">
                  <c:v>1186.7231859463143</c:v>
                </c:pt>
                <c:pt idx="376">
                  <c:v>1186.7282748325699</c:v>
                </c:pt>
                <c:pt idx="377">
                  <c:v>1186.7079192875472</c:v>
                </c:pt>
                <c:pt idx="378">
                  <c:v>1187.079407984214</c:v>
                </c:pt>
                <c:pt idx="379">
                  <c:v>1186.6112304486883</c:v>
                </c:pt>
                <c:pt idx="380">
                  <c:v>1186.9572747140771</c:v>
                </c:pt>
                <c:pt idx="381">
                  <c:v>1186.4636527472728</c:v>
                </c:pt>
                <c:pt idx="382">
                  <c:v>1186.7689859226155</c:v>
                </c:pt>
                <c:pt idx="383">
                  <c:v>1186.7638970363598</c:v>
                </c:pt>
                <c:pt idx="384">
                  <c:v>1186.5196304960855</c:v>
                </c:pt>
                <c:pt idx="385">
                  <c:v>1186.2499195245327</c:v>
                </c:pt>
                <c:pt idx="386">
                  <c:v>1185.7155864676829</c:v>
                </c:pt>
                <c:pt idx="387">
                  <c:v>1186.2855417283226</c:v>
                </c:pt>
                <c:pt idx="388">
                  <c:v>1186.0463640743042</c:v>
                </c:pt>
                <c:pt idx="389">
                  <c:v>1185.3593644297828</c:v>
                </c:pt>
                <c:pt idx="390">
                  <c:v>1185.3288311122485</c:v>
                </c:pt>
                <c:pt idx="391">
                  <c:v>1185.2524978184128</c:v>
                </c:pt>
                <c:pt idx="392">
                  <c:v>1184.4026538137084</c:v>
                </c:pt>
                <c:pt idx="393">
                  <c:v>1184.855564690467</c:v>
                </c:pt>
                <c:pt idx="394">
                  <c:v>1184.7741425103757</c:v>
                </c:pt>
                <c:pt idx="395">
                  <c:v>1184.9268090980472</c:v>
                </c:pt>
                <c:pt idx="396">
                  <c:v>1184.0820539795984</c:v>
                </c:pt>
                <c:pt idx="397">
                  <c:v>1184.3110538611056</c:v>
                </c:pt>
                <c:pt idx="398">
                  <c:v>1183.6138764440727</c:v>
                </c:pt>
                <c:pt idx="399">
                  <c:v>1183.6087875578171</c:v>
                </c:pt>
                <c:pt idx="400">
                  <c:v>1183.6545875341185</c:v>
                </c:pt>
                <c:pt idx="401">
                  <c:v>1183.3390765862641</c:v>
                </c:pt>
                <c:pt idx="402">
                  <c:v>1183.252565519917</c:v>
                </c:pt>
                <c:pt idx="403">
                  <c:v>1183.02356563841</c:v>
                </c:pt>
                <c:pt idx="404">
                  <c:v>1182.6673436005099</c:v>
                </c:pt>
                <c:pt idx="405">
                  <c:v>1183.003210093387</c:v>
                </c:pt>
                <c:pt idx="406">
                  <c:v>1182.0566772498241</c:v>
                </c:pt>
                <c:pt idx="407">
                  <c:v>1181.7004552119242</c:v>
                </c:pt>
                <c:pt idx="408">
                  <c:v>1181.5274330792299</c:v>
                </c:pt>
                <c:pt idx="409">
                  <c:v>1180.9116778422886</c:v>
                </c:pt>
                <c:pt idx="410">
                  <c:v>1180.9218556148001</c:v>
                </c:pt>
                <c:pt idx="411">
                  <c:v>1180.3569892404155</c:v>
                </c:pt>
                <c:pt idx="412">
                  <c:v>1179.8633672736112</c:v>
                </c:pt>
                <c:pt idx="413">
                  <c:v>1179.8023006385429</c:v>
                </c:pt>
                <c:pt idx="414">
                  <c:v>1179.2018120603684</c:v>
                </c:pt>
                <c:pt idx="415">
                  <c:v>1179.2679675816928</c:v>
                </c:pt>
                <c:pt idx="416">
                  <c:v>1178.3010791931069</c:v>
                </c:pt>
                <c:pt idx="417">
                  <c:v>1178.5300790746142</c:v>
                </c:pt>
                <c:pt idx="418">
                  <c:v>1177.3749018945668</c:v>
                </c:pt>
                <c:pt idx="419">
                  <c:v>1177.5835462310513</c:v>
                </c:pt>
                <c:pt idx="420">
                  <c:v>1177.6547906386313</c:v>
                </c:pt>
                <c:pt idx="421">
                  <c:v>1176.1535691931956</c:v>
                </c:pt>
                <c:pt idx="422">
                  <c:v>1175.8533249041084</c:v>
                </c:pt>
                <c:pt idx="423">
                  <c:v>1175.929658197944</c:v>
                </c:pt>
                <c:pt idx="424">
                  <c:v>1174.6523477477599</c:v>
                </c:pt>
                <c:pt idx="425">
                  <c:v>1174.4844145013215</c:v>
                </c:pt>
                <c:pt idx="426">
                  <c:v>1173.955170330727</c:v>
                </c:pt>
                <c:pt idx="427">
                  <c:v>1173.3801261838314</c:v>
                </c:pt>
                <c:pt idx="428">
                  <c:v>1172.3216378426428</c:v>
                </c:pt>
                <c:pt idx="429">
                  <c:v>1172.0468379848342</c:v>
                </c:pt>
                <c:pt idx="430">
                  <c:v>1171.2987717052442</c:v>
                </c:pt>
                <c:pt idx="431">
                  <c:v>1170.535438766887</c:v>
                </c:pt>
                <c:pt idx="432" formatCode="General">
                  <c:v>1170.357327747937</c:v>
                </c:pt>
                <c:pt idx="433" formatCode="General">
                  <c:v>1169.4565948806755</c:v>
                </c:pt>
                <c:pt idx="434" formatCode="General">
                  <c:v>1168.8611951887572</c:v>
                </c:pt>
                <c:pt idx="435" formatCode="General">
                  <c:v>1168.0215289565642</c:v>
                </c:pt>
                <c:pt idx="436" formatCode="General">
                  <c:v>1167.5533514210385</c:v>
                </c:pt>
                <c:pt idx="437" formatCode="General">
                  <c:v>1167.721284667477</c:v>
                </c:pt>
                <c:pt idx="438" formatCode="General">
                  <c:v>1165.9910633405343</c:v>
                </c:pt>
                <c:pt idx="439" formatCode="General">
                  <c:v>1165.6857301651914</c:v>
                </c:pt>
                <c:pt idx="440" formatCode="General">
                  <c:v>1164.5000196676099</c:v>
                </c:pt>
                <c:pt idx="441" formatCode="General">
                  <c:v>1163.9758643832715</c:v>
                </c:pt>
                <c:pt idx="442" formatCode="General">
                  <c:v>1163.4160868951426</c:v>
                </c:pt>
                <c:pt idx="443" formatCode="General">
                  <c:v>1162.7036428193426</c:v>
                </c:pt>
                <c:pt idx="444" formatCode="General">
                  <c:v>1162.36268744021</c:v>
                </c:pt>
                <c:pt idx="445" formatCode="General">
                  <c:v>1161.1820658288841</c:v>
                </c:pt>
                <c:pt idx="446" formatCode="General">
                  <c:v>1160.2864218478785</c:v>
                </c:pt>
                <c:pt idx="447" formatCode="General">
                  <c:v>1159.8284220848641</c:v>
                </c:pt>
                <c:pt idx="448" formatCode="General">
                  <c:v>1158.3933561607528</c:v>
                </c:pt>
                <c:pt idx="449" formatCode="General">
                  <c:v>1157.1872901181484</c:v>
                </c:pt>
                <c:pt idx="450" formatCode="General">
                  <c:v>1157.1923790044041</c:v>
                </c:pt>
                <c:pt idx="451" formatCode="General">
                  <c:v>1155.8540019191514</c:v>
                </c:pt>
                <c:pt idx="452" formatCode="General">
                  <c:v>1155.7522241940371</c:v>
                </c:pt>
                <c:pt idx="453" formatCode="General">
                  <c:v>1155.0652245495155</c:v>
                </c:pt>
                <c:pt idx="454" formatCode="General">
                  <c:v>1153.74211412303</c:v>
                </c:pt>
                <c:pt idx="455" formatCode="General">
                  <c:v>1152.8770034595586</c:v>
                </c:pt>
                <c:pt idx="456" formatCode="General">
                  <c:v>1152.6836257818413</c:v>
                </c:pt>
                <c:pt idx="457" formatCode="General">
                  <c:v>1151.9101150709728</c:v>
                </c:pt>
                <c:pt idx="458" formatCode="General">
                  <c:v>1150.8770711610628</c:v>
                </c:pt>
                <c:pt idx="459" formatCode="General">
                  <c:v>1149.8185828198743</c:v>
                </c:pt>
                <c:pt idx="460" formatCode="General">
                  <c:v>1149.1672053791428</c:v>
                </c:pt>
                <c:pt idx="461" formatCode="General">
                  <c:v>1148.3886057820187</c:v>
                </c:pt>
                <c:pt idx="462" formatCode="General">
                  <c:v>1147.5845617536156</c:v>
                </c:pt>
                <c:pt idx="463" formatCode="General">
                  <c:v>1146.5820511612399</c:v>
                </c:pt>
                <c:pt idx="464" formatCode="General">
                  <c:v>1145.4523184124714</c:v>
                </c:pt>
                <c:pt idx="465" formatCode="General">
                  <c:v>1145.3352740285898</c:v>
                </c:pt>
                <c:pt idx="466" formatCode="General">
                  <c:v>1143.8289636968984</c:v>
                </c:pt>
                <c:pt idx="467" formatCode="General">
                  <c:v>1143.0452752135186</c:v>
                </c:pt>
                <c:pt idx="468" formatCode="General">
                  <c:v>1142.2717645026501</c:v>
                </c:pt>
                <c:pt idx="469" formatCode="General">
                  <c:v>1141.0046318249772</c:v>
                </c:pt>
                <c:pt idx="470" formatCode="General">
                  <c:v>1140.5110098581727</c:v>
                </c:pt>
                <c:pt idx="471" formatCode="General">
                  <c:v>1139.4321659719612</c:v>
                </c:pt>
                <c:pt idx="472" formatCode="General">
                  <c:v>1138.582321967257</c:v>
                </c:pt>
                <c:pt idx="473" formatCode="General">
                  <c:v>1137.8037223701326</c:v>
                </c:pt>
                <c:pt idx="474" formatCode="General">
                  <c:v>1137.0861894080772</c:v>
                </c:pt>
                <c:pt idx="475" formatCode="General">
                  <c:v>1136.2821453796744</c:v>
                </c:pt>
                <c:pt idx="476" formatCode="General">
                  <c:v>1135.4323013749699</c:v>
                </c:pt>
                <c:pt idx="477" formatCode="General">
                  <c:v>1134.3585463750144</c:v>
                </c:pt>
                <c:pt idx="478" formatCode="General">
                  <c:v>1133.0914136973413</c:v>
                </c:pt>
                <c:pt idx="479" formatCode="General">
                  <c:v>1132.4756584603999</c:v>
                </c:pt>
                <c:pt idx="480" formatCode="General">
                  <c:v>1131.3713701429099</c:v>
                </c:pt>
                <c:pt idx="481" formatCode="General">
                  <c:v>1131.1321924888914</c:v>
                </c:pt>
                <c:pt idx="482" formatCode="General">
                  <c:v>1129.7073043372914</c:v>
                </c:pt>
                <c:pt idx="483" formatCode="General">
                  <c:v>1128.3740161382943</c:v>
                </c:pt>
                <c:pt idx="484" formatCode="General">
                  <c:v>1127.8854830577454</c:v>
                </c:pt>
                <c:pt idx="485" formatCode="General">
                  <c:v>1126.6081726075613</c:v>
                </c:pt>
                <c:pt idx="486" formatCode="General">
                  <c:v>1125.9618840530857</c:v>
                </c:pt>
                <c:pt idx="487" formatCode="General">
                  <c:v>1124.8372401905729</c:v>
                </c:pt>
                <c:pt idx="488" formatCode="General">
                  <c:v>1123.6922407830371</c:v>
                </c:pt>
                <c:pt idx="489" formatCode="General">
                  <c:v>1123.229152133767</c:v>
                </c:pt>
                <c:pt idx="490" formatCode="General">
                  <c:v>1121.8500639584686</c:v>
                </c:pt>
                <c:pt idx="491" formatCode="General">
                  <c:v>1120.7559534134898</c:v>
                </c:pt>
                <c:pt idx="492" formatCode="General">
                  <c:v>1120.6948867784215</c:v>
                </c:pt>
                <c:pt idx="493" formatCode="General">
                  <c:v>1119.7890650249042</c:v>
                </c:pt>
                <c:pt idx="494" formatCode="General">
                  <c:v>1118.2623991481898</c:v>
                </c:pt>
                <c:pt idx="495" formatCode="General">
                  <c:v>1116.9087554041701</c:v>
                </c:pt>
                <c:pt idx="496" formatCode="General">
                  <c:v>1116.3133557122515</c:v>
                </c:pt>
                <c:pt idx="497" formatCode="General">
                  <c:v>1115.8502670629814</c:v>
                </c:pt>
                <c:pt idx="498" formatCode="General">
                  <c:v>1114.2828900962215</c:v>
                </c:pt>
                <c:pt idx="499" formatCode="General">
                  <c:v>1112.6340909493699</c:v>
                </c:pt>
                <c:pt idx="500" formatCode="General">
                  <c:v>1112.8987130346673</c:v>
                </c:pt>
                <c:pt idx="501" formatCode="General">
                  <c:v>1111.2855360916058</c:v>
                </c:pt>
                <c:pt idx="502" formatCode="General">
                  <c:v>1111.0667139826101</c:v>
                </c:pt>
                <c:pt idx="503" formatCode="General">
                  <c:v>1110.262669954207</c:v>
                </c:pt>
                <c:pt idx="504" formatCode="General">
                  <c:v>1107.9777600253915</c:v>
                </c:pt>
                <c:pt idx="505" formatCode="General">
                  <c:v>1107.78947123393</c:v>
                </c:pt>
                <c:pt idx="506" formatCode="General">
                  <c:v>1106.0796054520101</c:v>
                </c:pt>
                <c:pt idx="507" formatCode="General">
                  <c:v>1105.2653836510958</c:v>
                </c:pt>
                <c:pt idx="508" formatCode="General">
                  <c:v>1104.9753171345201</c:v>
                </c:pt>
                <c:pt idx="509" formatCode="General">
                  <c:v>1103.9982509734227</c:v>
                </c:pt>
                <c:pt idx="510" formatCode="General">
                  <c:v>1102.44614066543</c:v>
                </c:pt>
                <c:pt idx="511" formatCode="General">
                  <c:v>1102.0237631062057</c:v>
                </c:pt>
                <c:pt idx="512" formatCode="General">
                  <c:v>1100.4004083906327</c:v>
                </c:pt>
                <c:pt idx="513" formatCode="General">
                  <c:v>1099.509853295883</c:v>
                </c:pt>
                <c:pt idx="514" formatCode="General">
                  <c:v>1098.8024981063384</c:v>
                </c:pt>
                <c:pt idx="515" formatCode="General">
                  <c:v>1097.866143035287</c:v>
                </c:pt>
                <c:pt idx="516" formatCode="General">
                  <c:v>1096.67534365145</c:v>
                </c:pt>
                <c:pt idx="517" formatCode="General">
                  <c:v>1096.0239662107188</c:v>
                </c:pt>
                <c:pt idx="518" formatCode="General">
                  <c:v>1094.4107892676573</c:v>
                </c:pt>
                <c:pt idx="519" formatCode="General">
                  <c:v>1093.5660341492085</c:v>
                </c:pt>
                <c:pt idx="520" formatCode="General">
                  <c:v>1092.8332345283859</c:v>
                </c:pt>
                <c:pt idx="521" formatCode="General">
                  <c:v>1091.7493017559186</c:v>
                </c:pt>
                <c:pt idx="522" formatCode="General">
                  <c:v>1091.0063243625843</c:v>
                </c:pt>
                <c:pt idx="523" formatCode="General">
                  <c:v>1089.779902774957</c:v>
                </c:pt>
                <c:pt idx="524" formatCode="General">
                  <c:v>1088.6399922536771</c:v>
                </c:pt>
                <c:pt idx="525" formatCode="General">
                  <c:v>1087.4491928698399</c:v>
                </c:pt>
                <c:pt idx="526" formatCode="General">
                  <c:v>1085.7902159504772</c:v>
                </c:pt>
                <c:pt idx="527" formatCode="General">
                  <c:v>1085.9886825144499</c:v>
                </c:pt>
                <c:pt idx="528" formatCode="General">
                  <c:v>1084.6095943391515</c:v>
                </c:pt>
                <c:pt idx="529" formatCode="General">
                  <c:v>1083.2610394813871</c:v>
                </c:pt>
                <c:pt idx="530" formatCode="General">
                  <c:v>1082.8335730359072</c:v>
                </c:pt>
                <c:pt idx="531" formatCode="General">
                  <c:v>1081.5002848369099</c:v>
                </c:pt>
                <c:pt idx="532" formatCode="General">
                  <c:v>1080.4926853582785</c:v>
                </c:pt>
                <c:pt idx="533" formatCode="General">
                  <c:v>1078.8133528938929</c:v>
                </c:pt>
                <c:pt idx="534" formatCode="General">
                  <c:v>1078.7013973962671</c:v>
                </c:pt>
                <c:pt idx="535" formatCode="General">
                  <c:v>1077.2408870408772</c:v>
                </c:pt>
                <c:pt idx="536" formatCode="General">
                  <c:v>1075.5819101215143</c:v>
                </c:pt>
                <c:pt idx="537" formatCode="General">
                  <c:v>1074.9356215670387</c:v>
                </c:pt>
                <c:pt idx="538" formatCode="General">
                  <c:v>1073.5463556192287</c:v>
                </c:pt>
                <c:pt idx="539" formatCode="General">
                  <c:v>1072.8440893159402</c:v>
                </c:pt>
                <c:pt idx="540" formatCode="General">
                  <c:v>1071.7703343159844</c:v>
                </c:pt>
                <c:pt idx="541" formatCode="General">
                  <c:v>1070.6100682496815</c:v>
                </c:pt>
                <c:pt idx="542" formatCode="General">
                  <c:v>1069.3429355720086</c:v>
                </c:pt>
                <c:pt idx="543" formatCode="General">
                  <c:v>1068.7628025388572</c:v>
                </c:pt>
                <c:pt idx="544" formatCode="General">
                  <c:v>1067.5007587474399</c:v>
                </c:pt>
                <c:pt idx="545" formatCode="General">
                  <c:v>1066.2234482972558</c:v>
                </c:pt>
                <c:pt idx="546" formatCode="General">
                  <c:v>1065.5669819702684</c:v>
                </c:pt>
                <c:pt idx="547" formatCode="General">
                  <c:v>1064.3202048376186</c:v>
                </c:pt>
                <c:pt idx="548" formatCode="General">
                  <c:v>1063.6637385106314</c:v>
                </c:pt>
                <c:pt idx="549" formatCode="General">
                  <c:v>1062.1777837239629</c:v>
                </c:pt>
                <c:pt idx="550" formatCode="General">
                  <c:v>1061.4449841031401</c:v>
                </c:pt>
                <c:pt idx="551" formatCode="General">
                  <c:v>1060.3610513306728</c:v>
                </c:pt>
                <c:pt idx="552" formatCode="General">
                  <c:v>1059.2923852169729</c:v>
                </c:pt>
                <c:pt idx="553" formatCode="General">
                  <c:v>1057.6944749326788</c:v>
                </c:pt>
                <c:pt idx="554" formatCode="General">
                  <c:v>1056.5138533213528</c:v>
                </c:pt>
                <c:pt idx="555" formatCode="General">
                  <c:v>1055.6436537716256</c:v>
                </c:pt>
                <c:pt idx="556" formatCode="General">
                  <c:v>1054.5597209991586</c:v>
                </c:pt>
                <c:pt idx="557" formatCode="General">
                  <c:v>1053.4096327053671</c:v>
                </c:pt>
                <c:pt idx="558" formatCode="General">
                  <c:v>1052.8752996485171</c:v>
                </c:pt>
                <c:pt idx="559" formatCode="General">
                  <c:v>1051.4656781556844</c:v>
                </c:pt>
                <c:pt idx="560" formatCode="General">
                  <c:v>1050.1476566154543</c:v>
                </c:pt>
                <c:pt idx="561" formatCode="General">
                  <c:v>1048.7634795539</c:v>
                </c:pt>
                <c:pt idx="562" formatCode="General">
                  <c:v>1048.0103243880544</c:v>
                </c:pt>
                <c:pt idx="563" formatCode="General">
                  <c:v>1047.0027249094228</c:v>
                </c:pt>
                <c:pt idx="564" formatCode="General">
                  <c:v>1045.48623680522</c:v>
                </c:pt>
                <c:pt idx="565" formatCode="General">
                  <c:v>1043.9443042697385</c:v>
                </c:pt>
                <c:pt idx="566" formatCode="General">
                  <c:v>1043.5219267105144</c:v>
                </c:pt>
                <c:pt idx="567" formatCode="General">
                  <c:v>1041.5932388195986</c:v>
                </c:pt>
                <c:pt idx="568" formatCode="General">
                  <c:v>1041.2624612129773</c:v>
                </c:pt>
                <c:pt idx="569" formatCode="General">
                  <c:v>1040.4380616395515</c:v>
                </c:pt>
                <c:pt idx="570" formatCode="General">
                  <c:v>1039.1098623268101</c:v>
                </c:pt>
                <c:pt idx="571" formatCode="General">
                  <c:v>1038.0310184405987</c:v>
                </c:pt>
                <c:pt idx="572" formatCode="General">
                  <c:v>1036.7537079904143</c:v>
                </c:pt>
                <c:pt idx="573" formatCode="General">
                  <c:v>1035.7461085117829</c:v>
                </c:pt>
                <c:pt idx="574" formatCode="General">
                  <c:v>1034.3212203601829</c:v>
                </c:pt>
                <c:pt idx="575" formatCode="General">
                  <c:v>1033.30344310904</c:v>
                </c:pt>
                <c:pt idx="576" formatCode="General">
                  <c:v>1031.7767772323257</c:v>
                </c:pt>
                <c:pt idx="577" formatCode="General">
                  <c:v>1030.9472887726442</c:v>
                </c:pt>
                <c:pt idx="578" formatCode="General">
                  <c:v>1030.3366224219585</c:v>
                </c:pt>
                <c:pt idx="579" formatCode="General">
                  <c:v>1028.0822458106773</c:v>
                </c:pt>
                <c:pt idx="580" formatCode="General">
                  <c:v>1027.2374906922287</c:v>
                </c:pt>
                <c:pt idx="581" formatCode="General">
                  <c:v>1026.0416024221358</c:v>
                </c:pt>
                <c:pt idx="582" formatCode="General">
                  <c:v>1024.9780251946916</c:v>
                </c:pt>
                <c:pt idx="583" formatCode="General">
                  <c:v>1023.8075813558772</c:v>
                </c:pt>
                <c:pt idx="584" formatCode="General">
                  <c:v>1022.7185596971545</c:v>
                </c:pt>
                <c:pt idx="585" formatCode="General">
                  <c:v>1021.6091824934086</c:v>
                </c:pt>
                <c:pt idx="586" formatCode="General">
                  <c:v>1020.0672499579273</c:v>
                </c:pt>
                <c:pt idx="587" formatCode="General">
                  <c:v>1019.3802503134058</c:v>
                </c:pt>
                <c:pt idx="588" formatCode="General">
                  <c:v>1017.3955846736773</c:v>
                </c:pt>
                <c:pt idx="589" formatCode="General">
                  <c:v>1016.77474055048</c:v>
                </c:pt>
                <c:pt idx="590" formatCode="General">
                  <c:v>1015.4974301002959</c:v>
                </c:pt>
                <c:pt idx="591" formatCode="General">
                  <c:v>1014.0318308586502</c:v>
                </c:pt>
                <c:pt idx="592" formatCode="General">
                  <c:v>1013.197253512713</c:v>
                </c:pt>
                <c:pt idx="593" formatCode="General">
                  <c:v>1012.2558095554058</c:v>
                </c:pt>
                <c:pt idx="594" formatCode="General">
                  <c:v>1010.4746993659058</c:v>
                </c:pt>
                <c:pt idx="595" formatCode="General">
                  <c:v>1008.8920557403786</c:v>
                </c:pt>
                <c:pt idx="596" formatCode="General">
                  <c:v>1007.3450343186415</c:v>
                </c:pt>
                <c:pt idx="597" formatCode="General">
                  <c:v>1006.8514123518372</c:v>
                </c:pt>
                <c:pt idx="598" formatCode="General">
                  <c:v>1005.2484131812872</c:v>
                </c:pt>
                <c:pt idx="599" formatCode="General">
                  <c:v>1003.6454140107372</c:v>
                </c:pt>
                <c:pt idx="600" formatCode="General">
                  <c:v>1002.4546146269</c:v>
                </c:pt>
                <c:pt idx="601" formatCode="General">
                  <c:v>1001.1773041767158</c:v>
                </c:pt>
                <c:pt idx="602" formatCode="General">
                  <c:v>999.85928263648589</c:v>
                </c:pt>
                <c:pt idx="603" formatCode="General">
                  <c:v>998.51581666497725</c:v>
                </c:pt>
                <c:pt idx="604" formatCode="General">
                  <c:v>997.71177263657432</c:v>
                </c:pt>
                <c:pt idx="605" formatCode="General">
                  <c:v>996.241084508673</c:v>
                </c:pt>
                <c:pt idx="606" formatCode="General">
                  <c:v>994.63299645186737</c:v>
                </c:pt>
                <c:pt idx="607" formatCode="General">
                  <c:v>993.696641380816</c:v>
                </c:pt>
                <c:pt idx="608" formatCode="General">
                  <c:v>992.26157545670435</c:v>
                </c:pt>
                <c:pt idx="609" formatCode="General">
                  <c:v>990.96899834775286</c:v>
                </c:pt>
                <c:pt idx="610" formatCode="General">
                  <c:v>989.61535460373295</c:v>
                </c:pt>
                <c:pt idx="611" formatCode="General">
                  <c:v>988.46526630994163</c:v>
                </c:pt>
                <c:pt idx="612" formatCode="General">
                  <c:v>987.31517801615007</c:v>
                </c:pt>
                <c:pt idx="613" formatCode="General">
                  <c:v>984.85215706838449</c:v>
                </c:pt>
                <c:pt idx="614" formatCode="General">
                  <c:v>984.64860161815591</c:v>
                </c:pt>
                <c:pt idx="615" formatCode="General">
                  <c:v>982.1855806703901</c:v>
                </c:pt>
                <c:pt idx="616" formatCode="General">
                  <c:v>981.5545587746816</c:v>
                </c:pt>
                <c:pt idx="617" formatCode="General">
                  <c:v>980.37902604961153</c:v>
                </c:pt>
                <c:pt idx="618" formatCode="General">
                  <c:v>978.49104924874155</c:v>
                </c:pt>
                <c:pt idx="619" formatCode="General">
                  <c:v>976.97965003079446</c:v>
                </c:pt>
                <c:pt idx="620" formatCode="General">
                  <c:v>975.73287289814436</c:v>
                </c:pt>
                <c:pt idx="621" formatCode="General">
                  <c:v>974.76598450955885</c:v>
                </c:pt>
                <c:pt idx="622" formatCode="General">
                  <c:v>972.82202995987575</c:v>
                </c:pt>
                <c:pt idx="623" formatCode="General">
                  <c:v>971.76354161868721</c:v>
                </c:pt>
                <c:pt idx="624" formatCode="General">
                  <c:v>970.59309777987301</c:v>
                </c:pt>
                <c:pt idx="625" formatCode="General">
                  <c:v>969.13258742448295</c:v>
                </c:pt>
                <c:pt idx="626" formatCode="General">
                  <c:v>967.36674389375003</c:v>
                </c:pt>
                <c:pt idx="627" formatCode="General">
                  <c:v>966.63394427292735</c:v>
                </c:pt>
                <c:pt idx="628" formatCode="General">
                  <c:v>964.34394545785585</c:v>
                </c:pt>
                <c:pt idx="629" formatCode="General">
                  <c:v>962.85799067118728</c:v>
                </c:pt>
                <c:pt idx="630" formatCode="General">
                  <c:v>962.22696877547878</c:v>
                </c:pt>
                <c:pt idx="631" formatCode="General">
                  <c:v>960.8682361452029</c:v>
                </c:pt>
                <c:pt idx="632" formatCode="General">
                  <c:v>958.40521519743743</c:v>
                </c:pt>
                <c:pt idx="633" formatCode="General">
                  <c:v>957.11263808848594</c:v>
                </c:pt>
                <c:pt idx="634" formatCode="General">
                  <c:v>956.21190522122436</c:v>
                </c:pt>
                <c:pt idx="635" formatCode="General">
                  <c:v>954.73103932081153</c:v>
                </c:pt>
                <c:pt idx="636" formatCode="General">
                  <c:v>952.95501801756723</c:v>
                </c:pt>
                <c:pt idx="637" formatCode="General">
                  <c:v>951.6115520460587</c:v>
                </c:pt>
                <c:pt idx="638" formatCode="General">
                  <c:v>949.67777526888733</c:v>
                </c:pt>
                <c:pt idx="639" formatCode="General">
                  <c:v>947.84068733057438</c:v>
                </c:pt>
                <c:pt idx="640" formatCode="General">
                  <c:v>946.78219898938596</c:v>
                </c:pt>
                <c:pt idx="641" formatCode="General">
                  <c:v>945.62702180933877</c:v>
                </c:pt>
                <c:pt idx="642" formatCode="General">
                  <c:v>944.09017816011306</c:v>
                </c:pt>
                <c:pt idx="643" formatCode="General">
                  <c:v>942.47700121705157</c:v>
                </c:pt>
                <c:pt idx="644" formatCode="General">
                  <c:v>940.68062436878449</c:v>
                </c:pt>
                <c:pt idx="645" formatCode="General">
                  <c:v>939.28626953471871</c:v>
                </c:pt>
                <c:pt idx="646" formatCode="General">
                  <c:v>938.9198697243072</c:v>
                </c:pt>
                <c:pt idx="647" formatCode="General">
                  <c:v>936.46193766279748</c:v>
                </c:pt>
                <c:pt idx="648" formatCode="General">
                  <c:v>934.71644967708733</c:v>
                </c:pt>
                <c:pt idx="649" formatCode="General">
                  <c:v>933.9480278524743</c:v>
                </c:pt>
                <c:pt idx="650" formatCode="General">
                  <c:v>931.92265112270013</c:v>
                </c:pt>
                <c:pt idx="651" formatCode="General">
                  <c:v>930.39089635973039</c:v>
                </c:pt>
                <c:pt idx="652" formatCode="General">
                  <c:v>928.97618598064162</c:v>
                </c:pt>
                <c:pt idx="653" formatCode="General">
                  <c:v>927.41898678639302</c:v>
                </c:pt>
                <c:pt idx="654" formatCode="General">
                  <c:v>925.87196536465592</c:v>
                </c:pt>
                <c:pt idx="655" formatCode="General">
                  <c:v>924.41654389552173</c:v>
                </c:pt>
                <c:pt idx="656" formatCode="General">
                  <c:v>922.67614479606743</c:v>
                </c:pt>
                <c:pt idx="657" formatCode="General">
                  <c:v>921.1596566918646</c:v>
                </c:pt>
                <c:pt idx="658" formatCode="General">
                  <c:v>919.89761290044726</c:v>
                </c:pt>
                <c:pt idx="659" formatCode="General">
                  <c:v>917.72974735551304</c:v>
                </c:pt>
                <c:pt idx="660" formatCode="General">
                  <c:v>916.09112598117304</c:v>
                </c:pt>
                <c:pt idx="661" formatCode="General">
                  <c:v>914.27948247413883</c:v>
                </c:pt>
                <c:pt idx="662" formatCode="General">
                  <c:v>912.91057207135168</c:v>
                </c:pt>
                <c:pt idx="663" formatCode="General">
                  <c:v>911.5162172372859</c:v>
                </c:pt>
                <c:pt idx="664" formatCode="General">
                  <c:v>910.2897956496588</c:v>
                </c:pt>
                <c:pt idx="665" formatCode="General">
                  <c:v>908.59010764025015</c:v>
                </c:pt>
                <c:pt idx="666" formatCode="General">
                  <c:v>906.16779778253022</c:v>
                </c:pt>
                <c:pt idx="667" formatCode="General">
                  <c:v>904.69202076837303</c:v>
                </c:pt>
                <c:pt idx="668" formatCode="General">
                  <c:v>903.24677707175033</c:v>
                </c:pt>
                <c:pt idx="669" formatCode="General">
                  <c:v>901.45548910973889</c:v>
                </c:pt>
                <c:pt idx="670" formatCode="General">
                  <c:v>900.19344531832155</c:v>
                </c:pt>
                <c:pt idx="671" formatCode="General">
                  <c:v>897.87800207197154</c:v>
                </c:pt>
                <c:pt idx="672" formatCode="General">
                  <c:v>896.02564747489168</c:v>
                </c:pt>
                <c:pt idx="673" formatCode="General">
                  <c:v>893.74073754607593</c:v>
                </c:pt>
                <c:pt idx="674" formatCode="General">
                  <c:v>892.70260474991028</c:v>
                </c:pt>
                <c:pt idx="675" formatCode="General">
                  <c:v>891.10978335187156</c:v>
                </c:pt>
                <c:pt idx="676" formatCode="General">
                  <c:v>889.42027311497441</c:v>
                </c:pt>
                <c:pt idx="677" formatCode="General">
                  <c:v>887.66969624300884</c:v>
                </c:pt>
                <c:pt idx="678" formatCode="General">
                  <c:v>885.74609723834885</c:v>
                </c:pt>
                <c:pt idx="679" formatCode="General">
                  <c:v>884.10238697775321</c:v>
                </c:pt>
                <c:pt idx="680" formatCode="General">
                  <c:v>882.44341005839021</c:v>
                </c:pt>
                <c:pt idx="681" formatCode="General">
                  <c:v>880.82005534281745</c:v>
                </c:pt>
                <c:pt idx="682" formatCode="General">
                  <c:v>879.01858960829452</c:v>
                </c:pt>
                <c:pt idx="683" formatCode="General">
                  <c:v>877.07972394486751</c:v>
                </c:pt>
                <c:pt idx="684" formatCode="General">
                  <c:v>875.39021370797025</c:v>
                </c:pt>
                <c:pt idx="685" formatCode="General">
                  <c:v>873.87372560376753</c:v>
                </c:pt>
                <c:pt idx="686" formatCode="General">
                  <c:v>871.72112671760021</c:v>
                </c:pt>
                <c:pt idx="687" formatCode="General">
                  <c:v>869.28355020111314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95A-4FA0-93EB-9136E826C856}"/>
            </c:ext>
          </c:extLst>
        </c:ser>
        <c:ser>
          <c:idx val="4"/>
          <c:order val="4"/>
          <c:tx>
            <c:strRef>
              <c:f>'46NTA9'!$B$2</c:f>
              <c:strCache>
                <c:ptCount val="1"/>
                <c:pt idx="0">
                  <c:v>AWA_3_05_Rz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'46NTA9'!$H$22:$H$691</c:f>
              <c:numCache>
                <c:formatCode>0.000</c:formatCode>
                <c:ptCount val="670"/>
                <c:pt idx="0">
                  <c:v>2.0177916272969038E-5</c:v>
                </c:pt>
                <c:pt idx="1">
                  <c:v>1.8398340272969038E-5</c:v>
                </c:pt>
                <c:pt idx="2">
                  <c:v>2.1577084272969039E-5</c:v>
                </c:pt>
                <c:pt idx="3">
                  <c:v>2.0589588272969036E-5</c:v>
                </c:pt>
                <c:pt idx="4">
                  <c:v>2.4899116272969036E-5</c:v>
                </c:pt>
                <c:pt idx="5">
                  <c:v>3.5425436272969039E-5</c:v>
                </c:pt>
                <c:pt idx="6">
                  <c:v>6.3867516272969027E-5</c:v>
                </c:pt>
                <c:pt idx="7">
                  <c:v>8.0988316272969041E-5</c:v>
                </c:pt>
                <c:pt idx="8">
                  <c:v>1.0020911627296904E-4</c:v>
                </c:pt>
                <c:pt idx="9">
                  <c:v>1.2205391627296903E-4</c:v>
                </c:pt>
                <c:pt idx="10">
                  <c:v>1.5401071627296902E-4</c:v>
                </c:pt>
                <c:pt idx="11">
                  <c:v>1.7449551627296903E-4</c:v>
                </c:pt>
                <c:pt idx="12">
                  <c:v>2.1021711627296905E-4</c:v>
                </c:pt>
                <c:pt idx="13">
                  <c:v>2.4569671627296905E-4</c:v>
                </c:pt>
                <c:pt idx="14">
                  <c:v>2.7935991627296903E-4</c:v>
                </c:pt>
                <c:pt idx="15">
                  <c:v>3.0920631627296904E-4</c:v>
                </c:pt>
                <c:pt idx="16">
                  <c:v>3.4546231627296907E-4</c:v>
                </c:pt>
                <c:pt idx="17">
                  <c:v>3.8785951627296909E-4</c:v>
                </c:pt>
                <c:pt idx="18">
                  <c:v>4.2623791627296911E-4</c:v>
                </c:pt>
                <c:pt idx="19">
                  <c:v>4.6168591627296905E-4</c:v>
                </c:pt>
                <c:pt idx="20">
                  <c:v>5.0323791627296909E-4</c:v>
                </c:pt>
                <c:pt idx="21">
                  <c:v>5.3393791627296902E-4</c:v>
                </c:pt>
                <c:pt idx="22">
                  <c:v>5.7726591627296905E-4</c:v>
                </c:pt>
                <c:pt idx="23">
                  <c:v>6.236459162729691E-4</c:v>
                </c:pt>
                <c:pt idx="24">
                  <c:v>6.6320191627296894E-4</c:v>
                </c:pt>
                <c:pt idx="25">
                  <c:v>7.1132991627296898E-4</c:v>
                </c:pt>
                <c:pt idx="26">
                  <c:v>7.6138991627296897E-4</c:v>
                </c:pt>
                <c:pt idx="27">
                  <c:v>8.031819162729691E-4</c:v>
                </c:pt>
                <c:pt idx="28">
                  <c:v>8.4259791627296901E-4</c:v>
                </c:pt>
                <c:pt idx="29">
                  <c:v>9.0043791627296898E-4</c:v>
                </c:pt>
                <c:pt idx="30">
                  <c:v>9.4231391627296903E-4</c:v>
                </c:pt>
                <c:pt idx="31">
                  <c:v>9.9688191627296898E-4</c:v>
                </c:pt>
                <c:pt idx="32">
                  <c:v>1.0418579162729689E-3</c:v>
                </c:pt>
                <c:pt idx="33">
                  <c:v>1.0890619162729688E-3</c:v>
                </c:pt>
                <c:pt idx="34">
                  <c:v>1.133277916272969E-3</c:v>
                </c:pt>
                <c:pt idx="35">
                  <c:v>1.191961916272969E-3</c:v>
                </c:pt>
                <c:pt idx="36">
                  <c:v>1.2341099162729691E-3</c:v>
                </c:pt>
                <c:pt idx="37">
                  <c:v>1.291201916272969E-3</c:v>
                </c:pt>
                <c:pt idx="38">
                  <c:v>1.3370779162729691E-3</c:v>
                </c:pt>
                <c:pt idx="39">
                  <c:v>1.3901979162729691E-3</c:v>
                </c:pt>
                <c:pt idx="40">
                  <c:v>1.450789916272969E-3</c:v>
                </c:pt>
                <c:pt idx="41">
                  <c:v>1.4966859162729689E-3</c:v>
                </c:pt>
                <c:pt idx="42">
                  <c:v>1.550673916272969E-3</c:v>
                </c:pt>
                <c:pt idx="43">
                  <c:v>1.6021899162729689E-3</c:v>
                </c:pt>
                <c:pt idx="44">
                  <c:v>1.6507179162729691E-3</c:v>
                </c:pt>
                <c:pt idx="45">
                  <c:v>1.7028899162729691E-3</c:v>
                </c:pt>
                <c:pt idx="46">
                  <c:v>1.753161916272969E-3</c:v>
                </c:pt>
                <c:pt idx="47">
                  <c:v>1.805441916272969E-3</c:v>
                </c:pt>
                <c:pt idx="48">
                  <c:v>1.8515819162729691E-3</c:v>
                </c:pt>
                <c:pt idx="49">
                  <c:v>1.912833916272969E-3</c:v>
                </c:pt>
                <c:pt idx="50">
                  <c:v>1.9664779162729689E-3</c:v>
                </c:pt>
                <c:pt idx="51">
                  <c:v>2.015017916272969E-3</c:v>
                </c:pt>
                <c:pt idx="52">
                  <c:v>2.0665059162729691E-3</c:v>
                </c:pt>
                <c:pt idx="53">
                  <c:v>2.1182219162729689E-3</c:v>
                </c:pt>
                <c:pt idx="54">
                  <c:v>2.1622339162729689E-3</c:v>
                </c:pt>
                <c:pt idx="55">
                  <c:v>2.2152099162729691E-3</c:v>
                </c:pt>
                <c:pt idx="56">
                  <c:v>2.2775779162729688E-3</c:v>
                </c:pt>
                <c:pt idx="57">
                  <c:v>2.3200579162729689E-3</c:v>
                </c:pt>
                <c:pt idx="58">
                  <c:v>2.3673619162729691E-3</c:v>
                </c:pt>
                <c:pt idx="59">
                  <c:v>2.418037916272969E-3</c:v>
                </c:pt>
                <c:pt idx="60">
                  <c:v>2.471361916272969E-3</c:v>
                </c:pt>
                <c:pt idx="61">
                  <c:v>2.5221619162729692E-3</c:v>
                </c:pt>
                <c:pt idx="62">
                  <c:v>2.5829499162729691E-3</c:v>
                </c:pt>
                <c:pt idx="63">
                  <c:v>2.6298059162729692E-3</c:v>
                </c:pt>
                <c:pt idx="64">
                  <c:v>2.6749699162729695E-3</c:v>
                </c:pt>
                <c:pt idx="65">
                  <c:v>2.7193739162729691E-3</c:v>
                </c:pt>
                <c:pt idx="66">
                  <c:v>2.7726419162729691E-3</c:v>
                </c:pt>
                <c:pt idx="67">
                  <c:v>2.8253459162729693E-3</c:v>
                </c:pt>
                <c:pt idx="68">
                  <c:v>2.8770339162729692E-3</c:v>
                </c:pt>
                <c:pt idx="69">
                  <c:v>2.9240739162729695E-3</c:v>
                </c:pt>
                <c:pt idx="70">
                  <c:v>2.9784859162729693E-3</c:v>
                </c:pt>
                <c:pt idx="71">
                  <c:v>3.0317299162729693E-3</c:v>
                </c:pt>
                <c:pt idx="72">
                  <c:v>3.0807619162729694E-3</c:v>
                </c:pt>
                <c:pt idx="73">
                  <c:v>3.1344059162729692E-3</c:v>
                </c:pt>
                <c:pt idx="74">
                  <c:v>3.1757579162729694E-3</c:v>
                </c:pt>
                <c:pt idx="75">
                  <c:v>3.2306779162729693E-3</c:v>
                </c:pt>
                <c:pt idx="76">
                  <c:v>3.2828979162729693E-3</c:v>
                </c:pt>
                <c:pt idx="77">
                  <c:v>3.3299979162729693E-3</c:v>
                </c:pt>
                <c:pt idx="78">
                  <c:v>3.3802619162729692E-3</c:v>
                </c:pt>
                <c:pt idx="79">
                  <c:v>3.4375139162729695E-3</c:v>
                </c:pt>
                <c:pt idx="80">
                  <c:v>3.4767539162729694E-3</c:v>
                </c:pt>
                <c:pt idx="81">
                  <c:v>3.5357459162729693E-3</c:v>
                </c:pt>
                <c:pt idx="82">
                  <c:v>3.5820459162729697E-3</c:v>
                </c:pt>
                <c:pt idx="83">
                  <c:v>3.6269459162729693E-3</c:v>
                </c:pt>
                <c:pt idx="84">
                  <c:v>3.6818979162729693E-3</c:v>
                </c:pt>
                <c:pt idx="85">
                  <c:v>3.7294259162729691E-3</c:v>
                </c:pt>
                <c:pt idx="86">
                  <c:v>3.7836899162729692E-3</c:v>
                </c:pt>
                <c:pt idx="87">
                  <c:v>3.8318099162729692E-3</c:v>
                </c:pt>
                <c:pt idx="88">
                  <c:v>3.878621916272969E-3</c:v>
                </c:pt>
                <c:pt idx="89">
                  <c:v>3.9305739162729695E-3</c:v>
                </c:pt>
                <c:pt idx="90">
                  <c:v>3.9760659162729698E-3</c:v>
                </c:pt>
                <c:pt idx="91">
                  <c:v>4.0241779162729693E-3</c:v>
                </c:pt>
                <c:pt idx="92">
                  <c:v>4.0818979162729691E-3</c:v>
                </c:pt>
                <c:pt idx="93">
                  <c:v>4.1295379162729698E-3</c:v>
                </c:pt>
                <c:pt idx="94">
                  <c:v>4.1752979162729695E-3</c:v>
                </c:pt>
                <c:pt idx="95">
                  <c:v>4.2188979162729699E-3</c:v>
                </c:pt>
                <c:pt idx="96">
                  <c:v>4.2720979162729697E-3</c:v>
                </c:pt>
                <c:pt idx="97">
                  <c:v>4.3218179162729693E-3</c:v>
                </c:pt>
                <c:pt idx="98">
                  <c:v>4.374737916272969E-3</c:v>
                </c:pt>
                <c:pt idx="99">
                  <c:v>4.4117779162729694E-3</c:v>
                </c:pt>
                <c:pt idx="100">
                  <c:v>4.4758579162729696E-3</c:v>
                </c:pt>
                <c:pt idx="101">
                  <c:v>4.5227779162729694E-3</c:v>
                </c:pt>
                <c:pt idx="102">
                  <c:v>4.5623379162729695E-3</c:v>
                </c:pt>
                <c:pt idx="103">
                  <c:v>4.6083779162729693E-3</c:v>
                </c:pt>
                <c:pt idx="104">
                  <c:v>4.6692579162729694E-3</c:v>
                </c:pt>
                <c:pt idx="105">
                  <c:v>4.7050179162729695E-3</c:v>
                </c:pt>
                <c:pt idx="106">
                  <c:v>4.7599779162729693E-3</c:v>
                </c:pt>
                <c:pt idx="107">
                  <c:v>4.8129779162729694E-3</c:v>
                </c:pt>
                <c:pt idx="108">
                  <c:v>4.8620979162729691E-3</c:v>
                </c:pt>
                <c:pt idx="109">
                  <c:v>4.9360179162729698E-3</c:v>
                </c:pt>
                <c:pt idx="110">
                  <c:v>4.9871379162729698E-3</c:v>
                </c:pt>
                <c:pt idx="111">
                  <c:v>5.0536579162729686E-3</c:v>
                </c:pt>
                <c:pt idx="112">
                  <c:v>5.1339779162729686E-3</c:v>
                </c:pt>
                <c:pt idx="113">
                  <c:v>5.2431779162729689E-3</c:v>
                </c:pt>
                <c:pt idx="114">
                  <c:v>5.3642179162729682E-3</c:v>
                </c:pt>
                <c:pt idx="115">
                  <c:v>5.552057916272969E-3</c:v>
                </c:pt>
                <c:pt idx="116">
                  <c:v>5.7237779162729683E-3</c:v>
                </c:pt>
                <c:pt idx="117">
                  <c:v>5.9295379162729693E-3</c:v>
                </c:pt>
                <c:pt idx="118">
                  <c:v>6.143697916272969E-3</c:v>
                </c:pt>
                <c:pt idx="119">
                  <c:v>6.3390979162729691E-3</c:v>
                </c:pt>
                <c:pt idx="120">
                  <c:v>6.5115779162729691E-3</c:v>
                </c:pt>
                <c:pt idx="121">
                  <c:v>6.7161779162729683E-3</c:v>
                </c:pt>
                <c:pt idx="122">
                  <c:v>6.8927779162729682E-3</c:v>
                </c:pt>
                <c:pt idx="123">
                  <c:v>7.0656979162729682E-3</c:v>
                </c:pt>
                <c:pt idx="124">
                  <c:v>7.233257916272968E-3</c:v>
                </c:pt>
                <c:pt idx="125">
                  <c:v>7.424697916272969E-3</c:v>
                </c:pt>
                <c:pt idx="126">
                  <c:v>7.6107379162729683E-3</c:v>
                </c:pt>
                <c:pt idx="127">
                  <c:v>7.7858179162729694E-3</c:v>
                </c:pt>
                <c:pt idx="128">
                  <c:v>7.9752179162729687E-3</c:v>
                </c:pt>
                <c:pt idx="129">
                  <c:v>8.1437779162729686E-3</c:v>
                </c:pt>
                <c:pt idx="130">
                  <c:v>8.3363379162729682E-3</c:v>
                </c:pt>
                <c:pt idx="131">
                  <c:v>8.5062579162729687E-3</c:v>
                </c:pt>
                <c:pt idx="132">
                  <c:v>8.6778179162729681E-3</c:v>
                </c:pt>
                <c:pt idx="133">
                  <c:v>8.8806579162729674E-3</c:v>
                </c:pt>
                <c:pt idx="134">
                  <c:v>9.0643779162729692E-3</c:v>
                </c:pt>
                <c:pt idx="135">
                  <c:v>9.2448179162729679E-3</c:v>
                </c:pt>
                <c:pt idx="136">
                  <c:v>9.4411379162729694E-3</c:v>
                </c:pt>
                <c:pt idx="137">
                  <c:v>9.6454179162729688E-3</c:v>
                </c:pt>
                <c:pt idx="138">
                  <c:v>9.8257379162729683E-3</c:v>
                </c:pt>
                <c:pt idx="139">
                  <c:v>1.001653791627297E-2</c:v>
                </c:pt>
                <c:pt idx="140">
                  <c:v>1.0211497916272969E-2</c:v>
                </c:pt>
                <c:pt idx="141">
                  <c:v>1.040709791627297E-2</c:v>
                </c:pt>
                <c:pt idx="142">
                  <c:v>1.0599097916272971E-2</c:v>
                </c:pt>
                <c:pt idx="143">
                  <c:v>1.078329791627297E-2</c:v>
                </c:pt>
                <c:pt idx="144">
                  <c:v>1.0978497916272969E-2</c:v>
                </c:pt>
                <c:pt idx="145">
                  <c:v>1.1179217916272971E-2</c:v>
                </c:pt>
                <c:pt idx="146">
                  <c:v>1.139337791627297E-2</c:v>
                </c:pt>
                <c:pt idx="147">
                  <c:v>1.158761791627297E-2</c:v>
                </c:pt>
                <c:pt idx="148">
                  <c:v>1.177553791627297E-2</c:v>
                </c:pt>
                <c:pt idx="149">
                  <c:v>1.200397791627297E-2</c:v>
                </c:pt>
                <c:pt idx="150">
                  <c:v>1.2207417916272969E-2</c:v>
                </c:pt>
                <c:pt idx="151">
                  <c:v>1.2403617916272969E-2</c:v>
                </c:pt>
                <c:pt idx="152">
                  <c:v>1.260537791627297E-2</c:v>
                </c:pt>
                <c:pt idx="153">
                  <c:v>1.2810777916272971E-2</c:v>
                </c:pt>
                <c:pt idx="154">
                  <c:v>1.3017697916272971E-2</c:v>
                </c:pt>
                <c:pt idx="155">
                  <c:v>1.3210417916272969E-2</c:v>
                </c:pt>
                <c:pt idx="156">
                  <c:v>1.3385217916272969E-2</c:v>
                </c:pt>
                <c:pt idx="157">
                  <c:v>1.3599657916272968E-2</c:v>
                </c:pt>
                <c:pt idx="158">
                  <c:v>1.3794377916272971E-2</c:v>
                </c:pt>
                <c:pt idx="159">
                  <c:v>1.3993297916272971E-2</c:v>
                </c:pt>
                <c:pt idx="160">
                  <c:v>1.419081791627297E-2</c:v>
                </c:pt>
                <c:pt idx="161">
                  <c:v>1.4406057916272969E-2</c:v>
                </c:pt>
                <c:pt idx="162">
                  <c:v>1.460425791627297E-2</c:v>
                </c:pt>
                <c:pt idx="163">
                  <c:v>1.4794497916272971E-2</c:v>
                </c:pt>
                <c:pt idx="164">
                  <c:v>1.499885791627297E-2</c:v>
                </c:pt>
                <c:pt idx="165">
                  <c:v>1.5211977916272969E-2</c:v>
                </c:pt>
                <c:pt idx="166">
                  <c:v>1.5422817916272971E-2</c:v>
                </c:pt>
                <c:pt idx="167">
                  <c:v>1.5633377916272971E-2</c:v>
                </c:pt>
                <c:pt idx="168">
                  <c:v>1.5839897916272969E-2</c:v>
                </c:pt>
                <c:pt idx="169">
                  <c:v>1.6029417916272971E-2</c:v>
                </c:pt>
                <c:pt idx="170">
                  <c:v>1.6238457916272972E-2</c:v>
                </c:pt>
                <c:pt idx="171">
                  <c:v>1.6454777916272968E-2</c:v>
                </c:pt>
                <c:pt idx="172">
                  <c:v>1.666113791627297E-2</c:v>
                </c:pt>
                <c:pt idx="173">
                  <c:v>1.6870617916272968E-2</c:v>
                </c:pt>
                <c:pt idx="174">
                  <c:v>1.7064657916272971E-2</c:v>
                </c:pt>
                <c:pt idx="175">
                  <c:v>1.727341791627297E-2</c:v>
                </c:pt>
                <c:pt idx="176">
                  <c:v>1.7481577916272969E-2</c:v>
                </c:pt>
                <c:pt idx="177">
                  <c:v>1.7686217916272971E-2</c:v>
                </c:pt>
                <c:pt idx="178">
                  <c:v>1.7881137916272969E-2</c:v>
                </c:pt>
                <c:pt idx="179">
                  <c:v>1.808317791627297E-2</c:v>
                </c:pt>
                <c:pt idx="180">
                  <c:v>1.8285377916272969E-2</c:v>
                </c:pt>
                <c:pt idx="181">
                  <c:v>1.8487777916272971E-2</c:v>
                </c:pt>
                <c:pt idx="182">
                  <c:v>1.8678697916272972E-2</c:v>
                </c:pt>
                <c:pt idx="183">
                  <c:v>1.8911817916272972E-2</c:v>
                </c:pt>
                <c:pt idx="184">
                  <c:v>1.9088817916272968E-2</c:v>
                </c:pt>
                <c:pt idx="185">
                  <c:v>1.930169791627297E-2</c:v>
                </c:pt>
                <c:pt idx="186">
                  <c:v>1.9521097916272968E-2</c:v>
                </c:pt>
                <c:pt idx="187">
                  <c:v>1.972409791627297E-2</c:v>
                </c:pt>
                <c:pt idx="188">
                  <c:v>1.9919377916272969E-2</c:v>
                </c:pt>
                <c:pt idx="189">
                  <c:v>2.0132377916272967E-2</c:v>
                </c:pt>
                <c:pt idx="190">
                  <c:v>2.035277791627297E-2</c:v>
                </c:pt>
                <c:pt idx="191">
                  <c:v>2.0556697916272969E-2</c:v>
                </c:pt>
                <c:pt idx="192">
                  <c:v>2.0744817916272969E-2</c:v>
                </c:pt>
                <c:pt idx="193">
                  <c:v>2.0952857916272973E-2</c:v>
                </c:pt>
                <c:pt idx="194">
                  <c:v>2.1147977916272969E-2</c:v>
                </c:pt>
                <c:pt idx="195">
                  <c:v>2.1355937916272973E-2</c:v>
                </c:pt>
                <c:pt idx="196">
                  <c:v>2.1561897916272971E-2</c:v>
                </c:pt>
                <c:pt idx="197">
                  <c:v>2.1740377916272969E-2</c:v>
                </c:pt>
                <c:pt idx="198">
                  <c:v>2.1960537916272969E-2</c:v>
                </c:pt>
                <c:pt idx="199">
                  <c:v>2.213749791627297E-2</c:v>
                </c:pt>
                <c:pt idx="200">
                  <c:v>2.2342777916272972E-2</c:v>
                </c:pt>
                <c:pt idx="201">
                  <c:v>2.2536737916272972E-2</c:v>
                </c:pt>
                <c:pt idx="202">
                  <c:v>2.2753297916272973E-2</c:v>
                </c:pt>
                <c:pt idx="203">
                  <c:v>2.2955177916272967E-2</c:v>
                </c:pt>
                <c:pt idx="204">
                  <c:v>2.3150097916272969E-2</c:v>
                </c:pt>
                <c:pt idx="205">
                  <c:v>2.3356897916272969E-2</c:v>
                </c:pt>
                <c:pt idx="206">
                  <c:v>2.3555897916272973E-2</c:v>
                </c:pt>
                <c:pt idx="207">
                  <c:v>2.3776257916272973E-2</c:v>
                </c:pt>
                <c:pt idx="208">
                  <c:v>2.3977977916272968E-2</c:v>
                </c:pt>
                <c:pt idx="209">
                  <c:v>2.418089791627297E-2</c:v>
                </c:pt>
                <c:pt idx="210">
                  <c:v>2.4384457916272969E-2</c:v>
                </c:pt>
                <c:pt idx="211">
                  <c:v>2.4582057916272972E-2</c:v>
                </c:pt>
                <c:pt idx="212">
                  <c:v>2.4789817916272973E-2</c:v>
                </c:pt>
                <c:pt idx="213">
                  <c:v>2.498657791627297E-2</c:v>
                </c:pt>
                <c:pt idx="214">
                  <c:v>2.5176657916272972E-2</c:v>
                </c:pt>
                <c:pt idx="215">
                  <c:v>2.5396897916272972E-2</c:v>
                </c:pt>
                <c:pt idx="216">
                  <c:v>2.5591577916272968E-2</c:v>
                </c:pt>
                <c:pt idx="217">
                  <c:v>2.5804737916272972E-2</c:v>
                </c:pt>
                <c:pt idx="218">
                  <c:v>2.5968377916272968E-2</c:v>
                </c:pt>
                <c:pt idx="219">
                  <c:v>2.619933791627297E-2</c:v>
                </c:pt>
                <c:pt idx="220">
                  <c:v>2.6394657916272969E-2</c:v>
                </c:pt>
                <c:pt idx="221">
                  <c:v>2.6582897916272968E-2</c:v>
                </c:pt>
                <c:pt idx="222">
                  <c:v>2.678941791627297E-2</c:v>
                </c:pt>
                <c:pt idx="223">
                  <c:v>2.6981817916272969E-2</c:v>
                </c:pt>
                <c:pt idx="224">
                  <c:v>2.7200737916272966E-2</c:v>
                </c:pt>
                <c:pt idx="225">
                  <c:v>2.7378217916272971E-2</c:v>
                </c:pt>
                <c:pt idx="226">
                  <c:v>2.7618217916272968E-2</c:v>
                </c:pt>
                <c:pt idx="227">
                  <c:v>2.7809057916272969E-2</c:v>
                </c:pt>
                <c:pt idx="228">
                  <c:v>2.8024817916272968E-2</c:v>
                </c:pt>
                <c:pt idx="229">
                  <c:v>2.8223577916272967E-2</c:v>
                </c:pt>
                <c:pt idx="230">
                  <c:v>2.844217791627297E-2</c:v>
                </c:pt>
                <c:pt idx="231">
                  <c:v>2.8642777916272968E-2</c:v>
                </c:pt>
                <c:pt idx="232">
                  <c:v>2.8838897916272969E-2</c:v>
                </c:pt>
                <c:pt idx="233">
                  <c:v>2.905149791627297E-2</c:v>
                </c:pt>
                <c:pt idx="234">
                  <c:v>2.9246897916272968E-2</c:v>
                </c:pt>
                <c:pt idx="235">
                  <c:v>2.9440137916272969E-2</c:v>
                </c:pt>
                <c:pt idx="236">
                  <c:v>2.9668737916272971E-2</c:v>
                </c:pt>
                <c:pt idx="237">
                  <c:v>2.9824057916272972E-2</c:v>
                </c:pt>
                <c:pt idx="238">
                  <c:v>3.005041791627297E-2</c:v>
                </c:pt>
                <c:pt idx="239">
                  <c:v>3.0253137916272974E-2</c:v>
                </c:pt>
                <c:pt idx="240">
                  <c:v>3.0462537916272972E-2</c:v>
                </c:pt>
                <c:pt idx="241">
                  <c:v>3.0663097916272971E-2</c:v>
                </c:pt>
                <c:pt idx="242">
                  <c:v>3.085669791627297E-2</c:v>
                </c:pt>
                <c:pt idx="243">
                  <c:v>3.1077897916272971E-2</c:v>
                </c:pt>
                <c:pt idx="244">
                  <c:v>3.1284417916272969E-2</c:v>
                </c:pt>
                <c:pt idx="245">
                  <c:v>3.1490097916272969E-2</c:v>
                </c:pt>
                <c:pt idx="246">
                  <c:v>3.1711177916272967E-2</c:v>
                </c:pt>
                <c:pt idx="247">
                  <c:v>3.1895057916272972E-2</c:v>
                </c:pt>
                <c:pt idx="248">
                  <c:v>3.2114057916272969E-2</c:v>
                </c:pt>
                <c:pt idx="249">
                  <c:v>3.232057791627297E-2</c:v>
                </c:pt>
                <c:pt idx="250">
                  <c:v>3.2526497916272969E-2</c:v>
                </c:pt>
                <c:pt idx="251">
                  <c:v>3.2739377916272974E-2</c:v>
                </c:pt>
                <c:pt idx="252">
                  <c:v>3.2933177916272968E-2</c:v>
                </c:pt>
                <c:pt idx="253">
                  <c:v>3.3143977916272972E-2</c:v>
                </c:pt>
                <c:pt idx="254">
                  <c:v>3.3324977916272973E-2</c:v>
                </c:pt>
                <c:pt idx="255">
                  <c:v>3.3524857916272965E-2</c:v>
                </c:pt>
                <c:pt idx="256">
                  <c:v>3.3744217916272967E-2</c:v>
                </c:pt>
                <c:pt idx="257">
                  <c:v>3.3930377916272972E-2</c:v>
                </c:pt>
                <c:pt idx="258">
                  <c:v>3.412349791627297E-2</c:v>
                </c:pt>
                <c:pt idx="259">
                  <c:v>3.435369791627297E-2</c:v>
                </c:pt>
                <c:pt idx="260">
                  <c:v>3.4557657916272973E-2</c:v>
                </c:pt>
                <c:pt idx="261">
                  <c:v>3.4785137916272968E-2</c:v>
                </c:pt>
                <c:pt idx="262">
                  <c:v>3.4976737916272968E-2</c:v>
                </c:pt>
                <c:pt idx="263">
                  <c:v>3.5181097916272969E-2</c:v>
                </c:pt>
                <c:pt idx="264">
                  <c:v>3.5383337916272968E-2</c:v>
                </c:pt>
                <c:pt idx="265">
                  <c:v>3.558053791627297E-2</c:v>
                </c:pt>
                <c:pt idx="266">
                  <c:v>3.5787817916272967E-2</c:v>
                </c:pt>
                <c:pt idx="267">
                  <c:v>3.6000297916272975E-2</c:v>
                </c:pt>
                <c:pt idx="268">
                  <c:v>3.6192377916272972E-2</c:v>
                </c:pt>
                <c:pt idx="269">
                  <c:v>3.6408297916272973E-2</c:v>
                </c:pt>
                <c:pt idx="270">
                  <c:v>3.6612737916272974E-2</c:v>
                </c:pt>
                <c:pt idx="271">
                  <c:v>3.6815137916272972E-2</c:v>
                </c:pt>
                <c:pt idx="272">
                  <c:v>3.700361791627297E-2</c:v>
                </c:pt>
                <c:pt idx="273">
                  <c:v>3.7206537916272972E-2</c:v>
                </c:pt>
                <c:pt idx="274">
                  <c:v>3.7409817916272972E-2</c:v>
                </c:pt>
                <c:pt idx="275">
                  <c:v>3.7601097916272967E-2</c:v>
                </c:pt>
                <c:pt idx="276">
                  <c:v>3.7825097916272969E-2</c:v>
                </c:pt>
                <c:pt idx="277">
                  <c:v>3.803169791627297E-2</c:v>
                </c:pt>
                <c:pt idx="278">
                  <c:v>3.8238937916272968E-2</c:v>
                </c:pt>
                <c:pt idx="279">
                  <c:v>3.8430377916272969E-2</c:v>
                </c:pt>
                <c:pt idx="280">
                  <c:v>3.8650297916272967E-2</c:v>
                </c:pt>
                <c:pt idx="281">
                  <c:v>3.8852857916272972E-2</c:v>
                </c:pt>
                <c:pt idx="282">
                  <c:v>3.9041017916272971E-2</c:v>
                </c:pt>
                <c:pt idx="283">
                  <c:v>3.9280257916272966E-2</c:v>
                </c:pt>
                <c:pt idx="284">
                  <c:v>3.9501417916272971E-2</c:v>
                </c:pt>
                <c:pt idx="285">
                  <c:v>3.9693137916272971E-2</c:v>
                </c:pt>
                <c:pt idx="286">
                  <c:v>3.9903857916272968E-2</c:v>
                </c:pt>
                <c:pt idx="287">
                  <c:v>4.0117777916272968E-2</c:v>
                </c:pt>
                <c:pt idx="288">
                  <c:v>4.0301777916272964E-2</c:v>
                </c:pt>
                <c:pt idx="289">
                  <c:v>4.0512577916272968E-2</c:v>
                </c:pt>
                <c:pt idx="290">
                  <c:v>4.0717377916272966E-2</c:v>
                </c:pt>
                <c:pt idx="291">
                  <c:v>4.0919377916272967E-2</c:v>
                </c:pt>
                <c:pt idx="292">
                  <c:v>4.1139377916272958E-2</c:v>
                </c:pt>
                <c:pt idx="293">
                  <c:v>4.1360177916272972E-2</c:v>
                </c:pt>
                <c:pt idx="294">
                  <c:v>4.1554977916272967E-2</c:v>
                </c:pt>
                <c:pt idx="295">
                  <c:v>4.1778977916272969E-2</c:v>
                </c:pt>
                <c:pt idx="296">
                  <c:v>4.1978977916272961E-2</c:v>
                </c:pt>
                <c:pt idx="297">
                  <c:v>4.2187777916272963E-2</c:v>
                </c:pt>
                <c:pt idx="298">
                  <c:v>4.2385777916272967E-2</c:v>
                </c:pt>
                <c:pt idx="299">
                  <c:v>4.2600177916272963E-2</c:v>
                </c:pt>
                <c:pt idx="300">
                  <c:v>4.2801377916272969E-2</c:v>
                </c:pt>
                <c:pt idx="301">
                  <c:v>4.3000977916272963E-2</c:v>
                </c:pt>
                <c:pt idx="302">
                  <c:v>4.3240177916272965E-2</c:v>
                </c:pt>
                <c:pt idx="303">
                  <c:v>4.347937791627296E-2</c:v>
                </c:pt>
                <c:pt idx="304">
                  <c:v>4.3681377916272961E-2</c:v>
                </c:pt>
                <c:pt idx="305">
                  <c:v>4.3904177916272963E-2</c:v>
                </c:pt>
                <c:pt idx="306">
                  <c:v>4.4122977916272968E-2</c:v>
                </c:pt>
                <c:pt idx="307">
                  <c:v>4.434817791627297E-2</c:v>
                </c:pt>
                <c:pt idx="308">
                  <c:v>4.4576177916272962E-2</c:v>
                </c:pt>
                <c:pt idx="309">
                  <c:v>4.477857791627296E-2</c:v>
                </c:pt>
                <c:pt idx="310">
                  <c:v>4.4988177916272971E-2</c:v>
                </c:pt>
                <c:pt idx="311">
                  <c:v>4.5186977916272963E-2</c:v>
                </c:pt>
                <c:pt idx="312">
                  <c:v>4.5391377916272964E-2</c:v>
                </c:pt>
                <c:pt idx="313">
                  <c:v>4.5612977916272966E-2</c:v>
                </c:pt>
                <c:pt idx="314">
                  <c:v>4.5821777916272968E-2</c:v>
                </c:pt>
                <c:pt idx="315">
                  <c:v>4.6044977916272961E-2</c:v>
                </c:pt>
                <c:pt idx="316">
                  <c:v>4.6253377916272959E-2</c:v>
                </c:pt>
                <c:pt idx="317">
                  <c:v>4.6464977916272965E-2</c:v>
                </c:pt>
                <c:pt idx="318">
                  <c:v>4.6695777916272968E-2</c:v>
                </c:pt>
                <c:pt idx="319">
                  <c:v>4.6903377916272963E-2</c:v>
                </c:pt>
                <c:pt idx="320">
                  <c:v>4.7110577916272961E-2</c:v>
                </c:pt>
                <c:pt idx="321">
                  <c:v>4.7354977916272967E-2</c:v>
                </c:pt>
                <c:pt idx="322">
                  <c:v>4.7550577916272971E-2</c:v>
                </c:pt>
                <c:pt idx="323">
                  <c:v>4.7782977916272965E-2</c:v>
                </c:pt>
                <c:pt idx="324">
                  <c:v>4.798537791627297E-2</c:v>
                </c:pt>
                <c:pt idx="325">
                  <c:v>4.8198577916272967E-2</c:v>
                </c:pt>
                <c:pt idx="326">
                  <c:v>4.8430577916272963E-2</c:v>
                </c:pt>
                <c:pt idx="327">
                  <c:v>4.8637377916272963E-2</c:v>
                </c:pt>
                <c:pt idx="328">
                  <c:v>4.8858177916272963E-2</c:v>
                </c:pt>
                <c:pt idx="329">
                  <c:v>4.9063777916272963E-2</c:v>
                </c:pt>
                <c:pt idx="330">
                  <c:v>4.9276977916272967E-2</c:v>
                </c:pt>
                <c:pt idx="331">
                  <c:v>4.9473777916272964E-2</c:v>
                </c:pt>
                <c:pt idx="332">
                  <c:v>4.9682177916272961E-2</c:v>
                </c:pt>
                <c:pt idx="333">
                  <c:v>4.9923777916272963E-2</c:v>
                </c:pt>
                <c:pt idx="334">
                  <c:v>5.0122577916272962E-2</c:v>
                </c:pt>
                <c:pt idx="335">
                  <c:v>5.0343377916272969E-2</c:v>
                </c:pt>
                <c:pt idx="336">
                  <c:v>5.0568577916272971E-2</c:v>
                </c:pt>
                <c:pt idx="337">
                  <c:v>5.0780577916272968E-2</c:v>
                </c:pt>
                <c:pt idx="338">
                  <c:v>5.1004177916272965E-2</c:v>
                </c:pt>
                <c:pt idx="339">
                  <c:v>5.1207377916272966E-2</c:v>
                </c:pt>
                <c:pt idx="340">
                  <c:v>5.1434177916272965E-2</c:v>
                </c:pt>
                <c:pt idx="341">
                  <c:v>5.1658977916272962E-2</c:v>
                </c:pt>
                <c:pt idx="342">
                  <c:v>5.1869777916272966E-2</c:v>
                </c:pt>
                <c:pt idx="343">
                  <c:v>5.2074577916272971E-2</c:v>
                </c:pt>
                <c:pt idx="344">
                  <c:v>5.232017791627297E-2</c:v>
                </c:pt>
                <c:pt idx="345">
                  <c:v>5.2530977916272967E-2</c:v>
                </c:pt>
                <c:pt idx="346">
                  <c:v>5.2741377916272966E-2</c:v>
                </c:pt>
                <c:pt idx="347">
                  <c:v>5.2980177916272971E-2</c:v>
                </c:pt>
                <c:pt idx="348">
                  <c:v>5.3184177916272966E-2</c:v>
                </c:pt>
                <c:pt idx="349">
                  <c:v>5.3393777916272971E-2</c:v>
                </c:pt>
                <c:pt idx="350">
                  <c:v>5.3598577916272969E-2</c:v>
                </c:pt>
                <c:pt idx="351">
                  <c:v>5.3837777916272964E-2</c:v>
                </c:pt>
                <c:pt idx="352">
                  <c:v>5.4040177916272969E-2</c:v>
                </c:pt>
                <c:pt idx="353">
                  <c:v>5.4272177916272965E-2</c:v>
                </c:pt>
                <c:pt idx="354">
                  <c:v>5.4490177916272968E-2</c:v>
                </c:pt>
                <c:pt idx="355">
                  <c:v>5.4710977916272968E-2</c:v>
                </c:pt>
                <c:pt idx="356">
                  <c:v>5.4951777916272961E-2</c:v>
                </c:pt>
                <c:pt idx="357">
                  <c:v>5.5161777916272969E-2</c:v>
                </c:pt>
                <c:pt idx="358">
                  <c:v>5.5376977916272968E-2</c:v>
                </c:pt>
                <c:pt idx="359">
                  <c:v>5.5665377916272962E-2</c:v>
                </c:pt>
                <c:pt idx="360">
                  <c:v>5.5909777916272968E-2</c:v>
                </c:pt>
                <c:pt idx="361">
                  <c:v>5.6124577916272962E-2</c:v>
                </c:pt>
                <c:pt idx="362">
                  <c:v>5.6374977916272967E-2</c:v>
                </c:pt>
                <c:pt idx="363">
                  <c:v>5.6617777916272968E-2</c:v>
                </c:pt>
                <c:pt idx="364">
                  <c:v>5.6850177916272962E-2</c:v>
                </c:pt>
                <c:pt idx="365">
                  <c:v>5.705737791627296E-2</c:v>
                </c:pt>
                <c:pt idx="366">
                  <c:v>5.727577791627296E-2</c:v>
                </c:pt>
                <c:pt idx="367">
                  <c:v>5.7510577916272967E-2</c:v>
                </c:pt>
                <c:pt idx="368">
                  <c:v>5.7749377916272965E-2</c:v>
                </c:pt>
                <c:pt idx="369">
                  <c:v>5.7957777916272962E-2</c:v>
                </c:pt>
                <c:pt idx="370">
                  <c:v>5.8198977916272959E-2</c:v>
                </c:pt>
                <c:pt idx="371">
                  <c:v>5.8414577916272963E-2</c:v>
                </c:pt>
                <c:pt idx="372">
                  <c:v>5.8660577916272966E-2</c:v>
                </c:pt>
                <c:pt idx="373">
                  <c:v>5.8862977916272971E-2</c:v>
                </c:pt>
                <c:pt idx="374">
                  <c:v>5.9084577916272966E-2</c:v>
                </c:pt>
                <c:pt idx="375">
                  <c:v>5.9310977916272961E-2</c:v>
                </c:pt>
                <c:pt idx="376">
                  <c:v>5.9536577916272967E-2</c:v>
                </c:pt>
                <c:pt idx="377">
                  <c:v>5.9766977916272966E-2</c:v>
                </c:pt>
                <c:pt idx="378">
                  <c:v>6.002577791627297E-2</c:v>
                </c:pt>
                <c:pt idx="379">
                  <c:v>6.0250577916272967E-2</c:v>
                </c:pt>
                <c:pt idx="380">
                  <c:v>6.0502177916272964E-2</c:v>
                </c:pt>
                <c:pt idx="381">
                  <c:v>6.0757377916272962E-2</c:v>
                </c:pt>
                <c:pt idx="382">
                  <c:v>6.1032177916272967E-2</c:v>
                </c:pt>
                <c:pt idx="383">
                  <c:v>6.1248577916272966E-2</c:v>
                </c:pt>
                <c:pt idx="384">
                  <c:v>6.1509777916272962E-2</c:v>
                </c:pt>
                <c:pt idx="385">
                  <c:v>6.1747377916272966E-2</c:v>
                </c:pt>
                <c:pt idx="386">
                  <c:v>6.2000177916272971E-2</c:v>
                </c:pt>
                <c:pt idx="387">
                  <c:v>6.2229377916272963E-2</c:v>
                </c:pt>
                <c:pt idx="388">
                  <c:v>6.2474577916272971E-2</c:v>
                </c:pt>
                <c:pt idx="389">
                  <c:v>6.2722977916272959E-2</c:v>
                </c:pt>
                <c:pt idx="390">
                  <c:v>6.2948977916272963E-2</c:v>
                </c:pt>
                <c:pt idx="391">
                  <c:v>6.318857791627297E-2</c:v>
                </c:pt>
                <c:pt idx="392">
                  <c:v>6.3435777916272973E-2</c:v>
                </c:pt>
                <c:pt idx="393">
                  <c:v>6.3686177916272971E-2</c:v>
                </c:pt>
                <c:pt idx="394">
                  <c:v>6.3930577916272963E-2</c:v>
                </c:pt>
                <c:pt idx="395">
                  <c:v>6.4192177916272963E-2</c:v>
                </c:pt>
                <c:pt idx="396">
                  <c:v>6.4414977916272959E-2</c:v>
                </c:pt>
                <c:pt idx="397">
                  <c:v>6.4665777916272968E-2</c:v>
                </c:pt>
                <c:pt idx="398">
                  <c:v>6.4924577916272971E-2</c:v>
                </c:pt>
                <c:pt idx="399">
                  <c:v>6.5209777916272971E-2</c:v>
                </c:pt>
                <c:pt idx="400">
                  <c:v>6.543417791627297E-2</c:v>
                </c:pt>
                <c:pt idx="401">
                  <c:v>6.5696177916272969E-2</c:v>
                </c:pt>
                <c:pt idx="402">
                  <c:v>6.5943777916272969E-2</c:v>
                </c:pt>
                <c:pt idx="403">
                  <c:v>6.6177377916272956E-2</c:v>
                </c:pt>
                <c:pt idx="404">
                  <c:v>6.6448177916272971E-2</c:v>
                </c:pt>
                <c:pt idx="405">
                  <c:v>6.6684577916272969E-2</c:v>
                </c:pt>
                <c:pt idx="406">
                  <c:v>6.6923377916272966E-2</c:v>
                </c:pt>
                <c:pt idx="407">
                  <c:v>6.719617791627297E-2</c:v>
                </c:pt>
                <c:pt idx="408">
                  <c:v>6.743217791627297E-2</c:v>
                </c:pt>
                <c:pt idx="409">
                  <c:v>6.7679377916272973E-2</c:v>
                </c:pt>
                <c:pt idx="410">
                  <c:v>6.7955377916272972E-2</c:v>
                </c:pt>
                <c:pt idx="411">
                  <c:v>6.8198177916272973E-2</c:v>
                </c:pt>
                <c:pt idx="412">
                  <c:v>6.8431777916272973E-2</c:v>
                </c:pt>
                <c:pt idx="413">
                  <c:v>6.8706577916272965E-2</c:v>
                </c:pt>
                <c:pt idx="414">
                  <c:v>6.8950577916272959E-2</c:v>
                </c:pt>
                <c:pt idx="415">
                  <c:v>6.9181377916272963E-2</c:v>
                </c:pt>
                <c:pt idx="416">
                  <c:v>6.9457377916272961E-2</c:v>
                </c:pt>
                <c:pt idx="417">
                  <c:v>6.9722577916272968E-2</c:v>
                </c:pt>
                <c:pt idx="418">
                  <c:v>6.996297791627297E-2</c:v>
                </c:pt>
                <c:pt idx="419">
                  <c:v>7.0236977916272966E-2</c:v>
                </c:pt>
                <c:pt idx="420">
                  <c:v>7.0494177916272965E-2</c:v>
                </c:pt>
                <c:pt idx="421">
                  <c:v>7.0748977916272965E-2</c:v>
                </c:pt>
                <c:pt idx="422">
                  <c:v>7.1002177916272974E-2</c:v>
                </c:pt>
                <c:pt idx="423">
                  <c:v>7.1287377916272959E-2</c:v>
                </c:pt>
                <c:pt idx="424">
                  <c:v>7.1521377916272971E-2</c:v>
                </c:pt>
                <c:pt idx="425">
                  <c:v>7.1754177916272963E-2</c:v>
                </c:pt>
                <c:pt idx="426">
                  <c:v>7.2005777916272967E-2</c:v>
                </c:pt>
                <c:pt idx="427">
                  <c:v>7.2249377916272964E-2</c:v>
                </c:pt>
                <c:pt idx="428">
                  <c:v>7.2517777916272966E-2</c:v>
                </c:pt>
                <c:pt idx="429">
                  <c:v>7.2772177916272968E-2</c:v>
                </c:pt>
                <c:pt idx="430">
                  <c:v>7.3036177916272968E-2</c:v>
                </c:pt>
                <c:pt idx="431">
                  <c:v>7.3284177916272966E-2</c:v>
                </c:pt>
                <c:pt idx="432" formatCode="General">
                  <c:v>7.3552177916272971E-2</c:v>
                </c:pt>
                <c:pt idx="433" formatCode="General">
                  <c:v>7.3792577916272958E-2</c:v>
                </c:pt>
                <c:pt idx="434" formatCode="General">
                  <c:v>7.4062977916272962E-2</c:v>
                </c:pt>
                <c:pt idx="435" formatCode="General">
                  <c:v>7.4306177916272975E-2</c:v>
                </c:pt>
                <c:pt idx="436" formatCode="General">
                  <c:v>7.4606177916272956E-2</c:v>
                </c:pt>
                <c:pt idx="437" formatCode="General">
                  <c:v>7.4853777916272971E-2</c:v>
                </c:pt>
                <c:pt idx="438" formatCode="General">
                  <c:v>7.5120577916272968E-2</c:v>
                </c:pt>
                <c:pt idx="439" formatCode="General">
                  <c:v>7.5381777916272957E-2</c:v>
                </c:pt>
                <c:pt idx="440" formatCode="General">
                  <c:v>7.5648577916272955E-2</c:v>
                </c:pt>
                <c:pt idx="441" formatCode="General">
                  <c:v>7.5911377916272962E-2</c:v>
                </c:pt>
                <c:pt idx="442" formatCode="General">
                  <c:v>7.6163377916272965E-2</c:v>
                </c:pt>
                <c:pt idx="443" formatCode="General">
                  <c:v>7.6423377916272961E-2</c:v>
                </c:pt>
                <c:pt idx="444" formatCode="General">
                  <c:v>7.6692177916272974E-2</c:v>
                </c:pt>
                <c:pt idx="445" formatCode="General">
                  <c:v>7.6952577916272968E-2</c:v>
                </c:pt>
                <c:pt idx="446" formatCode="General">
                  <c:v>7.7200177916272969E-2</c:v>
                </c:pt>
                <c:pt idx="447" formatCode="General">
                  <c:v>7.7477777916272958E-2</c:v>
                </c:pt>
                <c:pt idx="448" formatCode="General">
                  <c:v>7.772817791627297E-2</c:v>
                </c:pt>
                <c:pt idx="449" formatCode="General">
                  <c:v>7.7979377916272963E-2</c:v>
                </c:pt>
                <c:pt idx="450" formatCode="General">
                  <c:v>7.8233377916272967E-2</c:v>
                </c:pt>
                <c:pt idx="451" formatCode="General">
                  <c:v>7.8521377916272964E-2</c:v>
                </c:pt>
                <c:pt idx="452" formatCode="General">
                  <c:v>7.8776577916272961E-2</c:v>
                </c:pt>
                <c:pt idx="453" formatCode="General">
                  <c:v>7.9020577916272969E-2</c:v>
                </c:pt>
                <c:pt idx="454" formatCode="General">
                  <c:v>7.9285377916272964E-2</c:v>
                </c:pt>
                <c:pt idx="455" formatCode="General">
                  <c:v>7.9552977916272971E-2</c:v>
                </c:pt>
                <c:pt idx="456" formatCode="General">
                  <c:v>7.980017791627296E-2</c:v>
                </c:pt>
                <c:pt idx="457" formatCode="General">
                  <c:v>8.0068177916272965E-2</c:v>
                </c:pt>
                <c:pt idx="458" formatCode="General">
                  <c:v>8.0302977916272986E-2</c:v>
                </c:pt>
                <c:pt idx="459" formatCode="General">
                  <c:v>8.0585777916272971E-2</c:v>
                </c:pt>
                <c:pt idx="460" formatCode="General">
                  <c:v>8.0840577916272971E-2</c:v>
                </c:pt>
                <c:pt idx="461" formatCode="General">
                  <c:v>8.1090177916272974E-2</c:v>
                </c:pt>
                <c:pt idx="462" formatCode="General">
                  <c:v>8.1348177916272968E-2</c:v>
                </c:pt>
                <c:pt idx="463" formatCode="General">
                  <c:v>8.163297791627297E-2</c:v>
                </c:pt>
                <c:pt idx="464" formatCode="General">
                  <c:v>8.1874177916272967E-2</c:v>
                </c:pt>
                <c:pt idx="465" formatCode="General">
                  <c:v>8.2128577916272968E-2</c:v>
                </c:pt>
                <c:pt idx="466" formatCode="General">
                  <c:v>8.241177791627298E-2</c:v>
                </c:pt>
                <c:pt idx="467" formatCode="General">
                  <c:v>8.2638177916272967E-2</c:v>
                </c:pt>
                <c:pt idx="468" formatCode="General">
                  <c:v>8.2908577916272985E-2</c:v>
                </c:pt>
                <c:pt idx="469" formatCode="General">
                  <c:v>8.3174577916272974E-2</c:v>
                </c:pt>
                <c:pt idx="470" formatCode="General">
                  <c:v>8.342297791627297E-2</c:v>
                </c:pt>
                <c:pt idx="471" formatCode="General">
                  <c:v>8.3685377916272966E-2</c:v>
                </c:pt>
                <c:pt idx="472" formatCode="General">
                  <c:v>8.3942577916272965E-2</c:v>
                </c:pt>
                <c:pt idx="473" formatCode="General">
                  <c:v>8.4194977916272964E-2</c:v>
                </c:pt>
                <c:pt idx="474" formatCode="General">
                  <c:v>8.4452577916272975E-2</c:v>
                </c:pt>
                <c:pt idx="475" formatCode="General">
                  <c:v>8.4741777916272978E-2</c:v>
                </c:pt>
                <c:pt idx="476" formatCode="General">
                  <c:v>8.5004177916272974E-2</c:v>
                </c:pt>
                <c:pt idx="477" formatCode="General">
                  <c:v>8.5282577916272972E-2</c:v>
                </c:pt>
                <c:pt idx="478" formatCode="General">
                  <c:v>8.5557777916272976E-2</c:v>
                </c:pt>
                <c:pt idx="479" formatCode="General">
                  <c:v>8.5814177916272966E-2</c:v>
                </c:pt>
                <c:pt idx="480" formatCode="General">
                  <c:v>8.609457791627298E-2</c:v>
                </c:pt>
                <c:pt idx="481" formatCode="General">
                  <c:v>8.6346577916272982E-2</c:v>
                </c:pt>
                <c:pt idx="482" formatCode="General">
                  <c:v>8.6606977916272976E-2</c:v>
                </c:pt>
                <c:pt idx="483" formatCode="General">
                  <c:v>8.6880977916272972E-2</c:v>
                </c:pt>
                <c:pt idx="484" formatCode="General">
                  <c:v>8.7140977916272983E-2</c:v>
                </c:pt>
                <c:pt idx="485" formatCode="General">
                  <c:v>8.7398577916272979E-2</c:v>
                </c:pt>
                <c:pt idx="486" formatCode="General">
                  <c:v>8.7640577916272985E-2</c:v>
                </c:pt>
                <c:pt idx="487" formatCode="General">
                  <c:v>8.7921377916272969E-2</c:v>
                </c:pt>
                <c:pt idx="488" formatCode="General">
                  <c:v>8.8186977916272974E-2</c:v>
                </c:pt>
                <c:pt idx="489" formatCode="General">
                  <c:v>8.8442177916272971E-2</c:v>
                </c:pt>
                <c:pt idx="490" formatCode="General">
                  <c:v>8.8724977916272985E-2</c:v>
                </c:pt>
                <c:pt idx="491" formatCode="General">
                  <c:v>8.8976977916272973E-2</c:v>
                </c:pt>
                <c:pt idx="492" formatCode="General">
                  <c:v>8.9240977916272973E-2</c:v>
                </c:pt>
                <c:pt idx="493" formatCode="General">
                  <c:v>8.9484977916272967E-2</c:v>
                </c:pt>
                <c:pt idx="494" formatCode="General">
                  <c:v>8.9745377916272961E-2</c:v>
                </c:pt>
                <c:pt idx="495" formatCode="General">
                  <c:v>9.0027777916272977E-2</c:v>
                </c:pt>
                <c:pt idx="496" formatCode="General">
                  <c:v>9.0259777916272987E-2</c:v>
                </c:pt>
                <c:pt idx="497" formatCode="General">
                  <c:v>9.0544577916272975E-2</c:v>
                </c:pt>
                <c:pt idx="498" formatCode="General">
                  <c:v>9.0797377916272973E-2</c:v>
                </c:pt>
                <c:pt idx="499" formatCode="General">
                  <c:v>9.1043377916272983E-2</c:v>
                </c:pt>
                <c:pt idx="500" formatCode="General">
                  <c:v>9.1299777916272973E-2</c:v>
                </c:pt>
                <c:pt idx="501" formatCode="General">
                  <c:v>9.1556977916272972E-2</c:v>
                </c:pt>
                <c:pt idx="502" formatCode="General">
                  <c:v>9.1844577916272971E-2</c:v>
                </c:pt>
                <c:pt idx="503" formatCode="General">
                  <c:v>9.2104577916272967E-2</c:v>
                </c:pt>
                <c:pt idx="504" formatCode="General">
                  <c:v>9.2351377916272973E-2</c:v>
                </c:pt>
                <c:pt idx="505" formatCode="General">
                  <c:v>9.2641777916272969E-2</c:v>
                </c:pt>
                <c:pt idx="506" formatCode="General">
                  <c:v>9.2889377916272983E-2</c:v>
                </c:pt>
                <c:pt idx="507" formatCode="General">
                  <c:v>9.3148977916272968E-2</c:v>
                </c:pt>
                <c:pt idx="508" formatCode="General">
                  <c:v>9.3436577916272967E-2</c:v>
                </c:pt>
                <c:pt idx="509" formatCode="General">
                  <c:v>9.3701377916272963E-2</c:v>
                </c:pt>
                <c:pt idx="510" formatCode="General">
                  <c:v>9.3955377916272981E-2</c:v>
                </c:pt>
                <c:pt idx="511" formatCode="General">
                  <c:v>9.4252977916272976E-2</c:v>
                </c:pt>
                <c:pt idx="512" formatCode="General">
                  <c:v>9.4506177916272985E-2</c:v>
                </c:pt>
                <c:pt idx="513" formatCode="General">
                  <c:v>9.4764177916272965E-2</c:v>
                </c:pt>
                <c:pt idx="514" formatCode="General">
                  <c:v>9.5021777916272962E-2</c:v>
                </c:pt>
                <c:pt idx="515" formatCode="General">
                  <c:v>9.528217791627297E-2</c:v>
                </c:pt>
                <c:pt idx="516" formatCode="General">
                  <c:v>9.5550577916272972E-2</c:v>
                </c:pt>
                <c:pt idx="517" formatCode="General">
                  <c:v>9.5802977916272972E-2</c:v>
                </c:pt>
                <c:pt idx="518" formatCode="General">
                  <c:v>9.6047377916272977E-2</c:v>
                </c:pt>
                <c:pt idx="519" formatCode="General">
                  <c:v>9.631337791627298E-2</c:v>
                </c:pt>
                <c:pt idx="520" formatCode="General">
                  <c:v>9.6568577916272977E-2</c:v>
                </c:pt>
                <c:pt idx="521" formatCode="General">
                  <c:v>9.6857377916272969E-2</c:v>
                </c:pt>
                <c:pt idx="522" formatCode="General">
                  <c:v>9.7117377916272979E-2</c:v>
                </c:pt>
                <c:pt idx="523" formatCode="General">
                  <c:v>9.7399377916272983E-2</c:v>
                </c:pt>
                <c:pt idx="524" formatCode="General">
                  <c:v>9.7624977916272962E-2</c:v>
                </c:pt>
                <c:pt idx="525" formatCode="General">
                  <c:v>9.7910577916272973E-2</c:v>
                </c:pt>
                <c:pt idx="526" formatCode="General">
                  <c:v>9.8168577916272981E-2</c:v>
                </c:pt>
                <c:pt idx="527" formatCode="General">
                  <c:v>9.8445377916272975E-2</c:v>
                </c:pt>
                <c:pt idx="528" formatCode="General">
                  <c:v>9.8728177916272961E-2</c:v>
                </c:pt>
                <c:pt idx="529" formatCode="General">
                  <c:v>9.8991777916272963E-2</c:v>
                </c:pt>
                <c:pt idx="530" formatCode="General">
                  <c:v>9.9252177916272971E-2</c:v>
                </c:pt>
                <c:pt idx="531" formatCode="General">
                  <c:v>9.9508977916272986E-2</c:v>
                </c:pt>
                <c:pt idx="532" formatCode="General">
                  <c:v>9.9768177916272974E-2</c:v>
                </c:pt>
                <c:pt idx="533" formatCode="General">
                  <c:v>0.10005137791627297</c:v>
                </c:pt>
                <c:pt idx="534" formatCode="General">
                  <c:v>0.10030897791627297</c:v>
                </c:pt>
                <c:pt idx="535" formatCode="General">
                  <c:v>0.10055057791627296</c:v>
                </c:pt>
                <c:pt idx="536" formatCode="General">
                  <c:v>0.10085097791627298</c:v>
                </c:pt>
                <c:pt idx="537" formatCode="General">
                  <c:v>0.10109937791627298</c:v>
                </c:pt>
                <c:pt idx="538" formatCode="General">
                  <c:v>0.10135177791627298</c:v>
                </c:pt>
                <c:pt idx="539" formatCode="General">
                  <c:v>0.10163377791627298</c:v>
                </c:pt>
                <c:pt idx="540" formatCode="General">
                  <c:v>0.10189217791627297</c:v>
                </c:pt>
                <c:pt idx="541" formatCode="General">
                  <c:v>0.10214417791627298</c:v>
                </c:pt>
                <c:pt idx="542" formatCode="General">
                  <c:v>0.10241217791627298</c:v>
                </c:pt>
                <c:pt idx="543" formatCode="General">
                  <c:v>0.10270137791627297</c:v>
                </c:pt>
                <c:pt idx="544" formatCode="General">
                  <c:v>0.10295497791627298</c:v>
                </c:pt>
                <c:pt idx="545" formatCode="General">
                  <c:v>0.10324777791627299</c:v>
                </c:pt>
                <c:pt idx="546" formatCode="General">
                  <c:v>0.10346777791627298</c:v>
                </c:pt>
                <c:pt idx="547" formatCode="General">
                  <c:v>0.10374737791627296</c:v>
                </c:pt>
                <c:pt idx="548" formatCode="General">
                  <c:v>0.10400857791627298</c:v>
                </c:pt>
                <c:pt idx="549" formatCode="General">
                  <c:v>0.10426897791627297</c:v>
                </c:pt>
                <c:pt idx="550" formatCode="General">
                  <c:v>0.10452377791627297</c:v>
                </c:pt>
                <c:pt idx="551" formatCode="General">
                  <c:v>0.10479737791627297</c:v>
                </c:pt>
                <c:pt idx="552" formatCode="General">
                  <c:v>0.10508097791627298</c:v>
                </c:pt>
                <c:pt idx="553" formatCode="General">
                  <c:v>0.10533697791627297</c:v>
                </c:pt>
                <c:pt idx="554" formatCode="General">
                  <c:v>0.10560937791627298</c:v>
                </c:pt>
                <c:pt idx="555" formatCode="General">
                  <c:v>0.10587137791627298</c:v>
                </c:pt>
                <c:pt idx="556" formatCode="General">
                  <c:v>0.10614697791627296</c:v>
                </c:pt>
                <c:pt idx="557" formatCode="General">
                  <c:v>0.10640577791627298</c:v>
                </c:pt>
                <c:pt idx="558" formatCode="General">
                  <c:v>0.10668017791627298</c:v>
                </c:pt>
                <c:pt idx="559" formatCode="General">
                  <c:v>0.10696257791627298</c:v>
                </c:pt>
                <c:pt idx="560" formatCode="General">
                  <c:v>0.10722617791627297</c:v>
                </c:pt>
                <c:pt idx="561" formatCode="General">
                  <c:v>0.10749217791627297</c:v>
                </c:pt>
                <c:pt idx="562" formatCode="General">
                  <c:v>0.10776417791627298</c:v>
                </c:pt>
                <c:pt idx="563" formatCode="General">
                  <c:v>0.10799337791627296</c:v>
                </c:pt>
                <c:pt idx="564" formatCode="General">
                  <c:v>0.10827697791627297</c:v>
                </c:pt>
                <c:pt idx="565" formatCode="General">
                  <c:v>0.10854177791627297</c:v>
                </c:pt>
                <c:pt idx="566" formatCode="General">
                  <c:v>0.10883897791627298</c:v>
                </c:pt>
                <c:pt idx="567" formatCode="General">
                  <c:v>0.10908337791627297</c:v>
                </c:pt>
                <c:pt idx="568" formatCode="General">
                  <c:v>0.10934617791627298</c:v>
                </c:pt>
                <c:pt idx="569" formatCode="General">
                  <c:v>0.10962137791627297</c:v>
                </c:pt>
                <c:pt idx="570" formatCode="General">
                  <c:v>0.10988377791627296</c:v>
                </c:pt>
                <c:pt idx="571" formatCode="General">
                  <c:v>0.11016737791627298</c:v>
                </c:pt>
                <c:pt idx="572" formatCode="General">
                  <c:v>0.11043137791627297</c:v>
                </c:pt>
                <c:pt idx="573" formatCode="General">
                  <c:v>0.11068537791627298</c:v>
                </c:pt>
                <c:pt idx="574" formatCode="General">
                  <c:v>0.11093777791627298</c:v>
                </c:pt>
                <c:pt idx="575" formatCode="General">
                  <c:v>0.11122177791627298</c:v>
                </c:pt>
                <c:pt idx="576" formatCode="General">
                  <c:v>0.11149817791627298</c:v>
                </c:pt>
                <c:pt idx="577" formatCode="General">
                  <c:v>0.11177377791627296</c:v>
                </c:pt>
                <c:pt idx="578" formatCode="General">
                  <c:v>0.11203297791627298</c:v>
                </c:pt>
                <c:pt idx="579" formatCode="General">
                  <c:v>0.11229017791627298</c:v>
                </c:pt>
                <c:pt idx="580" formatCode="General">
                  <c:v>0.11255457791627296</c:v>
                </c:pt>
                <c:pt idx="581" formatCode="General">
                  <c:v>0.11283217791627298</c:v>
                </c:pt>
                <c:pt idx="582" formatCode="General">
                  <c:v>0.11309937791627296</c:v>
                </c:pt>
                <c:pt idx="583" formatCode="General">
                  <c:v>0.11335697791627297</c:v>
                </c:pt>
                <c:pt idx="584" formatCode="General">
                  <c:v>0.11365817791627297</c:v>
                </c:pt>
                <c:pt idx="585" formatCode="General">
                  <c:v>0.11388257791627299</c:v>
                </c:pt>
                <c:pt idx="586" formatCode="General">
                  <c:v>0.11417297791627297</c:v>
                </c:pt>
                <c:pt idx="587" formatCode="General">
                  <c:v>0.11445297791627297</c:v>
                </c:pt>
                <c:pt idx="588" formatCode="General">
                  <c:v>0.11471337791627297</c:v>
                </c:pt>
                <c:pt idx="589" formatCode="General">
                  <c:v>0.11497937791627297</c:v>
                </c:pt>
                <c:pt idx="590" formatCode="General">
                  <c:v>0.11526017791627297</c:v>
                </c:pt>
                <c:pt idx="591" formatCode="General">
                  <c:v>0.11550457791627297</c:v>
                </c:pt>
                <c:pt idx="592" formatCode="General">
                  <c:v>0.11579897791627297</c:v>
                </c:pt>
                <c:pt idx="593" formatCode="General">
                  <c:v>0.11604817791627298</c:v>
                </c:pt>
                <c:pt idx="594" formatCode="General">
                  <c:v>0.11630777791627298</c:v>
                </c:pt>
                <c:pt idx="595" formatCode="General">
                  <c:v>0.11656857791627298</c:v>
                </c:pt>
                <c:pt idx="596" formatCode="General">
                  <c:v>0.11685897791627298</c:v>
                </c:pt>
                <c:pt idx="597" formatCode="General">
                  <c:v>0.11709697791627298</c:v>
                </c:pt>
                <c:pt idx="598" formatCode="General">
                  <c:v>0.11739297791627297</c:v>
                </c:pt>
                <c:pt idx="599" formatCode="General">
                  <c:v>0.11765937791627298</c:v>
                </c:pt>
                <c:pt idx="600" formatCode="General">
                  <c:v>0.11792857791627297</c:v>
                </c:pt>
                <c:pt idx="601" formatCode="General">
                  <c:v>0.11817897791627298</c:v>
                </c:pt>
                <c:pt idx="602" formatCode="General">
                  <c:v>0.11844897791627297</c:v>
                </c:pt>
                <c:pt idx="603" formatCode="General">
                  <c:v>0.11871457791627299</c:v>
                </c:pt>
                <c:pt idx="604" formatCode="General">
                  <c:v>0.11900537791627297</c:v>
                </c:pt>
                <c:pt idx="605" formatCode="General">
                  <c:v>0.11925457791627297</c:v>
                </c:pt>
                <c:pt idx="606" formatCode="General">
                  <c:v>0.11954737791627297</c:v>
                </c:pt>
                <c:pt idx="607" formatCode="General">
                  <c:v>0.11977337791627297</c:v>
                </c:pt>
                <c:pt idx="608" formatCode="General">
                  <c:v>0.12005897791627299</c:v>
                </c:pt>
                <c:pt idx="609" formatCode="General">
                  <c:v>0.12031897791627298</c:v>
                </c:pt>
                <c:pt idx="610" formatCode="General">
                  <c:v>0.12061177791627298</c:v>
                </c:pt>
                <c:pt idx="611" formatCode="General">
                  <c:v>0.12086777791627297</c:v>
                </c:pt>
                <c:pt idx="612" formatCode="General">
                  <c:v>0.12114897791627298</c:v>
                </c:pt>
                <c:pt idx="613" formatCode="General">
                  <c:v>0.12140617791627298</c:v>
                </c:pt>
                <c:pt idx="614" formatCode="General">
                  <c:v>0.12168977791627297</c:v>
                </c:pt>
                <c:pt idx="615" formatCode="General">
                  <c:v>0.12197177791627296</c:v>
                </c:pt>
                <c:pt idx="616" formatCode="General">
                  <c:v>0.12223617791627298</c:v>
                </c:pt>
                <c:pt idx="617" formatCode="General">
                  <c:v>0.12250217791627298</c:v>
                </c:pt>
                <c:pt idx="618" formatCode="General">
                  <c:v>0.12275817791627297</c:v>
                </c:pt>
                <c:pt idx="619" formatCode="General">
                  <c:v>0.12303817791627297</c:v>
                </c:pt>
                <c:pt idx="620" formatCode="General">
                  <c:v>0.12329137791627298</c:v>
                </c:pt>
                <c:pt idx="621" formatCode="General">
                  <c:v>0.12355857791627298</c:v>
                </c:pt>
                <c:pt idx="622" formatCode="General">
                  <c:v>0.12385057791627296</c:v>
                </c:pt>
                <c:pt idx="623" formatCode="General">
                  <c:v>0.12411737791627298</c:v>
                </c:pt>
                <c:pt idx="624" formatCode="General">
                  <c:v>0.12439057791627298</c:v>
                </c:pt>
                <c:pt idx="625" formatCode="General">
                  <c:v>0.12467537791627298</c:v>
                </c:pt>
                <c:pt idx="626" formatCode="General">
                  <c:v>0.12492337791627298</c:v>
                </c:pt>
                <c:pt idx="627" formatCode="General">
                  <c:v>0.12518057791627299</c:v>
                </c:pt>
                <c:pt idx="628" formatCode="General">
                  <c:v>0.12547697791627299</c:v>
                </c:pt>
                <c:pt idx="629" formatCode="General">
                  <c:v>0.12574057791627297</c:v>
                </c:pt>
                <c:pt idx="630" formatCode="General">
                  <c:v>0.12604337791627299</c:v>
                </c:pt>
                <c:pt idx="631" formatCode="General">
                  <c:v>0.12626537791627299</c:v>
                </c:pt>
                <c:pt idx="632" formatCode="General">
                  <c:v>0.12655577791627298</c:v>
                </c:pt>
                <c:pt idx="633" formatCode="General">
                  <c:v>0.12681217791627297</c:v>
                </c:pt>
                <c:pt idx="634" formatCode="General">
                  <c:v>0.12710137791627296</c:v>
                </c:pt>
                <c:pt idx="635" formatCode="General">
                  <c:v>0.12736977791627296</c:v>
                </c:pt>
                <c:pt idx="636" formatCode="General">
                  <c:v>0.12764017791627297</c:v>
                </c:pt>
                <c:pt idx="637" formatCode="General">
                  <c:v>0.12793737791627297</c:v>
                </c:pt>
                <c:pt idx="638" formatCode="General">
                  <c:v>0.12819337791627297</c:v>
                </c:pt>
                <c:pt idx="639" formatCode="General">
                  <c:v>0.12848017791627298</c:v>
                </c:pt>
                <c:pt idx="640" formatCode="General">
                  <c:v>0.12875897791627297</c:v>
                </c:pt>
                <c:pt idx="641" formatCode="General">
                  <c:v>0.12902777791627298</c:v>
                </c:pt>
                <c:pt idx="642" formatCode="General">
                  <c:v>0.12928017791627297</c:v>
                </c:pt>
                <c:pt idx="643" formatCode="General">
                  <c:v>0.12958297791627296</c:v>
                </c:pt>
                <c:pt idx="644" formatCode="General">
                  <c:v>0.12984817791627296</c:v>
                </c:pt>
                <c:pt idx="645" formatCode="General">
                  <c:v>0.13013737791627297</c:v>
                </c:pt>
                <c:pt idx="646" formatCode="General">
                  <c:v>0.13037457791627297</c:v>
                </c:pt>
                <c:pt idx="647" formatCode="General">
                  <c:v>0.13064977791627297</c:v>
                </c:pt>
                <c:pt idx="648" formatCode="General">
                  <c:v>0.130932577916273</c:v>
                </c:pt>
                <c:pt idx="649" formatCode="General">
                  <c:v>0.13119817791627297</c:v>
                </c:pt>
                <c:pt idx="650" formatCode="General">
                  <c:v>0.13144577791627296</c:v>
                </c:pt>
                <c:pt idx="651" formatCode="General">
                  <c:v>0.13171177791627298</c:v>
                </c:pt>
                <c:pt idx="652" formatCode="General">
                  <c:v>0.13199697791627296</c:v>
                </c:pt>
                <c:pt idx="653" formatCode="General">
                  <c:v>0.13224057791627297</c:v>
                </c:pt>
                <c:pt idx="654" formatCode="General">
                  <c:v>0.13252657791627298</c:v>
                </c:pt>
                <c:pt idx="655" formatCode="General">
                  <c:v>0.13280617791627297</c:v>
                </c:pt>
                <c:pt idx="656" formatCode="General">
                  <c:v>0.13307017791627296</c:v>
                </c:pt>
                <c:pt idx="657" formatCode="General">
                  <c:v>0.13333457791627298</c:v>
                </c:pt>
                <c:pt idx="658" formatCode="General">
                  <c:v>0.13359737791627299</c:v>
                </c:pt>
                <c:pt idx="659" formatCode="General">
                  <c:v>0.13386177791627296</c:v>
                </c:pt>
                <c:pt idx="660" formatCode="General">
                  <c:v>0.13416497791627296</c:v>
                </c:pt>
                <c:pt idx="661" formatCode="General">
                  <c:v>0.13442217791627298</c:v>
                </c:pt>
                <c:pt idx="662" formatCode="General">
                  <c:v>0.13467697791627298</c:v>
                </c:pt>
                <c:pt idx="663" formatCode="General">
                  <c:v>0.13493977791627298</c:v>
                </c:pt>
                <c:pt idx="664" formatCode="General">
                  <c:v>0.13521777791627299</c:v>
                </c:pt>
                <c:pt idx="665" formatCode="General">
                  <c:v>0.13550177791627296</c:v>
                </c:pt>
                <c:pt idx="666" formatCode="General">
                  <c:v>0.13576977791627298</c:v>
                </c:pt>
                <c:pt idx="667" formatCode="General">
                  <c:v>0.13605497791627297</c:v>
                </c:pt>
                <c:pt idx="668" formatCode="General">
                  <c:v>0.13633017791627297</c:v>
                </c:pt>
                <c:pt idx="669" formatCode="General">
                  <c:v>0.13666097791627296</c:v>
                </c:pt>
              </c:numCache>
            </c:numRef>
          </c:xVal>
          <c:yVal>
            <c:numRef>
              <c:f>'46NTA9'!$I$22:$I$691</c:f>
              <c:numCache>
                <c:formatCode>0.000</c:formatCode>
                <c:ptCount val="670"/>
                <c:pt idx="0">
                  <c:v>4.2373624173234976</c:v>
                </c:pt>
                <c:pt idx="1">
                  <c:v>4.2212496504384154</c:v>
                </c:pt>
                <c:pt idx="2">
                  <c:v>4.2196714647403502</c:v>
                </c:pt>
                <c:pt idx="3">
                  <c:v>4.1911877583510817</c:v>
                </c:pt>
                <c:pt idx="4">
                  <c:v>5.407118747650844</c:v>
                </c:pt>
                <c:pt idx="5">
                  <c:v>9.5218052270186284</c:v>
                </c:pt>
                <c:pt idx="6">
                  <c:v>15.164430008193618</c:v>
                </c:pt>
                <c:pt idx="7">
                  <c:v>20.983149767743011</c:v>
                </c:pt>
                <c:pt idx="8">
                  <c:v>27.133084887021781</c:v>
                </c:pt>
                <c:pt idx="9">
                  <c:v>33.012437522906509</c:v>
                </c:pt>
                <c:pt idx="10">
                  <c:v>39.876425306735563</c:v>
                </c:pt>
                <c:pt idx="11">
                  <c:v>46.843300616235247</c:v>
                </c:pt>
                <c:pt idx="12">
                  <c:v>54.511043103323964</c:v>
                </c:pt>
                <c:pt idx="13">
                  <c:v>62.28437130453483</c:v>
                </c:pt>
                <c:pt idx="14">
                  <c:v>69.997117538626426</c:v>
                </c:pt>
                <c:pt idx="15">
                  <c:v>78.175683099727507</c:v>
                </c:pt>
                <c:pt idx="16">
                  <c:v>86.376139623737245</c:v>
                </c:pt>
                <c:pt idx="17">
                  <c:v>94.570487041818993</c:v>
                </c:pt>
                <c:pt idx="18">
                  <c:v>103.71021860225771</c:v>
                </c:pt>
                <c:pt idx="19">
                  <c:v>112.37445808463427</c:v>
                </c:pt>
                <c:pt idx="20">
                  <c:v>121.38131659113913</c:v>
                </c:pt>
                <c:pt idx="21">
                  <c:v>128.84460766650434</c:v>
                </c:pt>
                <c:pt idx="22">
                  <c:v>138.00623018985169</c:v>
                </c:pt>
                <c:pt idx="23">
                  <c:v>147.48043529984801</c:v>
                </c:pt>
                <c:pt idx="24">
                  <c:v>156.73674896507927</c:v>
                </c:pt>
                <c:pt idx="25">
                  <c:v>166.30717249344153</c:v>
                </c:pt>
                <c:pt idx="26">
                  <c:v>176.57759774271966</c:v>
                </c:pt>
                <c:pt idx="27">
                  <c:v>186.2971852741571</c:v>
                </c:pt>
                <c:pt idx="28">
                  <c:v>194.85146084982978</c:v>
                </c:pt>
                <c:pt idx="29">
                  <c:v>206.42159838528852</c:v>
                </c:pt>
                <c:pt idx="30">
                  <c:v>216.13864045592257</c:v>
                </c:pt>
                <c:pt idx="31">
                  <c:v>226.03844661223579</c:v>
                </c:pt>
                <c:pt idx="32">
                  <c:v>236.63214538353694</c:v>
                </c:pt>
                <c:pt idx="33">
                  <c:v>246.06002310691267</c:v>
                </c:pt>
                <c:pt idx="34">
                  <c:v>255.48942810677039</c:v>
                </c:pt>
                <c:pt idx="35">
                  <c:v>267.05192925981913</c:v>
                </c:pt>
                <c:pt idx="36">
                  <c:v>276.50322522258551</c:v>
                </c:pt>
                <c:pt idx="37">
                  <c:v>287.15241503939927</c:v>
                </c:pt>
                <c:pt idx="38">
                  <c:v>298.70626162571659</c:v>
                </c:pt>
                <c:pt idx="39">
                  <c:v>308.63101329790254</c:v>
                </c:pt>
                <c:pt idx="40">
                  <c:v>321.01060736882039</c:v>
                </c:pt>
                <c:pt idx="41">
                  <c:v>329.90088377053263</c:v>
                </c:pt>
                <c:pt idx="42">
                  <c:v>341.68229455266783</c:v>
                </c:pt>
                <c:pt idx="43">
                  <c:v>351.58108252465973</c:v>
                </c:pt>
                <c:pt idx="44">
                  <c:v>362.26845425352343</c:v>
                </c:pt>
                <c:pt idx="45">
                  <c:v>372.76542551429799</c:v>
                </c:pt>
                <c:pt idx="46">
                  <c:v>382.95083237274491</c:v>
                </c:pt>
                <c:pt idx="47">
                  <c:v>393.24518495357438</c:v>
                </c:pt>
                <c:pt idx="48">
                  <c:v>403.92797485299207</c:v>
                </c:pt>
                <c:pt idx="49">
                  <c:v>416.40786007956115</c:v>
                </c:pt>
                <c:pt idx="50">
                  <c:v>427.1542864990621</c:v>
                </c:pt>
                <c:pt idx="51">
                  <c:v>437.31729330243962</c:v>
                </c:pt>
                <c:pt idx="52">
                  <c:v>447.5337547826872</c:v>
                </c:pt>
                <c:pt idx="53">
                  <c:v>458.30869036318552</c:v>
                </c:pt>
                <c:pt idx="54">
                  <c:v>468.13009632675607</c:v>
                </c:pt>
                <c:pt idx="55">
                  <c:v>478.88670458947041</c:v>
                </c:pt>
                <c:pt idx="56">
                  <c:v>491.51575381911465</c:v>
                </c:pt>
                <c:pt idx="57">
                  <c:v>501.21905040141075</c:v>
                </c:pt>
                <c:pt idx="58">
                  <c:v>510.90452875808353</c:v>
                </c:pt>
                <c:pt idx="59">
                  <c:v>520.84200773428608</c:v>
                </c:pt>
                <c:pt idx="60">
                  <c:v>532.05221711215381</c:v>
                </c:pt>
                <c:pt idx="61">
                  <c:v>542.48860640580915</c:v>
                </c:pt>
                <c:pt idx="62">
                  <c:v>554.28427176844298</c:v>
                </c:pt>
                <c:pt idx="63">
                  <c:v>564.28793272553196</c:v>
                </c:pt>
                <c:pt idx="64">
                  <c:v>573.88941087569492</c:v>
                </c:pt>
                <c:pt idx="65">
                  <c:v>584.16289067793707</c:v>
                </c:pt>
                <c:pt idx="66">
                  <c:v>594.80800775746548</c:v>
                </c:pt>
                <c:pt idx="67">
                  <c:v>605.27494258076081</c:v>
                </c:pt>
                <c:pt idx="68">
                  <c:v>616.81606186306146</c:v>
                </c:pt>
                <c:pt idx="69">
                  <c:v>626.36663079715765</c:v>
                </c:pt>
                <c:pt idx="70">
                  <c:v>638.0299321980184</c:v>
                </c:pt>
                <c:pt idx="71">
                  <c:v>649.41832383211931</c:v>
                </c:pt>
                <c:pt idx="72">
                  <c:v>659.54416690776827</c:v>
                </c:pt>
                <c:pt idx="73">
                  <c:v>670.21982951693667</c:v>
                </c:pt>
                <c:pt idx="74">
                  <c:v>679.55657974355313</c:v>
                </c:pt>
                <c:pt idx="75">
                  <c:v>691.27588128208708</c:v>
                </c:pt>
                <c:pt idx="76">
                  <c:v>701.68681596770898</c:v>
                </c:pt>
                <c:pt idx="77">
                  <c:v>711.57847664945155</c:v>
                </c:pt>
                <c:pt idx="78">
                  <c:v>722.13195714006008</c:v>
                </c:pt>
                <c:pt idx="79">
                  <c:v>733.42871218524112</c:v>
                </c:pt>
                <c:pt idx="80">
                  <c:v>742.7349168822177</c:v>
                </c:pt>
                <c:pt idx="81">
                  <c:v>754.29639985094514</c:v>
                </c:pt>
                <c:pt idx="82">
                  <c:v>763.53133164542839</c:v>
                </c:pt>
                <c:pt idx="83">
                  <c:v>774.03899384157694</c:v>
                </c:pt>
                <c:pt idx="84">
                  <c:v>785.49356745656439</c:v>
                </c:pt>
                <c:pt idx="85">
                  <c:v>795.21722772528722</c:v>
                </c:pt>
                <c:pt idx="86">
                  <c:v>805.5008893707427</c:v>
                </c:pt>
                <c:pt idx="87">
                  <c:v>815.83036931065817</c:v>
                </c:pt>
                <c:pt idx="88">
                  <c:v>826.28203136913339</c:v>
                </c:pt>
                <c:pt idx="89">
                  <c:v>836.474056425669</c:v>
                </c:pt>
                <c:pt idx="90">
                  <c:v>846.386080793838</c:v>
                </c:pt>
                <c:pt idx="91">
                  <c:v>856.28792331879413</c:v>
                </c:pt>
                <c:pt idx="92">
                  <c:v>868.95922719777354</c:v>
                </c:pt>
                <c:pt idx="93">
                  <c:v>878.46397783740986</c:v>
                </c:pt>
                <c:pt idx="94">
                  <c:v>888.17236534131268</c:v>
                </c:pt>
                <c:pt idx="95">
                  <c:v>897.53457017596236</c:v>
                </c:pt>
                <c:pt idx="96">
                  <c:v>909.2996900089563</c:v>
                </c:pt>
                <c:pt idx="97">
                  <c:v>918.68734945163931</c:v>
                </c:pt>
                <c:pt idx="98">
                  <c:v>929.10846598047465</c:v>
                </c:pt>
                <c:pt idx="99">
                  <c:v>937.6764870444855</c:v>
                </c:pt>
                <c:pt idx="100">
                  <c:v>948.13833094617394</c:v>
                </c:pt>
                <c:pt idx="101">
                  <c:v>959.74563220936125</c:v>
                </c:pt>
                <c:pt idx="102">
                  <c:v>968.5172901376385</c:v>
                </c:pt>
                <c:pt idx="103">
                  <c:v>978.14931381744123</c:v>
                </c:pt>
                <c:pt idx="104">
                  <c:v>989.31879582245574</c:v>
                </c:pt>
                <c:pt idx="105">
                  <c:v>996.99590560530066</c:v>
                </c:pt>
                <c:pt idx="106">
                  <c:v>1007.2286580346896</c:v>
                </c:pt>
                <c:pt idx="107">
                  <c:v>1017.3239555806986</c:v>
                </c:pt>
                <c:pt idx="108">
                  <c:v>1025.5407030538497</c:v>
                </c:pt>
                <c:pt idx="109">
                  <c:v>1037.6367327912767</c:v>
                </c:pt>
                <c:pt idx="110">
                  <c:v>1045.3240244173348</c:v>
                </c:pt>
                <c:pt idx="111">
                  <c:v>1053.7342269115388</c:v>
                </c:pt>
                <c:pt idx="112">
                  <c:v>1060.4949708051849</c:v>
                </c:pt>
                <c:pt idx="113">
                  <c:v>1067.0469869129579</c:v>
                </c:pt>
                <c:pt idx="114">
                  <c:v>1071.6491800453796</c:v>
                </c:pt>
                <c:pt idx="115">
                  <c:v>1074.673187479736</c:v>
                </c:pt>
                <c:pt idx="116">
                  <c:v>1075.5691896825083</c:v>
                </c:pt>
                <c:pt idx="117">
                  <c:v>1076.057918156748</c:v>
                </c:pt>
                <c:pt idx="118">
                  <c:v>1077.7786496597994</c:v>
                </c:pt>
                <c:pt idx="119">
                  <c:v>1078.8171976675583</c:v>
                </c:pt>
                <c:pt idx="120">
                  <c:v>1079.9270185778105</c:v>
                </c:pt>
                <c:pt idx="121">
                  <c:v>1081.9735690636883</c:v>
                </c:pt>
                <c:pt idx="122">
                  <c:v>1083.2106630141068</c:v>
                </c:pt>
                <c:pt idx="123">
                  <c:v>1084.7583031825318</c:v>
                </c:pt>
                <c:pt idx="124">
                  <c:v>1087.0186723758893</c:v>
                </c:pt>
                <c:pt idx="125">
                  <c:v>1088.7190401925143</c:v>
                </c:pt>
                <c:pt idx="126">
                  <c:v>1090.7044996191121</c:v>
                </c:pt>
                <c:pt idx="127">
                  <c:v>1093.0259598717494</c:v>
                </c:pt>
                <c:pt idx="128">
                  <c:v>1095.271056300287</c:v>
                </c:pt>
                <c:pt idx="129">
                  <c:v>1095.7597847745267</c:v>
                </c:pt>
                <c:pt idx="130">
                  <c:v>1097.9692447518175</c:v>
                </c:pt>
                <c:pt idx="131">
                  <c:v>1098.4172458532037</c:v>
                </c:pt>
                <c:pt idx="132">
                  <c:v>1100.2397957883882</c:v>
                </c:pt>
                <c:pt idx="133">
                  <c:v>1101.4056168363136</c:v>
                </c:pt>
                <c:pt idx="134">
                  <c:v>1103.2994396739916</c:v>
                </c:pt>
                <c:pt idx="135">
                  <c:v>1104.6078065269037</c:v>
                </c:pt>
                <c:pt idx="136">
                  <c:v>1105.9721735174885</c:v>
                </c:pt>
                <c:pt idx="137">
                  <c:v>1106.3947200108416</c:v>
                </c:pt>
                <c:pt idx="138">
                  <c:v>1109.2150905809317</c:v>
                </c:pt>
                <c:pt idx="139">
                  <c:v>1109.7750919576645</c:v>
                </c:pt>
                <c:pt idx="140">
                  <c:v>1111.4449142446495</c:v>
                </c:pt>
                <c:pt idx="141">
                  <c:v>1111.8827335028222</c:v>
                </c:pt>
                <c:pt idx="142">
                  <c:v>1113.4812828873139</c:v>
                </c:pt>
                <c:pt idx="143">
                  <c:v>1113.7561926540736</c:v>
                </c:pt>
                <c:pt idx="144">
                  <c:v>1115.4412877058783</c:v>
                </c:pt>
                <c:pt idx="145">
                  <c:v>1115.3292874305318</c:v>
                </c:pt>
                <c:pt idx="146">
                  <c:v>1116.3729263598975</c:v>
                </c:pt>
                <c:pt idx="147">
                  <c:v>1118.1292943141955</c:v>
                </c:pt>
                <c:pt idx="148">
                  <c:v>1118.9132962416213</c:v>
                </c:pt>
                <c:pt idx="149">
                  <c:v>1120.3642088995198</c:v>
                </c:pt>
                <c:pt idx="150">
                  <c:v>1121.1736654349788</c:v>
                </c:pt>
                <c:pt idx="151">
                  <c:v>1121.4485752017385</c:v>
                </c:pt>
                <c:pt idx="152">
                  <c:v>1121.5554845554784</c:v>
                </c:pt>
                <c:pt idx="153">
                  <c:v>1122.4922141311042</c:v>
                </c:pt>
                <c:pt idx="154">
                  <c:v>1123.6936716302762</c:v>
                </c:pt>
                <c:pt idx="155">
                  <c:v>1123.7598536111627</c:v>
                </c:pt>
                <c:pt idx="156">
                  <c:v>1124.3707642039619</c:v>
                </c:pt>
                <c:pt idx="157">
                  <c:v>1125.4805851142141</c:v>
                </c:pt>
                <c:pt idx="158">
                  <c:v>1125.1649479746013</c:v>
                </c:pt>
                <c:pt idx="159">
                  <c:v>1126.4325874546598</c:v>
                </c:pt>
                <c:pt idx="160">
                  <c:v>1127.720590621145</c:v>
                </c:pt>
                <c:pt idx="161">
                  <c:v>1127.7460452291784</c:v>
                </c:pt>
                <c:pt idx="162">
                  <c:v>1128.4536833325042</c:v>
                </c:pt>
                <c:pt idx="163">
                  <c:v>1129.3344127704565</c:v>
                </c:pt>
                <c:pt idx="164">
                  <c:v>1129.1409577494035</c:v>
                </c:pt>
                <c:pt idx="165">
                  <c:v>1130.2456877380489</c:v>
                </c:pt>
                <c:pt idx="166">
                  <c:v>1131.3198721970543</c:v>
                </c:pt>
                <c:pt idx="167">
                  <c:v>1131.3962360211542</c:v>
                </c:pt>
                <c:pt idx="168">
                  <c:v>1131.8544189657539</c:v>
                </c:pt>
                <c:pt idx="169">
                  <c:v>1132.3176928319601</c:v>
                </c:pt>
                <c:pt idx="170">
                  <c:v>1133.6667870577253</c:v>
                </c:pt>
                <c:pt idx="171">
                  <c:v>1133.325695310079</c:v>
                </c:pt>
                <c:pt idx="172">
                  <c:v>1134.557698338891</c:v>
                </c:pt>
                <c:pt idx="173">
                  <c:v>1134.3235159449846</c:v>
                </c:pt>
                <c:pt idx="174">
                  <c:v>1134.8173353408306</c:v>
                </c:pt>
                <c:pt idx="175">
                  <c:v>1136.0289746832161</c:v>
                </c:pt>
                <c:pt idx="176">
                  <c:v>1136.3700664308624</c:v>
                </c:pt>
                <c:pt idx="177">
                  <c:v>1137.1998866527481</c:v>
                </c:pt>
                <c:pt idx="178">
                  <c:v>1137.2813413984547</c:v>
                </c:pt>
                <c:pt idx="179">
                  <c:v>1138.024615953027</c:v>
                </c:pt>
                <c:pt idx="180">
                  <c:v>1138.4878898192333</c:v>
                </c:pt>
                <c:pt idx="181">
                  <c:v>1139.3126191195124</c:v>
                </c:pt>
                <c:pt idx="182">
                  <c:v>1139.139527784886</c:v>
                </c:pt>
                <c:pt idx="183">
                  <c:v>1140.9111685040039</c:v>
                </c:pt>
                <c:pt idx="184">
                  <c:v>1139.6180744159121</c:v>
                </c:pt>
                <c:pt idx="185">
                  <c:v>1141.3489877621769</c:v>
                </c:pt>
                <c:pt idx="186">
                  <c:v>1142.0362621790762</c:v>
                </c:pt>
                <c:pt idx="187">
                  <c:v>1142.4486268292155</c:v>
                </c:pt>
                <c:pt idx="188">
                  <c:v>1142.7693548904351</c:v>
                </c:pt>
                <c:pt idx="189">
                  <c:v>1143.0340828139817</c:v>
                </c:pt>
                <c:pt idx="190">
                  <c:v>1143.5329931314345</c:v>
                </c:pt>
                <c:pt idx="191">
                  <c:v>1144.5359046879466</c:v>
                </c:pt>
                <c:pt idx="192">
                  <c:v>1143.6144478771409</c:v>
                </c:pt>
                <c:pt idx="193">
                  <c:v>1144.5104500799134</c:v>
                </c:pt>
                <c:pt idx="194">
                  <c:v>1145.2384518696661</c:v>
                </c:pt>
                <c:pt idx="195">
                  <c:v>1146.0377265619115</c:v>
                </c:pt>
                <c:pt idx="196">
                  <c:v>1147.2442749826903</c:v>
                </c:pt>
                <c:pt idx="197">
                  <c:v>1146.6384553114979</c:v>
                </c:pt>
                <c:pt idx="198">
                  <c:v>1147.8297309674565</c:v>
                </c:pt>
                <c:pt idx="199">
                  <c:v>1147.7279125353232</c:v>
                </c:pt>
                <c:pt idx="200">
                  <c:v>1148.0282769101163</c:v>
                </c:pt>
                <c:pt idx="201">
                  <c:v>1148.2064591663493</c:v>
                </c:pt>
                <c:pt idx="202">
                  <c:v>1149.0159157018086</c:v>
                </c:pt>
                <c:pt idx="203">
                  <c:v>1149.6013716865743</c:v>
                </c:pt>
                <c:pt idx="204">
                  <c:v>1149.743917491561</c:v>
                </c:pt>
                <c:pt idx="205">
                  <c:v>1150.8690111666331</c:v>
                </c:pt>
                <c:pt idx="206">
                  <c:v>1150.8130110289599</c:v>
                </c:pt>
                <c:pt idx="207">
                  <c:v>1151.2762848951661</c:v>
                </c:pt>
                <c:pt idx="208">
                  <c:v>1151.3679214840859</c:v>
                </c:pt>
                <c:pt idx="209">
                  <c:v>1152.7679249259177</c:v>
                </c:pt>
                <c:pt idx="210">
                  <c:v>1152.4268331782716</c:v>
                </c:pt>
                <c:pt idx="211">
                  <c:v>1153.0326528494643</c:v>
                </c:pt>
                <c:pt idx="212">
                  <c:v>1153.516290402097</c:v>
                </c:pt>
                <c:pt idx="213">
                  <c:v>1153.4348356563903</c:v>
                </c:pt>
                <c:pt idx="214">
                  <c:v>1153.9235641306298</c:v>
                </c:pt>
                <c:pt idx="215">
                  <c:v>1154.5752020962823</c:v>
                </c:pt>
                <c:pt idx="216">
                  <c:v>1155.5730227311878</c:v>
                </c:pt>
                <c:pt idx="217">
                  <c:v>1155.6748411633214</c:v>
                </c:pt>
                <c:pt idx="218">
                  <c:v>1155.3846586317416</c:v>
                </c:pt>
                <c:pt idx="219">
                  <c:v>1156.7032073278669</c:v>
                </c:pt>
                <c:pt idx="220">
                  <c:v>1156.2144788536275</c:v>
                </c:pt>
                <c:pt idx="221">
                  <c:v>1157.2021176453195</c:v>
                </c:pt>
                <c:pt idx="222">
                  <c:v>1157.3752089799461</c:v>
                </c:pt>
                <c:pt idx="223">
                  <c:v>1157.9912104943521</c:v>
                </c:pt>
                <c:pt idx="224">
                  <c:v>1158.3170294771785</c:v>
                </c:pt>
                <c:pt idx="225">
                  <c:v>1158.6275756951848</c:v>
                </c:pt>
                <c:pt idx="226">
                  <c:v>1159.7883058215034</c:v>
                </c:pt>
                <c:pt idx="227">
                  <c:v>1159.1773952287042</c:v>
                </c:pt>
                <c:pt idx="228">
                  <c:v>1160.4144891791227</c:v>
                </c:pt>
                <c:pt idx="229">
                  <c:v>1160.1853977068229</c:v>
                </c:pt>
                <c:pt idx="230">
                  <c:v>1160.8930358101488</c:v>
                </c:pt>
                <c:pt idx="231">
                  <c:v>1161.2646730874351</c:v>
                </c:pt>
                <c:pt idx="232">
                  <c:v>1161.6312194431146</c:v>
                </c:pt>
                <c:pt idx="233">
                  <c:v>1161.4937645597349</c:v>
                </c:pt>
                <c:pt idx="234">
                  <c:v>1161.9214019746944</c:v>
                </c:pt>
                <c:pt idx="235">
                  <c:v>1162.5526762539205</c:v>
                </c:pt>
                <c:pt idx="236">
                  <c:v>1163.0821321010133</c:v>
                </c:pt>
                <c:pt idx="237">
                  <c:v>1162.8530406287134</c:v>
                </c:pt>
                <c:pt idx="238">
                  <c:v>1164.1563165600187</c:v>
                </c:pt>
                <c:pt idx="239">
                  <c:v>1164.3446806594652</c:v>
                </c:pt>
                <c:pt idx="240">
                  <c:v>1164.8385000553112</c:v>
                </c:pt>
                <c:pt idx="241">
                  <c:v>1164.7570453096048</c:v>
                </c:pt>
                <c:pt idx="242">
                  <c:v>1165.3679559024042</c:v>
                </c:pt>
                <c:pt idx="243">
                  <c:v>1165.4137741968639</c:v>
                </c:pt>
                <c:pt idx="244">
                  <c:v>1165.836320690217</c:v>
                </c:pt>
                <c:pt idx="245">
                  <c:v>1166.4268675965893</c:v>
                </c:pt>
                <c:pt idx="246">
                  <c:v>1166.767959344236</c:v>
                </c:pt>
                <c:pt idx="247">
                  <c:v>1166.8697777763689</c:v>
                </c:pt>
                <c:pt idx="248">
                  <c:v>1167.5112338988083</c:v>
                </c:pt>
                <c:pt idx="249">
                  <c:v>1167.3992336234619</c:v>
                </c:pt>
                <c:pt idx="250">
                  <c:v>1167.8268710384211</c:v>
                </c:pt>
                <c:pt idx="251">
                  <c:v>1167.8981439409145</c:v>
                </c:pt>
                <c:pt idx="252">
                  <c:v>1168.4072361015806</c:v>
                </c:pt>
                <c:pt idx="253">
                  <c:v>1168.8654190461803</c:v>
                </c:pt>
                <c:pt idx="254">
                  <c:v>1168.4123270231873</c:v>
                </c:pt>
                <c:pt idx="255">
                  <c:v>1169.7919667785925</c:v>
                </c:pt>
                <c:pt idx="256">
                  <c:v>1169.9294216619721</c:v>
                </c:pt>
                <c:pt idx="257">
                  <c:v>1169.8072395434124</c:v>
                </c:pt>
                <c:pt idx="258">
                  <c:v>1169.6596028168194</c:v>
                </c:pt>
                <c:pt idx="259">
                  <c:v>1170.3468772337187</c:v>
                </c:pt>
                <c:pt idx="260">
                  <c:v>1171.0036061209778</c:v>
                </c:pt>
                <c:pt idx="261">
                  <c:v>1171.3090614173775</c:v>
                </c:pt>
                <c:pt idx="262">
                  <c:v>1171.6196076353838</c:v>
                </c:pt>
                <c:pt idx="263">
                  <c:v>1172.3170638954964</c:v>
                </c:pt>
                <c:pt idx="264">
                  <c:v>1172.4952461517296</c:v>
                </c:pt>
                <c:pt idx="265">
                  <c:v>1171.9708812262436</c:v>
                </c:pt>
                <c:pt idx="266">
                  <c:v>1172.6581556431429</c:v>
                </c:pt>
                <c:pt idx="267">
                  <c:v>1172.3679731115633</c:v>
                </c:pt>
                <c:pt idx="268">
                  <c:v>1173.9359769664147</c:v>
                </c:pt>
                <c:pt idx="269">
                  <c:v>1173.2945208439753</c:v>
                </c:pt>
                <c:pt idx="270">
                  <c:v>1173.4930667866352</c:v>
                </c:pt>
                <c:pt idx="271">
                  <c:v>1173.9563406528414</c:v>
                </c:pt>
                <c:pt idx="272">
                  <c:v>1173.2181570198754</c:v>
                </c:pt>
                <c:pt idx="273">
                  <c:v>1174.1905230467476</c:v>
                </c:pt>
                <c:pt idx="274">
                  <c:v>1174.6690696777739</c:v>
                </c:pt>
                <c:pt idx="275">
                  <c:v>1174.4705237351143</c:v>
                </c:pt>
                <c:pt idx="276">
                  <c:v>1174.1701593603211</c:v>
                </c:pt>
                <c:pt idx="277">
                  <c:v>1175.2341619761135</c:v>
                </c:pt>
                <c:pt idx="278">
                  <c:v>1175.5447081941195</c:v>
                </c:pt>
                <c:pt idx="279">
                  <c:v>1174.6792515209872</c:v>
                </c:pt>
                <c:pt idx="280">
                  <c:v>1175.5294354292994</c:v>
                </c:pt>
                <c:pt idx="281">
                  <c:v>1176.1861643165589</c:v>
                </c:pt>
                <c:pt idx="282">
                  <c:v>1176.1454369437056</c:v>
                </c:pt>
                <c:pt idx="283">
                  <c:v>1177.1228938921845</c:v>
                </c:pt>
                <c:pt idx="284">
                  <c:v>1177.5454403855374</c:v>
                </c:pt>
                <c:pt idx="285">
                  <c:v>1176.7512566148982</c:v>
                </c:pt>
                <c:pt idx="286">
                  <c:v>1178.0545325462035</c:v>
                </c:pt>
                <c:pt idx="287">
                  <c:v>1177.7592590930171</c:v>
                </c:pt>
                <c:pt idx="288">
                  <c:v>1177.3672581293042</c:v>
                </c:pt>
                <c:pt idx="289">
                  <c:v>1178.2479875672568</c:v>
                </c:pt>
                <c:pt idx="290">
                  <c:v>1178.5279882556229</c:v>
                </c:pt>
                <c:pt idx="291">
                  <c:v>1178.6399885309697</c:v>
                </c:pt>
                <c:pt idx="292">
                  <c:v>1179.1032623971757</c:v>
                </c:pt>
                <c:pt idx="293">
                  <c:v>1178.36507876421</c:v>
                </c:pt>
                <c:pt idx="294">
                  <c:v>1178.6247157661496</c:v>
                </c:pt>
                <c:pt idx="295">
                  <c:v>1178.4414425883099</c:v>
                </c:pt>
                <c:pt idx="296">
                  <c:v>1178.8945346113026</c:v>
                </c:pt>
                <c:pt idx="297">
                  <c:v>1179.1694443780623</c:v>
                </c:pt>
                <c:pt idx="298">
                  <c:v>1179.4341723016087</c:v>
                </c:pt>
                <c:pt idx="299">
                  <c:v>1180.8799940379004</c:v>
                </c:pt>
                <c:pt idx="300">
                  <c:v>1179.8058095788949</c:v>
                </c:pt>
                <c:pt idx="301">
                  <c:v>1179.6836274603349</c:v>
                </c:pt>
                <c:pt idx="302">
                  <c:v>1180.4014474068742</c:v>
                </c:pt>
                <c:pt idx="303">
                  <c:v>1181.8116326919194</c:v>
                </c:pt>
                <c:pt idx="304">
                  <c:v>1180.3709018772342</c:v>
                </c:pt>
                <c:pt idx="305">
                  <c:v>1180.8647212730805</c:v>
                </c:pt>
                <c:pt idx="306">
                  <c:v>1181.5723593764062</c:v>
                </c:pt>
                <c:pt idx="307">
                  <c:v>1181.6589050437196</c:v>
                </c:pt>
                <c:pt idx="308">
                  <c:v>1181.0327216861003</c:v>
                </c:pt>
                <c:pt idx="309">
                  <c:v>1181.2872677664334</c:v>
                </c:pt>
                <c:pt idx="310">
                  <c:v>1181.9999967913659</c:v>
                </c:pt>
                <c:pt idx="311">
                  <c:v>1181.1243582750203</c:v>
                </c:pt>
                <c:pt idx="312">
                  <c:v>1181.760723475853</c:v>
                </c:pt>
                <c:pt idx="313">
                  <c:v>1181.7556325542462</c:v>
                </c:pt>
                <c:pt idx="314">
                  <c:v>1182.4123614415053</c:v>
                </c:pt>
                <c:pt idx="315">
                  <c:v>1182.0916333802857</c:v>
                </c:pt>
                <c:pt idx="316">
                  <c:v>1181.730177946213</c:v>
                </c:pt>
                <c:pt idx="317">
                  <c:v>1182.7687259539719</c:v>
                </c:pt>
                <c:pt idx="318">
                  <c:v>1182.2443610284856</c:v>
                </c:pt>
                <c:pt idx="319">
                  <c:v>1182.3665431470456</c:v>
                </c:pt>
                <c:pt idx="320">
                  <c:v>1183.2625453498179</c:v>
                </c:pt>
                <c:pt idx="321">
                  <c:v>1183.5374551165776</c:v>
                </c:pt>
                <c:pt idx="322">
                  <c:v>1182.5192707952453</c:v>
                </c:pt>
                <c:pt idx="323">
                  <c:v>1183.5578188030042</c:v>
                </c:pt>
                <c:pt idx="324">
                  <c:v>1183.4916368221175</c:v>
                </c:pt>
                <c:pt idx="325">
                  <c:v>1183.4509094492644</c:v>
                </c:pt>
                <c:pt idx="326">
                  <c:v>1183.3847274683778</c:v>
                </c:pt>
                <c:pt idx="327">
                  <c:v>1183.532364194971</c:v>
                </c:pt>
                <c:pt idx="328">
                  <c:v>1184.1229111013436</c:v>
                </c:pt>
                <c:pt idx="329">
                  <c:v>1183.3236364090978</c:v>
                </c:pt>
                <c:pt idx="330">
                  <c:v>1184.0567291204568</c:v>
                </c:pt>
                <c:pt idx="331">
                  <c:v>1183.4050911548045</c:v>
                </c:pt>
                <c:pt idx="332">
                  <c:v>1183.4610912924777</c:v>
                </c:pt>
                <c:pt idx="333">
                  <c:v>1184.8967311855561</c:v>
                </c:pt>
                <c:pt idx="334">
                  <c:v>1184.6472760268296</c:v>
                </c:pt>
                <c:pt idx="335">
                  <c:v>1184.4029117897101</c:v>
                </c:pt>
                <c:pt idx="336">
                  <c:v>1184.1534566309838</c:v>
                </c:pt>
                <c:pt idx="337">
                  <c:v>1184.1330929445567</c:v>
                </c:pt>
                <c:pt idx="338">
                  <c:v>1185.1410954226758</c:v>
                </c:pt>
                <c:pt idx="339">
                  <c:v>1184.1585475525903</c:v>
                </c:pt>
                <c:pt idx="340">
                  <c:v>1184.672730634863</c:v>
                </c:pt>
                <c:pt idx="341">
                  <c:v>1184.6523669484363</c:v>
                </c:pt>
                <c:pt idx="342">
                  <c:v>1184.4741846922034</c:v>
                </c:pt>
                <c:pt idx="343">
                  <c:v>1184.1789112390168</c:v>
                </c:pt>
                <c:pt idx="344">
                  <c:v>1184.7185489293229</c:v>
                </c:pt>
                <c:pt idx="345">
                  <c:v>1184.5250939082698</c:v>
                </c:pt>
                <c:pt idx="346">
                  <c:v>1184.3316388872165</c:v>
                </c:pt>
                <c:pt idx="347">
                  <c:v>1185.1054589714292</c:v>
                </c:pt>
                <c:pt idx="348">
                  <c:v>1185.2378229332026</c:v>
                </c:pt>
                <c:pt idx="349">
                  <c:v>1184.8458219694894</c:v>
                </c:pt>
                <c:pt idx="350">
                  <c:v>1184.9425494800162</c:v>
                </c:pt>
                <c:pt idx="351">
                  <c:v>1184.6116395755832</c:v>
                </c:pt>
                <c:pt idx="352">
                  <c:v>1185.1309135794625</c:v>
                </c:pt>
                <c:pt idx="353">
                  <c:v>1184.8152764398494</c:v>
                </c:pt>
                <c:pt idx="354">
                  <c:v>1185.1156408146426</c:v>
                </c:pt>
                <c:pt idx="355">
                  <c:v>1184.6472760268296</c:v>
                </c:pt>
                <c:pt idx="356">
                  <c:v>1184.9680040880492</c:v>
                </c:pt>
                <c:pt idx="357">
                  <c:v>1184.4894574570233</c:v>
                </c:pt>
                <c:pt idx="358">
                  <c:v>1184.5912758891563</c:v>
                </c:pt>
                <c:pt idx="359">
                  <c:v>1184.9680040880492</c:v>
                </c:pt>
                <c:pt idx="360">
                  <c:v>1184.7287307725364</c:v>
                </c:pt>
                <c:pt idx="361">
                  <c:v>1184.8407310478826</c:v>
                </c:pt>
                <c:pt idx="362">
                  <c:v>1184.7134580077163</c:v>
                </c:pt>
                <c:pt idx="363">
                  <c:v>1184.4894574570233</c:v>
                </c:pt>
                <c:pt idx="364">
                  <c:v>1185.9098245852815</c:v>
                </c:pt>
                <c:pt idx="365">
                  <c:v>1184.7185489293229</c:v>
                </c:pt>
                <c:pt idx="366">
                  <c:v>1184.5658212811231</c:v>
                </c:pt>
                <c:pt idx="367">
                  <c:v>1185.1258226578559</c:v>
                </c:pt>
                <c:pt idx="368">
                  <c:v>1184.3367298088233</c:v>
                </c:pt>
                <c:pt idx="369">
                  <c:v>1184.5861849675496</c:v>
                </c:pt>
                <c:pt idx="370">
                  <c:v>1183.7309101376306</c:v>
                </c:pt>
                <c:pt idx="371">
                  <c:v>1185.543278229602</c:v>
                </c:pt>
                <c:pt idx="372">
                  <c:v>1184.9272767151963</c:v>
                </c:pt>
                <c:pt idx="373">
                  <c:v>1184.29600243597</c:v>
                </c:pt>
                <c:pt idx="374">
                  <c:v>1183.9447288451104</c:v>
                </c:pt>
                <c:pt idx="375">
                  <c:v>1184.8050945966363</c:v>
                </c:pt>
                <c:pt idx="376">
                  <c:v>1185.2174592467757</c:v>
                </c:pt>
                <c:pt idx="377">
                  <c:v>1184.8000036750295</c:v>
                </c:pt>
                <c:pt idx="378">
                  <c:v>1184.5912758891563</c:v>
                </c:pt>
                <c:pt idx="379">
                  <c:v>1184.3112752007901</c:v>
                </c:pt>
                <c:pt idx="380">
                  <c:v>1184.6930943212897</c:v>
                </c:pt>
                <c:pt idx="381">
                  <c:v>1184.0312745124238</c:v>
                </c:pt>
                <c:pt idx="382">
                  <c:v>1184.7185489293229</c:v>
                </c:pt>
                <c:pt idx="383">
                  <c:v>1183.4661822140845</c:v>
                </c:pt>
                <c:pt idx="384">
                  <c:v>1183.4865459005109</c:v>
                </c:pt>
                <c:pt idx="385">
                  <c:v>1183.9090923938638</c:v>
                </c:pt>
                <c:pt idx="386">
                  <c:v>1183.3083636442777</c:v>
                </c:pt>
                <c:pt idx="387">
                  <c:v>1183.8378194913707</c:v>
                </c:pt>
                <c:pt idx="388">
                  <c:v>1183.3592728603444</c:v>
                </c:pt>
                <c:pt idx="389">
                  <c:v>1183.4458185276576</c:v>
                </c:pt>
                <c:pt idx="390">
                  <c:v>1182.2749065581254</c:v>
                </c:pt>
                <c:pt idx="391">
                  <c:v>1182.8501806996783</c:v>
                </c:pt>
                <c:pt idx="392">
                  <c:v>1181.9185420456595</c:v>
                </c:pt>
                <c:pt idx="393">
                  <c:v>1183.3236364090978</c:v>
                </c:pt>
                <c:pt idx="394">
                  <c:v>1181.984724026546</c:v>
                </c:pt>
                <c:pt idx="395">
                  <c:v>1183.0843630935849</c:v>
                </c:pt>
                <c:pt idx="396">
                  <c:v>1181.4909046306998</c:v>
                </c:pt>
                <c:pt idx="397">
                  <c:v>1181.8014508487061</c:v>
                </c:pt>
                <c:pt idx="398">
                  <c:v>1181.0581762941335</c:v>
                </c:pt>
                <c:pt idx="399">
                  <c:v>1181.5163592387332</c:v>
                </c:pt>
                <c:pt idx="400">
                  <c:v>1180.7170845464873</c:v>
                </c:pt>
                <c:pt idx="401">
                  <c:v>1180.6050842711409</c:v>
                </c:pt>
                <c:pt idx="402">
                  <c:v>1180.706902703274</c:v>
                </c:pt>
                <c:pt idx="403">
                  <c:v>1179.9279916974547</c:v>
                </c:pt>
                <c:pt idx="404">
                  <c:v>1179.7701731276484</c:v>
                </c:pt>
                <c:pt idx="405">
                  <c:v>1179.8872643246018</c:v>
                </c:pt>
                <c:pt idx="406">
                  <c:v>1179.413808615182</c:v>
                </c:pt>
                <c:pt idx="407">
                  <c:v>1179.3578084775088</c:v>
                </c:pt>
                <c:pt idx="408">
                  <c:v>1179.1032623971757</c:v>
                </c:pt>
                <c:pt idx="409">
                  <c:v>1178.4974427259831</c:v>
                </c:pt>
                <c:pt idx="410">
                  <c:v>1178.4618062747363</c:v>
                </c:pt>
                <c:pt idx="411">
                  <c:v>1177.8050773874772</c:v>
                </c:pt>
                <c:pt idx="412">
                  <c:v>1176.4814377697453</c:v>
                </c:pt>
                <c:pt idx="413">
                  <c:v>1177.1992577162844</c:v>
                </c:pt>
                <c:pt idx="414">
                  <c:v>1176.725802006865</c:v>
                </c:pt>
                <c:pt idx="415">
                  <c:v>1176.1607097085257</c:v>
                </c:pt>
                <c:pt idx="416">
                  <c:v>1176.3847102592188</c:v>
                </c:pt>
                <c:pt idx="417">
                  <c:v>1174.8268882475802</c:v>
                </c:pt>
                <c:pt idx="418">
                  <c:v>1174.3228870085209</c:v>
                </c:pt>
                <c:pt idx="419">
                  <c:v>1173.1723387254153</c:v>
                </c:pt>
                <c:pt idx="420">
                  <c:v>1173.7119764157217</c:v>
                </c:pt>
                <c:pt idx="421">
                  <c:v>1173.2588843927288</c:v>
                </c:pt>
                <c:pt idx="422">
                  <c:v>1172.6785193295693</c:v>
                </c:pt>
                <c:pt idx="423">
                  <c:v>1172.2763365226433</c:v>
                </c:pt>
                <c:pt idx="424">
                  <c:v>1171.3599706334442</c:v>
                </c:pt>
                <c:pt idx="425">
                  <c:v>1170.3876046065718</c:v>
                </c:pt>
                <c:pt idx="426">
                  <c:v>1170.6370597652983</c:v>
                </c:pt>
                <c:pt idx="427">
                  <c:v>1169.7919667785925</c:v>
                </c:pt>
                <c:pt idx="428">
                  <c:v>1168.9112373406401</c:v>
                </c:pt>
                <c:pt idx="429">
                  <c:v>1168.9672374783133</c:v>
                </c:pt>
                <c:pt idx="430">
                  <c:v>1168.7025095547672</c:v>
                </c:pt>
                <c:pt idx="431">
                  <c:v>1167.5774158796949</c:v>
                </c:pt>
                <c:pt idx="432" formatCode="General">
                  <c:v>1166.7832321090559</c:v>
                </c:pt>
                <c:pt idx="433" formatCode="General">
                  <c:v>1166.2334125755365</c:v>
                </c:pt>
                <c:pt idx="434" formatCode="General">
                  <c:v>1166.0552303193033</c:v>
                </c:pt>
                <c:pt idx="435" formatCode="General">
                  <c:v>1164.782499917638</c:v>
                </c:pt>
                <c:pt idx="436" formatCode="General">
                  <c:v>1164.9861367819046</c:v>
                </c:pt>
                <c:pt idx="437" formatCode="General">
                  <c:v>1163.6777699289926</c:v>
                </c:pt>
                <c:pt idx="438" formatCode="General">
                  <c:v>1162.9854045904865</c:v>
                </c:pt>
                <c:pt idx="439" formatCode="General">
                  <c:v>1162.9497681392399</c:v>
                </c:pt>
                <c:pt idx="440" formatCode="General">
                  <c:v>1161.0559453015621</c:v>
                </c:pt>
                <c:pt idx="441" formatCode="General">
                  <c:v>1161.0152179287086</c:v>
                </c:pt>
                <c:pt idx="442" formatCode="General">
                  <c:v>1159.986851764163</c:v>
                </c:pt>
                <c:pt idx="443" formatCode="General">
                  <c:v>1159.7628512134702</c:v>
                </c:pt>
                <c:pt idx="444" formatCode="General">
                  <c:v>1158.775212421778</c:v>
                </c:pt>
                <c:pt idx="445" formatCode="General">
                  <c:v>1157.482118333686</c:v>
                </c:pt>
                <c:pt idx="446" formatCode="General">
                  <c:v>1156.6879345630468</c:v>
                </c:pt>
                <c:pt idx="447" formatCode="General">
                  <c:v>1155.7970232818811</c:v>
                </c:pt>
                <c:pt idx="448" formatCode="General">
                  <c:v>1155.3439312588882</c:v>
                </c:pt>
                <c:pt idx="449" formatCode="General">
                  <c:v>1153.7046545015435</c:v>
                </c:pt>
                <c:pt idx="450" formatCode="General">
                  <c:v>1154.478474585756</c:v>
                </c:pt>
                <c:pt idx="451" formatCode="General">
                  <c:v>1153.0733802223174</c:v>
                </c:pt>
                <c:pt idx="452" formatCode="General">
                  <c:v>1152.462469629518</c:v>
                </c:pt>
                <c:pt idx="453" formatCode="General">
                  <c:v>1151.576649269959</c:v>
                </c:pt>
                <c:pt idx="454" formatCode="General">
                  <c:v>1151.2508302871329</c:v>
                </c:pt>
                <c:pt idx="455" formatCode="General">
                  <c:v>1150.5737377134467</c:v>
                </c:pt>
                <c:pt idx="456" formatCode="General">
                  <c:v>1149.1024613691216</c:v>
                </c:pt>
                <c:pt idx="457" formatCode="General">
                  <c:v>1148.2268228527762</c:v>
                </c:pt>
                <c:pt idx="458" formatCode="General">
                  <c:v>1147.54973027909</c:v>
                </c:pt>
                <c:pt idx="459" formatCode="General">
                  <c:v>1145.9257262865651</c:v>
                </c:pt>
                <c:pt idx="460" formatCode="General">
                  <c:v>1145.5591799308856</c:v>
                </c:pt>
                <c:pt idx="461" formatCode="General">
                  <c:v>1144.770087081853</c:v>
                </c:pt>
                <c:pt idx="462" formatCode="General">
                  <c:v>1143.9046304087208</c:v>
                </c:pt>
                <c:pt idx="463" formatCode="General">
                  <c:v>1142.998446362735</c:v>
                </c:pt>
                <c:pt idx="464" formatCode="General">
                  <c:v>1141.61880660733</c:v>
                </c:pt>
                <c:pt idx="465" formatCode="General">
                  <c:v>1140.8704411311508</c:v>
                </c:pt>
                <c:pt idx="466" formatCode="General">
                  <c:v>1140.4580764810114</c:v>
                </c:pt>
                <c:pt idx="467" formatCode="General">
                  <c:v>1139.5468015134188</c:v>
                </c:pt>
                <c:pt idx="468" formatCode="General">
                  <c:v>1138.0704342474871</c:v>
                </c:pt>
                <c:pt idx="469" formatCode="General">
                  <c:v>1137.9075247560741</c:v>
                </c:pt>
                <c:pt idx="470" formatCode="General">
                  <c:v>1136.8231584538553</c:v>
                </c:pt>
                <c:pt idx="471" formatCode="General">
                  <c:v>1135.4587914632698</c:v>
                </c:pt>
                <c:pt idx="472" formatCode="General">
                  <c:v>1135.2857001286434</c:v>
                </c:pt>
                <c:pt idx="473" formatCode="General">
                  <c:v>1133.2951497804388</c:v>
                </c:pt>
                <c:pt idx="474" formatCode="General">
                  <c:v>1133.2035131915191</c:v>
                </c:pt>
                <c:pt idx="475" formatCode="General">
                  <c:v>1132.7046028740663</c:v>
                </c:pt>
                <c:pt idx="476" formatCode="General">
                  <c:v>1131.6202365718475</c:v>
                </c:pt>
                <c:pt idx="477" formatCode="General">
                  <c:v>1130.8158709579948</c:v>
                </c:pt>
                <c:pt idx="478" formatCode="General">
                  <c:v>1128.9475027283504</c:v>
                </c:pt>
                <c:pt idx="479" formatCode="General">
                  <c:v>1128.3925922732242</c:v>
                </c:pt>
                <c:pt idx="480" formatCode="General">
                  <c:v>1128.0362277607583</c:v>
                </c:pt>
                <c:pt idx="481" formatCode="General">
                  <c:v>1125.8980406859603</c:v>
                </c:pt>
                <c:pt idx="482" formatCode="General">
                  <c:v>1125.9896772748803</c:v>
                </c:pt>
                <c:pt idx="483" formatCode="General">
                  <c:v>1124.5285827737684</c:v>
                </c:pt>
                <c:pt idx="484" formatCode="General">
                  <c:v>1122.838396800357</c:v>
                </c:pt>
                <c:pt idx="485" formatCode="General">
                  <c:v>1122.8282149571437</c:v>
                </c:pt>
                <c:pt idx="486" formatCode="General">
                  <c:v>1121.6827575956449</c:v>
                </c:pt>
                <c:pt idx="487" formatCode="General">
                  <c:v>1121.2347564942588</c:v>
                </c:pt>
                <c:pt idx="488" formatCode="General">
                  <c:v>1119.773661993147</c:v>
                </c:pt>
                <c:pt idx="489" formatCode="General">
                  <c:v>1118.8471142607345</c:v>
                </c:pt>
                <c:pt idx="490" formatCode="General">
                  <c:v>1118.465295140235</c:v>
                </c:pt>
                <c:pt idx="491" formatCode="General">
                  <c:v>1116.85656391253</c:v>
                </c:pt>
                <c:pt idx="492" formatCode="General">
                  <c:v>1115.9911072393977</c:v>
                </c:pt>
                <c:pt idx="493" formatCode="General">
                  <c:v>1115.807834061558</c:v>
                </c:pt>
                <c:pt idx="494" formatCode="General">
                  <c:v>1114.575831032746</c:v>
                </c:pt>
                <c:pt idx="495" formatCode="General">
                  <c:v>1113.0332817859276</c:v>
                </c:pt>
                <c:pt idx="496" formatCode="General">
                  <c:v>1112.2645526233218</c:v>
                </c:pt>
                <c:pt idx="497" formatCode="General">
                  <c:v>1111.2769138316298</c:v>
                </c:pt>
                <c:pt idx="498" formatCode="General">
                  <c:v>1109.9227286842577</c:v>
                </c:pt>
                <c:pt idx="499" formatCode="General">
                  <c:v>1109.0776356975518</c:v>
                </c:pt>
                <c:pt idx="500" formatCode="General">
                  <c:v>1108.6499982825924</c:v>
                </c:pt>
                <c:pt idx="501" formatCode="General">
                  <c:v>1107.6114502748335</c:v>
                </c:pt>
                <c:pt idx="502" formatCode="General">
                  <c:v>1106.9343577011477</c:v>
                </c:pt>
                <c:pt idx="503" formatCode="General">
                  <c:v>1105.3408992382626</c:v>
                </c:pt>
                <c:pt idx="504" formatCode="General">
                  <c:v>1104.332896760144</c:v>
                </c:pt>
                <c:pt idx="505" formatCode="General">
                  <c:v>1103.6863497160978</c:v>
                </c:pt>
                <c:pt idx="506" formatCode="General">
                  <c:v>1102.3830737847927</c:v>
                </c:pt>
                <c:pt idx="507" formatCode="General">
                  <c:v>1101.6652538382534</c:v>
                </c:pt>
                <c:pt idx="508" formatCode="General">
                  <c:v>1101.2987074825737</c:v>
                </c:pt>
                <c:pt idx="509" formatCode="General">
                  <c:v>1099.1910659374162</c:v>
                </c:pt>
                <c:pt idx="510" formatCode="General">
                  <c:v>1098.020153967884</c:v>
                </c:pt>
                <c:pt idx="511" formatCode="General">
                  <c:v>1097.8521535548643</c:v>
                </c:pt>
                <c:pt idx="512" formatCode="General">
                  <c:v>1096.6557869772987</c:v>
                </c:pt>
                <c:pt idx="513" formatCode="General">
                  <c:v>1095.6223298911468</c:v>
                </c:pt>
                <c:pt idx="514" formatCode="General">
                  <c:v>1094.4259633135812</c:v>
                </c:pt>
                <c:pt idx="515" formatCode="General">
                  <c:v>1093.9270529961284</c:v>
                </c:pt>
                <c:pt idx="516" formatCode="General">
                  <c:v>1092.2928671603904</c:v>
                </c:pt>
                <c:pt idx="517" formatCode="General">
                  <c:v>1091.7583203916909</c:v>
                </c:pt>
                <c:pt idx="518" formatCode="General">
                  <c:v>1090.4448626171722</c:v>
                </c:pt>
                <c:pt idx="519" formatCode="General">
                  <c:v>1090.0681344182794</c:v>
                </c:pt>
                <c:pt idx="520" formatCode="General">
                  <c:v>1088.2659481695212</c:v>
                </c:pt>
                <c:pt idx="521" formatCode="General">
                  <c:v>1087.415764261209</c:v>
                </c:pt>
                <c:pt idx="522" formatCode="General">
                  <c:v>1086.9881268462493</c:v>
                </c:pt>
                <c:pt idx="523" formatCode="General">
                  <c:v>1085.5168505019244</c:v>
                </c:pt>
                <c:pt idx="524" formatCode="General">
                  <c:v>1084.2441201002589</c:v>
                </c:pt>
                <c:pt idx="525" formatCode="General">
                  <c:v>1083.38884527034</c:v>
                </c:pt>
                <c:pt idx="526" formatCode="General">
                  <c:v>1082.6048433429141</c:v>
                </c:pt>
                <c:pt idx="527" formatCode="General">
                  <c:v>1081.1895671362624</c:v>
                </c:pt>
                <c:pt idx="528" formatCode="General">
                  <c:v>1079.3161079850111</c:v>
                </c:pt>
                <c:pt idx="529" formatCode="General">
                  <c:v>1079.6368360462309</c:v>
                </c:pt>
                <c:pt idx="530" formatCode="General">
                  <c:v>1078.6848337057852</c:v>
                </c:pt>
                <c:pt idx="531" formatCode="General">
                  <c:v>1077.4681034417931</c:v>
                </c:pt>
                <c:pt idx="532" formatCode="General">
                  <c:v>1075.8695540573015</c:v>
                </c:pt>
                <c:pt idx="533" formatCode="General">
                  <c:v>1075.3400982102087</c:v>
                </c:pt>
                <c:pt idx="534" formatCode="General">
                  <c:v>1073.7619125121439</c:v>
                </c:pt>
                <c:pt idx="535" formatCode="General">
                  <c:v>1072.8150010933048</c:v>
                </c:pt>
                <c:pt idx="536" formatCode="General">
                  <c:v>1072.0666356171255</c:v>
                </c:pt>
                <c:pt idx="537" formatCode="General">
                  <c:v>1071.1553606495333</c:v>
                </c:pt>
                <c:pt idx="538" formatCode="General">
                  <c:v>1069.8419028750147</c:v>
                </c:pt>
                <c:pt idx="539" formatCode="General">
                  <c:v>1068.4164448251497</c:v>
                </c:pt>
                <c:pt idx="540" formatCode="General">
                  <c:v>1067.2353510124042</c:v>
                </c:pt>
                <c:pt idx="541" formatCode="General">
                  <c:v>1065.9422569243122</c:v>
                </c:pt>
                <c:pt idx="542" formatCode="General">
                  <c:v>1065.5146195093528</c:v>
                </c:pt>
                <c:pt idx="543" formatCode="General">
                  <c:v>1064.2317072644742</c:v>
                </c:pt>
                <c:pt idx="544" formatCode="General">
                  <c:v>1063.345886904915</c:v>
                </c:pt>
                <c:pt idx="545" formatCode="General">
                  <c:v>1061.9102470118366</c:v>
                </c:pt>
                <c:pt idx="546" formatCode="General">
                  <c:v>1060.3778796082318</c:v>
                </c:pt>
                <c:pt idx="547" formatCode="General">
                  <c:v>1059.8127873098922</c:v>
                </c:pt>
                <c:pt idx="548" formatCode="General">
                  <c:v>1059.7975145450723</c:v>
                </c:pt>
                <c:pt idx="549" formatCode="General">
                  <c:v>1057.6949639215213</c:v>
                </c:pt>
                <c:pt idx="550" formatCode="General">
                  <c:v>1056.7836889539287</c:v>
                </c:pt>
                <c:pt idx="551" formatCode="General">
                  <c:v>1056.0505962425698</c:v>
                </c:pt>
                <c:pt idx="552" formatCode="General">
                  <c:v>1053.6018629497655</c:v>
                </c:pt>
                <c:pt idx="553" formatCode="General">
                  <c:v>1053.5611355769126</c:v>
                </c:pt>
                <c:pt idx="554" formatCode="General">
                  <c:v>1051.494221404608</c:v>
                </c:pt>
                <c:pt idx="555" formatCode="General">
                  <c:v>1051.3211300699816</c:v>
                </c:pt>
                <c:pt idx="556" formatCode="General">
                  <c:v>1049.8040354311966</c:v>
                </c:pt>
                <c:pt idx="557" formatCode="General">
                  <c:v>1048.7196691289778</c:v>
                </c:pt>
                <c:pt idx="558" formatCode="General">
                  <c:v>1047.0905742148461</c:v>
                </c:pt>
                <c:pt idx="559" formatCode="General">
                  <c:v>1046.6731186431</c:v>
                </c:pt>
                <c:pt idx="560" formatCode="General">
                  <c:v>1045.1712967691351</c:v>
                </c:pt>
                <c:pt idx="561" formatCode="General">
                  <c:v>1044.1989307422627</c:v>
                </c:pt>
                <c:pt idx="562" formatCode="General">
                  <c:v>1042.6818361034777</c:v>
                </c:pt>
                <c:pt idx="563" formatCode="General">
                  <c:v>1041.5567424284054</c:v>
                </c:pt>
                <c:pt idx="564" formatCode="General">
                  <c:v>1041.3683783289591</c:v>
                </c:pt>
                <c:pt idx="565" formatCode="General">
                  <c:v>1039.2301912541614</c:v>
                </c:pt>
                <c:pt idx="566" formatCode="General">
                  <c:v>1037.8760061067894</c:v>
                </c:pt>
                <c:pt idx="567" formatCode="General">
                  <c:v>1036.954549295984</c:v>
                </c:pt>
                <c:pt idx="568" formatCode="General">
                  <c:v>1036.2520021142648</c:v>
                </c:pt>
                <c:pt idx="569" formatCode="General">
                  <c:v>1034.4141794142599</c:v>
                </c:pt>
                <c:pt idx="570" formatCode="General">
                  <c:v>1033.6759957812942</c:v>
                </c:pt>
                <c:pt idx="571" formatCode="General">
                  <c:v>1031.980718886276</c:v>
                </c:pt>
                <c:pt idx="572" formatCode="General">
                  <c:v>1031.2476261749166</c:v>
                </c:pt>
                <c:pt idx="573" formatCode="General">
                  <c:v>1030.1988963239446</c:v>
                </c:pt>
                <c:pt idx="574" formatCode="General">
                  <c:v>1028.5748923314197</c:v>
                </c:pt>
                <c:pt idx="575" formatCode="General">
                  <c:v>1027.9945272682601</c:v>
                </c:pt>
                <c:pt idx="576" formatCode="General">
                  <c:v>1026.6047056696418</c:v>
                </c:pt>
                <c:pt idx="577" formatCode="General">
                  <c:v>1025.3523389544032</c:v>
                </c:pt>
                <c:pt idx="578" formatCode="General">
                  <c:v>1023.7232440402717</c:v>
                </c:pt>
                <c:pt idx="579" formatCode="General">
                  <c:v>1022.8985147399926</c:v>
                </c:pt>
                <c:pt idx="580" formatCode="General">
                  <c:v>1021.8497848890204</c:v>
                </c:pt>
                <c:pt idx="581" formatCode="General">
                  <c:v>1020.3581448582687</c:v>
                </c:pt>
                <c:pt idx="582" formatCode="General">
                  <c:v>1018.7952319250237</c:v>
                </c:pt>
                <c:pt idx="583" formatCode="General">
                  <c:v>1017.8992297222512</c:v>
                </c:pt>
                <c:pt idx="584" formatCode="General">
                  <c:v>1017.3697738751586</c:v>
                </c:pt>
                <c:pt idx="585" formatCode="General">
                  <c:v>1015.3639507621342</c:v>
                </c:pt>
                <c:pt idx="586" formatCode="General">
                  <c:v>1014.162493262962</c:v>
                </c:pt>
                <c:pt idx="587" formatCode="General">
                  <c:v>1012.7573988995237</c:v>
                </c:pt>
                <c:pt idx="588" formatCode="General">
                  <c:v>1011.6373961460582</c:v>
                </c:pt>
                <c:pt idx="589" formatCode="General">
                  <c:v>1010.181392566553</c:v>
                </c:pt>
                <c:pt idx="590" formatCode="General">
                  <c:v>1009.1632082452207</c:v>
                </c:pt>
                <c:pt idx="591" formatCode="General">
                  <c:v>1008.0381145701488</c:v>
                </c:pt>
                <c:pt idx="592" formatCode="General">
                  <c:v>1007.2592035643295</c:v>
                </c:pt>
                <c:pt idx="593" formatCode="General">
                  <c:v>1005.4061080995049</c:v>
                </c:pt>
                <c:pt idx="594" formatCode="General">
                  <c:v>1003.8788316175065</c:v>
                </c:pt>
                <c:pt idx="595" formatCode="General">
                  <c:v>1003.0133749443742</c:v>
                </c:pt>
                <c:pt idx="596" formatCode="General">
                  <c:v>1002.265009468195</c:v>
                </c:pt>
                <c:pt idx="597" formatCode="General">
                  <c:v>1001.0228245961698</c:v>
                </c:pt>
                <c:pt idx="598" formatCode="General">
                  <c:v>999.44972981971137</c:v>
                </c:pt>
                <c:pt idx="599" formatCode="General">
                  <c:v>998.32463614463938</c:v>
                </c:pt>
                <c:pt idx="600" formatCode="General">
                  <c:v>996.39517685571468</c:v>
                </c:pt>
                <c:pt idx="601" formatCode="General">
                  <c:v>995.09699184601618</c:v>
                </c:pt>
                <c:pt idx="602" formatCode="General">
                  <c:v>994.12462581914394</c:v>
                </c:pt>
                <c:pt idx="603" formatCode="General">
                  <c:v>993.1929871651248</c:v>
                </c:pt>
                <c:pt idx="604" formatCode="General">
                  <c:v>991.731892664013</c:v>
                </c:pt>
                <c:pt idx="605" formatCode="General">
                  <c:v>989.82788798312185</c:v>
                </c:pt>
                <c:pt idx="606" formatCode="General">
                  <c:v>988.61624864073656</c:v>
                </c:pt>
                <c:pt idx="607" formatCode="General">
                  <c:v>987.41988206317126</c:v>
                </c:pt>
                <c:pt idx="608" formatCode="General">
                  <c:v>985.70933240333318</c:v>
                </c:pt>
                <c:pt idx="609" formatCode="General">
                  <c:v>984.63514794432751</c:v>
                </c:pt>
                <c:pt idx="610" formatCode="General">
                  <c:v>984.38060186399446</c:v>
                </c:pt>
                <c:pt idx="611" formatCode="General">
                  <c:v>982.19659649473681</c:v>
                </c:pt>
                <c:pt idx="612" formatCode="General">
                  <c:v>980.66422909113192</c:v>
                </c:pt>
                <c:pt idx="613" formatCode="General">
                  <c:v>979.20822551162689</c:v>
                </c:pt>
                <c:pt idx="614" formatCode="General">
                  <c:v>977.89985865871495</c:v>
                </c:pt>
                <c:pt idx="615" formatCode="General">
                  <c:v>976.8104014348894</c:v>
                </c:pt>
                <c:pt idx="616" formatCode="General">
                  <c:v>975.38494338502448</c:v>
                </c:pt>
                <c:pt idx="617" formatCode="General">
                  <c:v>973.77621215731938</c:v>
                </c:pt>
                <c:pt idx="618" formatCode="General">
                  <c:v>972.61039110939396</c:v>
                </c:pt>
                <c:pt idx="619" formatCode="General">
                  <c:v>971.2460241188088</c:v>
                </c:pt>
                <c:pt idx="620" formatCode="General">
                  <c:v>969.26565561381767</c:v>
                </c:pt>
                <c:pt idx="621" formatCode="General">
                  <c:v>968.87874557171142</c:v>
                </c:pt>
                <c:pt idx="622" formatCode="General">
                  <c:v>967.37183277613951</c:v>
                </c:pt>
                <c:pt idx="623" formatCode="General">
                  <c:v>965.50855546810169</c:v>
                </c:pt>
                <c:pt idx="624" formatCode="General">
                  <c:v>964.43946193070281</c:v>
                </c:pt>
                <c:pt idx="625" formatCode="General">
                  <c:v>962.86636715424447</c:v>
                </c:pt>
                <c:pt idx="626" formatCode="General">
                  <c:v>960.85036219800679</c:v>
                </c:pt>
                <c:pt idx="627" formatCode="General">
                  <c:v>959.87799617113455</c:v>
                </c:pt>
                <c:pt idx="628" formatCode="General">
                  <c:v>958.68672051517581</c:v>
                </c:pt>
                <c:pt idx="629" formatCode="General">
                  <c:v>957.80599107722344</c:v>
                </c:pt>
                <c:pt idx="630" formatCode="General">
                  <c:v>955.71871321849233</c:v>
                </c:pt>
                <c:pt idx="631" formatCode="General">
                  <c:v>953.74343563510786</c:v>
                </c:pt>
                <c:pt idx="632" formatCode="General">
                  <c:v>952.74561500020241</c:v>
                </c:pt>
                <c:pt idx="633" formatCode="General">
                  <c:v>950.55142778773131</c:v>
                </c:pt>
                <c:pt idx="634" formatCode="General">
                  <c:v>949.65542558495906</c:v>
                </c:pt>
                <c:pt idx="635" formatCode="General">
                  <c:v>948.67796863647993</c:v>
                </c:pt>
                <c:pt idx="636" formatCode="General">
                  <c:v>947.55796588301462</c:v>
                </c:pt>
                <c:pt idx="637" formatCode="General">
                  <c:v>945.58268829962992</c:v>
                </c:pt>
                <c:pt idx="638" formatCode="General">
                  <c:v>943.72959283480543</c:v>
                </c:pt>
                <c:pt idx="639" formatCode="General">
                  <c:v>942.25322556887375</c:v>
                </c:pt>
                <c:pt idx="640" formatCode="General">
                  <c:v>940.89394949989514</c:v>
                </c:pt>
                <c:pt idx="641" formatCode="General">
                  <c:v>939.70776476554317</c:v>
                </c:pt>
                <c:pt idx="642" formatCode="General">
                  <c:v>938.38921606941801</c:v>
                </c:pt>
                <c:pt idx="643" formatCode="General">
                  <c:v>936.59212074226673</c:v>
                </c:pt>
                <c:pt idx="644" formatCode="General">
                  <c:v>934.9019347688552</c:v>
                </c:pt>
                <c:pt idx="645" formatCode="General">
                  <c:v>933.76665925056955</c:v>
                </c:pt>
                <c:pt idx="646" formatCode="General">
                  <c:v>931.26701674169908</c:v>
                </c:pt>
                <c:pt idx="647" formatCode="General">
                  <c:v>931.61829033255879</c:v>
                </c:pt>
                <c:pt idx="648" formatCode="General">
                  <c:v>929.8771951430806</c:v>
                </c:pt>
                <c:pt idx="649" formatCode="General">
                  <c:v>927.31646157492992</c:v>
                </c:pt>
                <c:pt idx="650" formatCode="General">
                  <c:v>925.58045730705851</c:v>
                </c:pt>
                <c:pt idx="651" formatCode="General">
                  <c:v>924.52663653447962</c:v>
                </c:pt>
                <c:pt idx="652" formatCode="General">
                  <c:v>922.50554065663516</c:v>
                </c:pt>
                <c:pt idx="653" formatCode="General">
                  <c:v>920.98844601785038</c:v>
                </c:pt>
                <c:pt idx="654" formatCode="General">
                  <c:v>918.98771382643235</c:v>
                </c:pt>
                <c:pt idx="655" formatCode="General">
                  <c:v>918.75353143252607</c:v>
                </c:pt>
                <c:pt idx="656" formatCode="General">
                  <c:v>916.85461767324125</c:v>
                </c:pt>
                <c:pt idx="657" formatCode="General">
                  <c:v>915.18988630786328</c:v>
                </c:pt>
                <c:pt idx="658" formatCode="General">
                  <c:v>913.9731560438712</c:v>
                </c:pt>
                <c:pt idx="659" formatCode="General">
                  <c:v>911.86551449871342</c:v>
                </c:pt>
                <c:pt idx="660" formatCode="General">
                  <c:v>910.69969345078812</c:v>
                </c:pt>
                <c:pt idx="661" formatCode="General">
                  <c:v>908.41896057100394</c:v>
                </c:pt>
                <c:pt idx="662" formatCode="General">
                  <c:v>906.41822837958614</c:v>
                </c:pt>
                <c:pt idx="663" formatCode="General">
                  <c:v>905.35422576379392</c:v>
                </c:pt>
                <c:pt idx="664" formatCode="General">
                  <c:v>902.85458325492323</c:v>
                </c:pt>
                <c:pt idx="665" formatCode="General">
                  <c:v>902.7120374499367</c:v>
                </c:pt>
                <c:pt idx="666" formatCode="General">
                  <c:v>900.76221447458556</c:v>
                </c:pt>
                <c:pt idx="667" formatCode="General">
                  <c:v>898.42039053552139</c:v>
                </c:pt>
                <c:pt idx="668" formatCode="General">
                  <c:v>895.76292945684452</c:v>
                </c:pt>
                <c:pt idx="669" formatCode="General">
                  <c:v>893.54837855794676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95A-4FA0-93EB-9136E826C856}"/>
            </c:ext>
          </c:extLst>
        </c:ser>
        <c:ser>
          <c:idx val="5"/>
          <c:order val="5"/>
          <c:tx>
            <c:strRef>
              <c:f>'46NTAB'!$B$2</c:f>
              <c:strCache>
                <c:ptCount val="1"/>
                <c:pt idx="0">
                  <c:v>AWA_3_06_Rz</c:v>
                </c:pt>
              </c:strCache>
            </c:strRef>
          </c:tx>
          <c:spPr>
            <a:ln w="28575" cap="rnd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'46NTAB'!$H$22:$H$692</c:f>
              <c:numCache>
                <c:formatCode>0.000</c:formatCode>
                <c:ptCount val="671"/>
                <c:pt idx="0">
                  <c:v>3.9839193683039316E-5</c:v>
                </c:pt>
                <c:pt idx="1">
                  <c:v>4.1058573683039318E-5</c:v>
                </c:pt>
                <c:pt idx="2">
                  <c:v>4.2340501683039313E-5</c:v>
                </c:pt>
                <c:pt idx="3">
                  <c:v>4.1993957683039319E-5</c:v>
                </c:pt>
                <c:pt idx="4">
                  <c:v>4.6769873683039312E-5</c:v>
                </c:pt>
                <c:pt idx="5">
                  <c:v>8.0456793683039325E-5</c:v>
                </c:pt>
                <c:pt idx="6">
                  <c:v>1.1089439368303932E-4</c:v>
                </c:pt>
                <c:pt idx="7">
                  <c:v>1.468715936830393E-4</c:v>
                </c:pt>
                <c:pt idx="8">
                  <c:v>1.8123599368303933E-4</c:v>
                </c:pt>
                <c:pt idx="9">
                  <c:v>2.184191936830393E-4</c:v>
                </c:pt>
                <c:pt idx="10">
                  <c:v>2.577991936830393E-4</c:v>
                </c:pt>
                <c:pt idx="11">
                  <c:v>2.9310679368303933E-4</c:v>
                </c:pt>
                <c:pt idx="12">
                  <c:v>3.378279936830393E-4</c:v>
                </c:pt>
                <c:pt idx="13">
                  <c:v>3.812803936830393E-4</c:v>
                </c:pt>
                <c:pt idx="14">
                  <c:v>4.1903199368303933E-4</c:v>
                </c:pt>
                <c:pt idx="15">
                  <c:v>4.653511936830393E-4</c:v>
                </c:pt>
                <c:pt idx="16">
                  <c:v>5.0707919368303935E-4</c:v>
                </c:pt>
                <c:pt idx="17">
                  <c:v>5.4625519368303938E-4</c:v>
                </c:pt>
                <c:pt idx="18">
                  <c:v>5.951951936830393E-4</c:v>
                </c:pt>
                <c:pt idx="19">
                  <c:v>6.3590719368303934E-4</c:v>
                </c:pt>
                <c:pt idx="20">
                  <c:v>6.7458319368303931E-4</c:v>
                </c:pt>
                <c:pt idx="21">
                  <c:v>7.2331119368303925E-4</c:v>
                </c:pt>
                <c:pt idx="22">
                  <c:v>7.7029919368303934E-4</c:v>
                </c:pt>
                <c:pt idx="23">
                  <c:v>8.0477119368303925E-4</c:v>
                </c:pt>
                <c:pt idx="24">
                  <c:v>8.5308719368303932E-4</c:v>
                </c:pt>
                <c:pt idx="25">
                  <c:v>9.0649519368303923E-4</c:v>
                </c:pt>
                <c:pt idx="26">
                  <c:v>9.4710319368303925E-4</c:v>
                </c:pt>
                <c:pt idx="27">
                  <c:v>9.9930719368303928E-4</c:v>
                </c:pt>
                <c:pt idx="28">
                  <c:v>1.0525351936830393E-3</c:v>
                </c:pt>
                <c:pt idx="29">
                  <c:v>1.0972111936830393E-3</c:v>
                </c:pt>
                <c:pt idx="30">
                  <c:v>1.1510111936830394E-3</c:v>
                </c:pt>
                <c:pt idx="31">
                  <c:v>1.1985071936830394E-3</c:v>
                </c:pt>
                <c:pt idx="32">
                  <c:v>1.2513391936830392E-3</c:v>
                </c:pt>
                <c:pt idx="33">
                  <c:v>1.3021871936830392E-3</c:v>
                </c:pt>
                <c:pt idx="34">
                  <c:v>1.3575551936830393E-3</c:v>
                </c:pt>
                <c:pt idx="35">
                  <c:v>1.4033111936830394E-3</c:v>
                </c:pt>
                <c:pt idx="36">
                  <c:v>1.4562511936830392E-3</c:v>
                </c:pt>
                <c:pt idx="37">
                  <c:v>1.5112911936830391E-3</c:v>
                </c:pt>
                <c:pt idx="38">
                  <c:v>1.5575311936830395E-3</c:v>
                </c:pt>
                <c:pt idx="39">
                  <c:v>1.6048471936830394E-3</c:v>
                </c:pt>
                <c:pt idx="40">
                  <c:v>1.6543471936830395E-3</c:v>
                </c:pt>
                <c:pt idx="41">
                  <c:v>1.7052111936830393E-3</c:v>
                </c:pt>
                <c:pt idx="42">
                  <c:v>1.7527951936830394E-3</c:v>
                </c:pt>
                <c:pt idx="43">
                  <c:v>1.7962831936830393E-3</c:v>
                </c:pt>
                <c:pt idx="44">
                  <c:v>1.8555351936830394E-3</c:v>
                </c:pt>
                <c:pt idx="45">
                  <c:v>1.9069471936830396E-3</c:v>
                </c:pt>
                <c:pt idx="46">
                  <c:v>1.9625031936830396E-3</c:v>
                </c:pt>
                <c:pt idx="47">
                  <c:v>2.0049191936830392E-3</c:v>
                </c:pt>
                <c:pt idx="48">
                  <c:v>2.0528071936830395E-3</c:v>
                </c:pt>
                <c:pt idx="49">
                  <c:v>2.1033391936830393E-3</c:v>
                </c:pt>
                <c:pt idx="50">
                  <c:v>2.1597111936830391E-3</c:v>
                </c:pt>
                <c:pt idx="51">
                  <c:v>2.2144751936830393E-3</c:v>
                </c:pt>
                <c:pt idx="52">
                  <c:v>2.2632431936830395E-3</c:v>
                </c:pt>
                <c:pt idx="53">
                  <c:v>2.3095711936830395E-3</c:v>
                </c:pt>
                <c:pt idx="54">
                  <c:v>2.3635231936830394E-3</c:v>
                </c:pt>
                <c:pt idx="55">
                  <c:v>2.4157151936830394E-3</c:v>
                </c:pt>
                <c:pt idx="56">
                  <c:v>2.463535193683039E-3</c:v>
                </c:pt>
                <c:pt idx="57">
                  <c:v>2.5151711936830397E-3</c:v>
                </c:pt>
                <c:pt idx="58">
                  <c:v>2.5566671936830391E-3</c:v>
                </c:pt>
                <c:pt idx="59">
                  <c:v>2.6140791936830393E-3</c:v>
                </c:pt>
                <c:pt idx="60">
                  <c:v>2.6634831936830396E-3</c:v>
                </c:pt>
                <c:pt idx="61">
                  <c:v>2.6994151936830398E-3</c:v>
                </c:pt>
                <c:pt idx="62">
                  <c:v>2.7655751936830398E-3</c:v>
                </c:pt>
                <c:pt idx="63">
                  <c:v>2.8060871936830393E-3</c:v>
                </c:pt>
                <c:pt idx="64">
                  <c:v>2.8569431936830399E-3</c:v>
                </c:pt>
                <c:pt idx="65">
                  <c:v>2.9012231936830397E-3</c:v>
                </c:pt>
                <c:pt idx="66">
                  <c:v>2.9538591936830393E-3</c:v>
                </c:pt>
                <c:pt idx="67">
                  <c:v>3.0092871936830395E-3</c:v>
                </c:pt>
                <c:pt idx="68">
                  <c:v>3.0636271936830394E-3</c:v>
                </c:pt>
                <c:pt idx="69">
                  <c:v>3.1097751936830392E-3</c:v>
                </c:pt>
                <c:pt idx="70">
                  <c:v>3.1555031936830397E-3</c:v>
                </c:pt>
                <c:pt idx="71">
                  <c:v>3.2030591936830395E-3</c:v>
                </c:pt>
                <c:pt idx="72">
                  <c:v>3.2617431936830393E-3</c:v>
                </c:pt>
                <c:pt idx="73">
                  <c:v>3.3053751936830394E-3</c:v>
                </c:pt>
                <c:pt idx="74">
                  <c:v>3.3583271936830396E-3</c:v>
                </c:pt>
                <c:pt idx="75">
                  <c:v>3.4048751936830396E-3</c:v>
                </c:pt>
                <c:pt idx="76">
                  <c:v>3.4612271936830395E-3</c:v>
                </c:pt>
                <c:pt idx="77">
                  <c:v>3.507715193683039E-3</c:v>
                </c:pt>
                <c:pt idx="78">
                  <c:v>3.5553151936830395E-3</c:v>
                </c:pt>
                <c:pt idx="79">
                  <c:v>3.5992391936830394E-3</c:v>
                </c:pt>
                <c:pt idx="80">
                  <c:v>3.6527991936830396E-3</c:v>
                </c:pt>
                <c:pt idx="81">
                  <c:v>3.7042831936830393E-3</c:v>
                </c:pt>
                <c:pt idx="82">
                  <c:v>3.7406911936830396E-3</c:v>
                </c:pt>
                <c:pt idx="83">
                  <c:v>3.7950111936830393E-3</c:v>
                </c:pt>
                <c:pt idx="84">
                  <c:v>3.8462271936830395E-3</c:v>
                </c:pt>
                <c:pt idx="85">
                  <c:v>3.8909551936830394E-3</c:v>
                </c:pt>
                <c:pt idx="86">
                  <c:v>3.9385031936830395E-3</c:v>
                </c:pt>
                <c:pt idx="87">
                  <c:v>3.9929431936830398E-3</c:v>
                </c:pt>
                <c:pt idx="88">
                  <c:v>4.0421591936830393E-3</c:v>
                </c:pt>
                <c:pt idx="89">
                  <c:v>4.091559193683039E-3</c:v>
                </c:pt>
                <c:pt idx="90">
                  <c:v>4.126759193683039E-3</c:v>
                </c:pt>
                <c:pt idx="91">
                  <c:v>4.1851991936830398E-3</c:v>
                </c:pt>
                <c:pt idx="92">
                  <c:v>4.2335591936830397E-3</c:v>
                </c:pt>
                <c:pt idx="93">
                  <c:v>4.2771191936830395E-3</c:v>
                </c:pt>
                <c:pt idx="94">
                  <c:v>4.3356391936830397E-3</c:v>
                </c:pt>
                <c:pt idx="95">
                  <c:v>4.3820791936830398E-3</c:v>
                </c:pt>
                <c:pt idx="96">
                  <c:v>4.4329591936830394E-3</c:v>
                </c:pt>
                <c:pt idx="97">
                  <c:v>4.4803191936830392E-3</c:v>
                </c:pt>
                <c:pt idx="98">
                  <c:v>4.5364791936830396E-3</c:v>
                </c:pt>
                <c:pt idx="99">
                  <c:v>4.5820791936830394E-3</c:v>
                </c:pt>
                <c:pt idx="100">
                  <c:v>4.6260391936830394E-3</c:v>
                </c:pt>
                <c:pt idx="101">
                  <c:v>4.6695191936830397E-3</c:v>
                </c:pt>
                <c:pt idx="102">
                  <c:v>4.7180791936830392E-3</c:v>
                </c:pt>
                <c:pt idx="103">
                  <c:v>4.7699591936830391E-3</c:v>
                </c:pt>
                <c:pt idx="104">
                  <c:v>4.8145591936830396E-3</c:v>
                </c:pt>
                <c:pt idx="105">
                  <c:v>4.8738391936830397E-3</c:v>
                </c:pt>
                <c:pt idx="106">
                  <c:v>4.9271991936830394E-3</c:v>
                </c:pt>
                <c:pt idx="107">
                  <c:v>4.9955591936830393E-3</c:v>
                </c:pt>
                <c:pt idx="108">
                  <c:v>5.0628391936830388E-3</c:v>
                </c:pt>
                <c:pt idx="109">
                  <c:v>5.1209991936830394E-3</c:v>
                </c:pt>
                <c:pt idx="110">
                  <c:v>5.2088791936830388E-3</c:v>
                </c:pt>
                <c:pt idx="111">
                  <c:v>5.3344791936830397E-3</c:v>
                </c:pt>
                <c:pt idx="112">
                  <c:v>5.4679591936830389E-3</c:v>
                </c:pt>
                <c:pt idx="113">
                  <c:v>5.6154391936830382E-3</c:v>
                </c:pt>
                <c:pt idx="114">
                  <c:v>5.8220791936830383E-3</c:v>
                </c:pt>
                <c:pt idx="115">
                  <c:v>5.9846391936830392E-3</c:v>
                </c:pt>
                <c:pt idx="116">
                  <c:v>6.2033591936830387E-3</c:v>
                </c:pt>
                <c:pt idx="117">
                  <c:v>6.4043191936830387E-3</c:v>
                </c:pt>
                <c:pt idx="118">
                  <c:v>6.5884791936830387E-3</c:v>
                </c:pt>
                <c:pt idx="119">
                  <c:v>6.7780391936830388E-3</c:v>
                </c:pt>
                <c:pt idx="120">
                  <c:v>6.9511991936830383E-3</c:v>
                </c:pt>
                <c:pt idx="121">
                  <c:v>7.1402391936830388E-3</c:v>
                </c:pt>
                <c:pt idx="122">
                  <c:v>7.3199591936830392E-3</c:v>
                </c:pt>
                <c:pt idx="123">
                  <c:v>7.4869191936830391E-3</c:v>
                </c:pt>
                <c:pt idx="124">
                  <c:v>7.6689991936830394E-3</c:v>
                </c:pt>
                <c:pt idx="125">
                  <c:v>7.8476391936830384E-3</c:v>
                </c:pt>
                <c:pt idx="126">
                  <c:v>8.0419191936830399E-3</c:v>
                </c:pt>
                <c:pt idx="127">
                  <c:v>8.2352391936830402E-3</c:v>
                </c:pt>
                <c:pt idx="128">
                  <c:v>8.416839193683039E-3</c:v>
                </c:pt>
                <c:pt idx="129">
                  <c:v>8.5992791936830397E-3</c:v>
                </c:pt>
                <c:pt idx="130">
                  <c:v>8.7941991936830392E-3</c:v>
                </c:pt>
                <c:pt idx="131">
                  <c:v>8.9572391936830389E-3</c:v>
                </c:pt>
                <c:pt idx="132">
                  <c:v>9.1572391936830394E-3</c:v>
                </c:pt>
                <c:pt idx="133">
                  <c:v>9.3372791936830388E-3</c:v>
                </c:pt>
                <c:pt idx="134">
                  <c:v>9.523479193683038E-3</c:v>
                </c:pt>
                <c:pt idx="135">
                  <c:v>9.7066391936830379E-3</c:v>
                </c:pt>
                <c:pt idx="136">
                  <c:v>9.9055191936830381E-3</c:v>
                </c:pt>
                <c:pt idx="137">
                  <c:v>1.0080919193683041E-2</c:v>
                </c:pt>
                <c:pt idx="138">
                  <c:v>1.0257279193683039E-2</c:v>
                </c:pt>
                <c:pt idx="139">
                  <c:v>1.044375919368304E-2</c:v>
                </c:pt>
                <c:pt idx="140">
                  <c:v>1.0647039193683041E-2</c:v>
                </c:pt>
                <c:pt idx="141">
                  <c:v>1.0841199193683039E-2</c:v>
                </c:pt>
                <c:pt idx="142">
                  <c:v>1.102567919368304E-2</c:v>
                </c:pt>
                <c:pt idx="143">
                  <c:v>1.120847919368304E-2</c:v>
                </c:pt>
                <c:pt idx="144">
                  <c:v>1.1408759193683039E-2</c:v>
                </c:pt>
                <c:pt idx="145">
                  <c:v>1.1609159193683041E-2</c:v>
                </c:pt>
                <c:pt idx="146">
                  <c:v>1.1808479193683039E-2</c:v>
                </c:pt>
                <c:pt idx="147">
                  <c:v>1.2010239193683041E-2</c:v>
                </c:pt>
                <c:pt idx="148">
                  <c:v>1.220755919368304E-2</c:v>
                </c:pt>
                <c:pt idx="149">
                  <c:v>1.242979919368304E-2</c:v>
                </c:pt>
                <c:pt idx="150">
                  <c:v>1.2623639193683041E-2</c:v>
                </c:pt>
                <c:pt idx="151">
                  <c:v>1.2815199193683039E-2</c:v>
                </c:pt>
                <c:pt idx="152">
                  <c:v>1.300883919368304E-2</c:v>
                </c:pt>
                <c:pt idx="153">
                  <c:v>1.3199999193683041E-2</c:v>
                </c:pt>
                <c:pt idx="154">
                  <c:v>1.3399159193683039E-2</c:v>
                </c:pt>
                <c:pt idx="155">
                  <c:v>1.3609719193683041E-2</c:v>
                </c:pt>
                <c:pt idx="156">
                  <c:v>1.379979919368304E-2</c:v>
                </c:pt>
                <c:pt idx="157">
                  <c:v>1.3990639193683041E-2</c:v>
                </c:pt>
                <c:pt idx="158">
                  <c:v>1.4182879193683041E-2</c:v>
                </c:pt>
                <c:pt idx="159">
                  <c:v>1.438283919368304E-2</c:v>
                </c:pt>
                <c:pt idx="160">
                  <c:v>1.457475919368304E-2</c:v>
                </c:pt>
                <c:pt idx="161">
                  <c:v>1.4764199193683041E-2</c:v>
                </c:pt>
                <c:pt idx="162">
                  <c:v>1.4967439193683041E-2</c:v>
                </c:pt>
                <c:pt idx="163">
                  <c:v>1.518639919368304E-2</c:v>
                </c:pt>
                <c:pt idx="164">
                  <c:v>1.537891919368304E-2</c:v>
                </c:pt>
                <c:pt idx="165">
                  <c:v>1.5596039193683041E-2</c:v>
                </c:pt>
                <c:pt idx="166">
                  <c:v>1.5797039193683041E-2</c:v>
                </c:pt>
                <c:pt idx="167">
                  <c:v>1.6020079193683038E-2</c:v>
                </c:pt>
                <c:pt idx="168">
                  <c:v>1.6227599193683041E-2</c:v>
                </c:pt>
                <c:pt idx="169">
                  <c:v>1.6425039193683041E-2</c:v>
                </c:pt>
                <c:pt idx="170">
                  <c:v>1.6615279193683039E-2</c:v>
                </c:pt>
                <c:pt idx="171">
                  <c:v>1.6835119193683037E-2</c:v>
                </c:pt>
                <c:pt idx="172">
                  <c:v>1.7032519193683041E-2</c:v>
                </c:pt>
                <c:pt idx="173">
                  <c:v>1.7244559193683041E-2</c:v>
                </c:pt>
                <c:pt idx="174">
                  <c:v>1.7445479193683042E-2</c:v>
                </c:pt>
                <c:pt idx="175">
                  <c:v>1.7666479193683041E-2</c:v>
                </c:pt>
                <c:pt idx="176">
                  <c:v>1.7847479193683041E-2</c:v>
                </c:pt>
                <c:pt idx="177">
                  <c:v>1.8035039193683041E-2</c:v>
                </c:pt>
                <c:pt idx="178">
                  <c:v>1.8256719193683039E-2</c:v>
                </c:pt>
                <c:pt idx="179">
                  <c:v>1.8451039193683041E-2</c:v>
                </c:pt>
                <c:pt idx="180">
                  <c:v>1.8654079193683039E-2</c:v>
                </c:pt>
                <c:pt idx="181">
                  <c:v>1.8868199193683041E-2</c:v>
                </c:pt>
                <c:pt idx="182">
                  <c:v>1.9066519193683039E-2</c:v>
                </c:pt>
                <c:pt idx="183">
                  <c:v>1.925919919368304E-2</c:v>
                </c:pt>
                <c:pt idx="184">
                  <c:v>1.9458719193683041E-2</c:v>
                </c:pt>
                <c:pt idx="185">
                  <c:v>1.9661319193683038E-2</c:v>
                </c:pt>
                <c:pt idx="186">
                  <c:v>1.9885759193683038E-2</c:v>
                </c:pt>
                <c:pt idx="187">
                  <c:v>2.0058599193683042E-2</c:v>
                </c:pt>
                <c:pt idx="188">
                  <c:v>2.028087919368304E-2</c:v>
                </c:pt>
                <c:pt idx="189">
                  <c:v>2.0494999193683042E-2</c:v>
                </c:pt>
                <c:pt idx="190">
                  <c:v>2.0696439193683039E-2</c:v>
                </c:pt>
                <c:pt idx="191">
                  <c:v>2.0895759193683042E-2</c:v>
                </c:pt>
                <c:pt idx="192">
                  <c:v>2.108067919368304E-2</c:v>
                </c:pt>
                <c:pt idx="193">
                  <c:v>2.1273159193683042E-2</c:v>
                </c:pt>
                <c:pt idx="194">
                  <c:v>2.1485159193683039E-2</c:v>
                </c:pt>
                <c:pt idx="195">
                  <c:v>2.167887919368304E-2</c:v>
                </c:pt>
                <c:pt idx="196">
                  <c:v>2.1867399193683038E-2</c:v>
                </c:pt>
                <c:pt idx="197">
                  <c:v>2.2082279193683042E-2</c:v>
                </c:pt>
                <c:pt idx="198">
                  <c:v>2.228115919368304E-2</c:v>
                </c:pt>
                <c:pt idx="199">
                  <c:v>2.2478399193683041E-2</c:v>
                </c:pt>
                <c:pt idx="200">
                  <c:v>2.2698999193683039E-2</c:v>
                </c:pt>
                <c:pt idx="201">
                  <c:v>2.2888599193683041E-2</c:v>
                </c:pt>
                <c:pt idx="202">
                  <c:v>2.3086399193683039E-2</c:v>
                </c:pt>
                <c:pt idx="203">
                  <c:v>2.3278559193683043E-2</c:v>
                </c:pt>
                <c:pt idx="204">
                  <c:v>2.3475519193683039E-2</c:v>
                </c:pt>
                <c:pt idx="205">
                  <c:v>2.369667919368304E-2</c:v>
                </c:pt>
                <c:pt idx="206">
                  <c:v>2.3889079193683039E-2</c:v>
                </c:pt>
                <c:pt idx="207">
                  <c:v>2.4095319193683039E-2</c:v>
                </c:pt>
                <c:pt idx="208">
                  <c:v>2.4285919193683041E-2</c:v>
                </c:pt>
                <c:pt idx="209">
                  <c:v>2.4500199193683039E-2</c:v>
                </c:pt>
                <c:pt idx="210">
                  <c:v>2.4707199193683041E-2</c:v>
                </c:pt>
                <c:pt idx="211">
                  <c:v>2.490007919368304E-2</c:v>
                </c:pt>
                <c:pt idx="212">
                  <c:v>2.5093799193683042E-2</c:v>
                </c:pt>
                <c:pt idx="213">
                  <c:v>2.5315879193683041E-2</c:v>
                </c:pt>
                <c:pt idx="214">
                  <c:v>2.5508719193683041E-2</c:v>
                </c:pt>
                <c:pt idx="215">
                  <c:v>2.5704759193683042E-2</c:v>
                </c:pt>
                <c:pt idx="216">
                  <c:v>2.5907999193683039E-2</c:v>
                </c:pt>
                <c:pt idx="217">
                  <c:v>2.6092079193683042E-2</c:v>
                </c:pt>
                <c:pt idx="218">
                  <c:v>2.6283719193683042E-2</c:v>
                </c:pt>
                <c:pt idx="219">
                  <c:v>2.6506119193683043E-2</c:v>
                </c:pt>
                <c:pt idx="220">
                  <c:v>2.669895919368304E-2</c:v>
                </c:pt>
                <c:pt idx="221">
                  <c:v>2.689923919368304E-2</c:v>
                </c:pt>
                <c:pt idx="222">
                  <c:v>2.7100399193683039E-2</c:v>
                </c:pt>
                <c:pt idx="223">
                  <c:v>2.7303319193683041E-2</c:v>
                </c:pt>
                <c:pt idx="224">
                  <c:v>2.7494159193683042E-2</c:v>
                </c:pt>
                <c:pt idx="225">
                  <c:v>2.7721679193683041E-2</c:v>
                </c:pt>
                <c:pt idx="226">
                  <c:v>2.7913839193683038E-2</c:v>
                </c:pt>
                <c:pt idx="227">
                  <c:v>2.8140439193683042E-2</c:v>
                </c:pt>
                <c:pt idx="228">
                  <c:v>2.8338639193683041E-2</c:v>
                </c:pt>
                <c:pt idx="229">
                  <c:v>2.8529439193683039E-2</c:v>
                </c:pt>
                <c:pt idx="230">
                  <c:v>2.8728119193683042E-2</c:v>
                </c:pt>
                <c:pt idx="231">
                  <c:v>2.8929239193683037E-2</c:v>
                </c:pt>
                <c:pt idx="232">
                  <c:v>2.9138999193683041E-2</c:v>
                </c:pt>
                <c:pt idx="233">
                  <c:v>2.9333759193683039E-2</c:v>
                </c:pt>
                <c:pt idx="234">
                  <c:v>2.9552199193683043E-2</c:v>
                </c:pt>
                <c:pt idx="235">
                  <c:v>2.973667919368304E-2</c:v>
                </c:pt>
                <c:pt idx="236">
                  <c:v>2.9924439193683039E-2</c:v>
                </c:pt>
                <c:pt idx="237">
                  <c:v>3.0110879193683038E-2</c:v>
                </c:pt>
                <c:pt idx="238">
                  <c:v>3.0315319193683039E-2</c:v>
                </c:pt>
                <c:pt idx="239">
                  <c:v>3.0510999193683039E-2</c:v>
                </c:pt>
                <c:pt idx="240">
                  <c:v>3.0727079193683039E-2</c:v>
                </c:pt>
                <c:pt idx="241">
                  <c:v>3.0921159193683039E-2</c:v>
                </c:pt>
                <c:pt idx="242">
                  <c:v>3.1147359193683041E-2</c:v>
                </c:pt>
                <c:pt idx="243">
                  <c:v>3.1351639193683042E-2</c:v>
                </c:pt>
                <c:pt idx="244">
                  <c:v>3.1548239193683041E-2</c:v>
                </c:pt>
                <c:pt idx="245">
                  <c:v>3.1776759193683037E-2</c:v>
                </c:pt>
                <c:pt idx="246">
                  <c:v>3.1980199193683043E-2</c:v>
                </c:pt>
                <c:pt idx="247">
                  <c:v>3.2188319193683042E-2</c:v>
                </c:pt>
                <c:pt idx="248">
                  <c:v>3.2380519193683038E-2</c:v>
                </c:pt>
                <c:pt idx="249">
                  <c:v>3.2596079193683042E-2</c:v>
                </c:pt>
                <c:pt idx="250">
                  <c:v>3.280559919368304E-2</c:v>
                </c:pt>
                <c:pt idx="251">
                  <c:v>3.2994599193683041E-2</c:v>
                </c:pt>
                <c:pt idx="252">
                  <c:v>3.3192679193683045E-2</c:v>
                </c:pt>
                <c:pt idx="253">
                  <c:v>3.3384679193683035E-2</c:v>
                </c:pt>
                <c:pt idx="254">
                  <c:v>3.3601079193683041E-2</c:v>
                </c:pt>
                <c:pt idx="255">
                  <c:v>3.3789919193683036E-2</c:v>
                </c:pt>
                <c:pt idx="256">
                  <c:v>3.3983959193683043E-2</c:v>
                </c:pt>
                <c:pt idx="257">
                  <c:v>3.418651919368304E-2</c:v>
                </c:pt>
                <c:pt idx="258">
                  <c:v>3.4399879193683043E-2</c:v>
                </c:pt>
                <c:pt idx="259">
                  <c:v>3.460135919368304E-2</c:v>
                </c:pt>
                <c:pt idx="260">
                  <c:v>3.4843639193683038E-2</c:v>
                </c:pt>
                <c:pt idx="261">
                  <c:v>3.5015199193683039E-2</c:v>
                </c:pt>
                <c:pt idx="262">
                  <c:v>3.5211119193683041E-2</c:v>
                </c:pt>
                <c:pt idx="263">
                  <c:v>3.5427239193683041E-2</c:v>
                </c:pt>
                <c:pt idx="264">
                  <c:v>3.5628959193683037E-2</c:v>
                </c:pt>
                <c:pt idx="265">
                  <c:v>3.5832439193683042E-2</c:v>
                </c:pt>
                <c:pt idx="266">
                  <c:v>3.6048879193683041E-2</c:v>
                </c:pt>
                <c:pt idx="267">
                  <c:v>3.6252039193683042E-2</c:v>
                </c:pt>
                <c:pt idx="268">
                  <c:v>3.6472279193683038E-2</c:v>
                </c:pt>
                <c:pt idx="269">
                  <c:v>3.6675759193683037E-2</c:v>
                </c:pt>
                <c:pt idx="270">
                  <c:v>3.6870799193683038E-2</c:v>
                </c:pt>
                <c:pt idx="271">
                  <c:v>3.7095119193683045E-2</c:v>
                </c:pt>
                <c:pt idx="272">
                  <c:v>3.7289199193683037E-2</c:v>
                </c:pt>
                <c:pt idx="273">
                  <c:v>3.7487879193683037E-2</c:v>
                </c:pt>
                <c:pt idx="274">
                  <c:v>3.7688679193683038E-2</c:v>
                </c:pt>
                <c:pt idx="275">
                  <c:v>3.7880679193683042E-2</c:v>
                </c:pt>
                <c:pt idx="276">
                  <c:v>3.8070799193683037E-2</c:v>
                </c:pt>
                <c:pt idx="277">
                  <c:v>3.829583919368304E-2</c:v>
                </c:pt>
                <c:pt idx="278">
                  <c:v>3.8481079193683036E-2</c:v>
                </c:pt>
                <c:pt idx="279">
                  <c:v>3.8705359193683037E-2</c:v>
                </c:pt>
                <c:pt idx="280">
                  <c:v>3.891399919368304E-2</c:v>
                </c:pt>
                <c:pt idx="281">
                  <c:v>3.9110679193683037E-2</c:v>
                </c:pt>
                <c:pt idx="282">
                  <c:v>3.932403919368304E-2</c:v>
                </c:pt>
                <c:pt idx="283">
                  <c:v>3.9544479193683042E-2</c:v>
                </c:pt>
                <c:pt idx="284">
                  <c:v>3.9748519193683038E-2</c:v>
                </c:pt>
                <c:pt idx="285">
                  <c:v>3.994795919368304E-2</c:v>
                </c:pt>
                <c:pt idx="286">
                  <c:v>4.0178239193683039E-2</c:v>
                </c:pt>
                <c:pt idx="287">
                  <c:v>4.0355839193683039E-2</c:v>
                </c:pt>
                <c:pt idx="288">
                  <c:v>4.0577839193683039E-2</c:v>
                </c:pt>
                <c:pt idx="289">
                  <c:v>4.0782639193683037E-2</c:v>
                </c:pt>
                <c:pt idx="290">
                  <c:v>4.0985439193683047E-2</c:v>
                </c:pt>
                <c:pt idx="291">
                  <c:v>4.1176239193683045E-2</c:v>
                </c:pt>
                <c:pt idx="292">
                  <c:v>4.1368239193683036E-2</c:v>
                </c:pt>
                <c:pt idx="293">
                  <c:v>4.1573839193683043E-2</c:v>
                </c:pt>
                <c:pt idx="294">
                  <c:v>4.1779839193683041E-2</c:v>
                </c:pt>
                <c:pt idx="295">
                  <c:v>4.2006239193683043E-2</c:v>
                </c:pt>
                <c:pt idx="296">
                  <c:v>4.2207839193683039E-2</c:v>
                </c:pt>
                <c:pt idx="297">
                  <c:v>4.2401439193683041E-2</c:v>
                </c:pt>
                <c:pt idx="298">
                  <c:v>4.2607039193683034E-2</c:v>
                </c:pt>
                <c:pt idx="299">
                  <c:v>4.2828639193683044E-2</c:v>
                </c:pt>
                <c:pt idx="300">
                  <c:v>4.3036639193683043E-2</c:v>
                </c:pt>
                <c:pt idx="301">
                  <c:v>4.3273439193683039E-2</c:v>
                </c:pt>
                <c:pt idx="302">
                  <c:v>4.3480239193683039E-2</c:v>
                </c:pt>
                <c:pt idx="303">
                  <c:v>4.3688639193683043E-2</c:v>
                </c:pt>
                <c:pt idx="304">
                  <c:v>4.3911439193683038E-2</c:v>
                </c:pt>
                <c:pt idx="305">
                  <c:v>4.4129839193683039E-2</c:v>
                </c:pt>
                <c:pt idx="306">
                  <c:v>4.4338239193683043E-2</c:v>
                </c:pt>
                <c:pt idx="307">
                  <c:v>4.4563439193683038E-2</c:v>
                </c:pt>
                <c:pt idx="308">
                  <c:v>4.4774239193683042E-2</c:v>
                </c:pt>
                <c:pt idx="309">
                  <c:v>4.4987439193683046E-2</c:v>
                </c:pt>
                <c:pt idx="310">
                  <c:v>4.5193439193683044E-2</c:v>
                </c:pt>
                <c:pt idx="311">
                  <c:v>4.539503919368304E-2</c:v>
                </c:pt>
                <c:pt idx="312">
                  <c:v>4.561703919368304E-2</c:v>
                </c:pt>
                <c:pt idx="313">
                  <c:v>4.5817439193683036E-2</c:v>
                </c:pt>
                <c:pt idx="314">
                  <c:v>4.6023839193683039E-2</c:v>
                </c:pt>
                <c:pt idx="315">
                  <c:v>4.6254639193683042E-2</c:v>
                </c:pt>
                <c:pt idx="316">
                  <c:v>4.6444639193683045E-2</c:v>
                </c:pt>
                <c:pt idx="317">
                  <c:v>4.6688639193683039E-2</c:v>
                </c:pt>
                <c:pt idx="318">
                  <c:v>4.6887839193683042E-2</c:v>
                </c:pt>
                <c:pt idx="319">
                  <c:v>4.7093039193683045E-2</c:v>
                </c:pt>
                <c:pt idx="320">
                  <c:v>4.7292639193683039E-2</c:v>
                </c:pt>
                <c:pt idx="321">
                  <c:v>4.7535839193683038E-2</c:v>
                </c:pt>
                <c:pt idx="322">
                  <c:v>4.7750239193683042E-2</c:v>
                </c:pt>
                <c:pt idx="323">
                  <c:v>4.7962639193683036E-2</c:v>
                </c:pt>
                <c:pt idx="324">
                  <c:v>4.8186239193683041E-2</c:v>
                </c:pt>
                <c:pt idx="325">
                  <c:v>4.8373439193683039E-2</c:v>
                </c:pt>
                <c:pt idx="326">
                  <c:v>4.8613839193683041E-2</c:v>
                </c:pt>
                <c:pt idx="327">
                  <c:v>4.8819839193683039E-2</c:v>
                </c:pt>
                <c:pt idx="328">
                  <c:v>4.9045439193683038E-2</c:v>
                </c:pt>
                <c:pt idx="329">
                  <c:v>4.9250639193683041E-2</c:v>
                </c:pt>
                <c:pt idx="330">
                  <c:v>4.9464239193683042E-2</c:v>
                </c:pt>
                <c:pt idx="331">
                  <c:v>4.966663919368304E-2</c:v>
                </c:pt>
                <c:pt idx="332">
                  <c:v>4.9906239193683047E-2</c:v>
                </c:pt>
                <c:pt idx="333">
                  <c:v>5.0109839193683038E-2</c:v>
                </c:pt>
                <c:pt idx="334">
                  <c:v>5.0342239193683039E-2</c:v>
                </c:pt>
                <c:pt idx="335">
                  <c:v>5.0536239193683039E-2</c:v>
                </c:pt>
                <c:pt idx="336">
                  <c:v>5.0768639193683039E-2</c:v>
                </c:pt>
                <c:pt idx="337">
                  <c:v>5.0979039193683039E-2</c:v>
                </c:pt>
                <c:pt idx="338">
                  <c:v>5.1195839193683035E-2</c:v>
                </c:pt>
                <c:pt idx="339">
                  <c:v>5.1426239193683033E-2</c:v>
                </c:pt>
                <c:pt idx="340">
                  <c:v>5.1648639193683038E-2</c:v>
                </c:pt>
                <c:pt idx="341">
                  <c:v>5.1863039193683041E-2</c:v>
                </c:pt>
                <c:pt idx="342">
                  <c:v>5.2091439193683045E-2</c:v>
                </c:pt>
                <c:pt idx="343">
                  <c:v>5.2313839193683043E-2</c:v>
                </c:pt>
                <c:pt idx="344">
                  <c:v>5.2542639193683044E-2</c:v>
                </c:pt>
                <c:pt idx="345">
                  <c:v>5.2779039193683042E-2</c:v>
                </c:pt>
                <c:pt idx="346">
                  <c:v>5.2988239193683034E-2</c:v>
                </c:pt>
                <c:pt idx="347">
                  <c:v>5.3189039193683035E-2</c:v>
                </c:pt>
                <c:pt idx="348">
                  <c:v>5.3416239193683046E-2</c:v>
                </c:pt>
                <c:pt idx="349">
                  <c:v>5.3641439193683034E-2</c:v>
                </c:pt>
                <c:pt idx="350">
                  <c:v>5.3877839193683039E-2</c:v>
                </c:pt>
                <c:pt idx="351">
                  <c:v>5.408783919368304E-2</c:v>
                </c:pt>
                <c:pt idx="352">
                  <c:v>5.4296639193683036E-2</c:v>
                </c:pt>
                <c:pt idx="353">
                  <c:v>5.4510239193683044E-2</c:v>
                </c:pt>
                <c:pt idx="354">
                  <c:v>5.4735839193683036E-2</c:v>
                </c:pt>
                <c:pt idx="355">
                  <c:v>5.4958239193683041E-2</c:v>
                </c:pt>
                <c:pt idx="356">
                  <c:v>5.5196639193683034E-2</c:v>
                </c:pt>
                <c:pt idx="357">
                  <c:v>5.5429839193683036E-2</c:v>
                </c:pt>
                <c:pt idx="358">
                  <c:v>5.5663439193683037E-2</c:v>
                </c:pt>
                <c:pt idx="359">
                  <c:v>5.5893839193683043E-2</c:v>
                </c:pt>
                <c:pt idx="360">
                  <c:v>5.6125439193683041E-2</c:v>
                </c:pt>
                <c:pt idx="361">
                  <c:v>5.6359439193683046E-2</c:v>
                </c:pt>
                <c:pt idx="362">
                  <c:v>5.6584239193683043E-2</c:v>
                </c:pt>
                <c:pt idx="363">
                  <c:v>5.6818239193683034E-2</c:v>
                </c:pt>
                <c:pt idx="364">
                  <c:v>5.7059839193683043E-2</c:v>
                </c:pt>
                <c:pt idx="365">
                  <c:v>5.730103919368304E-2</c:v>
                </c:pt>
                <c:pt idx="366">
                  <c:v>5.7497439193683039E-2</c:v>
                </c:pt>
                <c:pt idx="367">
                  <c:v>5.7749039193683044E-2</c:v>
                </c:pt>
                <c:pt idx="368">
                  <c:v>5.7980639193683042E-2</c:v>
                </c:pt>
                <c:pt idx="369">
                  <c:v>5.8226239193683041E-2</c:v>
                </c:pt>
                <c:pt idx="370">
                  <c:v>5.8453839193683042E-2</c:v>
                </c:pt>
                <c:pt idx="371">
                  <c:v>5.8681039193683039E-2</c:v>
                </c:pt>
                <c:pt idx="372">
                  <c:v>5.891103919368304E-2</c:v>
                </c:pt>
                <c:pt idx="373">
                  <c:v>5.9155039193683041E-2</c:v>
                </c:pt>
                <c:pt idx="374">
                  <c:v>5.9407839193683039E-2</c:v>
                </c:pt>
                <c:pt idx="375">
                  <c:v>5.9658639193683041E-2</c:v>
                </c:pt>
                <c:pt idx="376">
                  <c:v>5.988663919368304E-2</c:v>
                </c:pt>
                <c:pt idx="377">
                  <c:v>6.0124239193683045E-2</c:v>
                </c:pt>
                <c:pt idx="378">
                  <c:v>6.037863919368304E-2</c:v>
                </c:pt>
                <c:pt idx="379">
                  <c:v>6.0609839193683041E-2</c:v>
                </c:pt>
                <c:pt idx="380">
                  <c:v>6.0883839193683037E-2</c:v>
                </c:pt>
                <c:pt idx="381">
                  <c:v>6.1082639193683043E-2</c:v>
                </c:pt>
                <c:pt idx="382">
                  <c:v>6.1341039193683035E-2</c:v>
                </c:pt>
                <c:pt idx="383">
                  <c:v>6.1578639193683039E-2</c:v>
                </c:pt>
                <c:pt idx="384">
                  <c:v>6.1807039193683043E-2</c:v>
                </c:pt>
                <c:pt idx="385">
                  <c:v>6.2027039193683041E-2</c:v>
                </c:pt>
                <c:pt idx="386">
                  <c:v>6.2278239193683041E-2</c:v>
                </c:pt>
                <c:pt idx="387">
                  <c:v>6.2526639193683037E-2</c:v>
                </c:pt>
                <c:pt idx="388">
                  <c:v>6.272943919368304E-2</c:v>
                </c:pt>
                <c:pt idx="389">
                  <c:v>6.2999039193683035E-2</c:v>
                </c:pt>
                <c:pt idx="390">
                  <c:v>6.3231439193683042E-2</c:v>
                </c:pt>
                <c:pt idx="391">
                  <c:v>6.3495039193683031E-2</c:v>
                </c:pt>
                <c:pt idx="392">
                  <c:v>6.3728639193683045E-2</c:v>
                </c:pt>
                <c:pt idx="393">
                  <c:v>6.3957039193683049E-2</c:v>
                </c:pt>
                <c:pt idx="394">
                  <c:v>6.4200239193683034E-2</c:v>
                </c:pt>
                <c:pt idx="395">
                  <c:v>6.4447839193683049E-2</c:v>
                </c:pt>
                <c:pt idx="396">
                  <c:v>6.4714639193683046E-2</c:v>
                </c:pt>
                <c:pt idx="397">
                  <c:v>6.4951839193683039E-2</c:v>
                </c:pt>
                <c:pt idx="398">
                  <c:v>6.5214639193683033E-2</c:v>
                </c:pt>
                <c:pt idx="399">
                  <c:v>6.5450239193683035E-2</c:v>
                </c:pt>
                <c:pt idx="400">
                  <c:v>6.5692639193683039E-2</c:v>
                </c:pt>
                <c:pt idx="401">
                  <c:v>6.5953439193683044E-2</c:v>
                </c:pt>
                <c:pt idx="402">
                  <c:v>6.6200639193683047E-2</c:v>
                </c:pt>
                <c:pt idx="403">
                  <c:v>6.6474639193683044E-2</c:v>
                </c:pt>
                <c:pt idx="404">
                  <c:v>6.6726639193683046E-2</c:v>
                </c:pt>
                <c:pt idx="405">
                  <c:v>6.697543919368304E-2</c:v>
                </c:pt>
                <c:pt idx="406">
                  <c:v>6.7215439193683044E-2</c:v>
                </c:pt>
                <c:pt idx="407">
                  <c:v>6.7449839193683039E-2</c:v>
                </c:pt>
                <c:pt idx="408">
                  <c:v>6.7688639193683037E-2</c:v>
                </c:pt>
                <c:pt idx="409">
                  <c:v>6.7932639193683031E-2</c:v>
                </c:pt>
                <c:pt idx="410">
                  <c:v>6.8178639193683041E-2</c:v>
                </c:pt>
                <c:pt idx="411">
                  <c:v>6.8453439193683033E-2</c:v>
                </c:pt>
                <c:pt idx="412">
                  <c:v>6.8712639193683034E-2</c:v>
                </c:pt>
                <c:pt idx="413">
                  <c:v>6.8957439193683037E-2</c:v>
                </c:pt>
                <c:pt idx="414">
                  <c:v>6.9206239193683045E-2</c:v>
                </c:pt>
                <c:pt idx="415">
                  <c:v>6.9489039193683044E-2</c:v>
                </c:pt>
                <c:pt idx="416">
                  <c:v>6.9736639193683045E-2</c:v>
                </c:pt>
                <c:pt idx="417">
                  <c:v>6.9984639193683043E-2</c:v>
                </c:pt>
                <c:pt idx="418">
                  <c:v>7.0236639193683045E-2</c:v>
                </c:pt>
                <c:pt idx="419">
                  <c:v>7.047583919368304E-2</c:v>
                </c:pt>
                <c:pt idx="420">
                  <c:v>7.0729839193683045E-2</c:v>
                </c:pt>
                <c:pt idx="421">
                  <c:v>7.0967439193683035E-2</c:v>
                </c:pt>
                <c:pt idx="422">
                  <c:v>7.1238239193683037E-2</c:v>
                </c:pt>
                <c:pt idx="423">
                  <c:v>7.1489439193683044E-2</c:v>
                </c:pt>
                <c:pt idx="424">
                  <c:v>7.1745839193683048E-2</c:v>
                </c:pt>
                <c:pt idx="425">
                  <c:v>7.2012239193683034E-2</c:v>
                </c:pt>
                <c:pt idx="426">
                  <c:v>7.2268639193683037E-2</c:v>
                </c:pt>
                <c:pt idx="427">
                  <c:v>7.2514239193683036E-2</c:v>
                </c:pt>
                <c:pt idx="428">
                  <c:v>7.2763439193683041E-2</c:v>
                </c:pt>
                <c:pt idx="429">
                  <c:v>7.3039439193683039E-2</c:v>
                </c:pt>
                <c:pt idx="430">
                  <c:v>7.3287439193683038E-2</c:v>
                </c:pt>
                <c:pt idx="431">
                  <c:v>7.3541439193683042E-2</c:v>
                </c:pt>
                <c:pt idx="432" formatCode="General">
                  <c:v>7.3825839193683032E-2</c:v>
                </c:pt>
                <c:pt idx="433" formatCode="General">
                  <c:v>7.4070639193683036E-2</c:v>
                </c:pt>
                <c:pt idx="434" formatCode="General">
                  <c:v>7.4327839193683035E-2</c:v>
                </c:pt>
                <c:pt idx="435" formatCode="General">
                  <c:v>7.4588239193683042E-2</c:v>
                </c:pt>
                <c:pt idx="436" formatCode="General">
                  <c:v>7.4862639193683037E-2</c:v>
                </c:pt>
                <c:pt idx="437" formatCode="General">
                  <c:v>7.5127439193683032E-2</c:v>
                </c:pt>
                <c:pt idx="438" formatCode="General">
                  <c:v>7.5370239193683033E-2</c:v>
                </c:pt>
                <c:pt idx="439" formatCode="General">
                  <c:v>7.5653839193683042E-2</c:v>
                </c:pt>
                <c:pt idx="440" formatCode="General">
                  <c:v>7.5887039193683045E-2</c:v>
                </c:pt>
                <c:pt idx="441" formatCode="General">
                  <c:v>7.6141439193683033E-2</c:v>
                </c:pt>
                <c:pt idx="442" formatCode="General">
                  <c:v>7.6421039193683038E-2</c:v>
                </c:pt>
                <c:pt idx="443" formatCode="General">
                  <c:v>7.667543919368304E-2</c:v>
                </c:pt>
                <c:pt idx="444" formatCode="General">
                  <c:v>7.6921839193683048E-2</c:v>
                </c:pt>
                <c:pt idx="445" formatCode="General">
                  <c:v>7.7183839193683046E-2</c:v>
                </c:pt>
                <c:pt idx="446" formatCode="General">
                  <c:v>7.7447839193683046E-2</c:v>
                </c:pt>
                <c:pt idx="447" formatCode="General">
                  <c:v>7.7694639193683038E-2</c:v>
                </c:pt>
                <c:pt idx="448" formatCode="General">
                  <c:v>7.7950239193683032E-2</c:v>
                </c:pt>
                <c:pt idx="449" formatCode="General">
                  <c:v>7.8216239193683035E-2</c:v>
                </c:pt>
                <c:pt idx="450" formatCode="General">
                  <c:v>7.8482639193683049E-2</c:v>
                </c:pt>
                <c:pt idx="451" formatCode="General">
                  <c:v>7.8747039193683047E-2</c:v>
                </c:pt>
                <c:pt idx="452" formatCode="General">
                  <c:v>7.9004639193683043E-2</c:v>
                </c:pt>
                <c:pt idx="453" formatCode="General">
                  <c:v>7.9277039193683049E-2</c:v>
                </c:pt>
                <c:pt idx="454" formatCode="General">
                  <c:v>7.9562639193683046E-2</c:v>
                </c:pt>
                <c:pt idx="455" formatCode="General">
                  <c:v>7.9820239193683043E-2</c:v>
                </c:pt>
                <c:pt idx="456" formatCode="General">
                  <c:v>8.0071039193683025E-2</c:v>
                </c:pt>
                <c:pt idx="457" formatCode="General">
                  <c:v>8.0329039193683033E-2</c:v>
                </c:pt>
                <c:pt idx="458" formatCode="General">
                  <c:v>8.0582639193683039E-2</c:v>
                </c:pt>
                <c:pt idx="459" formatCode="General">
                  <c:v>8.0855439193683043E-2</c:v>
                </c:pt>
                <c:pt idx="460" formatCode="General">
                  <c:v>8.1111039193683038E-2</c:v>
                </c:pt>
                <c:pt idx="461" formatCode="General">
                  <c:v>8.1369839193683027E-2</c:v>
                </c:pt>
                <c:pt idx="462" formatCode="General">
                  <c:v>8.1622239193683027E-2</c:v>
                </c:pt>
                <c:pt idx="463" formatCode="General">
                  <c:v>8.1893439193683026E-2</c:v>
                </c:pt>
                <c:pt idx="464" formatCode="General">
                  <c:v>8.2166239193683044E-2</c:v>
                </c:pt>
                <c:pt idx="465" formatCode="General">
                  <c:v>8.2419039193683041E-2</c:v>
                </c:pt>
                <c:pt idx="466" formatCode="General">
                  <c:v>8.267623919368304E-2</c:v>
                </c:pt>
                <c:pt idx="467" formatCode="General">
                  <c:v>8.2947039193683042E-2</c:v>
                </c:pt>
                <c:pt idx="468" formatCode="General">
                  <c:v>8.3190239193683041E-2</c:v>
                </c:pt>
                <c:pt idx="469" formatCode="General">
                  <c:v>8.3440639193683039E-2</c:v>
                </c:pt>
                <c:pt idx="470" formatCode="General">
                  <c:v>8.3721839193683034E-2</c:v>
                </c:pt>
                <c:pt idx="471" formatCode="General">
                  <c:v>8.3981439193683033E-2</c:v>
                </c:pt>
                <c:pt idx="472" formatCode="General">
                  <c:v>8.4272639193683038E-2</c:v>
                </c:pt>
                <c:pt idx="473" formatCode="General">
                  <c:v>8.4531039193683044E-2</c:v>
                </c:pt>
                <c:pt idx="474" formatCode="General">
                  <c:v>8.4779839193683038E-2</c:v>
                </c:pt>
                <c:pt idx="475" formatCode="General">
                  <c:v>8.5068639193683029E-2</c:v>
                </c:pt>
                <c:pt idx="476" formatCode="General">
                  <c:v>8.5338239193683038E-2</c:v>
                </c:pt>
                <c:pt idx="477" formatCode="General">
                  <c:v>8.5577039193683035E-2</c:v>
                </c:pt>
                <c:pt idx="478" formatCode="General">
                  <c:v>8.5820639193683046E-2</c:v>
                </c:pt>
                <c:pt idx="479" formatCode="General">
                  <c:v>8.6093839193683033E-2</c:v>
                </c:pt>
                <c:pt idx="480" formatCode="General">
                  <c:v>8.6380239193683039E-2</c:v>
                </c:pt>
                <c:pt idx="481" formatCode="General">
                  <c:v>8.659983919368304E-2</c:v>
                </c:pt>
                <c:pt idx="482" formatCode="General">
                  <c:v>8.6864239193683038E-2</c:v>
                </c:pt>
                <c:pt idx="483" formatCode="General">
                  <c:v>8.7121439193683037E-2</c:v>
                </c:pt>
                <c:pt idx="484" formatCode="General">
                  <c:v>8.7369439193683049E-2</c:v>
                </c:pt>
                <c:pt idx="485" formatCode="General">
                  <c:v>8.763663919368303E-2</c:v>
                </c:pt>
                <c:pt idx="486" formatCode="General">
                  <c:v>8.791303919368304E-2</c:v>
                </c:pt>
                <c:pt idx="487" formatCode="General">
                  <c:v>8.8171839193683044E-2</c:v>
                </c:pt>
                <c:pt idx="488" formatCode="General">
                  <c:v>8.846863919368303E-2</c:v>
                </c:pt>
                <c:pt idx="489" formatCode="General">
                  <c:v>8.8756239193683029E-2</c:v>
                </c:pt>
                <c:pt idx="490" formatCode="General">
                  <c:v>8.9015439193683044E-2</c:v>
                </c:pt>
                <c:pt idx="491" formatCode="General">
                  <c:v>8.9267839193683043E-2</c:v>
                </c:pt>
                <c:pt idx="492" formatCode="General">
                  <c:v>8.9515839193683042E-2</c:v>
                </c:pt>
                <c:pt idx="493" formatCode="General">
                  <c:v>8.9792639193683035E-2</c:v>
                </c:pt>
                <c:pt idx="494" formatCode="General">
                  <c:v>9.005823919368304E-2</c:v>
                </c:pt>
                <c:pt idx="495" formatCode="General">
                  <c:v>9.0346639193683048E-2</c:v>
                </c:pt>
                <c:pt idx="496" formatCode="General">
                  <c:v>9.0593839193683051E-2</c:v>
                </c:pt>
                <c:pt idx="497" formatCode="General">
                  <c:v>9.0842639193683045E-2</c:v>
                </c:pt>
                <c:pt idx="498" formatCode="General">
                  <c:v>9.1105039193683041E-2</c:v>
                </c:pt>
                <c:pt idx="499" formatCode="General">
                  <c:v>9.1379439193683035E-2</c:v>
                </c:pt>
                <c:pt idx="500" formatCode="General">
                  <c:v>9.164263919368304E-2</c:v>
                </c:pt>
                <c:pt idx="501" formatCode="General">
                  <c:v>9.189263919368304E-2</c:v>
                </c:pt>
                <c:pt idx="502" formatCode="General">
                  <c:v>9.2141839193683045E-2</c:v>
                </c:pt>
                <c:pt idx="503" formatCode="General">
                  <c:v>9.242543919368304E-2</c:v>
                </c:pt>
                <c:pt idx="504" formatCode="General">
                  <c:v>9.2684639193683041E-2</c:v>
                </c:pt>
                <c:pt idx="505" formatCode="General">
                  <c:v>9.2947839193683046E-2</c:v>
                </c:pt>
                <c:pt idx="506" formatCode="General">
                  <c:v>9.3214239193683032E-2</c:v>
                </c:pt>
                <c:pt idx="507" formatCode="General">
                  <c:v>9.3472639193683038E-2</c:v>
                </c:pt>
                <c:pt idx="508" formatCode="General">
                  <c:v>9.372463919368304E-2</c:v>
                </c:pt>
                <c:pt idx="509" formatCode="General">
                  <c:v>9.3968639193683035E-2</c:v>
                </c:pt>
                <c:pt idx="510" formatCode="General">
                  <c:v>9.4248639193683037E-2</c:v>
                </c:pt>
                <c:pt idx="511" formatCode="General">
                  <c:v>9.4501439193683048E-2</c:v>
                </c:pt>
                <c:pt idx="512" formatCode="General">
                  <c:v>9.4792239193683028E-2</c:v>
                </c:pt>
                <c:pt idx="513" formatCode="General">
                  <c:v>9.504023919368304E-2</c:v>
                </c:pt>
                <c:pt idx="514" formatCode="General">
                  <c:v>9.5304239193683027E-2</c:v>
                </c:pt>
                <c:pt idx="515" formatCode="General">
                  <c:v>9.5597439193683034E-2</c:v>
                </c:pt>
                <c:pt idx="516" formatCode="General">
                  <c:v>9.5852639193683031E-2</c:v>
                </c:pt>
                <c:pt idx="517" formatCode="General">
                  <c:v>9.6103839193683052E-2</c:v>
                </c:pt>
                <c:pt idx="518" formatCode="General">
                  <c:v>9.636223919368303E-2</c:v>
                </c:pt>
                <c:pt idx="519" formatCode="General">
                  <c:v>9.6621439193683045E-2</c:v>
                </c:pt>
                <c:pt idx="520" formatCode="General">
                  <c:v>9.6882239193683051E-2</c:v>
                </c:pt>
                <c:pt idx="521" formatCode="General">
                  <c:v>9.7160239193683037E-2</c:v>
                </c:pt>
                <c:pt idx="522" formatCode="General">
                  <c:v>9.7414239193683028E-2</c:v>
                </c:pt>
                <c:pt idx="523" formatCode="General">
                  <c:v>9.770183919368304E-2</c:v>
                </c:pt>
                <c:pt idx="524" formatCode="General">
                  <c:v>9.7958639193683042E-2</c:v>
                </c:pt>
                <c:pt idx="525" formatCode="General">
                  <c:v>9.8212639193683046E-2</c:v>
                </c:pt>
                <c:pt idx="526" formatCode="General">
                  <c:v>9.8464639193683035E-2</c:v>
                </c:pt>
                <c:pt idx="527" formatCode="General">
                  <c:v>9.8735839193683048E-2</c:v>
                </c:pt>
                <c:pt idx="528" formatCode="General">
                  <c:v>9.8996239193683042E-2</c:v>
                </c:pt>
                <c:pt idx="529" formatCode="General">
                  <c:v>9.9277839193683035E-2</c:v>
                </c:pt>
                <c:pt idx="530" formatCode="General">
                  <c:v>9.9535439193683045E-2</c:v>
                </c:pt>
                <c:pt idx="531" formatCode="General">
                  <c:v>9.9779839193683037E-2</c:v>
                </c:pt>
                <c:pt idx="532" formatCode="General">
                  <c:v>0.10005823919368304</c:v>
                </c:pt>
                <c:pt idx="533" formatCode="General">
                  <c:v>0.10031583919368303</c:v>
                </c:pt>
                <c:pt idx="534" formatCode="General">
                  <c:v>0.10060623919368304</c:v>
                </c:pt>
                <c:pt idx="535" formatCode="General">
                  <c:v>0.10086583919368303</c:v>
                </c:pt>
                <c:pt idx="536" formatCode="General">
                  <c:v>0.10110423919368303</c:v>
                </c:pt>
                <c:pt idx="537" formatCode="General">
                  <c:v>0.10137263919368303</c:v>
                </c:pt>
                <c:pt idx="538" formatCode="General">
                  <c:v>0.10162983919368304</c:v>
                </c:pt>
                <c:pt idx="539" formatCode="General">
                  <c:v>0.10188023919368304</c:v>
                </c:pt>
                <c:pt idx="540" formatCode="General">
                  <c:v>0.10216623919368305</c:v>
                </c:pt>
                <c:pt idx="541" formatCode="General">
                  <c:v>0.10241063919368304</c:v>
                </c:pt>
                <c:pt idx="542" formatCode="General">
                  <c:v>0.10268023919368303</c:v>
                </c:pt>
                <c:pt idx="543" formatCode="General">
                  <c:v>0.10294223919368305</c:v>
                </c:pt>
                <c:pt idx="544" formatCode="General">
                  <c:v>0.10320383919368303</c:v>
                </c:pt>
                <c:pt idx="545" formatCode="General">
                  <c:v>0.10348063919368304</c:v>
                </c:pt>
                <c:pt idx="546" formatCode="General">
                  <c:v>0.10376983919368303</c:v>
                </c:pt>
                <c:pt idx="547" formatCode="General">
                  <c:v>0.10402823919368304</c:v>
                </c:pt>
                <c:pt idx="548" formatCode="General">
                  <c:v>0.10431823919368303</c:v>
                </c:pt>
                <c:pt idx="549" formatCode="General">
                  <c:v>0.10460063919368304</c:v>
                </c:pt>
                <c:pt idx="550" formatCode="General">
                  <c:v>0.10485263919368304</c:v>
                </c:pt>
                <c:pt idx="551" formatCode="General">
                  <c:v>0.10514023919368304</c:v>
                </c:pt>
                <c:pt idx="552" formatCode="General">
                  <c:v>0.10539903919368304</c:v>
                </c:pt>
                <c:pt idx="553" formatCode="General">
                  <c:v>0.10565423919368304</c:v>
                </c:pt>
                <c:pt idx="554" formatCode="General">
                  <c:v>0.10590983919368303</c:v>
                </c:pt>
                <c:pt idx="555" formatCode="General">
                  <c:v>0.10616143919368304</c:v>
                </c:pt>
                <c:pt idx="556" formatCode="General">
                  <c:v>0.10645583919368304</c:v>
                </c:pt>
                <c:pt idx="557" formatCode="General">
                  <c:v>0.10670783919368304</c:v>
                </c:pt>
                <c:pt idx="558" formatCode="General">
                  <c:v>0.10695943919368305</c:v>
                </c:pt>
                <c:pt idx="559" formatCode="General">
                  <c:v>0.10722743919368304</c:v>
                </c:pt>
                <c:pt idx="560" formatCode="General">
                  <c:v>0.10747463919368304</c:v>
                </c:pt>
                <c:pt idx="561" formatCode="General">
                  <c:v>0.10772543919368305</c:v>
                </c:pt>
                <c:pt idx="562" formatCode="General">
                  <c:v>0.10801903919368304</c:v>
                </c:pt>
                <c:pt idx="563" formatCode="General">
                  <c:v>0.10828863919368305</c:v>
                </c:pt>
                <c:pt idx="564" formatCode="General">
                  <c:v>0.10857343919368305</c:v>
                </c:pt>
                <c:pt idx="565" formatCode="General">
                  <c:v>0.10885543919368304</c:v>
                </c:pt>
                <c:pt idx="566" formatCode="General">
                  <c:v>0.10911143919368303</c:v>
                </c:pt>
                <c:pt idx="567" formatCode="General">
                  <c:v>0.10936303919368305</c:v>
                </c:pt>
                <c:pt idx="568" formatCode="General">
                  <c:v>0.10963103919368304</c:v>
                </c:pt>
                <c:pt idx="569" formatCode="General">
                  <c:v>0.10988503919368303</c:v>
                </c:pt>
                <c:pt idx="570" formatCode="General">
                  <c:v>0.11014183919368303</c:v>
                </c:pt>
                <c:pt idx="571" formatCode="General">
                  <c:v>0.11039943919368303</c:v>
                </c:pt>
                <c:pt idx="572" formatCode="General">
                  <c:v>0.11067743919368304</c:v>
                </c:pt>
                <c:pt idx="573" formatCode="General">
                  <c:v>0.11093663919368303</c:v>
                </c:pt>
                <c:pt idx="574" formatCode="General">
                  <c:v>0.11122223919368304</c:v>
                </c:pt>
                <c:pt idx="575" formatCode="General">
                  <c:v>0.11148583919368305</c:v>
                </c:pt>
                <c:pt idx="576" formatCode="General">
                  <c:v>0.11174023919368305</c:v>
                </c:pt>
                <c:pt idx="577" formatCode="General">
                  <c:v>0.11199503919368305</c:v>
                </c:pt>
                <c:pt idx="578" formatCode="General">
                  <c:v>0.11226063919368304</c:v>
                </c:pt>
                <c:pt idx="579" formatCode="General">
                  <c:v>0.11252263919368304</c:v>
                </c:pt>
                <c:pt idx="580" formatCode="General">
                  <c:v>0.11278623919368304</c:v>
                </c:pt>
                <c:pt idx="581" formatCode="General">
                  <c:v>0.11304943919368304</c:v>
                </c:pt>
                <c:pt idx="582" formatCode="General">
                  <c:v>0.11333423919368305</c:v>
                </c:pt>
                <c:pt idx="583" formatCode="General">
                  <c:v>0.11359623919368303</c:v>
                </c:pt>
                <c:pt idx="584" formatCode="General">
                  <c:v>0.11385383919368303</c:v>
                </c:pt>
                <c:pt idx="585" formatCode="General">
                  <c:v>0.11413063919368303</c:v>
                </c:pt>
                <c:pt idx="586" formatCode="General">
                  <c:v>0.11440303919368304</c:v>
                </c:pt>
                <c:pt idx="587" formatCode="General">
                  <c:v>0.11466103919368305</c:v>
                </c:pt>
                <c:pt idx="588" formatCode="General">
                  <c:v>0.11491663919368303</c:v>
                </c:pt>
                <c:pt idx="589" formatCode="General">
                  <c:v>0.11517423919368303</c:v>
                </c:pt>
                <c:pt idx="590" formatCode="General">
                  <c:v>0.11546503919368303</c:v>
                </c:pt>
                <c:pt idx="591" formatCode="General">
                  <c:v>0.11572863919368304</c:v>
                </c:pt>
                <c:pt idx="592" formatCode="General">
                  <c:v>0.11598943919368304</c:v>
                </c:pt>
                <c:pt idx="593" formatCode="General">
                  <c:v>0.11624623919368304</c:v>
                </c:pt>
                <c:pt idx="594" formatCode="General">
                  <c:v>0.11651543919368304</c:v>
                </c:pt>
                <c:pt idx="595" formatCode="General">
                  <c:v>0.11677303919368304</c:v>
                </c:pt>
                <c:pt idx="596" formatCode="General">
                  <c:v>0.11702183919368304</c:v>
                </c:pt>
                <c:pt idx="597" formatCode="General">
                  <c:v>0.11728103919368303</c:v>
                </c:pt>
                <c:pt idx="598" formatCode="General">
                  <c:v>0.11755943919368304</c:v>
                </c:pt>
                <c:pt idx="599" formatCode="General">
                  <c:v>0.11781703919368304</c:v>
                </c:pt>
                <c:pt idx="600" formatCode="General">
                  <c:v>0.11808143919368304</c:v>
                </c:pt>
                <c:pt idx="601" formatCode="General">
                  <c:v>0.11833783919368304</c:v>
                </c:pt>
                <c:pt idx="602" formatCode="General">
                  <c:v>0.11860823919368305</c:v>
                </c:pt>
                <c:pt idx="603" formatCode="General">
                  <c:v>0.11886223919368304</c:v>
                </c:pt>
                <c:pt idx="604" formatCode="General">
                  <c:v>0.11913223919368304</c:v>
                </c:pt>
                <c:pt idx="605" formatCode="General">
                  <c:v>0.11942703919368304</c:v>
                </c:pt>
                <c:pt idx="606" formatCode="General">
                  <c:v>0.11968383919368303</c:v>
                </c:pt>
                <c:pt idx="607" formatCode="General">
                  <c:v>0.11995183919368303</c:v>
                </c:pt>
                <c:pt idx="608" formatCode="General">
                  <c:v>0.12021263919368304</c:v>
                </c:pt>
                <c:pt idx="609" formatCode="General">
                  <c:v>0.12048703919368303</c:v>
                </c:pt>
                <c:pt idx="610" formatCode="General">
                  <c:v>0.12074543919368304</c:v>
                </c:pt>
                <c:pt idx="611" formatCode="General">
                  <c:v>0.12103343919368305</c:v>
                </c:pt>
                <c:pt idx="612" formatCode="General">
                  <c:v>0.12129743919368303</c:v>
                </c:pt>
                <c:pt idx="613" formatCode="General">
                  <c:v>0.12155223919368303</c:v>
                </c:pt>
                <c:pt idx="614" formatCode="General">
                  <c:v>0.12180863919368305</c:v>
                </c:pt>
                <c:pt idx="615" formatCode="General">
                  <c:v>0.12209863919368305</c:v>
                </c:pt>
                <c:pt idx="616" formatCode="General">
                  <c:v>0.12238423919368303</c:v>
                </c:pt>
                <c:pt idx="617" formatCode="General">
                  <c:v>0.12265343919368304</c:v>
                </c:pt>
                <c:pt idx="618" formatCode="General">
                  <c:v>0.12294983919368305</c:v>
                </c:pt>
                <c:pt idx="619" formatCode="General">
                  <c:v>0.12322983919368305</c:v>
                </c:pt>
                <c:pt idx="620" formatCode="General">
                  <c:v>0.12349903919368303</c:v>
                </c:pt>
                <c:pt idx="621" formatCode="General">
                  <c:v>0.12375903919368303</c:v>
                </c:pt>
                <c:pt idx="622" formatCode="General">
                  <c:v>0.12402383919368304</c:v>
                </c:pt>
                <c:pt idx="623" formatCode="General">
                  <c:v>0.12427863919368304</c:v>
                </c:pt>
                <c:pt idx="624" formatCode="General">
                  <c:v>0.12457623919368305</c:v>
                </c:pt>
                <c:pt idx="625" formatCode="General">
                  <c:v>0.12483863919368304</c:v>
                </c:pt>
                <c:pt idx="626" formatCode="General">
                  <c:v>0.12512463919368305</c:v>
                </c:pt>
                <c:pt idx="627" formatCode="General">
                  <c:v>0.12538263919368306</c:v>
                </c:pt>
                <c:pt idx="628" formatCode="General">
                  <c:v>0.12567263919368304</c:v>
                </c:pt>
                <c:pt idx="629" formatCode="General">
                  <c:v>0.12594583919368305</c:v>
                </c:pt>
                <c:pt idx="630" formatCode="General">
                  <c:v>0.12618903919368304</c:v>
                </c:pt>
                <c:pt idx="631" formatCode="General">
                  <c:v>0.12647543919368304</c:v>
                </c:pt>
                <c:pt idx="632" formatCode="General">
                  <c:v>0.12674663919368304</c:v>
                </c:pt>
                <c:pt idx="633" formatCode="General">
                  <c:v>0.12704183919368306</c:v>
                </c:pt>
                <c:pt idx="634" formatCode="General">
                  <c:v>0.12731743919368305</c:v>
                </c:pt>
                <c:pt idx="635" formatCode="General">
                  <c:v>0.12756823919368304</c:v>
                </c:pt>
                <c:pt idx="636" formatCode="General">
                  <c:v>0.12785623919368302</c:v>
                </c:pt>
                <c:pt idx="637" formatCode="General">
                  <c:v>0.12810543919368303</c:v>
                </c:pt>
                <c:pt idx="638" formatCode="General">
                  <c:v>0.12838023919368305</c:v>
                </c:pt>
                <c:pt idx="639" formatCode="General">
                  <c:v>0.12866943919368304</c:v>
                </c:pt>
                <c:pt idx="640" formatCode="General">
                  <c:v>0.12892823919368304</c:v>
                </c:pt>
                <c:pt idx="641" formatCode="General">
                  <c:v>0.12920743919368305</c:v>
                </c:pt>
                <c:pt idx="642" formatCode="General">
                  <c:v>0.12949583919368304</c:v>
                </c:pt>
                <c:pt idx="643" formatCode="General">
                  <c:v>0.12975343919368304</c:v>
                </c:pt>
                <c:pt idx="644" formatCode="General">
                  <c:v>0.13000623919368304</c:v>
                </c:pt>
                <c:pt idx="645" formatCode="General">
                  <c:v>0.13029303919368304</c:v>
                </c:pt>
                <c:pt idx="646" formatCode="General">
                  <c:v>0.13058023919368306</c:v>
                </c:pt>
                <c:pt idx="647" formatCode="General">
                  <c:v>0.13084703919368304</c:v>
                </c:pt>
                <c:pt idx="648" formatCode="General">
                  <c:v>0.13114823919368304</c:v>
                </c:pt>
                <c:pt idx="649" formatCode="General">
                  <c:v>0.13142183919368303</c:v>
                </c:pt>
                <c:pt idx="650" formatCode="General">
                  <c:v>0.13168703919368305</c:v>
                </c:pt>
                <c:pt idx="651" formatCode="General">
                  <c:v>0.13194343919368304</c:v>
                </c:pt>
                <c:pt idx="652" formatCode="General">
                  <c:v>0.13219663919368305</c:v>
                </c:pt>
                <c:pt idx="653" formatCode="General">
                  <c:v>0.13249383919368304</c:v>
                </c:pt>
                <c:pt idx="654" formatCode="General">
                  <c:v>0.13272743919368304</c:v>
                </c:pt>
                <c:pt idx="655" formatCode="General">
                  <c:v>0.13302783919368305</c:v>
                </c:pt>
                <c:pt idx="656" formatCode="General">
                  <c:v>0.13330783919368305</c:v>
                </c:pt>
                <c:pt idx="657" formatCode="General">
                  <c:v>0.13358023919368303</c:v>
                </c:pt>
                <c:pt idx="658" formatCode="General">
                  <c:v>0.13387223919368305</c:v>
                </c:pt>
                <c:pt idx="659" formatCode="General">
                  <c:v>0.13413863919368305</c:v>
                </c:pt>
                <c:pt idx="660" formatCode="General">
                  <c:v>0.13440103919368304</c:v>
                </c:pt>
                <c:pt idx="661" formatCode="General">
                  <c:v>0.13469223919368303</c:v>
                </c:pt>
                <c:pt idx="662" formatCode="General">
                  <c:v>0.13496543919368303</c:v>
                </c:pt>
                <c:pt idx="663" formatCode="General">
                  <c:v>0.13526023919368305</c:v>
                </c:pt>
                <c:pt idx="664" formatCode="General">
                  <c:v>0.13552303919368305</c:v>
                </c:pt>
                <c:pt idx="665" formatCode="General">
                  <c:v>0.13580263919368304</c:v>
                </c:pt>
                <c:pt idx="666" formatCode="General">
                  <c:v>0.13608183919368305</c:v>
                </c:pt>
                <c:pt idx="667" formatCode="General">
                  <c:v>0.13635743919368304</c:v>
                </c:pt>
                <c:pt idx="668" formatCode="General">
                  <c:v>0.13663703919368303</c:v>
                </c:pt>
                <c:pt idx="669" formatCode="General">
                  <c:v>0.13690903919368305</c:v>
                </c:pt>
                <c:pt idx="670" formatCode="General">
                  <c:v>0.13719183919368302</c:v>
                </c:pt>
              </c:numCache>
            </c:numRef>
          </c:xVal>
          <c:yVal>
            <c:numRef>
              <c:f>'46NTAB'!$I$22:$I$692</c:f>
              <c:numCache>
                <c:formatCode>0.000</c:formatCode>
                <c:ptCount val="671"/>
                <c:pt idx="0">
                  <c:v>8.3662306734382561</c:v>
                </c:pt>
                <c:pt idx="1">
                  <c:v>8.4080466210063314</c:v>
                </c:pt>
                <c:pt idx="2">
                  <c:v>8.2611586015490186</c:v>
                </c:pt>
                <c:pt idx="3">
                  <c:v>8.5261956801350411</c:v>
                </c:pt>
                <c:pt idx="4">
                  <c:v>9.0589055091537976</c:v>
                </c:pt>
                <c:pt idx="5">
                  <c:v>16.032234297600194</c:v>
                </c:pt>
                <c:pt idx="6">
                  <c:v>22.698862117883646</c:v>
                </c:pt>
                <c:pt idx="7">
                  <c:v>29.467723594221411</c:v>
                </c:pt>
                <c:pt idx="8">
                  <c:v>36.488190359926371</c:v>
                </c:pt>
                <c:pt idx="9">
                  <c:v>44.485528346818619</c:v>
                </c:pt>
                <c:pt idx="10">
                  <c:v>52.318086157294125</c:v>
                </c:pt>
                <c:pt idx="11">
                  <c:v>59.876382037720106</c:v>
                </c:pt>
                <c:pt idx="12">
                  <c:v>68.728691422889071</c:v>
                </c:pt>
                <c:pt idx="13">
                  <c:v>76.759887655812221</c:v>
                </c:pt>
                <c:pt idx="14">
                  <c:v>85.460139049824548</c:v>
                </c:pt>
                <c:pt idx="15">
                  <c:v>94.338805153460683</c:v>
                </c:pt>
                <c:pt idx="16">
                  <c:v>103.39487224677956</c:v>
                </c:pt>
                <c:pt idx="17">
                  <c:v>112.05660228303221</c:v>
                </c:pt>
                <c:pt idx="18">
                  <c:v>121.16132793352121</c:v>
                </c:pt>
                <c:pt idx="19">
                  <c:v>129.86816850715036</c:v>
                </c:pt>
                <c:pt idx="20">
                  <c:v>137.57700179882141</c:v>
                </c:pt>
                <c:pt idx="21">
                  <c:v>148.48310778454604</c:v>
                </c:pt>
                <c:pt idx="22">
                  <c:v>158.10128258517395</c:v>
                </c:pt>
                <c:pt idx="23">
                  <c:v>165.85522641422148</c:v>
                </c:pt>
                <c:pt idx="24">
                  <c:v>174.8687172700165</c:v>
                </c:pt>
                <c:pt idx="25">
                  <c:v>186.11036455622678</c:v>
                </c:pt>
                <c:pt idx="26">
                  <c:v>194.89120668555216</c:v>
                </c:pt>
                <c:pt idx="27">
                  <c:v>206.042126037039</c:v>
                </c:pt>
                <c:pt idx="28">
                  <c:v>216.40589185430494</c:v>
                </c:pt>
                <c:pt idx="29">
                  <c:v>226.55626962398111</c:v>
                </c:pt>
                <c:pt idx="30">
                  <c:v>237.7132712951142</c:v>
                </c:pt>
                <c:pt idx="31">
                  <c:v>248.19361490560027</c:v>
                </c:pt>
                <c:pt idx="32">
                  <c:v>257.75400766958859</c:v>
                </c:pt>
                <c:pt idx="33">
                  <c:v>269.67839533609225</c:v>
                </c:pt>
                <c:pt idx="34">
                  <c:v>280.27886475959207</c:v>
                </c:pt>
                <c:pt idx="35">
                  <c:v>291.318274917564</c:v>
                </c:pt>
                <c:pt idx="36">
                  <c:v>302.55079872430491</c:v>
                </c:pt>
                <c:pt idx="37">
                  <c:v>312.91811256136452</c:v>
                </c:pt>
                <c:pt idx="38">
                  <c:v>323.53885638368524</c:v>
                </c:pt>
                <c:pt idx="39">
                  <c:v>333.09620798785045</c:v>
                </c:pt>
                <c:pt idx="40">
                  <c:v>343.27902479564</c:v>
                </c:pt>
                <c:pt idx="41">
                  <c:v>354.61038629663273</c:v>
                </c:pt>
                <c:pt idx="42">
                  <c:v>365.06183888879906</c:v>
                </c:pt>
                <c:pt idx="43">
                  <c:v>374.34497924891184</c:v>
                </c:pt>
                <c:pt idx="44">
                  <c:v>386.06763664714765</c:v>
                </c:pt>
                <c:pt idx="45">
                  <c:v>397.31891427279783</c:v>
                </c:pt>
                <c:pt idx="46">
                  <c:v>408.54636947983352</c:v>
                </c:pt>
                <c:pt idx="47">
                  <c:v>418.22334003704196</c:v>
                </c:pt>
                <c:pt idx="48">
                  <c:v>428.00776490800109</c:v>
                </c:pt>
                <c:pt idx="49">
                  <c:v>439.05984656523617</c:v>
                </c:pt>
                <c:pt idx="50">
                  <c:v>451.60158967583567</c:v>
                </c:pt>
                <c:pt idx="51">
                  <c:v>462.77430400605499</c:v>
                </c:pt>
                <c:pt idx="52">
                  <c:v>473.11627484458853</c:v>
                </c:pt>
                <c:pt idx="53">
                  <c:v>482.31781074944729</c:v>
                </c:pt>
                <c:pt idx="54">
                  <c:v>493.4058794645893</c:v>
                </c:pt>
                <c:pt idx="55">
                  <c:v>506.10322858613915</c:v>
                </c:pt>
                <c:pt idx="56">
                  <c:v>515.75029440508683</c:v>
                </c:pt>
                <c:pt idx="57">
                  <c:v>526.25750159401059</c:v>
                </c:pt>
                <c:pt idx="58">
                  <c:v>536.2477116130018</c:v>
                </c:pt>
                <c:pt idx="59">
                  <c:v>547.37835656566767</c:v>
                </c:pt>
                <c:pt idx="60">
                  <c:v>557.79432895989737</c:v>
                </c:pt>
                <c:pt idx="61">
                  <c:v>567.15603261544118</c:v>
                </c:pt>
                <c:pt idx="62">
                  <c:v>579.01148732595379</c:v>
                </c:pt>
                <c:pt idx="63">
                  <c:v>587.56221502866208</c:v>
                </c:pt>
                <c:pt idx="64">
                  <c:v>599.0476619606934</c:v>
                </c:pt>
                <c:pt idx="65">
                  <c:v>609.99076872426633</c:v>
                </c:pt>
                <c:pt idx="66">
                  <c:v>620.11276233559329</c:v>
                </c:pt>
                <c:pt idx="67">
                  <c:v>631.47656287469931</c:v>
                </c:pt>
                <c:pt idx="68">
                  <c:v>642.6072078273653</c:v>
                </c:pt>
                <c:pt idx="69">
                  <c:v>652.31864486256916</c:v>
                </c:pt>
                <c:pt idx="70">
                  <c:v>662.22775728627687</c:v>
                </c:pt>
                <c:pt idx="71">
                  <c:v>672.72989587549534</c:v>
                </c:pt>
                <c:pt idx="72">
                  <c:v>684.40794959632512</c:v>
                </c:pt>
                <c:pt idx="73">
                  <c:v>694.07376923418224</c:v>
                </c:pt>
                <c:pt idx="74">
                  <c:v>704.41371263283361</c:v>
                </c:pt>
                <c:pt idx="75">
                  <c:v>714.77899903001116</c:v>
                </c:pt>
                <c:pt idx="76">
                  <c:v>727.1159707125197</c:v>
                </c:pt>
                <c:pt idx="77">
                  <c:v>736.65000675804106</c:v>
                </c:pt>
                <c:pt idx="78">
                  <c:v>747.03049895433412</c:v>
                </c:pt>
                <c:pt idx="79">
                  <c:v>756.68111279307561</c:v>
                </c:pt>
                <c:pt idx="80">
                  <c:v>767.18325138229397</c:v>
                </c:pt>
                <c:pt idx="81">
                  <c:v>777.84251656237439</c:v>
                </c:pt>
                <c:pt idx="82">
                  <c:v>786.51489065800797</c:v>
                </c:pt>
                <c:pt idx="83">
                  <c:v>797.11840124133096</c:v>
                </c:pt>
                <c:pt idx="84">
                  <c:v>807.43807024116143</c:v>
                </c:pt>
                <c:pt idx="85">
                  <c:v>817.30156526752216</c:v>
                </c:pt>
                <c:pt idx="86">
                  <c:v>828.87824699424755</c:v>
                </c:pt>
                <c:pt idx="87">
                  <c:v>838.736673420903</c:v>
                </c:pt>
                <c:pt idx="88">
                  <c:v>849.59361398948704</c:v>
                </c:pt>
                <c:pt idx="89">
                  <c:v>859.14792443382896</c:v>
                </c:pt>
                <c:pt idx="90">
                  <c:v>868.12441451177597</c:v>
                </c:pt>
                <c:pt idx="91">
                  <c:v>880.02041801993039</c:v>
                </c:pt>
                <c:pt idx="92">
                  <c:v>889.79774685130212</c:v>
                </c:pt>
                <c:pt idx="93">
                  <c:v>899.9349462617447</c:v>
                </c:pt>
                <c:pt idx="94">
                  <c:v>910.49790804742588</c:v>
                </c:pt>
                <c:pt idx="95">
                  <c:v>921.01018383605481</c:v>
                </c:pt>
                <c:pt idx="96">
                  <c:v>930.82299286536329</c:v>
                </c:pt>
                <c:pt idx="97">
                  <c:v>940.92978067757463</c:v>
                </c:pt>
                <c:pt idx="98">
                  <c:v>951.60425165677054</c:v>
                </c:pt>
                <c:pt idx="99">
                  <c:v>961.25993409521709</c:v>
                </c:pt>
                <c:pt idx="100">
                  <c:v>970.50505995754077</c:v>
                </c:pt>
                <c:pt idx="101">
                  <c:v>979.27880604727875</c:v>
                </c:pt>
                <c:pt idx="102">
                  <c:v>989.12202667481858</c:v>
                </c:pt>
                <c:pt idx="103">
                  <c:v>998.99565890058955</c:v>
                </c:pt>
                <c:pt idx="104">
                  <c:v>1007.7136503935702</c:v>
                </c:pt>
                <c:pt idx="105">
                  <c:v>1019.3156751188217</c:v>
                </c:pt>
                <c:pt idx="106">
                  <c:v>1028.0590096103285</c:v>
                </c:pt>
                <c:pt idx="107">
                  <c:v>1038.1201800251929</c:v>
                </c:pt>
                <c:pt idx="108">
                  <c:v>1046.3870661444087</c:v>
                </c:pt>
                <c:pt idx="109">
                  <c:v>1053.0218631585433</c:v>
                </c:pt>
                <c:pt idx="110">
                  <c:v>1060.0520109496854</c:v>
                </c:pt>
                <c:pt idx="111">
                  <c:v>1065.9873412044992</c:v>
                </c:pt>
                <c:pt idx="112">
                  <c:v>1070.0827697663181</c:v>
                </c:pt>
                <c:pt idx="113">
                  <c:v>1071.7199274711047</c:v>
                </c:pt>
                <c:pt idx="114">
                  <c:v>1073.2506445820813</c:v>
                </c:pt>
                <c:pt idx="115">
                  <c:v>1073.858876546708</c:v>
                </c:pt>
                <c:pt idx="116">
                  <c:v>1075.5822004464833</c:v>
                </c:pt>
                <c:pt idx="117">
                  <c:v>1076.8088015751468</c:v>
                </c:pt>
                <c:pt idx="118">
                  <c:v>1078.4560964793438</c:v>
                </c:pt>
                <c:pt idx="119">
                  <c:v>1080.2757237735182</c:v>
                </c:pt>
                <c:pt idx="120">
                  <c:v>1082.0142534724091</c:v>
                </c:pt>
                <c:pt idx="121">
                  <c:v>1084.072104952729</c:v>
                </c:pt>
                <c:pt idx="122">
                  <c:v>1085.6940568583998</c:v>
                </c:pt>
                <c:pt idx="123">
                  <c:v>1086.7483255970858</c:v>
                </c:pt>
                <c:pt idx="124">
                  <c:v>1089.5005752370209</c:v>
                </c:pt>
                <c:pt idx="125">
                  <c:v>1090.6562159698115</c:v>
                </c:pt>
                <c:pt idx="126">
                  <c:v>1092.5113234619223</c:v>
                </c:pt>
                <c:pt idx="127">
                  <c:v>1094.5793121416527</c:v>
                </c:pt>
                <c:pt idx="128">
                  <c:v>1095.892079465305</c:v>
                </c:pt>
                <c:pt idx="129">
                  <c:v>1097.2910129839461</c:v>
                </c:pt>
                <c:pt idx="130">
                  <c:v>1099.7036664436314</c:v>
                </c:pt>
                <c:pt idx="131">
                  <c:v>1100.7123177849703</c:v>
                </c:pt>
                <c:pt idx="132">
                  <c:v>1101.8375469195296</c:v>
                </c:pt>
                <c:pt idx="133">
                  <c:v>1103.3074408340437</c:v>
                </c:pt>
                <c:pt idx="134">
                  <c:v>1104.3414351739088</c:v>
                </c:pt>
                <c:pt idx="135">
                  <c:v>1106.0039358772212</c:v>
                </c:pt>
                <c:pt idx="136">
                  <c:v>1106.8098432303518</c:v>
                </c:pt>
                <c:pt idx="137">
                  <c:v>1108.2087767489927</c:v>
                </c:pt>
                <c:pt idx="138">
                  <c:v>1109.1971536915109</c:v>
                </c:pt>
                <c:pt idx="139">
                  <c:v>1110.5707442116257</c:v>
                </c:pt>
                <c:pt idx="140">
                  <c:v>1111.0269181850956</c:v>
                </c:pt>
                <c:pt idx="141">
                  <c:v>1112.1470787199496</c:v>
                </c:pt>
                <c:pt idx="142">
                  <c:v>1113.0746324660051</c:v>
                </c:pt>
                <c:pt idx="143">
                  <c:v>1113.87547121943</c:v>
                </c:pt>
                <c:pt idx="144">
                  <c:v>1114.9550829566422</c:v>
                </c:pt>
                <c:pt idx="145">
                  <c:v>1115.5481091221532</c:v>
                </c:pt>
                <c:pt idx="146">
                  <c:v>1116.577034862313</c:v>
                </c:pt>
                <c:pt idx="147">
                  <c:v>1117.4893828092529</c:v>
                </c:pt>
                <c:pt idx="148">
                  <c:v>1118.0114485788908</c:v>
                </c:pt>
                <c:pt idx="149">
                  <c:v>1119.3242159025428</c:v>
                </c:pt>
                <c:pt idx="150">
                  <c:v>1119.4559994948786</c:v>
                </c:pt>
                <c:pt idx="151">
                  <c:v>1120.0997116574417</c:v>
                </c:pt>
                <c:pt idx="152">
                  <c:v>1120.6065716279638</c:v>
                </c:pt>
                <c:pt idx="153">
                  <c:v>1121.9902993474893</c:v>
                </c:pt>
                <c:pt idx="154">
                  <c:v>1122.3805815247913</c:v>
                </c:pt>
                <c:pt idx="155">
                  <c:v>1123.0293622870597</c:v>
                </c:pt>
                <c:pt idx="156">
                  <c:v>1123.2979980714363</c:v>
                </c:pt>
                <c:pt idx="157">
                  <c:v>1123.8504754393055</c:v>
                </c:pt>
                <c:pt idx="158">
                  <c:v>1124.6056967953837</c:v>
                </c:pt>
                <c:pt idx="159">
                  <c:v>1125.4268099476294</c:v>
                </c:pt>
                <c:pt idx="160">
                  <c:v>1125.9843559152039</c:v>
                </c:pt>
                <c:pt idx="161">
                  <c:v>1126.5672448813043</c:v>
                </c:pt>
                <c:pt idx="162">
                  <c:v>1127.9459040011243</c:v>
                </c:pt>
                <c:pt idx="163">
                  <c:v>1128.0219329967026</c:v>
                </c:pt>
                <c:pt idx="164">
                  <c:v>1128.827840349833</c:v>
                </c:pt>
                <c:pt idx="165">
                  <c:v>1129.7756684947092</c:v>
                </c:pt>
                <c:pt idx="166">
                  <c:v>1130.0088240811494</c:v>
                </c:pt>
                <c:pt idx="167">
                  <c:v>1130.5562328493133</c:v>
                </c:pt>
                <c:pt idx="168">
                  <c:v>1130.8147314342796</c:v>
                </c:pt>
                <c:pt idx="169">
                  <c:v>1131.4381691980218</c:v>
                </c:pt>
                <c:pt idx="170">
                  <c:v>1131.6814619838724</c:v>
                </c:pt>
                <c:pt idx="171">
                  <c:v>1132.2085963532154</c:v>
                </c:pt>
                <c:pt idx="172">
                  <c:v>1132.5735355319912</c:v>
                </c:pt>
                <c:pt idx="173">
                  <c:v>1133.3236882883641</c:v>
                </c:pt>
                <c:pt idx="174">
                  <c:v>1133.6227356709724</c:v>
                </c:pt>
                <c:pt idx="175">
                  <c:v>1134.0839782441474</c:v>
                </c:pt>
                <c:pt idx="176">
                  <c:v>1134.4996034199753</c:v>
                </c:pt>
                <c:pt idx="177">
                  <c:v>1134.8949541969828</c:v>
                </c:pt>
                <c:pt idx="178">
                  <c:v>1136.5523863005901</c:v>
                </c:pt>
                <c:pt idx="179">
                  <c:v>1136.2026529209299</c:v>
                </c:pt>
                <c:pt idx="180">
                  <c:v>1137.4039110510673</c:v>
                </c:pt>
                <c:pt idx="181">
                  <c:v>1137.4850086463507</c:v>
                </c:pt>
                <c:pt idx="182">
                  <c:v>1138.2452986021342</c:v>
                </c:pt>
                <c:pt idx="183">
                  <c:v>1138.883942164992</c:v>
                </c:pt>
                <c:pt idx="184">
                  <c:v>1138.7369527735405</c:v>
                </c:pt>
                <c:pt idx="185">
                  <c:v>1139.1221663511371</c:v>
                </c:pt>
                <c:pt idx="186">
                  <c:v>1140.2169838874652</c:v>
                </c:pt>
                <c:pt idx="187">
                  <c:v>1140.1612292907075</c:v>
                </c:pt>
                <c:pt idx="188">
                  <c:v>1141.0533028388265</c:v>
                </c:pt>
                <c:pt idx="189">
                  <c:v>1140.8454902509125</c:v>
                </c:pt>
                <c:pt idx="190">
                  <c:v>1142.5079909542253</c:v>
                </c:pt>
                <c:pt idx="191">
                  <c:v>1142.7766267386016</c:v>
                </c:pt>
                <c:pt idx="192">
                  <c:v>1142.8678615332958</c:v>
                </c:pt>
                <c:pt idx="193">
                  <c:v>1143.0401939232734</c:v>
                </c:pt>
                <c:pt idx="194">
                  <c:v>1143.4608876988068</c:v>
                </c:pt>
                <c:pt idx="195">
                  <c:v>1143.88158147434</c:v>
                </c:pt>
                <c:pt idx="196">
                  <c:v>1144.3580298466309</c:v>
                </c:pt>
                <c:pt idx="197">
                  <c:v>1144.7939294212799</c:v>
                </c:pt>
                <c:pt idx="198">
                  <c:v>1145.392024186496</c:v>
                </c:pt>
                <c:pt idx="199">
                  <c:v>1145.990118951712</c:v>
                </c:pt>
                <c:pt idx="200">
                  <c:v>1146.1979315396263</c:v>
                </c:pt>
                <c:pt idx="201">
                  <c:v>1147.0038388927562</c:v>
                </c:pt>
                <c:pt idx="202">
                  <c:v>1147.3079548750695</c:v>
                </c:pt>
                <c:pt idx="203">
                  <c:v>1147.6728940538458</c:v>
                </c:pt>
                <c:pt idx="204">
                  <c:v>1148.5396246034386</c:v>
                </c:pt>
                <c:pt idx="205">
                  <c:v>1148.8082603878149</c:v>
                </c:pt>
                <c:pt idx="206">
                  <c:v>1148.5142816049124</c:v>
                </c:pt>
                <c:pt idx="207">
                  <c:v>1149.6293735400611</c:v>
                </c:pt>
                <c:pt idx="208">
                  <c:v>1149.7763629315125</c:v>
                </c:pt>
                <c:pt idx="209">
                  <c:v>1150.8002200719673</c:v>
                </c:pt>
                <c:pt idx="210">
                  <c:v>1150.5315842875905</c:v>
                </c:pt>
                <c:pt idx="211">
                  <c:v>1150.5062412890641</c:v>
                </c:pt>
                <c:pt idx="212">
                  <c:v>1151.3577660395415</c:v>
                </c:pt>
                <c:pt idx="213">
                  <c:v>1152.1636733926719</c:v>
                </c:pt>
                <c:pt idx="214">
                  <c:v>1152.1433989938507</c:v>
                </c:pt>
                <c:pt idx="215">
                  <c:v>1152.7161507605408</c:v>
                </c:pt>
                <c:pt idx="216">
                  <c:v>1153.1469817354848</c:v>
                </c:pt>
                <c:pt idx="217">
                  <c:v>1153.1875305331264</c:v>
                </c:pt>
                <c:pt idx="218">
                  <c:v>1153.1773933337161</c:v>
                </c:pt>
                <c:pt idx="219">
                  <c:v>1154.5256408553048</c:v>
                </c:pt>
                <c:pt idx="220">
                  <c:v>1154.5104350561892</c:v>
                </c:pt>
                <c:pt idx="221">
                  <c:v>1154.6979732452824</c:v>
                </c:pt>
                <c:pt idx="222">
                  <c:v>1155.9448487727668</c:v>
                </c:pt>
                <c:pt idx="223">
                  <c:v>1155.9499173724721</c:v>
                </c:pt>
                <c:pt idx="224">
                  <c:v>1156.000603369524</c:v>
                </c:pt>
                <c:pt idx="225">
                  <c:v>1156.7963735232438</c:v>
                </c:pt>
                <c:pt idx="226">
                  <c:v>1157.2322730978929</c:v>
                </c:pt>
                <c:pt idx="227">
                  <c:v>1157.7948876651726</c:v>
                </c:pt>
                <c:pt idx="228">
                  <c:v>1158.474080025672</c:v>
                </c:pt>
                <c:pt idx="229">
                  <c:v>1157.6935156710681</c:v>
                </c:pt>
                <c:pt idx="230">
                  <c:v>1157.8759852604562</c:v>
                </c:pt>
                <c:pt idx="231">
                  <c:v>1159.3509477746754</c:v>
                </c:pt>
                <c:pt idx="232">
                  <c:v>1159.589171960821</c:v>
                </c:pt>
                <c:pt idx="233">
                  <c:v>1159.497937166127</c:v>
                </c:pt>
                <c:pt idx="234">
                  <c:v>1160.0402773345854</c:v>
                </c:pt>
                <c:pt idx="235">
                  <c:v>1159.6753381558096</c:v>
                </c:pt>
                <c:pt idx="236">
                  <c:v>1160.2075411248577</c:v>
                </c:pt>
                <c:pt idx="237">
                  <c:v>1160.6941266965591</c:v>
                </c:pt>
                <c:pt idx="238">
                  <c:v>1160.9019392844732</c:v>
                </c:pt>
                <c:pt idx="239">
                  <c:v>1161.5963374440885</c:v>
                </c:pt>
                <c:pt idx="240">
                  <c:v>1161.3682504573535</c:v>
                </c:pt>
                <c:pt idx="241">
                  <c:v>1162.0068940202113</c:v>
                </c:pt>
                <c:pt idx="242">
                  <c:v>1162.9344477662669</c:v>
                </c:pt>
                <c:pt idx="243">
                  <c:v>1163.2740439465169</c:v>
                </c:pt>
                <c:pt idx="244">
                  <c:v>1163.0763685580132</c:v>
                </c:pt>
                <c:pt idx="245">
                  <c:v>1164.2117348919828</c:v>
                </c:pt>
                <c:pt idx="246">
                  <c:v>1163.8873445108486</c:v>
                </c:pt>
                <c:pt idx="247">
                  <c:v>1163.9583049067214</c:v>
                </c:pt>
                <c:pt idx="248">
                  <c:v>1164.0748826999418</c:v>
                </c:pt>
                <c:pt idx="249">
                  <c:v>1165.4180616218252</c:v>
                </c:pt>
                <c:pt idx="250">
                  <c:v>1164.8655842539563</c:v>
                </c:pt>
                <c:pt idx="251">
                  <c:v>1165.1240828389225</c:v>
                </c:pt>
                <c:pt idx="252">
                  <c:v>1165.8793041950005</c:v>
                </c:pt>
                <c:pt idx="253">
                  <c:v>1165.2001118345008</c:v>
                </c:pt>
                <c:pt idx="254">
                  <c:v>1166.2391747740712</c:v>
                </c:pt>
                <c:pt idx="255">
                  <c:v>1165.9299901920526</c:v>
                </c:pt>
                <c:pt idx="256">
                  <c:v>1166.4469873619853</c:v>
                </c:pt>
                <c:pt idx="257">
                  <c:v>1167.2123459174738</c:v>
                </c:pt>
                <c:pt idx="258">
                  <c:v>1167.3948155068617</c:v>
                </c:pt>
                <c:pt idx="259">
                  <c:v>1167.8915382779733</c:v>
                </c:pt>
                <c:pt idx="260">
                  <c:v>1168.2007228599919</c:v>
                </c:pt>
                <c:pt idx="261">
                  <c:v>1168.7278572293349</c:v>
                </c:pt>
                <c:pt idx="262">
                  <c:v>1168.5099074420102</c:v>
                </c:pt>
                <c:pt idx="263">
                  <c:v>1168.9559442160698</c:v>
                </c:pt>
                <c:pt idx="264">
                  <c:v>1169.2448543992675</c:v>
                </c:pt>
                <c:pt idx="265">
                  <c:v>1169.3969123904242</c:v>
                </c:pt>
                <c:pt idx="266">
                  <c:v>1169.3259519945509</c:v>
                </c:pt>
                <c:pt idx="267">
                  <c:v>1169.9392525588828</c:v>
                </c:pt>
                <c:pt idx="268">
                  <c:v>1169.7770573683158</c:v>
                </c:pt>
                <c:pt idx="269">
                  <c:v>1170.0254187538715</c:v>
                </c:pt>
                <c:pt idx="270">
                  <c:v>1170.8110517081807</c:v>
                </c:pt>
                <c:pt idx="271">
                  <c:v>1171.4598324704493</c:v>
                </c:pt>
                <c:pt idx="272">
                  <c:v>1171.4446266713335</c:v>
                </c:pt>
                <c:pt idx="273">
                  <c:v>1171.115167690494</c:v>
                </c:pt>
                <c:pt idx="274">
                  <c:v>1171.5561358648483</c:v>
                </c:pt>
                <c:pt idx="275">
                  <c:v>1171.8197030495198</c:v>
                </c:pt>
                <c:pt idx="276">
                  <c:v>1171.9058692445085</c:v>
                </c:pt>
                <c:pt idx="277">
                  <c:v>1172.762462594691</c:v>
                </c:pt>
                <c:pt idx="278">
                  <c:v>1172.6002674041238</c:v>
                </c:pt>
                <c:pt idx="279">
                  <c:v>1172.8384915902693</c:v>
                </c:pt>
                <c:pt idx="280">
                  <c:v>1173.3301457616758</c:v>
                </c:pt>
                <c:pt idx="281">
                  <c:v>1172.7878055932169</c:v>
                </c:pt>
                <c:pt idx="282">
                  <c:v>1173.725496538683</c:v>
                </c:pt>
                <c:pt idx="283">
                  <c:v>1173.4720665534221</c:v>
                </c:pt>
                <c:pt idx="284">
                  <c:v>1174.4959236938766</c:v>
                </c:pt>
                <c:pt idx="285">
                  <c:v>1174.1208473156903</c:v>
                </c:pt>
                <c:pt idx="286">
                  <c:v>1173.9181033274813</c:v>
                </c:pt>
                <c:pt idx="287">
                  <c:v>1174.3996202994776</c:v>
                </c:pt>
                <c:pt idx="288">
                  <c:v>1174.6023642876862</c:v>
                </c:pt>
                <c:pt idx="289">
                  <c:v>1174.9825092655778</c:v>
                </c:pt>
                <c:pt idx="290">
                  <c:v>1175.4437518387531</c:v>
                </c:pt>
                <c:pt idx="291">
                  <c:v>1174.9267546688204</c:v>
                </c:pt>
                <c:pt idx="292">
                  <c:v>1175.2511450499546</c:v>
                </c:pt>
                <c:pt idx="293">
                  <c:v>1175.6312900278463</c:v>
                </c:pt>
                <c:pt idx="294">
                  <c:v>1175.5806040307941</c:v>
                </c:pt>
                <c:pt idx="295">
                  <c:v>1176.0367780042641</c:v>
                </c:pt>
                <c:pt idx="296">
                  <c:v>1176.0266408048535</c:v>
                </c:pt>
                <c:pt idx="297">
                  <c:v>1176.0215722051485</c:v>
                </c:pt>
                <c:pt idx="298">
                  <c:v>1176.0925326010213</c:v>
                </c:pt>
                <c:pt idx="299">
                  <c:v>1176.381442784219</c:v>
                </c:pt>
                <c:pt idx="300">
                  <c:v>1177.1062525420657</c:v>
                </c:pt>
                <c:pt idx="301">
                  <c:v>1177.4255743234946</c:v>
                </c:pt>
                <c:pt idx="302">
                  <c:v>1176.9846061491403</c:v>
                </c:pt>
                <c:pt idx="303">
                  <c:v>1177.1265269408866</c:v>
                </c:pt>
                <c:pt idx="304">
                  <c:v>1177.2836535317483</c:v>
                </c:pt>
                <c:pt idx="305">
                  <c:v>1177.1468013397073</c:v>
                </c:pt>
                <c:pt idx="306">
                  <c:v>1177.3089965302745</c:v>
                </c:pt>
                <c:pt idx="307">
                  <c:v>1177.9780516913638</c:v>
                </c:pt>
                <c:pt idx="308">
                  <c:v>1178.1554526810464</c:v>
                </c:pt>
                <c:pt idx="309">
                  <c:v>1177.4762603205468</c:v>
                </c:pt>
                <c:pt idx="310">
                  <c:v>1178.1098352836996</c:v>
                </c:pt>
                <c:pt idx="311">
                  <c:v>1177.9121598951958</c:v>
                </c:pt>
                <c:pt idx="312">
                  <c:v>1178.3734024683708</c:v>
                </c:pt>
                <c:pt idx="313">
                  <c:v>1178.4545000636545</c:v>
                </c:pt>
                <c:pt idx="314">
                  <c:v>1178.5406662586431</c:v>
                </c:pt>
                <c:pt idx="315">
                  <c:v>1178.4240884654232</c:v>
                </c:pt>
                <c:pt idx="316">
                  <c:v>1179.1590354226803</c:v>
                </c:pt>
                <c:pt idx="317">
                  <c:v>1179.8078161849487</c:v>
                </c:pt>
                <c:pt idx="318">
                  <c:v>1179.245201617669</c:v>
                </c:pt>
                <c:pt idx="319">
                  <c:v>1178.7839590444937</c:v>
                </c:pt>
                <c:pt idx="320">
                  <c:v>1178.6471068524529</c:v>
                </c:pt>
                <c:pt idx="321">
                  <c:v>1179.6000035970346</c:v>
                </c:pt>
                <c:pt idx="322">
                  <c:v>1179.4226026073518</c:v>
                </c:pt>
                <c:pt idx="323">
                  <c:v>1179.6658953932024</c:v>
                </c:pt>
                <c:pt idx="324">
                  <c:v>1179.5594547993926</c:v>
                </c:pt>
                <c:pt idx="325">
                  <c:v>1179.8483649825903</c:v>
                </c:pt>
                <c:pt idx="326">
                  <c:v>1180.046040371094</c:v>
                </c:pt>
                <c:pt idx="327">
                  <c:v>1180.0865891687356</c:v>
                </c:pt>
                <c:pt idx="328">
                  <c:v>1180.3501563534073</c:v>
                </c:pt>
                <c:pt idx="329">
                  <c:v>1180.3248133548811</c:v>
                </c:pt>
                <c:pt idx="330">
                  <c:v>1180.4059109501645</c:v>
                </c:pt>
                <c:pt idx="331">
                  <c:v>1180.5529003416161</c:v>
                </c:pt>
                <c:pt idx="332">
                  <c:v>1180.1474123651983</c:v>
                </c:pt>
                <c:pt idx="333">
                  <c:v>1180.2538529590079</c:v>
                </c:pt>
                <c:pt idx="334">
                  <c:v>1180.6137235380788</c:v>
                </c:pt>
                <c:pt idx="335">
                  <c:v>1180.6998897330675</c:v>
                </c:pt>
                <c:pt idx="336">
                  <c:v>1180.6948211333622</c:v>
                </c:pt>
                <c:pt idx="337">
                  <c:v>1180.5072829442693</c:v>
                </c:pt>
                <c:pt idx="338">
                  <c:v>1180.8164675262876</c:v>
                </c:pt>
                <c:pt idx="339">
                  <c:v>1180.5376945425005</c:v>
                </c:pt>
                <c:pt idx="340">
                  <c:v>1180.502214344564</c:v>
                </c:pt>
                <c:pt idx="341">
                  <c:v>1180.9431825189181</c:v>
                </c:pt>
                <c:pt idx="342">
                  <c:v>1180.6339979368995</c:v>
                </c:pt>
                <c:pt idx="343">
                  <c:v>1181.2067497035898</c:v>
                </c:pt>
                <c:pt idx="344">
                  <c:v>1180.5529003416161</c:v>
                </c:pt>
                <c:pt idx="345">
                  <c:v>1181.0749661112538</c:v>
                </c:pt>
                <c:pt idx="346">
                  <c:v>1181.2270241024105</c:v>
                </c:pt>
                <c:pt idx="347">
                  <c:v>1181.0040057153808</c:v>
                </c:pt>
                <c:pt idx="348">
                  <c:v>1180.8620849236345</c:v>
                </c:pt>
                <c:pt idx="349">
                  <c:v>1181.1662009059478</c:v>
                </c:pt>
                <c:pt idx="350">
                  <c:v>1181.1053777094851</c:v>
                </c:pt>
                <c:pt idx="351">
                  <c:v>1181.0952405100747</c:v>
                </c:pt>
                <c:pt idx="352">
                  <c:v>1180.664409535131</c:v>
                </c:pt>
                <c:pt idx="353">
                  <c:v>1181.0090743150861</c:v>
                </c:pt>
                <c:pt idx="354">
                  <c:v>1181.6071690803021</c:v>
                </c:pt>
                <c:pt idx="355">
                  <c:v>1181.1053777094851</c:v>
                </c:pt>
                <c:pt idx="356">
                  <c:v>1181.419630891209</c:v>
                </c:pt>
                <c:pt idx="357">
                  <c:v>1180.9837313165599</c:v>
                </c:pt>
                <c:pt idx="358">
                  <c:v>1181.4551110891455</c:v>
                </c:pt>
                <c:pt idx="359">
                  <c:v>1181.6375806785334</c:v>
                </c:pt>
                <c:pt idx="360">
                  <c:v>1181.8200502679215</c:v>
                </c:pt>
                <c:pt idx="361">
                  <c:v>1181.6173062797125</c:v>
                </c:pt>
                <c:pt idx="362">
                  <c:v>1181.0851033106644</c:v>
                </c:pt>
                <c:pt idx="363">
                  <c:v>1180.4768713460378</c:v>
                </c:pt>
                <c:pt idx="364">
                  <c:v>1181.1053777094851</c:v>
                </c:pt>
                <c:pt idx="365">
                  <c:v>1180.8468791245189</c:v>
                </c:pt>
                <c:pt idx="366">
                  <c:v>1180.8215361259929</c:v>
                </c:pt>
                <c:pt idx="367">
                  <c:v>1180.7455071304146</c:v>
                </c:pt>
                <c:pt idx="368">
                  <c:v>1180.4211167492804</c:v>
                </c:pt>
                <c:pt idx="369">
                  <c:v>1180.5833119398476</c:v>
                </c:pt>
                <c:pt idx="370">
                  <c:v>1181.1814067050634</c:v>
                </c:pt>
                <c:pt idx="371">
                  <c:v>1180.8418105248138</c:v>
                </c:pt>
                <c:pt idx="372">
                  <c:v>1180.8215361259929</c:v>
                </c:pt>
                <c:pt idx="373">
                  <c:v>1180.0359031716837</c:v>
                </c:pt>
                <c:pt idx="374">
                  <c:v>1181.0648289118435</c:v>
                </c:pt>
                <c:pt idx="375">
                  <c:v>1180.7759187286458</c:v>
                </c:pt>
                <c:pt idx="376">
                  <c:v>1180.5072829442693</c:v>
                </c:pt>
                <c:pt idx="377">
                  <c:v>1180.5883805395526</c:v>
                </c:pt>
                <c:pt idx="378">
                  <c:v>1180.3805679516386</c:v>
                </c:pt>
                <c:pt idx="379">
                  <c:v>1180.3907051510489</c:v>
                </c:pt>
                <c:pt idx="380">
                  <c:v>1180.3298819545862</c:v>
                </c:pt>
                <c:pt idx="381">
                  <c:v>1179.7216499899598</c:v>
                </c:pt>
                <c:pt idx="382">
                  <c:v>1179.7520615881913</c:v>
                </c:pt>
                <c:pt idx="383">
                  <c:v>1179.6608267934973</c:v>
                </c:pt>
                <c:pt idx="384">
                  <c:v>1179.5239746014563</c:v>
                </c:pt>
                <c:pt idx="385">
                  <c:v>1179.5898663976241</c:v>
                </c:pt>
                <c:pt idx="386">
                  <c:v>1179.4783572041092</c:v>
                </c:pt>
                <c:pt idx="387">
                  <c:v>1179.3972596088256</c:v>
                </c:pt>
                <c:pt idx="388">
                  <c:v>1178.8194392424305</c:v>
                </c:pt>
                <c:pt idx="389">
                  <c:v>1179.0982122262176</c:v>
                </c:pt>
                <c:pt idx="390">
                  <c:v>1178.7586160459678</c:v>
                </c:pt>
                <c:pt idx="391">
                  <c:v>1179.1438296235647</c:v>
                </c:pt>
                <c:pt idx="392">
                  <c:v>1178.1199724831099</c:v>
                </c:pt>
                <c:pt idx="393">
                  <c:v>1177.9679144919533</c:v>
                </c:pt>
                <c:pt idx="394">
                  <c:v>1178.3531280695502</c:v>
                </c:pt>
                <c:pt idx="395">
                  <c:v>1177.7094159069868</c:v>
                </c:pt>
                <c:pt idx="396">
                  <c:v>1177.6485927105243</c:v>
                </c:pt>
                <c:pt idx="397">
                  <c:v>1177.7955821019759</c:v>
                </c:pt>
                <c:pt idx="398">
                  <c:v>1177.0961153426551</c:v>
                </c:pt>
                <c:pt idx="399">
                  <c:v>1176.6348727694801</c:v>
                </c:pt>
                <c:pt idx="400">
                  <c:v>1176.589255372133</c:v>
                </c:pt>
                <c:pt idx="401">
                  <c:v>1175.996229206622</c:v>
                </c:pt>
                <c:pt idx="402">
                  <c:v>1176.3865113839242</c:v>
                </c:pt>
                <c:pt idx="403">
                  <c:v>1176.1330813986631</c:v>
                </c:pt>
                <c:pt idx="404">
                  <c:v>1175.2004590529025</c:v>
                </c:pt>
                <c:pt idx="405">
                  <c:v>1175.0636068608615</c:v>
                </c:pt>
                <c:pt idx="406">
                  <c:v>1174.936891868231</c:v>
                </c:pt>
                <c:pt idx="407">
                  <c:v>1174.4097574988878</c:v>
                </c:pt>
                <c:pt idx="408">
                  <c:v>1174.0397497204067</c:v>
                </c:pt>
                <c:pt idx="409">
                  <c:v>1173.9231719271866</c:v>
                </c:pt>
                <c:pt idx="410">
                  <c:v>1174.1005729168694</c:v>
                </c:pt>
                <c:pt idx="411">
                  <c:v>1173.7052221398621</c:v>
                </c:pt>
                <c:pt idx="412">
                  <c:v>1172.5191698088404</c:v>
                </c:pt>
                <c:pt idx="413">
                  <c:v>1172.3164258206316</c:v>
                </c:pt>
                <c:pt idx="414">
                  <c:v>1171.9666924409712</c:v>
                </c:pt>
                <c:pt idx="415">
                  <c:v>1171.7284682548259</c:v>
                </c:pt>
                <c:pt idx="416">
                  <c:v>1171.2368140834194</c:v>
                </c:pt>
                <c:pt idx="417">
                  <c:v>1170.5931019208563</c:v>
                </c:pt>
                <c:pt idx="418">
                  <c:v>1169.7010283727375</c:v>
                </c:pt>
                <c:pt idx="419">
                  <c:v>1168.9204640181333</c:v>
                </c:pt>
                <c:pt idx="420">
                  <c:v>1169.006630213122</c:v>
                </c:pt>
                <c:pt idx="421">
                  <c:v>1167.8256464818055</c:v>
                </c:pt>
                <c:pt idx="422">
                  <c:v>1168.1956542602866</c:v>
                </c:pt>
                <c:pt idx="423">
                  <c:v>1166.806857941056</c:v>
                </c:pt>
                <c:pt idx="424">
                  <c:v>1167.2782377136414</c:v>
                </c:pt>
                <c:pt idx="425">
                  <c:v>1165.7019032053176</c:v>
                </c:pt>
                <c:pt idx="426">
                  <c:v>1165.9857447888103</c:v>
                </c:pt>
                <c:pt idx="427">
                  <c:v>1164.9973678462918</c:v>
                </c:pt>
                <c:pt idx="428">
                  <c:v>1164.4550276778334</c:v>
                </c:pt>
                <c:pt idx="429">
                  <c:v>1163.1270545550653</c:v>
                </c:pt>
                <c:pt idx="430">
                  <c:v>1162.980065163614</c:v>
                </c:pt>
                <c:pt idx="431">
                  <c:v>1162.6962235801216</c:v>
                </c:pt>
                <c:pt idx="432" formatCode="General">
                  <c:v>1162.1741578104836</c:v>
                </c:pt>
                <c:pt idx="433" formatCode="General">
                  <c:v>1161.0641344750402</c:v>
                </c:pt>
                <c:pt idx="434" formatCode="General">
                  <c:v>1160.4001479136562</c:v>
                </c:pt>
                <c:pt idx="435" formatCode="General">
                  <c:v>1160.182198126332</c:v>
                </c:pt>
                <c:pt idx="436" formatCode="General">
                  <c:v>1158.930253999142</c:v>
                </c:pt>
                <c:pt idx="437" formatCode="General">
                  <c:v>1158.6261380168287</c:v>
                </c:pt>
                <c:pt idx="438" formatCode="General">
                  <c:v>1156.8724025188221</c:v>
                </c:pt>
                <c:pt idx="439" formatCode="General">
                  <c:v>1156.9433629146954</c:v>
                </c:pt>
                <c:pt idx="440" formatCode="General">
                  <c:v>1155.1541472187523</c:v>
                </c:pt>
                <c:pt idx="441" formatCode="General">
                  <c:v>1155.6356641907482</c:v>
                </c:pt>
                <c:pt idx="442" formatCode="General">
                  <c:v>1154.8652370355546</c:v>
                </c:pt>
                <c:pt idx="443" formatCode="General">
                  <c:v>1154.3381026662116</c:v>
                </c:pt>
                <c:pt idx="444" formatCode="General">
                  <c:v>1152.8986203499287</c:v>
                </c:pt>
                <c:pt idx="445" formatCode="General">
                  <c:v>1152.4982009732162</c:v>
                </c:pt>
                <c:pt idx="446" formatCode="General">
                  <c:v>1151.5554414280452</c:v>
                </c:pt>
                <c:pt idx="447" formatCode="General">
                  <c:v>1150.0449987158891</c:v>
                </c:pt>
                <c:pt idx="448" formatCode="General">
                  <c:v>1150.0956847129414</c:v>
                </c:pt>
                <c:pt idx="449" formatCode="General">
                  <c:v>1149.3658063553896</c:v>
                </c:pt>
                <c:pt idx="450" formatCode="General">
                  <c:v>1149.0211415754343</c:v>
                </c:pt>
                <c:pt idx="451" formatCode="General">
                  <c:v>1147.9465984379276</c:v>
                </c:pt>
                <c:pt idx="452" formatCode="General">
                  <c:v>1146.5983509163389</c:v>
                </c:pt>
                <c:pt idx="453" formatCode="General">
                  <c:v>1145.9343643549548</c:v>
                </c:pt>
                <c:pt idx="454" formatCode="General">
                  <c:v>1145.1588686000559</c:v>
                </c:pt>
                <c:pt idx="455" formatCode="General">
                  <c:v>1144.4847448392613</c:v>
                </c:pt>
                <c:pt idx="456" formatCode="General">
                  <c:v>1143.0503311226839</c:v>
                </c:pt>
                <c:pt idx="457" formatCode="General">
                  <c:v>1142.4116875598259</c:v>
                </c:pt>
                <c:pt idx="458" formatCode="General">
                  <c:v>1141.0685086379424</c:v>
                </c:pt>
                <c:pt idx="459" formatCode="General">
                  <c:v>1140.9569994444273</c:v>
                </c:pt>
                <c:pt idx="460" formatCode="General">
                  <c:v>1139.8419075092786</c:v>
                </c:pt>
                <c:pt idx="461" formatCode="General">
                  <c:v>1139.2134011458311</c:v>
                </c:pt>
                <c:pt idx="462" formatCode="General">
                  <c:v>1137.46473424753</c:v>
                </c:pt>
                <c:pt idx="463" formatCode="General">
                  <c:v>1137.2771960584369</c:v>
                </c:pt>
                <c:pt idx="464" formatCode="General">
                  <c:v>1136.0759379282993</c:v>
                </c:pt>
                <c:pt idx="465" formatCode="General">
                  <c:v>1135.5285291601353</c:v>
                </c:pt>
                <c:pt idx="466" formatCode="General">
                  <c:v>1134.8898855972775</c:v>
                </c:pt>
                <c:pt idx="467" formatCode="General">
                  <c:v>1134.2715164332403</c:v>
                </c:pt>
                <c:pt idx="468" formatCode="General">
                  <c:v>1132.3910659426033</c:v>
                </c:pt>
                <c:pt idx="469" formatCode="General">
                  <c:v>1131.9500977682492</c:v>
                </c:pt>
                <c:pt idx="470" formatCode="General">
                  <c:v>1131.5800899897679</c:v>
                </c:pt>
                <c:pt idx="471" formatCode="General">
                  <c:v>1129.8719718891084</c:v>
                </c:pt>
                <c:pt idx="472" formatCode="General">
                  <c:v>1130.0645786779069</c:v>
                </c:pt>
                <c:pt idx="473" formatCode="General">
                  <c:v>1128.1993339863855</c:v>
                </c:pt>
                <c:pt idx="474" formatCode="General">
                  <c:v>1127.0994478503524</c:v>
                </c:pt>
                <c:pt idx="475" formatCode="General">
                  <c:v>1126.1161395075394</c:v>
                </c:pt>
                <c:pt idx="476" formatCode="General">
                  <c:v>1125.6346225355435</c:v>
                </c:pt>
                <c:pt idx="477" formatCode="General">
                  <c:v>1123.4196444643617</c:v>
                </c:pt>
                <c:pt idx="478" formatCode="General">
                  <c:v>1123.2878608720259</c:v>
                </c:pt>
                <c:pt idx="479" formatCode="General">
                  <c:v>1123.1256656814589</c:v>
                </c:pt>
                <c:pt idx="480" formatCode="General">
                  <c:v>1121.4378219796204</c:v>
                </c:pt>
                <c:pt idx="481" formatCode="General">
                  <c:v>1120.2162894506619</c:v>
                </c:pt>
                <c:pt idx="482" formatCode="General">
                  <c:v>1119.1214719143341</c:v>
                </c:pt>
                <c:pt idx="483" formatCode="General">
                  <c:v>1118.7413269364424</c:v>
                </c:pt>
                <c:pt idx="484" formatCode="General">
                  <c:v>1118.0469287768271</c:v>
                </c:pt>
                <c:pt idx="485" formatCode="General">
                  <c:v>1117.7276069953982</c:v>
                </c:pt>
                <c:pt idx="486" formatCode="General">
                  <c:v>1116.3540164752831</c:v>
                </c:pt>
                <c:pt idx="487" formatCode="General">
                  <c:v>1115.4872859256905</c:v>
                </c:pt>
                <c:pt idx="488" formatCode="General">
                  <c:v>1114.0173920111763</c:v>
                </c:pt>
                <c:pt idx="489" formatCode="General">
                  <c:v>1113.1912102592253</c:v>
                </c:pt>
                <c:pt idx="490" formatCode="General">
                  <c:v>1111.832825538226</c:v>
                </c:pt>
                <c:pt idx="491" formatCode="General">
                  <c:v>1111.3969259635767</c:v>
                </c:pt>
                <c:pt idx="492" formatCode="General">
                  <c:v>1109.820591455253</c:v>
                </c:pt>
                <c:pt idx="493" formatCode="General">
                  <c:v>1108.9386551065445</c:v>
                </c:pt>
                <c:pt idx="494" formatCode="General">
                  <c:v>1108.7612541168617</c:v>
                </c:pt>
                <c:pt idx="495" formatCode="General">
                  <c:v>1106.6831282377209</c:v>
                </c:pt>
                <c:pt idx="496" formatCode="General">
                  <c:v>1106.1509252686728</c:v>
                </c:pt>
                <c:pt idx="497" formatCode="General">
                  <c:v>1105.3957039125949</c:v>
                </c:pt>
                <c:pt idx="498" formatCode="General">
                  <c:v>1104.8178835461995</c:v>
                </c:pt>
                <c:pt idx="499" formatCode="General">
                  <c:v>1103.4949790231369</c:v>
                </c:pt>
                <c:pt idx="500" formatCode="General">
                  <c:v>1103.0641480481929</c:v>
                </c:pt>
                <c:pt idx="501" formatCode="General">
                  <c:v>1101.6550773301417</c:v>
                </c:pt>
                <c:pt idx="502" formatCode="General">
                  <c:v>1100.382858804131</c:v>
                </c:pt>
                <c:pt idx="503" formatCode="General">
                  <c:v>1099.1613262751728</c:v>
                </c:pt>
                <c:pt idx="504" formatCode="General">
                  <c:v>1098.8166614952174</c:v>
                </c:pt>
                <c:pt idx="505" formatCode="General">
                  <c:v>1097.6610207624271</c:v>
                </c:pt>
                <c:pt idx="506" formatCode="General">
                  <c:v>1096.6979868184351</c:v>
                </c:pt>
                <c:pt idx="507" formatCode="General">
                  <c:v>1095.3902880944879</c:v>
                </c:pt>
                <c:pt idx="508" formatCode="General">
                  <c:v>1094.5235575448953</c:v>
                </c:pt>
                <c:pt idx="509" formatCode="General">
                  <c:v>1093.1043496274331</c:v>
                </c:pt>
                <c:pt idx="510" formatCode="General">
                  <c:v>1092.273099275777</c:v>
                </c:pt>
                <c:pt idx="511" formatCode="General">
                  <c:v>1091.6192499138033</c:v>
                </c:pt>
                <c:pt idx="512" formatCode="General">
                  <c:v>1090.630872971285</c:v>
                </c:pt>
                <c:pt idx="513" formatCode="General">
                  <c:v>1089.0950872606033</c:v>
                </c:pt>
                <c:pt idx="514" formatCode="General">
                  <c:v>1089.0697442620769</c:v>
                </c:pt>
                <c:pt idx="515" formatCode="General">
                  <c:v>1087.7468397390144</c:v>
                </c:pt>
                <c:pt idx="516" formatCode="General">
                  <c:v>1085.9272124448401</c:v>
                </c:pt>
                <c:pt idx="517" formatCode="General">
                  <c:v>1085.1213050917097</c:v>
                </c:pt>
                <c:pt idx="518" formatCode="General">
                  <c:v>1084.006213156561</c:v>
                </c:pt>
                <c:pt idx="519" formatCode="General">
                  <c:v>1082.9063270205279</c:v>
                </c:pt>
                <c:pt idx="520" formatCode="General">
                  <c:v>1082.2626148579648</c:v>
                </c:pt>
                <c:pt idx="521" formatCode="General">
                  <c:v>1081.2438263172155</c:v>
                </c:pt>
                <c:pt idx="522" formatCode="General">
                  <c:v>1079.9564019920892</c:v>
                </c:pt>
                <c:pt idx="523" formatCode="General">
                  <c:v>1078.968025049571</c:v>
                </c:pt>
                <c:pt idx="524" formatCode="General">
                  <c:v>1077.822521516191</c:v>
                </c:pt>
                <c:pt idx="525" formatCode="General">
                  <c:v>1077.4778567362359</c:v>
                </c:pt>
                <c:pt idx="526" formatCode="General">
                  <c:v>1076.1498836134681</c:v>
                </c:pt>
                <c:pt idx="527" formatCode="General">
                  <c:v>1075.2730158644649</c:v>
                </c:pt>
                <c:pt idx="528" formatCode="General">
                  <c:v>1073.5953093620365</c:v>
                </c:pt>
                <c:pt idx="529" formatCode="General">
                  <c:v>1072.8806368036003</c:v>
                </c:pt>
                <c:pt idx="530" formatCode="General">
                  <c:v>1072.0037690545969</c:v>
                </c:pt>
                <c:pt idx="531" formatCode="General">
                  <c:v>1069.8648199789936</c:v>
                </c:pt>
                <c:pt idx="532" formatCode="General">
                  <c:v>1069.4897436008073</c:v>
                </c:pt>
                <c:pt idx="533" formatCode="General">
                  <c:v>1068.4810922594684</c:v>
                </c:pt>
                <c:pt idx="534" formatCode="General">
                  <c:v>1067.2443539313942</c:v>
                </c:pt>
                <c:pt idx="535" formatCode="General">
                  <c:v>1066.4637895767903</c:v>
                </c:pt>
                <c:pt idx="536" formatCode="General">
                  <c:v>1065.039513059623</c:v>
                </c:pt>
                <c:pt idx="537" formatCode="General">
                  <c:v>1064.9584154643394</c:v>
                </c:pt>
                <c:pt idx="538" formatCode="General">
                  <c:v>1063.3567379574895</c:v>
                </c:pt>
                <c:pt idx="539" formatCode="General">
                  <c:v>1062.0591764329529</c:v>
                </c:pt>
                <c:pt idx="540" formatCode="General">
                  <c:v>1060.523390722271</c:v>
                </c:pt>
                <c:pt idx="541" formatCode="General">
                  <c:v>1059.7124147694353</c:v>
                </c:pt>
                <c:pt idx="542" formatCode="General">
                  <c:v>1059.3322697915437</c:v>
                </c:pt>
                <c:pt idx="543" formatCode="General">
                  <c:v>1057.7863468814512</c:v>
                </c:pt>
                <c:pt idx="544" formatCode="General">
                  <c:v>1056.3874133628101</c:v>
                </c:pt>
                <c:pt idx="545" formatCode="General">
                  <c:v>1055.946445188456</c:v>
                </c:pt>
                <c:pt idx="546" formatCode="General">
                  <c:v>1054.5120314718783</c:v>
                </c:pt>
                <c:pt idx="547" formatCode="General">
                  <c:v>1053.4425569340767</c:v>
                </c:pt>
                <c:pt idx="548" formatCode="General">
                  <c:v>1052.1145838113086</c:v>
                </c:pt>
                <c:pt idx="549" formatCode="General">
                  <c:v>1050.9183942808763</c:v>
                </c:pt>
                <c:pt idx="550" formatCode="General">
                  <c:v>1049.9756347357052</c:v>
                </c:pt>
                <c:pt idx="551" formatCode="General">
                  <c:v>1048.7287592082209</c:v>
                </c:pt>
                <c:pt idx="552" formatCode="General">
                  <c:v>1047.4666778816206</c:v>
                </c:pt>
                <c:pt idx="553" formatCode="General">
                  <c:v>1046.5087125373338</c:v>
                </c:pt>
                <c:pt idx="554" formatCode="General">
                  <c:v>1045.636913388036</c:v>
                </c:pt>
                <c:pt idx="555" formatCode="General">
                  <c:v>1043.5638561086002</c:v>
                </c:pt>
                <c:pt idx="556" formatCode="General">
                  <c:v>1043.2698773256975</c:v>
                </c:pt>
                <c:pt idx="557" formatCode="General">
                  <c:v>1042.0838249946758</c:v>
                </c:pt>
                <c:pt idx="558" formatCode="General">
                  <c:v>1040.532833484878</c:v>
                </c:pt>
                <c:pt idx="559" formatCode="General">
                  <c:v>1039.9955619161246</c:v>
                </c:pt>
                <c:pt idx="560" formatCode="General">
                  <c:v>1038.6675887933566</c:v>
                </c:pt>
                <c:pt idx="561" formatCode="General">
                  <c:v>1037.2990668729469</c:v>
                </c:pt>
                <c:pt idx="562" formatCode="General">
                  <c:v>1036.548914116574</c:v>
                </c:pt>
                <c:pt idx="563" formatCode="General">
                  <c:v>1035.2209409938062</c:v>
                </c:pt>
                <c:pt idx="564" formatCode="General">
                  <c:v>1033.9233794692693</c:v>
                </c:pt>
                <c:pt idx="565" formatCode="General">
                  <c:v>1032.235535767431</c:v>
                </c:pt>
                <c:pt idx="566" formatCode="General">
                  <c:v>1031.6120980036885</c:v>
                </c:pt>
                <c:pt idx="567" formatCode="General">
                  <c:v>1030.3601538764988</c:v>
                </c:pt>
                <c:pt idx="568" formatCode="General">
                  <c:v>1029.3869827330966</c:v>
                </c:pt>
                <c:pt idx="569" formatCode="General">
                  <c:v>1027.6788646324369</c:v>
                </c:pt>
                <c:pt idx="570" formatCode="General">
                  <c:v>1027.0300838701685</c:v>
                </c:pt>
                <c:pt idx="571" formatCode="General">
                  <c:v>1026.1380103220497</c:v>
                </c:pt>
                <c:pt idx="572" formatCode="General">
                  <c:v>1024.19673663495</c:v>
                </c:pt>
                <c:pt idx="573" formatCode="General">
                  <c:v>1023.1171248977378</c:v>
                </c:pt>
                <c:pt idx="574" formatCode="General">
                  <c:v>1021.5965449861714</c:v>
                </c:pt>
                <c:pt idx="575" formatCode="General">
                  <c:v>1021.2822918044476</c:v>
                </c:pt>
                <c:pt idx="576" formatCode="General">
                  <c:v>1019.690751497008</c:v>
                </c:pt>
                <c:pt idx="577" formatCode="General">
                  <c:v>1018.3425039754193</c:v>
                </c:pt>
                <c:pt idx="578" formatCode="General">
                  <c:v>1018.1194855883895</c:v>
                </c:pt>
                <c:pt idx="579" formatCode="General">
                  <c:v>1016.6647974729909</c:v>
                </c:pt>
                <c:pt idx="580" formatCode="General">
                  <c:v>1014.8299643797008</c:v>
                </c:pt>
                <c:pt idx="581" formatCode="General">
                  <c:v>1014.3281730088839</c:v>
                </c:pt>
                <c:pt idx="582" formatCode="General">
                  <c:v>1012.0929205388815</c:v>
                </c:pt>
                <c:pt idx="583" formatCode="General">
                  <c:v>1011.3833165801504</c:v>
                </c:pt>
                <c:pt idx="584" formatCode="General">
                  <c:v>1010.3543908399904</c:v>
                </c:pt>
                <c:pt idx="585" formatCode="General">
                  <c:v>1008.8490167275398</c:v>
                </c:pt>
                <c:pt idx="586" formatCode="General">
                  <c:v>1007.7389933920963</c:v>
                </c:pt>
                <c:pt idx="587" formatCode="General">
                  <c:v>1006.4465004672649</c:v>
                </c:pt>
                <c:pt idx="588" formatCode="General">
                  <c:v>1005.0931843459707</c:v>
                </c:pt>
                <c:pt idx="589" formatCode="General">
                  <c:v>1003.9730238111169</c:v>
                </c:pt>
                <c:pt idx="590" formatCode="General">
                  <c:v>1002.8325888774422</c:v>
                </c:pt>
                <c:pt idx="591" formatCode="General">
                  <c:v>1001.6516051461256</c:v>
                </c:pt>
                <c:pt idx="592" formatCode="General">
                  <c:v>999.87759524929822</c:v>
                </c:pt>
                <c:pt idx="593" formatCode="General">
                  <c:v>998.9449729035374</c:v>
                </c:pt>
                <c:pt idx="594" formatCode="General">
                  <c:v>997.66768577782159</c:v>
                </c:pt>
                <c:pt idx="595" formatCode="General">
                  <c:v>996.1471058662554</c:v>
                </c:pt>
                <c:pt idx="596" formatCode="General">
                  <c:v>994.9661221349387</c:v>
                </c:pt>
                <c:pt idx="597" formatCode="General">
                  <c:v>994.05884278770418</c:v>
                </c:pt>
                <c:pt idx="598" formatCode="General">
                  <c:v>992.42168508291752</c:v>
                </c:pt>
                <c:pt idx="599" formatCode="General">
                  <c:v>990.73384138107895</c:v>
                </c:pt>
                <c:pt idx="600" formatCode="General">
                  <c:v>990.36383360259777</c:v>
                </c:pt>
                <c:pt idx="601" formatCode="General">
                  <c:v>989.27915326568052</c:v>
                </c:pt>
                <c:pt idx="602" formatCode="General">
                  <c:v>988.10323813406899</c:v>
                </c:pt>
                <c:pt idx="603" formatCode="General">
                  <c:v>986.64348141896551</c:v>
                </c:pt>
                <c:pt idx="604" formatCode="General">
                  <c:v>984.96577491653716</c:v>
                </c:pt>
                <c:pt idx="605" formatCode="General">
                  <c:v>983.84561438168305</c:v>
                </c:pt>
                <c:pt idx="606" formatCode="General">
                  <c:v>981.94488949222534</c:v>
                </c:pt>
                <c:pt idx="607" formatCode="General">
                  <c:v>981.15925653791601</c:v>
                </c:pt>
                <c:pt idx="608" formatCode="General">
                  <c:v>979.96813560718886</c:v>
                </c:pt>
                <c:pt idx="609" formatCode="General">
                  <c:v>977.69740293924974</c:v>
                </c:pt>
                <c:pt idx="610" formatCode="General">
                  <c:v>976.85094678847793</c:v>
                </c:pt>
                <c:pt idx="611" formatCode="General">
                  <c:v>975.79160945008653</c:v>
                </c:pt>
                <c:pt idx="612" formatCode="General">
                  <c:v>974.08349134942694</c:v>
                </c:pt>
                <c:pt idx="613" formatCode="General">
                  <c:v>972.9329192163417</c:v>
                </c:pt>
                <c:pt idx="614" formatCode="General">
                  <c:v>971.90906207588716</c:v>
                </c:pt>
                <c:pt idx="615" formatCode="General">
                  <c:v>970.08436618200733</c:v>
                </c:pt>
                <c:pt idx="616" formatCode="General">
                  <c:v>968.75132445953409</c:v>
                </c:pt>
                <c:pt idx="617" formatCode="General">
                  <c:v>967.62609532497493</c:v>
                </c:pt>
                <c:pt idx="618" formatCode="General">
                  <c:v>965.8875656260841</c:v>
                </c:pt>
                <c:pt idx="619" formatCode="General">
                  <c:v>963.93615473957414</c:v>
                </c:pt>
                <c:pt idx="620" formatCode="General">
                  <c:v>963.10490438791771</c:v>
                </c:pt>
                <c:pt idx="621" formatCode="General">
                  <c:v>961.57925587664602</c:v>
                </c:pt>
                <c:pt idx="622" formatCode="General">
                  <c:v>960.43882094297123</c:v>
                </c:pt>
                <c:pt idx="623" formatCode="General">
                  <c:v>958.49247865616621</c:v>
                </c:pt>
                <c:pt idx="624" formatCode="General">
                  <c:v>957.97041288652838</c:v>
                </c:pt>
                <c:pt idx="625" formatCode="General">
                  <c:v>956.21667738852193</c:v>
                </c:pt>
                <c:pt idx="626" formatCode="General">
                  <c:v>954.28554090083264</c:v>
                </c:pt>
                <c:pt idx="627" formatCode="General">
                  <c:v>952.81057838661343</c:v>
                </c:pt>
                <c:pt idx="628" formatCode="General">
                  <c:v>951.56877145883414</c:v>
                </c:pt>
                <c:pt idx="629" formatCode="General">
                  <c:v>950.06846594608851</c:v>
                </c:pt>
                <c:pt idx="630" formatCode="General">
                  <c:v>948.37555364454454</c:v>
                </c:pt>
                <c:pt idx="631" formatCode="General">
                  <c:v>947.72170428257118</c:v>
                </c:pt>
                <c:pt idx="632" formatCode="General">
                  <c:v>946.16564417306813</c:v>
                </c:pt>
                <c:pt idx="633" formatCode="General">
                  <c:v>944.41190867506145</c:v>
                </c:pt>
                <c:pt idx="634" formatCode="General">
                  <c:v>943.02818095553607</c:v>
                </c:pt>
                <c:pt idx="635" formatCode="General">
                  <c:v>941.04128987108936</c:v>
                </c:pt>
                <c:pt idx="636" formatCode="General">
                  <c:v>939.70317954891107</c:v>
                </c:pt>
                <c:pt idx="637" formatCode="General">
                  <c:v>938.30931462997512</c:v>
                </c:pt>
                <c:pt idx="638" formatCode="General">
                  <c:v>937.64025946888592</c:v>
                </c:pt>
                <c:pt idx="639" formatCode="General">
                  <c:v>935.32390940359971</c:v>
                </c:pt>
                <c:pt idx="640" formatCode="General">
                  <c:v>933.46880191148864</c:v>
                </c:pt>
                <c:pt idx="641" formatCode="General">
                  <c:v>932.60713996160121</c:v>
                </c:pt>
                <c:pt idx="642" formatCode="General">
                  <c:v>930.7824440677216</c:v>
                </c:pt>
                <c:pt idx="643" formatCode="General">
                  <c:v>929.2162467588081</c:v>
                </c:pt>
                <c:pt idx="644" formatCode="General">
                  <c:v>928.19745821805873</c:v>
                </c:pt>
                <c:pt idx="645" formatCode="General">
                  <c:v>926.32714492683192</c:v>
                </c:pt>
                <c:pt idx="646" formatCode="General">
                  <c:v>924.85218241261259</c:v>
                </c:pt>
                <c:pt idx="647" formatCode="General">
                  <c:v>922.961594722565</c:v>
                </c:pt>
                <c:pt idx="648" formatCode="General">
                  <c:v>922.089795573267</c:v>
                </c:pt>
                <c:pt idx="649" formatCode="General">
                  <c:v>920.48811806641697</c:v>
                </c:pt>
                <c:pt idx="650" formatCode="General">
                  <c:v>918.72424536900019</c:v>
                </c:pt>
                <c:pt idx="651" formatCode="General">
                  <c:v>916.90461807482575</c:v>
                </c:pt>
                <c:pt idx="652" formatCode="General">
                  <c:v>915.80473193879266</c:v>
                </c:pt>
                <c:pt idx="653" formatCode="General">
                  <c:v>913.5846852679058</c:v>
                </c:pt>
                <c:pt idx="654" formatCode="General">
                  <c:v>912.04889955722354</c:v>
                </c:pt>
                <c:pt idx="655" formatCode="General">
                  <c:v>910.87805302531751</c:v>
                </c:pt>
                <c:pt idx="656" formatCode="General">
                  <c:v>908.4045763691696</c:v>
                </c:pt>
                <c:pt idx="657" formatCode="General">
                  <c:v>907.51250282105048</c:v>
                </c:pt>
                <c:pt idx="658" formatCode="General">
                  <c:v>905.5408175357195</c:v>
                </c:pt>
                <c:pt idx="659" formatCode="General">
                  <c:v>903.84790523417553</c:v>
                </c:pt>
                <c:pt idx="660" formatCode="General">
                  <c:v>902.59089250728073</c:v>
                </c:pt>
                <c:pt idx="661" formatCode="General">
                  <c:v>900.37591443609892</c:v>
                </c:pt>
                <c:pt idx="662" formatCode="General">
                  <c:v>898.82492292630138</c:v>
                </c:pt>
                <c:pt idx="663" formatCode="General">
                  <c:v>897.09146182711561</c:v>
                </c:pt>
                <c:pt idx="664" formatCode="General">
                  <c:v>894.94744415180708</c:v>
                </c:pt>
                <c:pt idx="665" formatCode="General">
                  <c:v>894.17194839690819</c:v>
                </c:pt>
                <c:pt idx="666" formatCode="General">
                  <c:v>891.27777796522673</c:v>
                </c:pt>
                <c:pt idx="667" formatCode="General">
                  <c:v>889.61527726191423</c:v>
                </c:pt>
                <c:pt idx="668" formatCode="General">
                  <c:v>886.67042083318074</c:v>
                </c:pt>
                <c:pt idx="669" formatCode="General">
                  <c:v>885.12956652279343</c:v>
                </c:pt>
                <c:pt idx="670" formatCode="General">
                  <c:v>882.31142508669018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95A-4FA0-93EB-9136E826C856}"/>
            </c:ext>
          </c:extLst>
        </c:ser>
        <c:ser>
          <c:idx val="6"/>
          <c:order val="6"/>
          <c:tx>
            <c:strRef>
              <c:f>'46NTAD'!$B$2</c:f>
              <c:strCache>
                <c:ptCount val="1"/>
                <c:pt idx="0">
                  <c:v>AWA_3_07_Rz</c:v>
                </c:pt>
              </c:strCache>
            </c:strRef>
          </c:tx>
          <c:spPr>
            <a:ln w="28575" cap="rnd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'46NTAD'!$H$22:$H$733</c:f>
              <c:numCache>
                <c:formatCode>0.000</c:formatCode>
                <c:ptCount val="712"/>
                <c:pt idx="0">
                  <c:v>3.3985667760583123E-5</c:v>
                </c:pt>
                <c:pt idx="1">
                  <c:v>3.1630279760583122E-5</c:v>
                </c:pt>
                <c:pt idx="2">
                  <c:v>3.1695415760583121E-5</c:v>
                </c:pt>
                <c:pt idx="3">
                  <c:v>3.2049763760583123E-5</c:v>
                </c:pt>
                <c:pt idx="4">
                  <c:v>3.5848619760583124E-5</c:v>
                </c:pt>
                <c:pt idx="5">
                  <c:v>3.3118027760583122E-5</c:v>
                </c:pt>
                <c:pt idx="6">
                  <c:v>3.3521887760583124E-5</c:v>
                </c:pt>
                <c:pt idx="7">
                  <c:v>4.6049267760583121E-5</c:v>
                </c:pt>
                <c:pt idx="8">
                  <c:v>7.6990067760583121E-5</c:v>
                </c:pt>
                <c:pt idx="9">
                  <c:v>1.1668766776058312E-4</c:v>
                </c:pt>
                <c:pt idx="10">
                  <c:v>1.4677646776058313E-4</c:v>
                </c:pt>
                <c:pt idx="11">
                  <c:v>1.7608046776058312E-4</c:v>
                </c:pt>
                <c:pt idx="12">
                  <c:v>2.2389726776058313E-4</c:v>
                </c:pt>
                <c:pt idx="13">
                  <c:v>2.5280286776058311E-4</c:v>
                </c:pt>
                <c:pt idx="14">
                  <c:v>2.9746686776058314E-4</c:v>
                </c:pt>
                <c:pt idx="15">
                  <c:v>3.3065886776058312E-4</c:v>
                </c:pt>
                <c:pt idx="16">
                  <c:v>3.6472086776058313E-4</c:v>
                </c:pt>
                <c:pt idx="17">
                  <c:v>3.9780566776058309E-4</c:v>
                </c:pt>
                <c:pt idx="18">
                  <c:v>4.418096677605832E-4</c:v>
                </c:pt>
                <c:pt idx="19">
                  <c:v>4.8204966776058318E-4</c:v>
                </c:pt>
                <c:pt idx="20">
                  <c:v>5.2278566776058316E-4</c:v>
                </c:pt>
                <c:pt idx="21">
                  <c:v>5.6184166776058315E-4</c:v>
                </c:pt>
                <c:pt idx="22">
                  <c:v>6.0708966776058316E-4</c:v>
                </c:pt>
                <c:pt idx="23">
                  <c:v>6.5045766776058306E-4</c:v>
                </c:pt>
                <c:pt idx="24">
                  <c:v>6.8786966776058307E-4</c:v>
                </c:pt>
                <c:pt idx="25">
                  <c:v>7.3203366776058304E-4</c:v>
                </c:pt>
                <c:pt idx="26">
                  <c:v>7.8215766776058306E-4</c:v>
                </c:pt>
                <c:pt idx="27">
                  <c:v>8.218576677605831E-4</c:v>
                </c:pt>
                <c:pt idx="28">
                  <c:v>8.642536677605831E-4</c:v>
                </c:pt>
                <c:pt idx="29">
                  <c:v>9.1101366776058306E-4</c:v>
                </c:pt>
                <c:pt idx="30">
                  <c:v>9.5508966776058305E-4</c:v>
                </c:pt>
                <c:pt idx="31">
                  <c:v>9.9970966776058304E-4</c:v>
                </c:pt>
                <c:pt idx="32">
                  <c:v>1.0507176677605832E-3</c:v>
                </c:pt>
                <c:pt idx="33">
                  <c:v>1.0883056677605831E-3</c:v>
                </c:pt>
                <c:pt idx="34">
                  <c:v>1.1411616677605831E-3</c:v>
                </c:pt>
                <c:pt idx="35">
                  <c:v>1.191573667760583E-3</c:v>
                </c:pt>
                <c:pt idx="36">
                  <c:v>1.2391576677605832E-3</c:v>
                </c:pt>
                <c:pt idx="37">
                  <c:v>1.2801816677605832E-3</c:v>
                </c:pt>
                <c:pt idx="38">
                  <c:v>1.3409336677605833E-3</c:v>
                </c:pt>
                <c:pt idx="39">
                  <c:v>1.3771976677605833E-3</c:v>
                </c:pt>
                <c:pt idx="40">
                  <c:v>1.4361976677605831E-3</c:v>
                </c:pt>
                <c:pt idx="41">
                  <c:v>1.4775216677605832E-3</c:v>
                </c:pt>
                <c:pt idx="42">
                  <c:v>1.5249216677605832E-3</c:v>
                </c:pt>
                <c:pt idx="43">
                  <c:v>1.5764576677605832E-3</c:v>
                </c:pt>
                <c:pt idx="44">
                  <c:v>1.6250216677605833E-3</c:v>
                </c:pt>
                <c:pt idx="45">
                  <c:v>1.6716456677605832E-3</c:v>
                </c:pt>
                <c:pt idx="46">
                  <c:v>1.7156976677605831E-3</c:v>
                </c:pt>
                <c:pt idx="47">
                  <c:v>1.764981667760583E-3</c:v>
                </c:pt>
                <c:pt idx="48">
                  <c:v>1.8032256677605833E-3</c:v>
                </c:pt>
                <c:pt idx="49">
                  <c:v>1.855749667760583E-3</c:v>
                </c:pt>
                <c:pt idx="50">
                  <c:v>1.9103896677605833E-3</c:v>
                </c:pt>
                <c:pt idx="51">
                  <c:v>1.9589176677605831E-3</c:v>
                </c:pt>
                <c:pt idx="52">
                  <c:v>2.0058496677605835E-3</c:v>
                </c:pt>
                <c:pt idx="53">
                  <c:v>2.0527016677605835E-3</c:v>
                </c:pt>
                <c:pt idx="54">
                  <c:v>2.0977416677605831E-3</c:v>
                </c:pt>
                <c:pt idx="55">
                  <c:v>2.1490496677605835E-3</c:v>
                </c:pt>
                <c:pt idx="56">
                  <c:v>2.1889216677605833E-3</c:v>
                </c:pt>
                <c:pt idx="57">
                  <c:v>2.2365736677605833E-3</c:v>
                </c:pt>
                <c:pt idx="58">
                  <c:v>2.2866336677605831E-3</c:v>
                </c:pt>
                <c:pt idx="59">
                  <c:v>2.3302696677605832E-3</c:v>
                </c:pt>
                <c:pt idx="60">
                  <c:v>2.3780816677605831E-3</c:v>
                </c:pt>
                <c:pt idx="61">
                  <c:v>2.4270896677605833E-3</c:v>
                </c:pt>
                <c:pt idx="62">
                  <c:v>2.4841896677605833E-3</c:v>
                </c:pt>
                <c:pt idx="63">
                  <c:v>2.5372336677605832E-3</c:v>
                </c:pt>
                <c:pt idx="64">
                  <c:v>2.5812256677605833E-3</c:v>
                </c:pt>
                <c:pt idx="65">
                  <c:v>2.6300216677605831E-3</c:v>
                </c:pt>
                <c:pt idx="66">
                  <c:v>2.687605667760583E-3</c:v>
                </c:pt>
                <c:pt idx="67">
                  <c:v>2.7235736677605833E-3</c:v>
                </c:pt>
                <c:pt idx="68">
                  <c:v>2.7795896677605832E-3</c:v>
                </c:pt>
                <c:pt idx="69">
                  <c:v>2.8307296677605831E-3</c:v>
                </c:pt>
                <c:pt idx="70">
                  <c:v>2.8741416677605831E-3</c:v>
                </c:pt>
                <c:pt idx="71">
                  <c:v>2.9245856677605829E-3</c:v>
                </c:pt>
                <c:pt idx="72">
                  <c:v>2.967233667760583E-3</c:v>
                </c:pt>
                <c:pt idx="73">
                  <c:v>3.0137656677605832E-3</c:v>
                </c:pt>
                <c:pt idx="74">
                  <c:v>3.0645736677605835E-3</c:v>
                </c:pt>
                <c:pt idx="75">
                  <c:v>3.115141667760583E-3</c:v>
                </c:pt>
                <c:pt idx="76">
                  <c:v>3.1647616677605832E-3</c:v>
                </c:pt>
                <c:pt idx="77">
                  <c:v>3.2079656677605835E-3</c:v>
                </c:pt>
                <c:pt idx="78">
                  <c:v>3.2601696677605836E-3</c:v>
                </c:pt>
                <c:pt idx="79">
                  <c:v>3.3194816677605834E-3</c:v>
                </c:pt>
                <c:pt idx="80">
                  <c:v>3.3587456677605832E-3</c:v>
                </c:pt>
                <c:pt idx="81">
                  <c:v>3.4176336677605836E-3</c:v>
                </c:pt>
                <c:pt idx="82">
                  <c:v>3.4579696677605829E-3</c:v>
                </c:pt>
                <c:pt idx="83">
                  <c:v>3.5085496677605831E-3</c:v>
                </c:pt>
                <c:pt idx="84">
                  <c:v>3.5629976677605834E-3</c:v>
                </c:pt>
                <c:pt idx="85">
                  <c:v>3.604757667760583E-3</c:v>
                </c:pt>
                <c:pt idx="86">
                  <c:v>3.658521667760583E-3</c:v>
                </c:pt>
                <c:pt idx="87">
                  <c:v>3.712453667760583E-3</c:v>
                </c:pt>
                <c:pt idx="88">
                  <c:v>3.7636496677605829E-3</c:v>
                </c:pt>
                <c:pt idx="89">
                  <c:v>3.8084536677605836E-3</c:v>
                </c:pt>
                <c:pt idx="90">
                  <c:v>3.857993667760583E-3</c:v>
                </c:pt>
                <c:pt idx="91">
                  <c:v>3.9054256677605831E-3</c:v>
                </c:pt>
                <c:pt idx="92">
                  <c:v>3.9524176677605835E-3</c:v>
                </c:pt>
                <c:pt idx="93">
                  <c:v>3.9958416677605838E-3</c:v>
                </c:pt>
                <c:pt idx="94">
                  <c:v>4.052585667760583E-3</c:v>
                </c:pt>
                <c:pt idx="95">
                  <c:v>4.0932656677605834E-3</c:v>
                </c:pt>
                <c:pt idx="96">
                  <c:v>4.1469456677605829E-3</c:v>
                </c:pt>
                <c:pt idx="97">
                  <c:v>4.1964656677605829E-3</c:v>
                </c:pt>
                <c:pt idx="98">
                  <c:v>4.2497856677605837E-3</c:v>
                </c:pt>
                <c:pt idx="99">
                  <c:v>4.2960656677605829E-3</c:v>
                </c:pt>
                <c:pt idx="100">
                  <c:v>4.3395856677605829E-3</c:v>
                </c:pt>
                <c:pt idx="101">
                  <c:v>4.3925056677605835E-3</c:v>
                </c:pt>
                <c:pt idx="102">
                  <c:v>4.4429056677605834E-3</c:v>
                </c:pt>
                <c:pt idx="103">
                  <c:v>4.4927056677605834E-3</c:v>
                </c:pt>
                <c:pt idx="104">
                  <c:v>4.5368656677605831E-3</c:v>
                </c:pt>
                <c:pt idx="105">
                  <c:v>4.5923456677605832E-3</c:v>
                </c:pt>
                <c:pt idx="106">
                  <c:v>4.6457056677605838E-3</c:v>
                </c:pt>
                <c:pt idx="107">
                  <c:v>4.7031856677605833E-3</c:v>
                </c:pt>
                <c:pt idx="108">
                  <c:v>4.7448256677605832E-3</c:v>
                </c:pt>
                <c:pt idx="109">
                  <c:v>4.8034656677605828E-3</c:v>
                </c:pt>
                <c:pt idx="110">
                  <c:v>4.8501856677605829E-3</c:v>
                </c:pt>
                <c:pt idx="111">
                  <c:v>4.9099456677605827E-3</c:v>
                </c:pt>
                <c:pt idx="112">
                  <c:v>4.9638656677605834E-3</c:v>
                </c:pt>
                <c:pt idx="113">
                  <c:v>5.0197056677605831E-3</c:v>
                </c:pt>
                <c:pt idx="114">
                  <c:v>5.0759856677605828E-3</c:v>
                </c:pt>
                <c:pt idx="115">
                  <c:v>5.1517856677605837E-3</c:v>
                </c:pt>
                <c:pt idx="116">
                  <c:v>5.2223856677605825E-3</c:v>
                </c:pt>
                <c:pt idx="117">
                  <c:v>5.3299856677605827E-3</c:v>
                </c:pt>
                <c:pt idx="118">
                  <c:v>5.4429456677605841E-3</c:v>
                </c:pt>
                <c:pt idx="119">
                  <c:v>5.5815056677605834E-3</c:v>
                </c:pt>
                <c:pt idx="120">
                  <c:v>5.7429456677605831E-3</c:v>
                </c:pt>
                <c:pt idx="121">
                  <c:v>5.906385667760583E-3</c:v>
                </c:pt>
                <c:pt idx="122">
                  <c:v>6.0989056677605838E-3</c:v>
                </c:pt>
                <c:pt idx="123">
                  <c:v>6.3050256677605835E-3</c:v>
                </c:pt>
                <c:pt idx="124">
                  <c:v>6.5232656677605824E-3</c:v>
                </c:pt>
                <c:pt idx="125">
                  <c:v>6.7049056677605835E-3</c:v>
                </c:pt>
                <c:pt idx="126">
                  <c:v>6.9097056677605824E-3</c:v>
                </c:pt>
                <c:pt idx="127">
                  <c:v>7.0812656677605836E-3</c:v>
                </c:pt>
                <c:pt idx="128">
                  <c:v>7.2595056677605832E-3</c:v>
                </c:pt>
                <c:pt idx="129">
                  <c:v>7.4667856677605839E-3</c:v>
                </c:pt>
                <c:pt idx="130">
                  <c:v>7.6465456677605841E-3</c:v>
                </c:pt>
                <c:pt idx="131">
                  <c:v>7.8128656677605834E-3</c:v>
                </c:pt>
                <c:pt idx="132">
                  <c:v>7.9831856677605832E-3</c:v>
                </c:pt>
                <c:pt idx="133">
                  <c:v>8.1604256677605836E-3</c:v>
                </c:pt>
                <c:pt idx="134">
                  <c:v>8.3421056677605836E-3</c:v>
                </c:pt>
                <c:pt idx="135">
                  <c:v>8.5217456677605836E-3</c:v>
                </c:pt>
                <c:pt idx="136">
                  <c:v>8.7125456677605833E-3</c:v>
                </c:pt>
                <c:pt idx="137">
                  <c:v>8.8794656677605825E-3</c:v>
                </c:pt>
                <c:pt idx="138">
                  <c:v>9.0630656677605833E-3</c:v>
                </c:pt>
                <c:pt idx="139">
                  <c:v>9.284825667760583E-3</c:v>
                </c:pt>
                <c:pt idx="140">
                  <c:v>9.4636656677605843E-3</c:v>
                </c:pt>
                <c:pt idx="141">
                  <c:v>9.6419056677605822E-3</c:v>
                </c:pt>
                <c:pt idx="142">
                  <c:v>9.8259856677605836E-3</c:v>
                </c:pt>
                <c:pt idx="143">
                  <c:v>1.0013905667760583E-2</c:v>
                </c:pt>
                <c:pt idx="144">
                  <c:v>1.0207025667760583E-2</c:v>
                </c:pt>
                <c:pt idx="145">
                  <c:v>1.0406905667760584E-2</c:v>
                </c:pt>
                <c:pt idx="146">
                  <c:v>1.0578705667760584E-2</c:v>
                </c:pt>
                <c:pt idx="147">
                  <c:v>1.0782305667760584E-2</c:v>
                </c:pt>
                <c:pt idx="148">
                  <c:v>1.0978465667760584E-2</c:v>
                </c:pt>
                <c:pt idx="149">
                  <c:v>1.1179465667760584E-2</c:v>
                </c:pt>
                <c:pt idx="150">
                  <c:v>1.1372305667760582E-2</c:v>
                </c:pt>
                <c:pt idx="151">
                  <c:v>1.1550865667760583E-2</c:v>
                </c:pt>
                <c:pt idx="152">
                  <c:v>1.1766785667760585E-2</c:v>
                </c:pt>
                <c:pt idx="153">
                  <c:v>1.1948345667760582E-2</c:v>
                </c:pt>
                <c:pt idx="154">
                  <c:v>1.2137705667760583E-2</c:v>
                </c:pt>
                <c:pt idx="155">
                  <c:v>1.2336505667760582E-2</c:v>
                </c:pt>
                <c:pt idx="156">
                  <c:v>1.2529305667760584E-2</c:v>
                </c:pt>
                <c:pt idx="157">
                  <c:v>1.2737265667760582E-2</c:v>
                </c:pt>
                <c:pt idx="158">
                  <c:v>1.2943025667760583E-2</c:v>
                </c:pt>
                <c:pt idx="159">
                  <c:v>1.3165745667760582E-2</c:v>
                </c:pt>
                <c:pt idx="160">
                  <c:v>1.3357945667760582E-2</c:v>
                </c:pt>
                <c:pt idx="161">
                  <c:v>1.3538305667760583E-2</c:v>
                </c:pt>
                <c:pt idx="162">
                  <c:v>1.3752065667760582E-2</c:v>
                </c:pt>
                <c:pt idx="163">
                  <c:v>1.3975025667760583E-2</c:v>
                </c:pt>
                <c:pt idx="164">
                  <c:v>1.4165025667760582E-2</c:v>
                </c:pt>
                <c:pt idx="165">
                  <c:v>1.4379745667760584E-2</c:v>
                </c:pt>
                <c:pt idx="166">
                  <c:v>1.4583265667760583E-2</c:v>
                </c:pt>
                <c:pt idx="167">
                  <c:v>1.4773105667760585E-2</c:v>
                </c:pt>
                <c:pt idx="168">
                  <c:v>1.4995585667760582E-2</c:v>
                </c:pt>
                <c:pt idx="169">
                  <c:v>1.5187825667760583E-2</c:v>
                </c:pt>
                <c:pt idx="170">
                  <c:v>1.5373945667760583E-2</c:v>
                </c:pt>
                <c:pt idx="171">
                  <c:v>1.5580025667760584E-2</c:v>
                </c:pt>
                <c:pt idx="172">
                  <c:v>1.5780465667760583E-2</c:v>
                </c:pt>
                <c:pt idx="173">
                  <c:v>1.5985825667760582E-2</c:v>
                </c:pt>
                <c:pt idx="174">
                  <c:v>1.6180305667760585E-2</c:v>
                </c:pt>
                <c:pt idx="175">
                  <c:v>1.6392905667760582E-2</c:v>
                </c:pt>
                <c:pt idx="176">
                  <c:v>1.6592385667760584E-2</c:v>
                </c:pt>
                <c:pt idx="177">
                  <c:v>1.6790305667760585E-2</c:v>
                </c:pt>
                <c:pt idx="178">
                  <c:v>1.7010945667760582E-2</c:v>
                </c:pt>
                <c:pt idx="179">
                  <c:v>1.7212945667760583E-2</c:v>
                </c:pt>
                <c:pt idx="180">
                  <c:v>1.7408425667760585E-2</c:v>
                </c:pt>
                <c:pt idx="181">
                  <c:v>1.7633745667760582E-2</c:v>
                </c:pt>
                <c:pt idx="182">
                  <c:v>1.7828545667760584E-2</c:v>
                </c:pt>
                <c:pt idx="183">
                  <c:v>1.8045865667760584E-2</c:v>
                </c:pt>
                <c:pt idx="184">
                  <c:v>1.8254745667760582E-2</c:v>
                </c:pt>
                <c:pt idx="185">
                  <c:v>1.8447305667760584E-2</c:v>
                </c:pt>
                <c:pt idx="186">
                  <c:v>1.8631185667760584E-2</c:v>
                </c:pt>
                <c:pt idx="187">
                  <c:v>1.8866345667760583E-2</c:v>
                </c:pt>
                <c:pt idx="188">
                  <c:v>1.9043025667760581E-2</c:v>
                </c:pt>
                <c:pt idx="189">
                  <c:v>1.9254825667760583E-2</c:v>
                </c:pt>
                <c:pt idx="190">
                  <c:v>1.9436225667760584E-2</c:v>
                </c:pt>
                <c:pt idx="191">
                  <c:v>1.9653345667760582E-2</c:v>
                </c:pt>
                <c:pt idx="192">
                  <c:v>1.9841385667760583E-2</c:v>
                </c:pt>
                <c:pt idx="193">
                  <c:v>2.0065545667760584E-2</c:v>
                </c:pt>
                <c:pt idx="194">
                  <c:v>2.0262185667760581E-2</c:v>
                </c:pt>
                <c:pt idx="195">
                  <c:v>2.0460625667760583E-2</c:v>
                </c:pt>
                <c:pt idx="196">
                  <c:v>2.0673225667760583E-2</c:v>
                </c:pt>
                <c:pt idx="197">
                  <c:v>2.0883225667760585E-2</c:v>
                </c:pt>
                <c:pt idx="198">
                  <c:v>2.107974566776058E-2</c:v>
                </c:pt>
                <c:pt idx="199">
                  <c:v>2.1278185667760584E-2</c:v>
                </c:pt>
                <c:pt idx="200">
                  <c:v>2.1505625667760583E-2</c:v>
                </c:pt>
                <c:pt idx="201">
                  <c:v>2.1706505667760584E-2</c:v>
                </c:pt>
                <c:pt idx="202">
                  <c:v>2.1907025667760583E-2</c:v>
                </c:pt>
                <c:pt idx="203">
                  <c:v>2.2103345667760579E-2</c:v>
                </c:pt>
                <c:pt idx="204">
                  <c:v>2.2294065667760585E-2</c:v>
                </c:pt>
                <c:pt idx="205">
                  <c:v>2.2517665667760586E-2</c:v>
                </c:pt>
                <c:pt idx="206">
                  <c:v>2.2697985667760583E-2</c:v>
                </c:pt>
                <c:pt idx="207">
                  <c:v>2.2917145667760583E-2</c:v>
                </c:pt>
                <c:pt idx="208">
                  <c:v>2.3113305667760584E-2</c:v>
                </c:pt>
                <c:pt idx="209">
                  <c:v>2.3301865667760584E-2</c:v>
                </c:pt>
                <c:pt idx="210">
                  <c:v>2.3496065667760583E-2</c:v>
                </c:pt>
                <c:pt idx="211">
                  <c:v>2.3719625667760584E-2</c:v>
                </c:pt>
                <c:pt idx="212">
                  <c:v>2.3906025667760584E-2</c:v>
                </c:pt>
                <c:pt idx="213">
                  <c:v>2.4099545667760583E-2</c:v>
                </c:pt>
                <c:pt idx="214">
                  <c:v>2.4297105667760582E-2</c:v>
                </c:pt>
                <c:pt idx="215">
                  <c:v>2.4537425667760581E-2</c:v>
                </c:pt>
                <c:pt idx="216">
                  <c:v>2.4733945667760583E-2</c:v>
                </c:pt>
                <c:pt idx="217">
                  <c:v>2.4921665667760582E-2</c:v>
                </c:pt>
                <c:pt idx="218">
                  <c:v>2.5134265667760586E-2</c:v>
                </c:pt>
                <c:pt idx="219">
                  <c:v>2.5340225667760584E-2</c:v>
                </c:pt>
                <c:pt idx="220">
                  <c:v>2.5532865667760585E-2</c:v>
                </c:pt>
                <c:pt idx="221">
                  <c:v>2.5723705667760582E-2</c:v>
                </c:pt>
                <c:pt idx="222">
                  <c:v>2.5932745667760583E-2</c:v>
                </c:pt>
                <c:pt idx="223">
                  <c:v>2.6143905667760581E-2</c:v>
                </c:pt>
                <c:pt idx="224">
                  <c:v>2.6346905667760587E-2</c:v>
                </c:pt>
                <c:pt idx="225">
                  <c:v>2.6562625667760586E-2</c:v>
                </c:pt>
                <c:pt idx="226">
                  <c:v>2.6753705667760582E-2</c:v>
                </c:pt>
                <c:pt idx="227">
                  <c:v>2.6941065667760583E-2</c:v>
                </c:pt>
                <c:pt idx="228">
                  <c:v>2.7128065667760583E-2</c:v>
                </c:pt>
                <c:pt idx="229">
                  <c:v>2.7343665667760583E-2</c:v>
                </c:pt>
                <c:pt idx="230">
                  <c:v>2.7551625667760583E-2</c:v>
                </c:pt>
                <c:pt idx="231">
                  <c:v>2.7748945667760583E-2</c:v>
                </c:pt>
                <c:pt idx="232">
                  <c:v>2.7933625667760583E-2</c:v>
                </c:pt>
                <c:pt idx="233">
                  <c:v>2.8157345667760583E-2</c:v>
                </c:pt>
                <c:pt idx="234">
                  <c:v>2.8362025667760582E-2</c:v>
                </c:pt>
                <c:pt idx="235">
                  <c:v>2.8555545667760581E-2</c:v>
                </c:pt>
                <c:pt idx="236">
                  <c:v>2.8760625667760581E-2</c:v>
                </c:pt>
                <c:pt idx="237">
                  <c:v>2.8965265667760583E-2</c:v>
                </c:pt>
                <c:pt idx="238">
                  <c:v>2.9165105667760583E-2</c:v>
                </c:pt>
                <c:pt idx="239">
                  <c:v>2.9363345667760585E-2</c:v>
                </c:pt>
                <c:pt idx="240">
                  <c:v>2.9554185667760583E-2</c:v>
                </c:pt>
                <c:pt idx="241">
                  <c:v>2.9755145667760587E-2</c:v>
                </c:pt>
                <c:pt idx="242">
                  <c:v>2.9972505667760583E-2</c:v>
                </c:pt>
                <c:pt idx="243">
                  <c:v>3.0182185667760583E-2</c:v>
                </c:pt>
                <c:pt idx="244">
                  <c:v>3.0369185667760586E-2</c:v>
                </c:pt>
                <c:pt idx="245">
                  <c:v>3.0579465667760583E-2</c:v>
                </c:pt>
                <c:pt idx="246">
                  <c:v>3.0780625667760582E-2</c:v>
                </c:pt>
                <c:pt idx="247">
                  <c:v>3.0973225667760583E-2</c:v>
                </c:pt>
                <c:pt idx="248">
                  <c:v>3.1194905667760585E-2</c:v>
                </c:pt>
                <c:pt idx="249">
                  <c:v>3.1375745667760586E-2</c:v>
                </c:pt>
                <c:pt idx="250">
                  <c:v>3.1581785667760584E-2</c:v>
                </c:pt>
                <c:pt idx="251">
                  <c:v>3.1777225667760582E-2</c:v>
                </c:pt>
                <c:pt idx="252">
                  <c:v>3.1989825667760582E-2</c:v>
                </c:pt>
                <c:pt idx="253">
                  <c:v>3.2183225667760579E-2</c:v>
                </c:pt>
                <c:pt idx="254">
                  <c:v>3.2386185667760581E-2</c:v>
                </c:pt>
                <c:pt idx="255">
                  <c:v>3.2594905667760583E-2</c:v>
                </c:pt>
                <c:pt idx="256">
                  <c:v>3.2800105667760586E-2</c:v>
                </c:pt>
                <c:pt idx="257">
                  <c:v>3.3024185667760581E-2</c:v>
                </c:pt>
                <c:pt idx="258">
                  <c:v>3.3209985667760587E-2</c:v>
                </c:pt>
                <c:pt idx="259">
                  <c:v>3.3430825667760587E-2</c:v>
                </c:pt>
                <c:pt idx="260">
                  <c:v>3.3642465667760579E-2</c:v>
                </c:pt>
                <c:pt idx="261">
                  <c:v>3.3825585667760588E-2</c:v>
                </c:pt>
                <c:pt idx="262">
                  <c:v>3.4018025667760583E-2</c:v>
                </c:pt>
                <c:pt idx="263">
                  <c:v>3.4234785667760587E-2</c:v>
                </c:pt>
                <c:pt idx="264">
                  <c:v>3.4431665667760583E-2</c:v>
                </c:pt>
                <c:pt idx="265">
                  <c:v>3.4634705667760585E-2</c:v>
                </c:pt>
                <c:pt idx="266">
                  <c:v>3.4832145667760585E-2</c:v>
                </c:pt>
                <c:pt idx="267">
                  <c:v>3.5022585667760585E-2</c:v>
                </c:pt>
                <c:pt idx="268">
                  <c:v>3.522438566776058E-2</c:v>
                </c:pt>
                <c:pt idx="269">
                  <c:v>3.543698566776058E-2</c:v>
                </c:pt>
                <c:pt idx="270">
                  <c:v>3.5627305667760581E-2</c:v>
                </c:pt>
                <c:pt idx="271">
                  <c:v>3.5834385667760579E-2</c:v>
                </c:pt>
                <c:pt idx="272">
                  <c:v>3.6046505667760582E-2</c:v>
                </c:pt>
                <c:pt idx="273">
                  <c:v>3.6254465667760583E-2</c:v>
                </c:pt>
                <c:pt idx="274">
                  <c:v>3.6445385667760587E-2</c:v>
                </c:pt>
                <c:pt idx="275">
                  <c:v>3.6644905667760581E-2</c:v>
                </c:pt>
                <c:pt idx="276">
                  <c:v>3.6842465667760588E-2</c:v>
                </c:pt>
                <c:pt idx="277">
                  <c:v>3.7070425667760587E-2</c:v>
                </c:pt>
                <c:pt idx="278">
                  <c:v>3.7253505667760582E-2</c:v>
                </c:pt>
                <c:pt idx="279">
                  <c:v>3.746878566776058E-2</c:v>
                </c:pt>
                <c:pt idx="280">
                  <c:v>3.7668745667760579E-2</c:v>
                </c:pt>
                <c:pt idx="281">
                  <c:v>3.7876745667760586E-2</c:v>
                </c:pt>
                <c:pt idx="282">
                  <c:v>3.8076265667760588E-2</c:v>
                </c:pt>
                <c:pt idx="283">
                  <c:v>3.8289905667760582E-2</c:v>
                </c:pt>
                <c:pt idx="284">
                  <c:v>3.8488545667760582E-2</c:v>
                </c:pt>
                <c:pt idx="285">
                  <c:v>3.8705465667760584E-2</c:v>
                </c:pt>
                <c:pt idx="286">
                  <c:v>3.8900665667760584E-2</c:v>
                </c:pt>
                <c:pt idx="287">
                  <c:v>3.9111185667760583E-2</c:v>
                </c:pt>
                <c:pt idx="288">
                  <c:v>3.932310566776058E-2</c:v>
                </c:pt>
                <c:pt idx="289">
                  <c:v>3.9519025667760582E-2</c:v>
                </c:pt>
                <c:pt idx="290">
                  <c:v>3.9718065667760587E-2</c:v>
                </c:pt>
                <c:pt idx="291">
                  <c:v>3.993538566776058E-2</c:v>
                </c:pt>
                <c:pt idx="292">
                  <c:v>4.0143985667760583E-2</c:v>
                </c:pt>
                <c:pt idx="293">
                  <c:v>4.0338785667760578E-2</c:v>
                </c:pt>
                <c:pt idx="294">
                  <c:v>4.054518566776058E-2</c:v>
                </c:pt>
                <c:pt idx="295">
                  <c:v>4.0775585667760579E-2</c:v>
                </c:pt>
                <c:pt idx="296">
                  <c:v>4.097878566776058E-2</c:v>
                </c:pt>
                <c:pt idx="297">
                  <c:v>4.1181185667760578E-2</c:v>
                </c:pt>
                <c:pt idx="298">
                  <c:v>4.1385185667760574E-2</c:v>
                </c:pt>
                <c:pt idx="299">
                  <c:v>4.1595985667760578E-2</c:v>
                </c:pt>
                <c:pt idx="300">
                  <c:v>4.1788785667760585E-2</c:v>
                </c:pt>
                <c:pt idx="301">
                  <c:v>4.2015985667760575E-2</c:v>
                </c:pt>
                <c:pt idx="302">
                  <c:v>4.2237985667760575E-2</c:v>
                </c:pt>
                <c:pt idx="303">
                  <c:v>4.2430785667760575E-2</c:v>
                </c:pt>
                <c:pt idx="304">
                  <c:v>4.2631585667760576E-2</c:v>
                </c:pt>
                <c:pt idx="305">
                  <c:v>4.282838566776058E-2</c:v>
                </c:pt>
                <c:pt idx="306">
                  <c:v>4.3051985667760577E-2</c:v>
                </c:pt>
                <c:pt idx="307">
                  <c:v>4.3243585667760584E-2</c:v>
                </c:pt>
                <c:pt idx="308">
                  <c:v>4.3469585667760581E-2</c:v>
                </c:pt>
                <c:pt idx="309">
                  <c:v>4.3642385667760575E-2</c:v>
                </c:pt>
                <c:pt idx="310">
                  <c:v>4.3865585667760582E-2</c:v>
                </c:pt>
                <c:pt idx="311">
                  <c:v>4.4083185667760573E-2</c:v>
                </c:pt>
                <c:pt idx="312">
                  <c:v>4.4295985667760579E-2</c:v>
                </c:pt>
                <c:pt idx="313">
                  <c:v>4.4511585667760575E-2</c:v>
                </c:pt>
                <c:pt idx="314">
                  <c:v>4.4733985667760573E-2</c:v>
                </c:pt>
                <c:pt idx="315">
                  <c:v>4.4940385667760575E-2</c:v>
                </c:pt>
                <c:pt idx="316">
                  <c:v>4.5173185667760574E-2</c:v>
                </c:pt>
                <c:pt idx="317">
                  <c:v>4.538358566776058E-2</c:v>
                </c:pt>
                <c:pt idx="318">
                  <c:v>4.5591185667760575E-2</c:v>
                </c:pt>
                <c:pt idx="319">
                  <c:v>4.5808385667760583E-2</c:v>
                </c:pt>
                <c:pt idx="320">
                  <c:v>4.6005985667760575E-2</c:v>
                </c:pt>
                <c:pt idx="321">
                  <c:v>4.6217985667760579E-2</c:v>
                </c:pt>
                <c:pt idx="322">
                  <c:v>4.6451985667760577E-2</c:v>
                </c:pt>
                <c:pt idx="323">
                  <c:v>4.6659185667760575E-2</c:v>
                </c:pt>
                <c:pt idx="324">
                  <c:v>4.6867585667760586E-2</c:v>
                </c:pt>
                <c:pt idx="325">
                  <c:v>4.7097185667760576E-2</c:v>
                </c:pt>
                <c:pt idx="326">
                  <c:v>4.7310385667760579E-2</c:v>
                </c:pt>
                <c:pt idx="327">
                  <c:v>4.7521185667760577E-2</c:v>
                </c:pt>
                <c:pt idx="328">
                  <c:v>4.775078566776058E-2</c:v>
                </c:pt>
                <c:pt idx="329">
                  <c:v>4.7963585667760579E-2</c:v>
                </c:pt>
                <c:pt idx="330">
                  <c:v>4.817838566776058E-2</c:v>
                </c:pt>
                <c:pt idx="331">
                  <c:v>4.8398785667760576E-2</c:v>
                </c:pt>
                <c:pt idx="332">
                  <c:v>4.8614785667760584E-2</c:v>
                </c:pt>
                <c:pt idx="333">
                  <c:v>4.8829985667760575E-2</c:v>
                </c:pt>
                <c:pt idx="334">
                  <c:v>4.9079585667760578E-2</c:v>
                </c:pt>
                <c:pt idx="335">
                  <c:v>4.9276385667760582E-2</c:v>
                </c:pt>
                <c:pt idx="336">
                  <c:v>4.9485585667760575E-2</c:v>
                </c:pt>
                <c:pt idx="337">
                  <c:v>4.9702385667760585E-2</c:v>
                </c:pt>
                <c:pt idx="338">
                  <c:v>4.993678566776058E-2</c:v>
                </c:pt>
                <c:pt idx="339">
                  <c:v>5.0149985667760577E-2</c:v>
                </c:pt>
                <c:pt idx="340">
                  <c:v>5.0379985667760578E-2</c:v>
                </c:pt>
                <c:pt idx="341">
                  <c:v>5.0614385667760581E-2</c:v>
                </c:pt>
                <c:pt idx="342">
                  <c:v>5.082838566776058E-2</c:v>
                </c:pt>
                <c:pt idx="343">
                  <c:v>5.1052785667760586E-2</c:v>
                </c:pt>
                <c:pt idx="344">
                  <c:v>5.1248385667760576E-2</c:v>
                </c:pt>
                <c:pt idx="345">
                  <c:v>5.1479585667760584E-2</c:v>
                </c:pt>
                <c:pt idx="346">
                  <c:v>5.1702385667760573E-2</c:v>
                </c:pt>
                <c:pt idx="347">
                  <c:v>5.1920785667760573E-2</c:v>
                </c:pt>
                <c:pt idx="348">
                  <c:v>5.2123985667760574E-2</c:v>
                </c:pt>
                <c:pt idx="349">
                  <c:v>5.2329585667760581E-2</c:v>
                </c:pt>
                <c:pt idx="350">
                  <c:v>5.2583185667760581E-2</c:v>
                </c:pt>
                <c:pt idx="351">
                  <c:v>5.2814785667760579E-2</c:v>
                </c:pt>
                <c:pt idx="352">
                  <c:v>5.3041185667760581E-2</c:v>
                </c:pt>
                <c:pt idx="353">
                  <c:v>5.3282785667760582E-2</c:v>
                </c:pt>
                <c:pt idx="354">
                  <c:v>5.3495985667760572E-2</c:v>
                </c:pt>
                <c:pt idx="355">
                  <c:v>5.3722785667760578E-2</c:v>
                </c:pt>
                <c:pt idx="356">
                  <c:v>5.3935185667760573E-2</c:v>
                </c:pt>
                <c:pt idx="357">
                  <c:v>5.4173985667760577E-2</c:v>
                </c:pt>
                <c:pt idx="358">
                  <c:v>5.4389185667760583E-2</c:v>
                </c:pt>
                <c:pt idx="359">
                  <c:v>5.4597185667760575E-2</c:v>
                </c:pt>
                <c:pt idx="360">
                  <c:v>5.4841185667760577E-2</c:v>
                </c:pt>
                <c:pt idx="361">
                  <c:v>5.5081185667760574E-2</c:v>
                </c:pt>
                <c:pt idx="362">
                  <c:v>5.5298785667760579E-2</c:v>
                </c:pt>
                <c:pt idx="363">
                  <c:v>5.5537985667760574E-2</c:v>
                </c:pt>
                <c:pt idx="364">
                  <c:v>5.5751585667760582E-2</c:v>
                </c:pt>
                <c:pt idx="365">
                  <c:v>5.597518566776058E-2</c:v>
                </c:pt>
                <c:pt idx="366">
                  <c:v>5.6207985667760578E-2</c:v>
                </c:pt>
                <c:pt idx="367">
                  <c:v>5.644838566776058E-2</c:v>
                </c:pt>
                <c:pt idx="368">
                  <c:v>5.667038566776058E-2</c:v>
                </c:pt>
                <c:pt idx="369">
                  <c:v>5.6883585667760583E-2</c:v>
                </c:pt>
                <c:pt idx="370">
                  <c:v>5.7097185667760578E-2</c:v>
                </c:pt>
                <c:pt idx="371">
                  <c:v>5.7320385667760584E-2</c:v>
                </c:pt>
                <c:pt idx="372">
                  <c:v>5.7569185667760578E-2</c:v>
                </c:pt>
                <c:pt idx="373">
                  <c:v>5.7797185667760577E-2</c:v>
                </c:pt>
                <c:pt idx="374">
                  <c:v>5.8019185667760577E-2</c:v>
                </c:pt>
                <c:pt idx="375">
                  <c:v>5.824878566776058E-2</c:v>
                </c:pt>
                <c:pt idx="376">
                  <c:v>5.8504385667760575E-2</c:v>
                </c:pt>
                <c:pt idx="377">
                  <c:v>5.8736785667760583E-2</c:v>
                </c:pt>
                <c:pt idx="378">
                  <c:v>5.8947185667760582E-2</c:v>
                </c:pt>
                <c:pt idx="379">
                  <c:v>5.9166785667760582E-2</c:v>
                </c:pt>
                <c:pt idx="380">
                  <c:v>5.9386385667760583E-2</c:v>
                </c:pt>
                <c:pt idx="381">
                  <c:v>5.9629985667760579E-2</c:v>
                </c:pt>
                <c:pt idx="382">
                  <c:v>5.9849185667760575E-2</c:v>
                </c:pt>
                <c:pt idx="383">
                  <c:v>6.0095985667760574E-2</c:v>
                </c:pt>
                <c:pt idx="384">
                  <c:v>6.0325585667760577E-2</c:v>
                </c:pt>
                <c:pt idx="385">
                  <c:v>6.0543185667760575E-2</c:v>
                </c:pt>
                <c:pt idx="386">
                  <c:v>6.0807185667760583E-2</c:v>
                </c:pt>
                <c:pt idx="387">
                  <c:v>6.1039185667760586E-2</c:v>
                </c:pt>
                <c:pt idx="388">
                  <c:v>6.1263985667760583E-2</c:v>
                </c:pt>
                <c:pt idx="389">
                  <c:v>6.1499585667760578E-2</c:v>
                </c:pt>
                <c:pt idx="390">
                  <c:v>6.1725185667760585E-2</c:v>
                </c:pt>
                <c:pt idx="391">
                  <c:v>6.1943185667760581E-2</c:v>
                </c:pt>
                <c:pt idx="392">
                  <c:v>6.2218385667760584E-2</c:v>
                </c:pt>
                <c:pt idx="393">
                  <c:v>6.243398566776058E-2</c:v>
                </c:pt>
                <c:pt idx="394">
                  <c:v>6.2681985667760579E-2</c:v>
                </c:pt>
                <c:pt idx="395">
                  <c:v>6.2918385667760576E-2</c:v>
                </c:pt>
                <c:pt idx="396">
                  <c:v>6.3143585667760571E-2</c:v>
                </c:pt>
                <c:pt idx="397">
                  <c:v>6.3394785667760578E-2</c:v>
                </c:pt>
                <c:pt idx="398">
                  <c:v>6.362118566776058E-2</c:v>
                </c:pt>
                <c:pt idx="399">
                  <c:v>6.3854385667760583E-2</c:v>
                </c:pt>
                <c:pt idx="400">
                  <c:v>6.4083985667760579E-2</c:v>
                </c:pt>
                <c:pt idx="401">
                  <c:v>6.4335985667760581E-2</c:v>
                </c:pt>
                <c:pt idx="402">
                  <c:v>6.4561985667760571E-2</c:v>
                </c:pt>
                <c:pt idx="403">
                  <c:v>6.4801585667760578E-2</c:v>
                </c:pt>
                <c:pt idx="404">
                  <c:v>6.5023985667760575E-2</c:v>
                </c:pt>
                <c:pt idx="405">
                  <c:v>6.5304385667760589E-2</c:v>
                </c:pt>
                <c:pt idx="406">
                  <c:v>6.5531185667760575E-2</c:v>
                </c:pt>
                <c:pt idx="407">
                  <c:v>6.5772385667760572E-2</c:v>
                </c:pt>
                <c:pt idx="408">
                  <c:v>6.6014385667760578E-2</c:v>
                </c:pt>
                <c:pt idx="409">
                  <c:v>6.627278566776057E-2</c:v>
                </c:pt>
                <c:pt idx="410">
                  <c:v>6.6534385667760571E-2</c:v>
                </c:pt>
                <c:pt idx="411">
                  <c:v>6.676878566776058E-2</c:v>
                </c:pt>
                <c:pt idx="412">
                  <c:v>6.7017185667760576E-2</c:v>
                </c:pt>
                <c:pt idx="413">
                  <c:v>6.7242385667760585E-2</c:v>
                </c:pt>
                <c:pt idx="414">
                  <c:v>6.746758566776058E-2</c:v>
                </c:pt>
                <c:pt idx="415">
                  <c:v>6.7716785667760571E-2</c:v>
                </c:pt>
                <c:pt idx="416">
                  <c:v>6.7965985667760576E-2</c:v>
                </c:pt>
                <c:pt idx="417">
                  <c:v>6.818958566776058E-2</c:v>
                </c:pt>
                <c:pt idx="418">
                  <c:v>6.8440385667760575E-2</c:v>
                </c:pt>
                <c:pt idx="419">
                  <c:v>6.8706385667760578E-2</c:v>
                </c:pt>
                <c:pt idx="420">
                  <c:v>6.8937585667760579E-2</c:v>
                </c:pt>
                <c:pt idx="421">
                  <c:v>6.917798566776058E-2</c:v>
                </c:pt>
                <c:pt idx="422">
                  <c:v>6.9401585667760571E-2</c:v>
                </c:pt>
                <c:pt idx="423">
                  <c:v>6.9653585667760587E-2</c:v>
                </c:pt>
                <c:pt idx="424">
                  <c:v>6.9917185667760576E-2</c:v>
                </c:pt>
                <c:pt idx="425">
                  <c:v>7.016358566776057E-2</c:v>
                </c:pt>
                <c:pt idx="426">
                  <c:v>7.0403185667760576E-2</c:v>
                </c:pt>
                <c:pt idx="427">
                  <c:v>7.0639185667760576E-2</c:v>
                </c:pt>
                <c:pt idx="428">
                  <c:v>7.0906385667760585E-2</c:v>
                </c:pt>
                <c:pt idx="429">
                  <c:v>7.1163585667760584E-2</c:v>
                </c:pt>
                <c:pt idx="430">
                  <c:v>7.139798566776058E-2</c:v>
                </c:pt>
                <c:pt idx="431">
                  <c:v>7.1659185667760583E-2</c:v>
                </c:pt>
                <c:pt idx="432" formatCode="General">
                  <c:v>7.1890785667760582E-2</c:v>
                </c:pt>
                <c:pt idx="433" formatCode="General">
                  <c:v>7.2179185667760576E-2</c:v>
                </c:pt>
                <c:pt idx="434" formatCode="General">
                  <c:v>7.2413985667760583E-2</c:v>
                </c:pt>
                <c:pt idx="435" formatCode="General">
                  <c:v>7.2659585667760582E-2</c:v>
                </c:pt>
                <c:pt idx="436" formatCode="General">
                  <c:v>7.2883185667760572E-2</c:v>
                </c:pt>
                <c:pt idx="437" formatCode="General">
                  <c:v>7.314598566776058E-2</c:v>
                </c:pt>
                <c:pt idx="438" formatCode="General">
                  <c:v>7.338198566776058E-2</c:v>
                </c:pt>
                <c:pt idx="439" formatCode="General">
                  <c:v>7.3639985667760574E-2</c:v>
                </c:pt>
                <c:pt idx="440" formatCode="General">
                  <c:v>7.388198566776058E-2</c:v>
                </c:pt>
                <c:pt idx="441" formatCode="General">
                  <c:v>7.4161185667760587E-2</c:v>
                </c:pt>
                <c:pt idx="442" formatCode="General">
                  <c:v>7.4413585667760587E-2</c:v>
                </c:pt>
                <c:pt idx="443" formatCode="General">
                  <c:v>7.4659585667760583E-2</c:v>
                </c:pt>
                <c:pt idx="444" formatCode="General">
                  <c:v>7.4911185667760588E-2</c:v>
                </c:pt>
                <c:pt idx="445" formatCode="General">
                  <c:v>7.5161585667760586E-2</c:v>
                </c:pt>
                <c:pt idx="446" formatCode="General">
                  <c:v>7.5427585667760588E-2</c:v>
                </c:pt>
                <c:pt idx="447" formatCode="General">
                  <c:v>7.5657185667760571E-2</c:v>
                </c:pt>
                <c:pt idx="448" formatCode="General">
                  <c:v>7.5925585667760573E-2</c:v>
                </c:pt>
                <c:pt idx="449" formatCode="General">
                  <c:v>7.6178385667760584E-2</c:v>
                </c:pt>
                <c:pt idx="450" formatCode="General">
                  <c:v>7.6433585667760581E-2</c:v>
                </c:pt>
                <c:pt idx="451" formatCode="General">
                  <c:v>7.6694385667760573E-2</c:v>
                </c:pt>
                <c:pt idx="452" formatCode="General">
                  <c:v>7.695958566776058E-2</c:v>
                </c:pt>
                <c:pt idx="453" formatCode="General">
                  <c:v>7.719798566776058E-2</c:v>
                </c:pt>
                <c:pt idx="454" formatCode="General">
                  <c:v>7.7466385667760582E-2</c:v>
                </c:pt>
                <c:pt idx="455" formatCode="General">
                  <c:v>7.7715985667760584E-2</c:v>
                </c:pt>
                <c:pt idx="456" formatCode="General">
                  <c:v>7.7983585667760577E-2</c:v>
                </c:pt>
                <c:pt idx="457" formatCode="General">
                  <c:v>7.8235985667760577E-2</c:v>
                </c:pt>
                <c:pt idx="458" formatCode="General">
                  <c:v>7.8505585667760572E-2</c:v>
                </c:pt>
                <c:pt idx="459" formatCode="General">
                  <c:v>7.876358566776058E-2</c:v>
                </c:pt>
                <c:pt idx="460" formatCode="General">
                  <c:v>7.9008785667760581E-2</c:v>
                </c:pt>
                <c:pt idx="461" formatCode="General">
                  <c:v>7.9285985667760586E-2</c:v>
                </c:pt>
                <c:pt idx="462" formatCode="General">
                  <c:v>7.9533585667760573E-2</c:v>
                </c:pt>
                <c:pt idx="463" formatCode="General">
                  <c:v>7.9791985667760579E-2</c:v>
                </c:pt>
                <c:pt idx="464" formatCode="General">
                  <c:v>8.0044785667760576E-2</c:v>
                </c:pt>
                <c:pt idx="465" formatCode="General">
                  <c:v>8.0328385667760571E-2</c:v>
                </c:pt>
                <c:pt idx="466" formatCode="General">
                  <c:v>8.0600785667760577E-2</c:v>
                </c:pt>
                <c:pt idx="467" formatCode="General">
                  <c:v>8.0863185667760573E-2</c:v>
                </c:pt>
                <c:pt idx="468" formatCode="General">
                  <c:v>8.1107185667760581E-2</c:v>
                </c:pt>
                <c:pt idx="469" formatCode="General">
                  <c:v>8.1384385667760573E-2</c:v>
                </c:pt>
                <c:pt idx="470" formatCode="General">
                  <c:v>8.1636785667760586E-2</c:v>
                </c:pt>
                <c:pt idx="471" formatCode="General">
                  <c:v>8.1893185667760576E-2</c:v>
                </c:pt>
                <c:pt idx="472" formatCode="General">
                  <c:v>8.216998566776057E-2</c:v>
                </c:pt>
                <c:pt idx="473" formatCode="General">
                  <c:v>8.2424385667760572E-2</c:v>
                </c:pt>
                <c:pt idx="474" formatCode="General">
                  <c:v>8.2677985667760578E-2</c:v>
                </c:pt>
                <c:pt idx="475" formatCode="General">
                  <c:v>8.2955985667760579E-2</c:v>
                </c:pt>
                <c:pt idx="476" formatCode="General">
                  <c:v>8.3208785667760576E-2</c:v>
                </c:pt>
                <c:pt idx="477" formatCode="General">
                  <c:v>8.3483585667760582E-2</c:v>
                </c:pt>
                <c:pt idx="478" formatCode="General">
                  <c:v>8.3735985667760582E-2</c:v>
                </c:pt>
                <c:pt idx="479" formatCode="General">
                  <c:v>8.4004785667760581E-2</c:v>
                </c:pt>
                <c:pt idx="480" formatCode="General">
                  <c:v>8.4258385667760574E-2</c:v>
                </c:pt>
                <c:pt idx="481" formatCode="General">
                  <c:v>8.4525185667760586E-2</c:v>
                </c:pt>
                <c:pt idx="482" formatCode="General">
                  <c:v>8.4783585667760578E-2</c:v>
                </c:pt>
                <c:pt idx="483" formatCode="General">
                  <c:v>8.5037585667760582E-2</c:v>
                </c:pt>
                <c:pt idx="484" formatCode="General">
                  <c:v>8.5284785667760585E-2</c:v>
                </c:pt>
                <c:pt idx="485" formatCode="General">
                  <c:v>8.554038566776058E-2</c:v>
                </c:pt>
                <c:pt idx="486" formatCode="General">
                  <c:v>8.5837585667760591E-2</c:v>
                </c:pt>
                <c:pt idx="487" formatCode="General">
                  <c:v>8.6095585667760571E-2</c:v>
                </c:pt>
                <c:pt idx="488" formatCode="General">
                  <c:v>8.6345985667760583E-2</c:v>
                </c:pt>
                <c:pt idx="489" formatCode="General">
                  <c:v>8.6596385667760581E-2</c:v>
                </c:pt>
                <c:pt idx="490" formatCode="General">
                  <c:v>8.6864385667760585E-2</c:v>
                </c:pt>
                <c:pt idx="491" formatCode="General">
                  <c:v>8.7127185667760579E-2</c:v>
                </c:pt>
                <c:pt idx="492" formatCode="General">
                  <c:v>8.7371585667760585E-2</c:v>
                </c:pt>
                <c:pt idx="493" formatCode="General">
                  <c:v>8.7627585667760577E-2</c:v>
                </c:pt>
                <c:pt idx="494" formatCode="General">
                  <c:v>8.7911585667760583E-2</c:v>
                </c:pt>
                <c:pt idx="495" formatCode="General">
                  <c:v>8.8163985667760583E-2</c:v>
                </c:pt>
                <c:pt idx="496" formatCode="General">
                  <c:v>8.841398566776057E-2</c:v>
                </c:pt>
                <c:pt idx="497" formatCode="General">
                  <c:v>8.8676785667760591E-2</c:v>
                </c:pt>
                <c:pt idx="498" formatCode="General">
                  <c:v>8.897078566776058E-2</c:v>
                </c:pt>
                <c:pt idx="499" formatCode="General">
                  <c:v>8.9220385667760582E-2</c:v>
                </c:pt>
                <c:pt idx="500" formatCode="General">
                  <c:v>8.9473985667760589E-2</c:v>
                </c:pt>
                <c:pt idx="501" formatCode="General">
                  <c:v>8.9731185667760588E-2</c:v>
                </c:pt>
                <c:pt idx="502" formatCode="General">
                  <c:v>9.0014785667760583E-2</c:v>
                </c:pt>
                <c:pt idx="503" formatCode="General">
                  <c:v>9.0275985667760586E-2</c:v>
                </c:pt>
                <c:pt idx="504" formatCode="General">
                  <c:v>9.052238566776058E-2</c:v>
                </c:pt>
                <c:pt idx="505" formatCode="General">
                  <c:v>9.0799185667760587E-2</c:v>
                </c:pt>
                <c:pt idx="506" formatCode="General">
                  <c:v>9.1078785667760578E-2</c:v>
                </c:pt>
                <c:pt idx="507" formatCode="General">
                  <c:v>9.1329985667760571E-2</c:v>
                </c:pt>
                <c:pt idx="508" formatCode="General">
                  <c:v>9.1605585667760572E-2</c:v>
                </c:pt>
                <c:pt idx="509" formatCode="General">
                  <c:v>9.1865985667760566E-2</c:v>
                </c:pt>
                <c:pt idx="510" formatCode="General">
                  <c:v>9.2113585667760581E-2</c:v>
                </c:pt>
                <c:pt idx="511" formatCode="General">
                  <c:v>9.2372385667760584E-2</c:v>
                </c:pt>
                <c:pt idx="512" formatCode="General">
                  <c:v>9.2654785667760572E-2</c:v>
                </c:pt>
                <c:pt idx="513" formatCode="General">
                  <c:v>9.2908385667760579E-2</c:v>
                </c:pt>
                <c:pt idx="514" formatCode="General">
                  <c:v>9.3185585667760584E-2</c:v>
                </c:pt>
                <c:pt idx="515" formatCode="General">
                  <c:v>9.3445985667760578E-2</c:v>
                </c:pt>
                <c:pt idx="516" formatCode="General">
                  <c:v>9.3701585667760573E-2</c:v>
                </c:pt>
                <c:pt idx="517" formatCode="General">
                  <c:v>9.3974785667760588E-2</c:v>
                </c:pt>
                <c:pt idx="518" formatCode="General">
                  <c:v>9.4247585667760578E-2</c:v>
                </c:pt>
                <c:pt idx="519" formatCode="General">
                  <c:v>9.449558566776059E-2</c:v>
                </c:pt>
                <c:pt idx="520" formatCode="General">
                  <c:v>9.478638566776057E-2</c:v>
                </c:pt>
                <c:pt idx="521" formatCode="General">
                  <c:v>9.5028385667760576E-2</c:v>
                </c:pt>
                <c:pt idx="522" formatCode="General">
                  <c:v>9.5296785667760578E-2</c:v>
                </c:pt>
                <c:pt idx="523" formatCode="General">
                  <c:v>9.5546385667760581E-2</c:v>
                </c:pt>
                <c:pt idx="524" formatCode="General">
                  <c:v>9.5817185667760582E-2</c:v>
                </c:pt>
                <c:pt idx="525" formatCode="General">
                  <c:v>9.6069585667760582E-2</c:v>
                </c:pt>
                <c:pt idx="526" formatCode="General">
                  <c:v>9.6343985667760576E-2</c:v>
                </c:pt>
                <c:pt idx="527" formatCode="General">
                  <c:v>9.6632385667760584E-2</c:v>
                </c:pt>
                <c:pt idx="528" formatCode="General">
                  <c:v>9.6863185667760573E-2</c:v>
                </c:pt>
                <c:pt idx="529" formatCode="General">
                  <c:v>9.7113185667760574E-2</c:v>
                </c:pt>
                <c:pt idx="530" formatCode="General">
                  <c:v>9.7401585667760582E-2</c:v>
                </c:pt>
                <c:pt idx="531" formatCode="General">
                  <c:v>9.7666385667760577E-2</c:v>
                </c:pt>
                <c:pt idx="532" formatCode="General">
                  <c:v>9.7926785667760571E-2</c:v>
                </c:pt>
                <c:pt idx="533" formatCode="General">
                  <c:v>9.8205185667760569E-2</c:v>
                </c:pt>
                <c:pt idx="534" formatCode="General">
                  <c:v>9.8447585667760573E-2</c:v>
                </c:pt>
                <c:pt idx="535" formatCode="General">
                  <c:v>9.8716785667760584E-2</c:v>
                </c:pt>
                <c:pt idx="536" formatCode="General">
                  <c:v>9.8968385667760575E-2</c:v>
                </c:pt>
                <c:pt idx="537" formatCode="General">
                  <c:v>9.9252385667760568E-2</c:v>
                </c:pt>
                <c:pt idx="538" formatCode="General">
                  <c:v>9.9509585667760567E-2</c:v>
                </c:pt>
                <c:pt idx="539" formatCode="General">
                  <c:v>9.9773985667760579E-2</c:v>
                </c:pt>
                <c:pt idx="540" formatCode="General">
                  <c:v>0.10002718566776059</c:v>
                </c:pt>
                <c:pt idx="541" formatCode="General">
                  <c:v>0.10028678566776059</c:v>
                </c:pt>
                <c:pt idx="542" formatCode="General">
                  <c:v>0.10056518566776057</c:v>
                </c:pt>
                <c:pt idx="543" formatCode="General">
                  <c:v>0.10084078566776057</c:v>
                </c:pt>
                <c:pt idx="544" formatCode="General">
                  <c:v>0.10107838566776058</c:v>
                </c:pt>
                <c:pt idx="545" formatCode="General">
                  <c:v>0.10133558566776057</c:v>
                </c:pt>
                <c:pt idx="546" formatCode="General">
                  <c:v>0.10161958566776058</c:v>
                </c:pt>
                <c:pt idx="547" formatCode="General">
                  <c:v>0.10187038566776058</c:v>
                </c:pt>
                <c:pt idx="548" formatCode="General">
                  <c:v>0.10215798566776059</c:v>
                </c:pt>
                <c:pt idx="549" formatCode="General">
                  <c:v>0.10240838566776057</c:v>
                </c:pt>
                <c:pt idx="550" formatCode="General">
                  <c:v>0.10269558566776057</c:v>
                </c:pt>
                <c:pt idx="551" formatCode="General">
                  <c:v>0.10295718566776058</c:v>
                </c:pt>
                <c:pt idx="552" formatCode="General">
                  <c:v>0.10320758566776059</c:v>
                </c:pt>
                <c:pt idx="553" formatCode="General">
                  <c:v>0.10346678566776057</c:v>
                </c:pt>
                <c:pt idx="554" formatCode="General">
                  <c:v>0.10372598566776058</c:v>
                </c:pt>
                <c:pt idx="555" formatCode="General">
                  <c:v>0.10401238566776058</c:v>
                </c:pt>
                <c:pt idx="556" formatCode="General">
                  <c:v>0.10430238566776058</c:v>
                </c:pt>
                <c:pt idx="557" formatCode="General">
                  <c:v>0.10455038566776058</c:v>
                </c:pt>
                <c:pt idx="558" formatCode="General">
                  <c:v>0.10483838566776058</c:v>
                </c:pt>
                <c:pt idx="559" formatCode="General">
                  <c:v>0.10508798566776058</c:v>
                </c:pt>
                <c:pt idx="560" formatCode="General">
                  <c:v>0.10534718566776057</c:v>
                </c:pt>
                <c:pt idx="561" formatCode="General">
                  <c:v>0.10564358566776058</c:v>
                </c:pt>
                <c:pt idx="562" formatCode="General">
                  <c:v>0.10588718566776058</c:v>
                </c:pt>
                <c:pt idx="563" formatCode="General">
                  <c:v>0.10613158566776057</c:v>
                </c:pt>
                <c:pt idx="564" formatCode="General">
                  <c:v>0.10641758566776058</c:v>
                </c:pt>
                <c:pt idx="565" formatCode="General">
                  <c:v>0.10667358566776057</c:v>
                </c:pt>
                <c:pt idx="566" formatCode="General">
                  <c:v>0.10694078566776058</c:v>
                </c:pt>
                <c:pt idx="567" formatCode="General">
                  <c:v>0.10720318566776058</c:v>
                </c:pt>
                <c:pt idx="568" formatCode="General">
                  <c:v>0.10748198566776057</c:v>
                </c:pt>
                <c:pt idx="569" formatCode="General">
                  <c:v>0.10773318566776059</c:v>
                </c:pt>
                <c:pt idx="570" formatCode="General">
                  <c:v>0.10799038566776059</c:v>
                </c:pt>
                <c:pt idx="571" formatCode="General">
                  <c:v>0.10827918566776057</c:v>
                </c:pt>
                <c:pt idx="572" formatCode="General">
                  <c:v>0.10852878566776057</c:v>
                </c:pt>
                <c:pt idx="573" formatCode="General">
                  <c:v>0.10879198566776058</c:v>
                </c:pt>
                <c:pt idx="574" formatCode="General">
                  <c:v>0.10908398566776058</c:v>
                </c:pt>
                <c:pt idx="575" formatCode="General">
                  <c:v>0.10935318566776057</c:v>
                </c:pt>
                <c:pt idx="576" formatCode="General">
                  <c:v>0.10961238566776058</c:v>
                </c:pt>
                <c:pt idx="577" formatCode="General">
                  <c:v>0.10989198566776057</c:v>
                </c:pt>
                <c:pt idx="578" formatCode="General">
                  <c:v>0.11014558566776059</c:v>
                </c:pt>
                <c:pt idx="579" formatCode="General">
                  <c:v>0.11039118566776057</c:v>
                </c:pt>
                <c:pt idx="580" formatCode="General">
                  <c:v>0.11064758566776059</c:v>
                </c:pt>
                <c:pt idx="581" formatCode="General">
                  <c:v>0.11090998566776059</c:v>
                </c:pt>
                <c:pt idx="582" formatCode="General">
                  <c:v>0.11120158566776057</c:v>
                </c:pt>
                <c:pt idx="583" formatCode="General">
                  <c:v>0.11145878566776059</c:v>
                </c:pt>
                <c:pt idx="584" formatCode="General">
                  <c:v>0.11174518566776058</c:v>
                </c:pt>
                <c:pt idx="585" formatCode="General">
                  <c:v>0.11201798566776057</c:v>
                </c:pt>
                <c:pt idx="586" formatCode="General">
                  <c:v>0.11227278566776057</c:v>
                </c:pt>
                <c:pt idx="587" formatCode="General">
                  <c:v>0.11252598566776058</c:v>
                </c:pt>
                <c:pt idx="588" formatCode="General">
                  <c:v>0.11282158566776058</c:v>
                </c:pt>
                <c:pt idx="589" formatCode="General">
                  <c:v>0.11308038566776057</c:v>
                </c:pt>
                <c:pt idx="590" formatCode="General">
                  <c:v>0.11334958566776057</c:v>
                </c:pt>
                <c:pt idx="591" formatCode="General">
                  <c:v>0.11360878566776059</c:v>
                </c:pt>
                <c:pt idx="592" formatCode="General">
                  <c:v>0.11388798566776058</c:v>
                </c:pt>
                <c:pt idx="593" formatCode="General">
                  <c:v>0.11414358566776057</c:v>
                </c:pt>
                <c:pt idx="594" formatCode="General">
                  <c:v>0.11443278566776058</c:v>
                </c:pt>
                <c:pt idx="595" formatCode="General">
                  <c:v>0.11468718566776058</c:v>
                </c:pt>
                <c:pt idx="596" formatCode="General">
                  <c:v>0.11495198566776058</c:v>
                </c:pt>
                <c:pt idx="597" formatCode="General">
                  <c:v>0.11523718566776057</c:v>
                </c:pt>
                <c:pt idx="598" formatCode="General">
                  <c:v>0.11550038566776058</c:v>
                </c:pt>
                <c:pt idx="599" formatCode="General">
                  <c:v>0.11576478566776056</c:v>
                </c:pt>
                <c:pt idx="600" formatCode="General">
                  <c:v>0.11601198566776057</c:v>
                </c:pt>
                <c:pt idx="601" formatCode="General">
                  <c:v>0.11629718566776058</c:v>
                </c:pt>
                <c:pt idx="602" formatCode="General">
                  <c:v>0.11656798566776057</c:v>
                </c:pt>
                <c:pt idx="603" formatCode="General">
                  <c:v>0.11684838566776058</c:v>
                </c:pt>
                <c:pt idx="604" formatCode="General">
                  <c:v>0.11710078566776058</c:v>
                </c:pt>
                <c:pt idx="605" formatCode="General">
                  <c:v>0.11738478566776057</c:v>
                </c:pt>
                <c:pt idx="606" formatCode="General">
                  <c:v>0.11764358566776059</c:v>
                </c:pt>
                <c:pt idx="607" formatCode="General">
                  <c:v>0.11789758566776058</c:v>
                </c:pt>
                <c:pt idx="608" formatCode="General">
                  <c:v>0.11818078566776057</c:v>
                </c:pt>
                <c:pt idx="609" formatCode="General">
                  <c:v>0.11843918566776057</c:v>
                </c:pt>
                <c:pt idx="610" formatCode="General">
                  <c:v>0.11868358566776058</c:v>
                </c:pt>
                <c:pt idx="611" formatCode="General">
                  <c:v>0.11894838566776057</c:v>
                </c:pt>
                <c:pt idx="612" formatCode="General">
                  <c:v>0.11924398566776057</c:v>
                </c:pt>
                <c:pt idx="613" formatCode="General">
                  <c:v>0.11950358566776059</c:v>
                </c:pt>
                <c:pt idx="614" formatCode="General">
                  <c:v>0.11974918566776058</c:v>
                </c:pt>
                <c:pt idx="615" formatCode="General">
                  <c:v>0.12003918566776058</c:v>
                </c:pt>
                <c:pt idx="616" formatCode="General">
                  <c:v>0.12028958566776059</c:v>
                </c:pt>
                <c:pt idx="617" formatCode="General">
                  <c:v>0.12055438566776058</c:v>
                </c:pt>
                <c:pt idx="618" formatCode="General">
                  <c:v>0.12082718566776057</c:v>
                </c:pt>
                <c:pt idx="619" formatCode="General">
                  <c:v>0.12108638566776059</c:v>
                </c:pt>
                <c:pt idx="620" formatCode="General">
                  <c:v>0.12133638566776059</c:v>
                </c:pt>
                <c:pt idx="621" formatCode="General">
                  <c:v>0.12159518566776058</c:v>
                </c:pt>
                <c:pt idx="622" formatCode="General">
                  <c:v>0.12189358566776058</c:v>
                </c:pt>
                <c:pt idx="623" formatCode="General">
                  <c:v>0.12216678566776057</c:v>
                </c:pt>
                <c:pt idx="624" formatCode="General">
                  <c:v>0.12242118566776058</c:v>
                </c:pt>
                <c:pt idx="625" formatCode="General">
                  <c:v>0.12267318566776059</c:v>
                </c:pt>
                <c:pt idx="626" formatCode="General">
                  <c:v>0.12294678566776059</c:v>
                </c:pt>
                <c:pt idx="627" formatCode="General">
                  <c:v>0.12319438566776057</c:v>
                </c:pt>
                <c:pt idx="628" formatCode="General">
                  <c:v>0.12343078566776057</c:v>
                </c:pt>
                <c:pt idx="629" formatCode="General">
                  <c:v>0.12372758566776058</c:v>
                </c:pt>
                <c:pt idx="630" formatCode="General">
                  <c:v>0.12400438566776058</c:v>
                </c:pt>
                <c:pt idx="631" formatCode="General">
                  <c:v>0.12429758566776059</c:v>
                </c:pt>
                <c:pt idx="632" formatCode="General">
                  <c:v>0.12455358566776058</c:v>
                </c:pt>
                <c:pt idx="633" formatCode="General">
                  <c:v>0.12479678566776058</c:v>
                </c:pt>
                <c:pt idx="634" formatCode="General">
                  <c:v>0.12506598566776059</c:v>
                </c:pt>
                <c:pt idx="635" formatCode="General">
                  <c:v>0.12535358566776059</c:v>
                </c:pt>
                <c:pt idx="636" formatCode="General">
                  <c:v>0.12561478566776058</c:v>
                </c:pt>
                <c:pt idx="637" formatCode="General">
                  <c:v>0.12589838566776057</c:v>
                </c:pt>
                <c:pt idx="638" formatCode="General">
                  <c:v>0.12612478566776059</c:v>
                </c:pt>
                <c:pt idx="639" formatCode="General">
                  <c:v>0.12642718566776057</c:v>
                </c:pt>
                <c:pt idx="640" formatCode="General">
                  <c:v>0.12671518566776058</c:v>
                </c:pt>
                <c:pt idx="641" formatCode="General">
                  <c:v>0.12697958566776057</c:v>
                </c:pt>
                <c:pt idx="642" formatCode="General">
                  <c:v>0.1272747856677606</c:v>
                </c:pt>
                <c:pt idx="643" formatCode="General">
                  <c:v>0.12755598566776058</c:v>
                </c:pt>
                <c:pt idx="644" formatCode="General">
                  <c:v>0.12781638566776057</c:v>
                </c:pt>
                <c:pt idx="645" formatCode="General">
                  <c:v>0.1280691856677606</c:v>
                </c:pt>
                <c:pt idx="646" formatCode="General">
                  <c:v>0.12836278566776058</c:v>
                </c:pt>
                <c:pt idx="647" formatCode="General">
                  <c:v>0.12860958566776057</c:v>
                </c:pt>
                <c:pt idx="648" formatCode="General">
                  <c:v>0.12887318566776057</c:v>
                </c:pt>
                <c:pt idx="649" formatCode="General">
                  <c:v>0.12913878566776057</c:v>
                </c:pt>
                <c:pt idx="650" formatCode="General">
                  <c:v>0.12944318566776059</c:v>
                </c:pt>
                <c:pt idx="651" formatCode="General">
                  <c:v>0.12968638566776058</c:v>
                </c:pt>
                <c:pt idx="652" formatCode="General">
                  <c:v>0.12996918566776058</c:v>
                </c:pt>
                <c:pt idx="653" formatCode="General">
                  <c:v>0.1302195856677606</c:v>
                </c:pt>
                <c:pt idx="654" formatCode="General">
                  <c:v>0.13050198566776058</c:v>
                </c:pt>
                <c:pt idx="655" formatCode="General">
                  <c:v>0.13077358566776057</c:v>
                </c:pt>
                <c:pt idx="656" formatCode="General">
                  <c:v>0.13103358566776058</c:v>
                </c:pt>
                <c:pt idx="657" formatCode="General">
                  <c:v>0.13129278566776059</c:v>
                </c:pt>
                <c:pt idx="658" formatCode="General">
                  <c:v>0.13157038566776058</c:v>
                </c:pt>
                <c:pt idx="659" formatCode="General">
                  <c:v>0.13182518566776058</c:v>
                </c:pt>
                <c:pt idx="660" formatCode="General">
                  <c:v>0.13210918566776059</c:v>
                </c:pt>
                <c:pt idx="661" formatCode="General">
                  <c:v>0.13237198566776059</c:v>
                </c:pt>
                <c:pt idx="662" formatCode="General">
                  <c:v>0.13266558566776057</c:v>
                </c:pt>
                <c:pt idx="663" formatCode="General">
                  <c:v>0.13292598566776057</c:v>
                </c:pt>
                <c:pt idx="664" formatCode="General">
                  <c:v>0.13317758566776058</c:v>
                </c:pt>
                <c:pt idx="665" formatCode="General">
                  <c:v>0.13345678566776059</c:v>
                </c:pt>
                <c:pt idx="666" formatCode="General">
                  <c:v>0.13372198566776058</c:v>
                </c:pt>
                <c:pt idx="667" formatCode="General">
                  <c:v>0.13398638566776058</c:v>
                </c:pt>
                <c:pt idx="668" formatCode="General">
                  <c:v>0.13427038566776059</c:v>
                </c:pt>
                <c:pt idx="669" formatCode="General">
                  <c:v>0.13453958566776059</c:v>
                </c:pt>
                <c:pt idx="670" formatCode="General">
                  <c:v>0.13479478566776057</c:v>
                </c:pt>
                <c:pt idx="671" formatCode="General">
                  <c:v>0.13504598566776058</c:v>
                </c:pt>
                <c:pt idx="672" formatCode="General">
                  <c:v>0.13534318566776057</c:v>
                </c:pt>
                <c:pt idx="673" formatCode="General">
                  <c:v>0.13562038566776058</c:v>
                </c:pt>
                <c:pt idx="674" formatCode="General">
                  <c:v>0.13589238566776057</c:v>
                </c:pt>
                <c:pt idx="675" formatCode="General">
                  <c:v>0.13615878566776057</c:v>
                </c:pt>
                <c:pt idx="676" formatCode="General">
                  <c:v>0.13643678566776057</c:v>
                </c:pt>
                <c:pt idx="677" formatCode="General">
                  <c:v>0.13672238566776057</c:v>
                </c:pt>
                <c:pt idx="678" formatCode="General">
                  <c:v>0.13698998566776058</c:v>
                </c:pt>
                <c:pt idx="679" formatCode="General">
                  <c:v>0.13728278566776059</c:v>
                </c:pt>
                <c:pt idx="680" formatCode="General">
                  <c:v>0.13753998566776057</c:v>
                </c:pt>
                <c:pt idx="681" formatCode="General">
                  <c:v>0.13782678566776058</c:v>
                </c:pt>
                <c:pt idx="682" formatCode="General">
                  <c:v>0.13808958566776058</c:v>
                </c:pt>
                <c:pt idx="683" formatCode="General">
                  <c:v>0.13835318566776059</c:v>
                </c:pt>
                <c:pt idx="684" formatCode="General">
                  <c:v>0.13865198566776057</c:v>
                </c:pt>
                <c:pt idx="685" formatCode="General">
                  <c:v>0.13891918566776057</c:v>
                </c:pt>
                <c:pt idx="686" formatCode="General">
                  <c:v>0.13918198566776058</c:v>
                </c:pt>
                <c:pt idx="687" formatCode="General">
                  <c:v>0.13947718566776057</c:v>
                </c:pt>
                <c:pt idx="688" formatCode="General">
                  <c:v>0.13975398566776057</c:v>
                </c:pt>
                <c:pt idx="689" formatCode="General">
                  <c:v>0.14000918566776058</c:v>
                </c:pt>
                <c:pt idx="690" formatCode="General">
                  <c:v>0.14026158566776059</c:v>
                </c:pt>
                <c:pt idx="691" formatCode="General">
                  <c:v>0.14053238566776058</c:v>
                </c:pt>
                <c:pt idx="692" formatCode="General">
                  <c:v>0.14084078566776057</c:v>
                </c:pt>
                <c:pt idx="693" formatCode="General">
                  <c:v>0.14109638566776059</c:v>
                </c:pt>
                <c:pt idx="694" formatCode="General">
                  <c:v>0.14135558566776057</c:v>
                </c:pt>
                <c:pt idx="695" formatCode="General">
                  <c:v>0.14165558566776057</c:v>
                </c:pt>
                <c:pt idx="696" formatCode="General">
                  <c:v>0.14192798566776058</c:v>
                </c:pt>
                <c:pt idx="697" formatCode="General">
                  <c:v>0.14220238566776058</c:v>
                </c:pt>
                <c:pt idx="698" formatCode="General">
                  <c:v>0.14244918566776058</c:v>
                </c:pt>
                <c:pt idx="699" formatCode="General">
                  <c:v>0.14272038566776057</c:v>
                </c:pt>
                <c:pt idx="700" formatCode="General">
                  <c:v>0.14299718566776057</c:v>
                </c:pt>
                <c:pt idx="701" formatCode="General">
                  <c:v>0.14327358566776058</c:v>
                </c:pt>
                <c:pt idx="702" formatCode="General">
                  <c:v>0.14356998566776058</c:v>
                </c:pt>
                <c:pt idx="703" formatCode="General">
                  <c:v>0.14382558566776057</c:v>
                </c:pt>
                <c:pt idx="704" formatCode="General">
                  <c:v>0.14411558566776059</c:v>
                </c:pt>
                <c:pt idx="705" formatCode="General">
                  <c:v>0.14442358566776059</c:v>
                </c:pt>
                <c:pt idx="706" formatCode="General">
                  <c:v>0.14468078566776058</c:v>
                </c:pt>
                <c:pt idx="707" formatCode="General">
                  <c:v>0.14497038566776058</c:v>
                </c:pt>
                <c:pt idx="708" formatCode="General">
                  <c:v>0.14522238566776058</c:v>
                </c:pt>
                <c:pt idx="709" formatCode="General">
                  <c:v>0.14550278566776056</c:v>
                </c:pt>
                <c:pt idx="710" formatCode="General">
                  <c:v>0.14580278566776056</c:v>
                </c:pt>
                <c:pt idx="711" formatCode="General">
                  <c:v>0.14608198566776057</c:v>
                </c:pt>
              </c:numCache>
            </c:numRef>
          </c:xVal>
          <c:yVal>
            <c:numRef>
              <c:f>'46NTAD'!$I$22:$I$733</c:f>
              <c:numCache>
                <c:formatCode>0.000</c:formatCode>
                <c:ptCount val="712"/>
                <c:pt idx="0">
                  <c:v>7.1369902297224561</c:v>
                </c:pt>
                <c:pt idx="1">
                  <c:v>6.844338623887789</c:v>
                </c:pt>
                <c:pt idx="2">
                  <c:v>6.9720180484472554</c:v>
                </c:pt>
                <c:pt idx="3">
                  <c:v>7.0668249749207765</c:v>
                </c:pt>
                <c:pt idx="4">
                  <c:v>7.6338882687958991</c:v>
                </c:pt>
                <c:pt idx="5">
                  <c:v>7.1191567724919063</c:v>
                </c:pt>
                <c:pt idx="6">
                  <c:v>6.7503446185415878</c:v>
                </c:pt>
                <c:pt idx="7">
                  <c:v>9.2544973436758191</c:v>
                </c:pt>
                <c:pt idx="8">
                  <c:v>14.38143847096233</c:v>
                </c:pt>
                <c:pt idx="9">
                  <c:v>20.345993204809655</c:v>
                </c:pt>
                <c:pt idx="10">
                  <c:v>25.804352114189832</c:v>
                </c:pt>
                <c:pt idx="11">
                  <c:v>31.725618798007442</c:v>
                </c:pt>
                <c:pt idx="12">
                  <c:v>38.870585816291715</c:v>
                </c:pt>
                <c:pt idx="13">
                  <c:v>44.872738152277527</c:v>
                </c:pt>
                <c:pt idx="14">
                  <c:v>52.433920787748875</c:v>
                </c:pt>
                <c:pt idx="15">
                  <c:v>58.445472524269306</c:v>
                </c:pt>
                <c:pt idx="16">
                  <c:v>66.295242159938724</c:v>
                </c:pt>
                <c:pt idx="17">
                  <c:v>73.327517986948465</c:v>
                </c:pt>
                <c:pt idx="18">
                  <c:v>81.394235948471007</c:v>
                </c:pt>
                <c:pt idx="19">
                  <c:v>89.026041106878154</c:v>
                </c:pt>
                <c:pt idx="20">
                  <c:v>97.524115341584093</c:v>
                </c:pt>
                <c:pt idx="21">
                  <c:v>105.70311803381752</c:v>
                </c:pt>
                <c:pt idx="22">
                  <c:v>114.29620242527882</c:v>
                </c:pt>
                <c:pt idx="23">
                  <c:v>123.58789091052944</c:v>
                </c:pt>
                <c:pt idx="24">
                  <c:v>132.27598545874611</c:v>
                </c:pt>
                <c:pt idx="25">
                  <c:v>140.86551332027537</c:v>
                </c:pt>
                <c:pt idx="26">
                  <c:v>151.25769378163344</c:v>
                </c:pt>
                <c:pt idx="27">
                  <c:v>159.78066372586352</c:v>
                </c:pt>
                <c:pt idx="28">
                  <c:v>168.06636231605751</c:v>
                </c:pt>
                <c:pt idx="29">
                  <c:v>177.47541628906475</c:v>
                </c:pt>
                <c:pt idx="30">
                  <c:v>186.51001846780093</c:v>
                </c:pt>
                <c:pt idx="31">
                  <c:v>196.49980297113632</c:v>
                </c:pt>
                <c:pt idx="32">
                  <c:v>205.84585555677637</c:v>
                </c:pt>
                <c:pt idx="33">
                  <c:v>214.23570966640807</c:v>
                </c:pt>
                <c:pt idx="34">
                  <c:v>225.29296122505357</c:v>
                </c:pt>
                <c:pt idx="35">
                  <c:v>234.88441437600295</c:v>
                </c:pt>
                <c:pt idx="36">
                  <c:v>244.83660127719989</c:v>
                </c:pt>
                <c:pt idx="37">
                  <c:v>253.80566169004595</c:v>
                </c:pt>
                <c:pt idx="38">
                  <c:v>264.73182971691136</c:v>
                </c:pt>
                <c:pt idx="39">
                  <c:v>273.9777913887504</c:v>
                </c:pt>
                <c:pt idx="40">
                  <c:v>285.7595589021185</c:v>
                </c:pt>
                <c:pt idx="41">
                  <c:v>294.34044947667007</c:v>
                </c:pt>
                <c:pt idx="42">
                  <c:v>304.22912691479524</c:v>
                </c:pt>
                <c:pt idx="43">
                  <c:v>315.00998529015249</c:v>
                </c:pt>
                <c:pt idx="44">
                  <c:v>324.77011957502043</c:v>
                </c:pt>
                <c:pt idx="45">
                  <c:v>334.55159303948045</c:v>
                </c:pt>
                <c:pt idx="46">
                  <c:v>344.3564379863509</c:v>
                </c:pt>
                <c:pt idx="47">
                  <c:v>355.49650588484207</c:v>
                </c:pt>
                <c:pt idx="48">
                  <c:v>364.39595992616148</c:v>
                </c:pt>
                <c:pt idx="49">
                  <c:v>374.99441912357668</c:v>
                </c:pt>
                <c:pt idx="50">
                  <c:v>386.44542935326712</c:v>
                </c:pt>
                <c:pt idx="51">
                  <c:v>396.77359227584884</c:v>
                </c:pt>
                <c:pt idx="52">
                  <c:v>406.80808744118679</c:v>
                </c:pt>
                <c:pt idx="53">
                  <c:v>417.03717560137659</c:v>
                </c:pt>
                <c:pt idx="54">
                  <c:v>427.19818161715347</c:v>
                </c:pt>
                <c:pt idx="55">
                  <c:v>437.65336346587867</c:v>
                </c:pt>
                <c:pt idx="56">
                  <c:v>446.65087611818092</c:v>
                </c:pt>
                <c:pt idx="57">
                  <c:v>457.21275386486678</c:v>
                </c:pt>
                <c:pt idx="58">
                  <c:v>467.5007788067872</c:v>
                </c:pt>
                <c:pt idx="59">
                  <c:v>476.83768602974493</c:v>
                </c:pt>
                <c:pt idx="60">
                  <c:v>486.60137684454492</c:v>
                </c:pt>
                <c:pt idx="61">
                  <c:v>498.95472952555889</c:v>
                </c:pt>
                <c:pt idx="62">
                  <c:v>509.82856575485323</c:v>
                </c:pt>
                <c:pt idx="63">
                  <c:v>521.2247038084497</c:v>
                </c:pt>
                <c:pt idx="64">
                  <c:v>530.06014031099278</c:v>
                </c:pt>
                <c:pt idx="65">
                  <c:v>541.03965628683841</c:v>
                </c:pt>
                <c:pt idx="66">
                  <c:v>551.98360696336408</c:v>
                </c:pt>
                <c:pt idx="67">
                  <c:v>562.18068635416557</c:v>
                </c:pt>
                <c:pt idx="68">
                  <c:v>574.2017575243882</c:v>
                </c:pt>
                <c:pt idx="69">
                  <c:v>583.58591578787139</c:v>
                </c:pt>
                <c:pt idx="70">
                  <c:v>593.21395038955006</c:v>
                </c:pt>
                <c:pt idx="71">
                  <c:v>604.21378939357874</c:v>
                </c:pt>
                <c:pt idx="72">
                  <c:v>613.69956279797668</c:v>
                </c:pt>
                <c:pt idx="73">
                  <c:v>623.72389644922305</c:v>
                </c:pt>
                <c:pt idx="74">
                  <c:v>633.92097584002477</c:v>
                </c:pt>
                <c:pt idx="75">
                  <c:v>645.76422051364636</c:v>
                </c:pt>
                <c:pt idx="76">
                  <c:v>655.35668981600475</c:v>
                </c:pt>
                <c:pt idx="77">
                  <c:v>665.12698561496427</c:v>
                </c:pt>
                <c:pt idx="78">
                  <c:v>675.71528329828789</c:v>
                </c:pt>
                <c:pt idx="79">
                  <c:v>686.1562390272851</c:v>
                </c:pt>
                <c:pt idx="80">
                  <c:v>696.55654869991633</c:v>
                </c:pt>
                <c:pt idx="81">
                  <c:v>708.08986719374786</c:v>
                </c:pt>
                <c:pt idx="82">
                  <c:v>717.66709422496899</c:v>
                </c:pt>
                <c:pt idx="83">
                  <c:v>730.09970671589667</c:v>
                </c:pt>
                <c:pt idx="84">
                  <c:v>739.23998864118414</c:v>
                </c:pt>
                <c:pt idx="85">
                  <c:v>748.91375005627447</c:v>
                </c:pt>
                <c:pt idx="86">
                  <c:v>759.93899284553197</c:v>
                </c:pt>
                <c:pt idx="87">
                  <c:v>770.54253279999296</c:v>
                </c:pt>
                <c:pt idx="88">
                  <c:v>781.20196108195694</c:v>
                </c:pt>
                <c:pt idx="89">
                  <c:v>791.0789527788769</c:v>
                </c:pt>
                <c:pt idx="90">
                  <c:v>800.73747192282997</c:v>
                </c:pt>
                <c:pt idx="91">
                  <c:v>810.69067497543597</c:v>
                </c:pt>
                <c:pt idx="92">
                  <c:v>820.62863575690506</c:v>
                </c:pt>
                <c:pt idx="93">
                  <c:v>830.59200032360241</c:v>
                </c:pt>
                <c:pt idx="94">
                  <c:v>840.45374974938511</c:v>
                </c:pt>
                <c:pt idx="95">
                  <c:v>850.51364869995177</c:v>
                </c:pt>
                <c:pt idx="96">
                  <c:v>860.84790853098843</c:v>
                </c:pt>
                <c:pt idx="97">
                  <c:v>870.80111158359443</c:v>
                </c:pt>
                <c:pt idx="98">
                  <c:v>881.84667740103487</c:v>
                </c:pt>
                <c:pt idx="99">
                  <c:v>891.80496121068688</c:v>
                </c:pt>
                <c:pt idx="100">
                  <c:v>900.52354030117783</c:v>
                </c:pt>
                <c:pt idx="101">
                  <c:v>910.61392379401889</c:v>
                </c:pt>
                <c:pt idx="102">
                  <c:v>921.28351359007445</c:v>
                </c:pt>
                <c:pt idx="103">
                  <c:v>931.23163588563489</c:v>
                </c:pt>
                <c:pt idx="104">
                  <c:v>940.93588184299972</c:v>
                </c:pt>
                <c:pt idx="105">
                  <c:v>951.46321044177432</c:v>
                </c:pt>
                <c:pt idx="106">
                  <c:v>963.41823177040226</c:v>
                </c:pt>
                <c:pt idx="107">
                  <c:v>973.01578182980654</c:v>
                </c:pt>
                <c:pt idx="108">
                  <c:v>981.66831107870291</c:v>
                </c:pt>
                <c:pt idx="109">
                  <c:v>992.70371538205188</c:v>
                </c:pt>
                <c:pt idx="110">
                  <c:v>1002.0269045609861</c:v>
                </c:pt>
                <c:pt idx="111">
                  <c:v>1012.157934110193</c:v>
                </c:pt>
                <c:pt idx="112">
                  <c:v>1021.5979807011793</c:v>
                </c:pt>
                <c:pt idx="113">
                  <c:v>1029.6103345623126</c:v>
                </c:pt>
                <c:pt idx="114">
                  <c:v>1037.866564761641</c:v>
                </c:pt>
                <c:pt idx="115">
                  <c:v>1046.844262461465</c:v>
                </c:pt>
                <c:pt idx="116">
                  <c:v>1053.9624030825478</c:v>
                </c:pt>
                <c:pt idx="117">
                  <c:v>1061.9899992148182</c:v>
                </c:pt>
                <c:pt idx="118">
                  <c:v>1067.7922237610542</c:v>
                </c:pt>
                <c:pt idx="119">
                  <c:v>1072.9237883772523</c:v>
                </c:pt>
                <c:pt idx="120">
                  <c:v>1075.9519195765135</c:v>
                </c:pt>
                <c:pt idx="121">
                  <c:v>1078.177291162548</c:v>
                </c:pt>
                <c:pt idx="122">
                  <c:v>1080.9005769390651</c:v>
                </c:pt>
                <c:pt idx="123">
                  <c:v>1081.3883296154563</c:v>
                </c:pt>
                <c:pt idx="124">
                  <c:v>1082.6331150916626</c:v>
                </c:pt>
                <c:pt idx="125">
                  <c:v>1083.405390162615</c:v>
                </c:pt>
                <c:pt idx="126">
                  <c:v>1085.9914954988974</c:v>
                </c:pt>
                <c:pt idx="127">
                  <c:v>1087.1245043200975</c:v>
                </c:pt>
                <c:pt idx="128">
                  <c:v>1089.0145459411133</c:v>
                </c:pt>
                <c:pt idx="129">
                  <c:v>1091.2500790412391</c:v>
                </c:pt>
                <c:pt idx="130">
                  <c:v>1093.4246430568162</c:v>
                </c:pt>
                <c:pt idx="131">
                  <c:v>1094.8828203289438</c:v>
                </c:pt>
                <c:pt idx="132">
                  <c:v>1096.6560045379072</c:v>
                </c:pt>
                <c:pt idx="133">
                  <c:v>1098.3377351200472</c:v>
                </c:pt>
                <c:pt idx="134">
                  <c:v>1098.5816114582428</c:v>
                </c:pt>
                <c:pt idx="135">
                  <c:v>1102.3718562143654</c:v>
                </c:pt>
                <c:pt idx="136">
                  <c:v>1103.1339697712265</c:v>
                </c:pt>
                <c:pt idx="137">
                  <c:v>1104.6632776419947</c:v>
                </c:pt>
                <c:pt idx="138">
                  <c:v>1106.6854189461994</c:v>
                </c:pt>
                <c:pt idx="139">
                  <c:v>1108.1791615176471</c:v>
                </c:pt>
                <c:pt idx="140">
                  <c:v>1109.1648283845209</c:v>
                </c:pt>
                <c:pt idx="141">
                  <c:v>1109.7541962018267</c:v>
                </c:pt>
                <c:pt idx="142">
                  <c:v>1111.8576296187634</c:v>
                </c:pt>
                <c:pt idx="143">
                  <c:v>1113.2345147781591</c:v>
                </c:pt>
                <c:pt idx="144">
                  <c:v>1113.9864668209286</c:v>
                </c:pt>
                <c:pt idx="145">
                  <c:v>1115.4294018219191</c:v>
                </c:pt>
                <c:pt idx="146">
                  <c:v>1115.8663469278526</c:v>
                </c:pt>
                <c:pt idx="147">
                  <c:v>1117.2584743583857</c:v>
                </c:pt>
                <c:pt idx="148">
                  <c:v>1117.9392958025148</c:v>
                </c:pt>
                <c:pt idx="149">
                  <c:v>1118.919881912343</c:v>
                </c:pt>
                <c:pt idx="150">
                  <c:v>1120.5812894663002</c:v>
                </c:pt>
                <c:pt idx="151">
                  <c:v>1121.018234572234</c:v>
                </c:pt>
                <c:pt idx="152">
                  <c:v>1121.922609326376</c:v>
                </c:pt>
                <c:pt idx="153">
                  <c:v>1122.7660149959688</c:v>
                </c:pt>
                <c:pt idx="154">
                  <c:v>1123.2131216159937</c:v>
                </c:pt>
                <c:pt idx="155">
                  <c:v>1124.11241561309</c:v>
                </c:pt>
                <c:pt idx="156">
                  <c:v>1125.6823695402238</c:v>
                </c:pt>
                <c:pt idx="157">
                  <c:v>1125.4486547161198</c:v>
                </c:pt>
                <c:pt idx="158">
                  <c:v>1126.6172288366402</c:v>
                </c:pt>
                <c:pt idx="159">
                  <c:v>1127.1100622700772</c:v>
                </c:pt>
                <c:pt idx="160">
                  <c:v>1128.3954938026495</c:v>
                </c:pt>
                <c:pt idx="161">
                  <c:v>1128.2633941194604</c:v>
                </c:pt>
                <c:pt idx="162">
                  <c:v>1129.9552862156918</c:v>
                </c:pt>
                <c:pt idx="163">
                  <c:v>1130.0721436277438</c:v>
                </c:pt>
                <c:pt idx="164">
                  <c:v>1129.9197209163717</c:v>
                </c:pt>
                <c:pt idx="165">
                  <c:v>1131.7945202662499</c:v>
                </c:pt>
                <c:pt idx="166">
                  <c:v>1132.3178382419615</c:v>
                </c:pt>
                <c:pt idx="167">
                  <c:v>1132.1908193158176</c:v>
                </c:pt>
                <c:pt idx="168">
                  <c:v>1133.2882628376979</c:v>
                </c:pt>
                <c:pt idx="169">
                  <c:v>1134.3094950038917</c:v>
                </c:pt>
                <c:pt idx="170">
                  <c:v>1134.5635328561789</c:v>
                </c:pt>
                <c:pt idx="171">
                  <c:v>1134.4924022575383</c:v>
                </c:pt>
                <c:pt idx="172">
                  <c:v>1135.5136344237321</c:v>
                </c:pt>
                <c:pt idx="173">
                  <c:v>1136.2249404101358</c:v>
                </c:pt>
                <c:pt idx="174">
                  <c:v>1136.2960710087764</c:v>
                </c:pt>
                <c:pt idx="175">
                  <c:v>1137.5611795131658</c:v>
                </c:pt>
                <c:pt idx="176">
                  <c:v>1137.8558634218186</c:v>
                </c:pt>
                <c:pt idx="177">
                  <c:v>1138.5062003236735</c:v>
                </c:pt>
                <c:pt idx="178">
                  <c:v>1138.5824116793597</c:v>
                </c:pt>
                <c:pt idx="179">
                  <c:v>1138.8872571021041</c:v>
                </c:pt>
                <c:pt idx="180">
                  <c:v>1140.0151851662583</c:v>
                </c:pt>
                <c:pt idx="181">
                  <c:v>1140.9043176492632</c:v>
                </c:pt>
                <c:pt idx="182">
                  <c:v>1141.3158589699681</c:v>
                </c:pt>
                <c:pt idx="183">
                  <c:v>1141.6816734772615</c:v>
                </c:pt>
                <c:pt idx="184">
                  <c:v>1142.1389416113782</c:v>
                </c:pt>
                <c:pt idx="185">
                  <c:v>1142.7130671575469</c:v>
                </c:pt>
                <c:pt idx="186">
                  <c:v>1142.6622595870895</c:v>
                </c:pt>
                <c:pt idx="187">
                  <c:v>1143.8105106794267</c:v>
                </c:pt>
                <c:pt idx="188">
                  <c:v>1143.8054299223811</c:v>
                </c:pt>
                <c:pt idx="189">
                  <c:v>1143.7139762955578</c:v>
                </c:pt>
                <c:pt idx="190">
                  <c:v>1144.867308144941</c:v>
                </c:pt>
                <c:pt idx="191">
                  <c:v>1146.3204046600226</c:v>
                </c:pt>
                <c:pt idx="192">
                  <c:v>1145.2890109797372</c:v>
                </c:pt>
                <c:pt idx="193">
                  <c:v>1146.4626658573036</c:v>
                </c:pt>
                <c:pt idx="194">
                  <c:v>1146.6912999243618</c:v>
                </c:pt>
                <c:pt idx="195">
                  <c:v>1147.1434873014327</c:v>
                </c:pt>
                <c:pt idx="196">
                  <c:v>1147.8852778301109</c:v>
                </c:pt>
                <c:pt idx="197">
                  <c:v>1148.5915030594688</c:v>
                </c:pt>
                <c:pt idx="198">
                  <c:v>1148.9573175667622</c:v>
                </c:pt>
                <c:pt idx="199">
                  <c:v>1148.9268330244877</c:v>
                </c:pt>
                <c:pt idx="200">
                  <c:v>1149.257082232461</c:v>
                </c:pt>
                <c:pt idx="201">
                  <c:v>1149.8972576202243</c:v>
                </c:pt>
                <c:pt idx="202">
                  <c:v>1150.6187251207193</c:v>
                </c:pt>
                <c:pt idx="203">
                  <c:v>1150.8930860011894</c:v>
                </c:pt>
                <c:pt idx="204">
                  <c:v>1150.9540550857382</c:v>
                </c:pt>
                <c:pt idx="205">
                  <c:v>1152.2140828330819</c:v>
                </c:pt>
                <c:pt idx="206">
                  <c:v>1151.761895456011</c:v>
                </c:pt>
                <c:pt idx="207">
                  <c:v>1152.2699711605851</c:v>
                </c:pt>
                <c:pt idx="208">
                  <c:v>1153.2810418126876</c:v>
                </c:pt>
                <c:pt idx="209">
                  <c:v>1152.8034506503877</c:v>
                </c:pt>
                <c:pt idx="210">
                  <c:v>1154.0329938554571</c:v>
                </c:pt>
                <c:pt idx="211">
                  <c:v>1155.206648733023</c:v>
                </c:pt>
                <c:pt idx="212">
                  <c:v>1154.5969578875345</c:v>
                </c:pt>
                <c:pt idx="213">
                  <c:v>1154.9221263384618</c:v>
                </c:pt>
                <c:pt idx="214">
                  <c:v>1155.9992468321589</c:v>
                </c:pt>
                <c:pt idx="215">
                  <c:v>1155.9687622898844</c:v>
                </c:pt>
                <c:pt idx="216">
                  <c:v>1157.0052367272156</c:v>
                </c:pt>
                <c:pt idx="217">
                  <c:v>1157.2237092801822</c:v>
                </c:pt>
                <c:pt idx="218">
                  <c:v>1157.1068518681302</c:v>
                </c:pt>
                <c:pt idx="219">
                  <c:v>1158.3363950731996</c:v>
                </c:pt>
                <c:pt idx="220">
                  <c:v>1158.4075256718399</c:v>
                </c:pt>
                <c:pt idx="221">
                  <c:v>1158.8241477495906</c:v>
                </c:pt>
                <c:pt idx="222">
                  <c:v>1159.6065843346348</c:v>
                </c:pt>
                <c:pt idx="223">
                  <c:v>1159.2407698273414</c:v>
                </c:pt>
                <c:pt idx="224">
                  <c:v>1159.9774795989738</c:v>
                </c:pt>
                <c:pt idx="225">
                  <c:v>1160.4296669760447</c:v>
                </c:pt>
                <c:pt idx="226">
                  <c:v>1160.8615313249325</c:v>
                </c:pt>
                <c:pt idx="227">
                  <c:v>1160.6735433142403</c:v>
                </c:pt>
                <c:pt idx="228">
                  <c:v>1161.4966259556504</c:v>
                </c:pt>
                <c:pt idx="229">
                  <c:v>1161.9538940897669</c:v>
                </c:pt>
                <c:pt idx="230">
                  <c:v>1162.8684303580001</c:v>
                </c:pt>
                <c:pt idx="231">
                  <c:v>1163.0005300411894</c:v>
                </c:pt>
                <c:pt idx="232">
                  <c:v>1163.1377104814246</c:v>
                </c:pt>
                <c:pt idx="233">
                  <c:v>1163.3917483337116</c:v>
                </c:pt>
                <c:pt idx="234">
                  <c:v>1163.7016745135018</c:v>
                </c:pt>
                <c:pt idx="235">
                  <c:v>1163.5543325591752</c:v>
                </c:pt>
                <c:pt idx="236">
                  <c:v>1164.5399994260488</c:v>
                </c:pt>
                <c:pt idx="237">
                  <c:v>1164.224992489213</c:v>
                </c:pt>
                <c:pt idx="238">
                  <c:v>1164.9108946903882</c:v>
                </c:pt>
                <c:pt idx="239">
                  <c:v>1165.9168845854447</c:v>
                </c:pt>
                <c:pt idx="240">
                  <c:v>1165.3630820674591</c:v>
                </c:pt>
                <c:pt idx="241">
                  <c:v>1166.7907747973122</c:v>
                </c:pt>
                <c:pt idx="242">
                  <c:v>1167.1159432482395</c:v>
                </c:pt>
                <c:pt idx="243">
                  <c:v>1167.7205533366828</c:v>
                </c:pt>
                <c:pt idx="244">
                  <c:v>1167.4461924562127</c:v>
                </c:pt>
                <c:pt idx="245">
                  <c:v>1167.8120069635061</c:v>
                </c:pt>
                <c:pt idx="246">
                  <c:v>1167.9644296748781</c:v>
                </c:pt>
                <c:pt idx="247">
                  <c:v>1168.2794366117141</c:v>
                </c:pt>
                <c:pt idx="248">
                  <c:v>1168.9805810840264</c:v>
                </c:pt>
                <c:pt idx="249">
                  <c:v>1168.9551772987977</c:v>
                </c:pt>
                <c:pt idx="250">
                  <c:v>1169.8544712958937</c:v>
                </c:pt>
                <c:pt idx="251">
                  <c:v>1169.7528561549789</c:v>
                </c:pt>
                <c:pt idx="252">
                  <c:v>1169.9713287079458</c:v>
                </c:pt>
                <c:pt idx="253">
                  <c:v>1170.433677599108</c:v>
                </c:pt>
                <c:pt idx="254">
                  <c:v>1170.9773186030025</c:v>
                </c:pt>
                <c:pt idx="255">
                  <c:v>1170.4489198702454</c:v>
                </c:pt>
                <c:pt idx="256">
                  <c:v>1171.4853943075766</c:v>
                </c:pt>
                <c:pt idx="257">
                  <c:v>1172.5980801005937</c:v>
                </c:pt>
                <c:pt idx="258">
                  <c:v>1171.5107980928051</c:v>
                </c:pt>
                <c:pt idx="259">
                  <c:v>1172.4456573892217</c:v>
                </c:pt>
                <c:pt idx="260">
                  <c:v>1173.4160819849581</c:v>
                </c:pt>
                <c:pt idx="261">
                  <c:v>1172.5574340442276</c:v>
                </c:pt>
                <c:pt idx="262">
                  <c:v>1172.6996952415086</c:v>
                </c:pt>
                <c:pt idx="263">
                  <c:v>1173.5329393970101</c:v>
                </c:pt>
                <c:pt idx="264">
                  <c:v>1173.3297091151803</c:v>
                </c:pt>
                <c:pt idx="265">
                  <c:v>1174.3052144679625</c:v>
                </c:pt>
                <c:pt idx="266">
                  <c:v>1174.6405444329814</c:v>
                </c:pt>
                <c:pt idx="267">
                  <c:v>1174.4830409645635</c:v>
                </c:pt>
                <c:pt idx="268">
                  <c:v>1174.9403090986802</c:v>
                </c:pt>
                <c:pt idx="269">
                  <c:v>1174.848855471857</c:v>
                </c:pt>
                <c:pt idx="270">
                  <c:v>1175.2045084650588</c:v>
                </c:pt>
                <c:pt idx="271">
                  <c:v>1175.9462989937367</c:v>
                </c:pt>
                <c:pt idx="272">
                  <c:v>1175.9920258071486</c:v>
                </c:pt>
                <c:pt idx="273">
                  <c:v>1176.2816289587558</c:v>
                </c:pt>
                <c:pt idx="274">
                  <c:v>1176.4594554553566</c:v>
                </c:pt>
                <c:pt idx="275">
                  <c:v>1176.9014813183362</c:v>
                </c:pt>
                <c:pt idx="276">
                  <c:v>1177.2012459840348</c:v>
                </c:pt>
                <c:pt idx="277">
                  <c:v>1177.5721412483738</c:v>
                </c:pt>
                <c:pt idx="278">
                  <c:v>1177.6991601745176</c:v>
                </c:pt>
                <c:pt idx="279">
                  <c:v>1177.6585141181515</c:v>
                </c:pt>
                <c:pt idx="280">
                  <c:v>1177.8566636429355</c:v>
                </c:pt>
                <c:pt idx="281">
                  <c:v>1178.374900861601</c:v>
                </c:pt>
                <c:pt idx="282">
                  <c:v>1178.786442182306</c:v>
                </c:pt>
                <c:pt idx="283">
                  <c:v>1178.491758273653</c:v>
                </c:pt>
                <c:pt idx="284">
                  <c:v>1178.6848270413911</c:v>
                </c:pt>
                <c:pt idx="285">
                  <c:v>1179.101449119142</c:v>
                </c:pt>
                <c:pt idx="286">
                  <c:v>1179.0049147352729</c:v>
                </c:pt>
                <c:pt idx="287">
                  <c:v>1179.7517860209966</c:v>
                </c:pt>
                <c:pt idx="288">
                  <c:v>1179.9600970598719</c:v>
                </c:pt>
                <c:pt idx="289">
                  <c:v>1180.0820352289697</c:v>
                </c:pt>
                <c:pt idx="290">
                  <c:v>1180.4072036798973</c:v>
                </c:pt>
                <c:pt idx="291">
                  <c:v>1180.6561607751385</c:v>
                </c:pt>
                <c:pt idx="292">
                  <c:v>1181.1388326944839</c:v>
                </c:pt>
                <c:pt idx="293">
                  <c:v>1181.17947875085</c:v>
                </c:pt>
                <c:pt idx="294">
                  <c:v>1181.76376581111</c:v>
                </c:pt>
                <c:pt idx="295">
                  <c:v>1181.9314307936193</c:v>
                </c:pt>
                <c:pt idx="296">
                  <c:v>1181.8857039802078</c:v>
                </c:pt>
                <c:pt idx="297">
                  <c:v>1181.9365115506653</c:v>
                </c:pt>
                <c:pt idx="298">
                  <c:v>1181.8298156527046</c:v>
                </c:pt>
                <c:pt idx="299">
                  <c:v>1182.6884635934348</c:v>
                </c:pt>
                <c:pt idx="300">
                  <c:v>1182.27692227273</c:v>
                </c:pt>
                <c:pt idx="301">
                  <c:v>1182.9679052309505</c:v>
                </c:pt>
                <c:pt idx="302">
                  <c:v>1183.2524276255122</c:v>
                </c:pt>
                <c:pt idx="303">
                  <c:v>1182.5970099666115</c:v>
                </c:pt>
                <c:pt idx="304">
                  <c:v>1182.8967746323103</c:v>
                </c:pt>
                <c:pt idx="305">
                  <c:v>1183.3946888227927</c:v>
                </c:pt>
                <c:pt idx="306">
                  <c:v>1183.5420307771192</c:v>
                </c:pt>
                <c:pt idx="307">
                  <c:v>1183.0136320443621</c:v>
                </c:pt>
                <c:pt idx="308">
                  <c:v>1184.1263178373795</c:v>
                </c:pt>
                <c:pt idx="309">
                  <c:v>1183.5826768334853</c:v>
                </c:pt>
                <c:pt idx="310">
                  <c:v>1183.978975883053</c:v>
                </c:pt>
                <c:pt idx="311">
                  <c:v>1185.1881960599392</c:v>
                </c:pt>
                <c:pt idx="312">
                  <c:v>1184.9494004787894</c:v>
                </c:pt>
                <c:pt idx="313">
                  <c:v>1184.6140705137707</c:v>
                </c:pt>
                <c:pt idx="314">
                  <c:v>1184.9290774506064</c:v>
                </c:pt>
                <c:pt idx="315">
                  <c:v>1184.9239966935606</c:v>
                </c:pt>
                <c:pt idx="316">
                  <c:v>1185.137388489482</c:v>
                </c:pt>
                <c:pt idx="317">
                  <c:v>1185.4981222397296</c:v>
                </c:pt>
                <c:pt idx="318">
                  <c:v>1185.4473146692721</c:v>
                </c:pt>
                <c:pt idx="319">
                  <c:v>1185.1983575740308</c:v>
                </c:pt>
                <c:pt idx="320">
                  <c:v>1185.2745689297169</c:v>
                </c:pt>
                <c:pt idx="321">
                  <c:v>1185.6403834370101</c:v>
                </c:pt>
                <c:pt idx="322">
                  <c:v>1185.7369178208794</c:v>
                </c:pt>
                <c:pt idx="323">
                  <c:v>1185.7115140356505</c:v>
                </c:pt>
                <c:pt idx="324">
                  <c:v>1186.0316017295322</c:v>
                </c:pt>
                <c:pt idx="325">
                  <c:v>1186.2856395818194</c:v>
                </c:pt>
                <c:pt idx="326">
                  <c:v>1186.2551550395449</c:v>
                </c:pt>
                <c:pt idx="327">
                  <c:v>1186.7124231736616</c:v>
                </c:pt>
                <c:pt idx="328">
                  <c:v>1186.3567701804595</c:v>
                </c:pt>
                <c:pt idx="329">
                  <c:v>1186.6158887897923</c:v>
                </c:pt>
                <c:pt idx="330">
                  <c:v>1187.1341260084582</c:v>
                </c:pt>
                <c:pt idx="331">
                  <c:v>1186.9207342125369</c:v>
                </c:pt>
                <c:pt idx="332">
                  <c:v>1186.5549197052435</c:v>
                </c:pt>
                <c:pt idx="333">
                  <c:v>1186.7987960434389</c:v>
                </c:pt>
                <c:pt idx="334">
                  <c:v>1186.839442099805</c:v>
                </c:pt>
                <c:pt idx="335">
                  <c:v>1187.3068717480132</c:v>
                </c:pt>
                <c:pt idx="336">
                  <c:v>1187.2713064486929</c:v>
                </c:pt>
                <c:pt idx="337">
                  <c:v>1188.1756812028348</c:v>
                </c:pt>
                <c:pt idx="338">
                  <c:v>1187.6879285264438</c:v>
                </c:pt>
                <c:pt idx="339">
                  <c:v>1188.1248736323773</c:v>
                </c:pt>
                <c:pt idx="340">
                  <c:v>1187.7590591250841</c:v>
                </c:pt>
                <c:pt idx="341">
                  <c:v>1187.8454319948617</c:v>
                </c:pt>
                <c:pt idx="342">
                  <c:v>1187.4084868889281</c:v>
                </c:pt>
                <c:pt idx="343">
                  <c:v>1187.6472824700777</c:v>
                </c:pt>
                <c:pt idx="344">
                  <c:v>1188.3331846712526</c:v>
                </c:pt>
                <c:pt idx="345">
                  <c:v>1188.3077808860241</c:v>
                </c:pt>
                <c:pt idx="346">
                  <c:v>1188.7548875060493</c:v>
                </c:pt>
                <c:pt idx="347">
                  <c:v>1188.094389090103</c:v>
                </c:pt>
                <c:pt idx="348">
                  <c:v>1188.1553581746518</c:v>
                </c:pt>
                <c:pt idx="349">
                  <c:v>1188.0791468189659</c:v>
                </c:pt>
                <c:pt idx="350">
                  <c:v>1189.2528016965318</c:v>
                </c:pt>
                <c:pt idx="351">
                  <c:v>1188.6989991785463</c:v>
                </c:pt>
                <c:pt idx="352">
                  <c:v>1188.5059304108079</c:v>
                </c:pt>
                <c:pt idx="353">
                  <c:v>1188.7853720483238</c:v>
                </c:pt>
                <c:pt idx="354">
                  <c:v>1188.2976193719326</c:v>
                </c:pt>
                <c:pt idx="355">
                  <c:v>1188.6380300939973</c:v>
                </c:pt>
                <c:pt idx="356">
                  <c:v>1188.5211726819452</c:v>
                </c:pt>
                <c:pt idx="357">
                  <c:v>1188.6888376644547</c:v>
                </c:pt>
                <c:pt idx="358">
                  <c:v>1188.5516572242198</c:v>
                </c:pt>
                <c:pt idx="359">
                  <c:v>1188.2671348296581</c:v>
                </c:pt>
                <c:pt idx="360">
                  <c:v>1188.5211726819452</c:v>
                </c:pt>
                <c:pt idx="361">
                  <c:v>1188.5110111678537</c:v>
                </c:pt>
                <c:pt idx="362">
                  <c:v>1188.7244029637748</c:v>
                </c:pt>
                <c:pt idx="363">
                  <c:v>1188.9936830871991</c:v>
                </c:pt>
                <c:pt idx="364">
                  <c:v>1188.1604389316976</c:v>
                </c:pt>
                <c:pt idx="365">
                  <c:v>1189.1054597422053</c:v>
                </c:pt>
                <c:pt idx="366">
                  <c:v>1189.3645783515381</c:v>
                </c:pt>
                <c:pt idx="367">
                  <c:v>1188.6024647946772</c:v>
                </c:pt>
                <c:pt idx="368">
                  <c:v>1188.6481916080886</c:v>
                </c:pt>
                <c:pt idx="369">
                  <c:v>1188.7548875060493</c:v>
                </c:pt>
                <c:pt idx="370">
                  <c:v>1188.5414957101282</c:v>
                </c:pt>
                <c:pt idx="371">
                  <c:v>1188.9936830871991</c:v>
                </c:pt>
                <c:pt idx="372">
                  <c:v>1188.6532723651344</c:v>
                </c:pt>
                <c:pt idx="373">
                  <c:v>1188.6278685799057</c:v>
                </c:pt>
                <c:pt idx="374">
                  <c:v>1188.4703651114878</c:v>
                </c:pt>
                <c:pt idx="375">
                  <c:v>1189.4204666790413</c:v>
                </c:pt>
                <c:pt idx="376">
                  <c:v>1188.5110111678537</c:v>
                </c:pt>
                <c:pt idx="377">
                  <c:v>1189.7507158870144</c:v>
                </c:pt>
                <c:pt idx="378">
                  <c:v>1187.8759165371359</c:v>
                </c:pt>
                <c:pt idx="379">
                  <c:v>1188.231569530338</c:v>
                </c:pt>
                <c:pt idx="380">
                  <c:v>1188.1858427169263</c:v>
                </c:pt>
                <c:pt idx="381">
                  <c:v>1188.8463411328726</c:v>
                </c:pt>
                <c:pt idx="382">
                  <c:v>1188.5973840376314</c:v>
                </c:pt>
                <c:pt idx="383">
                  <c:v>1188.6227878228601</c:v>
                </c:pt>
                <c:pt idx="384">
                  <c:v>1188.5414957101282</c:v>
                </c:pt>
                <c:pt idx="385">
                  <c:v>1188.1604389316976</c:v>
                </c:pt>
                <c:pt idx="386">
                  <c:v>1188.8768256751471</c:v>
                </c:pt>
                <c:pt idx="387">
                  <c:v>1188.5313341960368</c:v>
                </c:pt>
                <c:pt idx="388">
                  <c:v>1188.2722155867039</c:v>
                </c:pt>
                <c:pt idx="389">
                  <c:v>1187.9927739491882</c:v>
                </c:pt>
                <c:pt idx="390">
                  <c:v>1187.449132945294</c:v>
                </c:pt>
                <c:pt idx="391">
                  <c:v>1187.565990357346</c:v>
                </c:pt>
                <c:pt idx="392">
                  <c:v>1188.2620540726125</c:v>
                </c:pt>
                <c:pt idx="393">
                  <c:v>1187.682847769398</c:v>
                </c:pt>
                <c:pt idx="394">
                  <c:v>1187.9013203223649</c:v>
                </c:pt>
                <c:pt idx="395">
                  <c:v>1188.0435815196454</c:v>
                </c:pt>
                <c:pt idx="396">
                  <c:v>1187.8200282096329</c:v>
                </c:pt>
                <c:pt idx="397">
                  <c:v>1187.2052566070984</c:v>
                </c:pt>
                <c:pt idx="398">
                  <c:v>1187.3271947761959</c:v>
                </c:pt>
                <c:pt idx="399">
                  <c:v>1187.2408219064187</c:v>
                </c:pt>
                <c:pt idx="400">
                  <c:v>1186.9359764836743</c:v>
                </c:pt>
                <c:pt idx="401">
                  <c:v>1186.6717771172955</c:v>
                </c:pt>
                <c:pt idx="402">
                  <c:v>1186.7987960434389</c:v>
                </c:pt>
                <c:pt idx="403">
                  <c:v>1187.0477531386805</c:v>
                </c:pt>
                <c:pt idx="404">
                  <c:v>1186.9359764836743</c:v>
                </c:pt>
                <c:pt idx="405">
                  <c:v>1186.3923354797798</c:v>
                </c:pt>
                <c:pt idx="406">
                  <c:v>1186.6463733320668</c:v>
                </c:pt>
                <c:pt idx="407">
                  <c:v>1186.5498389481977</c:v>
                </c:pt>
                <c:pt idx="408">
                  <c:v>1186.8089575575304</c:v>
                </c:pt>
                <c:pt idx="409">
                  <c:v>1186.0366824865778</c:v>
                </c:pt>
                <c:pt idx="410">
                  <c:v>1185.9452288597545</c:v>
                </c:pt>
                <c:pt idx="411">
                  <c:v>1185.7318370638336</c:v>
                </c:pt>
                <c:pt idx="412">
                  <c:v>1185.4625569404093</c:v>
                </c:pt>
                <c:pt idx="413">
                  <c:v>1184.8020585244631</c:v>
                </c:pt>
                <c:pt idx="414">
                  <c:v>1184.939238964698</c:v>
                </c:pt>
                <c:pt idx="415">
                  <c:v>1184.761412468097</c:v>
                </c:pt>
                <c:pt idx="416">
                  <c:v>1184.7766547392341</c:v>
                </c:pt>
                <c:pt idx="417">
                  <c:v>1184.5226168869474</c:v>
                </c:pt>
                <c:pt idx="418">
                  <c:v>1184.4159209889867</c:v>
                </c:pt>
                <c:pt idx="419">
                  <c:v>1184.156802379654</c:v>
                </c:pt>
                <c:pt idx="420">
                  <c:v>1183.780826358269</c:v>
                </c:pt>
                <c:pt idx="421">
                  <c:v>1183.9434105837329</c:v>
                </c:pt>
                <c:pt idx="422">
                  <c:v>1182.998389773225</c:v>
                </c:pt>
                <c:pt idx="423">
                  <c:v>1183.4759809355246</c:v>
                </c:pt>
                <c:pt idx="424">
                  <c:v>1182.9475822027678</c:v>
                </c:pt>
                <c:pt idx="425">
                  <c:v>1183.0491973436824</c:v>
                </c:pt>
                <c:pt idx="426">
                  <c:v>1182.5970099666115</c:v>
                </c:pt>
                <c:pt idx="427">
                  <c:v>1181.9923998781683</c:v>
                </c:pt>
                <c:pt idx="428">
                  <c:v>1181.9517538218024</c:v>
                </c:pt>
                <c:pt idx="429">
                  <c:v>1181.72820051179</c:v>
                </c:pt>
                <c:pt idx="430">
                  <c:v>1180.920360141517</c:v>
                </c:pt>
                <c:pt idx="431">
                  <c:v>1180.9711677119744</c:v>
                </c:pt>
                <c:pt idx="432" formatCode="General">
                  <c:v>1180.6612415321842</c:v>
                </c:pt>
                <c:pt idx="433" formatCode="General">
                  <c:v>1180.3868806517144</c:v>
                </c:pt>
                <c:pt idx="434" formatCode="General">
                  <c:v>1179.1116106332333</c:v>
                </c:pt>
                <c:pt idx="435" formatCode="General">
                  <c:v>1179.2945178868799</c:v>
                </c:pt>
                <c:pt idx="436" formatCode="General">
                  <c:v>1178.6695847702538</c:v>
                </c:pt>
                <c:pt idx="437" formatCode="General">
                  <c:v>1178.7661191541231</c:v>
                </c:pt>
                <c:pt idx="438" formatCode="General">
                  <c:v>1178.9693494359526</c:v>
                </c:pt>
                <c:pt idx="439" formatCode="General">
                  <c:v>1177.7702907731577</c:v>
                </c:pt>
                <c:pt idx="440" formatCode="General">
                  <c:v>1177.7245639597461</c:v>
                </c:pt>
                <c:pt idx="441" formatCode="General">
                  <c:v>1177.313022639041</c:v>
                </c:pt>
                <c:pt idx="442" formatCode="General">
                  <c:v>1176.6372819519577</c:v>
                </c:pt>
                <c:pt idx="443" formatCode="General">
                  <c:v>1176.4391324271739</c:v>
                </c:pt>
                <c:pt idx="444" formatCode="General">
                  <c:v>1175.925975965554</c:v>
                </c:pt>
                <c:pt idx="445" formatCode="General">
                  <c:v>1175.0470049966409</c:v>
                </c:pt>
                <c:pt idx="446" formatCode="General">
                  <c:v>1174.335699010237</c:v>
                </c:pt>
                <c:pt idx="447" formatCode="General">
                  <c:v>1174.279810682734</c:v>
                </c:pt>
                <c:pt idx="448" formatCode="General">
                  <c:v>1173.5939084815589</c:v>
                </c:pt>
                <c:pt idx="449" formatCode="General">
                  <c:v>1173.2534977594942</c:v>
                </c:pt>
                <c:pt idx="450" formatCode="General">
                  <c:v>1172.6946144844628</c:v>
                </c:pt>
                <c:pt idx="451" formatCode="General">
                  <c:v>1172.0696813678367</c:v>
                </c:pt>
                <c:pt idx="452" formatCode="General">
                  <c:v>1170.3422239722847</c:v>
                </c:pt>
                <c:pt idx="453" formatCode="General">
                  <c:v>1170.2202858031869</c:v>
                </c:pt>
                <c:pt idx="454" formatCode="General">
                  <c:v>1169.7680984261162</c:v>
                </c:pt>
                <c:pt idx="455" formatCode="General">
                  <c:v>1169.4480107322345</c:v>
                </c:pt>
                <c:pt idx="456" formatCode="General">
                  <c:v>1168.6808164183276</c:v>
                </c:pt>
                <c:pt idx="457" formatCode="General">
                  <c:v>1167.8475722628261</c:v>
                </c:pt>
                <c:pt idx="458" formatCode="General">
                  <c:v>1167.3699811005265</c:v>
                </c:pt>
                <c:pt idx="459" formatCode="General">
                  <c:v>1166.9889243220962</c:v>
                </c:pt>
                <c:pt idx="460" formatCode="General">
                  <c:v>1166.4656063463847</c:v>
                </c:pt>
                <c:pt idx="461" formatCode="General">
                  <c:v>1164.9566215037996</c:v>
                </c:pt>
                <c:pt idx="462" formatCode="General">
                  <c:v>1165.1395287574464</c:v>
                </c:pt>
                <c:pt idx="463" formatCode="General">
                  <c:v>1164.1894271898927</c:v>
                </c:pt>
                <c:pt idx="464" formatCode="General">
                  <c:v>1163.3714253055286</c:v>
                </c:pt>
                <c:pt idx="465" formatCode="General">
                  <c:v>1162.3959199527462</c:v>
                </c:pt>
                <c:pt idx="466" formatCode="General">
                  <c:v>1162.3095470829687</c:v>
                </c:pt>
                <c:pt idx="467" formatCode="General">
                  <c:v>1160.8767735960698</c:v>
                </c:pt>
                <c:pt idx="468" formatCode="General">
                  <c:v>1159.6015035775888</c:v>
                </c:pt>
                <c:pt idx="469" formatCode="General">
                  <c:v>1159.5202114648571</c:v>
                </c:pt>
                <c:pt idx="470" formatCode="General">
                  <c:v>1159.0426203025577</c:v>
                </c:pt>
                <c:pt idx="471" formatCode="General">
                  <c:v>1158.2042953900102</c:v>
                </c:pt>
                <c:pt idx="472" formatCode="General">
                  <c:v>1157.0662058117643</c:v>
                </c:pt>
                <c:pt idx="473" formatCode="General">
                  <c:v>1156.5733723783276</c:v>
                </c:pt>
                <c:pt idx="474" formatCode="General">
                  <c:v>1155.7147244375974</c:v>
                </c:pt>
                <c:pt idx="475" formatCode="General">
                  <c:v>1154.8357534686843</c:v>
                </c:pt>
                <c:pt idx="476" formatCode="General">
                  <c:v>1153.8907326581764</c:v>
                </c:pt>
                <c:pt idx="477" formatCode="General">
                  <c:v>1152.8034506503877</c:v>
                </c:pt>
                <c:pt idx="478" formatCode="General">
                  <c:v>1152.3258594880883</c:v>
                </c:pt>
                <c:pt idx="479" formatCode="General">
                  <c:v>1152.432555386049</c:v>
                </c:pt>
                <c:pt idx="480" formatCode="General">
                  <c:v>1150.7101787475426</c:v>
                </c:pt>
                <c:pt idx="481" formatCode="General">
                  <c:v>1149.8312077786295</c:v>
                </c:pt>
                <c:pt idx="482" formatCode="General">
                  <c:v>1149.0182866513112</c:v>
                </c:pt>
                <c:pt idx="483" formatCode="General">
                  <c:v>1148.2206077951296</c:v>
                </c:pt>
                <c:pt idx="484" formatCode="General">
                  <c:v>1147.3416368262167</c:v>
                </c:pt>
                <c:pt idx="485" formatCode="General">
                  <c:v>1147.0063068611978</c:v>
                </c:pt>
                <c:pt idx="486" formatCode="General">
                  <c:v>1146.4474235861662</c:v>
                </c:pt>
                <c:pt idx="487" formatCode="General">
                  <c:v>1145.1823150817768</c:v>
                </c:pt>
                <c:pt idx="488" formatCode="General">
                  <c:v>1144.0493062605765</c:v>
                </c:pt>
                <c:pt idx="489" formatCode="General">
                  <c:v>1143.099204693023</c:v>
                </c:pt>
                <c:pt idx="490" formatCode="General">
                  <c:v>1142.0220841993259</c:v>
                </c:pt>
                <c:pt idx="491" formatCode="General">
                  <c:v>1141.6105428786211</c:v>
                </c:pt>
                <c:pt idx="492" formatCode="General">
                  <c:v>1140.5283416278783</c:v>
                </c:pt>
                <c:pt idx="493" formatCode="General">
                  <c:v>1139.8373586696575</c:v>
                </c:pt>
                <c:pt idx="494" formatCode="General">
                  <c:v>1138.8161265034637</c:v>
                </c:pt>
                <c:pt idx="495" formatCode="General">
                  <c:v>1137.8812672070474</c:v>
                </c:pt>
                <c:pt idx="496" formatCode="General">
                  <c:v>1137.4646451292965</c:v>
                </c:pt>
                <c:pt idx="497" formatCode="General">
                  <c:v>1136.5602703751549</c:v>
                </c:pt>
                <c:pt idx="498" formatCode="General">
                  <c:v>1135.9556602867117</c:v>
                </c:pt>
                <c:pt idx="499" formatCode="General">
                  <c:v>1134.1265877502449</c:v>
                </c:pt>
                <c:pt idx="500" formatCode="General">
                  <c:v>1133.5321391758935</c:v>
                </c:pt>
                <c:pt idx="501" formatCode="General">
                  <c:v>1132.5058262526536</c:v>
                </c:pt>
                <c:pt idx="502" formatCode="General">
                  <c:v>1131.8758123789819</c:v>
                </c:pt>
                <c:pt idx="503" formatCode="General">
                  <c:v>1131.1695871496238</c:v>
                </c:pt>
                <c:pt idx="504" formatCode="General">
                  <c:v>1129.660602307039</c:v>
                </c:pt>
                <c:pt idx="505" formatCode="General">
                  <c:v>1128.8883272360863</c:v>
                </c:pt>
                <c:pt idx="506" formatCode="General">
                  <c:v>1128.2989594187802</c:v>
                </c:pt>
                <c:pt idx="507" formatCode="General">
                  <c:v>1127.323454065998</c:v>
                </c:pt>
                <c:pt idx="508" formatCode="General">
                  <c:v>1126.4292408259478</c:v>
                </c:pt>
                <c:pt idx="509" formatCode="General">
                  <c:v>1125.2301821631529</c:v>
                </c:pt>
                <c:pt idx="510" formatCode="General">
                  <c:v>1124.5544414760695</c:v>
                </c:pt>
                <c:pt idx="511" formatCode="General">
                  <c:v>1123.6551474789735</c:v>
                </c:pt>
                <c:pt idx="512" formatCode="General">
                  <c:v>1122.3646351893551</c:v>
                </c:pt>
                <c:pt idx="513" formatCode="General">
                  <c:v>1121.1046074420115</c:v>
                </c:pt>
                <c:pt idx="514" formatCode="General">
                  <c:v>1121.2570301533838</c:v>
                </c:pt>
                <c:pt idx="515" formatCode="General">
                  <c:v>1119.290777176682</c:v>
                </c:pt>
                <c:pt idx="516" formatCode="General">
                  <c:v>1118.6455210318729</c:v>
                </c:pt>
                <c:pt idx="517" formatCode="General">
                  <c:v>1117.471866154307</c:v>
                </c:pt>
                <c:pt idx="518" formatCode="General">
                  <c:v>1117.7513077918227</c:v>
                </c:pt>
                <c:pt idx="519" formatCode="General">
                  <c:v>1115.4090787937362</c:v>
                </c:pt>
                <c:pt idx="520" formatCode="General">
                  <c:v>1114.8806800609791</c:v>
                </c:pt>
                <c:pt idx="521" formatCode="General">
                  <c:v>1113.2954838627079</c:v>
                </c:pt>
                <c:pt idx="522" formatCode="General">
                  <c:v>1113.5800062572694</c:v>
                </c:pt>
                <c:pt idx="523" formatCode="General">
                  <c:v>1111.49181511147</c:v>
                </c:pt>
                <c:pt idx="524" formatCode="General">
                  <c:v>1110.709378526426</c:v>
                </c:pt>
                <c:pt idx="525" formatCode="General">
                  <c:v>1110.3029179627667</c:v>
                </c:pt>
                <c:pt idx="526" formatCode="General">
                  <c:v>1109.5763697052257</c:v>
                </c:pt>
                <c:pt idx="527" formatCode="General">
                  <c:v>1108.0216580492292</c:v>
                </c:pt>
                <c:pt idx="528" formatCode="General">
                  <c:v>1105.9487091745668</c:v>
                </c:pt>
                <c:pt idx="529" formatCode="General">
                  <c:v>1105.8826593329725</c:v>
                </c:pt>
                <c:pt idx="530" formatCode="General">
                  <c:v>1105.2323224311174</c:v>
                </c:pt>
                <c:pt idx="531" formatCode="General">
                  <c:v>1104.3990782756159</c:v>
                </c:pt>
                <c:pt idx="532" formatCode="General">
                  <c:v>1103.5302688207944</c:v>
                </c:pt>
                <c:pt idx="533" formatCode="General">
                  <c:v>1103.0323546303118</c:v>
                </c:pt>
                <c:pt idx="534" formatCode="General">
                  <c:v>1100.1109193290108</c:v>
                </c:pt>
                <c:pt idx="535" formatCode="General">
                  <c:v>1100.5783489772191</c:v>
                </c:pt>
                <c:pt idx="536" formatCode="General">
                  <c:v>1099.3894518285156</c:v>
                </c:pt>
                <c:pt idx="537" formatCode="General">
                  <c:v>1098.8153262823469</c:v>
                </c:pt>
                <c:pt idx="538" formatCode="General">
                  <c:v>1096.838911791554</c:v>
                </c:pt>
                <c:pt idx="539" formatCode="General">
                  <c:v>1095.8481641676342</c:v>
                </c:pt>
                <c:pt idx="540" formatCode="General">
                  <c:v>1095.0555660684988</c:v>
                </c:pt>
                <c:pt idx="541" formatCode="General">
                  <c:v>1094.8116897303032</c:v>
                </c:pt>
                <c:pt idx="542" formatCode="General">
                  <c:v>1093.0181824931567</c:v>
                </c:pt>
                <c:pt idx="543" formatCode="General">
                  <c:v>1092.5151875456284</c:v>
                </c:pt>
                <c:pt idx="544" formatCode="General">
                  <c:v>1090.91474907622</c:v>
                </c:pt>
                <c:pt idx="545" formatCode="General">
                  <c:v>1090.543853811881</c:v>
                </c:pt>
                <c:pt idx="546" formatCode="General">
                  <c:v>1089.6343983006934</c:v>
                </c:pt>
                <c:pt idx="547" formatCode="General">
                  <c:v>1088.1254134581084</c:v>
                </c:pt>
                <c:pt idx="548" formatCode="General">
                  <c:v>1087.1499081053262</c:v>
                </c:pt>
                <c:pt idx="549" formatCode="General">
                  <c:v>1085.9152841432112</c:v>
                </c:pt>
                <c:pt idx="550" formatCode="General">
                  <c:v>1084.9194557622461</c:v>
                </c:pt>
                <c:pt idx="551" formatCode="General">
                  <c:v>1084.3046841597115</c:v>
                </c:pt>
                <c:pt idx="552" formatCode="General">
                  <c:v>1083.1310292821452</c:v>
                </c:pt>
                <c:pt idx="553" formatCode="General">
                  <c:v>1082.0132627320822</c:v>
                </c:pt>
                <c:pt idx="554" formatCode="General">
                  <c:v>1081.728740337521</c:v>
                </c:pt>
                <c:pt idx="555" formatCode="General">
                  <c:v>1080.5957315163207</c:v>
                </c:pt>
                <c:pt idx="556" formatCode="General">
                  <c:v>1078.924162448272</c:v>
                </c:pt>
                <c:pt idx="557" formatCode="General">
                  <c:v>1077.2729164084062</c:v>
                </c:pt>
                <c:pt idx="558" formatCode="General">
                  <c:v>1076.6987908622375</c:v>
                </c:pt>
                <c:pt idx="559" formatCode="General">
                  <c:v>1075.6267511255862</c:v>
                </c:pt>
                <c:pt idx="560" formatCode="General">
                  <c:v>1074.768103184856</c:v>
                </c:pt>
                <c:pt idx="561" formatCode="General">
                  <c:v>1073.8383246454855</c:v>
                </c:pt>
                <c:pt idx="562" formatCode="General">
                  <c:v>1072.2124823908487</c:v>
                </c:pt>
                <c:pt idx="563" formatCode="General">
                  <c:v>1070.9219701012303</c:v>
                </c:pt>
                <c:pt idx="564" formatCode="General">
                  <c:v>1070.5510748368911</c:v>
                </c:pt>
                <c:pt idx="565" formatCode="General">
                  <c:v>1069.499358128423</c:v>
                </c:pt>
                <c:pt idx="566" formatCode="General">
                  <c:v>1068.6965985151958</c:v>
                </c:pt>
                <c:pt idx="567" formatCode="General">
                  <c:v>1067.4924590953553</c:v>
                </c:pt>
                <c:pt idx="568" formatCode="General">
                  <c:v>1066.0546048514107</c:v>
                </c:pt>
                <c:pt idx="569" formatCode="General">
                  <c:v>1064.8453846745244</c:v>
                </c:pt>
                <c:pt idx="570" formatCode="General">
                  <c:v>1064.0731096035718</c:v>
                </c:pt>
                <c:pt idx="571" formatCode="General">
                  <c:v>1062.4980749193921</c:v>
                </c:pt>
                <c:pt idx="572" formatCode="General">
                  <c:v>1061.2329664150027</c:v>
                </c:pt>
                <c:pt idx="573" formatCode="General">
                  <c:v>1060.9484440204412</c:v>
                </c:pt>
                <c:pt idx="574" formatCode="General">
                  <c:v>1059.9424541253845</c:v>
                </c:pt>
                <c:pt idx="575" formatCode="General">
                  <c:v>1058.352177170068</c:v>
                </c:pt>
                <c:pt idx="576" formatCode="General">
                  <c:v>1057.4579639300175</c:v>
                </c:pt>
                <c:pt idx="577" formatCode="General">
                  <c:v>1056.4977008483722</c:v>
                </c:pt>
                <c:pt idx="578" formatCode="General">
                  <c:v>1055.1817847735256</c:v>
                </c:pt>
                <c:pt idx="579" formatCode="General">
                  <c:v>1053.347631480013</c:v>
                </c:pt>
                <c:pt idx="580" formatCode="General">
                  <c:v>1053.1240781700005</c:v>
                </c:pt>
                <c:pt idx="581" formatCode="General">
                  <c:v>1051.8335658803824</c:v>
                </c:pt>
                <c:pt idx="582" formatCode="General">
                  <c:v>1050.919029612149</c:v>
                </c:pt>
                <c:pt idx="583" formatCode="General">
                  <c:v>1049.7606170057202</c:v>
                </c:pt>
                <c:pt idx="584" formatCode="General">
                  <c:v>1048.495508501331</c:v>
                </c:pt>
                <c:pt idx="585" formatCode="General">
                  <c:v>1047.3421766519477</c:v>
                </c:pt>
                <c:pt idx="586" formatCode="General">
                  <c:v>1046.0618258764209</c:v>
                </c:pt>
                <c:pt idx="587" formatCode="General">
                  <c:v>1045.0812397665932</c:v>
                </c:pt>
                <c:pt idx="588" formatCode="General">
                  <c:v>1044.766232829757</c:v>
                </c:pt>
                <c:pt idx="589" formatCode="General">
                  <c:v>1042.810141367147</c:v>
                </c:pt>
                <c:pt idx="590" formatCode="General">
                  <c:v>1041.7533439016329</c:v>
                </c:pt>
                <c:pt idx="591" formatCode="General">
                  <c:v>1040.7473540065762</c:v>
                </c:pt>
                <c:pt idx="592" formatCode="General">
                  <c:v>1038.5677092339533</c:v>
                </c:pt>
                <c:pt idx="593" formatCode="General">
                  <c:v>1037.7903534059549</c:v>
                </c:pt>
                <c:pt idx="594" formatCode="General">
                  <c:v>1036.9012209229504</c:v>
                </c:pt>
                <c:pt idx="595" formatCode="General">
                  <c:v>1036.1441881231351</c:v>
                </c:pt>
                <c:pt idx="596" formatCode="General">
                  <c:v>1034.482780569178</c:v>
                </c:pt>
                <c:pt idx="597" formatCode="General">
                  <c:v>1033.1821067654682</c:v>
                </c:pt>
                <c:pt idx="598" formatCode="General">
                  <c:v>1032.4657200220188</c:v>
                </c:pt>
                <c:pt idx="599" formatCode="General">
                  <c:v>1030.8805238237476</c:v>
                </c:pt>
                <c:pt idx="600" formatCode="General">
                  <c:v>1030.0167951259718</c:v>
                </c:pt>
                <c:pt idx="601" formatCode="General">
                  <c:v>1028.7059598081705</c:v>
                </c:pt>
                <c:pt idx="602" formatCode="General">
                  <c:v>1027.7152121842512</c:v>
                </c:pt>
                <c:pt idx="603" formatCode="General">
                  <c:v>1027.0039061978475</c:v>
                </c:pt>
                <c:pt idx="604" formatCode="General">
                  <c:v>1024.5143352454345</c:v>
                </c:pt>
                <c:pt idx="605" formatCode="General">
                  <c:v>1024.0316633260893</c:v>
                </c:pt>
                <c:pt idx="606" formatCode="General">
                  <c:v>1022.4261440996351</c:v>
                </c:pt>
                <c:pt idx="607" formatCode="General">
                  <c:v>1021.5979807011793</c:v>
                </c:pt>
                <c:pt idx="608" formatCode="General">
                  <c:v>1020.2719031122409</c:v>
                </c:pt>
                <c:pt idx="609" formatCode="General">
                  <c:v>1019.0169561219432</c:v>
                </c:pt>
                <c:pt idx="610" formatCode="General">
                  <c:v>1017.7213630752791</c:v>
                </c:pt>
                <c:pt idx="611" formatCode="General">
                  <c:v>1016.6899693949938</c:v>
                </c:pt>
                <c:pt idx="612" formatCode="General">
                  <c:v>1015.9837441656359</c:v>
                </c:pt>
                <c:pt idx="613" formatCode="General">
                  <c:v>1013.8345839352876</c:v>
                </c:pt>
                <c:pt idx="614" formatCode="General">
                  <c:v>1012.8387555543223</c:v>
                </c:pt>
                <c:pt idx="615" formatCode="General">
                  <c:v>1011.8734117156316</c:v>
                </c:pt>
                <c:pt idx="616" formatCode="General">
                  <c:v>1010.3999921723668</c:v>
                </c:pt>
                <c:pt idx="617" formatCode="General">
                  <c:v>1009.6378786155057</c:v>
                </c:pt>
                <c:pt idx="618" formatCode="General">
                  <c:v>1008.1288937729206</c:v>
                </c:pt>
                <c:pt idx="619" formatCode="General">
                  <c:v>1007.1279846349097</c:v>
                </c:pt>
                <c:pt idx="620" formatCode="General">
                  <c:v>1005.751099475514</c:v>
                </c:pt>
                <c:pt idx="621" formatCode="General">
                  <c:v>1004.5113947563534</c:v>
                </c:pt>
                <c:pt idx="622" formatCode="General">
                  <c:v>1003.6781506008518</c:v>
                </c:pt>
                <c:pt idx="623" formatCode="General">
                  <c:v>1001.9456124482543</c:v>
                </c:pt>
                <c:pt idx="624" formatCode="General">
                  <c:v>1000.5687272888584</c:v>
                </c:pt>
                <c:pt idx="625" formatCode="General">
                  <c:v>999.00385411877039</c:v>
                </c:pt>
                <c:pt idx="626" formatCode="General">
                  <c:v>998.96320806240442</c:v>
                </c:pt>
                <c:pt idx="627" formatCode="General">
                  <c:v>995.94523837723443</c:v>
                </c:pt>
                <c:pt idx="628" formatCode="General">
                  <c:v>995.14755952105327</c:v>
                </c:pt>
                <c:pt idx="629" formatCode="General">
                  <c:v>995.13231724991601</c:v>
                </c:pt>
                <c:pt idx="630" formatCode="General">
                  <c:v>993.699543763017</c:v>
                </c:pt>
                <c:pt idx="631" formatCode="General">
                  <c:v>991.88571349768768</c:v>
                </c:pt>
                <c:pt idx="632" formatCode="General">
                  <c:v>990.19890215850171</c:v>
                </c:pt>
                <c:pt idx="633" formatCode="General">
                  <c:v>988.79153245683153</c:v>
                </c:pt>
                <c:pt idx="634" formatCode="General">
                  <c:v>988.00401511474172</c:v>
                </c:pt>
                <c:pt idx="635" formatCode="General">
                  <c:v>986.6982605539863</c:v>
                </c:pt>
                <c:pt idx="636" formatCode="General">
                  <c:v>984.78789590478789</c:v>
                </c:pt>
                <c:pt idx="637" formatCode="General">
                  <c:v>984.02070159088089</c:v>
                </c:pt>
                <c:pt idx="638" formatCode="General">
                  <c:v>982.87245049854357</c:v>
                </c:pt>
                <c:pt idx="639" formatCode="General">
                  <c:v>982.21703283964314</c:v>
                </c:pt>
                <c:pt idx="640" formatCode="General">
                  <c:v>979.73762340132146</c:v>
                </c:pt>
                <c:pt idx="641" formatCode="General">
                  <c:v>978.77227956263073</c:v>
                </c:pt>
                <c:pt idx="642" formatCode="General">
                  <c:v>977.07022595230762</c:v>
                </c:pt>
                <c:pt idx="643" formatCode="General">
                  <c:v>975.67809852177459</c:v>
                </c:pt>
                <c:pt idx="644" formatCode="General">
                  <c:v>974.20975973555562</c:v>
                </c:pt>
                <c:pt idx="645" formatCode="General">
                  <c:v>972.75158246342812</c:v>
                </c:pt>
                <c:pt idx="646" formatCode="General">
                  <c:v>971.40010108926106</c:v>
                </c:pt>
                <c:pt idx="647" formatCode="General">
                  <c:v>970.18580015532905</c:v>
                </c:pt>
                <c:pt idx="648" formatCode="General">
                  <c:v>968.80891499593326</c:v>
                </c:pt>
                <c:pt idx="649" formatCode="General">
                  <c:v>967.47775664994913</c:v>
                </c:pt>
                <c:pt idx="650" formatCode="General">
                  <c:v>965.85699515235797</c:v>
                </c:pt>
                <c:pt idx="651" formatCode="General">
                  <c:v>964.64777497547152</c:v>
                </c:pt>
                <c:pt idx="652" formatCode="General">
                  <c:v>962.5240185303519</c:v>
                </c:pt>
                <c:pt idx="653" formatCode="General">
                  <c:v>962.17344629419574</c:v>
                </c:pt>
                <c:pt idx="654" formatCode="General">
                  <c:v>960.74575356434264</c:v>
                </c:pt>
                <c:pt idx="655" formatCode="General">
                  <c:v>959.01829616879081</c:v>
                </c:pt>
                <c:pt idx="656" formatCode="General">
                  <c:v>957.60584571007496</c:v>
                </c:pt>
                <c:pt idx="657" formatCode="General">
                  <c:v>955.98508421248357</c:v>
                </c:pt>
                <c:pt idx="658" formatCode="General">
                  <c:v>955.4312816944979</c:v>
                </c:pt>
                <c:pt idx="659" formatCode="General">
                  <c:v>953.13477950982292</c:v>
                </c:pt>
                <c:pt idx="660" formatCode="General">
                  <c:v>951.66135996655817</c:v>
                </c:pt>
                <c:pt idx="661" formatCode="General">
                  <c:v>950.92973095197158</c:v>
                </c:pt>
                <c:pt idx="662" formatCode="General">
                  <c:v>949.2835656691517</c:v>
                </c:pt>
                <c:pt idx="663" formatCode="General">
                  <c:v>947.10392089652885</c:v>
                </c:pt>
                <c:pt idx="664" formatCode="General">
                  <c:v>945.90994299077977</c:v>
                </c:pt>
                <c:pt idx="665" formatCode="General">
                  <c:v>945.16307170505581</c:v>
                </c:pt>
                <c:pt idx="666" formatCode="General">
                  <c:v>942.78019665060356</c:v>
                </c:pt>
                <c:pt idx="667" formatCode="General">
                  <c:v>942.20099034738905</c:v>
                </c:pt>
                <c:pt idx="668" formatCode="General">
                  <c:v>940.22965661364162</c:v>
                </c:pt>
                <c:pt idx="669" formatCode="General">
                  <c:v>938.75115631333119</c:v>
                </c:pt>
                <c:pt idx="670" formatCode="General">
                  <c:v>937.01861816073347</c:v>
                </c:pt>
                <c:pt idx="671" formatCode="General">
                  <c:v>935.63157148724611</c:v>
                </c:pt>
                <c:pt idx="672" formatCode="General">
                  <c:v>934.80848884583622</c:v>
                </c:pt>
                <c:pt idx="673" formatCode="General">
                  <c:v>932.72537845708257</c:v>
                </c:pt>
                <c:pt idx="674" formatCode="General">
                  <c:v>931.64317720633983</c:v>
                </c:pt>
                <c:pt idx="675" formatCode="General">
                  <c:v>930.24596901876112</c:v>
                </c:pt>
                <c:pt idx="676" formatCode="General">
                  <c:v>928.45754253866039</c:v>
                </c:pt>
                <c:pt idx="677" formatCode="General">
                  <c:v>926.85710406925205</c:v>
                </c:pt>
                <c:pt idx="678" formatCode="General">
                  <c:v>925.51578420917656</c:v>
                </c:pt>
                <c:pt idx="679" formatCode="General">
                  <c:v>923.05669779903803</c:v>
                </c:pt>
                <c:pt idx="680" formatCode="General">
                  <c:v>921.97957730534097</c:v>
                </c:pt>
                <c:pt idx="681" formatCode="General">
                  <c:v>920.08953568432537</c:v>
                </c:pt>
                <c:pt idx="682" formatCode="General">
                  <c:v>918.66184295447226</c:v>
                </c:pt>
                <c:pt idx="683" formatCode="General">
                  <c:v>917.59996473191256</c:v>
                </c:pt>
                <c:pt idx="684" formatCode="General">
                  <c:v>915.57782342770759</c:v>
                </c:pt>
                <c:pt idx="685" formatCode="General">
                  <c:v>913.77415467646961</c:v>
                </c:pt>
                <c:pt idx="686" formatCode="General">
                  <c:v>912.94091052096815</c:v>
                </c:pt>
                <c:pt idx="687" formatCode="General">
                  <c:v>911.26426069587387</c:v>
                </c:pt>
                <c:pt idx="688" formatCode="General">
                  <c:v>909.74511433919736</c:v>
                </c:pt>
                <c:pt idx="689" formatCode="General">
                  <c:v>907.58579259475755</c:v>
                </c:pt>
                <c:pt idx="690" formatCode="General">
                  <c:v>906.16826137899579</c:v>
                </c:pt>
                <c:pt idx="691" formatCode="General">
                  <c:v>905.54840901941532</c:v>
                </c:pt>
                <c:pt idx="692" formatCode="General">
                  <c:v>903.53642922930214</c:v>
                </c:pt>
                <c:pt idx="693" formatCode="General">
                  <c:v>901.06210054802636</c:v>
                </c:pt>
                <c:pt idx="694" formatCode="General">
                  <c:v>899.61408478999022</c:v>
                </c:pt>
                <c:pt idx="695" formatCode="General">
                  <c:v>898.20671508832004</c:v>
                </c:pt>
                <c:pt idx="696" formatCode="General">
                  <c:v>896.79934538664997</c:v>
                </c:pt>
                <c:pt idx="697" formatCode="General">
                  <c:v>895.25479524474474</c:v>
                </c:pt>
                <c:pt idx="698" formatCode="General">
                  <c:v>892.99893911643574</c:v>
                </c:pt>
                <c:pt idx="699" formatCode="General">
                  <c:v>891.30196626315842</c:v>
                </c:pt>
                <c:pt idx="700" formatCode="General">
                  <c:v>889.29506723009092</c:v>
                </c:pt>
                <c:pt idx="701" formatCode="General">
                  <c:v>888.41101550413214</c:v>
                </c:pt>
                <c:pt idx="702" formatCode="General">
                  <c:v>886.23645148855496</c:v>
                </c:pt>
                <c:pt idx="703" formatCode="General">
                  <c:v>884.85956632915929</c:v>
                </c:pt>
                <c:pt idx="704" formatCode="General">
                  <c:v>883.50808495499211</c:v>
                </c:pt>
                <c:pt idx="705" formatCode="General">
                  <c:v>881.12012914349418</c:v>
                </c:pt>
                <c:pt idx="706" formatCode="General">
                  <c:v>878.85919225813939</c:v>
                </c:pt>
                <c:pt idx="707" formatCode="General">
                  <c:v>877.71602192284786</c:v>
                </c:pt>
                <c:pt idx="708" formatCode="General">
                  <c:v>875.46524655158464</c:v>
                </c:pt>
                <c:pt idx="709" formatCode="General">
                  <c:v>874.13916896264618</c:v>
                </c:pt>
                <c:pt idx="710" formatCode="General">
                  <c:v>871.37015637271759</c:v>
                </c:pt>
                <c:pt idx="711" formatCode="General">
                  <c:v>868.71800119484078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95A-4FA0-93EB-9136E826C856}"/>
            </c:ext>
          </c:extLst>
        </c:ser>
        <c:ser>
          <c:idx val="7"/>
          <c:order val="7"/>
          <c:tx>
            <c:strRef>
              <c:f>'46NTAF'!$B$2</c:f>
              <c:strCache>
                <c:ptCount val="1"/>
                <c:pt idx="0">
                  <c:v>AWA_3_08_Rz</c:v>
                </c:pt>
              </c:strCache>
            </c:strRef>
          </c:tx>
          <c:spPr>
            <a:ln w="28575" cap="rnd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'46NTAF'!$H$22:$H$734</c:f>
              <c:numCache>
                <c:formatCode>0.000</c:formatCode>
                <c:ptCount val="713"/>
                <c:pt idx="0">
                  <c:v>3.1154985683735588E-5</c:v>
                </c:pt>
                <c:pt idx="1">
                  <c:v>3.4695897683735586E-5</c:v>
                </c:pt>
                <c:pt idx="2">
                  <c:v>3.2786041683735586E-5</c:v>
                </c:pt>
                <c:pt idx="3">
                  <c:v>3.7741745683735588E-5</c:v>
                </c:pt>
                <c:pt idx="4">
                  <c:v>3.6790745683735589E-5</c:v>
                </c:pt>
                <c:pt idx="5">
                  <c:v>3.6264425683735586E-5</c:v>
                </c:pt>
                <c:pt idx="6">
                  <c:v>5.7095625683735591E-5</c:v>
                </c:pt>
                <c:pt idx="7">
                  <c:v>7.5779785683735581E-5</c:v>
                </c:pt>
                <c:pt idx="8">
                  <c:v>1.0123058568373559E-4</c:v>
                </c:pt>
                <c:pt idx="9">
                  <c:v>1.2180378568373559E-4</c:v>
                </c:pt>
                <c:pt idx="10">
                  <c:v>1.5251258568373561E-4</c:v>
                </c:pt>
                <c:pt idx="11">
                  <c:v>1.7932618568373558E-4</c:v>
                </c:pt>
                <c:pt idx="12">
                  <c:v>2.1158778568373555E-4</c:v>
                </c:pt>
                <c:pt idx="13">
                  <c:v>2.3411778568373557E-4</c:v>
                </c:pt>
                <c:pt idx="14">
                  <c:v>2.6230418568373557E-4</c:v>
                </c:pt>
                <c:pt idx="15">
                  <c:v>2.921793856837356E-4</c:v>
                </c:pt>
                <c:pt idx="16">
                  <c:v>3.226533856837356E-4</c:v>
                </c:pt>
                <c:pt idx="17">
                  <c:v>3.5392738568373557E-4</c:v>
                </c:pt>
                <c:pt idx="18">
                  <c:v>3.8643938568373558E-4</c:v>
                </c:pt>
                <c:pt idx="19">
                  <c:v>4.2460258568373556E-4</c:v>
                </c:pt>
                <c:pt idx="20">
                  <c:v>4.5975898568373559E-4</c:v>
                </c:pt>
                <c:pt idx="21">
                  <c:v>4.9791098568373554E-4</c:v>
                </c:pt>
                <c:pt idx="22">
                  <c:v>5.371989856837356E-4</c:v>
                </c:pt>
                <c:pt idx="23">
                  <c:v>5.7644298568373562E-4</c:v>
                </c:pt>
                <c:pt idx="24">
                  <c:v>6.1667498568373559E-4</c:v>
                </c:pt>
                <c:pt idx="25">
                  <c:v>6.5583098568373563E-4</c:v>
                </c:pt>
                <c:pt idx="26">
                  <c:v>6.9610698568373574E-4</c:v>
                </c:pt>
                <c:pt idx="27">
                  <c:v>7.392029856837357E-4</c:v>
                </c:pt>
                <c:pt idx="28">
                  <c:v>7.8111098568373559E-4</c:v>
                </c:pt>
                <c:pt idx="29">
                  <c:v>8.2590698568373565E-4</c:v>
                </c:pt>
                <c:pt idx="30">
                  <c:v>8.7888298568373558E-4</c:v>
                </c:pt>
                <c:pt idx="31">
                  <c:v>9.223749856837357E-4</c:v>
                </c:pt>
                <c:pt idx="32">
                  <c:v>9.7581098568373561E-4</c:v>
                </c:pt>
                <c:pt idx="33">
                  <c:v>1.0296509856837356E-3</c:v>
                </c:pt>
                <c:pt idx="34">
                  <c:v>1.0741869856837356E-3</c:v>
                </c:pt>
                <c:pt idx="35">
                  <c:v>1.1287189856837357E-3</c:v>
                </c:pt>
                <c:pt idx="36">
                  <c:v>1.1884349856837355E-3</c:v>
                </c:pt>
                <c:pt idx="37">
                  <c:v>1.2430749856837356E-3</c:v>
                </c:pt>
                <c:pt idx="38">
                  <c:v>1.2873189856837356E-3</c:v>
                </c:pt>
                <c:pt idx="39">
                  <c:v>1.3400269856837358E-3</c:v>
                </c:pt>
                <c:pt idx="40">
                  <c:v>1.3985069856837357E-3</c:v>
                </c:pt>
                <c:pt idx="41">
                  <c:v>1.4583829856837358E-3</c:v>
                </c:pt>
                <c:pt idx="42">
                  <c:v>1.5100269856837356E-3</c:v>
                </c:pt>
                <c:pt idx="43">
                  <c:v>1.5686749856837357E-3</c:v>
                </c:pt>
                <c:pt idx="44">
                  <c:v>1.6236349856837357E-3</c:v>
                </c:pt>
                <c:pt idx="45">
                  <c:v>1.6930909856837355E-3</c:v>
                </c:pt>
                <c:pt idx="46">
                  <c:v>1.7494429856837357E-3</c:v>
                </c:pt>
                <c:pt idx="47">
                  <c:v>1.8208949856837356E-3</c:v>
                </c:pt>
                <c:pt idx="48">
                  <c:v>1.8814869856837357E-3</c:v>
                </c:pt>
                <c:pt idx="49">
                  <c:v>1.9385309856837357E-3</c:v>
                </c:pt>
                <c:pt idx="50">
                  <c:v>2.0047709856837355E-3</c:v>
                </c:pt>
                <c:pt idx="51">
                  <c:v>2.0599549856837357E-3</c:v>
                </c:pt>
                <c:pt idx="52">
                  <c:v>2.1229349856837355E-3</c:v>
                </c:pt>
                <c:pt idx="53">
                  <c:v>2.1938069856837356E-3</c:v>
                </c:pt>
                <c:pt idx="54">
                  <c:v>2.2494389856837359E-3</c:v>
                </c:pt>
                <c:pt idx="55">
                  <c:v>2.3177189856837359E-3</c:v>
                </c:pt>
                <c:pt idx="56">
                  <c:v>2.3724869856837356E-3</c:v>
                </c:pt>
                <c:pt idx="57">
                  <c:v>2.4442509856837358E-3</c:v>
                </c:pt>
                <c:pt idx="58">
                  <c:v>2.5131189856837355E-3</c:v>
                </c:pt>
                <c:pt idx="59">
                  <c:v>2.5705469856837355E-3</c:v>
                </c:pt>
                <c:pt idx="60">
                  <c:v>2.6296869856837356E-3</c:v>
                </c:pt>
                <c:pt idx="61">
                  <c:v>2.6926309856837357E-3</c:v>
                </c:pt>
                <c:pt idx="62">
                  <c:v>2.7527949856837358E-3</c:v>
                </c:pt>
                <c:pt idx="63">
                  <c:v>2.8137349856837356E-3</c:v>
                </c:pt>
                <c:pt idx="64">
                  <c:v>2.871906985683736E-3</c:v>
                </c:pt>
                <c:pt idx="65">
                  <c:v>2.9312429856837357E-3</c:v>
                </c:pt>
                <c:pt idx="66">
                  <c:v>2.990454985683736E-3</c:v>
                </c:pt>
                <c:pt idx="67">
                  <c:v>3.054022985683736E-3</c:v>
                </c:pt>
                <c:pt idx="68">
                  <c:v>3.1067029856837358E-3</c:v>
                </c:pt>
                <c:pt idx="69">
                  <c:v>3.182070985683736E-3</c:v>
                </c:pt>
                <c:pt idx="70">
                  <c:v>3.2453629856837359E-3</c:v>
                </c:pt>
                <c:pt idx="71">
                  <c:v>3.2996989856837354E-3</c:v>
                </c:pt>
                <c:pt idx="72">
                  <c:v>3.3591349856837353E-3</c:v>
                </c:pt>
                <c:pt idx="73">
                  <c:v>3.4131109856837356E-3</c:v>
                </c:pt>
                <c:pt idx="74">
                  <c:v>3.463818985683736E-3</c:v>
                </c:pt>
                <c:pt idx="75">
                  <c:v>3.5172949856837354E-3</c:v>
                </c:pt>
                <c:pt idx="76">
                  <c:v>3.5646069856837357E-3</c:v>
                </c:pt>
                <c:pt idx="77">
                  <c:v>3.6377829856837356E-3</c:v>
                </c:pt>
                <c:pt idx="78">
                  <c:v>3.6865829856837355E-3</c:v>
                </c:pt>
                <c:pt idx="79">
                  <c:v>3.7410509856837353E-3</c:v>
                </c:pt>
                <c:pt idx="80">
                  <c:v>3.7874629856837357E-3</c:v>
                </c:pt>
                <c:pt idx="81">
                  <c:v>3.8408109856837356E-3</c:v>
                </c:pt>
                <c:pt idx="82">
                  <c:v>3.8971269856837355E-3</c:v>
                </c:pt>
                <c:pt idx="83">
                  <c:v>3.9420709856837358E-3</c:v>
                </c:pt>
                <c:pt idx="84">
                  <c:v>3.9910669856837357E-3</c:v>
                </c:pt>
                <c:pt idx="85">
                  <c:v>4.0553949856837355E-3</c:v>
                </c:pt>
                <c:pt idx="86">
                  <c:v>4.0994749856837357E-3</c:v>
                </c:pt>
                <c:pt idx="87">
                  <c:v>4.1479549856837357E-3</c:v>
                </c:pt>
                <c:pt idx="88">
                  <c:v>4.207634985683736E-3</c:v>
                </c:pt>
                <c:pt idx="89">
                  <c:v>4.252914985683736E-3</c:v>
                </c:pt>
                <c:pt idx="90">
                  <c:v>4.299794985683736E-3</c:v>
                </c:pt>
                <c:pt idx="91">
                  <c:v>4.3545549856837361E-3</c:v>
                </c:pt>
                <c:pt idx="92">
                  <c:v>4.4013149856837359E-3</c:v>
                </c:pt>
                <c:pt idx="93">
                  <c:v>4.4552349856837358E-3</c:v>
                </c:pt>
                <c:pt idx="94">
                  <c:v>4.5157149856837357E-3</c:v>
                </c:pt>
                <c:pt idx="95">
                  <c:v>4.5582349856837356E-3</c:v>
                </c:pt>
                <c:pt idx="96">
                  <c:v>4.6119949856837355E-3</c:v>
                </c:pt>
                <c:pt idx="97">
                  <c:v>4.6641549856837354E-3</c:v>
                </c:pt>
                <c:pt idx="98">
                  <c:v>4.7126349856837354E-3</c:v>
                </c:pt>
                <c:pt idx="99">
                  <c:v>4.7682749856837355E-3</c:v>
                </c:pt>
                <c:pt idx="100">
                  <c:v>4.8097549856837354E-3</c:v>
                </c:pt>
                <c:pt idx="101">
                  <c:v>4.8631949856837355E-3</c:v>
                </c:pt>
                <c:pt idx="102">
                  <c:v>4.9104749856837358E-3</c:v>
                </c:pt>
                <c:pt idx="103">
                  <c:v>4.9720349856837362E-3</c:v>
                </c:pt>
                <c:pt idx="104">
                  <c:v>5.011674985683735E-3</c:v>
                </c:pt>
                <c:pt idx="105">
                  <c:v>5.0615549856837362E-3</c:v>
                </c:pt>
                <c:pt idx="106">
                  <c:v>5.1225149856837359E-3</c:v>
                </c:pt>
                <c:pt idx="107">
                  <c:v>5.172154985683736E-3</c:v>
                </c:pt>
                <c:pt idx="108">
                  <c:v>5.2225549856837359E-3</c:v>
                </c:pt>
                <c:pt idx="109">
                  <c:v>5.2723949856837357E-3</c:v>
                </c:pt>
                <c:pt idx="110">
                  <c:v>5.3177949856837358E-3</c:v>
                </c:pt>
                <c:pt idx="111">
                  <c:v>5.3760349856837352E-3</c:v>
                </c:pt>
                <c:pt idx="112">
                  <c:v>5.422794985683735E-3</c:v>
                </c:pt>
                <c:pt idx="113">
                  <c:v>5.4762749856837357E-3</c:v>
                </c:pt>
                <c:pt idx="114">
                  <c:v>5.5310349856837358E-3</c:v>
                </c:pt>
                <c:pt idx="115">
                  <c:v>5.5829549856837354E-3</c:v>
                </c:pt>
                <c:pt idx="116">
                  <c:v>5.6527949856837352E-3</c:v>
                </c:pt>
                <c:pt idx="117">
                  <c:v>5.7255149856837361E-3</c:v>
                </c:pt>
                <c:pt idx="118">
                  <c:v>5.7946749856837357E-3</c:v>
                </c:pt>
                <c:pt idx="119">
                  <c:v>5.8728749856837362E-3</c:v>
                </c:pt>
                <c:pt idx="120">
                  <c:v>5.9695149856837356E-3</c:v>
                </c:pt>
                <c:pt idx="121">
                  <c:v>6.0786749856837352E-3</c:v>
                </c:pt>
                <c:pt idx="122">
                  <c:v>6.1979149856837357E-3</c:v>
                </c:pt>
                <c:pt idx="123">
                  <c:v>6.3173149856837352E-3</c:v>
                </c:pt>
                <c:pt idx="124">
                  <c:v>6.4624349856837356E-3</c:v>
                </c:pt>
                <c:pt idx="125">
                  <c:v>6.6327149856837356E-3</c:v>
                </c:pt>
                <c:pt idx="126">
                  <c:v>6.8047949856837354E-3</c:v>
                </c:pt>
                <c:pt idx="127">
                  <c:v>7.0025149856837356E-3</c:v>
                </c:pt>
                <c:pt idx="128">
                  <c:v>7.1936749856837357E-3</c:v>
                </c:pt>
                <c:pt idx="129">
                  <c:v>7.3917949856837362E-3</c:v>
                </c:pt>
                <c:pt idx="130">
                  <c:v>7.576714985683736E-3</c:v>
                </c:pt>
                <c:pt idx="131">
                  <c:v>7.7611549856837362E-3</c:v>
                </c:pt>
                <c:pt idx="132">
                  <c:v>7.9720349856837354E-3</c:v>
                </c:pt>
                <c:pt idx="133">
                  <c:v>8.1627949856837353E-3</c:v>
                </c:pt>
                <c:pt idx="134">
                  <c:v>8.3451949856837362E-3</c:v>
                </c:pt>
                <c:pt idx="135">
                  <c:v>8.5229549856837353E-3</c:v>
                </c:pt>
                <c:pt idx="136">
                  <c:v>8.6943149856837359E-3</c:v>
                </c:pt>
                <c:pt idx="137">
                  <c:v>8.875394985683736E-3</c:v>
                </c:pt>
                <c:pt idx="138">
                  <c:v>9.0423549856837367E-3</c:v>
                </c:pt>
                <c:pt idx="139">
                  <c:v>9.2269949856837348E-3</c:v>
                </c:pt>
                <c:pt idx="140">
                  <c:v>9.4271549856837361E-3</c:v>
                </c:pt>
                <c:pt idx="141">
                  <c:v>9.6027949856837356E-3</c:v>
                </c:pt>
                <c:pt idx="142">
                  <c:v>9.7833949856837351E-3</c:v>
                </c:pt>
                <c:pt idx="143">
                  <c:v>9.9664749856837355E-3</c:v>
                </c:pt>
                <c:pt idx="144">
                  <c:v>1.0167434985683734E-2</c:v>
                </c:pt>
                <c:pt idx="145">
                  <c:v>1.0343714985683735E-2</c:v>
                </c:pt>
                <c:pt idx="146">
                  <c:v>1.0533434985683734E-2</c:v>
                </c:pt>
                <c:pt idx="147">
                  <c:v>1.0711954985683734E-2</c:v>
                </c:pt>
                <c:pt idx="148">
                  <c:v>1.0916154985683735E-2</c:v>
                </c:pt>
                <c:pt idx="149">
                  <c:v>1.1104394985683734E-2</c:v>
                </c:pt>
                <c:pt idx="150">
                  <c:v>1.1296474985683735E-2</c:v>
                </c:pt>
                <c:pt idx="151">
                  <c:v>1.1482714985683736E-2</c:v>
                </c:pt>
                <c:pt idx="152">
                  <c:v>1.1681834985683735E-2</c:v>
                </c:pt>
                <c:pt idx="153">
                  <c:v>1.1872274985683735E-2</c:v>
                </c:pt>
                <c:pt idx="154">
                  <c:v>1.2063114985683734E-2</c:v>
                </c:pt>
                <c:pt idx="155">
                  <c:v>1.2246114985683733E-2</c:v>
                </c:pt>
                <c:pt idx="156">
                  <c:v>1.2469154985683734E-2</c:v>
                </c:pt>
                <c:pt idx="157">
                  <c:v>1.2655554985683735E-2</c:v>
                </c:pt>
                <c:pt idx="158">
                  <c:v>1.2859514985683735E-2</c:v>
                </c:pt>
                <c:pt idx="159">
                  <c:v>1.3044834985683736E-2</c:v>
                </c:pt>
                <c:pt idx="160">
                  <c:v>1.3241914985683733E-2</c:v>
                </c:pt>
                <c:pt idx="161">
                  <c:v>1.3447354985683734E-2</c:v>
                </c:pt>
                <c:pt idx="162">
                  <c:v>1.3629194985683735E-2</c:v>
                </c:pt>
                <c:pt idx="163">
                  <c:v>1.3838394985683735E-2</c:v>
                </c:pt>
                <c:pt idx="164">
                  <c:v>1.4031914985683736E-2</c:v>
                </c:pt>
                <c:pt idx="165">
                  <c:v>1.4241794985683736E-2</c:v>
                </c:pt>
                <c:pt idx="166">
                  <c:v>1.4438394985683733E-2</c:v>
                </c:pt>
                <c:pt idx="167">
                  <c:v>1.4633314985683734E-2</c:v>
                </c:pt>
                <c:pt idx="168">
                  <c:v>1.4835594985683735E-2</c:v>
                </c:pt>
                <c:pt idx="169">
                  <c:v>1.5048594985683734E-2</c:v>
                </c:pt>
                <c:pt idx="170">
                  <c:v>1.5269114985683735E-2</c:v>
                </c:pt>
                <c:pt idx="171">
                  <c:v>1.5471394985683735E-2</c:v>
                </c:pt>
                <c:pt idx="172">
                  <c:v>1.5684074985683735E-2</c:v>
                </c:pt>
                <c:pt idx="173">
                  <c:v>1.5907474985683734E-2</c:v>
                </c:pt>
                <c:pt idx="174">
                  <c:v>1.6101834985683735E-2</c:v>
                </c:pt>
                <c:pt idx="175">
                  <c:v>1.6301474985683736E-2</c:v>
                </c:pt>
                <c:pt idx="176">
                  <c:v>1.6492674985683735E-2</c:v>
                </c:pt>
                <c:pt idx="177">
                  <c:v>1.6695714985683733E-2</c:v>
                </c:pt>
                <c:pt idx="178">
                  <c:v>1.6921274985683733E-2</c:v>
                </c:pt>
                <c:pt idx="179">
                  <c:v>1.7125594985683733E-2</c:v>
                </c:pt>
                <c:pt idx="180">
                  <c:v>1.7317394985683732E-2</c:v>
                </c:pt>
                <c:pt idx="181">
                  <c:v>1.7509274985683734E-2</c:v>
                </c:pt>
                <c:pt idx="182">
                  <c:v>1.7710674985683735E-2</c:v>
                </c:pt>
                <c:pt idx="183">
                  <c:v>1.7901794985683735E-2</c:v>
                </c:pt>
                <c:pt idx="184">
                  <c:v>1.8104594985683734E-2</c:v>
                </c:pt>
                <c:pt idx="185">
                  <c:v>1.8317114985683735E-2</c:v>
                </c:pt>
                <c:pt idx="186">
                  <c:v>1.8517594985683734E-2</c:v>
                </c:pt>
                <c:pt idx="187">
                  <c:v>1.8710634985683733E-2</c:v>
                </c:pt>
                <c:pt idx="188">
                  <c:v>1.8915874985683735E-2</c:v>
                </c:pt>
                <c:pt idx="189">
                  <c:v>1.9139834985683734E-2</c:v>
                </c:pt>
                <c:pt idx="190">
                  <c:v>1.9338274985683735E-2</c:v>
                </c:pt>
                <c:pt idx="191">
                  <c:v>1.9553194985683735E-2</c:v>
                </c:pt>
                <c:pt idx="192">
                  <c:v>1.9773154985683734E-2</c:v>
                </c:pt>
                <c:pt idx="193">
                  <c:v>1.9964674985683734E-2</c:v>
                </c:pt>
                <c:pt idx="194">
                  <c:v>2.0150954985683735E-2</c:v>
                </c:pt>
                <c:pt idx="195">
                  <c:v>2.0362954985683735E-2</c:v>
                </c:pt>
                <c:pt idx="196">
                  <c:v>2.0560114985683733E-2</c:v>
                </c:pt>
                <c:pt idx="197">
                  <c:v>2.0778874985683732E-2</c:v>
                </c:pt>
                <c:pt idx="198">
                  <c:v>2.0976034985683737E-2</c:v>
                </c:pt>
                <c:pt idx="199">
                  <c:v>2.1197874985683735E-2</c:v>
                </c:pt>
                <c:pt idx="200">
                  <c:v>2.1395954985683738E-2</c:v>
                </c:pt>
                <c:pt idx="201">
                  <c:v>2.1585234985683734E-2</c:v>
                </c:pt>
                <c:pt idx="202">
                  <c:v>2.1775754985683734E-2</c:v>
                </c:pt>
                <c:pt idx="203">
                  <c:v>2.1994834985683734E-2</c:v>
                </c:pt>
                <c:pt idx="204">
                  <c:v>2.2210234985683735E-2</c:v>
                </c:pt>
                <c:pt idx="205">
                  <c:v>2.2411474985683733E-2</c:v>
                </c:pt>
                <c:pt idx="206">
                  <c:v>2.2622194985683731E-2</c:v>
                </c:pt>
                <c:pt idx="207">
                  <c:v>2.2819114985683734E-2</c:v>
                </c:pt>
                <c:pt idx="208">
                  <c:v>2.3019034985683737E-2</c:v>
                </c:pt>
                <c:pt idx="209">
                  <c:v>2.3223634985683736E-2</c:v>
                </c:pt>
                <c:pt idx="210">
                  <c:v>2.3421754985683732E-2</c:v>
                </c:pt>
                <c:pt idx="211">
                  <c:v>2.3636594985683733E-2</c:v>
                </c:pt>
                <c:pt idx="212">
                  <c:v>2.3853034985683738E-2</c:v>
                </c:pt>
                <c:pt idx="213">
                  <c:v>2.4047274985683736E-2</c:v>
                </c:pt>
                <c:pt idx="214">
                  <c:v>2.4275034985683733E-2</c:v>
                </c:pt>
                <c:pt idx="215">
                  <c:v>2.4467954985683736E-2</c:v>
                </c:pt>
                <c:pt idx="216">
                  <c:v>2.4681994985683735E-2</c:v>
                </c:pt>
                <c:pt idx="217">
                  <c:v>2.4894194985683734E-2</c:v>
                </c:pt>
                <c:pt idx="218">
                  <c:v>2.5086634985683736E-2</c:v>
                </c:pt>
                <c:pt idx="219">
                  <c:v>2.5290474985683736E-2</c:v>
                </c:pt>
                <c:pt idx="220">
                  <c:v>2.5494874985683733E-2</c:v>
                </c:pt>
                <c:pt idx="221">
                  <c:v>2.5694594985683734E-2</c:v>
                </c:pt>
                <c:pt idx="222">
                  <c:v>2.5889834985683736E-2</c:v>
                </c:pt>
                <c:pt idx="223">
                  <c:v>2.6089274985683732E-2</c:v>
                </c:pt>
                <c:pt idx="224">
                  <c:v>2.6276594985683736E-2</c:v>
                </c:pt>
                <c:pt idx="225">
                  <c:v>2.6478314985683732E-2</c:v>
                </c:pt>
                <c:pt idx="226">
                  <c:v>2.6692474985683737E-2</c:v>
                </c:pt>
                <c:pt idx="227">
                  <c:v>2.6895874985683736E-2</c:v>
                </c:pt>
                <c:pt idx="228">
                  <c:v>2.7087394985683733E-2</c:v>
                </c:pt>
                <c:pt idx="229">
                  <c:v>2.7284554985683735E-2</c:v>
                </c:pt>
                <c:pt idx="230">
                  <c:v>2.7478634985683734E-2</c:v>
                </c:pt>
                <c:pt idx="231">
                  <c:v>2.7664114985683733E-2</c:v>
                </c:pt>
                <c:pt idx="232">
                  <c:v>2.7873034985683734E-2</c:v>
                </c:pt>
                <c:pt idx="233">
                  <c:v>2.8088034985683734E-2</c:v>
                </c:pt>
                <c:pt idx="234">
                  <c:v>2.8313634985683733E-2</c:v>
                </c:pt>
                <c:pt idx="235">
                  <c:v>2.8495954985683736E-2</c:v>
                </c:pt>
                <c:pt idx="236">
                  <c:v>2.8693154985683735E-2</c:v>
                </c:pt>
                <c:pt idx="237">
                  <c:v>2.8897394985683732E-2</c:v>
                </c:pt>
                <c:pt idx="238">
                  <c:v>2.9108514985683735E-2</c:v>
                </c:pt>
                <c:pt idx="239">
                  <c:v>2.9308354985683734E-2</c:v>
                </c:pt>
                <c:pt idx="240">
                  <c:v>2.9498754985683731E-2</c:v>
                </c:pt>
                <c:pt idx="241">
                  <c:v>2.9699354985683733E-2</c:v>
                </c:pt>
                <c:pt idx="242">
                  <c:v>2.9889594985683735E-2</c:v>
                </c:pt>
                <c:pt idx="243">
                  <c:v>3.0102274985683731E-2</c:v>
                </c:pt>
                <c:pt idx="244">
                  <c:v>3.0288114985683734E-2</c:v>
                </c:pt>
                <c:pt idx="245">
                  <c:v>3.0498594985683733E-2</c:v>
                </c:pt>
                <c:pt idx="246">
                  <c:v>3.0696274985683735E-2</c:v>
                </c:pt>
                <c:pt idx="247">
                  <c:v>3.0920794985683734E-2</c:v>
                </c:pt>
                <c:pt idx="248">
                  <c:v>3.1105354985683734E-2</c:v>
                </c:pt>
                <c:pt idx="249">
                  <c:v>3.1311394985683735E-2</c:v>
                </c:pt>
                <c:pt idx="250">
                  <c:v>3.1505434985683735E-2</c:v>
                </c:pt>
                <c:pt idx="251">
                  <c:v>3.1721874985683733E-2</c:v>
                </c:pt>
                <c:pt idx="252">
                  <c:v>3.1919994985683736E-2</c:v>
                </c:pt>
                <c:pt idx="253">
                  <c:v>3.2130434985683735E-2</c:v>
                </c:pt>
                <c:pt idx="254">
                  <c:v>3.2318994985683733E-2</c:v>
                </c:pt>
                <c:pt idx="255">
                  <c:v>3.2512514985683735E-2</c:v>
                </c:pt>
                <c:pt idx="256">
                  <c:v>3.2726634985683734E-2</c:v>
                </c:pt>
                <c:pt idx="257">
                  <c:v>3.2920834985683739E-2</c:v>
                </c:pt>
                <c:pt idx="258">
                  <c:v>3.3112074985683734E-2</c:v>
                </c:pt>
                <c:pt idx="259">
                  <c:v>3.3329514985683734E-2</c:v>
                </c:pt>
                <c:pt idx="260">
                  <c:v>3.3525034985683731E-2</c:v>
                </c:pt>
                <c:pt idx="261">
                  <c:v>3.3737514985683739E-2</c:v>
                </c:pt>
                <c:pt idx="262">
                  <c:v>3.3959194985683734E-2</c:v>
                </c:pt>
                <c:pt idx="263">
                  <c:v>3.4149514985683735E-2</c:v>
                </c:pt>
                <c:pt idx="264">
                  <c:v>3.4371314985683736E-2</c:v>
                </c:pt>
                <c:pt idx="265">
                  <c:v>3.4588674985683736E-2</c:v>
                </c:pt>
                <c:pt idx="266">
                  <c:v>3.481395498568373E-2</c:v>
                </c:pt>
                <c:pt idx="267">
                  <c:v>3.500903498568373E-2</c:v>
                </c:pt>
                <c:pt idx="268">
                  <c:v>3.5202354985683734E-2</c:v>
                </c:pt>
                <c:pt idx="269">
                  <c:v>3.5402754985683738E-2</c:v>
                </c:pt>
                <c:pt idx="270">
                  <c:v>3.5604954985683737E-2</c:v>
                </c:pt>
                <c:pt idx="271">
                  <c:v>3.5802954985683734E-2</c:v>
                </c:pt>
                <c:pt idx="272">
                  <c:v>3.6009554985683735E-2</c:v>
                </c:pt>
                <c:pt idx="273">
                  <c:v>3.6204114985683739E-2</c:v>
                </c:pt>
                <c:pt idx="274">
                  <c:v>3.6427114985683733E-2</c:v>
                </c:pt>
                <c:pt idx="275">
                  <c:v>3.6623994985683736E-2</c:v>
                </c:pt>
                <c:pt idx="276">
                  <c:v>3.6845674985683738E-2</c:v>
                </c:pt>
                <c:pt idx="277">
                  <c:v>3.7059114985683733E-2</c:v>
                </c:pt>
                <c:pt idx="278">
                  <c:v>3.7251754985683734E-2</c:v>
                </c:pt>
                <c:pt idx="279">
                  <c:v>3.7473674985683735E-2</c:v>
                </c:pt>
                <c:pt idx="280">
                  <c:v>3.7690834985683735E-2</c:v>
                </c:pt>
                <c:pt idx="281">
                  <c:v>3.7887114985683736E-2</c:v>
                </c:pt>
                <c:pt idx="282">
                  <c:v>3.8102114985683735E-2</c:v>
                </c:pt>
                <c:pt idx="283">
                  <c:v>3.8337314985683733E-2</c:v>
                </c:pt>
                <c:pt idx="284">
                  <c:v>3.8533234985683736E-2</c:v>
                </c:pt>
                <c:pt idx="285">
                  <c:v>3.8730754985683735E-2</c:v>
                </c:pt>
                <c:pt idx="286">
                  <c:v>3.8930434985683736E-2</c:v>
                </c:pt>
                <c:pt idx="287">
                  <c:v>3.9129194985683735E-2</c:v>
                </c:pt>
                <c:pt idx="288">
                  <c:v>3.9335714985683737E-2</c:v>
                </c:pt>
                <c:pt idx="289">
                  <c:v>3.9539914985683738E-2</c:v>
                </c:pt>
                <c:pt idx="290">
                  <c:v>3.9760314985683734E-2</c:v>
                </c:pt>
                <c:pt idx="291">
                  <c:v>3.9965034985683733E-2</c:v>
                </c:pt>
                <c:pt idx="292">
                  <c:v>4.0194754985683728E-2</c:v>
                </c:pt>
                <c:pt idx="293">
                  <c:v>4.0389954985683735E-2</c:v>
                </c:pt>
                <c:pt idx="294">
                  <c:v>4.0590354985683738E-2</c:v>
                </c:pt>
                <c:pt idx="295">
                  <c:v>4.0788754985683733E-2</c:v>
                </c:pt>
                <c:pt idx="296">
                  <c:v>4.0995154985683735E-2</c:v>
                </c:pt>
                <c:pt idx="297">
                  <c:v>4.1187954985683735E-2</c:v>
                </c:pt>
                <c:pt idx="298">
                  <c:v>4.1390754985683731E-2</c:v>
                </c:pt>
                <c:pt idx="299">
                  <c:v>4.1610354985683731E-2</c:v>
                </c:pt>
                <c:pt idx="300">
                  <c:v>4.1818354985683738E-2</c:v>
                </c:pt>
                <c:pt idx="301">
                  <c:v>4.2021554985683739E-2</c:v>
                </c:pt>
                <c:pt idx="302">
                  <c:v>4.2214754985683729E-2</c:v>
                </c:pt>
                <c:pt idx="303">
                  <c:v>4.2446754985683732E-2</c:v>
                </c:pt>
                <c:pt idx="304">
                  <c:v>4.2665554985683737E-2</c:v>
                </c:pt>
                <c:pt idx="305">
                  <c:v>4.2874354985683732E-2</c:v>
                </c:pt>
                <c:pt idx="306">
                  <c:v>4.311035498568374E-2</c:v>
                </c:pt>
                <c:pt idx="307">
                  <c:v>4.3301954985683733E-2</c:v>
                </c:pt>
                <c:pt idx="308">
                  <c:v>4.3529554985683741E-2</c:v>
                </c:pt>
                <c:pt idx="309">
                  <c:v>4.3745554985683735E-2</c:v>
                </c:pt>
                <c:pt idx="310">
                  <c:v>4.3945154985683736E-2</c:v>
                </c:pt>
                <c:pt idx="311">
                  <c:v>4.4155154985683731E-2</c:v>
                </c:pt>
                <c:pt idx="312">
                  <c:v>4.4375554985683741E-2</c:v>
                </c:pt>
                <c:pt idx="313">
                  <c:v>4.4561554985683732E-2</c:v>
                </c:pt>
                <c:pt idx="314">
                  <c:v>4.4774754985683736E-2</c:v>
                </c:pt>
                <c:pt idx="315">
                  <c:v>4.4974354985683737E-2</c:v>
                </c:pt>
                <c:pt idx="316">
                  <c:v>4.5197154985683739E-2</c:v>
                </c:pt>
                <c:pt idx="317">
                  <c:v>4.5423954985683732E-2</c:v>
                </c:pt>
                <c:pt idx="318">
                  <c:v>4.5635554985683731E-2</c:v>
                </c:pt>
                <c:pt idx="319">
                  <c:v>4.5818754985683732E-2</c:v>
                </c:pt>
                <c:pt idx="320">
                  <c:v>4.6053554985683733E-2</c:v>
                </c:pt>
                <c:pt idx="321">
                  <c:v>4.6254354985683734E-2</c:v>
                </c:pt>
                <c:pt idx="322">
                  <c:v>4.6481954985683735E-2</c:v>
                </c:pt>
                <c:pt idx="323">
                  <c:v>4.668435498568374E-2</c:v>
                </c:pt>
                <c:pt idx="324">
                  <c:v>4.6902354985683736E-2</c:v>
                </c:pt>
                <c:pt idx="325">
                  <c:v>4.7115954985683731E-2</c:v>
                </c:pt>
                <c:pt idx="326">
                  <c:v>4.7322754985683738E-2</c:v>
                </c:pt>
                <c:pt idx="327">
                  <c:v>4.7524754985683738E-2</c:v>
                </c:pt>
                <c:pt idx="328">
                  <c:v>4.7754354985683728E-2</c:v>
                </c:pt>
                <c:pt idx="329">
                  <c:v>4.7958754985683735E-2</c:v>
                </c:pt>
                <c:pt idx="330">
                  <c:v>4.8166354985683731E-2</c:v>
                </c:pt>
                <c:pt idx="331">
                  <c:v>4.8400354985683736E-2</c:v>
                </c:pt>
                <c:pt idx="332">
                  <c:v>4.8620354985683741E-2</c:v>
                </c:pt>
                <c:pt idx="333">
                  <c:v>4.8820354985683732E-2</c:v>
                </c:pt>
                <c:pt idx="334">
                  <c:v>4.9022354985683733E-2</c:v>
                </c:pt>
                <c:pt idx="335">
                  <c:v>4.9254354985683736E-2</c:v>
                </c:pt>
                <c:pt idx="336">
                  <c:v>4.9465154985683733E-2</c:v>
                </c:pt>
                <c:pt idx="337">
                  <c:v>4.9695154985683734E-2</c:v>
                </c:pt>
                <c:pt idx="338">
                  <c:v>4.9902354985683732E-2</c:v>
                </c:pt>
                <c:pt idx="339">
                  <c:v>5.0105954985683737E-2</c:v>
                </c:pt>
                <c:pt idx="340">
                  <c:v>5.0336354985683736E-2</c:v>
                </c:pt>
                <c:pt idx="341">
                  <c:v>5.0543154985683729E-2</c:v>
                </c:pt>
                <c:pt idx="342">
                  <c:v>5.0753554985683735E-2</c:v>
                </c:pt>
                <c:pt idx="343">
                  <c:v>5.0974754985683733E-2</c:v>
                </c:pt>
                <c:pt idx="344">
                  <c:v>5.1190354985683736E-2</c:v>
                </c:pt>
                <c:pt idx="345">
                  <c:v>5.140235498568374E-2</c:v>
                </c:pt>
                <c:pt idx="346">
                  <c:v>5.1629554985683737E-2</c:v>
                </c:pt>
                <c:pt idx="347">
                  <c:v>5.1845154985683733E-2</c:v>
                </c:pt>
                <c:pt idx="348">
                  <c:v>5.2059954985683742E-2</c:v>
                </c:pt>
                <c:pt idx="349">
                  <c:v>5.2294754985683728E-2</c:v>
                </c:pt>
                <c:pt idx="350">
                  <c:v>5.2506754985683732E-2</c:v>
                </c:pt>
                <c:pt idx="351">
                  <c:v>5.2746754985683736E-2</c:v>
                </c:pt>
                <c:pt idx="352">
                  <c:v>5.2971154985683729E-2</c:v>
                </c:pt>
                <c:pt idx="353">
                  <c:v>5.3191954985683736E-2</c:v>
                </c:pt>
                <c:pt idx="354">
                  <c:v>5.3403154985683737E-2</c:v>
                </c:pt>
                <c:pt idx="355">
                  <c:v>5.3611954985683739E-2</c:v>
                </c:pt>
                <c:pt idx="356">
                  <c:v>5.3831154985683735E-2</c:v>
                </c:pt>
                <c:pt idx="357">
                  <c:v>5.4061154985683729E-2</c:v>
                </c:pt>
                <c:pt idx="358">
                  <c:v>5.4274354985683733E-2</c:v>
                </c:pt>
                <c:pt idx="359">
                  <c:v>5.4506754985683734E-2</c:v>
                </c:pt>
                <c:pt idx="360">
                  <c:v>5.4747554985683733E-2</c:v>
                </c:pt>
                <c:pt idx="361">
                  <c:v>5.4967154985683733E-2</c:v>
                </c:pt>
                <c:pt idx="362">
                  <c:v>5.5183954985683729E-2</c:v>
                </c:pt>
                <c:pt idx="363">
                  <c:v>5.5404354985683739E-2</c:v>
                </c:pt>
                <c:pt idx="364">
                  <c:v>5.5635954985683737E-2</c:v>
                </c:pt>
                <c:pt idx="365">
                  <c:v>5.5857154985683735E-2</c:v>
                </c:pt>
                <c:pt idx="366">
                  <c:v>5.6068354985683737E-2</c:v>
                </c:pt>
                <c:pt idx="367">
                  <c:v>5.6288754985683732E-2</c:v>
                </c:pt>
                <c:pt idx="368">
                  <c:v>5.6497154985683737E-2</c:v>
                </c:pt>
                <c:pt idx="369">
                  <c:v>5.6759154985683728E-2</c:v>
                </c:pt>
                <c:pt idx="370">
                  <c:v>5.6989554985683727E-2</c:v>
                </c:pt>
                <c:pt idx="371">
                  <c:v>5.722275498568373E-2</c:v>
                </c:pt>
                <c:pt idx="372">
                  <c:v>5.7433154985683729E-2</c:v>
                </c:pt>
                <c:pt idx="373">
                  <c:v>5.7656354985683736E-2</c:v>
                </c:pt>
                <c:pt idx="374">
                  <c:v>5.789755498568374E-2</c:v>
                </c:pt>
                <c:pt idx="375">
                  <c:v>5.8113954985683731E-2</c:v>
                </c:pt>
                <c:pt idx="376">
                  <c:v>5.8347554985683739E-2</c:v>
                </c:pt>
                <c:pt idx="377">
                  <c:v>5.8561554985683738E-2</c:v>
                </c:pt>
                <c:pt idx="378">
                  <c:v>5.8816754985683735E-2</c:v>
                </c:pt>
                <c:pt idx="379">
                  <c:v>5.9047954985683736E-2</c:v>
                </c:pt>
                <c:pt idx="380">
                  <c:v>5.9275954985683735E-2</c:v>
                </c:pt>
                <c:pt idx="381">
                  <c:v>5.9491554985683731E-2</c:v>
                </c:pt>
                <c:pt idx="382">
                  <c:v>5.9715154985683735E-2</c:v>
                </c:pt>
                <c:pt idx="383">
                  <c:v>5.9961954985683734E-2</c:v>
                </c:pt>
                <c:pt idx="384">
                  <c:v>6.0171154985683734E-2</c:v>
                </c:pt>
                <c:pt idx="385">
                  <c:v>6.0392354985683738E-2</c:v>
                </c:pt>
                <c:pt idx="386">
                  <c:v>6.0616354985683733E-2</c:v>
                </c:pt>
                <c:pt idx="387">
                  <c:v>6.0846354985683734E-2</c:v>
                </c:pt>
                <c:pt idx="388">
                  <c:v>6.109435498568374E-2</c:v>
                </c:pt>
                <c:pt idx="389">
                  <c:v>6.1345154985683735E-2</c:v>
                </c:pt>
                <c:pt idx="390">
                  <c:v>6.1567154985683735E-2</c:v>
                </c:pt>
                <c:pt idx="391">
                  <c:v>6.1792354985683737E-2</c:v>
                </c:pt>
                <c:pt idx="392">
                  <c:v>6.2009954985683728E-2</c:v>
                </c:pt>
                <c:pt idx="393">
                  <c:v>6.2241154985683736E-2</c:v>
                </c:pt>
                <c:pt idx="394">
                  <c:v>6.2457554985683734E-2</c:v>
                </c:pt>
                <c:pt idx="395">
                  <c:v>6.2707554985683742E-2</c:v>
                </c:pt>
                <c:pt idx="396">
                  <c:v>6.2945954985683727E-2</c:v>
                </c:pt>
                <c:pt idx="397">
                  <c:v>6.3179554985683742E-2</c:v>
                </c:pt>
                <c:pt idx="398">
                  <c:v>6.3405954985683743E-2</c:v>
                </c:pt>
                <c:pt idx="399">
                  <c:v>6.3623954985683739E-2</c:v>
                </c:pt>
                <c:pt idx="400">
                  <c:v>6.3883154985683741E-2</c:v>
                </c:pt>
                <c:pt idx="401">
                  <c:v>6.4108754985683733E-2</c:v>
                </c:pt>
                <c:pt idx="402">
                  <c:v>6.432955498568374E-2</c:v>
                </c:pt>
                <c:pt idx="403">
                  <c:v>6.4564754985683731E-2</c:v>
                </c:pt>
                <c:pt idx="404">
                  <c:v>6.4790354985683737E-2</c:v>
                </c:pt>
                <c:pt idx="405">
                  <c:v>6.5047154985683739E-2</c:v>
                </c:pt>
                <c:pt idx="406">
                  <c:v>6.5274354985683736E-2</c:v>
                </c:pt>
                <c:pt idx="407">
                  <c:v>6.5503154985683737E-2</c:v>
                </c:pt>
                <c:pt idx="408">
                  <c:v>6.5741954985683734E-2</c:v>
                </c:pt>
                <c:pt idx="409">
                  <c:v>6.5979954985683736E-2</c:v>
                </c:pt>
                <c:pt idx="410">
                  <c:v>6.620835498568374E-2</c:v>
                </c:pt>
                <c:pt idx="411">
                  <c:v>6.6429554985683745E-2</c:v>
                </c:pt>
                <c:pt idx="412">
                  <c:v>6.6687154985683741E-2</c:v>
                </c:pt>
                <c:pt idx="413">
                  <c:v>6.6916354985683726E-2</c:v>
                </c:pt>
                <c:pt idx="414">
                  <c:v>6.714315498568374E-2</c:v>
                </c:pt>
                <c:pt idx="415">
                  <c:v>6.7373554985683731E-2</c:v>
                </c:pt>
                <c:pt idx="416">
                  <c:v>6.7597154985683736E-2</c:v>
                </c:pt>
                <c:pt idx="417">
                  <c:v>6.7835954985683733E-2</c:v>
                </c:pt>
                <c:pt idx="418">
                  <c:v>6.8075154985683742E-2</c:v>
                </c:pt>
                <c:pt idx="419">
                  <c:v>6.8325954985683737E-2</c:v>
                </c:pt>
                <c:pt idx="420">
                  <c:v>6.8562754985683733E-2</c:v>
                </c:pt>
                <c:pt idx="421">
                  <c:v>6.8820754985683741E-2</c:v>
                </c:pt>
                <c:pt idx="422">
                  <c:v>6.9047954985683738E-2</c:v>
                </c:pt>
                <c:pt idx="423">
                  <c:v>6.9281954985683736E-2</c:v>
                </c:pt>
                <c:pt idx="424">
                  <c:v>6.9527154985683737E-2</c:v>
                </c:pt>
                <c:pt idx="425">
                  <c:v>6.9765154985683739E-2</c:v>
                </c:pt>
                <c:pt idx="426">
                  <c:v>7.0009554985683731E-2</c:v>
                </c:pt>
                <c:pt idx="427">
                  <c:v>7.0243154985683731E-2</c:v>
                </c:pt>
                <c:pt idx="428">
                  <c:v>7.0490754985683732E-2</c:v>
                </c:pt>
                <c:pt idx="429">
                  <c:v>7.0743954985683727E-2</c:v>
                </c:pt>
                <c:pt idx="430">
                  <c:v>7.0991954985683725E-2</c:v>
                </c:pt>
                <c:pt idx="431">
                  <c:v>7.1243154985683732E-2</c:v>
                </c:pt>
                <c:pt idx="432" formatCode="General">
                  <c:v>7.1474754985683731E-2</c:v>
                </c:pt>
                <c:pt idx="433" formatCode="General">
                  <c:v>7.1705954985683731E-2</c:v>
                </c:pt>
                <c:pt idx="434" formatCode="General">
                  <c:v>7.1941954985683731E-2</c:v>
                </c:pt>
                <c:pt idx="435" formatCode="General">
                  <c:v>7.2186354985683737E-2</c:v>
                </c:pt>
                <c:pt idx="436" formatCode="General">
                  <c:v>7.2419954985683738E-2</c:v>
                </c:pt>
                <c:pt idx="437" formatCode="General">
                  <c:v>7.2665154985683739E-2</c:v>
                </c:pt>
                <c:pt idx="438" formatCode="General">
                  <c:v>7.292195498568374E-2</c:v>
                </c:pt>
                <c:pt idx="439" formatCode="General">
                  <c:v>7.3161554985683733E-2</c:v>
                </c:pt>
                <c:pt idx="440" formatCode="General">
                  <c:v>7.3420754985683734E-2</c:v>
                </c:pt>
                <c:pt idx="441" formatCode="General">
                  <c:v>7.3661954985683731E-2</c:v>
                </c:pt>
                <c:pt idx="442" formatCode="General">
                  <c:v>7.3905554985683727E-2</c:v>
                </c:pt>
                <c:pt idx="443" formatCode="General">
                  <c:v>7.4174754985683738E-2</c:v>
                </c:pt>
                <c:pt idx="444" formatCode="General">
                  <c:v>7.4418754985683733E-2</c:v>
                </c:pt>
                <c:pt idx="445" formatCode="General">
                  <c:v>7.4658754985683737E-2</c:v>
                </c:pt>
                <c:pt idx="446" formatCode="General">
                  <c:v>7.4910354985683728E-2</c:v>
                </c:pt>
                <c:pt idx="447" formatCode="General">
                  <c:v>7.5154754985683733E-2</c:v>
                </c:pt>
                <c:pt idx="448" formatCode="General">
                  <c:v>7.5419954985683726E-2</c:v>
                </c:pt>
                <c:pt idx="449" formatCode="General">
                  <c:v>7.5694354985683734E-2</c:v>
                </c:pt>
                <c:pt idx="450" formatCode="General">
                  <c:v>7.5925154985683738E-2</c:v>
                </c:pt>
                <c:pt idx="451" formatCode="General">
                  <c:v>7.6159954985683731E-2</c:v>
                </c:pt>
                <c:pt idx="452" formatCode="General">
                  <c:v>7.6434354985683739E-2</c:v>
                </c:pt>
                <c:pt idx="453" formatCode="General">
                  <c:v>7.6686754985683739E-2</c:v>
                </c:pt>
                <c:pt idx="454" formatCode="General">
                  <c:v>7.6933954985683728E-2</c:v>
                </c:pt>
                <c:pt idx="455" formatCode="General">
                  <c:v>7.7206354985683734E-2</c:v>
                </c:pt>
                <c:pt idx="456" formatCode="General">
                  <c:v>7.7451154985683737E-2</c:v>
                </c:pt>
                <c:pt idx="457" formatCode="General">
                  <c:v>7.7693154985683743E-2</c:v>
                </c:pt>
                <c:pt idx="458" formatCode="General">
                  <c:v>7.7941954985683737E-2</c:v>
                </c:pt>
                <c:pt idx="459" formatCode="General">
                  <c:v>7.8183954985683729E-2</c:v>
                </c:pt>
                <c:pt idx="460" formatCode="General">
                  <c:v>7.8437154985683738E-2</c:v>
                </c:pt>
                <c:pt idx="461" formatCode="General">
                  <c:v>7.8678354985683735E-2</c:v>
                </c:pt>
                <c:pt idx="462" formatCode="General">
                  <c:v>7.8954354985683733E-2</c:v>
                </c:pt>
                <c:pt idx="463" formatCode="General">
                  <c:v>7.9220354985683736E-2</c:v>
                </c:pt>
                <c:pt idx="464" formatCode="General">
                  <c:v>7.9470754985683734E-2</c:v>
                </c:pt>
                <c:pt idx="465" formatCode="General">
                  <c:v>7.9741154985683738E-2</c:v>
                </c:pt>
                <c:pt idx="466" formatCode="General">
                  <c:v>8.0001954985683743E-2</c:v>
                </c:pt>
                <c:pt idx="467" formatCode="General">
                  <c:v>8.0241954985683733E-2</c:v>
                </c:pt>
                <c:pt idx="468" formatCode="General">
                  <c:v>8.049555498568374E-2</c:v>
                </c:pt>
                <c:pt idx="469" formatCode="General">
                  <c:v>8.0757154985683727E-2</c:v>
                </c:pt>
                <c:pt idx="470" formatCode="General">
                  <c:v>8.1005154985683739E-2</c:v>
                </c:pt>
                <c:pt idx="471" formatCode="General">
                  <c:v>8.1247154985683745E-2</c:v>
                </c:pt>
                <c:pt idx="472" formatCode="General">
                  <c:v>8.1489954985683732E-2</c:v>
                </c:pt>
                <c:pt idx="473" formatCode="General">
                  <c:v>8.1739954985683733E-2</c:v>
                </c:pt>
                <c:pt idx="474" formatCode="General">
                  <c:v>8.201915498568374E-2</c:v>
                </c:pt>
                <c:pt idx="475" formatCode="General">
                  <c:v>8.2266354985683743E-2</c:v>
                </c:pt>
                <c:pt idx="476" formatCode="General">
                  <c:v>8.2504354985683731E-2</c:v>
                </c:pt>
                <c:pt idx="477" formatCode="General">
                  <c:v>8.2776354985683739E-2</c:v>
                </c:pt>
                <c:pt idx="478" formatCode="General">
                  <c:v>8.3024754985683735E-2</c:v>
                </c:pt>
                <c:pt idx="479" formatCode="General">
                  <c:v>8.3273154985683731E-2</c:v>
                </c:pt>
                <c:pt idx="480" formatCode="General">
                  <c:v>8.3521554985683741E-2</c:v>
                </c:pt>
                <c:pt idx="481" formatCode="General">
                  <c:v>8.377875498568374E-2</c:v>
                </c:pt>
                <c:pt idx="482" formatCode="General">
                  <c:v>8.4057954985683733E-2</c:v>
                </c:pt>
                <c:pt idx="483" formatCode="General">
                  <c:v>8.4311154985683742E-2</c:v>
                </c:pt>
                <c:pt idx="484" formatCode="General">
                  <c:v>8.4574754985683731E-2</c:v>
                </c:pt>
                <c:pt idx="485" formatCode="General">
                  <c:v>8.4819554985683734E-2</c:v>
                </c:pt>
                <c:pt idx="486" formatCode="General">
                  <c:v>8.508675498568373E-2</c:v>
                </c:pt>
                <c:pt idx="487" formatCode="General">
                  <c:v>8.5336354985683732E-2</c:v>
                </c:pt>
                <c:pt idx="488" formatCode="General">
                  <c:v>8.5587954985683737E-2</c:v>
                </c:pt>
                <c:pt idx="489" formatCode="General">
                  <c:v>8.5845954985683745E-2</c:v>
                </c:pt>
                <c:pt idx="490" formatCode="General">
                  <c:v>8.6084354985683745E-2</c:v>
                </c:pt>
                <c:pt idx="491" formatCode="General">
                  <c:v>8.6333554985683736E-2</c:v>
                </c:pt>
                <c:pt idx="492" formatCode="General">
                  <c:v>8.6579954985683744E-2</c:v>
                </c:pt>
                <c:pt idx="493" formatCode="General">
                  <c:v>8.685795498568373E-2</c:v>
                </c:pt>
                <c:pt idx="494" formatCode="General">
                  <c:v>8.7105154985683733E-2</c:v>
                </c:pt>
                <c:pt idx="495" formatCode="General">
                  <c:v>8.7358354985683742E-2</c:v>
                </c:pt>
                <c:pt idx="496" formatCode="General">
                  <c:v>8.7628354985683735E-2</c:v>
                </c:pt>
                <c:pt idx="497" formatCode="General">
                  <c:v>8.7878354985683735E-2</c:v>
                </c:pt>
                <c:pt idx="498" formatCode="General">
                  <c:v>8.8151554985683736E-2</c:v>
                </c:pt>
                <c:pt idx="499" formatCode="General">
                  <c:v>8.8429554985683737E-2</c:v>
                </c:pt>
                <c:pt idx="500" formatCode="General">
                  <c:v>8.8684354985683736E-2</c:v>
                </c:pt>
                <c:pt idx="501" formatCode="General">
                  <c:v>8.8934754985683734E-2</c:v>
                </c:pt>
                <c:pt idx="502" formatCode="General">
                  <c:v>8.9211954985683739E-2</c:v>
                </c:pt>
                <c:pt idx="503" formatCode="General">
                  <c:v>8.9462354985683737E-2</c:v>
                </c:pt>
                <c:pt idx="504" formatCode="General">
                  <c:v>8.971355498568373E-2</c:v>
                </c:pt>
                <c:pt idx="505" formatCode="General">
                  <c:v>8.9959954985683724E-2</c:v>
                </c:pt>
                <c:pt idx="506" formatCode="General">
                  <c:v>9.0215554985683732E-2</c:v>
                </c:pt>
                <c:pt idx="507" formatCode="General">
                  <c:v>9.0457954985683736E-2</c:v>
                </c:pt>
                <c:pt idx="508" formatCode="General">
                  <c:v>9.0711554985683729E-2</c:v>
                </c:pt>
                <c:pt idx="509" formatCode="General">
                  <c:v>9.0979554985683733E-2</c:v>
                </c:pt>
                <c:pt idx="510" formatCode="General">
                  <c:v>9.1222754985683746E-2</c:v>
                </c:pt>
                <c:pt idx="511" formatCode="General">
                  <c:v>9.1467554985683736E-2</c:v>
                </c:pt>
                <c:pt idx="512" formatCode="General">
                  <c:v>9.172795498568373E-2</c:v>
                </c:pt>
                <c:pt idx="513" formatCode="General">
                  <c:v>9.2003954985683728E-2</c:v>
                </c:pt>
                <c:pt idx="514" formatCode="General">
                  <c:v>9.223435498568372E-2</c:v>
                </c:pt>
                <c:pt idx="515" formatCode="General">
                  <c:v>9.2521554985683749E-2</c:v>
                </c:pt>
                <c:pt idx="516" formatCode="General">
                  <c:v>9.2785154985683724E-2</c:v>
                </c:pt>
                <c:pt idx="517" formatCode="General">
                  <c:v>9.3036354985683745E-2</c:v>
                </c:pt>
                <c:pt idx="518" formatCode="General">
                  <c:v>9.3269154985683736E-2</c:v>
                </c:pt>
                <c:pt idx="519" formatCode="General">
                  <c:v>9.3556754985683735E-2</c:v>
                </c:pt>
                <c:pt idx="520" formatCode="General">
                  <c:v>9.380995498568373E-2</c:v>
                </c:pt>
                <c:pt idx="521" formatCode="General">
                  <c:v>9.4071554985683731E-2</c:v>
                </c:pt>
                <c:pt idx="522" formatCode="General">
                  <c:v>9.436275498568375E-2</c:v>
                </c:pt>
                <c:pt idx="523" formatCode="General">
                  <c:v>9.4625554985683744E-2</c:v>
                </c:pt>
                <c:pt idx="524" formatCode="General">
                  <c:v>9.490595498568373E-2</c:v>
                </c:pt>
                <c:pt idx="525" formatCode="General">
                  <c:v>9.5156354985683742E-2</c:v>
                </c:pt>
                <c:pt idx="526" formatCode="General">
                  <c:v>9.5438354985683732E-2</c:v>
                </c:pt>
                <c:pt idx="527" formatCode="General">
                  <c:v>9.5720754985683734E-2</c:v>
                </c:pt>
                <c:pt idx="528" formatCode="General">
                  <c:v>9.598715498568372E-2</c:v>
                </c:pt>
                <c:pt idx="529" formatCode="General">
                  <c:v>9.6263954985683728E-2</c:v>
                </c:pt>
                <c:pt idx="530" formatCode="General">
                  <c:v>9.651595498568373E-2</c:v>
                </c:pt>
                <c:pt idx="531" formatCode="General">
                  <c:v>9.675035498568374E-2</c:v>
                </c:pt>
                <c:pt idx="532" formatCode="General">
                  <c:v>9.7038754985683748E-2</c:v>
                </c:pt>
                <c:pt idx="533" formatCode="General">
                  <c:v>9.7333954985683743E-2</c:v>
                </c:pt>
                <c:pt idx="534" formatCode="General">
                  <c:v>9.7574754985683743E-2</c:v>
                </c:pt>
                <c:pt idx="535" formatCode="General">
                  <c:v>9.7832354985683739E-2</c:v>
                </c:pt>
                <c:pt idx="536" formatCode="General">
                  <c:v>9.8093154985683745E-2</c:v>
                </c:pt>
                <c:pt idx="537" formatCode="General">
                  <c:v>9.8370754985683734E-2</c:v>
                </c:pt>
                <c:pt idx="538" formatCode="General">
                  <c:v>9.8632754985683746E-2</c:v>
                </c:pt>
                <c:pt idx="539" formatCode="General">
                  <c:v>9.8896754985683732E-2</c:v>
                </c:pt>
                <c:pt idx="540" formatCode="General">
                  <c:v>9.9162754985683735E-2</c:v>
                </c:pt>
                <c:pt idx="541" formatCode="General">
                  <c:v>9.9419554985683736E-2</c:v>
                </c:pt>
                <c:pt idx="542" formatCode="General">
                  <c:v>9.9672754985683731E-2</c:v>
                </c:pt>
                <c:pt idx="543" formatCode="General">
                  <c:v>9.9933954985683734E-2</c:v>
                </c:pt>
                <c:pt idx="544" formatCode="General">
                  <c:v>0.10021395498568374</c:v>
                </c:pt>
                <c:pt idx="545" formatCode="General">
                  <c:v>0.10047795498568374</c:v>
                </c:pt>
                <c:pt idx="546" formatCode="General">
                  <c:v>0.10072555498568374</c:v>
                </c:pt>
                <c:pt idx="547" formatCode="General">
                  <c:v>0.10098835498568373</c:v>
                </c:pt>
                <c:pt idx="548" formatCode="General">
                  <c:v>0.10127195498568373</c:v>
                </c:pt>
                <c:pt idx="549" formatCode="General">
                  <c:v>0.10152355498568374</c:v>
                </c:pt>
                <c:pt idx="550" formatCode="General">
                  <c:v>0.10180835498568375</c:v>
                </c:pt>
                <c:pt idx="551" formatCode="General">
                  <c:v>0.10208795498568372</c:v>
                </c:pt>
                <c:pt idx="552" formatCode="General">
                  <c:v>0.10234075498568374</c:v>
                </c:pt>
                <c:pt idx="553" formatCode="General">
                  <c:v>0.10263555498568372</c:v>
                </c:pt>
                <c:pt idx="554" formatCode="General">
                  <c:v>0.10291595498568373</c:v>
                </c:pt>
                <c:pt idx="555" formatCode="General">
                  <c:v>0.10317355498568373</c:v>
                </c:pt>
                <c:pt idx="556" formatCode="General">
                  <c:v>0.10346555498568373</c:v>
                </c:pt>
                <c:pt idx="557" formatCode="General">
                  <c:v>0.10372795498568374</c:v>
                </c:pt>
                <c:pt idx="558" formatCode="General">
                  <c:v>0.10398715498568373</c:v>
                </c:pt>
                <c:pt idx="559" formatCode="General">
                  <c:v>0.10424995498568373</c:v>
                </c:pt>
                <c:pt idx="560" formatCode="General">
                  <c:v>0.10450875498568374</c:v>
                </c:pt>
                <c:pt idx="561" formatCode="General">
                  <c:v>0.10479595498568374</c:v>
                </c:pt>
                <c:pt idx="562" formatCode="General">
                  <c:v>0.10505235498568373</c:v>
                </c:pt>
                <c:pt idx="563" formatCode="General">
                  <c:v>0.10533355498568372</c:v>
                </c:pt>
                <c:pt idx="564" formatCode="General">
                  <c:v>0.10559155498568373</c:v>
                </c:pt>
                <c:pt idx="565" formatCode="General">
                  <c:v>0.10584795498568374</c:v>
                </c:pt>
                <c:pt idx="566" formatCode="General">
                  <c:v>0.10612555498568373</c:v>
                </c:pt>
                <c:pt idx="567" formatCode="General">
                  <c:v>0.10638235498568374</c:v>
                </c:pt>
                <c:pt idx="568" formatCode="General">
                  <c:v>0.10664075498568373</c:v>
                </c:pt>
                <c:pt idx="569" formatCode="General">
                  <c:v>0.10689835498568373</c:v>
                </c:pt>
                <c:pt idx="570" formatCode="General">
                  <c:v>0.10716155498568374</c:v>
                </c:pt>
                <c:pt idx="571" formatCode="General">
                  <c:v>0.10744995498568373</c:v>
                </c:pt>
                <c:pt idx="572" formatCode="General">
                  <c:v>0.10770595498568375</c:v>
                </c:pt>
                <c:pt idx="573" formatCode="General">
                  <c:v>0.10799595498568375</c:v>
                </c:pt>
                <c:pt idx="574" formatCode="General">
                  <c:v>0.10826635498568374</c:v>
                </c:pt>
                <c:pt idx="575" formatCode="General">
                  <c:v>0.10851715498568373</c:v>
                </c:pt>
                <c:pt idx="576" formatCode="General">
                  <c:v>0.10878075498568374</c:v>
                </c:pt>
                <c:pt idx="577" formatCode="General">
                  <c:v>0.10904075498568373</c:v>
                </c:pt>
                <c:pt idx="578" formatCode="General">
                  <c:v>0.10930275498568374</c:v>
                </c:pt>
                <c:pt idx="579" formatCode="General">
                  <c:v>0.10957235498568373</c:v>
                </c:pt>
                <c:pt idx="580" formatCode="General">
                  <c:v>0.10983235498568372</c:v>
                </c:pt>
                <c:pt idx="581" formatCode="General">
                  <c:v>0.11009195498568375</c:v>
                </c:pt>
                <c:pt idx="582" formatCode="General">
                  <c:v>0.11037635498568374</c:v>
                </c:pt>
                <c:pt idx="583" formatCode="General">
                  <c:v>0.11066155498568374</c:v>
                </c:pt>
                <c:pt idx="584" formatCode="General">
                  <c:v>0.11091195498568374</c:v>
                </c:pt>
                <c:pt idx="585" formatCode="General">
                  <c:v>0.11118075498568374</c:v>
                </c:pt>
                <c:pt idx="586" formatCode="General">
                  <c:v>0.11144515498568375</c:v>
                </c:pt>
                <c:pt idx="587" formatCode="General">
                  <c:v>0.11170835498568372</c:v>
                </c:pt>
                <c:pt idx="588" formatCode="General">
                  <c:v>0.11198875498568374</c:v>
                </c:pt>
                <c:pt idx="589" formatCode="General">
                  <c:v>0.11223715498568372</c:v>
                </c:pt>
                <c:pt idx="590" formatCode="General">
                  <c:v>0.11249315498568374</c:v>
                </c:pt>
                <c:pt idx="591" formatCode="General">
                  <c:v>0.11275115498568374</c:v>
                </c:pt>
                <c:pt idx="592" formatCode="General">
                  <c:v>0.11300915498568374</c:v>
                </c:pt>
                <c:pt idx="593" formatCode="General">
                  <c:v>0.11327635498568372</c:v>
                </c:pt>
                <c:pt idx="594" formatCode="General">
                  <c:v>0.11353635498568374</c:v>
                </c:pt>
                <c:pt idx="595" formatCode="General">
                  <c:v>0.11379835498568375</c:v>
                </c:pt>
                <c:pt idx="596" formatCode="General">
                  <c:v>0.11406195498568372</c:v>
                </c:pt>
                <c:pt idx="597" formatCode="General">
                  <c:v>0.11432715498568374</c:v>
                </c:pt>
                <c:pt idx="598" formatCode="General">
                  <c:v>0.11461155498568373</c:v>
                </c:pt>
                <c:pt idx="599" formatCode="General">
                  <c:v>0.11487555498568373</c:v>
                </c:pt>
                <c:pt idx="600" formatCode="General">
                  <c:v>0.11513795498568374</c:v>
                </c:pt>
                <c:pt idx="601" formatCode="General">
                  <c:v>0.11541635498568374</c:v>
                </c:pt>
                <c:pt idx="602" formatCode="General">
                  <c:v>0.11567155498568374</c:v>
                </c:pt>
                <c:pt idx="603" formatCode="General">
                  <c:v>0.11592515498568373</c:v>
                </c:pt>
                <c:pt idx="604" formatCode="General">
                  <c:v>0.11618995498568374</c:v>
                </c:pt>
                <c:pt idx="605" formatCode="General">
                  <c:v>0.11644835498568373</c:v>
                </c:pt>
                <c:pt idx="606" formatCode="General">
                  <c:v>0.11673435498568374</c:v>
                </c:pt>
                <c:pt idx="607" formatCode="General">
                  <c:v>0.11699755498568373</c:v>
                </c:pt>
                <c:pt idx="608" formatCode="General">
                  <c:v>0.11725035498568374</c:v>
                </c:pt>
                <c:pt idx="609" formatCode="General">
                  <c:v>0.11752075498568373</c:v>
                </c:pt>
                <c:pt idx="610" formatCode="General">
                  <c:v>0.11779955498568373</c:v>
                </c:pt>
                <c:pt idx="611" formatCode="General">
                  <c:v>0.11806355498568374</c:v>
                </c:pt>
                <c:pt idx="612" formatCode="General">
                  <c:v>0.11831955498568374</c:v>
                </c:pt>
                <c:pt idx="613" formatCode="General">
                  <c:v>0.11860555498568374</c:v>
                </c:pt>
                <c:pt idx="614" formatCode="General">
                  <c:v>0.11886715498568373</c:v>
                </c:pt>
                <c:pt idx="615" formatCode="General">
                  <c:v>0.11913595498568373</c:v>
                </c:pt>
                <c:pt idx="616" formatCode="General">
                  <c:v>0.11939875498568372</c:v>
                </c:pt>
                <c:pt idx="617" formatCode="General">
                  <c:v>0.11966355498568375</c:v>
                </c:pt>
                <c:pt idx="618" formatCode="General">
                  <c:v>0.11992715498568372</c:v>
                </c:pt>
                <c:pt idx="619" formatCode="General">
                  <c:v>0.12017875498568374</c:v>
                </c:pt>
                <c:pt idx="620" formatCode="General">
                  <c:v>0.12044075498568374</c:v>
                </c:pt>
                <c:pt idx="621" formatCode="General">
                  <c:v>0.12072835498568374</c:v>
                </c:pt>
                <c:pt idx="622" formatCode="General">
                  <c:v>0.12097995498568373</c:v>
                </c:pt>
                <c:pt idx="623" formatCode="General">
                  <c:v>0.12124755498568372</c:v>
                </c:pt>
                <c:pt idx="624" formatCode="General">
                  <c:v>0.12150995498568375</c:v>
                </c:pt>
                <c:pt idx="625" formatCode="General">
                  <c:v>0.12176195498568373</c:v>
                </c:pt>
                <c:pt idx="626" formatCode="General">
                  <c:v>0.12202555498568372</c:v>
                </c:pt>
                <c:pt idx="627" formatCode="General">
                  <c:v>0.12228515498568374</c:v>
                </c:pt>
                <c:pt idx="628" formatCode="General">
                  <c:v>0.12257915498568372</c:v>
                </c:pt>
                <c:pt idx="629" formatCode="General">
                  <c:v>0.12283435498568374</c:v>
                </c:pt>
                <c:pt idx="630" formatCode="General">
                  <c:v>0.12309755498568373</c:v>
                </c:pt>
                <c:pt idx="631" formatCode="General">
                  <c:v>0.12335435498568373</c:v>
                </c:pt>
                <c:pt idx="632" formatCode="General">
                  <c:v>0.12361915498568374</c:v>
                </c:pt>
                <c:pt idx="633" formatCode="General">
                  <c:v>0.12388995498568374</c:v>
                </c:pt>
                <c:pt idx="634" formatCode="General">
                  <c:v>0.12415355498568374</c:v>
                </c:pt>
                <c:pt idx="635" formatCode="General">
                  <c:v>0.12441475498568373</c:v>
                </c:pt>
                <c:pt idx="636" formatCode="General">
                  <c:v>0.12469755498568373</c:v>
                </c:pt>
                <c:pt idx="637" formatCode="General">
                  <c:v>0.12496555498568374</c:v>
                </c:pt>
                <c:pt idx="638" formatCode="General">
                  <c:v>0.12523075498568373</c:v>
                </c:pt>
                <c:pt idx="639" formatCode="General">
                  <c:v>0.12548995498568374</c:v>
                </c:pt>
                <c:pt idx="640" formatCode="General">
                  <c:v>0.12575395498568373</c:v>
                </c:pt>
                <c:pt idx="641" formatCode="General">
                  <c:v>0.12600875498568373</c:v>
                </c:pt>
                <c:pt idx="642" formatCode="General">
                  <c:v>0.12626475498568374</c:v>
                </c:pt>
                <c:pt idx="643" formatCode="General">
                  <c:v>0.12655075498568374</c:v>
                </c:pt>
                <c:pt idx="644" formatCode="General">
                  <c:v>0.12681675498568373</c:v>
                </c:pt>
                <c:pt idx="645" formatCode="General">
                  <c:v>0.12706635498568372</c:v>
                </c:pt>
                <c:pt idx="646" formatCode="General">
                  <c:v>0.12733595498568373</c:v>
                </c:pt>
                <c:pt idx="647" formatCode="General">
                  <c:v>0.12762795498568372</c:v>
                </c:pt>
                <c:pt idx="648" formatCode="General">
                  <c:v>0.12789595498568374</c:v>
                </c:pt>
                <c:pt idx="649" formatCode="General">
                  <c:v>0.12817555498568373</c:v>
                </c:pt>
                <c:pt idx="650" formatCode="General">
                  <c:v>0.12843315498568372</c:v>
                </c:pt>
                <c:pt idx="651" formatCode="General">
                  <c:v>0.12869635498568374</c:v>
                </c:pt>
                <c:pt idx="652" formatCode="General">
                  <c:v>0.12897515498568374</c:v>
                </c:pt>
                <c:pt idx="653" formatCode="General">
                  <c:v>0.12925075498568372</c:v>
                </c:pt>
                <c:pt idx="654" formatCode="General">
                  <c:v>0.12952475498568375</c:v>
                </c:pt>
                <c:pt idx="655" formatCode="General">
                  <c:v>0.12979195498568374</c:v>
                </c:pt>
                <c:pt idx="656" formatCode="General">
                  <c:v>0.13006115498568374</c:v>
                </c:pt>
                <c:pt idx="657" formatCode="General">
                  <c:v>0.13032715498568373</c:v>
                </c:pt>
                <c:pt idx="658" formatCode="General">
                  <c:v>0.13058675498568373</c:v>
                </c:pt>
                <c:pt idx="659" formatCode="General">
                  <c:v>0.13084035498568375</c:v>
                </c:pt>
                <c:pt idx="660" formatCode="General">
                  <c:v>0.13109875498568374</c:v>
                </c:pt>
                <c:pt idx="661" formatCode="General">
                  <c:v>0.13138955498568372</c:v>
                </c:pt>
                <c:pt idx="662" formatCode="General">
                  <c:v>0.13166875498568373</c:v>
                </c:pt>
                <c:pt idx="663" formatCode="General">
                  <c:v>0.13195995498568375</c:v>
                </c:pt>
                <c:pt idx="664" formatCode="General">
                  <c:v>0.13222515498568374</c:v>
                </c:pt>
                <c:pt idx="665" formatCode="General">
                  <c:v>0.13248915498568373</c:v>
                </c:pt>
                <c:pt idx="666" formatCode="General">
                  <c:v>0.13275155498568375</c:v>
                </c:pt>
                <c:pt idx="667" formatCode="General">
                  <c:v>0.13302075498568372</c:v>
                </c:pt>
                <c:pt idx="668" formatCode="General">
                  <c:v>0.13326795498568372</c:v>
                </c:pt>
                <c:pt idx="669" formatCode="General">
                  <c:v>0.13353795498568374</c:v>
                </c:pt>
                <c:pt idx="670" formatCode="General">
                  <c:v>0.13382315498568376</c:v>
                </c:pt>
                <c:pt idx="671" formatCode="General">
                  <c:v>0.13410875498568373</c:v>
                </c:pt>
                <c:pt idx="672" formatCode="General">
                  <c:v>0.13437995498568372</c:v>
                </c:pt>
                <c:pt idx="673" formatCode="General">
                  <c:v>0.13467475498568374</c:v>
                </c:pt>
                <c:pt idx="674" formatCode="General">
                  <c:v>0.13496275498568372</c:v>
                </c:pt>
                <c:pt idx="675" formatCode="General">
                  <c:v>0.13522035498568374</c:v>
                </c:pt>
                <c:pt idx="676" formatCode="General">
                  <c:v>0.13551035498568373</c:v>
                </c:pt>
                <c:pt idx="677" formatCode="General">
                  <c:v>0.13580555498568372</c:v>
                </c:pt>
                <c:pt idx="678" formatCode="General">
                  <c:v>0.13606875498568372</c:v>
                </c:pt>
                <c:pt idx="679" formatCode="General">
                  <c:v>0.13633435498568372</c:v>
                </c:pt>
                <c:pt idx="680" formatCode="General">
                  <c:v>0.13660475498568375</c:v>
                </c:pt>
                <c:pt idx="681" formatCode="General">
                  <c:v>0.13688835498568375</c:v>
                </c:pt>
                <c:pt idx="682" formatCode="General">
                  <c:v>0.13714995498568375</c:v>
                </c:pt>
                <c:pt idx="683" formatCode="General">
                  <c:v>0.13743035498568373</c:v>
                </c:pt>
                <c:pt idx="684" formatCode="General">
                  <c:v>0.13771755498568372</c:v>
                </c:pt>
                <c:pt idx="685" formatCode="General">
                  <c:v>0.13797755498568373</c:v>
                </c:pt>
                <c:pt idx="686" formatCode="General">
                  <c:v>0.13824555498568375</c:v>
                </c:pt>
                <c:pt idx="687" formatCode="General">
                  <c:v>0.13854675498568372</c:v>
                </c:pt>
                <c:pt idx="688" formatCode="General">
                  <c:v>0.13881315498568372</c:v>
                </c:pt>
                <c:pt idx="689" formatCode="General">
                  <c:v>0.13908555498568373</c:v>
                </c:pt>
                <c:pt idx="690" formatCode="General">
                  <c:v>0.13935635498568374</c:v>
                </c:pt>
                <c:pt idx="691" formatCode="General">
                  <c:v>0.13962995498568373</c:v>
                </c:pt>
                <c:pt idx="692" formatCode="General">
                  <c:v>0.13989235498568373</c:v>
                </c:pt>
                <c:pt idx="693" formatCode="General">
                  <c:v>0.14018675498568375</c:v>
                </c:pt>
                <c:pt idx="694" formatCode="General">
                  <c:v>0.14045075498568374</c:v>
                </c:pt>
                <c:pt idx="695" formatCode="General">
                  <c:v>0.14070915498568373</c:v>
                </c:pt>
                <c:pt idx="696" formatCode="General">
                  <c:v>0.14100875498568372</c:v>
                </c:pt>
                <c:pt idx="697" formatCode="General">
                  <c:v>0.14124795498568374</c:v>
                </c:pt>
                <c:pt idx="698" formatCode="General">
                  <c:v>0.14154275498568375</c:v>
                </c:pt>
                <c:pt idx="699" formatCode="General">
                  <c:v>0.14183315498568372</c:v>
                </c:pt>
                <c:pt idx="700" formatCode="General">
                  <c:v>0.14209115498568373</c:v>
                </c:pt>
                <c:pt idx="701" formatCode="General">
                  <c:v>0.14236795498568372</c:v>
                </c:pt>
                <c:pt idx="702" formatCode="General">
                  <c:v>0.14264795498568372</c:v>
                </c:pt>
                <c:pt idx="703" formatCode="General">
                  <c:v>0.14289435498568373</c:v>
                </c:pt>
                <c:pt idx="704" formatCode="General">
                  <c:v>0.14319075498568373</c:v>
                </c:pt>
                <c:pt idx="705" formatCode="General">
                  <c:v>0.14345795498568373</c:v>
                </c:pt>
                <c:pt idx="706" formatCode="General">
                  <c:v>0.14372915498568373</c:v>
                </c:pt>
                <c:pt idx="707" formatCode="General">
                  <c:v>0.14399755498568373</c:v>
                </c:pt>
                <c:pt idx="708" formatCode="General">
                  <c:v>0.14426995498568373</c:v>
                </c:pt>
                <c:pt idx="709" formatCode="General">
                  <c:v>0.14455195498568374</c:v>
                </c:pt>
                <c:pt idx="710" formatCode="General">
                  <c:v>0.14484875498568373</c:v>
                </c:pt>
                <c:pt idx="711" formatCode="General">
                  <c:v>0.14511835498568373</c:v>
                </c:pt>
                <c:pt idx="712" formatCode="General">
                  <c:v>0.14544115498568375</c:v>
                </c:pt>
              </c:numCache>
            </c:numRef>
          </c:xVal>
          <c:yVal>
            <c:numRef>
              <c:f>'46NTAF'!$I$22:$I$734</c:f>
              <c:numCache>
                <c:formatCode>0.000</c:formatCode>
                <c:ptCount val="713"/>
                <c:pt idx="0">
                  <c:v>6.5425469935844731</c:v>
                </c:pt>
                <c:pt idx="1">
                  <c:v>6.6000234985236776</c:v>
                </c:pt>
                <c:pt idx="2">
                  <c:v>6.7586566157872374</c:v>
                </c:pt>
                <c:pt idx="3">
                  <c:v>6.8173040326959748</c:v>
                </c:pt>
                <c:pt idx="4">
                  <c:v>6.6030271422716078</c:v>
                </c:pt>
                <c:pt idx="5">
                  <c:v>7.116599313951582</c:v>
                </c:pt>
                <c:pt idx="6">
                  <c:v>11.774385310317975</c:v>
                </c:pt>
                <c:pt idx="7">
                  <c:v>16.16820702137899</c:v>
                </c:pt>
                <c:pt idx="8">
                  <c:v>21.601594924520207</c:v>
                </c:pt>
                <c:pt idx="9">
                  <c:v>26.880575175331387</c:v>
                </c:pt>
                <c:pt idx="10">
                  <c:v>32.108188027131362</c:v>
                </c:pt>
                <c:pt idx="11">
                  <c:v>37.934442350658614</c:v>
                </c:pt>
                <c:pt idx="12">
                  <c:v>44.394465504999111</c:v>
                </c:pt>
                <c:pt idx="13">
                  <c:v>50.009293854201729</c:v>
                </c:pt>
                <c:pt idx="14">
                  <c:v>56.470538829727829</c:v>
                </c:pt>
                <c:pt idx="15">
                  <c:v>63.091791471351293</c:v>
                </c:pt>
                <c:pt idx="16">
                  <c:v>69.99864481510842</c:v>
                </c:pt>
                <c:pt idx="17">
                  <c:v>77.081134954295379</c:v>
                </c:pt>
                <c:pt idx="18">
                  <c:v>84.128497734396362</c:v>
                </c:pt>
                <c:pt idx="19">
                  <c:v>91.660516251451497</c:v>
                </c:pt>
                <c:pt idx="20">
                  <c:v>99.457771784213662</c:v>
                </c:pt>
                <c:pt idx="21">
                  <c:v>107.55742806041151</c:v>
                </c:pt>
                <c:pt idx="22">
                  <c:v>116.12035820281554</c:v>
                </c:pt>
                <c:pt idx="23">
                  <c:v>123.77354065410917</c:v>
                </c:pt>
                <c:pt idx="24">
                  <c:v>131.78003306490515</c:v>
                </c:pt>
                <c:pt idx="25">
                  <c:v>140.47889081420698</c:v>
                </c:pt>
                <c:pt idx="26">
                  <c:v>148.95476619713708</c:v>
                </c:pt>
                <c:pt idx="27">
                  <c:v>156.9184948664371</c:v>
                </c:pt>
                <c:pt idx="28">
                  <c:v>165.31240641149992</c:v>
                </c:pt>
                <c:pt idx="29">
                  <c:v>173.96900951146654</c:v>
                </c:pt>
                <c:pt idx="30">
                  <c:v>184.02917969838956</c:v>
                </c:pt>
                <c:pt idx="31">
                  <c:v>192.2464362637013</c:v>
                </c:pt>
                <c:pt idx="32">
                  <c:v>202.41046125140019</c:v>
                </c:pt>
                <c:pt idx="33">
                  <c:v>212.45383139702125</c:v>
                </c:pt>
                <c:pt idx="34">
                  <c:v>221.29879859643432</c:v>
                </c:pt>
                <c:pt idx="35">
                  <c:v>230.90282220740053</c:v>
                </c:pt>
                <c:pt idx="36">
                  <c:v>241.34328423834111</c:v>
                </c:pt>
                <c:pt idx="37">
                  <c:v>251.16163564894774</c:v>
                </c:pt>
                <c:pt idx="38">
                  <c:v>259.46340151293009</c:v>
                </c:pt>
                <c:pt idx="39">
                  <c:v>268.63520587949074</c:v>
                </c:pt>
                <c:pt idx="40">
                  <c:v>278.83232185763296</c:v>
                </c:pt>
                <c:pt idx="41">
                  <c:v>288.28819964984535</c:v>
                </c:pt>
                <c:pt idx="42">
                  <c:v>297.05069391923047</c:v>
                </c:pt>
                <c:pt idx="43">
                  <c:v>307.4010466377332</c:v>
                </c:pt>
                <c:pt idx="44">
                  <c:v>315.509866572823</c:v>
                </c:pt>
                <c:pt idx="45">
                  <c:v>326.23287475293336</c:v>
                </c:pt>
                <c:pt idx="46">
                  <c:v>336.38977245038296</c:v>
                </c:pt>
                <c:pt idx="47">
                  <c:v>346.76303431611564</c:v>
                </c:pt>
                <c:pt idx="48">
                  <c:v>356.61753127012958</c:v>
                </c:pt>
                <c:pt idx="49">
                  <c:v>366.00417252849138</c:v>
                </c:pt>
                <c:pt idx="50">
                  <c:v>376.77707174034697</c:v>
                </c:pt>
                <c:pt idx="51">
                  <c:v>385.20203790721041</c:v>
                </c:pt>
                <c:pt idx="52">
                  <c:v>394.59631554798221</c:v>
                </c:pt>
                <c:pt idx="53">
                  <c:v>405.80245218856464</c:v>
                </c:pt>
                <c:pt idx="54">
                  <c:v>414.31854585218741</c:v>
                </c:pt>
                <c:pt idx="55">
                  <c:v>425.28897282238148</c:v>
                </c:pt>
                <c:pt idx="56">
                  <c:v>434.03364886614321</c:v>
                </c:pt>
                <c:pt idx="57">
                  <c:v>444.73171153038095</c:v>
                </c:pt>
                <c:pt idx="58">
                  <c:v>456.24890348113041</c:v>
                </c:pt>
                <c:pt idx="59">
                  <c:v>466.43838307686264</c:v>
                </c:pt>
                <c:pt idx="60">
                  <c:v>475.37905960248094</c:v>
                </c:pt>
                <c:pt idx="61">
                  <c:v>485.28344758824011</c:v>
                </c:pt>
                <c:pt idx="62">
                  <c:v>495.08296258890209</c:v>
                </c:pt>
                <c:pt idx="63">
                  <c:v>504.55309496161311</c:v>
                </c:pt>
                <c:pt idx="64">
                  <c:v>514.0049000165402</c:v>
                </c:pt>
                <c:pt idx="65">
                  <c:v>523.45874144010975</c:v>
                </c:pt>
                <c:pt idx="66">
                  <c:v>533.15694710079924</c:v>
                </c:pt>
                <c:pt idx="67">
                  <c:v>543.96497367174084</c:v>
                </c:pt>
                <c:pt idx="68">
                  <c:v>551.7999020243924</c:v>
                </c:pt>
                <c:pt idx="69">
                  <c:v>564.60356986514512</c:v>
                </c:pt>
                <c:pt idx="70">
                  <c:v>573.10540894826909</c:v>
                </c:pt>
                <c:pt idx="71">
                  <c:v>583.24143386713138</c:v>
                </c:pt>
                <c:pt idx="72">
                  <c:v>594.40582495053934</c:v>
                </c:pt>
                <c:pt idx="73">
                  <c:v>604.44512235887498</c:v>
                </c:pt>
                <c:pt idx="74">
                  <c:v>613.19641660072546</c:v>
                </c:pt>
                <c:pt idx="75">
                  <c:v>622.98625885033471</c:v>
                </c:pt>
                <c:pt idx="76">
                  <c:v>631.89537166199182</c:v>
                </c:pt>
                <c:pt idx="77">
                  <c:v>643.71649163265886</c:v>
                </c:pt>
                <c:pt idx="78">
                  <c:v>652.51869509057587</c:v>
                </c:pt>
                <c:pt idx="79">
                  <c:v>663.47944930971732</c:v>
                </c:pt>
                <c:pt idx="80">
                  <c:v>672.42419857262087</c:v>
                </c:pt>
                <c:pt idx="81">
                  <c:v>681.70494866156412</c:v>
                </c:pt>
                <c:pt idx="82">
                  <c:v>692.21770177931933</c:v>
                </c:pt>
                <c:pt idx="83">
                  <c:v>701.42208804416271</c:v>
                </c:pt>
                <c:pt idx="84">
                  <c:v>710.5348377200861</c:v>
                </c:pt>
                <c:pt idx="85">
                  <c:v>723.78650666222507</c:v>
                </c:pt>
                <c:pt idx="86">
                  <c:v>731.27016142401692</c:v>
                </c:pt>
                <c:pt idx="87">
                  <c:v>741.22800408664591</c:v>
                </c:pt>
                <c:pt idx="88">
                  <c:v>751.44548375121485</c:v>
                </c:pt>
                <c:pt idx="89">
                  <c:v>761.08259835262436</c:v>
                </c:pt>
                <c:pt idx="90">
                  <c:v>770.32262106871428</c:v>
                </c:pt>
                <c:pt idx="91">
                  <c:v>780.13282700475031</c:v>
                </c:pt>
                <c:pt idx="92">
                  <c:v>789.86157819507969</c:v>
                </c:pt>
                <c:pt idx="93">
                  <c:v>800.36414946962157</c:v>
                </c:pt>
                <c:pt idx="94">
                  <c:v>812.06308732172886</c:v>
                </c:pt>
                <c:pt idx="95">
                  <c:v>820.65656299377292</c:v>
                </c:pt>
                <c:pt idx="96">
                  <c:v>830.63986026443524</c:v>
                </c:pt>
                <c:pt idx="97">
                  <c:v>841.27988642235698</c:v>
                </c:pt>
                <c:pt idx="98">
                  <c:v>851.18172894731288</c:v>
                </c:pt>
                <c:pt idx="99">
                  <c:v>861.60284547614822</c:v>
                </c:pt>
                <c:pt idx="100">
                  <c:v>870.60868579833163</c:v>
                </c:pt>
                <c:pt idx="101">
                  <c:v>880.08798182993485</c:v>
                </c:pt>
                <c:pt idx="102">
                  <c:v>889.48582311583118</c:v>
                </c:pt>
                <c:pt idx="103">
                  <c:v>900.52803208067917</c:v>
                </c:pt>
                <c:pt idx="104">
                  <c:v>909.47787226518949</c:v>
                </c:pt>
                <c:pt idx="105">
                  <c:v>918.8349861782325</c:v>
                </c:pt>
                <c:pt idx="106">
                  <c:v>929.9026497511137</c:v>
                </c:pt>
                <c:pt idx="107">
                  <c:v>939.96740176748278</c:v>
                </c:pt>
                <c:pt idx="108">
                  <c:v>950.43942751238478</c:v>
                </c:pt>
                <c:pt idx="109">
                  <c:v>959.29254018636857</c:v>
                </c:pt>
                <c:pt idx="110">
                  <c:v>967.728197288606</c:v>
                </c:pt>
                <c:pt idx="111">
                  <c:v>978.27149593600109</c:v>
                </c:pt>
                <c:pt idx="112">
                  <c:v>987.15515413962476</c:v>
                </c:pt>
                <c:pt idx="113">
                  <c:v>996.17626722662817</c:v>
                </c:pt>
                <c:pt idx="114">
                  <c:v>1005.8846547305311</c:v>
                </c:pt>
                <c:pt idx="115">
                  <c:v>1014.2184934006352</c:v>
                </c:pt>
                <c:pt idx="116">
                  <c:v>1023.7283349618782</c:v>
                </c:pt>
                <c:pt idx="117">
                  <c:v>1033.6607230164741</c:v>
                </c:pt>
                <c:pt idx="118">
                  <c:v>1041.3785601721725</c:v>
                </c:pt>
                <c:pt idx="119">
                  <c:v>1047.8338487694189</c:v>
                </c:pt>
                <c:pt idx="120">
                  <c:v>1055.0324119212376</c:v>
                </c:pt>
                <c:pt idx="121">
                  <c:v>1061.5589734209771</c:v>
                </c:pt>
                <c:pt idx="122">
                  <c:v>1066.1764393182186</c:v>
                </c:pt>
                <c:pt idx="123">
                  <c:v>1069.9946305232147</c:v>
                </c:pt>
                <c:pt idx="124">
                  <c:v>1073.741548825717</c:v>
                </c:pt>
                <c:pt idx="125">
                  <c:v>1076.6688287495474</c:v>
                </c:pt>
                <c:pt idx="126">
                  <c:v>1078.3030145852856</c:v>
                </c:pt>
                <c:pt idx="127">
                  <c:v>1080.1255645204703</c:v>
                </c:pt>
                <c:pt idx="128">
                  <c:v>1081.5866590215819</c:v>
                </c:pt>
                <c:pt idx="129">
                  <c:v>1083.0324807578738</c:v>
                </c:pt>
                <c:pt idx="130">
                  <c:v>1084.259392865079</c:v>
                </c:pt>
                <c:pt idx="131">
                  <c:v>1086.7132170794896</c:v>
                </c:pt>
                <c:pt idx="132">
                  <c:v>1088.7750403301875</c:v>
                </c:pt>
                <c:pt idx="133">
                  <c:v>1090.6179539517987</c:v>
                </c:pt>
                <c:pt idx="134">
                  <c:v>1092.7052318105298</c:v>
                </c:pt>
                <c:pt idx="135">
                  <c:v>1093.7997799559619</c:v>
                </c:pt>
                <c:pt idx="136">
                  <c:v>1095.5816025182933</c:v>
                </c:pt>
                <c:pt idx="137">
                  <c:v>1097.8012443387977</c:v>
                </c:pt>
                <c:pt idx="138">
                  <c:v>1098.8194286601299</c:v>
                </c:pt>
                <c:pt idx="139">
                  <c:v>1100.8557973027941</c:v>
                </c:pt>
                <c:pt idx="140">
                  <c:v>1102.4288920792528</c:v>
                </c:pt>
                <c:pt idx="141">
                  <c:v>1104.119078052664</c:v>
                </c:pt>
                <c:pt idx="142">
                  <c:v>1105.3154446302294</c:v>
                </c:pt>
                <c:pt idx="143">
                  <c:v>1106.8172665041945</c:v>
                </c:pt>
                <c:pt idx="144">
                  <c:v>1107.9525420224797</c:v>
                </c:pt>
                <c:pt idx="145">
                  <c:v>1109.3219999346716</c:v>
                </c:pt>
                <c:pt idx="146">
                  <c:v>1110.9510948488032</c:v>
                </c:pt>
                <c:pt idx="147">
                  <c:v>1111.3380048909096</c:v>
                </c:pt>
                <c:pt idx="148">
                  <c:v>1112.8601904513012</c:v>
                </c:pt>
                <c:pt idx="149">
                  <c:v>1113.7561926540736</c:v>
                </c:pt>
                <c:pt idx="150">
                  <c:v>1114.3467395604462</c:v>
                </c:pt>
                <c:pt idx="151">
                  <c:v>1115.8740160424447</c:v>
                </c:pt>
                <c:pt idx="152">
                  <c:v>1117.0856553848298</c:v>
                </c:pt>
                <c:pt idx="153">
                  <c:v>1117.4929291133628</c:v>
                </c:pt>
                <c:pt idx="154">
                  <c:v>1118.5722044939751</c:v>
                </c:pt>
                <c:pt idx="155">
                  <c:v>1119.4936613047807</c:v>
                </c:pt>
                <c:pt idx="156">
                  <c:v>1120.6951188039527</c:v>
                </c:pt>
                <c:pt idx="157">
                  <c:v>1120.9649376491057</c:v>
                </c:pt>
                <c:pt idx="158">
                  <c:v>1122.4311230718242</c:v>
                </c:pt>
                <c:pt idx="159">
                  <c:v>1122.6194871712707</c:v>
                </c:pt>
                <c:pt idx="160">
                  <c:v>1123.6936716302762</c:v>
                </c:pt>
                <c:pt idx="161">
                  <c:v>1124.9002200510547</c:v>
                </c:pt>
                <c:pt idx="162">
                  <c:v>1124.9765838751548</c:v>
                </c:pt>
                <c:pt idx="163">
                  <c:v>1125.3787666820808</c:v>
                </c:pt>
                <c:pt idx="164">
                  <c:v>1126.3460417873466</c:v>
                </c:pt>
                <c:pt idx="165">
                  <c:v>1126.9365886937192</c:v>
                </c:pt>
                <c:pt idx="166">
                  <c:v>1128.0209549959379</c:v>
                </c:pt>
                <c:pt idx="167">
                  <c:v>1127.9649548582649</c:v>
                </c:pt>
                <c:pt idx="168">
                  <c:v>1129.1613214358301</c:v>
                </c:pt>
                <c:pt idx="169">
                  <c:v>1129.7264137341695</c:v>
                </c:pt>
                <c:pt idx="170">
                  <c:v>1130.4544155239223</c:v>
                </c:pt>
                <c:pt idx="171">
                  <c:v>1130.5664157992685</c:v>
                </c:pt>
                <c:pt idx="172">
                  <c:v>1131.1722354704614</c:v>
                </c:pt>
                <c:pt idx="173">
                  <c:v>1132.36351112642</c:v>
                </c:pt>
                <c:pt idx="174">
                  <c:v>1132.6587845796062</c:v>
                </c:pt>
                <c:pt idx="175">
                  <c:v>1133.2442405643724</c:v>
                </c:pt>
                <c:pt idx="176">
                  <c:v>1133.6311506064785</c:v>
                </c:pt>
                <c:pt idx="177">
                  <c:v>1134.4151525339046</c:v>
                </c:pt>
                <c:pt idx="178">
                  <c:v>1135.234790912577</c:v>
                </c:pt>
                <c:pt idx="179">
                  <c:v>1135.6522464843231</c:v>
                </c:pt>
                <c:pt idx="180">
                  <c:v>1136.0391565264292</c:v>
                </c:pt>
                <c:pt idx="181">
                  <c:v>1136.2580661555157</c:v>
                </c:pt>
                <c:pt idx="182">
                  <c:v>1137.378068908981</c:v>
                </c:pt>
                <c:pt idx="183">
                  <c:v>1137.7598880294806</c:v>
                </c:pt>
                <c:pt idx="184">
                  <c:v>1138.3911623087067</c:v>
                </c:pt>
                <c:pt idx="185">
                  <c:v>1138.3300712494267</c:v>
                </c:pt>
                <c:pt idx="186">
                  <c:v>1139.1497096280993</c:v>
                </c:pt>
                <c:pt idx="187">
                  <c:v>1139.6638927103718</c:v>
                </c:pt>
                <c:pt idx="188">
                  <c:v>1140.3817126569113</c:v>
                </c:pt>
                <c:pt idx="189">
                  <c:v>1140.8449865231175</c:v>
                </c:pt>
                <c:pt idx="190">
                  <c:v>1141.3133513109303</c:v>
                </c:pt>
                <c:pt idx="191">
                  <c:v>1141.7969888635632</c:v>
                </c:pt>
                <c:pt idx="192">
                  <c:v>1142.4282631427891</c:v>
                </c:pt>
                <c:pt idx="193">
                  <c:v>1142.4995360452824</c:v>
                </c:pt>
                <c:pt idx="194">
                  <c:v>1142.6115363206288</c:v>
                </c:pt>
                <c:pt idx="195">
                  <c:v>1143.7977210549809</c:v>
                </c:pt>
                <c:pt idx="196">
                  <c:v>1144.1235400378071</c:v>
                </c:pt>
                <c:pt idx="197">
                  <c:v>1145.0246331621861</c:v>
                </c:pt>
                <c:pt idx="198">
                  <c:v>1145.0704514566462</c:v>
                </c:pt>
                <c:pt idx="199">
                  <c:v>1145.762816795152</c:v>
                </c:pt>
                <c:pt idx="200">
                  <c:v>1146.3533637015248</c:v>
                </c:pt>
                <c:pt idx="201">
                  <c:v>1146.1039085427981</c:v>
                </c:pt>
                <c:pt idx="202">
                  <c:v>1146.5824551738244</c:v>
                </c:pt>
                <c:pt idx="203">
                  <c:v>1147.4784573765969</c:v>
                </c:pt>
                <c:pt idx="204">
                  <c:v>1148.1657317934962</c:v>
                </c:pt>
                <c:pt idx="205">
                  <c:v>1148.3184594416959</c:v>
                </c:pt>
                <c:pt idx="206">
                  <c:v>1149.1024613691216</c:v>
                </c:pt>
                <c:pt idx="207">
                  <c:v>1149.6420990594279</c:v>
                </c:pt>
                <c:pt idx="208">
                  <c:v>1149.7642811779876</c:v>
                </c:pt>
                <c:pt idx="209">
                  <c:v>1150.9402840691264</c:v>
                </c:pt>
                <c:pt idx="210">
                  <c:v>1150.6653743023667</c:v>
                </c:pt>
                <c:pt idx="211">
                  <c:v>1150.9606477555531</c:v>
                </c:pt>
                <c:pt idx="212">
                  <c:v>1151.8413771935054</c:v>
                </c:pt>
                <c:pt idx="213">
                  <c:v>1152.192650784365</c:v>
                </c:pt>
                <c:pt idx="214">
                  <c:v>1152.6661064937846</c:v>
                </c:pt>
                <c:pt idx="215">
                  <c:v>1152.9766527117908</c:v>
                </c:pt>
                <c:pt idx="216">
                  <c:v>1153.0122891630374</c:v>
                </c:pt>
                <c:pt idx="217">
                  <c:v>1153.5926542261968</c:v>
                </c:pt>
                <c:pt idx="218">
                  <c:v>1153.9948370331231</c:v>
                </c:pt>
                <c:pt idx="219">
                  <c:v>1154.447929056116</c:v>
                </c:pt>
                <c:pt idx="220">
                  <c:v>1155.4813861422681</c:v>
                </c:pt>
                <c:pt idx="221">
                  <c:v>1155.7868414386678</c:v>
                </c:pt>
                <c:pt idx="222">
                  <c:v>1155.8021142034879</c:v>
                </c:pt>
                <c:pt idx="223">
                  <c:v>1156.2246606968406</c:v>
                </c:pt>
                <c:pt idx="224">
                  <c:v>1156.6879345630468</c:v>
                </c:pt>
                <c:pt idx="225">
                  <c:v>1157.3293906854863</c:v>
                </c:pt>
                <c:pt idx="226">
                  <c:v>1157.5686640009992</c:v>
                </c:pt>
                <c:pt idx="227">
                  <c:v>1158.0726652400588</c:v>
                </c:pt>
                <c:pt idx="228">
                  <c:v>1158.383211458065</c:v>
                </c:pt>
                <c:pt idx="229">
                  <c:v>1158.5563027926914</c:v>
                </c:pt>
                <c:pt idx="230">
                  <c:v>1158.7548487353511</c:v>
                </c:pt>
                <c:pt idx="231">
                  <c:v>1159.2893955040506</c:v>
                </c:pt>
                <c:pt idx="232">
                  <c:v>1160.0988520395099</c:v>
                </c:pt>
                <c:pt idx="233">
                  <c:v>1160.5570349841094</c:v>
                </c:pt>
                <c:pt idx="234">
                  <c:v>1160.2413978444963</c:v>
                </c:pt>
                <c:pt idx="235">
                  <c:v>1161.0406725367422</c:v>
                </c:pt>
                <c:pt idx="236">
                  <c:v>1161.3868552059948</c:v>
                </c:pt>
                <c:pt idx="237">
                  <c:v>1161.972311190761</c:v>
                </c:pt>
                <c:pt idx="238">
                  <c:v>1162.1352206821741</c:v>
                </c:pt>
                <c:pt idx="239">
                  <c:v>1162.4814033514272</c:v>
                </c:pt>
                <c:pt idx="240">
                  <c:v>1162.7817677262201</c:v>
                </c:pt>
                <c:pt idx="241">
                  <c:v>1162.9599499824535</c:v>
                </c:pt>
                <c:pt idx="242">
                  <c:v>1163.789770204339</c:v>
                </c:pt>
                <c:pt idx="243">
                  <c:v>1164.0137707550321</c:v>
                </c:pt>
                <c:pt idx="244">
                  <c:v>1164.0799527359188</c:v>
                </c:pt>
                <c:pt idx="245">
                  <c:v>1164.7621362312113</c:v>
                </c:pt>
                <c:pt idx="246">
                  <c:v>1165.0370459979711</c:v>
                </c:pt>
                <c:pt idx="247">
                  <c:v>1165.8515934550369</c:v>
                </c:pt>
                <c:pt idx="248">
                  <c:v>1165.520683550604</c:v>
                </c:pt>
                <c:pt idx="249">
                  <c:v>1166.3861402237364</c:v>
                </c:pt>
                <c:pt idx="250">
                  <c:v>1166.2741399483896</c:v>
                </c:pt>
                <c:pt idx="251">
                  <c:v>1166.5948680096092</c:v>
                </c:pt>
                <c:pt idx="252">
                  <c:v>1166.9919598949289</c:v>
                </c:pt>
                <c:pt idx="253">
                  <c:v>1168.0152351378679</c:v>
                </c:pt>
                <c:pt idx="254">
                  <c:v>1167.8421438032412</c:v>
                </c:pt>
                <c:pt idx="255">
                  <c:v>1168.4225088664007</c:v>
                </c:pt>
                <c:pt idx="256">
                  <c:v>1168.3919633367607</c:v>
                </c:pt>
                <c:pt idx="257">
                  <c:v>1168.9926920863468</c:v>
                </c:pt>
                <c:pt idx="258">
                  <c:v>1169.1454197345465</c:v>
                </c:pt>
                <c:pt idx="259">
                  <c:v>1169.1556015777599</c:v>
                </c:pt>
                <c:pt idx="260">
                  <c:v>1169.7156029544926</c:v>
                </c:pt>
                <c:pt idx="261">
                  <c:v>1170.4843321170983</c:v>
                </c:pt>
                <c:pt idx="262">
                  <c:v>1170.2959680176521</c:v>
                </c:pt>
                <c:pt idx="263">
                  <c:v>1170.4334229010319</c:v>
                </c:pt>
                <c:pt idx="264">
                  <c:v>1170.6166960788717</c:v>
                </c:pt>
                <c:pt idx="265">
                  <c:v>1171.3905161630839</c:v>
                </c:pt>
                <c:pt idx="266">
                  <c:v>1171.8537900292904</c:v>
                </c:pt>
                <c:pt idx="267">
                  <c:v>1171.8588809508969</c:v>
                </c:pt>
                <c:pt idx="268">
                  <c:v>1172.2763365226433</c:v>
                </c:pt>
                <c:pt idx="269">
                  <c:v>1172.7396103888493</c:v>
                </c:pt>
                <c:pt idx="270">
                  <c:v>1172.8007014481291</c:v>
                </c:pt>
                <c:pt idx="271">
                  <c:v>1172.759974075276</c:v>
                </c:pt>
                <c:pt idx="272">
                  <c:v>1173.2537934711222</c:v>
                </c:pt>
                <c:pt idx="273">
                  <c:v>1174.0785227714011</c:v>
                </c:pt>
                <c:pt idx="274">
                  <c:v>1173.7425219453614</c:v>
                </c:pt>
                <c:pt idx="275">
                  <c:v>1173.9817952608748</c:v>
                </c:pt>
                <c:pt idx="276">
                  <c:v>1174.1905230467476</c:v>
                </c:pt>
                <c:pt idx="277">
                  <c:v>1174.4145235974408</c:v>
                </c:pt>
                <c:pt idx="278">
                  <c:v>1174.7861608747271</c:v>
                </c:pt>
                <c:pt idx="279">
                  <c:v>1175.3614350162798</c:v>
                </c:pt>
                <c:pt idx="280">
                  <c:v>1174.9948886606003</c:v>
                </c:pt>
                <c:pt idx="281">
                  <c:v>1175.6057992533995</c:v>
                </c:pt>
                <c:pt idx="282">
                  <c:v>1175.7687087448128</c:v>
                </c:pt>
                <c:pt idx="283">
                  <c:v>1176.0232548251458</c:v>
                </c:pt>
                <c:pt idx="284">
                  <c:v>1176.1861643165589</c:v>
                </c:pt>
                <c:pt idx="285">
                  <c:v>1176.6188926531252</c:v>
                </c:pt>
                <c:pt idx="286">
                  <c:v>1177.0465300680846</c:v>
                </c:pt>
                <c:pt idx="287">
                  <c:v>1176.9650753223782</c:v>
                </c:pt>
                <c:pt idx="288">
                  <c:v>1177.5250766991107</c:v>
                </c:pt>
                <c:pt idx="289">
                  <c:v>1177.835622917117</c:v>
                </c:pt>
                <c:pt idx="290">
                  <c:v>1177.6828952689173</c:v>
                </c:pt>
                <c:pt idx="291">
                  <c:v>1178.3294423129632</c:v>
                </c:pt>
                <c:pt idx="292">
                  <c:v>1178.512715490803</c:v>
                </c:pt>
                <c:pt idx="293">
                  <c:v>1178.3090786265366</c:v>
                </c:pt>
                <c:pt idx="294">
                  <c:v>1178.3498059993899</c:v>
                </c:pt>
                <c:pt idx="295">
                  <c:v>1178.6501703741828</c:v>
                </c:pt>
                <c:pt idx="296">
                  <c:v>1179.1287170052092</c:v>
                </c:pt>
                <c:pt idx="297">
                  <c:v>1179.1541716132422</c:v>
                </c:pt>
                <c:pt idx="298">
                  <c:v>1178.9098073761224</c:v>
                </c:pt>
                <c:pt idx="299">
                  <c:v>1179.5308998121352</c:v>
                </c:pt>
                <c:pt idx="300">
                  <c:v>1179.7396275980084</c:v>
                </c:pt>
                <c:pt idx="301">
                  <c:v>1180.0349010511948</c:v>
                </c:pt>
                <c:pt idx="302">
                  <c:v>1179.8261732653218</c:v>
                </c:pt>
                <c:pt idx="303">
                  <c:v>1180.3556291124144</c:v>
                </c:pt>
                <c:pt idx="304">
                  <c:v>1180.3301745043811</c:v>
                </c:pt>
                <c:pt idx="305">
                  <c:v>1181.2618131583999</c:v>
                </c:pt>
                <c:pt idx="306">
                  <c:v>1181.1039945885934</c:v>
                </c:pt>
                <c:pt idx="307">
                  <c:v>1180.5389022902541</c:v>
                </c:pt>
                <c:pt idx="308">
                  <c:v>1181.2821768448268</c:v>
                </c:pt>
                <c:pt idx="309">
                  <c:v>1181.4450863362399</c:v>
                </c:pt>
                <c:pt idx="310">
                  <c:v>1181.4756318658799</c:v>
                </c:pt>
                <c:pt idx="311">
                  <c:v>1181.7199961029994</c:v>
                </c:pt>
                <c:pt idx="312">
                  <c:v>1181.4349044930266</c:v>
                </c:pt>
                <c:pt idx="313">
                  <c:v>1181.4196317282065</c:v>
                </c:pt>
                <c:pt idx="314">
                  <c:v>1182.5549072464919</c:v>
                </c:pt>
                <c:pt idx="315">
                  <c:v>1182.539634481672</c:v>
                </c:pt>
                <c:pt idx="316">
                  <c:v>1182.3461794606187</c:v>
                </c:pt>
                <c:pt idx="317">
                  <c:v>1182.9010899157449</c:v>
                </c:pt>
                <c:pt idx="318">
                  <c:v>1182.6465438354119</c:v>
                </c:pt>
                <c:pt idx="319">
                  <c:v>1182.7890896403983</c:v>
                </c:pt>
                <c:pt idx="320">
                  <c:v>1183.2116361337512</c:v>
                </c:pt>
                <c:pt idx="321">
                  <c:v>1183.0283629559115</c:v>
                </c:pt>
                <c:pt idx="322">
                  <c:v>1183.0283629559115</c:v>
                </c:pt>
                <c:pt idx="323">
                  <c:v>1183.2981818010646</c:v>
                </c:pt>
                <c:pt idx="324">
                  <c:v>1183.7309101376306</c:v>
                </c:pt>
                <c:pt idx="325">
                  <c:v>1183.7105464512042</c:v>
                </c:pt>
                <c:pt idx="326">
                  <c:v>1183.9090923938638</c:v>
                </c:pt>
                <c:pt idx="327">
                  <c:v>1183.5985461758573</c:v>
                </c:pt>
                <c:pt idx="328">
                  <c:v>1183.8480013345841</c:v>
                </c:pt>
                <c:pt idx="329">
                  <c:v>1183.7360010592372</c:v>
                </c:pt>
                <c:pt idx="330">
                  <c:v>1184.3774571816766</c:v>
                </c:pt>
                <c:pt idx="331">
                  <c:v>1184.4334573193498</c:v>
                </c:pt>
                <c:pt idx="332">
                  <c:v>1184.7643672237828</c:v>
                </c:pt>
                <c:pt idx="333">
                  <c:v>1184.4385482409566</c:v>
                </c:pt>
                <c:pt idx="334">
                  <c:v>1184.26545690633</c:v>
                </c:pt>
                <c:pt idx="335">
                  <c:v>1184.4945483786298</c:v>
                </c:pt>
                <c:pt idx="336">
                  <c:v>1184.8305492046693</c:v>
                </c:pt>
                <c:pt idx="337">
                  <c:v>1184.9985496176894</c:v>
                </c:pt>
                <c:pt idx="338">
                  <c:v>1185.0545497553626</c:v>
                </c:pt>
                <c:pt idx="339">
                  <c:v>1184.9272767151963</c:v>
                </c:pt>
                <c:pt idx="340">
                  <c:v>1185.0087314609027</c:v>
                </c:pt>
                <c:pt idx="341">
                  <c:v>1184.9985496176894</c:v>
                </c:pt>
                <c:pt idx="342">
                  <c:v>1185.5840056024554</c:v>
                </c:pt>
                <c:pt idx="343">
                  <c:v>1185.6043692888818</c:v>
                </c:pt>
                <c:pt idx="344">
                  <c:v>1186.0574613118749</c:v>
                </c:pt>
                <c:pt idx="345">
                  <c:v>1185.7723697019017</c:v>
                </c:pt>
                <c:pt idx="346">
                  <c:v>1185.0698225201825</c:v>
                </c:pt>
                <c:pt idx="347">
                  <c:v>1186.0625522334815</c:v>
                </c:pt>
                <c:pt idx="348">
                  <c:v>1185.8181879963618</c:v>
                </c:pt>
                <c:pt idx="349">
                  <c:v>1185.9760065661681</c:v>
                </c:pt>
                <c:pt idx="350">
                  <c:v>1185.8029152315419</c:v>
                </c:pt>
                <c:pt idx="351">
                  <c:v>1185.9556428797416</c:v>
                </c:pt>
                <c:pt idx="352">
                  <c:v>1185.8080061531484</c:v>
                </c:pt>
                <c:pt idx="353">
                  <c:v>1186.1490979007947</c:v>
                </c:pt>
                <c:pt idx="354">
                  <c:v>1185.8741881340352</c:v>
                </c:pt>
                <c:pt idx="355">
                  <c:v>1185.634914818522</c:v>
                </c:pt>
                <c:pt idx="356">
                  <c:v>1186.250916332928</c:v>
                </c:pt>
                <c:pt idx="357">
                  <c:v>1186.0930977631215</c:v>
                </c:pt>
                <c:pt idx="358">
                  <c:v>1186.0778249983014</c:v>
                </c:pt>
                <c:pt idx="359">
                  <c:v>1185.8894608988551</c:v>
                </c:pt>
                <c:pt idx="360">
                  <c:v>1186.2560072545348</c:v>
                </c:pt>
                <c:pt idx="361">
                  <c:v>1186.3527347650611</c:v>
                </c:pt>
                <c:pt idx="362">
                  <c:v>1185.6756421913753</c:v>
                </c:pt>
                <c:pt idx="363">
                  <c:v>1186.2458254113212</c:v>
                </c:pt>
                <c:pt idx="364">
                  <c:v>1185.9912793309882</c:v>
                </c:pt>
                <c:pt idx="365">
                  <c:v>1186.2458254113212</c:v>
                </c:pt>
                <c:pt idx="366">
                  <c:v>1186.4647350404077</c:v>
                </c:pt>
                <c:pt idx="367">
                  <c:v>1185.8894608988551</c:v>
                </c:pt>
                <c:pt idx="368">
                  <c:v>1185.904733663675</c:v>
                </c:pt>
                <c:pt idx="369">
                  <c:v>1186.8516450825139</c:v>
                </c:pt>
                <c:pt idx="370">
                  <c:v>1186.459644118801</c:v>
                </c:pt>
                <c:pt idx="371">
                  <c:v>1186.5461897861142</c:v>
                </c:pt>
                <c:pt idx="372">
                  <c:v>1186.2560072545348</c:v>
                </c:pt>
                <c:pt idx="373">
                  <c:v>1186.4545531971944</c:v>
                </c:pt>
                <c:pt idx="374">
                  <c:v>1185.9556428797416</c:v>
                </c:pt>
                <c:pt idx="375">
                  <c:v>1186.1134614495481</c:v>
                </c:pt>
                <c:pt idx="376">
                  <c:v>1185.6247329753087</c:v>
                </c:pt>
                <c:pt idx="377">
                  <c:v>1186.1796434304347</c:v>
                </c:pt>
                <c:pt idx="378">
                  <c:v>1186.1694615872213</c:v>
                </c:pt>
                <c:pt idx="379">
                  <c:v>1185.6909149561952</c:v>
                </c:pt>
                <c:pt idx="380">
                  <c:v>1186.3578256866679</c:v>
                </c:pt>
                <c:pt idx="381">
                  <c:v>1185.6909149561952</c:v>
                </c:pt>
                <c:pt idx="382">
                  <c:v>1186.1236432927615</c:v>
                </c:pt>
                <c:pt idx="383">
                  <c:v>1186.0981886847283</c:v>
                </c:pt>
                <c:pt idx="384">
                  <c:v>1185.3701868949756</c:v>
                </c:pt>
                <c:pt idx="385">
                  <c:v>1185.9200064284948</c:v>
                </c:pt>
                <c:pt idx="386">
                  <c:v>1185.9200064284948</c:v>
                </c:pt>
                <c:pt idx="387">
                  <c:v>1186.1440069791881</c:v>
                </c:pt>
                <c:pt idx="388">
                  <c:v>1186.2356435681079</c:v>
                </c:pt>
                <c:pt idx="389">
                  <c:v>1185.8385516827882</c:v>
                </c:pt>
                <c:pt idx="390">
                  <c:v>1185.7927333883283</c:v>
                </c:pt>
                <c:pt idx="391">
                  <c:v>1185.1920046387424</c:v>
                </c:pt>
                <c:pt idx="392">
                  <c:v>1185.3040049140889</c:v>
                </c:pt>
                <c:pt idx="393">
                  <c:v>1185.3549141301555</c:v>
                </c:pt>
                <c:pt idx="394">
                  <c:v>1185.136004501069</c:v>
                </c:pt>
                <c:pt idx="395">
                  <c:v>1185.1309135794625</c:v>
                </c:pt>
                <c:pt idx="396">
                  <c:v>1184.6930943212897</c:v>
                </c:pt>
                <c:pt idx="397">
                  <c:v>1185.2785503060556</c:v>
                </c:pt>
                <c:pt idx="398">
                  <c:v>1185.0698225201825</c:v>
                </c:pt>
                <c:pt idx="399">
                  <c:v>1184.7287307725364</c:v>
                </c:pt>
                <c:pt idx="400">
                  <c:v>1185.1461863442823</c:v>
                </c:pt>
                <c:pt idx="401">
                  <c:v>1184.8050945966363</c:v>
                </c:pt>
                <c:pt idx="402">
                  <c:v>1184.2247295334769</c:v>
                </c:pt>
                <c:pt idx="403">
                  <c:v>1184.4589119273833</c:v>
                </c:pt>
                <c:pt idx="404">
                  <c:v>1184.4945483786298</c:v>
                </c:pt>
                <c:pt idx="405">
                  <c:v>1184.4945483786298</c:v>
                </c:pt>
                <c:pt idx="406">
                  <c:v>1184.1280020229501</c:v>
                </c:pt>
                <c:pt idx="407">
                  <c:v>1183.7767284320907</c:v>
                </c:pt>
                <c:pt idx="408">
                  <c:v>1183.9498197667169</c:v>
                </c:pt>
                <c:pt idx="409">
                  <c:v>1183.9294560802905</c:v>
                </c:pt>
                <c:pt idx="410">
                  <c:v>1183.7920011969106</c:v>
                </c:pt>
                <c:pt idx="411">
                  <c:v>1182.9978174262715</c:v>
                </c:pt>
                <c:pt idx="412">
                  <c:v>1183.5272732733645</c:v>
                </c:pt>
                <c:pt idx="413">
                  <c:v>1182.9876355830581</c:v>
                </c:pt>
                <c:pt idx="414">
                  <c:v>1182.7483622675452</c:v>
                </c:pt>
                <c:pt idx="415">
                  <c:v>1182.9825446614516</c:v>
                </c:pt>
                <c:pt idx="416">
                  <c:v>1182.5752709329186</c:v>
                </c:pt>
                <c:pt idx="417">
                  <c:v>1182.8909080725316</c:v>
                </c:pt>
                <c:pt idx="418">
                  <c:v>1182.656725678625</c:v>
                </c:pt>
                <c:pt idx="419">
                  <c:v>1181.831996378346</c:v>
                </c:pt>
                <c:pt idx="420">
                  <c:v>1182.1527244395656</c:v>
                </c:pt>
                <c:pt idx="421">
                  <c:v>1182.0509060074326</c:v>
                </c:pt>
                <c:pt idx="422">
                  <c:v>1181.7250870246062</c:v>
                </c:pt>
                <c:pt idx="423">
                  <c:v>1181.3483588257134</c:v>
                </c:pt>
                <c:pt idx="424">
                  <c:v>1181.1854493343001</c:v>
                </c:pt>
                <c:pt idx="425">
                  <c:v>1181.0021761564603</c:v>
                </c:pt>
                <c:pt idx="426">
                  <c:v>1180.8901758811137</c:v>
                </c:pt>
                <c:pt idx="427">
                  <c:v>1180.0094464431616</c:v>
                </c:pt>
                <c:pt idx="428">
                  <c:v>1180.7374482329139</c:v>
                </c:pt>
                <c:pt idx="429">
                  <c:v>1179.7549003628285</c:v>
                </c:pt>
                <c:pt idx="430">
                  <c:v>1179.3679903207221</c:v>
                </c:pt>
                <c:pt idx="431">
                  <c:v>1179.6785365387284</c:v>
                </c:pt>
                <c:pt idx="432" formatCode="General">
                  <c:v>1179.0625350243224</c:v>
                </c:pt>
                <c:pt idx="433" formatCode="General">
                  <c:v>1178.5381700988364</c:v>
                </c:pt>
                <c:pt idx="434" formatCode="General">
                  <c:v>1178.5381700988364</c:v>
                </c:pt>
                <c:pt idx="435" formatCode="General">
                  <c:v>1178.2225329592234</c:v>
                </c:pt>
                <c:pt idx="436" formatCode="General">
                  <c:v>1177.9934414869235</c:v>
                </c:pt>
                <c:pt idx="437" formatCode="General">
                  <c:v>1178.018896094957</c:v>
                </c:pt>
                <c:pt idx="438" formatCode="General">
                  <c:v>1177.1738031082511</c:v>
                </c:pt>
                <c:pt idx="439" formatCode="General">
                  <c:v>1176.7461656932915</c:v>
                </c:pt>
                <c:pt idx="440" formatCode="General">
                  <c:v>1176.2930736702986</c:v>
                </c:pt>
                <c:pt idx="441" formatCode="General">
                  <c:v>1175.7076176855328</c:v>
                </c:pt>
                <c:pt idx="442" formatCode="General">
                  <c:v>1176.2167098461987</c:v>
                </c:pt>
                <c:pt idx="443" formatCode="General">
                  <c:v>1175.2036164464732</c:v>
                </c:pt>
                <c:pt idx="444" formatCode="General">
                  <c:v>1174.9439794445336</c:v>
                </c:pt>
                <c:pt idx="445" formatCode="General">
                  <c:v>1174.1548865955012</c:v>
                </c:pt>
                <c:pt idx="446" formatCode="General">
                  <c:v>1174.1803412035345</c:v>
                </c:pt>
                <c:pt idx="447" formatCode="General">
                  <c:v>1173.4167029625353</c:v>
                </c:pt>
                <c:pt idx="448" formatCode="General">
                  <c:v>1172.5614281326161</c:v>
                </c:pt>
                <c:pt idx="449" formatCode="General">
                  <c:v>1172.4392460140564</c:v>
                </c:pt>
                <c:pt idx="450" formatCode="General">
                  <c:v>1171.5126982816439</c:v>
                </c:pt>
                <c:pt idx="451" formatCode="General">
                  <c:v>1171.0188788857979</c:v>
                </c:pt>
                <c:pt idx="452" formatCode="General">
                  <c:v>1171.1206973179312</c:v>
                </c:pt>
                <c:pt idx="453" formatCode="General">
                  <c:v>1169.5730571495062</c:v>
                </c:pt>
                <c:pt idx="454" formatCode="General">
                  <c:v>1169.3694202852398</c:v>
                </c:pt>
                <c:pt idx="455" formatCode="General">
                  <c:v>1169.165783420973</c:v>
                </c:pt>
                <c:pt idx="456" formatCode="General">
                  <c:v>1168.3919633367607</c:v>
                </c:pt>
                <c:pt idx="457" formatCode="General">
                  <c:v>1167.4959611339884</c:v>
                </c:pt>
                <c:pt idx="458" formatCode="General">
                  <c:v>1166.7526865794159</c:v>
                </c:pt>
                <c:pt idx="459" formatCode="General">
                  <c:v>1166.6865045985292</c:v>
                </c:pt>
                <c:pt idx="460" formatCode="General">
                  <c:v>1166.1977761242897</c:v>
                </c:pt>
                <c:pt idx="461" formatCode="General">
                  <c:v>1165.6479565907703</c:v>
                </c:pt>
                <c:pt idx="462" formatCode="General">
                  <c:v>1165.0065004683311</c:v>
                </c:pt>
                <c:pt idx="463" formatCode="General">
                  <c:v>1164.0952255007387</c:v>
                </c:pt>
                <c:pt idx="464" formatCode="General">
                  <c:v>1163.4028601622329</c:v>
                </c:pt>
                <c:pt idx="465" formatCode="General">
                  <c:v>1162.6748583724802</c:v>
                </c:pt>
                <c:pt idx="466" formatCode="General">
                  <c:v>1161.7992198561346</c:v>
                </c:pt>
                <c:pt idx="467" formatCode="General">
                  <c:v>1161.0661271447752</c:v>
                </c:pt>
                <c:pt idx="468" formatCode="General">
                  <c:v>1160.7046717107025</c:v>
                </c:pt>
                <c:pt idx="469" formatCode="General">
                  <c:v>1159.4217594658237</c:v>
                </c:pt>
                <c:pt idx="470" formatCode="General">
                  <c:v>1158.9890311292577</c:v>
                </c:pt>
                <c:pt idx="471" formatCode="General">
                  <c:v>1158.4799389685916</c:v>
                </c:pt>
                <c:pt idx="472" formatCode="General">
                  <c:v>1157.1919358021062</c:v>
                </c:pt>
                <c:pt idx="473" formatCode="General">
                  <c:v>1156.9272078785598</c:v>
                </c:pt>
                <c:pt idx="474" formatCode="General">
                  <c:v>1155.9904783029342</c:v>
                </c:pt>
                <c:pt idx="475" formatCode="General">
                  <c:v>1155.4610224558414</c:v>
                </c:pt>
                <c:pt idx="476" formatCode="General">
                  <c:v>1154.5293838018226</c:v>
                </c:pt>
                <c:pt idx="477" formatCode="General">
                  <c:v>1153.394108283537</c:v>
                </c:pt>
                <c:pt idx="478" formatCode="General">
                  <c:v>1153.1497440464173</c:v>
                </c:pt>
                <c:pt idx="479" formatCode="General">
                  <c:v>1152.3351965893517</c:v>
                </c:pt>
                <c:pt idx="480" formatCode="General">
                  <c:v>1151.8159225854722</c:v>
                </c:pt>
                <c:pt idx="481" formatCode="General">
                  <c:v>1150.9097385394864</c:v>
                </c:pt>
                <c:pt idx="482" formatCode="General">
                  <c:v>1149.9831908070739</c:v>
                </c:pt>
                <c:pt idx="483" formatCode="General">
                  <c:v>1148.7002785621955</c:v>
                </c:pt>
                <c:pt idx="484" formatCode="General">
                  <c:v>1147.7584580649632</c:v>
                </c:pt>
                <c:pt idx="485" formatCode="General">
                  <c:v>1147.4682755333836</c:v>
                </c:pt>
                <c:pt idx="486" formatCode="General">
                  <c:v>1146.5519096441844</c:v>
                </c:pt>
                <c:pt idx="487" formatCode="General">
                  <c:v>1145.6406346765921</c:v>
                </c:pt>
                <c:pt idx="488" formatCode="General">
                  <c:v>1144.8769964355931</c:v>
                </c:pt>
                <c:pt idx="489" formatCode="General">
                  <c:v>1143.7824482901608</c:v>
                </c:pt>
                <c:pt idx="490" formatCode="General">
                  <c:v>1143.1562649325415</c:v>
                </c:pt>
                <c:pt idx="491" formatCode="General">
                  <c:v>1142.4231722211823</c:v>
                </c:pt>
                <c:pt idx="492" formatCode="General">
                  <c:v>1141.2777148596836</c:v>
                </c:pt>
                <c:pt idx="493" formatCode="General">
                  <c:v>1140.682077031704</c:v>
                </c:pt>
                <c:pt idx="494" formatCode="General">
                  <c:v>1140.1220756549715</c:v>
                </c:pt>
                <c:pt idx="495" formatCode="General">
                  <c:v>1139.4602558461056</c:v>
                </c:pt>
                <c:pt idx="496" formatCode="General">
                  <c:v>1137.6682514405609</c:v>
                </c:pt>
                <c:pt idx="497" formatCode="General">
                  <c:v>1137.2049775743549</c:v>
                </c:pt>
                <c:pt idx="498" formatCode="General">
                  <c:v>1136.4820667062086</c:v>
                </c:pt>
                <c:pt idx="499" formatCode="General">
                  <c:v>1135.1278815588369</c:v>
                </c:pt>
                <c:pt idx="500" formatCode="General">
                  <c:v>1134.9649720674238</c:v>
                </c:pt>
                <c:pt idx="501" formatCode="General">
                  <c:v>1133.7686054898584</c:v>
                </c:pt>
                <c:pt idx="502" formatCode="General">
                  <c:v>1132.7453302469196</c:v>
                </c:pt>
                <c:pt idx="503" formatCode="General">
                  <c:v>1131.7220550039808</c:v>
                </c:pt>
                <c:pt idx="504" formatCode="General">
                  <c:v>1130.7700526635351</c:v>
                </c:pt>
                <c:pt idx="505" formatCode="General">
                  <c:v>1129.7875047934494</c:v>
                </c:pt>
                <c:pt idx="506" formatCode="General">
                  <c:v>1129.5176859482965</c:v>
                </c:pt>
                <c:pt idx="507" formatCode="General">
                  <c:v>1127.7918635236383</c:v>
                </c:pt>
                <c:pt idx="508" formatCode="General">
                  <c:v>1127.3082259710054</c:v>
                </c:pt>
                <c:pt idx="509" formatCode="General">
                  <c:v>1126.3256781009197</c:v>
                </c:pt>
                <c:pt idx="510" formatCode="General">
                  <c:v>1125.3736757604743</c:v>
                </c:pt>
                <c:pt idx="511" formatCode="General">
                  <c:v>1124.5234918521619</c:v>
                </c:pt>
                <c:pt idx="512" formatCode="General">
                  <c:v>1124.1314908884488</c:v>
                </c:pt>
                <c:pt idx="513" formatCode="General">
                  <c:v>1122.8943969380302</c:v>
                </c:pt>
                <c:pt idx="514" formatCode="General">
                  <c:v>1121.8405761654515</c:v>
                </c:pt>
                <c:pt idx="515" formatCode="General">
                  <c:v>1120.9293011978591</c:v>
                </c:pt>
                <c:pt idx="516" formatCode="General">
                  <c:v>1120.3540270563064</c:v>
                </c:pt>
                <c:pt idx="517" formatCode="General">
                  <c:v>1118.933659928048</c:v>
                </c:pt>
                <c:pt idx="518" formatCode="General">
                  <c:v>1118.4907497482686</c:v>
                </c:pt>
                <c:pt idx="519" formatCode="General">
                  <c:v>1117.3605651515895</c:v>
                </c:pt>
                <c:pt idx="520" formatCode="General">
                  <c:v>1116.1947441036643</c:v>
                </c:pt>
                <c:pt idx="521" formatCode="General">
                  <c:v>1115.6703791781781</c:v>
                </c:pt>
                <c:pt idx="522" formatCode="General">
                  <c:v>1114.3111031091996</c:v>
                </c:pt>
                <c:pt idx="523" formatCode="General">
                  <c:v>1113.3234643175074</c:v>
                </c:pt>
                <c:pt idx="524" formatCode="General">
                  <c:v>1111.918369954069</c:v>
                </c:pt>
                <c:pt idx="525" formatCode="General">
                  <c:v>1110.7729125925703</c:v>
                </c:pt>
                <c:pt idx="526" formatCode="General">
                  <c:v>1110.4063662368906</c:v>
                </c:pt>
                <c:pt idx="527" formatCode="General">
                  <c:v>1109.4950912692984</c:v>
                </c:pt>
                <c:pt idx="528" formatCode="General">
                  <c:v>1108.4616341831459</c:v>
                </c:pt>
                <c:pt idx="529" formatCode="General">
                  <c:v>1107.6979959421467</c:v>
                </c:pt>
                <c:pt idx="530" formatCode="General">
                  <c:v>1106.1707194601486</c:v>
                </c:pt>
                <c:pt idx="531" formatCode="General">
                  <c:v>1105.6819909859089</c:v>
                </c:pt>
                <c:pt idx="532" formatCode="General">
                  <c:v>1104.73507956707</c:v>
                </c:pt>
                <c:pt idx="533" formatCode="General">
                  <c:v>1103.472531008618</c:v>
                </c:pt>
                <c:pt idx="534" formatCode="General">
                  <c:v>1102.0318001939329</c:v>
                </c:pt>
                <c:pt idx="535" formatCode="General">
                  <c:v>1101.3496166986406</c:v>
                </c:pt>
                <c:pt idx="536" formatCode="General">
                  <c:v>1100.5605238496078</c:v>
                </c:pt>
                <c:pt idx="537" formatCode="General">
                  <c:v>1099.3234298991895</c:v>
                </c:pt>
                <c:pt idx="538" formatCode="General">
                  <c:v>1098.4325186180236</c:v>
                </c:pt>
                <c:pt idx="539" formatCode="General">
                  <c:v>1097.7706988091577</c:v>
                </c:pt>
                <c:pt idx="540" formatCode="General">
                  <c:v>1096.940878587272</c:v>
                </c:pt>
                <c:pt idx="541" formatCode="General">
                  <c:v>1095.092874044054</c:v>
                </c:pt>
                <c:pt idx="542" formatCode="General">
                  <c:v>1094.1205080171815</c:v>
                </c:pt>
                <c:pt idx="543" formatCode="General">
                  <c:v>1093.3110514817226</c:v>
                </c:pt>
                <c:pt idx="544" formatCode="General">
                  <c:v>1091.9110480398908</c:v>
                </c:pt>
                <c:pt idx="545" formatCode="General">
                  <c:v>1091.1779553285317</c:v>
                </c:pt>
                <c:pt idx="546" formatCode="General">
                  <c:v>1090.449953538779</c:v>
                </c:pt>
                <c:pt idx="547" formatCode="General">
                  <c:v>1089.5081330415467</c:v>
                </c:pt>
                <c:pt idx="548" formatCode="General">
                  <c:v>1088.031765775615</c:v>
                </c:pt>
                <c:pt idx="549" formatCode="General">
                  <c:v>1086.8506719628695</c:v>
                </c:pt>
                <c:pt idx="550" formatCode="General">
                  <c:v>1086.6623078634229</c:v>
                </c:pt>
                <c:pt idx="551" formatCode="General">
                  <c:v>1085.1503041462447</c:v>
                </c:pt>
                <c:pt idx="552" formatCode="General">
                  <c:v>1083.9641194118929</c:v>
                </c:pt>
                <c:pt idx="553" formatCode="General">
                  <c:v>1083.2513903869601</c:v>
                </c:pt>
                <c:pt idx="554" formatCode="General">
                  <c:v>1081.8564778667348</c:v>
                </c:pt>
                <c:pt idx="555" formatCode="General">
                  <c:v>1081.1895671362624</c:v>
                </c:pt>
                <c:pt idx="556" formatCode="General">
                  <c:v>1079.9881096370902</c:v>
                </c:pt>
                <c:pt idx="557" formatCode="General">
                  <c:v>1078.8070158243449</c:v>
                </c:pt>
                <c:pt idx="558" formatCode="General">
                  <c:v>1077.5342854226797</c:v>
                </c:pt>
                <c:pt idx="559" formatCode="General">
                  <c:v>1076.6382832199074</c:v>
                </c:pt>
                <c:pt idx="560" formatCode="General">
                  <c:v>1075.2331888564688</c:v>
                </c:pt>
                <c:pt idx="561" formatCode="General">
                  <c:v>1074.27100467281</c:v>
                </c:pt>
                <c:pt idx="562" formatCode="General">
                  <c:v>1073.0746380952446</c:v>
                </c:pt>
                <c:pt idx="563" formatCode="General">
                  <c:v>1071.6237254373461</c:v>
                </c:pt>
                <c:pt idx="564" formatCode="General">
                  <c:v>1071.4251794946863</c:v>
                </c:pt>
                <c:pt idx="565" formatCode="General">
                  <c:v>1069.8266301101946</c:v>
                </c:pt>
                <c:pt idx="566" formatCode="General">
                  <c:v>1068.5335360221029</c:v>
                </c:pt>
                <c:pt idx="567" formatCode="General">
                  <c:v>1067.795352389137</c:v>
                </c:pt>
                <c:pt idx="568" formatCode="General">
                  <c:v>1067.1538962666978</c:v>
                </c:pt>
                <c:pt idx="569" formatCode="General">
                  <c:v>1065.794620197719</c:v>
                </c:pt>
                <c:pt idx="570" formatCode="General">
                  <c:v>1065.0055273486864</c:v>
                </c:pt>
                <c:pt idx="571" formatCode="General">
                  <c:v>1063.4884327099016</c:v>
                </c:pt>
                <c:pt idx="572" formatCode="General">
                  <c:v>1062.1851567785964</c:v>
                </c:pt>
                <c:pt idx="573" formatCode="General">
                  <c:v>1061.1007904763776</c:v>
                </c:pt>
                <c:pt idx="574" formatCode="General">
                  <c:v>1059.8942420555989</c:v>
                </c:pt>
                <c:pt idx="575" formatCode="General">
                  <c:v>1058.8506031262334</c:v>
                </c:pt>
                <c:pt idx="576" formatCode="General">
                  <c:v>1058.0818739636277</c:v>
                </c:pt>
                <c:pt idx="577" formatCode="General">
                  <c:v>1056.9211438373086</c:v>
                </c:pt>
                <c:pt idx="578" formatCode="General">
                  <c:v>1055.8825958295499</c:v>
                </c:pt>
                <c:pt idx="579" formatCode="General">
                  <c:v>1054.6760474087712</c:v>
                </c:pt>
                <c:pt idx="580" formatCode="General">
                  <c:v>1053.6680449306523</c:v>
                </c:pt>
                <c:pt idx="581" formatCode="General">
                  <c:v>1052.3393143913138</c:v>
                </c:pt>
                <c:pt idx="582" formatCode="General">
                  <c:v>1051.433130345328</c:v>
                </c:pt>
                <c:pt idx="583" formatCode="General">
                  <c:v>1049.9822176874297</c:v>
                </c:pt>
                <c:pt idx="584" formatCode="General">
                  <c:v>1048.9233059932442</c:v>
                </c:pt>
                <c:pt idx="585" formatCode="General">
                  <c:v>1048.1698495954583</c:v>
                </c:pt>
                <c:pt idx="586" formatCode="General">
                  <c:v>1047.0142103907463</c:v>
                </c:pt>
                <c:pt idx="587" formatCode="General">
                  <c:v>1045.6600252433745</c:v>
                </c:pt>
                <c:pt idx="588" formatCode="General">
                  <c:v>1044.3262037824293</c:v>
                </c:pt>
                <c:pt idx="589" formatCode="General">
                  <c:v>1043.2316556369969</c:v>
                </c:pt>
                <c:pt idx="590" formatCode="General">
                  <c:v>1042.4883810824244</c:v>
                </c:pt>
                <c:pt idx="591" formatCode="General">
                  <c:v>1041.4294693882391</c:v>
                </c:pt>
                <c:pt idx="592" formatCode="General">
                  <c:v>1040.0396477896206</c:v>
                </c:pt>
                <c:pt idx="593" formatCode="General">
                  <c:v>1039.4745554912811</c:v>
                </c:pt>
                <c:pt idx="594" formatCode="General">
                  <c:v>1037.3058228868435</c:v>
                </c:pt>
                <c:pt idx="595" formatCode="General">
                  <c:v>1036.3640023896112</c:v>
                </c:pt>
                <c:pt idx="596" formatCode="General">
                  <c:v>1035.6818188943184</c:v>
                </c:pt>
                <c:pt idx="597" formatCode="General">
                  <c:v>1033.9559964696605</c:v>
                </c:pt>
                <c:pt idx="598" formatCode="General">
                  <c:v>1032.7647208137018</c:v>
                </c:pt>
                <c:pt idx="599" formatCode="General">
                  <c:v>1031.980718886276</c:v>
                </c:pt>
                <c:pt idx="600" formatCode="General">
                  <c:v>1030.6570792685441</c:v>
                </c:pt>
                <c:pt idx="601" formatCode="General">
                  <c:v>1029.3436214940255</c:v>
                </c:pt>
                <c:pt idx="602" formatCode="General">
                  <c:v>1028.3050734862666</c:v>
                </c:pt>
                <c:pt idx="603" formatCode="General">
                  <c:v>1026.813433455515</c:v>
                </c:pt>
                <c:pt idx="604" formatCode="General">
                  <c:v>1025.9988859984492</c:v>
                </c:pt>
                <c:pt idx="605" formatCode="General">
                  <c:v>1024.771973891244</c:v>
                </c:pt>
                <c:pt idx="606" formatCode="General">
                  <c:v>1023.9268809045381</c:v>
                </c:pt>
                <c:pt idx="607" formatCode="General">
                  <c:v>1022.3792407361132</c:v>
                </c:pt>
                <c:pt idx="608" formatCode="General">
                  <c:v>1020.6992366059148</c:v>
                </c:pt>
                <c:pt idx="609" formatCode="General">
                  <c:v>1019.9712348161623</c:v>
                </c:pt>
                <c:pt idx="610" formatCode="General">
                  <c:v>1018.851232062697</c:v>
                </c:pt>
                <c:pt idx="611" formatCode="General">
                  <c:v>1017.7770476036915</c:v>
                </c:pt>
                <c:pt idx="612" formatCode="General">
                  <c:v>1016.1734072975931</c:v>
                </c:pt>
                <c:pt idx="613" formatCode="General">
                  <c:v>1015.2112231139344</c:v>
                </c:pt>
                <c:pt idx="614" formatCode="General">
                  <c:v>1014.0301293011887</c:v>
                </c:pt>
                <c:pt idx="615" formatCode="General">
                  <c:v>1012.7268533698838</c:v>
                </c:pt>
                <c:pt idx="616" formatCode="General">
                  <c:v>1010.9144852779121</c:v>
                </c:pt>
                <c:pt idx="617" formatCode="General">
                  <c:v>1010.0693922912064</c:v>
                </c:pt>
                <c:pt idx="618" formatCode="General">
                  <c:v>1008.995207832201</c:v>
                </c:pt>
                <c:pt idx="619" formatCode="General">
                  <c:v>1007.4221130557427</c:v>
                </c:pt>
                <c:pt idx="620" formatCode="General">
                  <c:v>1006.5108380881504</c:v>
                </c:pt>
                <c:pt idx="621" formatCode="General">
                  <c:v>1004.9682888413321</c:v>
                </c:pt>
                <c:pt idx="622" formatCode="General">
                  <c:v>1003.6701038316336</c:v>
                </c:pt>
                <c:pt idx="623" formatCode="General">
                  <c:v>1002.4533735676415</c:v>
                </c:pt>
                <c:pt idx="624" formatCode="General">
                  <c:v>1001.6286442673625</c:v>
                </c:pt>
                <c:pt idx="625" formatCode="General">
                  <c:v>999.89263999949094</c:v>
                </c:pt>
                <c:pt idx="626" formatCode="General">
                  <c:v>999.10354715045844</c:v>
                </c:pt>
                <c:pt idx="627" formatCode="General">
                  <c:v>997.35227011776715</c:v>
                </c:pt>
                <c:pt idx="628" formatCode="General">
                  <c:v>996.52244989588121</c:v>
                </c:pt>
                <c:pt idx="629" formatCode="General">
                  <c:v>995.00026433548953</c:v>
                </c:pt>
                <c:pt idx="630" formatCode="General">
                  <c:v>993.77335222828424</c:v>
                </c:pt>
                <c:pt idx="631" formatCode="General">
                  <c:v>992.39880339448575</c:v>
                </c:pt>
                <c:pt idx="632" formatCode="General">
                  <c:v>991.22280050334712</c:v>
                </c:pt>
                <c:pt idx="633" formatCode="General">
                  <c:v>990.09770682827491</c:v>
                </c:pt>
                <c:pt idx="634" formatCode="General">
                  <c:v>988.55515758145657</c:v>
                </c:pt>
                <c:pt idx="635" formatCode="General">
                  <c:v>987.66933722189765</c:v>
                </c:pt>
                <c:pt idx="636" formatCode="General">
                  <c:v>985.70933240333318</c:v>
                </c:pt>
                <c:pt idx="637" formatCode="General">
                  <c:v>984.70642084682083</c:v>
                </c:pt>
                <c:pt idx="638" formatCode="General">
                  <c:v>983.09768961911584</c:v>
                </c:pt>
                <c:pt idx="639" formatCode="General">
                  <c:v>981.77914092299068</c:v>
                </c:pt>
                <c:pt idx="640" formatCode="General">
                  <c:v>981.00532083877818</c:v>
                </c:pt>
                <c:pt idx="641" formatCode="General">
                  <c:v>979.06567970664025</c:v>
                </c:pt>
                <c:pt idx="642" formatCode="General">
                  <c:v>978.10858644458813</c:v>
                </c:pt>
                <c:pt idx="643" formatCode="General">
                  <c:v>976.75949221882274</c:v>
                </c:pt>
                <c:pt idx="644" formatCode="General">
                  <c:v>975.36967062020426</c:v>
                </c:pt>
                <c:pt idx="645" formatCode="General">
                  <c:v>973.83730321659937</c:v>
                </c:pt>
                <c:pt idx="646" formatCode="General">
                  <c:v>973.04311944596009</c:v>
                </c:pt>
                <c:pt idx="647" formatCode="General">
                  <c:v>971.29693333487535</c:v>
                </c:pt>
                <c:pt idx="648" formatCode="General">
                  <c:v>970.04965754124339</c:v>
                </c:pt>
                <c:pt idx="649" formatCode="General">
                  <c:v>967.68746991575256</c:v>
                </c:pt>
                <c:pt idx="650" formatCode="General">
                  <c:v>967.36674185453296</c:v>
                </c:pt>
                <c:pt idx="651" formatCode="General">
                  <c:v>965.72746509718809</c:v>
                </c:pt>
                <c:pt idx="652" formatCode="General">
                  <c:v>964.41400732266948</c:v>
                </c:pt>
                <c:pt idx="653" formatCode="General">
                  <c:v>962.98345835119778</c:v>
                </c:pt>
                <c:pt idx="654" formatCode="General">
                  <c:v>961.58345490936597</c:v>
                </c:pt>
                <c:pt idx="655" formatCode="General">
                  <c:v>960.34636095894746</c:v>
                </c:pt>
                <c:pt idx="656" formatCode="General">
                  <c:v>958.64090222071593</c:v>
                </c:pt>
                <c:pt idx="657" formatCode="General">
                  <c:v>957.22562601406412</c:v>
                </c:pt>
                <c:pt idx="658" formatCode="General">
                  <c:v>955.55580372707914</c:v>
                </c:pt>
                <c:pt idx="659" formatCode="General">
                  <c:v>953.99798171544091</c:v>
                </c:pt>
                <c:pt idx="660" formatCode="General">
                  <c:v>952.80670605948239</c:v>
                </c:pt>
                <c:pt idx="661" formatCode="General">
                  <c:v>951.503430128177</c:v>
                </c:pt>
                <c:pt idx="662" formatCode="General">
                  <c:v>949.44669779908588</c:v>
                </c:pt>
                <c:pt idx="663" formatCode="General">
                  <c:v>948.81033259825324</c:v>
                </c:pt>
                <c:pt idx="664" formatCode="General">
                  <c:v>946.82487317165533</c:v>
                </c:pt>
                <c:pt idx="665" formatCode="General">
                  <c:v>945.73032502622323</c:v>
                </c:pt>
                <c:pt idx="666" formatCode="General">
                  <c:v>944.30486697635808</c:v>
                </c:pt>
                <c:pt idx="667" formatCode="General">
                  <c:v>942.89468169131317</c:v>
                </c:pt>
                <c:pt idx="668" formatCode="General">
                  <c:v>940.9295859511418</c:v>
                </c:pt>
                <c:pt idx="669" formatCode="General">
                  <c:v>939.96740176748278</c:v>
                </c:pt>
                <c:pt idx="670" formatCode="General">
                  <c:v>938.46557989351788</c:v>
                </c:pt>
                <c:pt idx="671" formatCode="General">
                  <c:v>936.90775788187955</c:v>
                </c:pt>
                <c:pt idx="672" formatCode="General">
                  <c:v>935.52302720486762</c:v>
                </c:pt>
                <c:pt idx="673" formatCode="General">
                  <c:v>933.55793146469659</c:v>
                </c:pt>
                <c:pt idx="674" formatCode="General">
                  <c:v>931.67938139183855</c:v>
                </c:pt>
                <c:pt idx="675" formatCode="General">
                  <c:v>930.32010532286017</c:v>
                </c:pt>
                <c:pt idx="676" formatCode="General">
                  <c:v>928.87428358656837</c:v>
                </c:pt>
                <c:pt idx="677" formatCode="General">
                  <c:v>927.26046143725671</c:v>
                </c:pt>
                <c:pt idx="678" formatCode="General">
                  <c:v>925.75354864168503</c:v>
                </c:pt>
                <c:pt idx="679" formatCode="General">
                  <c:v>924.4706363968063</c:v>
                </c:pt>
                <c:pt idx="680" formatCode="General">
                  <c:v>922.89245069874153</c:v>
                </c:pt>
                <c:pt idx="681" formatCode="General">
                  <c:v>920.88662758571695</c:v>
                </c:pt>
                <c:pt idx="682" formatCode="General">
                  <c:v>919.63426087047833</c:v>
                </c:pt>
                <c:pt idx="683" formatCode="General">
                  <c:v>917.54698301174733</c:v>
                </c:pt>
                <c:pt idx="684" formatCode="General">
                  <c:v>916.63570804415485</c:v>
                </c:pt>
                <c:pt idx="685" formatCode="General">
                  <c:v>914.51279373417719</c:v>
                </c:pt>
                <c:pt idx="686" formatCode="General">
                  <c:v>913.12806305716526</c:v>
                </c:pt>
                <c:pt idx="687" formatCode="General">
                  <c:v>911.76878698818689</c:v>
                </c:pt>
                <c:pt idx="688" formatCode="General">
                  <c:v>910.02260087710204</c:v>
                </c:pt>
                <c:pt idx="689" formatCode="General">
                  <c:v>908.45459702225048</c:v>
                </c:pt>
                <c:pt idx="690" formatCode="General">
                  <c:v>906.7440473624124</c:v>
                </c:pt>
                <c:pt idx="691" formatCode="General">
                  <c:v>905.40513497986058</c:v>
                </c:pt>
                <c:pt idx="692" formatCode="General">
                  <c:v>903.27203882666947</c:v>
                </c:pt>
                <c:pt idx="693" formatCode="General">
                  <c:v>901.78548971752434</c:v>
                </c:pt>
                <c:pt idx="694" formatCode="General">
                  <c:v>899.97312162555306</c:v>
                </c:pt>
                <c:pt idx="695" formatCode="General">
                  <c:v>898.41020869230829</c:v>
                </c:pt>
                <c:pt idx="696" formatCode="General">
                  <c:v>896.9134777399496</c:v>
                </c:pt>
                <c:pt idx="697" formatCode="General">
                  <c:v>895.24365545296507</c:v>
                </c:pt>
                <c:pt idx="698" formatCode="General">
                  <c:v>893.996379659333</c:v>
                </c:pt>
                <c:pt idx="699" formatCode="General">
                  <c:v>891.7614650740087</c:v>
                </c:pt>
                <c:pt idx="700" formatCode="General">
                  <c:v>890.22909767040358</c:v>
                </c:pt>
                <c:pt idx="701" formatCode="General">
                  <c:v>888.54400261859882</c:v>
                </c:pt>
                <c:pt idx="702" formatCode="General">
                  <c:v>887.08290811748725</c:v>
                </c:pt>
                <c:pt idx="703" formatCode="General">
                  <c:v>885.07708500446267</c:v>
                </c:pt>
                <c:pt idx="704" formatCode="General">
                  <c:v>883.30035336373794</c:v>
                </c:pt>
                <c:pt idx="705" formatCode="General">
                  <c:v>881.64071291996652</c:v>
                </c:pt>
                <c:pt idx="706" formatCode="General">
                  <c:v>880.12361828118128</c:v>
                </c:pt>
                <c:pt idx="707" formatCode="General">
                  <c:v>878.21961360029002</c:v>
                </c:pt>
                <c:pt idx="708" formatCode="General">
                  <c:v>876.44288195956551</c:v>
                </c:pt>
                <c:pt idx="709" formatCode="General">
                  <c:v>874.95633285042027</c:v>
                </c:pt>
                <c:pt idx="710" formatCode="General">
                  <c:v>872.06468937783677</c:v>
                </c:pt>
                <c:pt idx="711" formatCode="General">
                  <c:v>870.60868579833163</c:v>
                </c:pt>
                <c:pt idx="712" formatCode="General">
                  <c:v>867.59995112879517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95A-4FA0-93EB-9136E826C856}"/>
            </c:ext>
          </c:extLst>
        </c:ser>
        <c:ser>
          <c:idx val="8"/>
          <c:order val="8"/>
          <c:tx>
            <c:strRef>
              <c:f>'46NTAH'!$B$2</c:f>
              <c:strCache>
                <c:ptCount val="1"/>
                <c:pt idx="0">
                  <c:v>AWA_3_09_Rz</c:v>
                </c:pt>
              </c:strCache>
            </c:strRef>
          </c:tx>
          <c:spPr>
            <a:ln w="28575" cap="rnd" cmpd="sng" algn="ctr">
              <a:solidFill>
                <a:srgbClr val="E66E5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'46NTAH'!$H$22:$H$723</c:f>
              <c:numCache>
                <c:formatCode>0.000</c:formatCode>
                <c:ptCount val="702"/>
                <c:pt idx="0">
                  <c:v>3.4196839750859706E-5</c:v>
                </c:pt>
                <c:pt idx="1">
                  <c:v>3.8193703750859703E-5</c:v>
                </c:pt>
                <c:pt idx="2">
                  <c:v>3.2073331750859703E-5</c:v>
                </c:pt>
                <c:pt idx="3">
                  <c:v>3.3475103750859704E-5</c:v>
                </c:pt>
                <c:pt idx="4">
                  <c:v>3.2055095750859705E-5</c:v>
                </c:pt>
                <c:pt idx="5">
                  <c:v>5.68544797508597E-5</c:v>
                </c:pt>
                <c:pt idx="6">
                  <c:v>8.2742839750859712E-5</c:v>
                </c:pt>
                <c:pt idx="7">
                  <c:v>1.102652397508597E-4</c:v>
                </c:pt>
                <c:pt idx="8">
                  <c:v>1.3781083975085971E-4</c:v>
                </c:pt>
                <c:pt idx="9">
                  <c:v>1.6806603975085969E-4</c:v>
                </c:pt>
                <c:pt idx="10">
                  <c:v>2.0333963975085971E-4</c:v>
                </c:pt>
                <c:pt idx="11">
                  <c:v>2.3995523975085971E-4</c:v>
                </c:pt>
                <c:pt idx="12">
                  <c:v>2.755156397508597E-4</c:v>
                </c:pt>
                <c:pt idx="13">
                  <c:v>3.0862923975085972E-4</c:v>
                </c:pt>
                <c:pt idx="14">
                  <c:v>3.4705283975085965E-4</c:v>
                </c:pt>
                <c:pt idx="15">
                  <c:v>3.8164363975085969E-4</c:v>
                </c:pt>
                <c:pt idx="16">
                  <c:v>4.1447083975085973E-4</c:v>
                </c:pt>
                <c:pt idx="17">
                  <c:v>4.5991283975085971E-4</c:v>
                </c:pt>
                <c:pt idx="18">
                  <c:v>5.0361283975085974E-4</c:v>
                </c:pt>
                <c:pt idx="19">
                  <c:v>5.351888397508597E-4</c:v>
                </c:pt>
                <c:pt idx="20">
                  <c:v>5.8048883975085977E-4</c:v>
                </c:pt>
                <c:pt idx="21">
                  <c:v>6.1534483975085976E-4</c:v>
                </c:pt>
                <c:pt idx="22">
                  <c:v>6.6876083975085968E-4</c:v>
                </c:pt>
                <c:pt idx="23">
                  <c:v>7.0326083975085982E-4</c:v>
                </c:pt>
                <c:pt idx="24">
                  <c:v>7.4603283975085977E-4</c:v>
                </c:pt>
                <c:pt idx="25">
                  <c:v>7.9239283975085983E-4</c:v>
                </c:pt>
                <c:pt idx="26">
                  <c:v>8.2730883975085979E-4</c:v>
                </c:pt>
                <c:pt idx="27">
                  <c:v>8.8048083975085989E-4</c:v>
                </c:pt>
                <c:pt idx="28">
                  <c:v>9.2256083975085978E-4</c:v>
                </c:pt>
                <c:pt idx="29">
                  <c:v>9.6731283975085968E-4</c:v>
                </c:pt>
                <c:pt idx="30">
                  <c:v>1.0132568397508599E-3</c:v>
                </c:pt>
                <c:pt idx="31">
                  <c:v>1.0588408397508597E-3</c:v>
                </c:pt>
                <c:pt idx="32">
                  <c:v>1.1109528397508597E-3</c:v>
                </c:pt>
                <c:pt idx="33">
                  <c:v>1.1534928397508599E-3</c:v>
                </c:pt>
                <c:pt idx="34">
                  <c:v>1.2019528397508596E-3</c:v>
                </c:pt>
                <c:pt idx="35">
                  <c:v>1.2484648397508597E-3</c:v>
                </c:pt>
                <c:pt idx="36">
                  <c:v>1.2976648397508598E-3</c:v>
                </c:pt>
                <c:pt idx="37">
                  <c:v>1.3415248397508597E-3</c:v>
                </c:pt>
                <c:pt idx="38">
                  <c:v>1.3829128397508598E-3</c:v>
                </c:pt>
                <c:pt idx="39">
                  <c:v>1.4322848397508598E-3</c:v>
                </c:pt>
                <c:pt idx="40">
                  <c:v>1.4877808397508595E-3</c:v>
                </c:pt>
                <c:pt idx="41">
                  <c:v>1.5313368397508597E-3</c:v>
                </c:pt>
                <c:pt idx="42">
                  <c:v>1.5885768397508595E-3</c:v>
                </c:pt>
                <c:pt idx="43">
                  <c:v>1.6302128397508598E-3</c:v>
                </c:pt>
                <c:pt idx="44">
                  <c:v>1.6781368397508598E-3</c:v>
                </c:pt>
                <c:pt idx="45">
                  <c:v>1.7181648397508597E-3</c:v>
                </c:pt>
                <c:pt idx="46">
                  <c:v>1.7729168397508596E-3</c:v>
                </c:pt>
                <c:pt idx="47">
                  <c:v>1.8176728397508596E-3</c:v>
                </c:pt>
                <c:pt idx="48">
                  <c:v>1.8784488397508598E-3</c:v>
                </c:pt>
                <c:pt idx="49">
                  <c:v>1.9232128397508597E-3</c:v>
                </c:pt>
                <c:pt idx="50">
                  <c:v>1.9741208397508598E-3</c:v>
                </c:pt>
                <c:pt idx="51">
                  <c:v>2.0229528397508597E-3</c:v>
                </c:pt>
                <c:pt idx="52">
                  <c:v>2.0696248397508595E-3</c:v>
                </c:pt>
                <c:pt idx="53">
                  <c:v>2.1218928397508598E-3</c:v>
                </c:pt>
                <c:pt idx="54">
                  <c:v>2.1728128397508597E-3</c:v>
                </c:pt>
                <c:pt idx="55">
                  <c:v>2.2222048397508593E-3</c:v>
                </c:pt>
                <c:pt idx="56">
                  <c:v>2.2716048397508595E-3</c:v>
                </c:pt>
                <c:pt idx="57">
                  <c:v>2.3224968397508598E-3</c:v>
                </c:pt>
                <c:pt idx="58">
                  <c:v>2.3690048397508596E-3</c:v>
                </c:pt>
                <c:pt idx="59">
                  <c:v>2.4129008397508599E-3</c:v>
                </c:pt>
                <c:pt idx="60">
                  <c:v>2.4612168397508596E-3</c:v>
                </c:pt>
                <c:pt idx="61">
                  <c:v>2.5057768397508595E-3</c:v>
                </c:pt>
                <c:pt idx="62">
                  <c:v>2.5595568397508593E-3</c:v>
                </c:pt>
                <c:pt idx="63">
                  <c:v>2.6053448397508595E-3</c:v>
                </c:pt>
                <c:pt idx="64">
                  <c:v>2.65694083975086E-3</c:v>
                </c:pt>
                <c:pt idx="65">
                  <c:v>2.69908483975086E-3</c:v>
                </c:pt>
                <c:pt idx="66">
                  <c:v>2.74226883975086E-3</c:v>
                </c:pt>
                <c:pt idx="67">
                  <c:v>2.7966608397508599E-3</c:v>
                </c:pt>
                <c:pt idx="68">
                  <c:v>2.8477488397508598E-3</c:v>
                </c:pt>
                <c:pt idx="69">
                  <c:v>2.9018088397508596E-3</c:v>
                </c:pt>
                <c:pt idx="70">
                  <c:v>2.9494288397508596E-3</c:v>
                </c:pt>
                <c:pt idx="71">
                  <c:v>3.0007888397508599E-3</c:v>
                </c:pt>
                <c:pt idx="72">
                  <c:v>3.0507768397508594E-3</c:v>
                </c:pt>
                <c:pt idx="73">
                  <c:v>3.0992688397508596E-3</c:v>
                </c:pt>
                <c:pt idx="74">
                  <c:v>3.15302883975086E-3</c:v>
                </c:pt>
                <c:pt idx="75">
                  <c:v>3.1969208397508598E-3</c:v>
                </c:pt>
                <c:pt idx="76">
                  <c:v>3.2403688397508595E-3</c:v>
                </c:pt>
                <c:pt idx="77">
                  <c:v>3.2872048397508597E-3</c:v>
                </c:pt>
                <c:pt idx="78">
                  <c:v>3.3390968397508597E-3</c:v>
                </c:pt>
                <c:pt idx="79">
                  <c:v>3.38450483975086E-3</c:v>
                </c:pt>
                <c:pt idx="80">
                  <c:v>3.4359968397508593E-3</c:v>
                </c:pt>
                <c:pt idx="81">
                  <c:v>3.4843328397508593E-3</c:v>
                </c:pt>
                <c:pt idx="82">
                  <c:v>3.5286168397508592E-3</c:v>
                </c:pt>
                <c:pt idx="83">
                  <c:v>3.5802848397508595E-3</c:v>
                </c:pt>
                <c:pt idx="84">
                  <c:v>3.6292768397508594E-3</c:v>
                </c:pt>
                <c:pt idx="85">
                  <c:v>3.6817208397508594E-3</c:v>
                </c:pt>
                <c:pt idx="86">
                  <c:v>3.7321568397508599E-3</c:v>
                </c:pt>
                <c:pt idx="87">
                  <c:v>3.7747888397508594E-3</c:v>
                </c:pt>
                <c:pt idx="88">
                  <c:v>3.8247288397508595E-3</c:v>
                </c:pt>
                <c:pt idx="89">
                  <c:v>3.8664088397508596E-3</c:v>
                </c:pt>
                <c:pt idx="90">
                  <c:v>3.9136888397508594E-3</c:v>
                </c:pt>
                <c:pt idx="91">
                  <c:v>3.9675888397508593E-3</c:v>
                </c:pt>
                <c:pt idx="92">
                  <c:v>4.0154288397508597E-3</c:v>
                </c:pt>
                <c:pt idx="93">
                  <c:v>4.0637968397508597E-3</c:v>
                </c:pt>
                <c:pt idx="94">
                  <c:v>4.1180368397508603E-3</c:v>
                </c:pt>
                <c:pt idx="95">
                  <c:v>4.1761168397508597E-3</c:v>
                </c:pt>
                <c:pt idx="96">
                  <c:v>4.2115168397508593E-3</c:v>
                </c:pt>
                <c:pt idx="97">
                  <c:v>4.2623568397508601E-3</c:v>
                </c:pt>
                <c:pt idx="98">
                  <c:v>4.3142768397508597E-3</c:v>
                </c:pt>
                <c:pt idx="99">
                  <c:v>4.3574768397508599E-3</c:v>
                </c:pt>
                <c:pt idx="100">
                  <c:v>4.3987168397508596E-3</c:v>
                </c:pt>
                <c:pt idx="101">
                  <c:v>4.45823683975086E-3</c:v>
                </c:pt>
                <c:pt idx="102">
                  <c:v>4.5036368397508601E-3</c:v>
                </c:pt>
                <c:pt idx="103">
                  <c:v>4.5523168397508598E-3</c:v>
                </c:pt>
                <c:pt idx="104">
                  <c:v>4.6061968397508599E-3</c:v>
                </c:pt>
                <c:pt idx="105">
                  <c:v>4.6378368397508593E-3</c:v>
                </c:pt>
                <c:pt idx="106">
                  <c:v>4.6938368397508598E-3</c:v>
                </c:pt>
                <c:pt idx="107">
                  <c:v>4.7410768397508594E-3</c:v>
                </c:pt>
                <c:pt idx="108">
                  <c:v>4.7935168397508603E-3</c:v>
                </c:pt>
                <c:pt idx="109">
                  <c:v>4.8602368397508595E-3</c:v>
                </c:pt>
                <c:pt idx="110">
                  <c:v>4.9080368397508593E-3</c:v>
                </c:pt>
                <c:pt idx="111">
                  <c:v>4.9707968397508595E-3</c:v>
                </c:pt>
                <c:pt idx="112">
                  <c:v>5.0371168397508595E-3</c:v>
                </c:pt>
                <c:pt idx="113">
                  <c:v>5.1123568397508602E-3</c:v>
                </c:pt>
                <c:pt idx="114">
                  <c:v>5.1931968397508597E-3</c:v>
                </c:pt>
                <c:pt idx="115">
                  <c:v>5.2936768397508598E-3</c:v>
                </c:pt>
                <c:pt idx="116">
                  <c:v>5.4253968397508599E-3</c:v>
                </c:pt>
                <c:pt idx="117">
                  <c:v>5.5767168397508589E-3</c:v>
                </c:pt>
                <c:pt idx="118">
                  <c:v>5.7380368397508593E-3</c:v>
                </c:pt>
                <c:pt idx="119">
                  <c:v>5.8999568397508596E-3</c:v>
                </c:pt>
                <c:pt idx="120">
                  <c:v>6.090796839750859E-3</c:v>
                </c:pt>
                <c:pt idx="121">
                  <c:v>6.3079168397508602E-3</c:v>
                </c:pt>
                <c:pt idx="122">
                  <c:v>6.4945168397508605E-3</c:v>
                </c:pt>
                <c:pt idx="123">
                  <c:v>6.6925568397508597E-3</c:v>
                </c:pt>
                <c:pt idx="124">
                  <c:v>6.8809168397508591E-3</c:v>
                </c:pt>
                <c:pt idx="125">
                  <c:v>7.0548768397508599E-3</c:v>
                </c:pt>
                <c:pt idx="126">
                  <c:v>7.24267683975086E-3</c:v>
                </c:pt>
                <c:pt idx="127">
                  <c:v>7.4290768397508597E-3</c:v>
                </c:pt>
                <c:pt idx="128">
                  <c:v>7.6056768397508604E-3</c:v>
                </c:pt>
                <c:pt idx="129">
                  <c:v>7.7849968397508598E-3</c:v>
                </c:pt>
                <c:pt idx="130">
                  <c:v>7.9611168397508598E-3</c:v>
                </c:pt>
                <c:pt idx="131">
                  <c:v>8.1521568397508598E-3</c:v>
                </c:pt>
                <c:pt idx="132">
                  <c:v>8.3380768397508589E-3</c:v>
                </c:pt>
                <c:pt idx="133">
                  <c:v>8.5233968397508599E-3</c:v>
                </c:pt>
                <c:pt idx="134">
                  <c:v>8.6928368397508598E-3</c:v>
                </c:pt>
                <c:pt idx="135">
                  <c:v>8.8867168397508602E-3</c:v>
                </c:pt>
                <c:pt idx="136">
                  <c:v>9.0549568397508603E-3</c:v>
                </c:pt>
                <c:pt idx="137">
                  <c:v>9.2674768397508593E-3</c:v>
                </c:pt>
                <c:pt idx="138">
                  <c:v>9.4368368397508597E-3</c:v>
                </c:pt>
                <c:pt idx="139">
                  <c:v>9.6262768397508587E-3</c:v>
                </c:pt>
                <c:pt idx="140">
                  <c:v>9.8123968397508601E-3</c:v>
                </c:pt>
                <c:pt idx="141">
                  <c:v>9.99643683975086E-3</c:v>
                </c:pt>
                <c:pt idx="142">
                  <c:v>1.0197556839750859E-2</c:v>
                </c:pt>
                <c:pt idx="143">
                  <c:v>1.0408596839750858E-2</c:v>
                </c:pt>
                <c:pt idx="144">
                  <c:v>1.059647683975086E-2</c:v>
                </c:pt>
                <c:pt idx="145">
                  <c:v>1.0796956839750859E-2</c:v>
                </c:pt>
                <c:pt idx="146">
                  <c:v>1.0989956839750861E-2</c:v>
                </c:pt>
                <c:pt idx="147">
                  <c:v>1.1184396839750858E-2</c:v>
                </c:pt>
                <c:pt idx="148">
                  <c:v>1.1369756839750859E-2</c:v>
                </c:pt>
                <c:pt idx="149">
                  <c:v>1.158347683975086E-2</c:v>
                </c:pt>
                <c:pt idx="150">
                  <c:v>1.1772236839750861E-2</c:v>
                </c:pt>
                <c:pt idx="151">
                  <c:v>1.196751683975086E-2</c:v>
                </c:pt>
                <c:pt idx="152">
                  <c:v>1.218339683975086E-2</c:v>
                </c:pt>
                <c:pt idx="153">
                  <c:v>1.2370796839750859E-2</c:v>
                </c:pt>
                <c:pt idx="154">
                  <c:v>1.2572316839750859E-2</c:v>
                </c:pt>
                <c:pt idx="155">
                  <c:v>1.276443683975086E-2</c:v>
                </c:pt>
                <c:pt idx="156">
                  <c:v>1.296587683975086E-2</c:v>
                </c:pt>
                <c:pt idx="157">
                  <c:v>1.318939683975086E-2</c:v>
                </c:pt>
                <c:pt idx="158">
                  <c:v>1.3379956839750859E-2</c:v>
                </c:pt>
                <c:pt idx="159">
                  <c:v>1.358435683975086E-2</c:v>
                </c:pt>
                <c:pt idx="160">
                  <c:v>1.3768516839750859E-2</c:v>
                </c:pt>
                <c:pt idx="161">
                  <c:v>1.398919683975086E-2</c:v>
                </c:pt>
                <c:pt idx="162">
                  <c:v>1.4185316839750859E-2</c:v>
                </c:pt>
                <c:pt idx="163">
                  <c:v>1.438875683975086E-2</c:v>
                </c:pt>
                <c:pt idx="164">
                  <c:v>1.4594876839750859E-2</c:v>
                </c:pt>
                <c:pt idx="165">
                  <c:v>1.4782076839750859E-2</c:v>
                </c:pt>
                <c:pt idx="166">
                  <c:v>1.5009556839750859E-2</c:v>
                </c:pt>
                <c:pt idx="167">
                  <c:v>1.5202516839750858E-2</c:v>
                </c:pt>
                <c:pt idx="168">
                  <c:v>1.5428156839750859E-2</c:v>
                </c:pt>
                <c:pt idx="169">
                  <c:v>1.5652316839750859E-2</c:v>
                </c:pt>
                <c:pt idx="170">
                  <c:v>1.5846396839750861E-2</c:v>
                </c:pt>
                <c:pt idx="171">
                  <c:v>1.6070156839750861E-2</c:v>
                </c:pt>
                <c:pt idx="172">
                  <c:v>1.6267116839750861E-2</c:v>
                </c:pt>
                <c:pt idx="173">
                  <c:v>1.645775683975086E-2</c:v>
                </c:pt>
                <c:pt idx="174">
                  <c:v>1.6677476839750859E-2</c:v>
                </c:pt>
                <c:pt idx="175">
                  <c:v>1.687299683975086E-2</c:v>
                </c:pt>
                <c:pt idx="176">
                  <c:v>1.7062476839750859E-2</c:v>
                </c:pt>
                <c:pt idx="177">
                  <c:v>1.7274756839750861E-2</c:v>
                </c:pt>
                <c:pt idx="178">
                  <c:v>1.7465076839750859E-2</c:v>
                </c:pt>
                <c:pt idx="179">
                  <c:v>1.7679996839750859E-2</c:v>
                </c:pt>
                <c:pt idx="180">
                  <c:v>1.7884716839750861E-2</c:v>
                </c:pt>
                <c:pt idx="181">
                  <c:v>1.8094236839750859E-2</c:v>
                </c:pt>
                <c:pt idx="182">
                  <c:v>1.8294756839750858E-2</c:v>
                </c:pt>
                <c:pt idx="183">
                  <c:v>1.8507556839750861E-2</c:v>
                </c:pt>
                <c:pt idx="184">
                  <c:v>1.873195683975086E-2</c:v>
                </c:pt>
                <c:pt idx="185">
                  <c:v>1.8933916839750861E-2</c:v>
                </c:pt>
                <c:pt idx="186">
                  <c:v>1.9148076839750859E-2</c:v>
                </c:pt>
                <c:pt idx="187">
                  <c:v>1.9357436839750858E-2</c:v>
                </c:pt>
                <c:pt idx="188">
                  <c:v>1.9565756839750859E-2</c:v>
                </c:pt>
                <c:pt idx="189">
                  <c:v>1.975203683975086E-2</c:v>
                </c:pt>
                <c:pt idx="190">
                  <c:v>1.9951436839750859E-2</c:v>
                </c:pt>
                <c:pt idx="191">
                  <c:v>2.0160556839750862E-2</c:v>
                </c:pt>
                <c:pt idx="192">
                  <c:v>2.0376076839750859E-2</c:v>
                </c:pt>
                <c:pt idx="193">
                  <c:v>2.0579916839750859E-2</c:v>
                </c:pt>
                <c:pt idx="194">
                  <c:v>2.0796236839750862E-2</c:v>
                </c:pt>
                <c:pt idx="195">
                  <c:v>2.0998876839750862E-2</c:v>
                </c:pt>
                <c:pt idx="196">
                  <c:v>2.1205756839750858E-2</c:v>
                </c:pt>
                <c:pt idx="197">
                  <c:v>2.1408076839750861E-2</c:v>
                </c:pt>
                <c:pt idx="198">
                  <c:v>2.160271683975086E-2</c:v>
                </c:pt>
                <c:pt idx="199">
                  <c:v>2.1815876839750857E-2</c:v>
                </c:pt>
                <c:pt idx="200">
                  <c:v>2.2009356839750856E-2</c:v>
                </c:pt>
                <c:pt idx="201">
                  <c:v>2.2217396839750859E-2</c:v>
                </c:pt>
                <c:pt idx="202">
                  <c:v>2.2409036839750859E-2</c:v>
                </c:pt>
                <c:pt idx="203">
                  <c:v>2.2631276839750858E-2</c:v>
                </c:pt>
                <c:pt idx="204">
                  <c:v>2.2830876839750859E-2</c:v>
                </c:pt>
                <c:pt idx="205">
                  <c:v>2.302823683975086E-2</c:v>
                </c:pt>
                <c:pt idx="206">
                  <c:v>2.3228356839750858E-2</c:v>
                </c:pt>
                <c:pt idx="207">
                  <c:v>2.3422836839750862E-2</c:v>
                </c:pt>
                <c:pt idx="208">
                  <c:v>2.3638956839750858E-2</c:v>
                </c:pt>
                <c:pt idx="209">
                  <c:v>2.382795683975086E-2</c:v>
                </c:pt>
                <c:pt idx="210">
                  <c:v>2.402839683975086E-2</c:v>
                </c:pt>
                <c:pt idx="211">
                  <c:v>2.424031683975086E-2</c:v>
                </c:pt>
                <c:pt idx="212">
                  <c:v>2.444195683975086E-2</c:v>
                </c:pt>
                <c:pt idx="213">
                  <c:v>2.4636316839750858E-2</c:v>
                </c:pt>
                <c:pt idx="214">
                  <c:v>2.4853116839750861E-2</c:v>
                </c:pt>
                <c:pt idx="215">
                  <c:v>2.5042476839750857E-2</c:v>
                </c:pt>
                <c:pt idx="216">
                  <c:v>2.523471683975086E-2</c:v>
                </c:pt>
                <c:pt idx="217">
                  <c:v>2.5433196839750857E-2</c:v>
                </c:pt>
                <c:pt idx="218">
                  <c:v>2.563367683975086E-2</c:v>
                </c:pt>
                <c:pt idx="219">
                  <c:v>2.5846116839750861E-2</c:v>
                </c:pt>
                <c:pt idx="220">
                  <c:v>2.6024396839750857E-2</c:v>
                </c:pt>
                <c:pt idx="221">
                  <c:v>2.6239396839750861E-2</c:v>
                </c:pt>
                <c:pt idx="222">
                  <c:v>2.6438036839750861E-2</c:v>
                </c:pt>
                <c:pt idx="223">
                  <c:v>2.6633436839750863E-2</c:v>
                </c:pt>
                <c:pt idx="224">
                  <c:v>2.6839316839750858E-2</c:v>
                </c:pt>
                <c:pt idx="225">
                  <c:v>2.7052956839750859E-2</c:v>
                </c:pt>
                <c:pt idx="226">
                  <c:v>2.7265716839750858E-2</c:v>
                </c:pt>
                <c:pt idx="227">
                  <c:v>2.7452196839750861E-2</c:v>
                </c:pt>
                <c:pt idx="228">
                  <c:v>2.7657076839750858E-2</c:v>
                </c:pt>
                <c:pt idx="229">
                  <c:v>2.7842476839750861E-2</c:v>
                </c:pt>
                <c:pt idx="230">
                  <c:v>2.8047196839750859E-2</c:v>
                </c:pt>
                <c:pt idx="231">
                  <c:v>2.8265636839750859E-2</c:v>
                </c:pt>
                <c:pt idx="232">
                  <c:v>2.8457396839750859E-2</c:v>
                </c:pt>
                <c:pt idx="233">
                  <c:v>2.865691683975086E-2</c:v>
                </c:pt>
                <c:pt idx="234">
                  <c:v>2.8852276839750859E-2</c:v>
                </c:pt>
                <c:pt idx="235">
                  <c:v>2.9049996839750861E-2</c:v>
                </c:pt>
                <c:pt idx="236">
                  <c:v>2.9244996839750858E-2</c:v>
                </c:pt>
                <c:pt idx="237">
                  <c:v>2.9461076839750858E-2</c:v>
                </c:pt>
                <c:pt idx="238">
                  <c:v>2.9639796839750862E-2</c:v>
                </c:pt>
                <c:pt idx="239">
                  <c:v>2.987495683975086E-2</c:v>
                </c:pt>
                <c:pt idx="240">
                  <c:v>3.0067396839750859E-2</c:v>
                </c:pt>
                <c:pt idx="241">
                  <c:v>3.0267676839750859E-2</c:v>
                </c:pt>
                <c:pt idx="242">
                  <c:v>3.0474876839750861E-2</c:v>
                </c:pt>
                <c:pt idx="243">
                  <c:v>3.0674596839750858E-2</c:v>
                </c:pt>
                <c:pt idx="244">
                  <c:v>3.0894116839750862E-2</c:v>
                </c:pt>
                <c:pt idx="245">
                  <c:v>3.1077036839750858E-2</c:v>
                </c:pt>
                <c:pt idx="246">
                  <c:v>3.1290876839750861E-2</c:v>
                </c:pt>
                <c:pt idx="247">
                  <c:v>3.1501156839750862E-2</c:v>
                </c:pt>
                <c:pt idx="248">
                  <c:v>3.168367683975086E-2</c:v>
                </c:pt>
                <c:pt idx="249">
                  <c:v>3.1903516839750859E-2</c:v>
                </c:pt>
                <c:pt idx="250">
                  <c:v>3.2094396839750863E-2</c:v>
                </c:pt>
                <c:pt idx="251">
                  <c:v>3.2292116839750862E-2</c:v>
                </c:pt>
                <c:pt idx="252">
                  <c:v>3.2489476839750862E-2</c:v>
                </c:pt>
                <c:pt idx="253">
                  <c:v>3.268495683975086E-2</c:v>
                </c:pt>
                <c:pt idx="254">
                  <c:v>3.2883236839750862E-2</c:v>
                </c:pt>
                <c:pt idx="255">
                  <c:v>3.3094996839750861E-2</c:v>
                </c:pt>
                <c:pt idx="256">
                  <c:v>3.3316796839750862E-2</c:v>
                </c:pt>
                <c:pt idx="257">
                  <c:v>3.3515156839750856E-2</c:v>
                </c:pt>
                <c:pt idx="258">
                  <c:v>3.3730556839750861E-2</c:v>
                </c:pt>
                <c:pt idx="259">
                  <c:v>3.392823683975086E-2</c:v>
                </c:pt>
                <c:pt idx="260">
                  <c:v>3.4133556839750862E-2</c:v>
                </c:pt>
                <c:pt idx="261">
                  <c:v>3.4326836839750859E-2</c:v>
                </c:pt>
                <c:pt idx="262">
                  <c:v>3.4532396839750859E-2</c:v>
                </c:pt>
                <c:pt idx="263">
                  <c:v>3.4757396839750855E-2</c:v>
                </c:pt>
                <c:pt idx="264">
                  <c:v>3.4942236839750861E-2</c:v>
                </c:pt>
                <c:pt idx="265">
                  <c:v>3.5143596839750858E-2</c:v>
                </c:pt>
                <c:pt idx="266">
                  <c:v>3.5342916839750861E-2</c:v>
                </c:pt>
                <c:pt idx="267">
                  <c:v>3.5539036839750862E-2</c:v>
                </c:pt>
                <c:pt idx="268">
                  <c:v>3.5760316839750859E-2</c:v>
                </c:pt>
                <c:pt idx="269">
                  <c:v>3.5960796839750862E-2</c:v>
                </c:pt>
                <c:pt idx="270">
                  <c:v>3.6158396839750861E-2</c:v>
                </c:pt>
                <c:pt idx="271">
                  <c:v>3.6347076839750858E-2</c:v>
                </c:pt>
                <c:pt idx="272">
                  <c:v>3.6545556839750859E-2</c:v>
                </c:pt>
                <c:pt idx="273">
                  <c:v>3.6748276839750862E-2</c:v>
                </c:pt>
                <c:pt idx="274">
                  <c:v>3.6965316839750864E-2</c:v>
                </c:pt>
                <c:pt idx="275">
                  <c:v>3.7169956839750863E-2</c:v>
                </c:pt>
                <c:pt idx="276">
                  <c:v>3.7372196839750862E-2</c:v>
                </c:pt>
                <c:pt idx="277">
                  <c:v>3.7581436839750862E-2</c:v>
                </c:pt>
                <c:pt idx="278">
                  <c:v>3.7777156839750858E-2</c:v>
                </c:pt>
                <c:pt idx="279">
                  <c:v>3.7998516839750855E-2</c:v>
                </c:pt>
                <c:pt idx="280">
                  <c:v>3.8217676839750858E-2</c:v>
                </c:pt>
                <c:pt idx="281">
                  <c:v>3.8416476839750857E-2</c:v>
                </c:pt>
                <c:pt idx="282">
                  <c:v>3.8640836839750857E-2</c:v>
                </c:pt>
                <c:pt idx="283">
                  <c:v>3.8863236839750862E-2</c:v>
                </c:pt>
                <c:pt idx="284">
                  <c:v>3.9062636839750857E-2</c:v>
                </c:pt>
                <c:pt idx="285">
                  <c:v>3.9253436839750862E-2</c:v>
                </c:pt>
                <c:pt idx="286">
                  <c:v>3.9456436839750857E-2</c:v>
                </c:pt>
                <c:pt idx="287">
                  <c:v>3.965335683975086E-2</c:v>
                </c:pt>
                <c:pt idx="288">
                  <c:v>3.9855556839750859E-2</c:v>
                </c:pt>
                <c:pt idx="289">
                  <c:v>4.0072196839750863E-2</c:v>
                </c:pt>
                <c:pt idx="290">
                  <c:v>4.0267396839750863E-2</c:v>
                </c:pt>
                <c:pt idx="291">
                  <c:v>4.0458596839750866E-2</c:v>
                </c:pt>
                <c:pt idx="292">
                  <c:v>4.0665796839750863E-2</c:v>
                </c:pt>
                <c:pt idx="293">
                  <c:v>4.0871396839750856E-2</c:v>
                </c:pt>
                <c:pt idx="294">
                  <c:v>4.1068596839750865E-2</c:v>
                </c:pt>
                <c:pt idx="295">
                  <c:v>4.1288596839750863E-2</c:v>
                </c:pt>
                <c:pt idx="296">
                  <c:v>4.1491796839750864E-2</c:v>
                </c:pt>
                <c:pt idx="297">
                  <c:v>4.1691396839750865E-2</c:v>
                </c:pt>
                <c:pt idx="298">
                  <c:v>4.1899796839750862E-2</c:v>
                </c:pt>
                <c:pt idx="299">
                  <c:v>4.211699683975087E-2</c:v>
                </c:pt>
                <c:pt idx="300">
                  <c:v>4.2324996839750863E-2</c:v>
                </c:pt>
                <c:pt idx="301">
                  <c:v>4.2520596839750867E-2</c:v>
                </c:pt>
                <c:pt idx="302">
                  <c:v>4.2718596839750864E-2</c:v>
                </c:pt>
                <c:pt idx="303">
                  <c:v>4.292659683975087E-2</c:v>
                </c:pt>
                <c:pt idx="304">
                  <c:v>4.3149396839750859E-2</c:v>
                </c:pt>
                <c:pt idx="305">
                  <c:v>4.3358196839750861E-2</c:v>
                </c:pt>
                <c:pt idx="306">
                  <c:v>4.3566996839750863E-2</c:v>
                </c:pt>
                <c:pt idx="307">
                  <c:v>4.377259683975087E-2</c:v>
                </c:pt>
                <c:pt idx="308">
                  <c:v>4.3990996839750857E-2</c:v>
                </c:pt>
                <c:pt idx="309">
                  <c:v>4.4213396839750861E-2</c:v>
                </c:pt>
                <c:pt idx="310">
                  <c:v>4.444019683975086E-2</c:v>
                </c:pt>
                <c:pt idx="311">
                  <c:v>4.463779683975086E-2</c:v>
                </c:pt>
                <c:pt idx="312">
                  <c:v>4.4836196839750861E-2</c:v>
                </c:pt>
                <c:pt idx="313">
                  <c:v>4.5035796839750869E-2</c:v>
                </c:pt>
                <c:pt idx="314">
                  <c:v>4.5225396839750867E-2</c:v>
                </c:pt>
                <c:pt idx="315">
                  <c:v>4.5433396839750867E-2</c:v>
                </c:pt>
                <c:pt idx="316">
                  <c:v>4.5630196839750864E-2</c:v>
                </c:pt>
                <c:pt idx="317">
                  <c:v>4.5815396839750867E-2</c:v>
                </c:pt>
                <c:pt idx="318">
                  <c:v>4.602339683975086E-2</c:v>
                </c:pt>
                <c:pt idx="319">
                  <c:v>4.6222996839750861E-2</c:v>
                </c:pt>
                <c:pt idx="320">
                  <c:v>4.6353796839750869E-2</c:v>
                </c:pt>
                <c:pt idx="321">
                  <c:v>4.616019683975086E-2</c:v>
                </c:pt>
                <c:pt idx="322">
                  <c:v>4.6287796839750858E-2</c:v>
                </c:pt>
                <c:pt idx="323">
                  <c:v>4.6404996839750863E-2</c:v>
                </c:pt>
                <c:pt idx="324">
                  <c:v>4.6579796839750866E-2</c:v>
                </c:pt>
                <c:pt idx="325">
                  <c:v>4.6748596839750862E-2</c:v>
                </c:pt>
                <c:pt idx="326">
                  <c:v>4.6962996839750859E-2</c:v>
                </c:pt>
                <c:pt idx="327">
                  <c:v>4.7144196839750865E-2</c:v>
                </c:pt>
                <c:pt idx="328">
                  <c:v>4.7366996839750861E-2</c:v>
                </c:pt>
                <c:pt idx="329">
                  <c:v>4.757859683975086E-2</c:v>
                </c:pt>
                <c:pt idx="330">
                  <c:v>4.7781796839750861E-2</c:v>
                </c:pt>
                <c:pt idx="331">
                  <c:v>4.8006196839750867E-2</c:v>
                </c:pt>
                <c:pt idx="332">
                  <c:v>4.8235396839750866E-2</c:v>
                </c:pt>
                <c:pt idx="333">
                  <c:v>4.8436196839750867E-2</c:v>
                </c:pt>
                <c:pt idx="334">
                  <c:v>4.8636196839750866E-2</c:v>
                </c:pt>
                <c:pt idx="335">
                  <c:v>4.8849396839750862E-2</c:v>
                </c:pt>
                <c:pt idx="336">
                  <c:v>4.9080596839750863E-2</c:v>
                </c:pt>
                <c:pt idx="337">
                  <c:v>4.9282196839750866E-2</c:v>
                </c:pt>
                <c:pt idx="338">
                  <c:v>4.9492996839750864E-2</c:v>
                </c:pt>
                <c:pt idx="339">
                  <c:v>4.9701396839750861E-2</c:v>
                </c:pt>
                <c:pt idx="340">
                  <c:v>4.9908596839750866E-2</c:v>
                </c:pt>
                <c:pt idx="341">
                  <c:v>5.0129796839750856E-2</c:v>
                </c:pt>
                <c:pt idx="342">
                  <c:v>5.0344596839750864E-2</c:v>
                </c:pt>
                <c:pt idx="343">
                  <c:v>5.054579683975087E-2</c:v>
                </c:pt>
                <c:pt idx="344">
                  <c:v>5.0777396839750868E-2</c:v>
                </c:pt>
                <c:pt idx="345">
                  <c:v>5.0988996839750868E-2</c:v>
                </c:pt>
                <c:pt idx="346">
                  <c:v>5.1186196839750862E-2</c:v>
                </c:pt>
                <c:pt idx="347">
                  <c:v>5.1397396839750871E-2</c:v>
                </c:pt>
                <c:pt idx="348">
                  <c:v>5.1606196839750859E-2</c:v>
                </c:pt>
                <c:pt idx="349">
                  <c:v>5.1807396839750865E-2</c:v>
                </c:pt>
                <c:pt idx="350">
                  <c:v>5.2020196839750864E-2</c:v>
                </c:pt>
                <c:pt idx="351">
                  <c:v>5.2242596839750861E-2</c:v>
                </c:pt>
                <c:pt idx="352">
                  <c:v>5.2449796839750859E-2</c:v>
                </c:pt>
                <c:pt idx="353">
                  <c:v>5.2689396839750866E-2</c:v>
                </c:pt>
                <c:pt idx="354">
                  <c:v>5.2906996839750864E-2</c:v>
                </c:pt>
                <c:pt idx="355">
                  <c:v>5.3143796839750859E-2</c:v>
                </c:pt>
                <c:pt idx="356">
                  <c:v>5.3350996839750871E-2</c:v>
                </c:pt>
                <c:pt idx="357">
                  <c:v>5.3555796839750862E-2</c:v>
                </c:pt>
                <c:pt idx="358">
                  <c:v>5.3760996839750864E-2</c:v>
                </c:pt>
                <c:pt idx="359">
                  <c:v>5.3977796839750861E-2</c:v>
                </c:pt>
                <c:pt idx="360">
                  <c:v>5.4194996839750861E-2</c:v>
                </c:pt>
                <c:pt idx="361">
                  <c:v>5.4412196839750869E-2</c:v>
                </c:pt>
                <c:pt idx="362">
                  <c:v>5.4652596839750857E-2</c:v>
                </c:pt>
                <c:pt idx="363">
                  <c:v>5.4856196839750862E-2</c:v>
                </c:pt>
                <c:pt idx="364">
                  <c:v>5.5092196839750862E-2</c:v>
                </c:pt>
                <c:pt idx="365">
                  <c:v>5.5303396839750857E-2</c:v>
                </c:pt>
                <c:pt idx="366">
                  <c:v>5.5513796839750863E-2</c:v>
                </c:pt>
                <c:pt idx="367">
                  <c:v>5.5732996839750866E-2</c:v>
                </c:pt>
                <c:pt idx="368">
                  <c:v>5.5940596839750861E-2</c:v>
                </c:pt>
                <c:pt idx="369">
                  <c:v>5.6161396839750868E-2</c:v>
                </c:pt>
                <c:pt idx="370">
                  <c:v>5.6378596839750862E-2</c:v>
                </c:pt>
                <c:pt idx="371">
                  <c:v>5.6593396839750863E-2</c:v>
                </c:pt>
                <c:pt idx="372">
                  <c:v>5.6836596839750869E-2</c:v>
                </c:pt>
                <c:pt idx="373">
                  <c:v>5.7043396839750862E-2</c:v>
                </c:pt>
                <c:pt idx="374">
                  <c:v>5.727699683975087E-2</c:v>
                </c:pt>
                <c:pt idx="375">
                  <c:v>5.7484996839750863E-2</c:v>
                </c:pt>
                <c:pt idx="376">
                  <c:v>5.770739683975086E-2</c:v>
                </c:pt>
                <c:pt idx="377">
                  <c:v>5.7920196839750859E-2</c:v>
                </c:pt>
                <c:pt idx="378">
                  <c:v>5.8126996839750866E-2</c:v>
                </c:pt>
                <c:pt idx="379">
                  <c:v>5.8338996839750863E-2</c:v>
                </c:pt>
                <c:pt idx="380">
                  <c:v>5.8579396839750865E-2</c:v>
                </c:pt>
                <c:pt idx="381">
                  <c:v>5.8783796839750858E-2</c:v>
                </c:pt>
                <c:pt idx="382">
                  <c:v>5.9002996839750868E-2</c:v>
                </c:pt>
                <c:pt idx="383">
                  <c:v>5.9211396839750866E-2</c:v>
                </c:pt>
                <c:pt idx="384">
                  <c:v>5.9419796839750863E-2</c:v>
                </c:pt>
                <c:pt idx="385">
                  <c:v>5.9651396839750861E-2</c:v>
                </c:pt>
                <c:pt idx="386">
                  <c:v>5.9878996839750863E-2</c:v>
                </c:pt>
                <c:pt idx="387">
                  <c:v>6.0097396839750863E-2</c:v>
                </c:pt>
                <c:pt idx="388">
                  <c:v>6.0298996839750867E-2</c:v>
                </c:pt>
                <c:pt idx="389">
                  <c:v>6.0496196839750861E-2</c:v>
                </c:pt>
                <c:pt idx="390">
                  <c:v>6.066939683975086E-2</c:v>
                </c:pt>
                <c:pt idx="391">
                  <c:v>6.0755796839750867E-2</c:v>
                </c:pt>
                <c:pt idx="392">
                  <c:v>6.0438596839750863E-2</c:v>
                </c:pt>
                <c:pt idx="393">
                  <c:v>6.0543396839750858E-2</c:v>
                </c:pt>
                <c:pt idx="394">
                  <c:v>6.0668596839750864E-2</c:v>
                </c:pt>
                <c:pt idx="395">
                  <c:v>6.0759396839750866E-2</c:v>
                </c:pt>
                <c:pt idx="396">
                  <c:v>6.0634996839750863E-2</c:v>
                </c:pt>
                <c:pt idx="397">
                  <c:v>6.0422596839750868E-2</c:v>
                </c:pt>
                <c:pt idx="398">
                  <c:v>6.0397796839750863E-2</c:v>
                </c:pt>
                <c:pt idx="399">
                  <c:v>6.0564596839750864E-2</c:v>
                </c:pt>
                <c:pt idx="400">
                  <c:v>6.0738996839750863E-2</c:v>
                </c:pt>
                <c:pt idx="401">
                  <c:v>6.0907396839750862E-2</c:v>
                </c:pt>
                <c:pt idx="402">
                  <c:v>6.1064596839750865E-2</c:v>
                </c:pt>
                <c:pt idx="403">
                  <c:v>6.0956596839750868E-2</c:v>
                </c:pt>
                <c:pt idx="404">
                  <c:v>6.0958196839750858E-2</c:v>
                </c:pt>
                <c:pt idx="405">
                  <c:v>6.1159796839750868E-2</c:v>
                </c:pt>
                <c:pt idx="406">
                  <c:v>6.1373796839750867E-2</c:v>
                </c:pt>
                <c:pt idx="407">
                  <c:v>6.1605796839750863E-2</c:v>
                </c:pt>
                <c:pt idx="408">
                  <c:v>6.1854196839750866E-2</c:v>
                </c:pt>
                <c:pt idx="409">
                  <c:v>6.2080596839750868E-2</c:v>
                </c:pt>
                <c:pt idx="410">
                  <c:v>6.2287396839750861E-2</c:v>
                </c:pt>
                <c:pt idx="411">
                  <c:v>6.2491796839750861E-2</c:v>
                </c:pt>
                <c:pt idx="412">
                  <c:v>6.2742196839750866E-2</c:v>
                </c:pt>
                <c:pt idx="413">
                  <c:v>6.2985396839750865E-2</c:v>
                </c:pt>
                <c:pt idx="414">
                  <c:v>6.3210196839750862E-2</c:v>
                </c:pt>
                <c:pt idx="415">
                  <c:v>6.3480196839750869E-2</c:v>
                </c:pt>
                <c:pt idx="416">
                  <c:v>6.3685796839750869E-2</c:v>
                </c:pt>
                <c:pt idx="417">
                  <c:v>6.3929796839750863E-2</c:v>
                </c:pt>
                <c:pt idx="418">
                  <c:v>6.4158996839750862E-2</c:v>
                </c:pt>
                <c:pt idx="419">
                  <c:v>6.4324996839750861E-2</c:v>
                </c:pt>
                <c:pt idx="420">
                  <c:v>6.4539796839750863E-2</c:v>
                </c:pt>
                <c:pt idx="421">
                  <c:v>6.4749796839750864E-2</c:v>
                </c:pt>
                <c:pt idx="422">
                  <c:v>6.4968196839750872E-2</c:v>
                </c:pt>
                <c:pt idx="423">
                  <c:v>6.5220996839750855E-2</c:v>
                </c:pt>
                <c:pt idx="424">
                  <c:v>6.5446996839750873E-2</c:v>
                </c:pt>
                <c:pt idx="425">
                  <c:v>6.5677796839750863E-2</c:v>
                </c:pt>
                <c:pt idx="426">
                  <c:v>6.5915796839750865E-2</c:v>
                </c:pt>
                <c:pt idx="427">
                  <c:v>6.6181796839750867E-2</c:v>
                </c:pt>
                <c:pt idx="428">
                  <c:v>6.6418596839750862E-2</c:v>
                </c:pt>
                <c:pt idx="429">
                  <c:v>6.6675396839750864E-2</c:v>
                </c:pt>
                <c:pt idx="430">
                  <c:v>6.6919396839750858E-2</c:v>
                </c:pt>
                <c:pt idx="431">
                  <c:v>6.7191796839750864E-2</c:v>
                </c:pt>
                <c:pt idx="432" formatCode="General">
                  <c:v>6.7426196839750874E-2</c:v>
                </c:pt>
                <c:pt idx="433" formatCode="General">
                  <c:v>6.7685396839750861E-2</c:v>
                </c:pt>
                <c:pt idx="434" formatCode="General">
                  <c:v>6.7928196839750862E-2</c:v>
                </c:pt>
                <c:pt idx="435" formatCode="General">
                  <c:v>6.8173396839750863E-2</c:v>
                </c:pt>
                <c:pt idx="436" formatCode="General">
                  <c:v>6.8418596839750864E-2</c:v>
                </c:pt>
                <c:pt idx="437" formatCode="General">
                  <c:v>6.8684596839750867E-2</c:v>
                </c:pt>
                <c:pt idx="438" formatCode="General">
                  <c:v>6.8928196839750863E-2</c:v>
                </c:pt>
                <c:pt idx="439" formatCode="General">
                  <c:v>6.9168196839750867E-2</c:v>
                </c:pt>
                <c:pt idx="440" formatCode="General">
                  <c:v>6.9420596839750867E-2</c:v>
                </c:pt>
                <c:pt idx="441" formatCode="General">
                  <c:v>6.9676996839750857E-2</c:v>
                </c:pt>
                <c:pt idx="442" formatCode="General">
                  <c:v>6.9938596839750872E-2</c:v>
                </c:pt>
                <c:pt idx="443" formatCode="General">
                  <c:v>7.0212996839750866E-2</c:v>
                </c:pt>
                <c:pt idx="444" formatCode="General">
                  <c:v>7.0456196839750865E-2</c:v>
                </c:pt>
                <c:pt idx="445" formatCode="General">
                  <c:v>7.0693396839750872E-2</c:v>
                </c:pt>
                <c:pt idx="446" formatCode="General">
                  <c:v>7.0943396839750858E-2</c:v>
                </c:pt>
                <c:pt idx="447" formatCode="General">
                  <c:v>7.1202196839750861E-2</c:v>
                </c:pt>
                <c:pt idx="448" formatCode="General">
                  <c:v>7.1448596839750869E-2</c:v>
                </c:pt>
                <c:pt idx="449" formatCode="General">
                  <c:v>7.1699396839750865E-2</c:v>
                </c:pt>
                <c:pt idx="450" formatCode="General">
                  <c:v>7.1943796839750856E-2</c:v>
                </c:pt>
                <c:pt idx="451" formatCode="General">
                  <c:v>7.220499683975086E-2</c:v>
                </c:pt>
                <c:pt idx="452" formatCode="General">
                  <c:v>7.2455796839750869E-2</c:v>
                </c:pt>
                <c:pt idx="453" formatCode="General">
                  <c:v>7.2730996839750872E-2</c:v>
                </c:pt>
                <c:pt idx="454" formatCode="General">
                  <c:v>7.3005396839750866E-2</c:v>
                </c:pt>
                <c:pt idx="455" formatCode="General">
                  <c:v>7.325419683975086E-2</c:v>
                </c:pt>
                <c:pt idx="456" formatCode="General">
                  <c:v>7.3501396839750863E-2</c:v>
                </c:pt>
                <c:pt idx="457" formatCode="General">
                  <c:v>7.3745396839750871E-2</c:v>
                </c:pt>
                <c:pt idx="458" formatCode="General">
                  <c:v>7.3991796839750865E-2</c:v>
                </c:pt>
                <c:pt idx="459" formatCode="General">
                  <c:v>7.424099683975087E-2</c:v>
                </c:pt>
                <c:pt idx="460" formatCode="General">
                  <c:v>7.449259683975086E-2</c:v>
                </c:pt>
                <c:pt idx="461" formatCode="General">
                  <c:v>7.4772196839750865E-2</c:v>
                </c:pt>
                <c:pt idx="462" formatCode="General">
                  <c:v>7.5018996839750857E-2</c:v>
                </c:pt>
                <c:pt idx="463" formatCode="General">
                  <c:v>7.5285796839750854E-2</c:v>
                </c:pt>
                <c:pt idx="464" formatCode="General">
                  <c:v>7.5545396839750867E-2</c:v>
                </c:pt>
                <c:pt idx="465" formatCode="General">
                  <c:v>7.5819796839750875E-2</c:v>
                </c:pt>
                <c:pt idx="466" formatCode="General">
                  <c:v>7.6094596839750867E-2</c:v>
                </c:pt>
                <c:pt idx="467" formatCode="General">
                  <c:v>7.6338996839750872E-2</c:v>
                </c:pt>
                <c:pt idx="468" formatCode="General">
                  <c:v>7.6585796839750864E-2</c:v>
                </c:pt>
                <c:pt idx="469" formatCode="General">
                  <c:v>7.6838596839750861E-2</c:v>
                </c:pt>
                <c:pt idx="470" formatCode="General">
                  <c:v>7.7106996839750863E-2</c:v>
                </c:pt>
                <c:pt idx="471" formatCode="General">
                  <c:v>7.7354996839750861E-2</c:v>
                </c:pt>
                <c:pt idx="472" formatCode="General">
                  <c:v>7.7608596839750868E-2</c:v>
                </c:pt>
                <c:pt idx="473" formatCode="General">
                  <c:v>7.7875396839750866E-2</c:v>
                </c:pt>
                <c:pt idx="474" formatCode="General">
                  <c:v>7.8155796839750866E-2</c:v>
                </c:pt>
                <c:pt idx="475" formatCode="General">
                  <c:v>7.8402996839750869E-2</c:v>
                </c:pt>
                <c:pt idx="476" formatCode="General">
                  <c:v>7.8639396839750866E-2</c:v>
                </c:pt>
                <c:pt idx="477" formatCode="General">
                  <c:v>7.8900996839750867E-2</c:v>
                </c:pt>
                <c:pt idx="478" formatCode="General">
                  <c:v>7.9166596839750858E-2</c:v>
                </c:pt>
                <c:pt idx="479" formatCode="General">
                  <c:v>7.9419396839750855E-2</c:v>
                </c:pt>
                <c:pt idx="480" formatCode="General">
                  <c:v>7.9698596839750863E-2</c:v>
                </c:pt>
                <c:pt idx="481" formatCode="General">
                  <c:v>7.9950996839750862E-2</c:v>
                </c:pt>
                <c:pt idx="482" formatCode="General">
                  <c:v>8.020619683975086E-2</c:v>
                </c:pt>
                <c:pt idx="483" formatCode="General">
                  <c:v>8.0452596839750867E-2</c:v>
                </c:pt>
                <c:pt idx="484" formatCode="General">
                  <c:v>8.0706596839750858E-2</c:v>
                </c:pt>
                <c:pt idx="485" formatCode="General">
                  <c:v>8.0975796839750855E-2</c:v>
                </c:pt>
                <c:pt idx="486" formatCode="General">
                  <c:v>8.1227396839750859E-2</c:v>
                </c:pt>
                <c:pt idx="487" formatCode="General">
                  <c:v>8.1488196839750865E-2</c:v>
                </c:pt>
                <c:pt idx="488" formatCode="General">
                  <c:v>8.1744996839750853E-2</c:v>
                </c:pt>
                <c:pt idx="489" formatCode="General">
                  <c:v>8.2031396839750845E-2</c:v>
                </c:pt>
                <c:pt idx="490" formatCode="General">
                  <c:v>8.2282196839750854E-2</c:v>
                </c:pt>
                <c:pt idx="491" formatCode="General">
                  <c:v>8.2530996839750848E-2</c:v>
                </c:pt>
                <c:pt idx="492" formatCode="General">
                  <c:v>8.279939683975085E-2</c:v>
                </c:pt>
                <c:pt idx="493" formatCode="General">
                  <c:v>8.3051796839750849E-2</c:v>
                </c:pt>
                <c:pt idx="494" formatCode="General">
                  <c:v>8.3301796839750863E-2</c:v>
                </c:pt>
                <c:pt idx="495" formatCode="General">
                  <c:v>8.3556996839750861E-2</c:v>
                </c:pt>
                <c:pt idx="496" formatCode="General">
                  <c:v>8.3805396839750856E-2</c:v>
                </c:pt>
                <c:pt idx="497" formatCode="General">
                  <c:v>8.4044596839750851E-2</c:v>
                </c:pt>
                <c:pt idx="498" formatCode="General">
                  <c:v>8.4295396839750847E-2</c:v>
                </c:pt>
                <c:pt idx="499" formatCode="General">
                  <c:v>8.4544196839750854E-2</c:v>
                </c:pt>
                <c:pt idx="500" formatCode="General">
                  <c:v>8.4794596839750852E-2</c:v>
                </c:pt>
                <c:pt idx="501" formatCode="General">
                  <c:v>8.5071796839750857E-2</c:v>
                </c:pt>
                <c:pt idx="502" formatCode="General">
                  <c:v>8.533699683975085E-2</c:v>
                </c:pt>
                <c:pt idx="503" formatCode="General">
                  <c:v>8.5587396839750862E-2</c:v>
                </c:pt>
                <c:pt idx="504" formatCode="General">
                  <c:v>8.5840996839750841E-2</c:v>
                </c:pt>
                <c:pt idx="505" formatCode="General">
                  <c:v>8.6100596839750854E-2</c:v>
                </c:pt>
                <c:pt idx="506" formatCode="General">
                  <c:v>8.6354996839750855E-2</c:v>
                </c:pt>
                <c:pt idx="507" formatCode="General">
                  <c:v>8.6631396839750852E-2</c:v>
                </c:pt>
                <c:pt idx="508" formatCode="General">
                  <c:v>8.6889796839750857E-2</c:v>
                </c:pt>
                <c:pt idx="509" formatCode="General">
                  <c:v>8.7139796839750844E-2</c:v>
                </c:pt>
                <c:pt idx="510" formatCode="General">
                  <c:v>8.7390596839750853E-2</c:v>
                </c:pt>
                <c:pt idx="511" formatCode="General">
                  <c:v>8.7641796839750846E-2</c:v>
                </c:pt>
                <c:pt idx="512" formatCode="General">
                  <c:v>8.7886196839750852E-2</c:v>
                </c:pt>
                <c:pt idx="513" formatCode="General">
                  <c:v>8.8160196839750848E-2</c:v>
                </c:pt>
                <c:pt idx="514" formatCode="General">
                  <c:v>8.8411396839750842E-2</c:v>
                </c:pt>
                <c:pt idx="515" formatCode="General">
                  <c:v>8.8656596839750856E-2</c:v>
                </c:pt>
                <c:pt idx="516" formatCode="General">
                  <c:v>8.8908596839750859E-2</c:v>
                </c:pt>
                <c:pt idx="517" formatCode="General">
                  <c:v>8.9172996839750857E-2</c:v>
                </c:pt>
                <c:pt idx="518" formatCode="General">
                  <c:v>8.9423796839750852E-2</c:v>
                </c:pt>
                <c:pt idx="519" formatCode="General">
                  <c:v>8.9683396839750851E-2</c:v>
                </c:pt>
                <c:pt idx="520" formatCode="General">
                  <c:v>8.9928196839750854E-2</c:v>
                </c:pt>
                <c:pt idx="521" formatCode="General">
                  <c:v>9.0185396839750853E-2</c:v>
                </c:pt>
                <c:pt idx="522" formatCode="General">
                  <c:v>9.0461396839750852E-2</c:v>
                </c:pt>
                <c:pt idx="523" formatCode="General">
                  <c:v>9.0718196839750853E-2</c:v>
                </c:pt>
                <c:pt idx="524" formatCode="General">
                  <c:v>9.0980996839750861E-2</c:v>
                </c:pt>
                <c:pt idx="525" formatCode="General">
                  <c:v>9.1236196839750858E-2</c:v>
                </c:pt>
                <c:pt idx="526" formatCode="General">
                  <c:v>9.1477796839750866E-2</c:v>
                </c:pt>
                <c:pt idx="527" formatCode="General">
                  <c:v>9.1735796839750847E-2</c:v>
                </c:pt>
                <c:pt idx="528" formatCode="General">
                  <c:v>9.1984996839750865E-2</c:v>
                </c:pt>
                <c:pt idx="529" formatCode="General">
                  <c:v>9.2264196839750859E-2</c:v>
                </c:pt>
                <c:pt idx="530" formatCode="General">
                  <c:v>9.2523796839750858E-2</c:v>
                </c:pt>
                <c:pt idx="531" formatCode="General">
                  <c:v>9.2799396839750858E-2</c:v>
                </c:pt>
                <c:pt idx="532" formatCode="General">
                  <c:v>9.3072996839750843E-2</c:v>
                </c:pt>
                <c:pt idx="533" formatCode="General">
                  <c:v>9.3330996839750852E-2</c:v>
                </c:pt>
                <c:pt idx="534" formatCode="General">
                  <c:v>9.3567796839750861E-2</c:v>
                </c:pt>
                <c:pt idx="535" formatCode="General">
                  <c:v>9.3814996839750864E-2</c:v>
                </c:pt>
                <c:pt idx="536" formatCode="General">
                  <c:v>9.4069396839750852E-2</c:v>
                </c:pt>
                <c:pt idx="537" formatCode="General">
                  <c:v>9.4324596839750863E-2</c:v>
                </c:pt>
                <c:pt idx="538" formatCode="General">
                  <c:v>9.4582996839750855E-2</c:v>
                </c:pt>
                <c:pt idx="539" formatCode="General">
                  <c:v>9.4840596839750851E-2</c:v>
                </c:pt>
                <c:pt idx="540" formatCode="General">
                  <c:v>9.5123796839750863E-2</c:v>
                </c:pt>
                <c:pt idx="541" formatCode="General">
                  <c:v>9.5371796839750847E-2</c:v>
                </c:pt>
                <c:pt idx="542" formatCode="General">
                  <c:v>9.5628596839750862E-2</c:v>
                </c:pt>
                <c:pt idx="543" formatCode="General">
                  <c:v>9.5883396839750862E-2</c:v>
                </c:pt>
                <c:pt idx="544" formatCode="General">
                  <c:v>9.6133396839750862E-2</c:v>
                </c:pt>
                <c:pt idx="545" formatCode="General">
                  <c:v>9.6392596839750849E-2</c:v>
                </c:pt>
                <c:pt idx="546" formatCode="General">
                  <c:v>9.6656596839750863E-2</c:v>
                </c:pt>
                <c:pt idx="547" formatCode="General">
                  <c:v>9.6925796839750847E-2</c:v>
                </c:pt>
                <c:pt idx="548" formatCode="General">
                  <c:v>9.7178196839750847E-2</c:v>
                </c:pt>
                <c:pt idx="549" formatCode="General">
                  <c:v>9.7431396839750856E-2</c:v>
                </c:pt>
                <c:pt idx="550" formatCode="General">
                  <c:v>9.7684996839750848E-2</c:v>
                </c:pt>
                <c:pt idx="551" formatCode="General">
                  <c:v>9.7935796839750858E-2</c:v>
                </c:pt>
                <c:pt idx="552" formatCode="General">
                  <c:v>9.819019683975086E-2</c:v>
                </c:pt>
                <c:pt idx="553" formatCode="General">
                  <c:v>9.8435796839750844E-2</c:v>
                </c:pt>
                <c:pt idx="554" formatCode="General">
                  <c:v>9.8714196839750856E-2</c:v>
                </c:pt>
                <c:pt idx="555" formatCode="General">
                  <c:v>9.8967396839750851E-2</c:v>
                </c:pt>
                <c:pt idx="556" formatCode="General">
                  <c:v>9.9250596839750849E-2</c:v>
                </c:pt>
                <c:pt idx="557" formatCode="General">
                  <c:v>9.952139683975085E-2</c:v>
                </c:pt>
                <c:pt idx="558" formatCode="General">
                  <c:v>9.9774196839750862E-2</c:v>
                </c:pt>
                <c:pt idx="559" formatCode="General">
                  <c:v>0.10006219683975086</c:v>
                </c:pt>
                <c:pt idx="560" formatCode="General">
                  <c:v>0.10034899683975086</c:v>
                </c:pt>
                <c:pt idx="561" formatCode="General">
                  <c:v>0.10060059683975085</c:v>
                </c:pt>
                <c:pt idx="562" formatCode="General">
                  <c:v>0.10088539683975085</c:v>
                </c:pt>
                <c:pt idx="563" formatCode="General">
                  <c:v>0.10116419683975085</c:v>
                </c:pt>
                <c:pt idx="564" formatCode="General">
                  <c:v>0.10144339683975084</c:v>
                </c:pt>
                <c:pt idx="565" formatCode="General">
                  <c:v>0.10169899683975085</c:v>
                </c:pt>
                <c:pt idx="566" formatCode="General">
                  <c:v>0.10194099683975086</c:v>
                </c:pt>
                <c:pt idx="567" formatCode="General">
                  <c:v>0.10219459683975085</c:v>
                </c:pt>
                <c:pt idx="568" formatCode="General">
                  <c:v>0.10245379683975087</c:v>
                </c:pt>
                <c:pt idx="569" formatCode="General">
                  <c:v>0.10270459683975085</c:v>
                </c:pt>
                <c:pt idx="570" formatCode="General">
                  <c:v>0.10294299683975085</c:v>
                </c:pt>
                <c:pt idx="571" formatCode="General">
                  <c:v>0.10320139683975085</c:v>
                </c:pt>
                <c:pt idx="572" formatCode="General">
                  <c:v>0.10348379683975086</c:v>
                </c:pt>
                <c:pt idx="573" formatCode="General">
                  <c:v>0.10375019683975087</c:v>
                </c:pt>
                <c:pt idx="574" formatCode="General">
                  <c:v>0.10399899683975086</c:v>
                </c:pt>
                <c:pt idx="575" formatCode="General">
                  <c:v>0.10424939683975085</c:v>
                </c:pt>
                <c:pt idx="576" formatCode="General">
                  <c:v>0.10452139683975085</c:v>
                </c:pt>
                <c:pt idx="577" formatCode="General">
                  <c:v>0.10480339683975086</c:v>
                </c:pt>
                <c:pt idx="578" formatCode="General">
                  <c:v>0.10504899683975086</c:v>
                </c:pt>
                <c:pt idx="579" formatCode="General">
                  <c:v>0.10532099683975085</c:v>
                </c:pt>
                <c:pt idx="580" formatCode="General">
                  <c:v>0.10557819683975085</c:v>
                </c:pt>
                <c:pt idx="581" formatCode="General">
                  <c:v>0.10582979683975086</c:v>
                </c:pt>
                <c:pt idx="582" formatCode="General">
                  <c:v>0.10608299683975085</c:v>
                </c:pt>
                <c:pt idx="583" formatCode="General">
                  <c:v>0.10634259683975085</c:v>
                </c:pt>
                <c:pt idx="584" formatCode="General">
                  <c:v>0.10661219683975086</c:v>
                </c:pt>
                <c:pt idx="585" formatCode="General">
                  <c:v>0.10686499683975086</c:v>
                </c:pt>
                <c:pt idx="586" formatCode="General">
                  <c:v>0.10711379683975085</c:v>
                </c:pt>
                <c:pt idx="587" formatCode="General">
                  <c:v>0.10735859683975085</c:v>
                </c:pt>
                <c:pt idx="588" formatCode="General">
                  <c:v>0.10761219683975085</c:v>
                </c:pt>
                <c:pt idx="589" formatCode="General">
                  <c:v>0.10785899683975085</c:v>
                </c:pt>
                <c:pt idx="590" formatCode="General">
                  <c:v>0.10810259683975085</c:v>
                </c:pt>
                <c:pt idx="591" formatCode="General">
                  <c:v>0.10838059683975086</c:v>
                </c:pt>
                <c:pt idx="592" formatCode="General">
                  <c:v>0.10863179683975085</c:v>
                </c:pt>
                <c:pt idx="593" formatCode="General">
                  <c:v>0.10887339683975085</c:v>
                </c:pt>
                <c:pt idx="594" formatCode="General">
                  <c:v>0.10911379683975085</c:v>
                </c:pt>
                <c:pt idx="595" formatCode="General">
                  <c:v>0.10937099683975086</c:v>
                </c:pt>
                <c:pt idx="596" formatCode="General">
                  <c:v>0.10961219683975086</c:v>
                </c:pt>
                <c:pt idx="597" formatCode="General">
                  <c:v>0.10985859683975085</c:v>
                </c:pt>
                <c:pt idx="598" formatCode="General">
                  <c:v>0.11011659683975086</c:v>
                </c:pt>
                <c:pt idx="599" formatCode="General">
                  <c:v>0.11035939683975085</c:v>
                </c:pt>
                <c:pt idx="600" formatCode="General">
                  <c:v>0.11061819683975087</c:v>
                </c:pt>
                <c:pt idx="601" formatCode="General">
                  <c:v>0.11086579683975085</c:v>
                </c:pt>
                <c:pt idx="602" formatCode="General">
                  <c:v>0.11113419683975084</c:v>
                </c:pt>
                <c:pt idx="603" formatCode="General">
                  <c:v>0.11139499683975085</c:v>
                </c:pt>
                <c:pt idx="604" formatCode="General">
                  <c:v>0.11163459683975085</c:v>
                </c:pt>
                <c:pt idx="605" formatCode="General">
                  <c:v>0.11189779683975086</c:v>
                </c:pt>
                <c:pt idx="606" formatCode="General">
                  <c:v>0.11216059683975085</c:v>
                </c:pt>
                <c:pt idx="607" formatCode="General">
                  <c:v>0.11240099683975086</c:v>
                </c:pt>
                <c:pt idx="608" formatCode="General">
                  <c:v>0.11261699683975085</c:v>
                </c:pt>
                <c:pt idx="609" formatCode="General">
                  <c:v>0.11289099683975085</c:v>
                </c:pt>
                <c:pt idx="610" formatCode="General">
                  <c:v>0.11313419683975086</c:v>
                </c:pt>
                <c:pt idx="611" formatCode="General">
                  <c:v>0.11337339683975087</c:v>
                </c:pt>
                <c:pt idx="612" formatCode="General">
                  <c:v>0.11358659683975086</c:v>
                </c:pt>
                <c:pt idx="613" formatCode="General">
                  <c:v>0.11329779683975084</c:v>
                </c:pt>
                <c:pt idx="614" formatCode="General">
                  <c:v>0.11305539683975085</c:v>
                </c:pt>
                <c:pt idx="615" formatCode="General">
                  <c:v>0.11325579683975086</c:v>
                </c:pt>
                <c:pt idx="616" formatCode="General">
                  <c:v>0.11347859683975087</c:v>
                </c:pt>
                <c:pt idx="617" formatCode="General">
                  <c:v>0.11371019683975085</c:v>
                </c:pt>
                <c:pt idx="618" formatCode="General">
                  <c:v>0.11396539683975085</c:v>
                </c:pt>
                <c:pt idx="619" formatCode="General">
                  <c:v>0.11423219683975086</c:v>
                </c:pt>
                <c:pt idx="620" formatCode="General">
                  <c:v>0.11449579683975086</c:v>
                </c:pt>
                <c:pt idx="621" formatCode="General">
                  <c:v>0.11473659683975086</c:v>
                </c:pt>
                <c:pt idx="622" formatCode="General">
                  <c:v>0.11497219683975085</c:v>
                </c:pt>
                <c:pt idx="623" formatCode="General">
                  <c:v>0.11520819683975086</c:v>
                </c:pt>
                <c:pt idx="624" formatCode="General">
                  <c:v>0.11543099683975086</c:v>
                </c:pt>
                <c:pt idx="625" formatCode="General">
                  <c:v>0.11567739683975085</c:v>
                </c:pt>
                <c:pt idx="626" formatCode="General">
                  <c:v>0.11592779683975085</c:v>
                </c:pt>
                <c:pt idx="627" formatCode="General">
                  <c:v>0.11615059683975085</c:v>
                </c:pt>
                <c:pt idx="628" formatCode="General">
                  <c:v>0.11639139683975085</c:v>
                </c:pt>
                <c:pt idx="629" formatCode="General">
                  <c:v>0.11662139683975087</c:v>
                </c:pt>
                <c:pt idx="630" formatCode="General">
                  <c:v>0.11689579683975085</c:v>
                </c:pt>
                <c:pt idx="631" formatCode="General">
                  <c:v>0.11711859683975084</c:v>
                </c:pt>
                <c:pt idx="632" formatCode="General">
                  <c:v>0.11740339683975085</c:v>
                </c:pt>
                <c:pt idx="633" formatCode="General">
                  <c:v>0.11766459683975086</c:v>
                </c:pt>
                <c:pt idx="634" formatCode="General">
                  <c:v>0.11792859683975086</c:v>
                </c:pt>
                <c:pt idx="635" formatCode="General">
                  <c:v>0.11820299683975084</c:v>
                </c:pt>
                <c:pt idx="636" formatCode="General">
                  <c:v>0.11846139683975085</c:v>
                </c:pt>
                <c:pt idx="637" formatCode="General">
                  <c:v>0.11871739683975085</c:v>
                </c:pt>
                <c:pt idx="638" formatCode="General">
                  <c:v>0.11900059683975085</c:v>
                </c:pt>
                <c:pt idx="639" formatCode="General">
                  <c:v>0.11925379683975086</c:v>
                </c:pt>
                <c:pt idx="640" formatCode="General">
                  <c:v>0.11953739683975086</c:v>
                </c:pt>
                <c:pt idx="641" formatCode="General">
                  <c:v>0.11979059683975085</c:v>
                </c:pt>
                <c:pt idx="642" formatCode="General">
                  <c:v>0.12004979683975085</c:v>
                </c:pt>
                <c:pt idx="643" formatCode="General">
                  <c:v>0.12029939683975086</c:v>
                </c:pt>
                <c:pt idx="644" formatCode="General">
                  <c:v>0.12055099683975085</c:v>
                </c:pt>
                <c:pt idx="645" formatCode="General">
                  <c:v>0.12081579683975086</c:v>
                </c:pt>
                <c:pt idx="646" formatCode="General">
                  <c:v>0.12109099683975084</c:v>
                </c:pt>
                <c:pt idx="647" formatCode="General">
                  <c:v>0.12134659683975085</c:v>
                </c:pt>
                <c:pt idx="648" formatCode="General">
                  <c:v>0.12159979683975086</c:v>
                </c:pt>
                <c:pt idx="649" formatCode="General">
                  <c:v>0.12186499683975086</c:v>
                </c:pt>
                <c:pt idx="650" formatCode="General">
                  <c:v>0.12212179683975086</c:v>
                </c:pt>
                <c:pt idx="651" formatCode="General">
                  <c:v>0.12240859683975085</c:v>
                </c:pt>
                <c:pt idx="652" formatCode="General">
                  <c:v>0.12269219683975086</c:v>
                </c:pt>
                <c:pt idx="653" formatCode="General">
                  <c:v>0.12297499683975084</c:v>
                </c:pt>
                <c:pt idx="654" formatCode="General">
                  <c:v>0.12323459683975085</c:v>
                </c:pt>
                <c:pt idx="655" formatCode="General">
                  <c:v>0.12349659683975085</c:v>
                </c:pt>
                <c:pt idx="656" formatCode="General">
                  <c:v>0.12375339683975085</c:v>
                </c:pt>
                <c:pt idx="657" formatCode="General">
                  <c:v>0.12401259683975085</c:v>
                </c:pt>
                <c:pt idx="658" formatCode="General">
                  <c:v>0.12430539683975086</c:v>
                </c:pt>
                <c:pt idx="659" formatCode="General">
                  <c:v>0.12458979683975085</c:v>
                </c:pt>
                <c:pt idx="660" formatCode="General">
                  <c:v>0.12485099683975086</c:v>
                </c:pt>
                <c:pt idx="661" formatCode="General">
                  <c:v>0.12510379683975084</c:v>
                </c:pt>
                <c:pt idx="662" formatCode="General">
                  <c:v>0.12534819683975085</c:v>
                </c:pt>
                <c:pt idx="663" formatCode="General">
                  <c:v>0.12561979683975086</c:v>
                </c:pt>
                <c:pt idx="664" formatCode="General">
                  <c:v>0.12590459683975086</c:v>
                </c:pt>
                <c:pt idx="665" formatCode="General">
                  <c:v>0.12619539683975087</c:v>
                </c:pt>
                <c:pt idx="666" formatCode="General">
                  <c:v>0.12645059683975085</c:v>
                </c:pt>
                <c:pt idx="667" formatCode="General">
                  <c:v>0.12671619683975086</c:v>
                </c:pt>
                <c:pt idx="668" formatCode="General">
                  <c:v>0.12697139683975087</c:v>
                </c:pt>
                <c:pt idx="669" formatCode="General">
                  <c:v>0.12726299683975084</c:v>
                </c:pt>
                <c:pt idx="670" formatCode="General">
                  <c:v>0.12752899683975086</c:v>
                </c:pt>
                <c:pt idx="671" formatCode="General">
                  <c:v>0.12780339683975087</c:v>
                </c:pt>
                <c:pt idx="672" formatCode="General">
                  <c:v>0.12807019683975085</c:v>
                </c:pt>
                <c:pt idx="673" formatCode="General">
                  <c:v>0.12835499683975085</c:v>
                </c:pt>
                <c:pt idx="674" formatCode="General">
                  <c:v>0.12861539683975085</c:v>
                </c:pt>
                <c:pt idx="675" formatCode="General">
                  <c:v>0.12888579683975088</c:v>
                </c:pt>
                <c:pt idx="676" formatCode="General">
                  <c:v>0.12914579683975086</c:v>
                </c:pt>
                <c:pt idx="677" formatCode="General">
                  <c:v>0.12941939683975087</c:v>
                </c:pt>
                <c:pt idx="678" formatCode="General">
                  <c:v>0.12970299683975084</c:v>
                </c:pt>
                <c:pt idx="679" formatCode="General">
                  <c:v>0.12998779683975084</c:v>
                </c:pt>
                <c:pt idx="680" formatCode="General">
                  <c:v>0.13025859683975086</c:v>
                </c:pt>
                <c:pt idx="681" formatCode="General">
                  <c:v>0.13050739683975085</c:v>
                </c:pt>
                <c:pt idx="682" formatCode="General">
                  <c:v>0.13078379683975086</c:v>
                </c:pt>
                <c:pt idx="683" formatCode="General">
                  <c:v>0.13104979683975085</c:v>
                </c:pt>
                <c:pt idx="684" formatCode="General">
                  <c:v>0.13131019683975084</c:v>
                </c:pt>
                <c:pt idx="685" formatCode="General">
                  <c:v>0.13157179683975084</c:v>
                </c:pt>
                <c:pt idx="686" formatCode="General">
                  <c:v>0.13184659683975086</c:v>
                </c:pt>
                <c:pt idx="687" formatCode="General">
                  <c:v>0.13211779683975086</c:v>
                </c:pt>
                <c:pt idx="688" formatCode="General">
                  <c:v>0.13240139683975086</c:v>
                </c:pt>
                <c:pt idx="689" formatCode="General">
                  <c:v>0.13266019683975086</c:v>
                </c:pt>
                <c:pt idx="690" formatCode="General">
                  <c:v>0.13294179683975085</c:v>
                </c:pt>
                <c:pt idx="691" formatCode="General">
                  <c:v>0.13323299683975084</c:v>
                </c:pt>
                <c:pt idx="692" formatCode="General">
                  <c:v>0.13349619683975086</c:v>
                </c:pt>
                <c:pt idx="693" formatCode="General">
                  <c:v>0.13379659683975084</c:v>
                </c:pt>
                <c:pt idx="694" formatCode="General">
                  <c:v>0.13408739683975085</c:v>
                </c:pt>
                <c:pt idx="695" formatCode="General">
                  <c:v>0.13436379683975086</c:v>
                </c:pt>
                <c:pt idx="696" formatCode="General">
                  <c:v>0.13462739683975086</c:v>
                </c:pt>
                <c:pt idx="697" formatCode="General">
                  <c:v>0.13489899683975085</c:v>
                </c:pt>
                <c:pt idx="698" formatCode="General">
                  <c:v>0.13515379683975084</c:v>
                </c:pt>
                <c:pt idx="699" formatCode="General">
                  <c:v>0.13542179683975086</c:v>
                </c:pt>
                <c:pt idx="700" formatCode="General">
                  <c:v>0.13570019683975085</c:v>
                </c:pt>
                <c:pt idx="701" formatCode="General">
                  <c:v>0.13597899683975087</c:v>
                </c:pt>
              </c:numCache>
            </c:numRef>
          </c:xVal>
          <c:yVal>
            <c:numRef>
              <c:f>'46NTAH'!$I$22:$I$723</c:f>
              <c:numCache>
                <c:formatCode>0.000</c:formatCode>
                <c:ptCount val="702"/>
                <c:pt idx="0">
                  <c:v>7.1813363476805376</c:v>
                </c:pt>
                <c:pt idx="1">
                  <c:v>7.2250879400935579</c:v>
                </c:pt>
                <c:pt idx="2">
                  <c:v>7.2003277040138443</c:v>
                </c:pt>
                <c:pt idx="3">
                  <c:v>7.4192898742115592</c:v>
                </c:pt>
                <c:pt idx="4">
                  <c:v>7.4256713783558146</c:v>
                </c:pt>
                <c:pt idx="5">
                  <c:v>11.919322388608316</c:v>
                </c:pt>
                <c:pt idx="6">
                  <c:v>16.890769377149557</c:v>
                </c:pt>
                <c:pt idx="7">
                  <c:v>22.335060296763597</c:v>
                </c:pt>
                <c:pt idx="8">
                  <c:v>27.673469299616137</c:v>
                </c:pt>
                <c:pt idx="9">
                  <c:v>33.908964629051624</c:v>
                </c:pt>
                <c:pt idx="10">
                  <c:v>40.41707781552973</c:v>
                </c:pt>
                <c:pt idx="11">
                  <c:v>47.022138812967363</c:v>
                </c:pt>
                <c:pt idx="12">
                  <c:v>54.960576812322437</c:v>
                </c:pt>
                <c:pt idx="13">
                  <c:v>61.688213741362944</c:v>
                </c:pt>
                <c:pt idx="14">
                  <c:v>68.266268213262094</c:v>
                </c:pt>
                <c:pt idx="15">
                  <c:v>75.906715495096989</c:v>
                </c:pt>
                <c:pt idx="16">
                  <c:v>83.209198317452092</c:v>
                </c:pt>
                <c:pt idx="17">
                  <c:v>92.114204460512767</c:v>
                </c:pt>
                <c:pt idx="18">
                  <c:v>100.04462729066265</c:v>
                </c:pt>
                <c:pt idx="19">
                  <c:v>107.60083871779338</c:v>
                </c:pt>
                <c:pt idx="20">
                  <c:v>116.15154375076496</c:v>
                </c:pt>
                <c:pt idx="21">
                  <c:v>123.6148404775553</c:v>
                </c:pt>
                <c:pt idx="22">
                  <c:v>133.66647528525593</c:v>
                </c:pt>
                <c:pt idx="23">
                  <c:v>141.85062672018142</c:v>
                </c:pt>
                <c:pt idx="24">
                  <c:v>150.98383545144071</c:v>
                </c:pt>
                <c:pt idx="25">
                  <c:v>160.39425672272645</c:v>
                </c:pt>
                <c:pt idx="26">
                  <c:v>168.91841469845792</c:v>
                </c:pt>
                <c:pt idx="27">
                  <c:v>179.16659983380163</c:v>
                </c:pt>
                <c:pt idx="28">
                  <c:v>188.59642087768592</c:v>
                </c:pt>
                <c:pt idx="29">
                  <c:v>198.09771476798588</c:v>
                </c:pt>
                <c:pt idx="30">
                  <c:v>208.282084861887</c:v>
                </c:pt>
                <c:pt idx="31">
                  <c:v>218.49198097236518</c:v>
                </c:pt>
                <c:pt idx="32">
                  <c:v>228.31183954954636</c:v>
                </c:pt>
                <c:pt idx="33">
                  <c:v>238.48038351316976</c:v>
                </c:pt>
                <c:pt idx="34">
                  <c:v>248.02660319264533</c:v>
                </c:pt>
                <c:pt idx="35">
                  <c:v>259.39742253704651</c:v>
                </c:pt>
                <c:pt idx="36">
                  <c:v>269.64867079437948</c:v>
                </c:pt>
                <c:pt idx="37">
                  <c:v>280.12710059924791</c:v>
                </c:pt>
                <c:pt idx="38">
                  <c:v>289.31493500598202</c:v>
                </c:pt>
                <c:pt idx="39">
                  <c:v>299.27927083698921</c:v>
                </c:pt>
                <c:pt idx="40">
                  <c:v>311.33520846631779</c:v>
                </c:pt>
                <c:pt idx="41">
                  <c:v>320.75737170522893</c:v>
                </c:pt>
                <c:pt idx="42">
                  <c:v>332.41152983363514</c:v>
                </c:pt>
                <c:pt idx="43">
                  <c:v>341.41302431935696</c:v>
                </c:pt>
                <c:pt idx="44">
                  <c:v>352.34479617863332</c:v>
                </c:pt>
                <c:pt idx="45">
                  <c:v>361.5693880492384</c:v>
                </c:pt>
                <c:pt idx="46">
                  <c:v>372.69158399217935</c:v>
                </c:pt>
                <c:pt idx="47">
                  <c:v>382.99439480299793</c:v>
                </c:pt>
                <c:pt idx="48">
                  <c:v>394.08647004637805</c:v>
                </c:pt>
                <c:pt idx="49">
                  <c:v>405.7125495565495</c:v>
                </c:pt>
                <c:pt idx="50">
                  <c:v>416.30023071236758</c:v>
                </c:pt>
                <c:pt idx="51">
                  <c:v>426.57496290495135</c:v>
                </c:pt>
                <c:pt idx="52">
                  <c:v>436.63170291596742</c:v>
                </c:pt>
                <c:pt idx="53">
                  <c:v>448.1372996278954</c:v>
                </c:pt>
                <c:pt idx="54">
                  <c:v>458.49933079717249</c:v>
                </c:pt>
                <c:pt idx="55">
                  <c:v>468.95172406513245</c:v>
                </c:pt>
                <c:pt idx="56">
                  <c:v>479.61138858769772</c:v>
                </c:pt>
                <c:pt idx="57">
                  <c:v>490.52886587769103</c:v>
                </c:pt>
                <c:pt idx="58">
                  <c:v>500.68873099567821</c:v>
                </c:pt>
                <c:pt idx="59">
                  <c:v>510.50858957285948</c:v>
                </c:pt>
                <c:pt idx="60">
                  <c:v>521.12383882658082</c:v>
                </c:pt>
                <c:pt idx="61">
                  <c:v>530.25194235452466</c:v>
                </c:pt>
                <c:pt idx="62">
                  <c:v>542.0398568097944</c:v>
                </c:pt>
                <c:pt idx="63">
                  <c:v>552.02563449472632</c:v>
                </c:pt>
                <c:pt idx="64">
                  <c:v>562.69040422060698</c:v>
                </c:pt>
                <c:pt idx="65">
                  <c:v>571.83892856181251</c:v>
                </c:pt>
                <c:pt idx="66">
                  <c:v>581.76854901027502</c:v>
                </c:pt>
                <c:pt idx="67">
                  <c:v>593.06125874395048</c:v>
                </c:pt>
                <c:pt idx="68">
                  <c:v>603.69029204662343</c:v>
                </c:pt>
                <c:pt idx="69">
                  <c:v>615.49352211183941</c:v>
                </c:pt>
                <c:pt idx="70">
                  <c:v>626.56670810295248</c:v>
                </c:pt>
                <c:pt idx="71">
                  <c:v>636.74648351386975</c:v>
                </c:pt>
                <c:pt idx="72">
                  <c:v>647.81456430166747</c:v>
                </c:pt>
                <c:pt idx="73">
                  <c:v>658.17812703193943</c:v>
                </c:pt>
                <c:pt idx="74">
                  <c:v>668.22006195334063</c:v>
                </c:pt>
                <c:pt idx="75">
                  <c:v>678.6857287499206</c:v>
                </c:pt>
                <c:pt idx="76">
                  <c:v>688.31924740608952</c:v>
                </c:pt>
                <c:pt idx="77">
                  <c:v>698.38160314075242</c:v>
                </c:pt>
                <c:pt idx="78">
                  <c:v>708.53585253509277</c:v>
                </c:pt>
                <c:pt idx="79">
                  <c:v>719.22104307423513</c:v>
                </c:pt>
                <c:pt idx="80">
                  <c:v>729.05366465970485</c:v>
                </c:pt>
                <c:pt idx="81">
                  <c:v>739.70311877563938</c:v>
                </c:pt>
                <c:pt idx="82">
                  <c:v>749.4795831246397</c:v>
                </c:pt>
                <c:pt idx="83">
                  <c:v>760.42513903286761</c:v>
                </c:pt>
                <c:pt idx="84">
                  <c:v>770.81933298303181</c:v>
                </c:pt>
                <c:pt idx="85">
                  <c:v>781.21352693319625</c:v>
                </c:pt>
                <c:pt idx="86">
                  <c:v>792.69512918954172</c:v>
                </c:pt>
                <c:pt idx="87">
                  <c:v>800.89408571408183</c:v>
                </c:pt>
                <c:pt idx="88">
                  <c:v>812.74326260913654</c:v>
                </c:pt>
                <c:pt idx="89">
                  <c:v>821.05963880993102</c:v>
                </c:pt>
                <c:pt idx="90">
                  <c:v>831.77546056896585</c:v>
                </c:pt>
                <c:pt idx="91">
                  <c:v>842.57807078436247</c:v>
                </c:pt>
                <c:pt idx="92">
                  <c:v>852.8854762781649</c:v>
                </c:pt>
                <c:pt idx="93">
                  <c:v>863.02441006255901</c:v>
                </c:pt>
                <c:pt idx="94">
                  <c:v>874.79190370456706</c:v>
                </c:pt>
                <c:pt idx="95">
                  <c:v>885.14015082489266</c:v>
                </c:pt>
                <c:pt idx="96">
                  <c:v>894.33972719925225</c:v>
                </c:pt>
                <c:pt idx="97">
                  <c:v>904.6062910665313</c:v>
                </c:pt>
                <c:pt idx="98">
                  <c:v>914.2704409425927</c:v>
                </c:pt>
                <c:pt idx="99">
                  <c:v>923.80185553245371</c:v>
                </c:pt>
                <c:pt idx="100">
                  <c:v>932.72575092778118</c:v>
                </c:pt>
                <c:pt idx="101">
                  <c:v>943.29862699398473</c:v>
                </c:pt>
                <c:pt idx="102">
                  <c:v>953.4222451684326</c:v>
                </c:pt>
                <c:pt idx="103">
                  <c:v>963.42333846331076</c:v>
                </c:pt>
                <c:pt idx="104">
                  <c:v>974.49652445442371</c:v>
                </c:pt>
                <c:pt idx="105">
                  <c:v>981.77654438219099</c:v>
                </c:pt>
                <c:pt idx="106">
                  <c:v>993.3040934683753</c:v>
                </c:pt>
                <c:pt idx="107">
                  <c:v>1002.1054639841333</c:v>
                </c:pt>
                <c:pt idx="108">
                  <c:v>1012.5558151707669</c:v>
                </c:pt>
                <c:pt idx="109">
                  <c:v>1023.2920577430632</c:v>
                </c:pt>
                <c:pt idx="110">
                  <c:v>1031.2357541018332</c:v>
                </c:pt>
                <c:pt idx="111">
                  <c:v>1040.8743779613176</c:v>
                </c:pt>
                <c:pt idx="112">
                  <c:v>1049.4970663610366</c:v>
                </c:pt>
                <c:pt idx="113">
                  <c:v>1057.0885036910433</c:v>
                </c:pt>
                <c:pt idx="114">
                  <c:v>1063.3474829557297</c:v>
                </c:pt>
                <c:pt idx="115">
                  <c:v>1068.7334724534819</c:v>
                </c:pt>
                <c:pt idx="116">
                  <c:v>1073.7110456860016</c:v>
                </c:pt>
                <c:pt idx="117">
                  <c:v>1077.2591619902078</c:v>
                </c:pt>
                <c:pt idx="118">
                  <c:v>1078.8213542047217</c:v>
                </c:pt>
                <c:pt idx="119">
                  <c:v>1079.9189729175341</c:v>
                </c:pt>
                <c:pt idx="120">
                  <c:v>1081.6139004182482</c:v>
                </c:pt>
                <c:pt idx="121">
                  <c:v>1082.731939944322</c:v>
                </c:pt>
                <c:pt idx="122">
                  <c:v>1083.9112419101805</c:v>
                </c:pt>
                <c:pt idx="123">
                  <c:v>1085.6572214440489</c:v>
                </c:pt>
                <c:pt idx="124">
                  <c:v>1087.4797790276486</c:v>
                </c:pt>
                <c:pt idx="125">
                  <c:v>1088.8428683128616</c:v>
                </c:pt>
                <c:pt idx="126">
                  <c:v>1091.2678398876787</c:v>
                </c:pt>
                <c:pt idx="127">
                  <c:v>1093.3150264171563</c:v>
                </c:pt>
                <c:pt idx="128">
                  <c:v>1094.9742174946628</c:v>
                </c:pt>
                <c:pt idx="129">
                  <c:v>1096.8069854848932</c:v>
                </c:pt>
                <c:pt idx="130">
                  <c:v>1098.5784910353386</c:v>
                </c:pt>
                <c:pt idx="131">
                  <c:v>1100.29894455263</c:v>
                </c:pt>
                <c:pt idx="132">
                  <c:v>1102.0755553063909</c:v>
                </c:pt>
                <c:pt idx="133">
                  <c:v>1103.9338493131984</c:v>
                </c:pt>
                <c:pt idx="134">
                  <c:v>1105.1693085155264</c:v>
                </c:pt>
                <c:pt idx="135">
                  <c:v>1106.6702382902552</c:v>
                </c:pt>
                <c:pt idx="136">
                  <c:v>1107.2318106549499</c:v>
                </c:pt>
                <c:pt idx="137">
                  <c:v>1109.4321532838894</c:v>
                </c:pt>
                <c:pt idx="138">
                  <c:v>1110.9943454984032</c:v>
                </c:pt>
                <c:pt idx="139">
                  <c:v>1111.8928612819143</c:v>
                </c:pt>
                <c:pt idx="140">
                  <c:v>1112.71990421901</c:v>
                </c:pt>
                <c:pt idx="141">
                  <c:v>1113.9757842345996</c:v>
                </c:pt>
                <c:pt idx="142">
                  <c:v>1114.9866144910497</c:v>
                </c:pt>
                <c:pt idx="143">
                  <c:v>1116.7581200414954</c:v>
                </c:pt>
                <c:pt idx="144">
                  <c:v>1117.4217964724978</c:v>
                </c:pt>
                <c:pt idx="145">
                  <c:v>1118.0701572935545</c:v>
                </c:pt>
                <c:pt idx="146">
                  <c:v>1119.0911979566351</c:v>
                </c:pt>
                <c:pt idx="147">
                  <c:v>1120.3828143954329</c:v>
                </c:pt>
                <c:pt idx="148">
                  <c:v>1120.6431797645184</c:v>
                </c:pt>
                <c:pt idx="149">
                  <c:v>1121.9092701867387</c:v>
                </c:pt>
                <c:pt idx="150">
                  <c:v>1122.9711524763431</c:v>
                </c:pt>
                <c:pt idx="151">
                  <c:v>1123.4714624012524</c:v>
                </c:pt>
                <c:pt idx="152">
                  <c:v>1124.7171320102113</c:v>
                </c:pt>
                <c:pt idx="153">
                  <c:v>1124.9570765660355</c:v>
                </c:pt>
                <c:pt idx="154">
                  <c:v>1125.8555923495469</c:v>
                </c:pt>
                <c:pt idx="155">
                  <c:v>1126.6826352866422</c:v>
                </c:pt>
                <c:pt idx="156">
                  <c:v>1127.3105752944373</c:v>
                </c:pt>
                <c:pt idx="157">
                  <c:v>1128.3469315674643</c:v>
                </c:pt>
                <c:pt idx="158">
                  <c:v>1128.4847720569803</c:v>
                </c:pt>
                <c:pt idx="159">
                  <c:v>1129.2964993841297</c:v>
                </c:pt>
                <c:pt idx="160">
                  <c:v>1129.6742844294697</c:v>
                </c:pt>
                <c:pt idx="161">
                  <c:v>1130.8637968019589</c:v>
                </c:pt>
                <c:pt idx="162">
                  <c:v>1131.1394777809908</c:v>
                </c:pt>
                <c:pt idx="163">
                  <c:v>1131.8542062451472</c:v>
                </c:pt>
                <c:pt idx="164">
                  <c:v>1132.2524121037491</c:v>
                </c:pt>
                <c:pt idx="165">
                  <c:v>1132.8905625181744</c:v>
                </c:pt>
                <c:pt idx="166">
                  <c:v>1133.9013927746248</c:v>
                </c:pt>
                <c:pt idx="167">
                  <c:v>1134.2485466000724</c:v>
                </c:pt>
                <c:pt idx="168">
                  <c:v>1134.5446483923658</c:v>
                </c:pt>
                <c:pt idx="169">
                  <c:v>1135.4176381593002</c:v>
                </c:pt>
                <c:pt idx="170">
                  <c:v>1135.7903180013243</c:v>
                </c:pt>
                <c:pt idx="171">
                  <c:v>1136.499941262166</c:v>
                </c:pt>
                <c:pt idx="172">
                  <c:v>1137.3882466390462</c:v>
                </c:pt>
                <c:pt idx="173">
                  <c:v>1137.4903507053543</c:v>
                </c:pt>
                <c:pt idx="174">
                  <c:v>1137.9600294103714</c:v>
                </c:pt>
                <c:pt idx="175">
                  <c:v>1138.6543370612667</c:v>
                </c:pt>
                <c:pt idx="176">
                  <c:v>1138.8738608038291</c:v>
                </c:pt>
                <c:pt idx="177">
                  <c:v>1140.0786887862646</c:v>
                </c:pt>
                <c:pt idx="178">
                  <c:v>1140.0684783796339</c:v>
                </c:pt>
                <c:pt idx="179">
                  <c:v>1140.7372600139518</c:v>
                </c:pt>
                <c:pt idx="180">
                  <c:v>1141.2171491255999</c:v>
                </c:pt>
                <c:pt idx="181">
                  <c:v>1142.0748232825879</c:v>
                </c:pt>
                <c:pt idx="182">
                  <c:v>1142.6925528837519</c:v>
                </c:pt>
                <c:pt idx="183">
                  <c:v>1142.0544024693263</c:v>
                </c:pt>
                <c:pt idx="184">
                  <c:v>1143.6829623269405</c:v>
                </c:pt>
                <c:pt idx="185">
                  <c:v>1144.0505369656496</c:v>
                </c:pt>
                <c:pt idx="186">
                  <c:v>1144.1066942021189</c:v>
                </c:pt>
                <c:pt idx="187">
                  <c:v>1144.8571590894835</c:v>
                </c:pt>
                <c:pt idx="188">
                  <c:v>1145.6995176365253</c:v>
                </c:pt>
                <c:pt idx="189">
                  <c:v>1145.6025187735327</c:v>
                </c:pt>
                <c:pt idx="190">
                  <c:v>1146.3734044741589</c:v>
                </c:pt>
                <c:pt idx="191">
                  <c:v>1146.4704033371515</c:v>
                </c:pt>
                <c:pt idx="192">
                  <c:v>1147.3995503405554</c:v>
                </c:pt>
                <c:pt idx="193">
                  <c:v>1147.3382879007704</c:v>
                </c:pt>
                <c:pt idx="194">
                  <c:v>1148.155120431235</c:v>
                </c:pt>
                <c:pt idx="195">
                  <c:v>1148.6094835263061</c:v>
                </c:pt>
                <c:pt idx="196">
                  <c:v>1149.0383206048002</c:v>
                </c:pt>
                <c:pt idx="197">
                  <c:v>1149.6866814258567</c:v>
                </c:pt>
                <c:pt idx="198">
                  <c:v>1149.9113103717343</c:v>
                </c:pt>
                <c:pt idx="199">
                  <c:v>1150.2942006203898</c:v>
                </c:pt>
                <c:pt idx="200">
                  <c:v>1151.2488736403704</c:v>
                </c:pt>
                <c:pt idx="201">
                  <c:v>1151.5041338061408</c:v>
                </c:pt>
                <c:pt idx="202">
                  <c:v>1151.6470794989721</c:v>
                </c:pt>
                <c:pt idx="203">
                  <c:v>1152.1422842205664</c:v>
                </c:pt>
                <c:pt idx="204">
                  <c:v>1152.9591167510312</c:v>
                </c:pt>
                <c:pt idx="205">
                  <c:v>1153.2603237466401</c:v>
                </c:pt>
                <c:pt idx="206">
                  <c:v>1153.8576325345425</c:v>
                </c:pt>
                <c:pt idx="207">
                  <c:v>1154.1128927003124</c:v>
                </c:pt>
                <c:pt idx="208">
                  <c:v>1154.5315193721758</c:v>
                </c:pt>
                <c:pt idx="209">
                  <c:v>1154.8020951478923</c:v>
                </c:pt>
                <c:pt idx="210">
                  <c:v>1155.0624605169778</c:v>
                </c:pt>
                <c:pt idx="211">
                  <c:v>1156.0273439435896</c:v>
                </c:pt>
                <c:pt idx="212">
                  <c:v>1156.2264468728902</c:v>
                </c:pt>
                <c:pt idx="213">
                  <c:v>1156.4612862253987</c:v>
                </c:pt>
                <c:pt idx="214">
                  <c:v>1157.2270667227094</c:v>
                </c:pt>
                <c:pt idx="215">
                  <c:v>1157.3444863989637</c:v>
                </c:pt>
                <c:pt idx="216">
                  <c:v>1157.3189603823866</c:v>
                </c:pt>
                <c:pt idx="217">
                  <c:v>1158.2021605559517</c:v>
                </c:pt>
                <c:pt idx="218">
                  <c:v>1158.6156820244996</c:v>
                </c:pt>
                <c:pt idx="219">
                  <c:v>1159.2436220322945</c:v>
                </c:pt>
                <c:pt idx="220">
                  <c:v>1159.1159919494091</c:v>
                </c:pt>
                <c:pt idx="221">
                  <c:v>1159.8358256168813</c:v>
                </c:pt>
                <c:pt idx="222">
                  <c:v>1160.2646626953754</c:v>
                </c:pt>
                <c:pt idx="223">
                  <c:v>1160.6781841639233</c:v>
                </c:pt>
                <c:pt idx="224">
                  <c:v>1161.1121264457327</c:v>
                </c:pt>
                <c:pt idx="225">
                  <c:v>1161.2346513253021</c:v>
                </c:pt>
                <c:pt idx="226">
                  <c:v>1161.6379623872192</c:v>
                </c:pt>
                <c:pt idx="227">
                  <c:v>1162.2403763784371</c:v>
                </c:pt>
                <c:pt idx="228">
                  <c:v>1162.3577960546916</c:v>
                </c:pt>
                <c:pt idx="229">
                  <c:v>1162.9857360624862</c:v>
                </c:pt>
                <c:pt idx="230">
                  <c:v>1163.2971534647259</c:v>
                </c:pt>
                <c:pt idx="231">
                  <c:v>1163.9965663189364</c:v>
                </c:pt>
                <c:pt idx="232">
                  <c:v>1163.9097778625744</c:v>
                </c:pt>
                <c:pt idx="233">
                  <c:v>1164.6245063267311</c:v>
                </c:pt>
                <c:pt idx="234">
                  <c:v>1164.609190716785</c:v>
                </c:pt>
                <c:pt idx="235">
                  <c:v>1165.277972351103</c:v>
                </c:pt>
                <c:pt idx="236">
                  <c:v>1165.0584486085406</c:v>
                </c:pt>
                <c:pt idx="237">
                  <c:v>1165.7680718693819</c:v>
                </c:pt>
                <c:pt idx="238">
                  <c:v>1166.513431553431</c:v>
                </c:pt>
                <c:pt idx="239">
                  <c:v>1166.7993229390936</c:v>
                </c:pt>
                <c:pt idx="240">
                  <c:v>1166.513431553431</c:v>
                </c:pt>
                <c:pt idx="241">
                  <c:v>1166.8810061921401</c:v>
                </c:pt>
                <c:pt idx="242">
                  <c:v>1167.9224676684826</c:v>
                </c:pt>
                <c:pt idx="243">
                  <c:v>1168.3155683237687</c:v>
                </c:pt>
                <c:pt idx="244">
                  <c:v>1168.3257787303996</c:v>
                </c:pt>
                <c:pt idx="245">
                  <c:v>1168.101149784522</c:v>
                </c:pt>
                <c:pt idx="246">
                  <c:v>1168.8414042652555</c:v>
                </c:pt>
                <c:pt idx="247">
                  <c:v>1169.3876610200039</c:v>
                </c:pt>
                <c:pt idx="248">
                  <c:v>1169.2702413437496</c:v>
                </c:pt>
                <c:pt idx="249">
                  <c:v>1169.9594437913292</c:v>
                </c:pt>
                <c:pt idx="250">
                  <c:v>1169.8471293183902</c:v>
                </c:pt>
                <c:pt idx="251">
                  <c:v>1170.7099086786939</c:v>
                </c:pt>
                <c:pt idx="252">
                  <c:v>1170.5414369692855</c:v>
                </c:pt>
                <c:pt idx="253">
                  <c:v>1171.5522672257355</c:v>
                </c:pt>
                <c:pt idx="254">
                  <c:v>1171.5880036489432</c:v>
                </c:pt>
                <c:pt idx="255">
                  <c:v>1171.3123226699115</c:v>
                </c:pt>
                <c:pt idx="256">
                  <c:v>1172.3180477230462</c:v>
                </c:pt>
                <c:pt idx="257">
                  <c:v>1172.0576823539607</c:v>
                </c:pt>
                <c:pt idx="258">
                  <c:v>1172.603939108709</c:v>
                </c:pt>
                <c:pt idx="259">
                  <c:v>1172.86940968111</c:v>
                </c:pt>
                <c:pt idx="260">
                  <c:v>1172.9510929341563</c:v>
                </c:pt>
                <c:pt idx="261">
                  <c:v>1173.0736178137261</c:v>
                </c:pt>
                <c:pt idx="262">
                  <c:v>1173.8547139209832</c:v>
                </c:pt>
                <c:pt idx="263">
                  <c:v>1174.2835509994773</c:v>
                </c:pt>
                <c:pt idx="264">
                  <c:v>1174.0333960370222</c:v>
                </c:pt>
                <c:pt idx="265">
                  <c:v>1174.8706493807488</c:v>
                </c:pt>
                <c:pt idx="266">
                  <c:v>1174.8247025509099</c:v>
                </c:pt>
                <c:pt idx="267">
                  <c:v>1175.4730633719664</c:v>
                </c:pt>
                <c:pt idx="268">
                  <c:v>1175.6721663012672</c:v>
                </c:pt>
                <c:pt idx="269">
                  <c:v>1175.8610588239371</c:v>
                </c:pt>
                <c:pt idx="270">
                  <c:v>1176.1265293963381</c:v>
                </c:pt>
                <c:pt idx="271">
                  <c:v>1176.111213786392</c:v>
                </c:pt>
                <c:pt idx="272">
                  <c:v>1176.1673710228615</c:v>
                </c:pt>
                <c:pt idx="273">
                  <c:v>1176.7442589975024</c:v>
                </c:pt>
                <c:pt idx="274">
                  <c:v>1176.8923098936491</c:v>
                </c:pt>
                <c:pt idx="275">
                  <c:v>1176.8106266406025</c:v>
                </c:pt>
                <c:pt idx="276">
                  <c:v>1177.1833064826271</c:v>
                </c:pt>
                <c:pt idx="277">
                  <c:v>1178.1737159258157</c:v>
                </c:pt>
                <c:pt idx="278">
                  <c:v>1178.0052442164072</c:v>
                </c:pt>
                <c:pt idx="279">
                  <c:v>1178.4187656849551</c:v>
                </c:pt>
                <c:pt idx="280">
                  <c:v>1178.3575032451702</c:v>
                </c:pt>
                <c:pt idx="281">
                  <c:v>1178.204347145708</c:v>
                </c:pt>
                <c:pt idx="282">
                  <c:v>1178.9752328463342</c:v>
                </c:pt>
                <c:pt idx="283">
                  <c:v>1179.199861792212</c:v>
                </c:pt>
                <c:pt idx="284">
                  <c:v>1179.087547319273</c:v>
                </c:pt>
                <c:pt idx="285">
                  <c:v>1179.1181785391655</c:v>
                </c:pt>
                <c:pt idx="286">
                  <c:v>1179.7001717171215</c:v>
                </c:pt>
                <c:pt idx="287">
                  <c:v>1179.4755427712439</c:v>
                </c:pt>
                <c:pt idx="288">
                  <c:v>1179.7869601734835</c:v>
                </c:pt>
                <c:pt idx="289">
                  <c:v>1180.1596400155083</c:v>
                </c:pt>
                <c:pt idx="290">
                  <c:v>1180.2923753017085</c:v>
                </c:pt>
                <c:pt idx="291">
                  <c:v>1180.5067938409557</c:v>
                </c:pt>
                <c:pt idx="292">
                  <c:v>1181.1245234421197</c:v>
                </c:pt>
                <c:pt idx="293">
                  <c:v>1181.1500494586965</c:v>
                </c:pt>
                <c:pt idx="294">
                  <c:v>1181.2419431183739</c:v>
                </c:pt>
                <c:pt idx="295">
                  <c:v>1181.2419431183739</c:v>
                </c:pt>
                <c:pt idx="296">
                  <c:v>1181.8851987361149</c:v>
                </c:pt>
                <c:pt idx="297">
                  <c:v>1181.558465723929</c:v>
                </c:pt>
                <c:pt idx="298">
                  <c:v>1181.8341467029609</c:v>
                </c:pt>
                <c:pt idx="299">
                  <c:v>1182.0536704455233</c:v>
                </c:pt>
                <c:pt idx="300">
                  <c:v>1182.4978231339637</c:v>
                </c:pt>
                <c:pt idx="301">
                  <c:v>1182.2936150013472</c:v>
                </c:pt>
                <c:pt idx="302">
                  <c:v>1182.3701930510783</c:v>
                </c:pt>
                <c:pt idx="303">
                  <c:v>1182.7122416732104</c:v>
                </c:pt>
                <c:pt idx="304">
                  <c:v>1182.6611896400564</c:v>
                </c:pt>
                <c:pt idx="305">
                  <c:v>1183.2687088345897</c:v>
                </c:pt>
                <c:pt idx="306">
                  <c:v>1182.9419758224037</c:v>
                </c:pt>
                <c:pt idx="307">
                  <c:v>1183.5086533904137</c:v>
                </c:pt>
                <c:pt idx="308">
                  <c:v>1183.6567042865606</c:v>
                </c:pt>
                <c:pt idx="309">
                  <c:v>1183.6056522534063</c:v>
                </c:pt>
                <c:pt idx="310">
                  <c:v>1183.8251759959689</c:v>
                </c:pt>
                <c:pt idx="311">
                  <c:v>1184.0600153484775</c:v>
                </c:pt>
                <c:pt idx="312">
                  <c:v>1183.8251759959689</c:v>
                </c:pt>
                <c:pt idx="313">
                  <c:v>1184.0344893319002</c:v>
                </c:pt>
                <c:pt idx="314">
                  <c:v>1184.2744338877244</c:v>
                </c:pt>
                <c:pt idx="315">
                  <c:v>1184.6879553562721</c:v>
                </c:pt>
                <c:pt idx="316">
                  <c:v>1184.7236917794801</c:v>
                </c:pt>
                <c:pt idx="317">
                  <c:v>1184.7185865761646</c:v>
                </c:pt>
                <c:pt idx="318">
                  <c:v>1185.0453195883506</c:v>
                </c:pt>
                <c:pt idx="319">
                  <c:v>1184.8257958457882</c:v>
                </c:pt>
                <c:pt idx="320">
                  <c:v>1185.3618421939054</c:v>
                </c:pt>
                <c:pt idx="321">
                  <c:v>1185.0300039784045</c:v>
                </c:pt>
                <c:pt idx="322">
                  <c:v>1185.1321080447124</c:v>
                </c:pt>
                <c:pt idx="323">
                  <c:v>1184.938110318727</c:v>
                </c:pt>
                <c:pt idx="324">
                  <c:v>1185.469051463529</c:v>
                </c:pt>
                <c:pt idx="325">
                  <c:v>1184.8870582855729</c:v>
                </c:pt>
                <c:pt idx="326">
                  <c:v>1185.9693613884388</c:v>
                </c:pt>
                <c:pt idx="327">
                  <c:v>1185.3261057706977</c:v>
                </c:pt>
                <c:pt idx="328">
                  <c:v>1185.974466591754</c:v>
                </c:pt>
                <c:pt idx="329">
                  <c:v>1185.846836508869</c:v>
                </c:pt>
                <c:pt idx="330">
                  <c:v>1185.9132041519695</c:v>
                </c:pt>
                <c:pt idx="331">
                  <c:v>1186.0102030149621</c:v>
                </c:pt>
                <c:pt idx="332">
                  <c:v>1186.551354566395</c:v>
                </c:pt>
                <c:pt idx="333">
                  <c:v>1186.3318308238327</c:v>
                </c:pt>
                <c:pt idx="334">
                  <c:v>1186.0306238282237</c:v>
                </c:pt>
                <c:pt idx="335">
                  <c:v>1186.3420412304633</c:v>
                </c:pt>
                <c:pt idx="336">
                  <c:v>1186.4339348901408</c:v>
                </c:pt>
                <c:pt idx="337">
                  <c:v>1186.500302533241</c:v>
                </c:pt>
                <c:pt idx="338">
                  <c:v>1186.816825138796</c:v>
                </c:pt>
                <c:pt idx="339">
                  <c:v>1186.5411441597644</c:v>
                </c:pt>
                <c:pt idx="340">
                  <c:v>1186.6585638360184</c:v>
                </c:pt>
                <c:pt idx="341">
                  <c:v>1186.413514076879</c:v>
                </c:pt>
                <c:pt idx="342">
                  <c:v>1186.6177222094955</c:v>
                </c:pt>
                <c:pt idx="343">
                  <c:v>1186.4798817199794</c:v>
                </c:pt>
                <c:pt idx="344">
                  <c:v>1187.0618748979355</c:v>
                </c:pt>
                <c:pt idx="345">
                  <c:v>1186.5411441597644</c:v>
                </c:pt>
                <c:pt idx="346">
                  <c:v>1186.3420412304633</c:v>
                </c:pt>
                <c:pt idx="347">
                  <c:v>1187.1792945741897</c:v>
                </c:pt>
                <c:pt idx="348">
                  <c:v>1186.9342448150503</c:v>
                </c:pt>
                <c:pt idx="349">
                  <c:v>1186.7810887155881</c:v>
                </c:pt>
                <c:pt idx="350">
                  <c:v>1187.0108228647814</c:v>
                </c:pt>
                <c:pt idx="351">
                  <c:v>1187.1435581509818</c:v>
                </c:pt>
                <c:pt idx="352">
                  <c:v>1186.9597708316273</c:v>
                </c:pt>
                <c:pt idx="353">
                  <c:v>1187.3528714869135</c:v>
                </c:pt>
                <c:pt idx="354">
                  <c:v>1186.7708783089574</c:v>
                </c:pt>
                <c:pt idx="355">
                  <c:v>1187.0516644913046</c:v>
                </c:pt>
                <c:pt idx="356">
                  <c:v>1186.9546656283121</c:v>
                </c:pt>
                <c:pt idx="357">
                  <c:v>1186.9495604249964</c:v>
                </c:pt>
                <c:pt idx="358">
                  <c:v>1186.918929205104</c:v>
                </c:pt>
                <c:pt idx="359">
                  <c:v>1186.8066147321651</c:v>
                </c:pt>
                <c:pt idx="360">
                  <c:v>1187.2813986404979</c:v>
                </c:pt>
                <c:pt idx="361">
                  <c:v>1187.0669801012507</c:v>
                </c:pt>
                <c:pt idx="362">
                  <c:v>1187.7459721421997</c:v>
                </c:pt>
                <c:pt idx="363">
                  <c:v>1186.7708783089574</c:v>
                </c:pt>
                <c:pt idx="364">
                  <c:v>1186.6228274128107</c:v>
                </c:pt>
                <c:pt idx="365">
                  <c:v>1186.8627719686347</c:v>
                </c:pt>
                <c:pt idx="366">
                  <c:v>1186.8576667653192</c:v>
                </c:pt>
                <c:pt idx="367">
                  <c:v>1186.6177222094955</c:v>
                </c:pt>
                <c:pt idx="368">
                  <c:v>1186.6330378194416</c:v>
                </c:pt>
                <c:pt idx="369">
                  <c:v>1187.2201362007129</c:v>
                </c:pt>
                <c:pt idx="370">
                  <c:v>1187.0006124581507</c:v>
                </c:pt>
                <c:pt idx="371">
                  <c:v>1187.05676969462</c:v>
                </c:pt>
                <c:pt idx="372">
                  <c:v>1186.8627719686347</c:v>
                </c:pt>
                <c:pt idx="373">
                  <c:v>1186.4033036702483</c:v>
                </c:pt>
                <c:pt idx="374">
                  <c:v>1186.6483534293877</c:v>
                </c:pt>
                <c:pt idx="375">
                  <c:v>1186.2705683840477</c:v>
                </c:pt>
                <c:pt idx="376">
                  <c:v>1186.7810887155881</c:v>
                </c:pt>
                <c:pt idx="377">
                  <c:v>1186.551354566395</c:v>
                </c:pt>
                <c:pt idx="378">
                  <c:v>1186.3420412304633</c:v>
                </c:pt>
                <c:pt idx="379">
                  <c:v>1186.3573568404097</c:v>
                </c:pt>
                <c:pt idx="380">
                  <c:v>1186.2705683840477</c:v>
                </c:pt>
                <c:pt idx="381">
                  <c:v>1186.23483196084</c:v>
                </c:pt>
                <c:pt idx="382">
                  <c:v>1186.199095537632</c:v>
                </c:pt>
                <c:pt idx="383">
                  <c:v>1186.173569521055</c:v>
                </c:pt>
                <c:pt idx="384">
                  <c:v>1186.2195163508936</c:v>
                </c:pt>
                <c:pt idx="385">
                  <c:v>1185.9029937453386</c:v>
                </c:pt>
                <c:pt idx="386">
                  <c:v>1185.5201034966833</c:v>
                </c:pt>
                <c:pt idx="387">
                  <c:v>1185.8519417121845</c:v>
                </c:pt>
                <c:pt idx="388">
                  <c:v>1185.7498376458764</c:v>
                </c:pt>
                <c:pt idx="389">
                  <c:v>1185.7447324425609</c:v>
                </c:pt>
                <c:pt idx="390">
                  <c:v>1185.4282098370059</c:v>
                </c:pt>
                <c:pt idx="391">
                  <c:v>1185.5507347165758</c:v>
                </c:pt>
                <c:pt idx="392">
                  <c:v>1185.3567369905902</c:v>
                </c:pt>
                <c:pt idx="393">
                  <c:v>1184.9840571485659</c:v>
                </c:pt>
                <c:pt idx="394">
                  <c:v>1185.178054874551</c:v>
                </c:pt>
                <c:pt idx="395">
                  <c:v>1184.5909564932797</c:v>
                </c:pt>
                <c:pt idx="396">
                  <c:v>1184.8104802358419</c:v>
                </c:pt>
                <c:pt idx="397">
                  <c:v>1184.2284870578858</c:v>
                </c:pt>
                <c:pt idx="398">
                  <c:v>1184.6522189330644</c:v>
                </c:pt>
                <c:pt idx="399">
                  <c:v>1184.3969587672941</c:v>
                </c:pt>
                <c:pt idx="400">
                  <c:v>1183.8098603860228</c:v>
                </c:pt>
                <c:pt idx="401">
                  <c:v>1183.9681216888002</c:v>
                </c:pt>
                <c:pt idx="402">
                  <c:v>1183.8864384357537</c:v>
                </c:pt>
                <c:pt idx="403">
                  <c:v>1183.8404916059151</c:v>
                </c:pt>
                <c:pt idx="404">
                  <c:v>1183.5750210335141</c:v>
                </c:pt>
                <c:pt idx="405">
                  <c:v>1183.4576013572596</c:v>
                </c:pt>
                <c:pt idx="406">
                  <c:v>1183.0696059052889</c:v>
                </c:pt>
                <c:pt idx="407">
                  <c:v>1182.793924926257</c:v>
                </c:pt>
                <c:pt idx="408">
                  <c:v>1183.0951319218659</c:v>
                </c:pt>
                <c:pt idx="409">
                  <c:v>1182.3906138643399</c:v>
                </c:pt>
                <c:pt idx="410">
                  <c:v>1182.4212450842326</c:v>
                </c:pt>
                <c:pt idx="411">
                  <c:v>1182.467191914071</c:v>
                </c:pt>
                <c:pt idx="412">
                  <c:v>1181.8188310930145</c:v>
                </c:pt>
                <c:pt idx="413">
                  <c:v>1181.1704702719583</c:v>
                </c:pt>
                <c:pt idx="414">
                  <c:v>1181.3287315747359</c:v>
                </c:pt>
                <c:pt idx="415">
                  <c:v>1181.2215223051123</c:v>
                </c:pt>
                <c:pt idx="416">
                  <c:v>1180.8233164465107</c:v>
                </c:pt>
                <c:pt idx="417">
                  <c:v>1180.7824748199876</c:v>
                </c:pt>
                <c:pt idx="418">
                  <c:v>1180.2464284718699</c:v>
                </c:pt>
                <c:pt idx="419">
                  <c:v>1179.6746457005445</c:v>
                </c:pt>
                <c:pt idx="420">
                  <c:v>1179.3632282983049</c:v>
                </c:pt>
                <c:pt idx="421">
                  <c:v>1179.2662294353122</c:v>
                </c:pt>
                <c:pt idx="422">
                  <c:v>1178.8578131700799</c:v>
                </c:pt>
                <c:pt idx="423">
                  <c:v>1178.6842362573561</c:v>
                </c:pt>
                <c:pt idx="424">
                  <c:v>1178.0716118595076</c:v>
                </c:pt>
                <c:pt idx="425">
                  <c:v>1178.0716118595076</c:v>
                </c:pt>
                <c:pt idx="426">
                  <c:v>1177.6223539677519</c:v>
                </c:pt>
                <c:pt idx="427">
                  <c:v>1177.321146972143</c:v>
                </c:pt>
                <c:pt idx="428">
                  <c:v>1176.4992092383629</c:v>
                </c:pt>
                <c:pt idx="429">
                  <c:v>1175.9835837035068</c:v>
                </c:pt>
                <c:pt idx="430">
                  <c:v>1175.6874819112136</c:v>
                </c:pt>
                <c:pt idx="431">
                  <c:v>1175.4118009321817</c:v>
                </c:pt>
                <c:pt idx="432" formatCode="General">
                  <c:v>1174.7379140945482</c:v>
                </c:pt>
                <c:pt idx="433" formatCode="General">
                  <c:v>1174.0078700204454</c:v>
                </c:pt>
                <c:pt idx="434" formatCode="General">
                  <c:v>1174.1303949000151</c:v>
                </c:pt>
                <c:pt idx="435" formatCode="General">
                  <c:v>1173.7066630248364</c:v>
                </c:pt>
                <c:pt idx="436" formatCode="General">
                  <c:v>1172.843883664533</c:v>
                </c:pt>
                <c:pt idx="437" formatCode="General">
                  <c:v>1172.3844153661464</c:v>
                </c:pt>
                <c:pt idx="438" formatCode="General">
                  <c:v>1171.9504730843371</c:v>
                </c:pt>
                <c:pt idx="439" formatCode="General">
                  <c:v>1171.1030093339798</c:v>
                </c:pt>
                <c:pt idx="440" formatCode="General">
                  <c:v>1170.9396428278869</c:v>
                </c:pt>
                <c:pt idx="441" formatCode="General">
                  <c:v>1169.9441281813829</c:v>
                </c:pt>
                <c:pt idx="442" formatCode="General">
                  <c:v>1169.5918691526201</c:v>
                </c:pt>
                <c:pt idx="443" formatCode="General">
                  <c:v>1168.4636192199155</c:v>
                </c:pt>
                <c:pt idx="444" formatCode="General">
                  <c:v>1168.101149784522</c:v>
                </c:pt>
                <c:pt idx="445" formatCode="General">
                  <c:v>1167.5651034364043</c:v>
                </c:pt>
                <c:pt idx="446" formatCode="General">
                  <c:v>1166.8912165987708</c:v>
                </c:pt>
                <c:pt idx="447" formatCode="General">
                  <c:v>1166.161172524668</c:v>
                </c:pt>
                <c:pt idx="448" formatCode="General">
                  <c:v>1165.4872856870347</c:v>
                </c:pt>
                <c:pt idx="449" formatCode="General">
                  <c:v>1165.0686590151713</c:v>
                </c:pt>
                <c:pt idx="450" formatCode="General">
                  <c:v>1164.246721281391</c:v>
                </c:pt>
                <c:pt idx="451" formatCode="General">
                  <c:v>1162.7049498801389</c:v>
                </c:pt>
                <c:pt idx="452" formatCode="General">
                  <c:v>1162.9499996392783</c:v>
                </c:pt>
                <c:pt idx="453" formatCode="General">
                  <c:v>1162.0667994657133</c:v>
                </c:pt>
                <c:pt idx="454" formatCode="General">
                  <c:v>1161.1274420556788</c:v>
                </c:pt>
                <c:pt idx="455" formatCode="General">
                  <c:v>1160.4025031848912</c:v>
                </c:pt>
                <c:pt idx="456" formatCode="General">
                  <c:v>1159.8205100069351</c:v>
                </c:pt>
                <c:pt idx="457" formatCode="General">
                  <c:v>1159.0598347129398</c:v>
                </c:pt>
                <c:pt idx="458" formatCode="General">
                  <c:v>1158.6463132443919</c:v>
                </c:pt>
                <c:pt idx="459" formatCode="General">
                  <c:v>1157.8141651039809</c:v>
                </c:pt>
                <c:pt idx="460" formatCode="General">
                  <c:v>1157.3444863989637</c:v>
                </c:pt>
                <c:pt idx="461" formatCode="General">
                  <c:v>1156.3183405325674</c:v>
                </c:pt>
                <c:pt idx="462" formatCode="General">
                  <c:v>1155.6393484916186</c:v>
                </c:pt>
                <c:pt idx="463" formatCode="General">
                  <c:v>1154.7816743346307</c:v>
                </c:pt>
                <c:pt idx="464" formatCode="General">
                  <c:v>1154.220101969936</c:v>
                </c:pt>
                <c:pt idx="465" formatCode="General">
                  <c:v>1152.9284855311387</c:v>
                </c:pt>
                <c:pt idx="466" formatCode="General">
                  <c:v>1152.0963373907275</c:v>
                </c:pt>
                <c:pt idx="467" formatCode="General">
                  <c:v>1151.3509777066786</c:v>
                </c:pt>
                <c:pt idx="468" formatCode="General">
                  <c:v>1150.5494607861599</c:v>
                </c:pt>
                <c:pt idx="469" formatCode="General">
                  <c:v>1149.4416316667171</c:v>
                </c:pt>
                <c:pt idx="470" formatCode="General">
                  <c:v>1149.4161056501403</c:v>
                </c:pt>
                <c:pt idx="471" formatCode="General">
                  <c:v>1147.8437030289954</c:v>
                </c:pt>
                <c:pt idx="472" formatCode="General">
                  <c:v>1147.2872358676161</c:v>
                </c:pt>
                <c:pt idx="473" formatCode="General">
                  <c:v>1145.7352540597333</c:v>
                </c:pt>
                <c:pt idx="474" formatCode="General">
                  <c:v>1145.2247337281926</c:v>
                </c:pt>
                <c:pt idx="475" formatCode="General">
                  <c:v>1144.7601602264911</c:v>
                </c:pt>
                <c:pt idx="476" formatCode="General">
                  <c:v>1143.6574363103637</c:v>
                </c:pt>
                <c:pt idx="477" formatCode="General">
                  <c:v>1143.3664397213854</c:v>
                </c:pt>
                <c:pt idx="478" formatCode="General">
                  <c:v>1142.0441920626956</c:v>
                </c:pt>
                <c:pt idx="479" formatCode="General">
                  <c:v>1141.3754104283773</c:v>
                </c:pt>
                <c:pt idx="480" formatCode="General">
                  <c:v>1140.6402611509593</c:v>
                </c:pt>
                <c:pt idx="481" formatCode="General">
                  <c:v>1140.0123211431644</c:v>
                </c:pt>
                <c:pt idx="482" formatCode="General">
                  <c:v>1138.2714468126112</c:v>
                </c:pt>
                <c:pt idx="483" formatCode="General">
                  <c:v>1137.8272941241712</c:v>
                </c:pt>
                <c:pt idx="484" formatCode="General">
                  <c:v>1136.7909378511438</c:v>
                </c:pt>
                <c:pt idx="485" formatCode="General">
                  <c:v>1136.1323666234568</c:v>
                </c:pt>
                <c:pt idx="486" formatCode="General">
                  <c:v>1135.1215363670065</c:v>
                </c:pt>
                <c:pt idx="487" formatCode="General">
                  <c:v>1134.4221235127961</c:v>
                </c:pt>
                <c:pt idx="488" formatCode="General">
                  <c:v>1133.2121903270449</c:v>
                </c:pt>
                <c:pt idx="489" formatCode="General">
                  <c:v>1133.0590342275827</c:v>
                </c:pt>
                <c:pt idx="490" formatCode="General">
                  <c:v>1131.4457899799152</c:v>
                </c:pt>
                <c:pt idx="491" formatCode="General">
                  <c:v>1130.6442730593963</c:v>
                </c:pt>
                <c:pt idx="492" formatCode="General">
                  <c:v>1129.6028115830538</c:v>
                </c:pt>
                <c:pt idx="493" formatCode="General">
                  <c:v>1128.7298218161197</c:v>
                </c:pt>
                <c:pt idx="494" formatCode="General">
                  <c:v>1128.203985874633</c:v>
                </c:pt>
                <c:pt idx="495" formatCode="General">
                  <c:v>1126.7745289463196</c:v>
                </c:pt>
                <c:pt idx="496" formatCode="General">
                  <c:v>1126.1363785318938</c:v>
                </c:pt>
                <c:pt idx="497" formatCode="General">
                  <c:v>1124.8958141262508</c:v>
                </c:pt>
                <c:pt idx="498" formatCode="General">
                  <c:v>1124.1249284256246</c:v>
                </c:pt>
                <c:pt idx="499" formatCode="General">
                  <c:v>1123.4663571979372</c:v>
                </c:pt>
                <c:pt idx="500" formatCode="General">
                  <c:v>1122.8639432067196</c:v>
                </c:pt>
                <c:pt idx="501" formatCode="General">
                  <c:v>1121.572326767922</c:v>
                </c:pt>
                <c:pt idx="502" formatCode="General">
                  <c:v>1121.194541722582</c:v>
                </c:pt>
                <c:pt idx="503" formatCode="General">
                  <c:v>1120.2398687026016</c:v>
                </c:pt>
                <c:pt idx="504" formatCode="General">
                  <c:v>1118.5092047786791</c:v>
                </c:pt>
                <c:pt idx="505" formatCode="General">
                  <c:v>1117.9221063974076</c:v>
                </c:pt>
                <c:pt idx="506" formatCode="General">
                  <c:v>1116.6866471950796</c:v>
                </c:pt>
                <c:pt idx="507" formatCode="General">
                  <c:v>1116.0382863740233</c:v>
                </c:pt>
                <c:pt idx="508" formatCode="General">
                  <c:v>1115.1704018104044</c:v>
                </c:pt>
                <c:pt idx="509" formatCode="General">
                  <c:v>1113.8022073218758</c:v>
                </c:pt>
                <c:pt idx="510" formatCode="General">
                  <c:v>1113.2100037372888</c:v>
                </c:pt>
                <c:pt idx="511" formatCode="General">
                  <c:v>1111.8469144520759</c:v>
                </c:pt>
                <c:pt idx="512" formatCode="General">
                  <c:v>1110.866715415518</c:v>
                </c:pt>
                <c:pt idx="513" formatCode="General">
                  <c:v>1110.0651984949995</c:v>
                </c:pt>
                <c:pt idx="514" formatCode="General">
                  <c:v>1109.718044669552</c:v>
                </c:pt>
                <c:pt idx="515" formatCode="General">
                  <c:v>1107.9210131025295</c:v>
                </c:pt>
                <c:pt idx="516" formatCode="General">
                  <c:v>1107.4207031776198</c:v>
                </c:pt>
                <c:pt idx="517" formatCode="General">
                  <c:v>1107.0633389455415</c:v>
                </c:pt>
                <c:pt idx="518" formatCode="General">
                  <c:v>1105.3837270547733</c:v>
                </c:pt>
                <c:pt idx="519" formatCode="General">
                  <c:v>1104.3780020016386</c:v>
                </c:pt>
                <c:pt idx="520" formatCode="General">
                  <c:v>1103.6734839441128</c:v>
                </c:pt>
                <c:pt idx="521" formatCode="General">
                  <c:v>1102.504392384885</c:v>
                </c:pt>
                <c:pt idx="522" formatCode="General">
                  <c:v>1101.8662419704594</c:v>
                </c:pt>
                <c:pt idx="523" formatCode="General">
                  <c:v>1100.829885697432</c:v>
                </c:pt>
                <c:pt idx="524" formatCode="General">
                  <c:v>1099.6658993415197</c:v>
                </c:pt>
                <c:pt idx="525" formatCode="General">
                  <c:v>1098.9358552674169</c:v>
                </c:pt>
                <c:pt idx="526" formatCode="General">
                  <c:v>1097.5217139490499</c:v>
                </c:pt>
                <c:pt idx="527" formatCode="General">
                  <c:v>1096.7099866219003</c:v>
                </c:pt>
                <c:pt idx="528" formatCode="General">
                  <c:v>1095.9595217345359</c:v>
                </c:pt>
                <c:pt idx="529" formatCode="General">
                  <c:v>1094.6883261089999</c:v>
                </c:pt>
                <c:pt idx="530" formatCode="General">
                  <c:v>1093.9531768315819</c:v>
                </c:pt>
                <c:pt idx="531" formatCode="General">
                  <c:v>1092.7024020193076</c:v>
                </c:pt>
                <c:pt idx="532" formatCode="General">
                  <c:v>1091.7885706258501</c:v>
                </c:pt>
                <c:pt idx="533" formatCode="General">
                  <c:v>1090.0885379218203</c:v>
                </c:pt>
                <c:pt idx="534" formatCode="General">
                  <c:v>1089.4503875073947</c:v>
                </c:pt>
                <c:pt idx="535" formatCode="General">
                  <c:v>1088.2047178984358</c:v>
                </c:pt>
                <c:pt idx="536" formatCode="General">
                  <c:v>1088.2455595249592</c:v>
                </c:pt>
                <c:pt idx="537" formatCode="General">
                  <c:v>1087.2040980486165</c:v>
                </c:pt>
                <c:pt idx="538" formatCode="General">
                  <c:v>1086.2392146220052</c:v>
                </c:pt>
                <c:pt idx="539" formatCode="General">
                  <c:v>1084.3298685820437</c:v>
                </c:pt>
                <c:pt idx="540" formatCode="General">
                  <c:v>1083.8755054869725</c:v>
                </c:pt>
                <c:pt idx="541" formatCode="General">
                  <c:v>1082.9055168570458</c:v>
                </c:pt>
                <c:pt idx="542" formatCode="General">
                  <c:v>1081.6190056215637</c:v>
                </c:pt>
                <c:pt idx="543" formatCode="General">
                  <c:v>1080.6081753651135</c:v>
                </c:pt>
                <c:pt idx="544" formatCode="General">
                  <c:v>1079.3012433163699</c:v>
                </c:pt>
                <c:pt idx="545" formatCode="General">
                  <c:v>1078.4742003792744</c:v>
                </c:pt>
                <c:pt idx="546" formatCode="General">
                  <c:v>1078.0045216742569</c:v>
                </c:pt>
                <c:pt idx="547" formatCode="General">
                  <c:v>1076.2023849039192</c:v>
                </c:pt>
                <c:pt idx="548" formatCode="General">
                  <c:v>1075.4161835933469</c:v>
                </c:pt>
                <c:pt idx="549" formatCode="General">
                  <c:v>1074.25730244075</c:v>
                </c:pt>
                <c:pt idx="550" formatCode="General">
                  <c:v>1073.1137368980992</c:v>
                </c:pt>
                <c:pt idx="551" formatCode="General">
                  <c:v>1072.2509575377958</c:v>
                </c:pt>
                <c:pt idx="552" formatCode="General">
                  <c:v>1071.1431284183529</c:v>
                </c:pt>
                <c:pt idx="553" formatCode="General">
                  <c:v>1070.4283999541963</c:v>
                </c:pt>
                <c:pt idx="554" formatCode="General">
                  <c:v>1068.8559973330514</c:v>
                </c:pt>
                <c:pt idx="555" formatCode="General">
                  <c:v>1067.9830075661173</c:v>
                </c:pt>
                <c:pt idx="556" formatCode="General">
                  <c:v>1066.4922881980192</c:v>
                </c:pt>
                <c:pt idx="557" formatCode="General">
                  <c:v>1066.0328198996326</c:v>
                </c:pt>
                <c:pt idx="558" formatCode="General">
                  <c:v>1064.7565190707815</c:v>
                </c:pt>
                <c:pt idx="559" formatCode="General">
                  <c:v>1063.5976379181848</c:v>
                </c:pt>
                <c:pt idx="560" formatCode="General">
                  <c:v>1062.4183359523261</c:v>
                </c:pt>
                <c:pt idx="561" formatCode="General">
                  <c:v>1061.2696652063601</c:v>
                </c:pt>
                <c:pt idx="562" formatCode="General">
                  <c:v>1060.7591448748194</c:v>
                </c:pt>
                <c:pt idx="563" formatCode="General">
                  <c:v>1059.5696325023303</c:v>
                </c:pt>
                <c:pt idx="564" formatCode="General">
                  <c:v>1058.017650694447</c:v>
                </c:pt>
                <c:pt idx="565" formatCode="General">
                  <c:v>1056.8230331186423</c:v>
                </c:pt>
                <c:pt idx="566" formatCode="General">
                  <c:v>1055.505890663268</c:v>
                </c:pt>
                <c:pt idx="567" formatCode="General">
                  <c:v>1054.5971644731258</c:v>
                </c:pt>
                <c:pt idx="568" formatCode="General">
                  <c:v>1053.5403873868372</c:v>
                </c:pt>
                <c:pt idx="569" formatCode="General">
                  <c:v>1052.5499779436486</c:v>
                </c:pt>
                <c:pt idx="570" formatCode="General">
                  <c:v>1050.9520493059267</c:v>
                </c:pt>
                <c:pt idx="571" formatCode="General">
                  <c:v>1050.6916839368412</c:v>
                </c:pt>
                <c:pt idx="572" formatCode="General">
                  <c:v>1049.4664351411438</c:v>
                </c:pt>
                <c:pt idx="573" formatCode="General">
                  <c:v>1048.7057598471486</c:v>
                </c:pt>
                <c:pt idx="574" formatCode="General">
                  <c:v>1047.3273549519895</c:v>
                </c:pt>
                <c:pt idx="575" formatCode="General">
                  <c:v>1046.1072113596076</c:v>
                </c:pt>
                <c:pt idx="576" formatCode="General">
                  <c:v>1044.4378098754703</c:v>
                </c:pt>
                <c:pt idx="577" formatCode="General">
                  <c:v>1043.8302906809372</c:v>
                </c:pt>
                <c:pt idx="578" formatCode="General">
                  <c:v>1042.4263597692006</c:v>
                </c:pt>
                <c:pt idx="579" formatCode="General">
                  <c:v>1041.2419526000267</c:v>
                </c:pt>
                <c:pt idx="580" formatCode="General">
                  <c:v>1040.4914877126623</c:v>
                </c:pt>
                <c:pt idx="581" formatCode="General">
                  <c:v>1039.0467151744026</c:v>
                </c:pt>
                <c:pt idx="582" formatCode="General">
                  <c:v>1038.3779335400848</c:v>
                </c:pt>
                <c:pt idx="583" formatCode="General">
                  <c:v>1037.2649992173262</c:v>
                </c:pt>
                <c:pt idx="584" formatCode="General">
                  <c:v>1035.5088092768272</c:v>
                </c:pt>
                <c:pt idx="585" formatCode="General">
                  <c:v>1034.4265061739613</c:v>
                </c:pt>
                <c:pt idx="586" formatCode="General">
                  <c:v>1032.9868388390171</c:v>
                </c:pt>
                <c:pt idx="587" formatCode="General">
                  <c:v>1032.0679022422441</c:v>
                </c:pt>
                <c:pt idx="588" formatCode="General">
                  <c:v>1031.1744916620485</c:v>
                </c:pt>
                <c:pt idx="589" formatCode="General">
                  <c:v>1030.0360313227131</c:v>
                </c:pt>
                <c:pt idx="590" formatCode="General">
                  <c:v>1028.9843594397396</c:v>
                </c:pt>
                <c:pt idx="591" formatCode="General">
                  <c:v>1027.6416909677882</c:v>
                </c:pt>
                <c:pt idx="592" formatCode="General">
                  <c:v>1026.4725994085607</c:v>
                </c:pt>
                <c:pt idx="593" formatCode="General">
                  <c:v>1025.1095101233475</c:v>
                </c:pt>
                <c:pt idx="594" formatCode="General">
                  <c:v>1023.8178936845501</c:v>
                </c:pt>
                <c:pt idx="595" formatCode="General">
                  <c:v>1023.0878496104471</c:v>
                </c:pt>
                <c:pt idx="596" formatCode="General">
                  <c:v>1021.4746053627791</c:v>
                </c:pt>
                <c:pt idx="597" formatCode="General">
                  <c:v>1020.9079277947691</c:v>
                </c:pt>
                <c:pt idx="598" formatCode="General">
                  <c:v>1019.5805749327639</c:v>
                </c:pt>
                <c:pt idx="599" formatCode="General">
                  <c:v>1018.3553261370668</c:v>
                </c:pt>
                <c:pt idx="600" formatCode="General">
                  <c:v>1017.1249721380544</c:v>
                </c:pt>
                <c:pt idx="601" formatCode="General">
                  <c:v>1015.8844077324109</c:v>
                </c:pt>
                <c:pt idx="602" formatCode="General">
                  <c:v>1014.4243195842051</c:v>
                </c:pt>
                <c:pt idx="603" formatCode="General">
                  <c:v>1013.1224927387767</c:v>
                </c:pt>
                <c:pt idx="604" formatCode="General">
                  <c:v>1011.6777202005173</c:v>
                </c:pt>
                <c:pt idx="605" formatCode="General">
                  <c:v>1010.110422782688</c:v>
                </c:pt>
                <c:pt idx="606" formatCode="General">
                  <c:v>1009.4416411483699</c:v>
                </c:pt>
                <c:pt idx="607" formatCode="General">
                  <c:v>1007.7365032410248</c:v>
                </c:pt>
                <c:pt idx="608" formatCode="General">
                  <c:v>1006.9962487602911</c:v>
                </c:pt>
                <c:pt idx="609" formatCode="General">
                  <c:v>1005.8169467944325</c:v>
                </c:pt>
                <c:pt idx="610" formatCode="General">
                  <c:v>1004.1067036837718</c:v>
                </c:pt>
                <c:pt idx="611" formatCode="General">
                  <c:v>1003.3970804229305</c:v>
                </c:pt>
                <c:pt idx="612" formatCode="General">
                  <c:v>1002.141200407341</c:v>
                </c:pt>
                <c:pt idx="613" formatCode="General">
                  <c:v>1000.5177457530423</c:v>
                </c:pt>
                <c:pt idx="614" formatCode="General">
                  <c:v>999.39460102365319</c:v>
                </c:pt>
                <c:pt idx="615" formatCode="General">
                  <c:v>998.29187710752581</c:v>
                </c:pt>
                <c:pt idx="616" formatCode="General">
                  <c:v>997.0564179051978</c:v>
                </c:pt>
                <c:pt idx="617" formatCode="General">
                  <c:v>995.72395983987724</c:v>
                </c:pt>
                <c:pt idx="618" formatCode="General">
                  <c:v>994.29450291156365</c:v>
                </c:pt>
                <c:pt idx="619" formatCode="General">
                  <c:v>993.43172355126035</c:v>
                </c:pt>
                <c:pt idx="620" formatCode="General">
                  <c:v>991.73169084723042</c:v>
                </c:pt>
                <c:pt idx="621" formatCode="General">
                  <c:v>990.19502464929383</c:v>
                </c:pt>
                <c:pt idx="622" formatCode="General">
                  <c:v>988.89319780386541</c:v>
                </c:pt>
                <c:pt idx="623" formatCode="General">
                  <c:v>986.89706330754223</c:v>
                </c:pt>
                <c:pt idx="624" formatCode="General">
                  <c:v>986.12617760691592</c:v>
                </c:pt>
                <c:pt idx="625" formatCode="General">
                  <c:v>985.51865841238282</c:v>
                </c:pt>
                <c:pt idx="626" formatCode="General">
                  <c:v>983.59399676247517</c:v>
                </c:pt>
                <c:pt idx="627" formatCode="General">
                  <c:v>982.28195951041607</c:v>
                </c:pt>
                <c:pt idx="628" formatCode="General">
                  <c:v>981.0720263246651</c:v>
                </c:pt>
                <c:pt idx="629" formatCode="General">
                  <c:v>979.00441898192639</c:v>
                </c:pt>
                <c:pt idx="630" formatCode="General">
                  <c:v>978.04974596194563</c:v>
                </c:pt>
                <c:pt idx="631" formatCode="General">
                  <c:v>976.8347075728791</c:v>
                </c:pt>
                <c:pt idx="632" formatCode="General">
                  <c:v>975.61456398049745</c:v>
                </c:pt>
                <c:pt idx="633" formatCode="General">
                  <c:v>974.56799730083947</c:v>
                </c:pt>
                <c:pt idx="634" formatCode="General">
                  <c:v>972.53612638130835</c:v>
                </c:pt>
                <c:pt idx="635" formatCode="General">
                  <c:v>971.07603823310251</c:v>
                </c:pt>
                <c:pt idx="636" formatCode="General">
                  <c:v>969.95289350371354</c:v>
                </c:pt>
                <c:pt idx="637" formatCode="General">
                  <c:v>968.5693834052388</c:v>
                </c:pt>
                <c:pt idx="638" formatCode="General">
                  <c:v>966.99187558077858</c:v>
                </c:pt>
                <c:pt idx="639" formatCode="General">
                  <c:v>965.65431231214245</c:v>
                </c:pt>
                <c:pt idx="640" formatCode="General">
                  <c:v>964.37801148329129</c:v>
                </c:pt>
                <c:pt idx="641" formatCode="General">
                  <c:v>962.77497764225404</c:v>
                </c:pt>
                <c:pt idx="642" formatCode="General">
                  <c:v>961.17704900453259</c:v>
                </c:pt>
                <c:pt idx="643" formatCode="General">
                  <c:v>959.83438053258112</c:v>
                </c:pt>
                <c:pt idx="644" formatCode="General">
                  <c:v>958.4100288075831</c:v>
                </c:pt>
                <c:pt idx="645" formatCode="General">
                  <c:v>957.69530034342642</c:v>
                </c:pt>
                <c:pt idx="646" formatCode="General">
                  <c:v>955.68385023715689</c:v>
                </c:pt>
                <c:pt idx="647" formatCode="General">
                  <c:v>954.19313086905856</c:v>
                </c:pt>
                <c:pt idx="648" formatCode="General">
                  <c:v>952.8708832103689</c:v>
                </c:pt>
                <c:pt idx="649" formatCode="General">
                  <c:v>952.18678596610448</c:v>
                </c:pt>
                <c:pt idx="650" formatCode="General">
                  <c:v>950.20596707972754</c:v>
                </c:pt>
                <c:pt idx="651" formatCode="General">
                  <c:v>948.86329860777607</c:v>
                </c:pt>
                <c:pt idx="652" formatCode="General">
                  <c:v>947.3215272065238</c:v>
                </c:pt>
                <c:pt idx="653" formatCode="General">
                  <c:v>945.43260197982397</c:v>
                </c:pt>
                <c:pt idx="654" formatCode="General">
                  <c:v>944.28903643717342</c:v>
                </c:pt>
                <c:pt idx="655" formatCode="General">
                  <c:v>942.69110779945152</c:v>
                </c:pt>
                <c:pt idx="656" formatCode="General">
                  <c:v>940.91449704569061</c:v>
                </c:pt>
                <c:pt idx="657" formatCode="General">
                  <c:v>939.81177312956311</c:v>
                </c:pt>
                <c:pt idx="658" formatCode="General">
                  <c:v>937.92284790286351</c:v>
                </c:pt>
                <c:pt idx="659" formatCode="General">
                  <c:v>936.49849617786549</c:v>
                </c:pt>
                <c:pt idx="660" formatCode="General">
                  <c:v>934.90056754014381</c:v>
                </c:pt>
                <c:pt idx="661" formatCode="General">
                  <c:v>933.88973728369353</c:v>
                </c:pt>
                <c:pt idx="662" formatCode="General">
                  <c:v>931.91402360063194</c:v>
                </c:pt>
                <c:pt idx="663" formatCode="General">
                  <c:v>931.42902928566843</c:v>
                </c:pt>
                <c:pt idx="664" formatCode="General">
                  <c:v>929.08063576058203</c:v>
                </c:pt>
                <c:pt idx="665" formatCode="General">
                  <c:v>927.48781232617591</c:v>
                </c:pt>
                <c:pt idx="666" formatCode="General">
                  <c:v>926.29829995368664</c:v>
                </c:pt>
                <c:pt idx="667" formatCode="General">
                  <c:v>925.09857717456646</c:v>
                </c:pt>
                <c:pt idx="668" formatCode="General">
                  <c:v>923.20965194786663</c:v>
                </c:pt>
                <c:pt idx="669" formatCode="General">
                  <c:v>921.80572103613031</c:v>
                </c:pt>
                <c:pt idx="670" formatCode="General">
                  <c:v>919.44201190109777</c:v>
                </c:pt>
                <c:pt idx="671" formatCode="General">
                  <c:v>918.3954452214399</c:v>
                </c:pt>
                <c:pt idx="672" formatCode="General">
                  <c:v>916.92514666660315</c:v>
                </c:pt>
                <c:pt idx="673" formatCode="General">
                  <c:v>915.18427233605019</c:v>
                </c:pt>
                <c:pt idx="674" formatCode="General">
                  <c:v>913.77013101768318</c:v>
                </c:pt>
                <c:pt idx="675" formatCode="General">
                  <c:v>912.7031435247635</c:v>
                </c:pt>
                <c:pt idx="676" formatCode="General">
                  <c:v>910.35474999967732</c:v>
                </c:pt>
                <c:pt idx="677" formatCode="General">
                  <c:v>908.950819087941</c:v>
                </c:pt>
                <c:pt idx="678" formatCode="General">
                  <c:v>907.50094134636595</c:v>
                </c:pt>
                <c:pt idx="679" formatCode="General">
                  <c:v>905.33633514063422</c:v>
                </c:pt>
                <c:pt idx="680" formatCode="General">
                  <c:v>903.89156260237485</c:v>
                </c:pt>
                <c:pt idx="681" formatCode="General">
                  <c:v>902.31405477791452</c:v>
                </c:pt>
                <c:pt idx="682" formatCode="General">
                  <c:v>900.95607069601692</c:v>
                </c:pt>
                <c:pt idx="683" formatCode="General">
                  <c:v>898.90377896322423</c:v>
                </c:pt>
                <c:pt idx="684" formatCode="General">
                  <c:v>897.56111049127264</c:v>
                </c:pt>
                <c:pt idx="685" formatCode="General">
                  <c:v>896.08060152980522</c:v>
                </c:pt>
                <c:pt idx="686" formatCode="General">
                  <c:v>894.23251792962878</c:v>
                </c:pt>
                <c:pt idx="687" formatCode="General">
                  <c:v>892.30785627972114</c:v>
                </c:pt>
                <c:pt idx="688" formatCode="General">
                  <c:v>890.18409170051279</c:v>
                </c:pt>
                <c:pt idx="689" formatCode="General">
                  <c:v>888.86694924513824</c:v>
                </c:pt>
                <c:pt idx="690" formatCode="General">
                  <c:v>886.42155685705927</c:v>
                </c:pt>
                <c:pt idx="691" formatCode="General">
                  <c:v>885.17078204478503</c:v>
                </c:pt>
                <c:pt idx="692" formatCode="General">
                  <c:v>883.49627535733248</c:v>
                </c:pt>
                <c:pt idx="693" formatCode="General">
                  <c:v>882.38844623788941</c:v>
                </c:pt>
                <c:pt idx="694" formatCode="General">
                  <c:v>879.92773823986442</c:v>
                </c:pt>
                <c:pt idx="695" formatCode="General">
                  <c:v>878.4931761082355</c:v>
                </c:pt>
                <c:pt idx="696" formatCode="General">
                  <c:v>876.21625542956508</c:v>
                </c:pt>
                <c:pt idx="697" formatCode="General">
                  <c:v>874.5876955719508</c:v>
                </c:pt>
                <c:pt idx="698" formatCode="General">
                  <c:v>872.79576920824377</c:v>
                </c:pt>
                <c:pt idx="699" formatCode="General">
                  <c:v>871.16720935062961</c:v>
                </c:pt>
                <c:pt idx="700" formatCode="General">
                  <c:v>868.45634639014952</c:v>
                </c:pt>
                <c:pt idx="701" formatCode="General">
                  <c:v>866.9094697855819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95A-4FA0-93EB-9136E826C856}"/>
            </c:ext>
          </c:extLst>
        </c:ser>
        <c:ser>
          <c:idx val="9"/>
          <c:order val="9"/>
          <c:tx>
            <c:strRef>
              <c:f>'46NTAJ'!$B$2</c:f>
              <c:strCache>
                <c:ptCount val="1"/>
                <c:pt idx="0">
                  <c:v>AWA_3_10_Rz</c:v>
                </c:pt>
              </c:strCache>
            </c:strRef>
          </c:tx>
          <c:spPr>
            <a:ln w="28575" cap="rnd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'46NTAJ'!$H$22:$H$705</c:f>
              <c:numCache>
                <c:formatCode>0.000</c:formatCode>
                <c:ptCount val="684"/>
                <c:pt idx="0">
                  <c:v>3.5404277497048528E-5</c:v>
                </c:pt>
                <c:pt idx="1">
                  <c:v>3.912236549704853E-5</c:v>
                </c:pt>
                <c:pt idx="2">
                  <c:v>3.8116633497048533E-5</c:v>
                </c:pt>
                <c:pt idx="3">
                  <c:v>3.367420949704853E-5</c:v>
                </c:pt>
                <c:pt idx="4">
                  <c:v>3.1654925497048531E-5</c:v>
                </c:pt>
                <c:pt idx="5">
                  <c:v>5.1227637497048527E-5</c:v>
                </c:pt>
                <c:pt idx="6">
                  <c:v>7.2079677497048533E-5</c:v>
                </c:pt>
                <c:pt idx="7">
                  <c:v>9.289507749704853E-5</c:v>
                </c:pt>
                <c:pt idx="8">
                  <c:v>1.1747587749704852E-4</c:v>
                </c:pt>
                <c:pt idx="9">
                  <c:v>1.4057907749704852E-4</c:v>
                </c:pt>
                <c:pt idx="10">
                  <c:v>1.6982587749704854E-4</c:v>
                </c:pt>
                <c:pt idx="11">
                  <c:v>1.9415907749704853E-4</c:v>
                </c:pt>
                <c:pt idx="12">
                  <c:v>2.2463307749704851E-4</c:v>
                </c:pt>
                <c:pt idx="13">
                  <c:v>2.4705907749704854E-4</c:v>
                </c:pt>
                <c:pt idx="14">
                  <c:v>2.7632147749704852E-4</c:v>
                </c:pt>
                <c:pt idx="15">
                  <c:v>3.1152227749704851E-4</c:v>
                </c:pt>
                <c:pt idx="16">
                  <c:v>3.3671507749704856E-4</c:v>
                </c:pt>
                <c:pt idx="17">
                  <c:v>3.7172307749704856E-4</c:v>
                </c:pt>
                <c:pt idx="18">
                  <c:v>4.0986787749704851E-4</c:v>
                </c:pt>
                <c:pt idx="19">
                  <c:v>4.4450027749704852E-4</c:v>
                </c:pt>
                <c:pt idx="20">
                  <c:v>4.7770427749704853E-4</c:v>
                </c:pt>
                <c:pt idx="21">
                  <c:v>5.1522427749704845E-4</c:v>
                </c:pt>
                <c:pt idx="22">
                  <c:v>5.5364427749704851E-4</c:v>
                </c:pt>
                <c:pt idx="23">
                  <c:v>5.9408427749704849E-4</c:v>
                </c:pt>
                <c:pt idx="24">
                  <c:v>6.373002774970486E-4</c:v>
                </c:pt>
                <c:pt idx="25">
                  <c:v>6.7479227749704857E-4</c:v>
                </c:pt>
                <c:pt idx="26">
                  <c:v>7.0732427749704851E-4</c:v>
                </c:pt>
                <c:pt idx="27">
                  <c:v>7.503122774970485E-4</c:v>
                </c:pt>
                <c:pt idx="28">
                  <c:v>7.9769627749704853E-4</c:v>
                </c:pt>
                <c:pt idx="29">
                  <c:v>8.4012827749704855E-4</c:v>
                </c:pt>
                <c:pt idx="30">
                  <c:v>8.8464827749704848E-4</c:v>
                </c:pt>
                <c:pt idx="31">
                  <c:v>9.347442774970485E-4</c:v>
                </c:pt>
                <c:pt idx="32">
                  <c:v>9.7806027749704856E-4</c:v>
                </c:pt>
                <c:pt idx="33">
                  <c:v>1.0125722774970486E-3</c:v>
                </c:pt>
                <c:pt idx="34">
                  <c:v>1.0664562774970485E-3</c:v>
                </c:pt>
                <c:pt idx="35">
                  <c:v>1.1154282774970485E-3</c:v>
                </c:pt>
                <c:pt idx="36">
                  <c:v>1.1547962774970486E-3</c:v>
                </c:pt>
                <c:pt idx="37">
                  <c:v>1.2035682774970485E-3</c:v>
                </c:pt>
                <c:pt idx="38">
                  <c:v>1.2569202774970487E-3</c:v>
                </c:pt>
                <c:pt idx="39">
                  <c:v>1.2988882774970486E-3</c:v>
                </c:pt>
                <c:pt idx="40">
                  <c:v>1.3491802774970487E-3</c:v>
                </c:pt>
                <c:pt idx="41">
                  <c:v>1.3988202774970488E-3</c:v>
                </c:pt>
                <c:pt idx="42">
                  <c:v>1.4425762774970484E-3</c:v>
                </c:pt>
                <c:pt idx="43">
                  <c:v>1.4798882774970487E-3</c:v>
                </c:pt>
                <c:pt idx="44">
                  <c:v>1.5418602774970485E-3</c:v>
                </c:pt>
                <c:pt idx="45">
                  <c:v>1.5775282774970487E-3</c:v>
                </c:pt>
                <c:pt idx="46">
                  <c:v>1.6320362774970487E-3</c:v>
                </c:pt>
                <c:pt idx="47">
                  <c:v>1.6747242774970486E-3</c:v>
                </c:pt>
                <c:pt idx="48">
                  <c:v>1.7363122774970486E-3</c:v>
                </c:pt>
                <c:pt idx="49">
                  <c:v>1.7847122774970487E-3</c:v>
                </c:pt>
                <c:pt idx="50">
                  <c:v>1.8339442774970489E-3</c:v>
                </c:pt>
                <c:pt idx="51">
                  <c:v>1.8792842774970487E-3</c:v>
                </c:pt>
                <c:pt idx="52">
                  <c:v>1.9264002774970488E-3</c:v>
                </c:pt>
                <c:pt idx="53">
                  <c:v>1.9808762774970487E-3</c:v>
                </c:pt>
                <c:pt idx="54">
                  <c:v>2.0236882774970484E-3</c:v>
                </c:pt>
                <c:pt idx="55">
                  <c:v>2.0774562774970489E-3</c:v>
                </c:pt>
                <c:pt idx="56">
                  <c:v>2.1246362774970488E-3</c:v>
                </c:pt>
                <c:pt idx="57">
                  <c:v>2.1695682774970485E-3</c:v>
                </c:pt>
                <c:pt idx="58">
                  <c:v>2.2259762774970489E-3</c:v>
                </c:pt>
                <c:pt idx="59">
                  <c:v>2.2705202774970486E-3</c:v>
                </c:pt>
                <c:pt idx="60">
                  <c:v>2.3303442774970486E-3</c:v>
                </c:pt>
                <c:pt idx="61">
                  <c:v>2.3760322774970485E-3</c:v>
                </c:pt>
                <c:pt idx="62">
                  <c:v>2.4195122774970487E-3</c:v>
                </c:pt>
                <c:pt idx="63">
                  <c:v>2.4734042774970486E-3</c:v>
                </c:pt>
                <c:pt idx="64">
                  <c:v>2.5261242774970482E-3</c:v>
                </c:pt>
                <c:pt idx="65">
                  <c:v>2.5720802774970488E-3</c:v>
                </c:pt>
                <c:pt idx="66">
                  <c:v>2.6191002774970484E-3</c:v>
                </c:pt>
                <c:pt idx="67">
                  <c:v>2.6639362774970488E-3</c:v>
                </c:pt>
                <c:pt idx="68">
                  <c:v>2.7142762774970486E-3</c:v>
                </c:pt>
                <c:pt idx="69">
                  <c:v>2.7693682774970487E-3</c:v>
                </c:pt>
                <c:pt idx="70">
                  <c:v>2.8320762774970486E-3</c:v>
                </c:pt>
                <c:pt idx="71">
                  <c:v>2.8728042774970484E-3</c:v>
                </c:pt>
                <c:pt idx="72">
                  <c:v>2.9331002774970489E-3</c:v>
                </c:pt>
                <c:pt idx="73">
                  <c:v>2.9827842774970488E-3</c:v>
                </c:pt>
                <c:pt idx="74">
                  <c:v>3.0317922774970485E-3</c:v>
                </c:pt>
                <c:pt idx="75">
                  <c:v>3.0824602774970488E-3</c:v>
                </c:pt>
                <c:pt idx="76">
                  <c:v>3.1333162774970485E-3</c:v>
                </c:pt>
                <c:pt idx="77">
                  <c:v>3.1806962774970486E-3</c:v>
                </c:pt>
                <c:pt idx="78">
                  <c:v>3.2300322774970486E-3</c:v>
                </c:pt>
                <c:pt idx="79">
                  <c:v>3.2783922774970485E-3</c:v>
                </c:pt>
                <c:pt idx="80">
                  <c:v>3.3298882774970484E-3</c:v>
                </c:pt>
                <c:pt idx="81">
                  <c:v>3.3841642774970486E-3</c:v>
                </c:pt>
                <c:pt idx="82">
                  <c:v>3.4267882774970488E-3</c:v>
                </c:pt>
                <c:pt idx="83">
                  <c:v>3.4707242774970489E-3</c:v>
                </c:pt>
                <c:pt idx="84">
                  <c:v>3.5281322774970486E-3</c:v>
                </c:pt>
                <c:pt idx="85">
                  <c:v>3.5803282774970486E-3</c:v>
                </c:pt>
                <c:pt idx="86">
                  <c:v>3.6360242774970486E-3</c:v>
                </c:pt>
                <c:pt idx="87">
                  <c:v>3.6743722774970487E-3</c:v>
                </c:pt>
                <c:pt idx="88">
                  <c:v>3.7258722774970486E-3</c:v>
                </c:pt>
                <c:pt idx="89">
                  <c:v>3.7796482774970484E-3</c:v>
                </c:pt>
                <c:pt idx="90">
                  <c:v>3.8298362774970484E-3</c:v>
                </c:pt>
                <c:pt idx="91">
                  <c:v>3.8809322774970485E-3</c:v>
                </c:pt>
                <c:pt idx="92">
                  <c:v>3.9261482774970487E-3</c:v>
                </c:pt>
                <c:pt idx="93">
                  <c:v>3.9752242774970491E-3</c:v>
                </c:pt>
                <c:pt idx="94">
                  <c:v>4.0353802774970486E-3</c:v>
                </c:pt>
                <c:pt idx="95">
                  <c:v>4.0779642774970487E-3</c:v>
                </c:pt>
                <c:pt idx="96">
                  <c:v>4.1243242774970483E-3</c:v>
                </c:pt>
                <c:pt idx="97">
                  <c:v>4.1802442774970493E-3</c:v>
                </c:pt>
                <c:pt idx="98">
                  <c:v>4.2253242774970487E-3</c:v>
                </c:pt>
                <c:pt idx="99">
                  <c:v>4.2768442774970489E-3</c:v>
                </c:pt>
                <c:pt idx="100">
                  <c:v>4.3282042774970483E-3</c:v>
                </c:pt>
                <c:pt idx="101">
                  <c:v>4.3795242774970489E-3</c:v>
                </c:pt>
                <c:pt idx="102">
                  <c:v>4.4319642774970488E-3</c:v>
                </c:pt>
                <c:pt idx="103">
                  <c:v>4.4679642774970484E-3</c:v>
                </c:pt>
                <c:pt idx="104">
                  <c:v>4.5329242774970486E-3</c:v>
                </c:pt>
                <c:pt idx="105">
                  <c:v>4.5765642774970488E-3</c:v>
                </c:pt>
                <c:pt idx="106">
                  <c:v>4.6275242774970488E-3</c:v>
                </c:pt>
                <c:pt idx="107">
                  <c:v>4.6890042774970489E-3</c:v>
                </c:pt>
                <c:pt idx="108">
                  <c:v>4.7338842774970486E-3</c:v>
                </c:pt>
                <c:pt idx="109">
                  <c:v>4.7926442774970483E-3</c:v>
                </c:pt>
                <c:pt idx="110">
                  <c:v>4.8537642774970488E-3</c:v>
                </c:pt>
                <c:pt idx="111">
                  <c:v>4.9164842774970484E-3</c:v>
                </c:pt>
                <c:pt idx="112">
                  <c:v>4.9825642774970489E-3</c:v>
                </c:pt>
                <c:pt idx="113">
                  <c:v>5.0732842774970487E-3</c:v>
                </c:pt>
                <c:pt idx="114">
                  <c:v>5.174764277497048E-3</c:v>
                </c:pt>
                <c:pt idx="115">
                  <c:v>5.3154842774970493E-3</c:v>
                </c:pt>
                <c:pt idx="116">
                  <c:v>5.459684277497049E-3</c:v>
                </c:pt>
                <c:pt idx="117">
                  <c:v>5.6402842774970485E-3</c:v>
                </c:pt>
                <c:pt idx="118">
                  <c:v>5.8514042774970489E-3</c:v>
                </c:pt>
                <c:pt idx="119">
                  <c:v>6.0457642774970491E-3</c:v>
                </c:pt>
                <c:pt idx="120">
                  <c:v>6.2411642774970492E-3</c:v>
                </c:pt>
                <c:pt idx="121">
                  <c:v>6.4288042774970485E-3</c:v>
                </c:pt>
                <c:pt idx="122">
                  <c:v>6.6352842774970488E-3</c:v>
                </c:pt>
                <c:pt idx="123">
                  <c:v>6.8440842774970491E-3</c:v>
                </c:pt>
                <c:pt idx="124">
                  <c:v>7.0153642774970484E-3</c:v>
                </c:pt>
                <c:pt idx="125">
                  <c:v>7.1958042774970489E-3</c:v>
                </c:pt>
                <c:pt idx="126">
                  <c:v>7.3880442774970486E-3</c:v>
                </c:pt>
                <c:pt idx="127">
                  <c:v>7.5524842774970487E-3</c:v>
                </c:pt>
                <c:pt idx="128">
                  <c:v>7.737484277497049E-3</c:v>
                </c:pt>
                <c:pt idx="129">
                  <c:v>7.9049242774970486E-3</c:v>
                </c:pt>
                <c:pt idx="130">
                  <c:v>8.0988842774970485E-3</c:v>
                </c:pt>
                <c:pt idx="131">
                  <c:v>8.2778842774970489E-3</c:v>
                </c:pt>
                <c:pt idx="132">
                  <c:v>8.4771242774970487E-3</c:v>
                </c:pt>
                <c:pt idx="133">
                  <c:v>8.6424842774970485E-3</c:v>
                </c:pt>
                <c:pt idx="134">
                  <c:v>8.8261242774970491E-3</c:v>
                </c:pt>
                <c:pt idx="135">
                  <c:v>9.0072042774970492E-3</c:v>
                </c:pt>
                <c:pt idx="136">
                  <c:v>9.1976042774970495E-3</c:v>
                </c:pt>
                <c:pt idx="137">
                  <c:v>9.374404277497049E-3</c:v>
                </c:pt>
                <c:pt idx="138">
                  <c:v>9.5670442774970482E-3</c:v>
                </c:pt>
                <c:pt idx="139">
                  <c:v>9.7714842774970483E-3</c:v>
                </c:pt>
                <c:pt idx="140">
                  <c:v>9.9495242774970474E-3</c:v>
                </c:pt>
                <c:pt idx="141">
                  <c:v>1.013048427749705E-2</c:v>
                </c:pt>
                <c:pt idx="142">
                  <c:v>1.0336644277497049E-2</c:v>
                </c:pt>
                <c:pt idx="143">
                  <c:v>1.052196427749705E-2</c:v>
                </c:pt>
                <c:pt idx="144">
                  <c:v>1.0717204277497047E-2</c:v>
                </c:pt>
                <c:pt idx="145">
                  <c:v>1.0909364277497049E-2</c:v>
                </c:pt>
                <c:pt idx="146">
                  <c:v>1.109036427749705E-2</c:v>
                </c:pt>
                <c:pt idx="147">
                  <c:v>1.1305444277497047E-2</c:v>
                </c:pt>
                <c:pt idx="148">
                  <c:v>1.1502924277497049E-2</c:v>
                </c:pt>
                <c:pt idx="149">
                  <c:v>1.1690164277497049E-2</c:v>
                </c:pt>
                <c:pt idx="150">
                  <c:v>1.1879764277497049E-2</c:v>
                </c:pt>
                <c:pt idx="151">
                  <c:v>1.207204427749705E-2</c:v>
                </c:pt>
                <c:pt idx="152">
                  <c:v>1.2269364277497048E-2</c:v>
                </c:pt>
                <c:pt idx="153">
                  <c:v>1.2468604277497049E-2</c:v>
                </c:pt>
                <c:pt idx="154">
                  <c:v>1.2681884277497049E-2</c:v>
                </c:pt>
                <c:pt idx="155">
                  <c:v>1.2881484277497048E-2</c:v>
                </c:pt>
                <c:pt idx="156">
                  <c:v>1.3068284277497049E-2</c:v>
                </c:pt>
                <c:pt idx="157">
                  <c:v>1.3263844277497048E-2</c:v>
                </c:pt>
                <c:pt idx="158">
                  <c:v>1.3473284277497048E-2</c:v>
                </c:pt>
                <c:pt idx="159">
                  <c:v>1.3673204277497049E-2</c:v>
                </c:pt>
                <c:pt idx="160">
                  <c:v>1.3867564277497049E-2</c:v>
                </c:pt>
                <c:pt idx="161">
                  <c:v>1.4061524277497049E-2</c:v>
                </c:pt>
                <c:pt idx="162">
                  <c:v>1.4284044277497047E-2</c:v>
                </c:pt>
                <c:pt idx="163">
                  <c:v>1.4475964277497049E-2</c:v>
                </c:pt>
                <c:pt idx="164">
                  <c:v>1.4667924277497048E-2</c:v>
                </c:pt>
                <c:pt idx="165">
                  <c:v>1.4876244277497048E-2</c:v>
                </c:pt>
                <c:pt idx="166">
                  <c:v>1.5065204277497048E-2</c:v>
                </c:pt>
                <c:pt idx="167">
                  <c:v>1.5274484277497049E-2</c:v>
                </c:pt>
                <c:pt idx="168">
                  <c:v>1.5490204277497048E-2</c:v>
                </c:pt>
                <c:pt idx="169">
                  <c:v>1.5690964277497048E-2</c:v>
                </c:pt>
                <c:pt idx="170">
                  <c:v>1.5886324277497046E-2</c:v>
                </c:pt>
                <c:pt idx="171">
                  <c:v>1.6083684277497047E-2</c:v>
                </c:pt>
                <c:pt idx="172">
                  <c:v>1.6283124277497049E-2</c:v>
                </c:pt>
                <c:pt idx="173">
                  <c:v>1.648624427749705E-2</c:v>
                </c:pt>
                <c:pt idx="174">
                  <c:v>1.6706444277497047E-2</c:v>
                </c:pt>
                <c:pt idx="175">
                  <c:v>1.6909044277497051E-2</c:v>
                </c:pt>
                <c:pt idx="176">
                  <c:v>1.7099044277497047E-2</c:v>
                </c:pt>
                <c:pt idx="177">
                  <c:v>1.7292324277497047E-2</c:v>
                </c:pt>
                <c:pt idx="178">
                  <c:v>1.7490724277497049E-2</c:v>
                </c:pt>
                <c:pt idx="179">
                  <c:v>1.7686324277497049E-2</c:v>
                </c:pt>
                <c:pt idx="180">
                  <c:v>1.7881324277497047E-2</c:v>
                </c:pt>
                <c:pt idx="181">
                  <c:v>1.8094884277497048E-2</c:v>
                </c:pt>
                <c:pt idx="182">
                  <c:v>1.8307724277497047E-2</c:v>
                </c:pt>
                <c:pt idx="183">
                  <c:v>1.8515684277497047E-2</c:v>
                </c:pt>
                <c:pt idx="184">
                  <c:v>1.8731804277497047E-2</c:v>
                </c:pt>
                <c:pt idx="185">
                  <c:v>1.893056427749705E-2</c:v>
                </c:pt>
                <c:pt idx="186">
                  <c:v>1.9117844277497048E-2</c:v>
                </c:pt>
                <c:pt idx="187">
                  <c:v>1.9335204277497048E-2</c:v>
                </c:pt>
                <c:pt idx="188">
                  <c:v>1.953412427749705E-2</c:v>
                </c:pt>
                <c:pt idx="189">
                  <c:v>1.9737564277497049E-2</c:v>
                </c:pt>
                <c:pt idx="190">
                  <c:v>1.9930564277497051E-2</c:v>
                </c:pt>
                <c:pt idx="191">
                  <c:v>2.0124404277497048E-2</c:v>
                </c:pt>
                <c:pt idx="192">
                  <c:v>2.034556427749705E-2</c:v>
                </c:pt>
                <c:pt idx="193">
                  <c:v>2.0546884277497048E-2</c:v>
                </c:pt>
                <c:pt idx="194">
                  <c:v>2.0740564277497046E-2</c:v>
                </c:pt>
                <c:pt idx="195">
                  <c:v>2.0935804277497048E-2</c:v>
                </c:pt>
                <c:pt idx="196">
                  <c:v>2.1156284277497047E-2</c:v>
                </c:pt>
                <c:pt idx="197">
                  <c:v>2.1346964277497046E-2</c:v>
                </c:pt>
                <c:pt idx="198">
                  <c:v>2.1548924277497047E-2</c:v>
                </c:pt>
                <c:pt idx="199">
                  <c:v>2.1744124277497046E-2</c:v>
                </c:pt>
                <c:pt idx="200">
                  <c:v>2.1931684277497046E-2</c:v>
                </c:pt>
                <c:pt idx="201">
                  <c:v>2.2138884277497047E-2</c:v>
                </c:pt>
                <c:pt idx="202">
                  <c:v>2.2342564277497048E-2</c:v>
                </c:pt>
                <c:pt idx="203">
                  <c:v>2.2561484277497046E-2</c:v>
                </c:pt>
                <c:pt idx="204">
                  <c:v>2.2756084277497046E-2</c:v>
                </c:pt>
                <c:pt idx="205">
                  <c:v>2.2954764277497049E-2</c:v>
                </c:pt>
                <c:pt idx="206">
                  <c:v>2.3143364277497046E-2</c:v>
                </c:pt>
                <c:pt idx="207">
                  <c:v>2.3335884277497047E-2</c:v>
                </c:pt>
                <c:pt idx="208">
                  <c:v>2.3557764277497048E-2</c:v>
                </c:pt>
                <c:pt idx="209">
                  <c:v>2.3755524277497043E-2</c:v>
                </c:pt>
                <c:pt idx="210">
                  <c:v>2.3950324277497045E-2</c:v>
                </c:pt>
                <c:pt idx="211">
                  <c:v>2.4152204277497046E-2</c:v>
                </c:pt>
                <c:pt idx="212">
                  <c:v>2.4354564277497048E-2</c:v>
                </c:pt>
                <c:pt idx="213">
                  <c:v>2.4550404277497044E-2</c:v>
                </c:pt>
                <c:pt idx="214">
                  <c:v>2.4745804277497046E-2</c:v>
                </c:pt>
                <c:pt idx="215">
                  <c:v>2.4935084277497049E-2</c:v>
                </c:pt>
                <c:pt idx="216">
                  <c:v>2.5125964277497047E-2</c:v>
                </c:pt>
                <c:pt idx="217">
                  <c:v>2.5348084277497046E-2</c:v>
                </c:pt>
                <c:pt idx="218">
                  <c:v>2.5543004277497047E-2</c:v>
                </c:pt>
                <c:pt idx="219">
                  <c:v>2.5758924277497045E-2</c:v>
                </c:pt>
                <c:pt idx="220">
                  <c:v>2.5973804277497049E-2</c:v>
                </c:pt>
                <c:pt idx="221">
                  <c:v>2.6159844277497048E-2</c:v>
                </c:pt>
                <c:pt idx="222">
                  <c:v>2.6361644277497046E-2</c:v>
                </c:pt>
                <c:pt idx="223">
                  <c:v>2.6549004277497047E-2</c:v>
                </c:pt>
                <c:pt idx="224">
                  <c:v>2.6744964277497046E-2</c:v>
                </c:pt>
                <c:pt idx="225">
                  <c:v>2.6934084277497047E-2</c:v>
                </c:pt>
                <c:pt idx="226">
                  <c:v>2.7126884277497047E-2</c:v>
                </c:pt>
                <c:pt idx="227">
                  <c:v>2.7349084277497045E-2</c:v>
                </c:pt>
                <c:pt idx="228">
                  <c:v>2.7548044277497047E-2</c:v>
                </c:pt>
                <c:pt idx="229">
                  <c:v>2.7767124277497047E-2</c:v>
                </c:pt>
                <c:pt idx="230">
                  <c:v>2.7957524277497047E-2</c:v>
                </c:pt>
                <c:pt idx="231">
                  <c:v>2.8183684277497047E-2</c:v>
                </c:pt>
                <c:pt idx="232">
                  <c:v>2.8404684277497046E-2</c:v>
                </c:pt>
                <c:pt idx="233">
                  <c:v>2.8618444277497046E-2</c:v>
                </c:pt>
                <c:pt idx="234">
                  <c:v>2.8810364277497044E-2</c:v>
                </c:pt>
                <c:pt idx="235">
                  <c:v>2.9001244277497045E-2</c:v>
                </c:pt>
                <c:pt idx="236">
                  <c:v>2.9189844277497046E-2</c:v>
                </c:pt>
                <c:pt idx="237">
                  <c:v>2.9395804277497047E-2</c:v>
                </c:pt>
                <c:pt idx="238">
                  <c:v>2.9583924277497044E-2</c:v>
                </c:pt>
                <c:pt idx="239">
                  <c:v>2.9781084277497049E-2</c:v>
                </c:pt>
                <c:pt idx="240">
                  <c:v>2.9979604277497046E-2</c:v>
                </c:pt>
                <c:pt idx="241">
                  <c:v>3.0197124277497048E-2</c:v>
                </c:pt>
                <c:pt idx="242">
                  <c:v>3.0405884277497047E-2</c:v>
                </c:pt>
                <c:pt idx="243">
                  <c:v>3.0607124277497046E-2</c:v>
                </c:pt>
                <c:pt idx="244">
                  <c:v>3.0823324277497045E-2</c:v>
                </c:pt>
                <c:pt idx="245">
                  <c:v>3.1019804277497048E-2</c:v>
                </c:pt>
                <c:pt idx="246">
                  <c:v>3.1241524277497046E-2</c:v>
                </c:pt>
                <c:pt idx="247">
                  <c:v>3.1451644277497047E-2</c:v>
                </c:pt>
                <c:pt idx="248">
                  <c:v>3.1670284277497046E-2</c:v>
                </c:pt>
                <c:pt idx="249">
                  <c:v>3.1879764277497044E-2</c:v>
                </c:pt>
                <c:pt idx="250">
                  <c:v>3.2076244277497043E-2</c:v>
                </c:pt>
                <c:pt idx="251">
                  <c:v>3.2276564277497047E-2</c:v>
                </c:pt>
                <c:pt idx="252">
                  <c:v>3.2486164277497044E-2</c:v>
                </c:pt>
                <c:pt idx="253">
                  <c:v>3.2685124277497049E-2</c:v>
                </c:pt>
                <c:pt idx="254">
                  <c:v>3.288708427749705E-2</c:v>
                </c:pt>
                <c:pt idx="255">
                  <c:v>3.3112924277497041E-2</c:v>
                </c:pt>
                <c:pt idx="256">
                  <c:v>3.3304484277497048E-2</c:v>
                </c:pt>
                <c:pt idx="257">
                  <c:v>3.3503764277497045E-2</c:v>
                </c:pt>
                <c:pt idx="258">
                  <c:v>3.3716164277497046E-2</c:v>
                </c:pt>
                <c:pt idx="259">
                  <c:v>3.3913804277497045E-2</c:v>
                </c:pt>
                <c:pt idx="260">
                  <c:v>3.4098004277497047E-2</c:v>
                </c:pt>
                <c:pt idx="261">
                  <c:v>3.4321564277497045E-2</c:v>
                </c:pt>
                <c:pt idx="262">
                  <c:v>3.453448427749705E-2</c:v>
                </c:pt>
                <c:pt idx="263">
                  <c:v>3.4735724277497042E-2</c:v>
                </c:pt>
                <c:pt idx="264">
                  <c:v>3.4923324277497045E-2</c:v>
                </c:pt>
                <c:pt idx="265">
                  <c:v>3.5131004277497047E-2</c:v>
                </c:pt>
                <c:pt idx="266">
                  <c:v>3.5325844277497048E-2</c:v>
                </c:pt>
                <c:pt idx="267">
                  <c:v>3.5546884277497047E-2</c:v>
                </c:pt>
                <c:pt idx="268">
                  <c:v>3.5741164277497045E-2</c:v>
                </c:pt>
                <c:pt idx="269">
                  <c:v>3.595184427749705E-2</c:v>
                </c:pt>
                <c:pt idx="270">
                  <c:v>3.6182524277497047E-2</c:v>
                </c:pt>
                <c:pt idx="271">
                  <c:v>3.6380924277497041E-2</c:v>
                </c:pt>
                <c:pt idx="272">
                  <c:v>3.6613804277497046E-2</c:v>
                </c:pt>
                <c:pt idx="273">
                  <c:v>3.6805724277497044E-2</c:v>
                </c:pt>
                <c:pt idx="274">
                  <c:v>3.7011684277497042E-2</c:v>
                </c:pt>
                <c:pt idx="275">
                  <c:v>3.720544427749705E-2</c:v>
                </c:pt>
                <c:pt idx="276">
                  <c:v>3.7443364277497046E-2</c:v>
                </c:pt>
                <c:pt idx="277">
                  <c:v>3.7650084277497047E-2</c:v>
                </c:pt>
                <c:pt idx="278">
                  <c:v>3.7839164277497048E-2</c:v>
                </c:pt>
                <c:pt idx="279">
                  <c:v>3.8037124277497045E-2</c:v>
                </c:pt>
                <c:pt idx="280">
                  <c:v>3.8255804277497044E-2</c:v>
                </c:pt>
                <c:pt idx="281">
                  <c:v>3.8435364277497046E-2</c:v>
                </c:pt>
                <c:pt idx="282">
                  <c:v>3.8660084277497044E-2</c:v>
                </c:pt>
                <c:pt idx="283">
                  <c:v>3.8863884277497047E-2</c:v>
                </c:pt>
                <c:pt idx="284">
                  <c:v>3.9060284277497047E-2</c:v>
                </c:pt>
                <c:pt idx="285">
                  <c:v>3.926308427749705E-2</c:v>
                </c:pt>
                <c:pt idx="286">
                  <c:v>3.9463724277497045E-2</c:v>
                </c:pt>
                <c:pt idx="287">
                  <c:v>3.9690244277497046E-2</c:v>
                </c:pt>
                <c:pt idx="288">
                  <c:v>3.9891524277497051E-2</c:v>
                </c:pt>
                <c:pt idx="289">
                  <c:v>4.009140427749705E-2</c:v>
                </c:pt>
                <c:pt idx="290">
                  <c:v>4.0276604277497047E-2</c:v>
                </c:pt>
                <c:pt idx="291">
                  <c:v>4.0515804277497056E-2</c:v>
                </c:pt>
                <c:pt idx="292">
                  <c:v>4.0717804277497056E-2</c:v>
                </c:pt>
                <c:pt idx="293">
                  <c:v>4.0925804277497049E-2</c:v>
                </c:pt>
                <c:pt idx="294">
                  <c:v>4.1126204277497046E-2</c:v>
                </c:pt>
                <c:pt idx="295">
                  <c:v>4.1315404277497053E-2</c:v>
                </c:pt>
                <c:pt idx="296">
                  <c:v>4.1513004277497052E-2</c:v>
                </c:pt>
                <c:pt idx="297">
                  <c:v>4.1751404277497045E-2</c:v>
                </c:pt>
                <c:pt idx="298">
                  <c:v>4.1943804277497047E-2</c:v>
                </c:pt>
                <c:pt idx="299">
                  <c:v>4.2147004277497048E-2</c:v>
                </c:pt>
                <c:pt idx="300">
                  <c:v>4.2375804277497056E-2</c:v>
                </c:pt>
                <c:pt idx="301">
                  <c:v>4.2576204277497053E-2</c:v>
                </c:pt>
                <c:pt idx="302">
                  <c:v>4.2772204277497047E-2</c:v>
                </c:pt>
                <c:pt idx="303">
                  <c:v>4.2987004277497048E-2</c:v>
                </c:pt>
                <c:pt idx="304">
                  <c:v>4.319700427749705E-2</c:v>
                </c:pt>
                <c:pt idx="305">
                  <c:v>4.3419404277497048E-2</c:v>
                </c:pt>
                <c:pt idx="306">
                  <c:v>4.3619004277497056E-2</c:v>
                </c:pt>
                <c:pt idx="307">
                  <c:v>4.3844604277497048E-2</c:v>
                </c:pt>
                <c:pt idx="308">
                  <c:v>4.4053404277497051E-2</c:v>
                </c:pt>
                <c:pt idx="309">
                  <c:v>4.4255404277497051E-2</c:v>
                </c:pt>
                <c:pt idx="310">
                  <c:v>4.4489004277497052E-2</c:v>
                </c:pt>
                <c:pt idx="311">
                  <c:v>4.4703804277497053E-2</c:v>
                </c:pt>
                <c:pt idx="312">
                  <c:v>4.4901804277497057E-2</c:v>
                </c:pt>
                <c:pt idx="313">
                  <c:v>4.5110204277497054E-2</c:v>
                </c:pt>
                <c:pt idx="314">
                  <c:v>4.5307804277497053E-2</c:v>
                </c:pt>
                <c:pt idx="315">
                  <c:v>4.5501404277497048E-2</c:v>
                </c:pt>
                <c:pt idx="316">
                  <c:v>4.5738204277497058E-2</c:v>
                </c:pt>
                <c:pt idx="317">
                  <c:v>4.5962204277497046E-2</c:v>
                </c:pt>
                <c:pt idx="318">
                  <c:v>4.617420427749705E-2</c:v>
                </c:pt>
                <c:pt idx="319">
                  <c:v>4.639620427749705E-2</c:v>
                </c:pt>
                <c:pt idx="320">
                  <c:v>4.6625004277497058E-2</c:v>
                </c:pt>
                <c:pt idx="321">
                  <c:v>4.685060427749705E-2</c:v>
                </c:pt>
                <c:pt idx="322">
                  <c:v>4.7057004277497053E-2</c:v>
                </c:pt>
                <c:pt idx="323">
                  <c:v>4.7265804277497055E-2</c:v>
                </c:pt>
                <c:pt idx="324">
                  <c:v>4.7473004277497052E-2</c:v>
                </c:pt>
                <c:pt idx="325">
                  <c:v>4.7686604277497047E-2</c:v>
                </c:pt>
                <c:pt idx="326">
                  <c:v>4.7894204277497049E-2</c:v>
                </c:pt>
                <c:pt idx="327">
                  <c:v>4.8103404277497049E-2</c:v>
                </c:pt>
                <c:pt idx="328">
                  <c:v>4.8323404277497053E-2</c:v>
                </c:pt>
                <c:pt idx="329">
                  <c:v>4.8556604277497056E-2</c:v>
                </c:pt>
                <c:pt idx="330">
                  <c:v>4.8756204277497057E-2</c:v>
                </c:pt>
                <c:pt idx="331">
                  <c:v>4.8988604277497051E-2</c:v>
                </c:pt>
                <c:pt idx="332">
                  <c:v>4.9197004277497049E-2</c:v>
                </c:pt>
                <c:pt idx="333">
                  <c:v>4.9403004277497047E-2</c:v>
                </c:pt>
                <c:pt idx="334">
                  <c:v>4.9627004277497049E-2</c:v>
                </c:pt>
                <c:pt idx="335">
                  <c:v>4.9844204277497049E-2</c:v>
                </c:pt>
                <c:pt idx="336">
                  <c:v>5.0055004277497053E-2</c:v>
                </c:pt>
                <c:pt idx="337">
                  <c:v>5.0264204277497046E-2</c:v>
                </c:pt>
                <c:pt idx="338">
                  <c:v>5.0472604277497057E-2</c:v>
                </c:pt>
                <c:pt idx="339">
                  <c:v>5.0704604277497047E-2</c:v>
                </c:pt>
                <c:pt idx="340">
                  <c:v>5.0926204277497049E-2</c:v>
                </c:pt>
                <c:pt idx="341">
                  <c:v>5.1158604277497056E-2</c:v>
                </c:pt>
                <c:pt idx="342">
                  <c:v>5.1391804277497052E-2</c:v>
                </c:pt>
                <c:pt idx="343">
                  <c:v>5.1602604277497049E-2</c:v>
                </c:pt>
                <c:pt idx="344">
                  <c:v>5.1834604277497053E-2</c:v>
                </c:pt>
                <c:pt idx="345">
                  <c:v>5.2050204277497049E-2</c:v>
                </c:pt>
                <c:pt idx="346">
                  <c:v>5.2287404277497049E-2</c:v>
                </c:pt>
                <c:pt idx="347">
                  <c:v>5.2502604277497048E-2</c:v>
                </c:pt>
                <c:pt idx="348">
                  <c:v>5.2713004277497054E-2</c:v>
                </c:pt>
                <c:pt idx="349">
                  <c:v>5.2949804277497049E-2</c:v>
                </c:pt>
                <c:pt idx="350">
                  <c:v>5.3170204277497052E-2</c:v>
                </c:pt>
                <c:pt idx="351">
                  <c:v>5.3380204277497054E-2</c:v>
                </c:pt>
                <c:pt idx="352">
                  <c:v>5.3597804277497045E-2</c:v>
                </c:pt>
                <c:pt idx="353">
                  <c:v>5.3809004277497054E-2</c:v>
                </c:pt>
                <c:pt idx="354">
                  <c:v>5.4045804277497049E-2</c:v>
                </c:pt>
                <c:pt idx="355">
                  <c:v>5.4264604277497054E-2</c:v>
                </c:pt>
                <c:pt idx="356">
                  <c:v>5.4514604277497047E-2</c:v>
                </c:pt>
                <c:pt idx="357">
                  <c:v>5.4740604277497044E-2</c:v>
                </c:pt>
                <c:pt idx="358">
                  <c:v>5.4953404277497044E-2</c:v>
                </c:pt>
                <c:pt idx="359">
                  <c:v>5.5202604277497055E-2</c:v>
                </c:pt>
                <c:pt idx="360">
                  <c:v>5.5426604277497044E-2</c:v>
                </c:pt>
                <c:pt idx="361">
                  <c:v>5.5649004277497048E-2</c:v>
                </c:pt>
                <c:pt idx="362">
                  <c:v>5.5864604277497044E-2</c:v>
                </c:pt>
                <c:pt idx="363">
                  <c:v>5.6100204277497054E-2</c:v>
                </c:pt>
                <c:pt idx="364">
                  <c:v>5.6322204277497054E-2</c:v>
                </c:pt>
                <c:pt idx="365">
                  <c:v>5.6568604277497048E-2</c:v>
                </c:pt>
                <c:pt idx="366">
                  <c:v>5.6823804277497052E-2</c:v>
                </c:pt>
                <c:pt idx="367">
                  <c:v>5.7070204277497052E-2</c:v>
                </c:pt>
                <c:pt idx="368">
                  <c:v>5.7295404277497047E-2</c:v>
                </c:pt>
                <c:pt idx="369">
                  <c:v>5.7526604277497048E-2</c:v>
                </c:pt>
                <c:pt idx="370">
                  <c:v>5.7754204277497057E-2</c:v>
                </c:pt>
                <c:pt idx="371">
                  <c:v>5.7983004277497051E-2</c:v>
                </c:pt>
                <c:pt idx="372">
                  <c:v>5.8206604277497048E-2</c:v>
                </c:pt>
                <c:pt idx="373">
                  <c:v>5.8434604277497054E-2</c:v>
                </c:pt>
                <c:pt idx="374">
                  <c:v>5.865380427749705E-2</c:v>
                </c:pt>
                <c:pt idx="375">
                  <c:v>5.890740427749705E-2</c:v>
                </c:pt>
                <c:pt idx="376">
                  <c:v>5.9133004277497056E-2</c:v>
                </c:pt>
                <c:pt idx="377">
                  <c:v>5.9354204277497047E-2</c:v>
                </c:pt>
                <c:pt idx="378">
                  <c:v>5.960140427749705E-2</c:v>
                </c:pt>
                <c:pt idx="379">
                  <c:v>5.9831404277497044E-2</c:v>
                </c:pt>
                <c:pt idx="380">
                  <c:v>6.0067004277497053E-2</c:v>
                </c:pt>
                <c:pt idx="381">
                  <c:v>6.0307404277497048E-2</c:v>
                </c:pt>
                <c:pt idx="382">
                  <c:v>6.0541004277497049E-2</c:v>
                </c:pt>
                <c:pt idx="383">
                  <c:v>6.0763804277497051E-2</c:v>
                </c:pt>
                <c:pt idx="384">
                  <c:v>6.1022604277497054E-2</c:v>
                </c:pt>
                <c:pt idx="385">
                  <c:v>6.1280204277497051E-2</c:v>
                </c:pt>
                <c:pt idx="386">
                  <c:v>6.151060427749705E-2</c:v>
                </c:pt>
                <c:pt idx="387">
                  <c:v>6.1737804277497046E-2</c:v>
                </c:pt>
                <c:pt idx="388">
                  <c:v>6.1971804277497052E-2</c:v>
                </c:pt>
                <c:pt idx="389">
                  <c:v>6.2234604277497052E-2</c:v>
                </c:pt>
                <c:pt idx="390">
                  <c:v>6.2479804277497053E-2</c:v>
                </c:pt>
                <c:pt idx="391">
                  <c:v>6.2722204277497043E-2</c:v>
                </c:pt>
                <c:pt idx="392">
                  <c:v>6.2984204277497055E-2</c:v>
                </c:pt>
                <c:pt idx="393">
                  <c:v>6.3231404277497058E-2</c:v>
                </c:pt>
                <c:pt idx="394">
                  <c:v>6.347820427749705E-2</c:v>
                </c:pt>
                <c:pt idx="395">
                  <c:v>6.3702204277497051E-2</c:v>
                </c:pt>
                <c:pt idx="396">
                  <c:v>6.3931004277497053E-2</c:v>
                </c:pt>
                <c:pt idx="397">
                  <c:v>6.4190604277497051E-2</c:v>
                </c:pt>
                <c:pt idx="398">
                  <c:v>6.443620427749705E-2</c:v>
                </c:pt>
                <c:pt idx="399">
                  <c:v>6.4666604277497056E-2</c:v>
                </c:pt>
                <c:pt idx="400">
                  <c:v>6.4913804277497059E-2</c:v>
                </c:pt>
                <c:pt idx="401">
                  <c:v>6.5143804277497053E-2</c:v>
                </c:pt>
                <c:pt idx="402">
                  <c:v>6.5388204277497058E-2</c:v>
                </c:pt>
                <c:pt idx="403">
                  <c:v>6.5630204277497051E-2</c:v>
                </c:pt>
                <c:pt idx="404">
                  <c:v>6.5872204277497057E-2</c:v>
                </c:pt>
                <c:pt idx="405">
                  <c:v>6.6131004277497046E-2</c:v>
                </c:pt>
                <c:pt idx="406">
                  <c:v>6.638740427749705E-2</c:v>
                </c:pt>
                <c:pt idx="407">
                  <c:v>6.6607004277497051E-2</c:v>
                </c:pt>
                <c:pt idx="408">
                  <c:v>6.6840604277497051E-2</c:v>
                </c:pt>
                <c:pt idx="409">
                  <c:v>6.7105804277497058E-2</c:v>
                </c:pt>
                <c:pt idx="410">
                  <c:v>6.7353004277497061E-2</c:v>
                </c:pt>
                <c:pt idx="411">
                  <c:v>6.7591404277497047E-2</c:v>
                </c:pt>
                <c:pt idx="412">
                  <c:v>6.7841404277497047E-2</c:v>
                </c:pt>
                <c:pt idx="413">
                  <c:v>6.8079804277497047E-2</c:v>
                </c:pt>
                <c:pt idx="414">
                  <c:v>6.8344204277497045E-2</c:v>
                </c:pt>
                <c:pt idx="415">
                  <c:v>6.8577804277497045E-2</c:v>
                </c:pt>
                <c:pt idx="416">
                  <c:v>6.8848204277497049E-2</c:v>
                </c:pt>
                <c:pt idx="417">
                  <c:v>6.909340427749705E-2</c:v>
                </c:pt>
                <c:pt idx="418">
                  <c:v>6.9361004277497043E-2</c:v>
                </c:pt>
                <c:pt idx="419">
                  <c:v>6.9633404277497049E-2</c:v>
                </c:pt>
                <c:pt idx="420">
                  <c:v>6.9881404277497061E-2</c:v>
                </c:pt>
                <c:pt idx="421">
                  <c:v>7.0131404277497048E-2</c:v>
                </c:pt>
                <c:pt idx="422">
                  <c:v>7.0375804277497053E-2</c:v>
                </c:pt>
                <c:pt idx="423">
                  <c:v>7.0644204277497055E-2</c:v>
                </c:pt>
                <c:pt idx="424">
                  <c:v>7.0915004277497043E-2</c:v>
                </c:pt>
                <c:pt idx="425">
                  <c:v>7.1166604277497048E-2</c:v>
                </c:pt>
                <c:pt idx="426">
                  <c:v>7.1406204277497054E-2</c:v>
                </c:pt>
                <c:pt idx="427">
                  <c:v>7.1651804277497053E-2</c:v>
                </c:pt>
                <c:pt idx="428">
                  <c:v>7.1891004277497048E-2</c:v>
                </c:pt>
                <c:pt idx="429">
                  <c:v>7.2169404277497046E-2</c:v>
                </c:pt>
                <c:pt idx="430">
                  <c:v>7.2417004277497046E-2</c:v>
                </c:pt>
                <c:pt idx="431">
                  <c:v>7.2658604277497055E-2</c:v>
                </c:pt>
                <c:pt idx="432" formatCode="General">
                  <c:v>7.2910204277497059E-2</c:v>
                </c:pt>
                <c:pt idx="433" formatCode="General">
                  <c:v>7.3183004277497049E-2</c:v>
                </c:pt>
                <c:pt idx="434" formatCode="General">
                  <c:v>7.3422604277497056E-2</c:v>
                </c:pt>
                <c:pt idx="435" formatCode="General">
                  <c:v>7.3669404277497061E-2</c:v>
                </c:pt>
                <c:pt idx="436" formatCode="General">
                  <c:v>7.3923804277497049E-2</c:v>
                </c:pt>
                <c:pt idx="437" formatCode="General">
                  <c:v>7.4167804277497057E-2</c:v>
                </c:pt>
                <c:pt idx="438" formatCode="General">
                  <c:v>7.445180427749705E-2</c:v>
                </c:pt>
                <c:pt idx="439" formatCode="General">
                  <c:v>7.4720204277497052E-2</c:v>
                </c:pt>
                <c:pt idx="440" formatCode="General">
                  <c:v>7.5005404277497051E-2</c:v>
                </c:pt>
                <c:pt idx="441" formatCode="General">
                  <c:v>7.5269804277497049E-2</c:v>
                </c:pt>
                <c:pt idx="442" formatCode="General">
                  <c:v>7.5528204277497055E-2</c:v>
                </c:pt>
                <c:pt idx="443" formatCode="General">
                  <c:v>7.5783404277497052E-2</c:v>
                </c:pt>
                <c:pt idx="444" formatCode="General">
                  <c:v>7.602900427749705E-2</c:v>
                </c:pt>
                <c:pt idx="445" formatCode="General">
                  <c:v>7.6290204277497053E-2</c:v>
                </c:pt>
                <c:pt idx="446" formatCode="General">
                  <c:v>7.6534204277497048E-2</c:v>
                </c:pt>
                <c:pt idx="447" formatCode="General">
                  <c:v>7.6799404277497055E-2</c:v>
                </c:pt>
                <c:pt idx="448" formatCode="General">
                  <c:v>7.7049004277497057E-2</c:v>
                </c:pt>
                <c:pt idx="449" formatCode="General">
                  <c:v>7.7301804277497055E-2</c:v>
                </c:pt>
                <c:pt idx="450" formatCode="General">
                  <c:v>7.7543804277497047E-2</c:v>
                </c:pt>
                <c:pt idx="451" formatCode="General">
                  <c:v>7.7798204277497049E-2</c:v>
                </c:pt>
                <c:pt idx="452" formatCode="General">
                  <c:v>7.8077404277497042E-2</c:v>
                </c:pt>
                <c:pt idx="453" formatCode="General">
                  <c:v>7.8361804277497046E-2</c:v>
                </c:pt>
                <c:pt idx="454" formatCode="General">
                  <c:v>7.863220427749705E-2</c:v>
                </c:pt>
                <c:pt idx="455" formatCode="General">
                  <c:v>7.8864204277497046E-2</c:v>
                </c:pt>
                <c:pt idx="456" formatCode="General">
                  <c:v>7.9115804277497051E-2</c:v>
                </c:pt>
                <c:pt idx="457" formatCode="General">
                  <c:v>7.9372604277497052E-2</c:v>
                </c:pt>
                <c:pt idx="458" formatCode="General">
                  <c:v>7.9637804277497046E-2</c:v>
                </c:pt>
                <c:pt idx="459" formatCode="General">
                  <c:v>7.9911004277497047E-2</c:v>
                </c:pt>
                <c:pt idx="460" formatCode="General">
                  <c:v>8.0168204277497046E-2</c:v>
                </c:pt>
                <c:pt idx="461" formatCode="General">
                  <c:v>8.0419404277497039E-2</c:v>
                </c:pt>
                <c:pt idx="462" formatCode="General">
                  <c:v>8.0693004277497038E-2</c:v>
                </c:pt>
                <c:pt idx="463" formatCode="General">
                  <c:v>8.096900427749705E-2</c:v>
                </c:pt>
                <c:pt idx="464" formatCode="General">
                  <c:v>8.1220204277497043E-2</c:v>
                </c:pt>
                <c:pt idx="465" formatCode="General">
                  <c:v>8.1457004277497053E-2</c:v>
                </c:pt>
                <c:pt idx="466" formatCode="General">
                  <c:v>8.1713804277497054E-2</c:v>
                </c:pt>
                <c:pt idx="467" formatCode="General">
                  <c:v>8.1977804277497054E-2</c:v>
                </c:pt>
                <c:pt idx="468" formatCode="General">
                  <c:v>8.2232604277497054E-2</c:v>
                </c:pt>
                <c:pt idx="469" formatCode="General">
                  <c:v>8.2507004277497048E-2</c:v>
                </c:pt>
                <c:pt idx="470" formatCode="General">
                  <c:v>8.2760604277497055E-2</c:v>
                </c:pt>
                <c:pt idx="471" formatCode="General">
                  <c:v>8.3001004277497042E-2</c:v>
                </c:pt>
                <c:pt idx="472" formatCode="General">
                  <c:v>8.3292204277497048E-2</c:v>
                </c:pt>
                <c:pt idx="473" formatCode="General">
                  <c:v>8.3537804277497046E-2</c:v>
                </c:pt>
                <c:pt idx="474" formatCode="General">
                  <c:v>8.3828204277497043E-2</c:v>
                </c:pt>
                <c:pt idx="475" formatCode="General">
                  <c:v>8.4065804277497061E-2</c:v>
                </c:pt>
                <c:pt idx="476" formatCode="General">
                  <c:v>8.434580427749705E-2</c:v>
                </c:pt>
                <c:pt idx="477" formatCode="General">
                  <c:v>8.4605404277497062E-2</c:v>
                </c:pt>
                <c:pt idx="478" formatCode="General">
                  <c:v>8.4851004277497047E-2</c:v>
                </c:pt>
                <c:pt idx="479" formatCode="General">
                  <c:v>8.5128604277497064E-2</c:v>
                </c:pt>
                <c:pt idx="480" formatCode="General">
                  <c:v>8.5358604277497058E-2</c:v>
                </c:pt>
                <c:pt idx="481" formatCode="General">
                  <c:v>8.5611404277497055E-2</c:v>
                </c:pt>
                <c:pt idx="482" formatCode="General">
                  <c:v>8.5899804277497049E-2</c:v>
                </c:pt>
                <c:pt idx="483" formatCode="General">
                  <c:v>8.6145404277497062E-2</c:v>
                </c:pt>
                <c:pt idx="484" formatCode="General">
                  <c:v>8.6401004277497043E-2</c:v>
                </c:pt>
                <c:pt idx="485" formatCode="General">
                  <c:v>8.6661404277497051E-2</c:v>
                </c:pt>
                <c:pt idx="486" formatCode="General">
                  <c:v>8.691380427749705E-2</c:v>
                </c:pt>
                <c:pt idx="487" formatCode="General">
                  <c:v>8.7161404277497051E-2</c:v>
                </c:pt>
                <c:pt idx="488" formatCode="General">
                  <c:v>8.7427004277497056E-2</c:v>
                </c:pt>
                <c:pt idx="489" formatCode="General">
                  <c:v>8.769140427749704E-2</c:v>
                </c:pt>
                <c:pt idx="490" formatCode="General">
                  <c:v>8.7965004277497053E-2</c:v>
                </c:pt>
                <c:pt idx="491" formatCode="General">
                  <c:v>8.8256604277497055E-2</c:v>
                </c:pt>
                <c:pt idx="492" formatCode="General">
                  <c:v>8.8506604277497056E-2</c:v>
                </c:pt>
                <c:pt idx="493" formatCode="General">
                  <c:v>8.8791004277497046E-2</c:v>
                </c:pt>
                <c:pt idx="494" formatCode="General">
                  <c:v>8.9041404277497058E-2</c:v>
                </c:pt>
                <c:pt idx="495" formatCode="General">
                  <c:v>8.9306204277497053E-2</c:v>
                </c:pt>
                <c:pt idx="496" formatCode="General">
                  <c:v>8.9562204277497059E-2</c:v>
                </c:pt>
                <c:pt idx="497" formatCode="General">
                  <c:v>8.982020427749704E-2</c:v>
                </c:pt>
                <c:pt idx="498" formatCode="General">
                  <c:v>9.0074204277497058E-2</c:v>
                </c:pt>
                <c:pt idx="499" formatCode="General">
                  <c:v>9.0323404277497049E-2</c:v>
                </c:pt>
                <c:pt idx="500" formatCode="General">
                  <c:v>9.0614604277497041E-2</c:v>
                </c:pt>
                <c:pt idx="501" formatCode="General">
                  <c:v>9.0876204277497055E-2</c:v>
                </c:pt>
                <c:pt idx="502" formatCode="General">
                  <c:v>9.1150604277497049E-2</c:v>
                </c:pt>
                <c:pt idx="503" formatCode="General">
                  <c:v>9.1429404277497059E-2</c:v>
                </c:pt>
                <c:pt idx="504" formatCode="General">
                  <c:v>9.1673404277497053E-2</c:v>
                </c:pt>
                <c:pt idx="505" formatCode="General">
                  <c:v>9.1926204277497051E-2</c:v>
                </c:pt>
                <c:pt idx="506" formatCode="General">
                  <c:v>9.2175004277497058E-2</c:v>
                </c:pt>
                <c:pt idx="507" formatCode="General">
                  <c:v>9.2433804277497048E-2</c:v>
                </c:pt>
                <c:pt idx="508" formatCode="General">
                  <c:v>9.2681004277497051E-2</c:v>
                </c:pt>
                <c:pt idx="509" formatCode="General">
                  <c:v>9.2931404277497048E-2</c:v>
                </c:pt>
                <c:pt idx="510" formatCode="General">
                  <c:v>9.3214204277497062E-2</c:v>
                </c:pt>
                <c:pt idx="511" formatCode="General">
                  <c:v>9.3471404277497061E-2</c:v>
                </c:pt>
                <c:pt idx="512" formatCode="General">
                  <c:v>9.3760604277497051E-2</c:v>
                </c:pt>
                <c:pt idx="513" formatCode="General">
                  <c:v>9.4020204277497049E-2</c:v>
                </c:pt>
                <c:pt idx="514" formatCode="General">
                  <c:v>9.4302604277497051E-2</c:v>
                </c:pt>
                <c:pt idx="515" formatCode="General">
                  <c:v>9.4581404277497047E-2</c:v>
                </c:pt>
                <c:pt idx="516" formatCode="General">
                  <c:v>9.4833004277497052E-2</c:v>
                </c:pt>
                <c:pt idx="517" formatCode="General">
                  <c:v>9.5084604277497056E-2</c:v>
                </c:pt>
                <c:pt idx="518" formatCode="General">
                  <c:v>9.5341804277497055E-2</c:v>
                </c:pt>
                <c:pt idx="519" formatCode="General">
                  <c:v>9.5600204277497061E-2</c:v>
                </c:pt>
                <c:pt idx="520" formatCode="General">
                  <c:v>9.5853804277497054E-2</c:v>
                </c:pt>
                <c:pt idx="521" formatCode="General">
                  <c:v>9.6110604277497041E-2</c:v>
                </c:pt>
                <c:pt idx="522" formatCode="General">
                  <c:v>9.6385004277497049E-2</c:v>
                </c:pt>
                <c:pt idx="523" formatCode="General">
                  <c:v>9.6647404277497045E-2</c:v>
                </c:pt>
                <c:pt idx="524" formatCode="General">
                  <c:v>9.6924204277497039E-2</c:v>
                </c:pt>
                <c:pt idx="525" formatCode="General">
                  <c:v>9.7212604277497047E-2</c:v>
                </c:pt>
                <c:pt idx="526" formatCode="General">
                  <c:v>9.746380427749704E-2</c:v>
                </c:pt>
                <c:pt idx="527" formatCode="General">
                  <c:v>9.7733804277497061E-2</c:v>
                </c:pt>
                <c:pt idx="528" formatCode="General">
                  <c:v>9.7987404277497039E-2</c:v>
                </c:pt>
                <c:pt idx="529" formatCode="General">
                  <c:v>9.8278204277497047E-2</c:v>
                </c:pt>
                <c:pt idx="530" formatCode="General">
                  <c:v>9.8539804277497062E-2</c:v>
                </c:pt>
                <c:pt idx="531" formatCode="General">
                  <c:v>9.8806604277497045E-2</c:v>
                </c:pt>
                <c:pt idx="532" formatCode="General">
                  <c:v>9.908460427749706E-2</c:v>
                </c:pt>
                <c:pt idx="533" formatCode="General">
                  <c:v>9.9341404277497047E-2</c:v>
                </c:pt>
                <c:pt idx="534" formatCode="General">
                  <c:v>9.959260427749704E-2</c:v>
                </c:pt>
                <c:pt idx="535" formatCode="General">
                  <c:v>9.9844204277497059E-2</c:v>
                </c:pt>
                <c:pt idx="536" formatCode="General">
                  <c:v>0.10010540427749705</c:v>
                </c:pt>
                <c:pt idx="537" formatCode="General">
                  <c:v>0.10038660427749704</c:v>
                </c:pt>
                <c:pt idx="538" formatCode="General">
                  <c:v>0.10064420427749704</c:v>
                </c:pt>
                <c:pt idx="539" formatCode="General">
                  <c:v>0.10089740427749705</c:v>
                </c:pt>
                <c:pt idx="540" formatCode="General">
                  <c:v>0.10115540427749706</c:v>
                </c:pt>
                <c:pt idx="541" formatCode="General">
                  <c:v>0.10143380427749704</c:v>
                </c:pt>
                <c:pt idx="542" formatCode="General">
                  <c:v>0.10171980427749705</c:v>
                </c:pt>
                <c:pt idx="543" formatCode="General">
                  <c:v>0.10196660427749706</c:v>
                </c:pt>
                <c:pt idx="544" formatCode="General">
                  <c:v>0.10222020427749705</c:v>
                </c:pt>
                <c:pt idx="545" formatCode="General">
                  <c:v>0.10246460427749705</c:v>
                </c:pt>
                <c:pt idx="546" formatCode="General">
                  <c:v>0.10272820427749706</c:v>
                </c:pt>
                <c:pt idx="547" formatCode="General">
                  <c:v>0.10299180427749706</c:v>
                </c:pt>
                <c:pt idx="548" formatCode="General">
                  <c:v>0.10327860427749705</c:v>
                </c:pt>
                <c:pt idx="549" formatCode="General">
                  <c:v>0.10353700427749706</c:v>
                </c:pt>
                <c:pt idx="550" formatCode="General">
                  <c:v>0.10380340427749704</c:v>
                </c:pt>
                <c:pt idx="551" formatCode="General">
                  <c:v>0.10405620427749705</c:v>
                </c:pt>
                <c:pt idx="552" formatCode="General">
                  <c:v>0.10431980427749706</c:v>
                </c:pt>
                <c:pt idx="553" formatCode="General">
                  <c:v>0.10459340427749705</c:v>
                </c:pt>
                <c:pt idx="554" formatCode="General">
                  <c:v>0.10485060427749705</c:v>
                </c:pt>
                <c:pt idx="555" formatCode="General">
                  <c:v>0.10509980427749704</c:v>
                </c:pt>
                <c:pt idx="556" formatCode="General">
                  <c:v>0.10535940427749706</c:v>
                </c:pt>
                <c:pt idx="557" formatCode="General">
                  <c:v>0.10561460427749704</c:v>
                </c:pt>
                <c:pt idx="558" formatCode="General">
                  <c:v>0.10587540427749705</c:v>
                </c:pt>
                <c:pt idx="559" formatCode="General">
                  <c:v>0.10612660427749705</c:v>
                </c:pt>
                <c:pt idx="560" formatCode="General">
                  <c:v>0.10636980427749705</c:v>
                </c:pt>
                <c:pt idx="561" formatCode="General">
                  <c:v>0.10662340427749704</c:v>
                </c:pt>
                <c:pt idx="562" formatCode="General">
                  <c:v>0.10690980427749705</c:v>
                </c:pt>
                <c:pt idx="563" formatCode="General">
                  <c:v>0.10719020427749705</c:v>
                </c:pt>
                <c:pt idx="564" formatCode="General">
                  <c:v>0.10744740427749705</c:v>
                </c:pt>
                <c:pt idx="565" formatCode="General">
                  <c:v>0.10773580427749704</c:v>
                </c:pt>
                <c:pt idx="566" formatCode="General">
                  <c:v>0.10798820427749706</c:v>
                </c:pt>
                <c:pt idx="567" formatCode="General">
                  <c:v>0.10827380427749705</c:v>
                </c:pt>
                <c:pt idx="568" formatCode="General">
                  <c:v>0.10854180427749706</c:v>
                </c:pt>
                <c:pt idx="569" formatCode="General">
                  <c:v>0.10880740427749705</c:v>
                </c:pt>
                <c:pt idx="570" formatCode="General">
                  <c:v>0.10908380427749705</c:v>
                </c:pt>
                <c:pt idx="571" formatCode="General">
                  <c:v>0.10933540427749705</c:v>
                </c:pt>
                <c:pt idx="572" formatCode="General">
                  <c:v>0.10959420427749705</c:v>
                </c:pt>
                <c:pt idx="573" formatCode="General">
                  <c:v>0.10985300427749704</c:v>
                </c:pt>
                <c:pt idx="574" formatCode="General">
                  <c:v>0.11013420427749705</c:v>
                </c:pt>
                <c:pt idx="575" formatCode="General">
                  <c:v>0.11039540427749704</c:v>
                </c:pt>
                <c:pt idx="576" formatCode="General">
                  <c:v>0.11065380427749705</c:v>
                </c:pt>
                <c:pt idx="577" formatCode="General">
                  <c:v>0.11091220427749705</c:v>
                </c:pt>
                <c:pt idx="578" formatCode="General">
                  <c:v>0.11116780427749705</c:v>
                </c:pt>
                <c:pt idx="579" formatCode="General">
                  <c:v>0.11141940427749705</c:v>
                </c:pt>
                <c:pt idx="580" formatCode="General">
                  <c:v>0.11166860427749706</c:v>
                </c:pt>
                <c:pt idx="581" formatCode="General">
                  <c:v>0.11195020427749705</c:v>
                </c:pt>
                <c:pt idx="582" formatCode="General">
                  <c:v>0.11220700427749705</c:v>
                </c:pt>
                <c:pt idx="583" formatCode="General">
                  <c:v>0.11246100427749704</c:v>
                </c:pt>
                <c:pt idx="584" formatCode="General">
                  <c:v>0.11272340427749705</c:v>
                </c:pt>
                <c:pt idx="585" formatCode="General">
                  <c:v>0.11298260427749705</c:v>
                </c:pt>
                <c:pt idx="586" formatCode="General">
                  <c:v>0.11324260427749705</c:v>
                </c:pt>
                <c:pt idx="587" formatCode="General">
                  <c:v>0.11350540427749704</c:v>
                </c:pt>
                <c:pt idx="588" formatCode="General">
                  <c:v>0.11376860427749705</c:v>
                </c:pt>
                <c:pt idx="589" formatCode="General">
                  <c:v>0.11402460427749705</c:v>
                </c:pt>
                <c:pt idx="590" formatCode="General">
                  <c:v>0.11431140427749704</c:v>
                </c:pt>
                <c:pt idx="591" formatCode="General">
                  <c:v>0.11458900427749706</c:v>
                </c:pt>
                <c:pt idx="592" formatCode="General">
                  <c:v>0.11486940427749705</c:v>
                </c:pt>
                <c:pt idx="593" formatCode="General">
                  <c:v>0.11513220427749704</c:v>
                </c:pt>
                <c:pt idx="594" formatCode="General">
                  <c:v>0.11541140427749705</c:v>
                </c:pt>
                <c:pt idx="595" formatCode="General">
                  <c:v>0.11568100427749706</c:v>
                </c:pt>
                <c:pt idx="596" formatCode="General">
                  <c:v>0.11595100427749705</c:v>
                </c:pt>
                <c:pt idx="597" formatCode="General">
                  <c:v>0.11620780427749705</c:v>
                </c:pt>
                <c:pt idx="598" formatCode="General">
                  <c:v>0.11647020427749705</c:v>
                </c:pt>
                <c:pt idx="599" formatCode="General">
                  <c:v>0.11674820427749705</c:v>
                </c:pt>
                <c:pt idx="600" formatCode="General">
                  <c:v>0.11700300427749705</c:v>
                </c:pt>
                <c:pt idx="601" formatCode="General">
                  <c:v>0.11726300427749704</c:v>
                </c:pt>
                <c:pt idx="602" formatCode="General">
                  <c:v>0.11755260427749706</c:v>
                </c:pt>
                <c:pt idx="603" formatCode="General">
                  <c:v>0.11780260427749704</c:v>
                </c:pt>
                <c:pt idx="604" formatCode="General">
                  <c:v>0.11807060427749706</c:v>
                </c:pt>
                <c:pt idx="605" formatCode="General">
                  <c:v>0.11833220427749705</c:v>
                </c:pt>
                <c:pt idx="606" formatCode="General">
                  <c:v>0.11862980427749704</c:v>
                </c:pt>
                <c:pt idx="607" formatCode="General">
                  <c:v>0.11891220427749705</c:v>
                </c:pt>
                <c:pt idx="608" formatCode="General">
                  <c:v>0.11917460427749704</c:v>
                </c:pt>
                <c:pt idx="609" formatCode="General">
                  <c:v>0.11942060427749705</c:v>
                </c:pt>
                <c:pt idx="610" formatCode="General">
                  <c:v>0.11968300427749705</c:v>
                </c:pt>
                <c:pt idx="611" formatCode="General">
                  <c:v>0.11996500427749705</c:v>
                </c:pt>
                <c:pt idx="612" formatCode="General">
                  <c:v>0.12022740427749705</c:v>
                </c:pt>
                <c:pt idx="613" formatCode="General">
                  <c:v>0.12049300427749704</c:v>
                </c:pt>
                <c:pt idx="614" formatCode="General">
                  <c:v>0.12075500427749705</c:v>
                </c:pt>
                <c:pt idx="615" formatCode="General">
                  <c:v>0.12102980427749704</c:v>
                </c:pt>
                <c:pt idx="616" formatCode="General">
                  <c:v>0.12129420427749706</c:v>
                </c:pt>
                <c:pt idx="617" formatCode="General">
                  <c:v>0.12155260427749705</c:v>
                </c:pt>
                <c:pt idx="618" formatCode="General">
                  <c:v>0.12181180427749705</c:v>
                </c:pt>
                <c:pt idx="619" formatCode="General">
                  <c:v>0.12206060427749704</c:v>
                </c:pt>
                <c:pt idx="620" formatCode="General">
                  <c:v>0.12234500427749705</c:v>
                </c:pt>
                <c:pt idx="621" formatCode="General">
                  <c:v>0.12259820427749706</c:v>
                </c:pt>
                <c:pt idx="622" formatCode="General">
                  <c:v>0.12286540427749705</c:v>
                </c:pt>
                <c:pt idx="623" formatCode="General">
                  <c:v>0.12313140427749705</c:v>
                </c:pt>
                <c:pt idx="624" formatCode="General">
                  <c:v>0.12341500427749706</c:v>
                </c:pt>
                <c:pt idx="625" formatCode="General">
                  <c:v>0.12367420427749705</c:v>
                </c:pt>
                <c:pt idx="626" formatCode="General">
                  <c:v>0.12394260427749705</c:v>
                </c:pt>
                <c:pt idx="627" formatCode="General">
                  <c:v>0.12420060427749706</c:v>
                </c:pt>
                <c:pt idx="628" formatCode="General">
                  <c:v>0.12446820427749705</c:v>
                </c:pt>
                <c:pt idx="629" formatCode="General">
                  <c:v>0.12472700427749706</c:v>
                </c:pt>
                <c:pt idx="630" formatCode="General">
                  <c:v>0.12498660427749705</c:v>
                </c:pt>
                <c:pt idx="631" formatCode="General">
                  <c:v>0.12524540427749706</c:v>
                </c:pt>
                <c:pt idx="632" formatCode="General">
                  <c:v>0.12553740427749704</c:v>
                </c:pt>
                <c:pt idx="633" formatCode="General">
                  <c:v>0.12580020427749705</c:v>
                </c:pt>
                <c:pt idx="634" formatCode="General">
                  <c:v>0.12605100427749705</c:v>
                </c:pt>
                <c:pt idx="635" formatCode="General">
                  <c:v>0.12631380427749705</c:v>
                </c:pt>
                <c:pt idx="636" formatCode="General">
                  <c:v>0.12660420427749705</c:v>
                </c:pt>
                <c:pt idx="637" formatCode="General">
                  <c:v>0.12687580427749703</c:v>
                </c:pt>
                <c:pt idx="638" formatCode="General">
                  <c:v>0.12713300427749705</c:v>
                </c:pt>
                <c:pt idx="639" formatCode="General">
                  <c:v>0.12742220427749706</c:v>
                </c:pt>
                <c:pt idx="640" formatCode="General">
                  <c:v>0.12768700427749705</c:v>
                </c:pt>
                <c:pt idx="641" formatCode="General">
                  <c:v>0.12794660427749704</c:v>
                </c:pt>
                <c:pt idx="642" formatCode="General">
                  <c:v>0.12823540427749705</c:v>
                </c:pt>
                <c:pt idx="643" formatCode="General">
                  <c:v>0.12846940427749706</c:v>
                </c:pt>
                <c:pt idx="644" formatCode="General">
                  <c:v>0.12875900427749706</c:v>
                </c:pt>
                <c:pt idx="645" formatCode="General">
                  <c:v>0.12901820427749705</c:v>
                </c:pt>
                <c:pt idx="646" formatCode="General">
                  <c:v>0.12928500427749706</c:v>
                </c:pt>
                <c:pt idx="647" formatCode="General">
                  <c:v>0.12954660427749703</c:v>
                </c:pt>
                <c:pt idx="648" formatCode="General">
                  <c:v>0.12983940427749704</c:v>
                </c:pt>
                <c:pt idx="649" formatCode="General">
                  <c:v>0.13008780427749705</c:v>
                </c:pt>
                <c:pt idx="650" formatCode="General">
                  <c:v>0.13035780427749705</c:v>
                </c:pt>
                <c:pt idx="651" formatCode="General">
                  <c:v>0.13064380427749706</c:v>
                </c:pt>
                <c:pt idx="652" formatCode="General">
                  <c:v>0.13090020427749705</c:v>
                </c:pt>
                <c:pt idx="653" formatCode="General">
                  <c:v>0.13115020427749705</c:v>
                </c:pt>
                <c:pt idx="654" formatCode="General">
                  <c:v>0.13140380427749704</c:v>
                </c:pt>
                <c:pt idx="655" formatCode="General">
                  <c:v>0.13166700427749706</c:v>
                </c:pt>
                <c:pt idx="656" formatCode="General">
                  <c:v>0.13193860427749704</c:v>
                </c:pt>
                <c:pt idx="657" formatCode="General">
                  <c:v>0.13222220427749706</c:v>
                </c:pt>
                <c:pt idx="658" formatCode="General">
                  <c:v>0.13248940427749706</c:v>
                </c:pt>
                <c:pt idx="659" formatCode="General">
                  <c:v>0.13277420427749706</c:v>
                </c:pt>
                <c:pt idx="660" formatCode="General">
                  <c:v>0.13303020427749707</c:v>
                </c:pt>
                <c:pt idx="661" formatCode="General">
                  <c:v>0.13329700427749705</c:v>
                </c:pt>
                <c:pt idx="662" formatCode="General">
                  <c:v>0.13356620427749705</c:v>
                </c:pt>
                <c:pt idx="663" formatCode="General">
                  <c:v>0.13383740427749705</c:v>
                </c:pt>
                <c:pt idx="664" formatCode="General">
                  <c:v>0.13411980427749706</c:v>
                </c:pt>
                <c:pt idx="665" formatCode="General">
                  <c:v>0.13441460427749705</c:v>
                </c:pt>
                <c:pt idx="666" formatCode="General">
                  <c:v>0.13468860427749704</c:v>
                </c:pt>
                <c:pt idx="667" formatCode="General">
                  <c:v>0.13495940427749706</c:v>
                </c:pt>
                <c:pt idx="668" formatCode="General">
                  <c:v>0.13520020427749704</c:v>
                </c:pt>
                <c:pt idx="669" formatCode="General">
                  <c:v>0.13549940427749704</c:v>
                </c:pt>
                <c:pt idx="670" formatCode="General">
                  <c:v>0.13576060427749706</c:v>
                </c:pt>
                <c:pt idx="671" formatCode="General">
                  <c:v>0.13604740427749706</c:v>
                </c:pt>
                <c:pt idx="672" formatCode="General">
                  <c:v>0.13633220427749707</c:v>
                </c:pt>
                <c:pt idx="673" formatCode="General">
                  <c:v>0.13659100427749704</c:v>
                </c:pt>
                <c:pt idx="674" formatCode="General">
                  <c:v>0.13685060427749707</c:v>
                </c:pt>
                <c:pt idx="675" formatCode="General">
                  <c:v>0.13717220427749705</c:v>
                </c:pt>
                <c:pt idx="676" formatCode="General">
                  <c:v>0.13743740427749704</c:v>
                </c:pt>
                <c:pt idx="677" formatCode="General">
                  <c:v>0.13770620427749705</c:v>
                </c:pt>
                <c:pt idx="678" formatCode="General">
                  <c:v>0.13798460427749704</c:v>
                </c:pt>
                <c:pt idx="679" formatCode="General">
                  <c:v>0.13824940427749705</c:v>
                </c:pt>
                <c:pt idx="680" formatCode="General">
                  <c:v>0.13853620427749705</c:v>
                </c:pt>
                <c:pt idx="681" formatCode="General">
                  <c:v>0.13883180427749706</c:v>
                </c:pt>
                <c:pt idx="682" formatCode="General">
                  <c:v>0.13910900427749706</c:v>
                </c:pt>
                <c:pt idx="683" formatCode="General">
                  <c:v>0.13942380427749707</c:v>
                </c:pt>
              </c:numCache>
            </c:numRef>
          </c:xVal>
          <c:yVal>
            <c:numRef>
              <c:f>'46NTAJ'!$I$22:$I$705</c:f>
              <c:numCache>
                <c:formatCode>0.000</c:formatCode>
                <c:ptCount val="684"/>
                <c:pt idx="0">
                  <c:v>7.434898274380191</c:v>
                </c:pt>
                <c:pt idx="1">
                  <c:v>7.637803152222939</c:v>
                </c:pt>
                <c:pt idx="2">
                  <c:v>7.6847172810427926</c:v>
                </c:pt>
                <c:pt idx="3">
                  <c:v>7.4824731655777912</c:v>
                </c:pt>
                <c:pt idx="4">
                  <c:v>7.3349706717151513</c:v>
                </c:pt>
                <c:pt idx="5">
                  <c:v>11.223404781115418</c:v>
                </c:pt>
                <c:pt idx="6">
                  <c:v>16.28448879951118</c:v>
                </c:pt>
                <c:pt idx="7">
                  <c:v>21.268365275461274</c:v>
                </c:pt>
                <c:pt idx="8">
                  <c:v>26.975827382916712</c:v>
                </c:pt>
                <c:pt idx="9">
                  <c:v>32.582497813828525</c:v>
                </c:pt>
                <c:pt idx="10">
                  <c:v>39.225396136669211</c:v>
                </c:pt>
                <c:pt idx="11">
                  <c:v>45.579033021683479</c:v>
                </c:pt>
                <c:pt idx="12">
                  <c:v>52.154991032871145</c:v>
                </c:pt>
                <c:pt idx="13">
                  <c:v>58.968975983672415</c:v>
                </c:pt>
                <c:pt idx="14">
                  <c:v>66.052856951844689</c:v>
                </c:pt>
                <c:pt idx="15">
                  <c:v>73.466102551384949</c:v>
                </c:pt>
                <c:pt idx="16">
                  <c:v>80.598270001007776</c:v>
                </c:pt>
                <c:pt idx="17">
                  <c:v>88.467441641191684</c:v>
                </c:pt>
                <c:pt idx="18">
                  <c:v>96.996359101615795</c:v>
                </c:pt>
                <c:pt idx="19">
                  <c:v>104.21849189036229</c:v>
                </c:pt>
                <c:pt idx="20">
                  <c:v>112.98325069176592</c:v>
                </c:pt>
                <c:pt idx="21">
                  <c:v>122.01129788676313</c:v>
                </c:pt>
                <c:pt idx="22">
                  <c:v>129.79406213908814</c:v>
                </c:pt>
                <c:pt idx="23">
                  <c:v>138.00937160945972</c:v>
                </c:pt>
                <c:pt idx="24">
                  <c:v>147.48775377882734</c:v>
                </c:pt>
                <c:pt idx="25">
                  <c:v>156.11324420215254</c:v>
                </c:pt>
                <c:pt idx="26">
                  <c:v>164.70315511282996</c:v>
                </c:pt>
                <c:pt idx="27">
                  <c:v>173.37083267258041</c:v>
                </c:pt>
                <c:pt idx="28">
                  <c:v>183.19891062340045</c:v>
                </c:pt>
                <c:pt idx="29">
                  <c:v>193.01224849040929</c:v>
                </c:pt>
                <c:pt idx="30">
                  <c:v>202.03267150412483</c:v>
                </c:pt>
                <c:pt idx="31">
                  <c:v>212.96981369205125</c:v>
                </c:pt>
                <c:pt idx="32">
                  <c:v>221.54650935517381</c:v>
                </c:pt>
                <c:pt idx="33">
                  <c:v>230.33871520919146</c:v>
                </c:pt>
                <c:pt idx="34">
                  <c:v>241.29364715344181</c:v>
                </c:pt>
                <c:pt idx="35">
                  <c:v>251.60814787003216</c:v>
                </c:pt>
                <c:pt idx="36">
                  <c:v>261.03773527919714</c:v>
                </c:pt>
                <c:pt idx="37">
                  <c:v>271.61654094688521</c:v>
                </c:pt>
                <c:pt idx="38">
                  <c:v>282.73818832182803</c:v>
                </c:pt>
                <c:pt idx="39">
                  <c:v>293.25345914550229</c:v>
                </c:pt>
                <c:pt idx="40">
                  <c:v>303.4561385366282</c:v>
                </c:pt>
                <c:pt idx="41">
                  <c:v>313.06464006653624</c:v>
                </c:pt>
                <c:pt idx="42">
                  <c:v>322.82969145209449</c:v>
                </c:pt>
                <c:pt idx="43">
                  <c:v>332.41277904439704</c:v>
                </c:pt>
                <c:pt idx="44">
                  <c:v>344.326832993881</c:v>
                </c:pt>
                <c:pt idx="45">
                  <c:v>353.46568495683846</c:v>
                </c:pt>
                <c:pt idx="46">
                  <c:v>364.05973898708993</c:v>
                </c:pt>
                <c:pt idx="47">
                  <c:v>373.80445922256376</c:v>
                </c:pt>
                <c:pt idx="48">
                  <c:v>387.17778146935859</c:v>
                </c:pt>
                <c:pt idx="49">
                  <c:v>396.82948669319615</c:v>
                </c:pt>
                <c:pt idx="50">
                  <c:v>406.95846566526598</c:v>
                </c:pt>
                <c:pt idx="51">
                  <c:v>417.78785275774487</c:v>
                </c:pt>
                <c:pt idx="52">
                  <c:v>427.69522219389432</c:v>
                </c:pt>
                <c:pt idx="53">
                  <c:v>439.24788995062727</c:v>
                </c:pt>
                <c:pt idx="54">
                  <c:v>448.51991094663771</c:v>
                </c:pt>
                <c:pt idx="55">
                  <c:v>459.75693759830978</c:v>
                </c:pt>
                <c:pt idx="56">
                  <c:v>470.11769168134219</c:v>
                </c:pt>
                <c:pt idx="57">
                  <c:v>480.51809150703934</c:v>
                </c:pt>
                <c:pt idx="58">
                  <c:v>490.44630037202529</c:v>
                </c:pt>
                <c:pt idx="59">
                  <c:v>501.16488269654394</c:v>
                </c:pt>
                <c:pt idx="60">
                  <c:v>512.57370756642956</c:v>
                </c:pt>
                <c:pt idx="61">
                  <c:v>523.6440187874091</c:v>
                </c:pt>
                <c:pt idx="62">
                  <c:v>533.20474211461863</c:v>
                </c:pt>
                <c:pt idx="63">
                  <c:v>543.98533444689497</c:v>
                </c:pt>
                <c:pt idx="64">
                  <c:v>554.97940385505774</c:v>
                </c:pt>
                <c:pt idx="65">
                  <c:v>564.64178293268969</c:v>
                </c:pt>
                <c:pt idx="66">
                  <c:v>574.89884815029154</c:v>
                </c:pt>
                <c:pt idx="67">
                  <c:v>584.33250178947333</c:v>
                </c:pt>
                <c:pt idx="68">
                  <c:v>595.17408757200292</c:v>
                </c:pt>
                <c:pt idx="69">
                  <c:v>607.4388538604436</c:v>
                </c:pt>
                <c:pt idx="70">
                  <c:v>619.35799059744852</c:v>
                </c:pt>
                <c:pt idx="71">
                  <c:v>628.31386220964589</c:v>
                </c:pt>
                <c:pt idx="72">
                  <c:v>640.81243672405776</c:v>
                </c:pt>
                <c:pt idx="73">
                  <c:v>652.41135784723281</c:v>
                </c:pt>
                <c:pt idx="74">
                  <c:v>662.96830752858011</c:v>
                </c:pt>
                <c:pt idx="75">
                  <c:v>673.42360145950533</c:v>
                </c:pt>
                <c:pt idx="76">
                  <c:v>683.12664283730601</c:v>
                </c:pt>
                <c:pt idx="77">
                  <c:v>693.67342694361116</c:v>
                </c:pt>
                <c:pt idx="78">
                  <c:v>704.68274471433745</c:v>
                </c:pt>
                <c:pt idx="79">
                  <c:v>715.09737634509361</c:v>
                </c:pt>
                <c:pt idx="80">
                  <c:v>725.837306377201</c:v>
                </c:pt>
                <c:pt idx="81">
                  <c:v>736.72972003494169</c:v>
                </c:pt>
                <c:pt idx="82">
                  <c:v>746.41243026265795</c:v>
                </c:pt>
                <c:pt idx="83">
                  <c:v>755.0582518360676</c:v>
                </c:pt>
                <c:pt idx="84">
                  <c:v>767.20611401152269</c:v>
                </c:pt>
                <c:pt idx="85">
                  <c:v>777.81897435560222</c:v>
                </c:pt>
                <c:pt idx="86">
                  <c:v>789.76352503021292</c:v>
                </c:pt>
                <c:pt idx="87">
                  <c:v>798.05355147714477</c:v>
                </c:pt>
                <c:pt idx="88">
                  <c:v>808.51901098311214</c:v>
                </c:pt>
                <c:pt idx="89">
                  <c:v>819.56899105400737</c:v>
                </c:pt>
                <c:pt idx="90">
                  <c:v>830.99509740146448</c:v>
                </c:pt>
                <c:pt idx="91">
                  <c:v>840.57106909123763</c:v>
                </c:pt>
                <c:pt idx="92">
                  <c:v>851.25000567309144</c:v>
                </c:pt>
                <c:pt idx="93">
                  <c:v>859.98223463436011</c:v>
                </c:pt>
                <c:pt idx="94">
                  <c:v>872.12501402229407</c:v>
                </c:pt>
                <c:pt idx="95">
                  <c:v>882.56505959065601</c:v>
                </c:pt>
                <c:pt idx="96">
                  <c:v>892.28334933101985</c:v>
                </c:pt>
                <c:pt idx="97">
                  <c:v>903.02836215064838</c:v>
                </c:pt>
                <c:pt idx="98">
                  <c:v>911.98931655036677</c:v>
                </c:pt>
                <c:pt idx="99">
                  <c:v>922.33278915582764</c:v>
                </c:pt>
                <c:pt idx="100">
                  <c:v>933.43867988945499</c:v>
                </c:pt>
                <c:pt idx="101">
                  <c:v>943.50768196877561</c:v>
                </c:pt>
                <c:pt idx="102">
                  <c:v>954.73047681538844</c:v>
                </c:pt>
                <c:pt idx="103">
                  <c:v>962.75111552370163</c:v>
                </c:pt>
                <c:pt idx="104">
                  <c:v>974.6092588104533</c:v>
                </c:pt>
                <c:pt idx="105">
                  <c:v>983.15342463344064</c:v>
                </c:pt>
                <c:pt idx="106">
                  <c:v>993.02419799943812</c:v>
                </c:pt>
                <c:pt idx="107">
                  <c:v>1002.8288951276611</c:v>
                </c:pt>
                <c:pt idx="108">
                  <c:v>1013.3096029961916</c:v>
                </c:pt>
                <c:pt idx="109">
                  <c:v>1023.1549624245836</c:v>
                </c:pt>
                <c:pt idx="110">
                  <c:v>1032.6699406641033</c:v>
                </c:pt>
                <c:pt idx="111">
                  <c:v>1040.7058277349797</c:v>
                </c:pt>
                <c:pt idx="112">
                  <c:v>1049.6515337721346</c:v>
                </c:pt>
                <c:pt idx="113">
                  <c:v>1057.1994732409846</c:v>
                </c:pt>
                <c:pt idx="114">
                  <c:v>1063.3191494164018</c:v>
                </c:pt>
                <c:pt idx="115">
                  <c:v>1069.5252329796785</c:v>
                </c:pt>
                <c:pt idx="116">
                  <c:v>1071.2838774619827</c:v>
                </c:pt>
                <c:pt idx="117">
                  <c:v>1072.7832997807104</c:v>
                </c:pt>
                <c:pt idx="118">
                  <c:v>1074.0234999358615</c:v>
                </c:pt>
                <c:pt idx="119">
                  <c:v>1074.5114475378882</c:v>
                </c:pt>
                <c:pt idx="120">
                  <c:v>1076.1023600319959</c:v>
                </c:pt>
                <c:pt idx="121">
                  <c:v>1077.520457750386</c:v>
                </c:pt>
                <c:pt idx="122">
                  <c:v>1079.0503767942403</c:v>
                </c:pt>
                <c:pt idx="123">
                  <c:v>1080.7531106138124</c:v>
                </c:pt>
                <c:pt idx="124">
                  <c:v>1082.2118706323711</c:v>
                </c:pt>
                <c:pt idx="125">
                  <c:v>1084.5601184671245</c:v>
                </c:pt>
                <c:pt idx="126">
                  <c:v>1086.5729023254844</c:v>
                </c:pt>
                <c:pt idx="127">
                  <c:v>1087.706363942692</c:v>
                </c:pt>
                <c:pt idx="128">
                  <c:v>1089.8614658516431</c:v>
                </c:pt>
                <c:pt idx="129">
                  <c:v>1091.1423283069632</c:v>
                </c:pt>
                <c:pt idx="130">
                  <c:v>1093.1906916779708</c:v>
                </c:pt>
                <c:pt idx="131">
                  <c:v>1094.6748656341351</c:v>
                </c:pt>
                <c:pt idx="132">
                  <c:v>1096.4284273289186</c:v>
                </c:pt>
                <c:pt idx="133">
                  <c:v>1097.2721700574227</c:v>
                </c:pt>
                <c:pt idx="134">
                  <c:v>1099.4018580287682</c:v>
                </c:pt>
                <c:pt idx="135">
                  <c:v>1100.5404024334971</c:v>
                </c:pt>
                <c:pt idx="136">
                  <c:v>1101.5315460001136</c:v>
                </c:pt>
                <c:pt idx="137">
                  <c:v>1102.4616961164772</c:v>
                </c:pt>
                <c:pt idx="138">
                  <c:v>1104.2762512615136</c:v>
                </c:pt>
                <c:pt idx="139">
                  <c:v>1105.9027432682692</c:v>
                </c:pt>
                <c:pt idx="140">
                  <c:v>1106.5787540085771</c:v>
                </c:pt>
                <c:pt idx="141">
                  <c:v>1107.9663550018402</c:v>
                </c:pt>
                <c:pt idx="142">
                  <c:v>1108.2814878281492</c:v>
                </c:pt>
                <c:pt idx="143">
                  <c:v>1109.8774831097778</c:v>
                </c:pt>
                <c:pt idx="144">
                  <c:v>1111.1481799900555</c:v>
                </c:pt>
                <c:pt idx="145">
                  <c:v>1111.4683956038855</c:v>
                </c:pt>
                <c:pt idx="146">
                  <c:v>1112.4239596578543</c:v>
                </c:pt>
                <c:pt idx="147">
                  <c:v>1113.7556499883854</c:v>
                </c:pt>
                <c:pt idx="148">
                  <c:v>1114.7569591300444</c:v>
                </c:pt>
                <c:pt idx="149">
                  <c:v>1115.5956190710276</c:v>
                </c:pt>
                <c:pt idx="150">
                  <c:v>1116.1903052109976</c:v>
                </c:pt>
                <c:pt idx="151">
                  <c:v>1116.8866471013898</c:v>
                </c:pt>
                <c:pt idx="152">
                  <c:v>1117.4101742160642</c:v>
                </c:pt>
                <c:pt idx="153">
                  <c:v>1118.5588841958352</c:v>
                </c:pt>
                <c:pt idx="154">
                  <c:v>1119.2603088737487</c:v>
                </c:pt>
                <c:pt idx="155">
                  <c:v>1120.2565352278862</c:v>
                </c:pt>
                <c:pt idx="156">
                  <c:v>1120.5564196916318</c:v>
                </c:pt>
                <c:pt idx="157">
                  <c:v>1121.2476787945029</c:v>
                </c:pt>
                <c:pt idx="158">
                  <c:v>1121.8423649344729</c:v>
                </c:pt>
                <c:pt idx="159">
                  <c:v>1122.5488723999074</c:v>
                </c:pt>
                <c:pt idx="160">
                  <c:v>1123.2198003526939</c:v>
                </c:pt>
                <c:pt idx="161">
                  <c:v>1123.9313906056495</c:v>
                </c:pt>
                <c:pt idx="162">
                  <c:v>1124.8869546596184</c:v>
                </c:pt>
                <c:pt idx="163">
                  <c:v>1125.6442900002639</c:v>
                </c:pt>
                <c:pt idx="164">
                  <c:v>1126.0915753021216</c:v>
                </c:pt>
                <c:pt idx="165">
                  <c:v>1126.5947712667116</c:v>
                </c:pt>
                <c:pt idx="166">
                  <c:v>1126.7828344049929</c:v>
                </c:pt>
                <c:pt idx="167">
                  <c:v>1127.0776360812172</c:v>
                </c:pt>
                <c:pt idx="168">
                  <c:v>1128.211097698425</c:v>
                </c:pt>
                <c:pt idx="169">
                  <c:v>1128.8667772886481</c:v>
                </c:pt>
                <c:pt idx="170">
                  <c:v>1129.2886486529005</c:v>
                </c:pt>
                <c:pt idx="171">
                  <c:v>1130.0104044808982</c:v>
                </c:pt>
                <c:pt idx="172">
                  <c:v>1130.371282394897</c:v>
                </c:pt>
                <c:pt idx="173">
                  <c:v>1131.240439061007</c:v>
                </c:pt>
                <c:pt idx="174">
                  <c:v>1132.1299268772016</c:v>
                </c:pt>
                <c:pt idx="175">
                  <c:v>1132.3789834657359</c:v>
                </c:pt>
                <c:pt idx="176">
                  <c:v>1132.2925760778769</c:v>
                </c:pt>
                <c:pt idx="177">
                  <c:v>1132.9177589429735</c:v>
                </c:pt>
                <c:pt idx="178">
                  <c:v>1133.8834885719846</c:v>
                </c:pt>
                <c:pt idx="179">
                  <c:v>1134.173207460688</c:v>
                </c:pt>
                <c:pt idx="180">
                  <c:v>1134.6916517878415</c:v>
                </c:pt>
                <c:pt idx="181">
                  <c:v>1135.2100961149945</c:v>
                </c:pt>
                <c:pt idx="182">
                  <c:v>1135.8759412802601</c:v>
                </c:pt>
                <c:pt idx="183">
                  <c:v>1136.4960413578358</c:v>
                </c:pt>
                <c:pt idx="184">
                  <c:v>1136.7959258215812</c:v>
                </c:pt>
                <c:pt idx="185">
                  <c:v>1137.3651980239456</c:v>
                </c:pt>
                <c:pt idx="186">
                  <c:v>1137.3397840863402</c:v>
                </c:pt>
                <c:pt idx="187">
                  <c:v>1138.1225333645912</c:v>
                </c:pt>
                <c:pt idx="188">
                  <c:v>1138.9154482178844</c:v>
                </c:pt>
                <c:pt idx="189">
                  <c:v>1139.2000843190667</c:v>
                </c:pt>
                <c:pt idx="190">
                  <c:v>1139.5762105956289</c:v>
                </c:pt>
                <c:pt idx="191">
                  <c:v>1140.0997377103033</c:v>
                </c:pt>
                <c:pt idx="192">
                  <c:v>1140.6232648249777</c:v>
                </c:pt>
                <c:pt idx="193">
                  <c:v>1141.416179678271</c:v>
                </c:pt>
                <c:pt idx="194">
                  <c:v>1142.0261141808044</c:v>
                </c:pt>
                <c:pt idx="195">
                  <c:v>1142.2650051942965</c:v>
                </c:pt>
                <c:pt idx="196">
                  <c:v>1142.6208003207744</c:v>
                </c:pt>
                <c:pt idx="197">
                  <c:v>1142.4683166951411</c:v>
                </c:pt>
                <c:pt idx="198">
                  <c:v>1143.5357020745744</c:v>
                </c:pt>
                <c:pt idx="199">
                  <c:v>1144.1049742769387</c:v>
                </c:pt>
                <c:pt idx="200">
                  <c:v>1144.1405537895866</c:v>
                </c:pt>
                <c:pt idx="201">
                  <c:v>1144.9487170054431</c:v>
                </c:pt>
                <c:pt idx="202">
                  <c:v>1145.4061678823432</c:v>
                </c:pt>
                <c:pt idx="203">
                  <c:v>1146.4735532617765</c:v>
                </c:pt>
                <c:pt idx="204">
                  <c:v>1146.4583048992131</c:v>
                </c:pt>
                <c:pt idx="205">
                  <c:v>1146.824265600733</c:v>
                </c:pt>
                <c:pt idx="206">
                  <c:v>1147.1495640020842</c:v>
                </c:pt>
                <c:pt idx="207">
                  <c:v>1147.9373960678565</c:v>
                </c:pt>
                <c:pt idx="208">
                  <c:v>1147.8052435923075</c:v>
                </c:pt>
                <c:pt idx="209">
                  <c:v>1148.6693174708964</c:v>
                </c:pt>
                <c:pt idx="210">
                  <c:v>1148.7099797710653</c:v>
                </c:pt>
                <c:pt idx="211">
                  <c:v>1149.7976963005831</c:v>
                </c:pt>
                <c:pt idx="212">
                  <c:v>1149.6807921875973</c:v>
                </c:pt>
                <c:pt idx="213">
                  <c:v>1150.6007767289184</c:v>
                </c:pt>
                <c:pt idx="214">
                  <c:v>1150.9972341555651</c:v>
                </c:pt>
                <c:pt idx="215">
                  <c:v>1150.8295021673684</c:v>
                </c:pt>
                <c:pt idx="216">
                  <c:v>1151.3022014068317</c:v>
                </c:pt>
                <c:pt idx="217">
                  <c:v>1152.1001990476461</c:v>
                </c:pt>
                <c:pt idx="218">
                  <c:v>1152.4051662989129</c:v>
                </c:pt>
                <c:pt idx="219">
                  <c:v>1152.8117893006017</c:v>
                </c:pt>
                <c:pt idx="220">
                  <c:v>1153.2539918149382</c:v>
                </c:pt>
                <c:pt idx="221">
                  <c:v>1153.3607303528818</c:v>
                </c:pt>
                <c:pt idx="222">
                  <c:v>1154.2146386564284</c:v>
                </c:pt>
                <c:pt idx="223">
                  <c:v>1154.4484468823996</c:v>
                </c:pt>
                <c:pt idx="224">
                  <c:v>1155.0329674473271</c:v>
                </c:pt>
                <c:pt idx="225">
                  <c:v>1154.7280001960605</c:v>
                </c:pt>
                <c:pt idx="226">
                  <c:v>1155.6886470375507</c:v>
                </c:pt>
                <c:pt idx="227">
                  <c:v>1155.9885315012962</c:v>
                </c:pt>
                <c:pt idx="228">
                  <c:v>1156.5781348537448</c:v>
                </c:pt>
                <c:pt idx="229">
                  <c:v>1156.8475225923639</c:v>
                </c:pt>
                <c:pt idx="230">
                  <c:v>1156.9796750679125</c:v>
                </c:pt>
                <c:pt idx="231">
                  <c:v>1157.7929210712905</c:v>
                </c:pt>
                <c:pt idx="232">
                  <c:v>1158.2554547357115</c:v>
                </c:pt>
                <c:pt idx="233">
                  <c:v>1158.5400908368936</c:v>
                </c:pt>
                <c:pt idx="234">
                  <c:v>1157.9911497846138</c:v>
                </c:pt>
                <c:pt idx="235">
                  <c:v>1158.7942302129493</c:v>
                </c:pt>
                <c:pt idx="236">
                  <c:v>1159.1296941893427</c:v>
                </c:pt>
                <c:pt idx="237">
                  <c:v>1159.7345459043549</c:v>
                </c:pt>
                <c:pt idx="238">
                  <c:v>1160.0700098807481</c:v>
                </c:pt>
                <c:pt idx="239">
                  <c:v>1160.7866829212246</c:v>
                </c:pt>
                <c:pt idx="240">
                  <c:v>1160.8120968588303</c:v>
                </c:pt>
                <c:pt idx="241">
                  <c:v>1161.2797133107724</c:v>
                </c:pt>
                <c:pt idx="242">
                  <c:v>1161.2288854355613</c:v>
                </c:pt>
                <c:pt idx="243">
                  <c:v>1162.0472142264603</c:v>
                </c:pt>
                <c:pt idx="244">
                  <c:v>1162.357264265248</c:v>
                </c:pt>
                <c:pt idx="245">
                  <c:v>1162.5453274035292</c:v>
                </c:pt>
                <c:pt idx="246">
                  <c:v>1163.2569176564846</c:v>
                </c:pt>
                <c:pt idx="247">
                  <c:v>1163.4703947323715</c:v>
                </c:pt>
                <c:pt idx="248">
                  <c:v>1163.7448652585115</c:v>
                </c:pt>
                <c:pt idx="249">
                  <c:v>1164.187067772848</c:v>
                </c:pt>
                <c:pt idx="250">
                  <c:v>1164.461538298988</c:v>
                </c:pt>
                <c:pt idx="251">
                  <c:v>1164.4869522365934</c:v>
                </c:pt>
                <c:pt idx="252">
                  <c:v>1164.7410916126491</c:v>
                </c:pt>
                <c:pt idx="253">
                  <c:v>1165.2747843023656</c:v>
                </c:pt>
                <c:pt idx="254">
                  <c:v>1165.010479351268</c:v>
                </c:pt>
                <c:pt idx="255">
                  <c:v>1166.0372024305323</c:v>
                </c:pt>
                <c:pt idx="256">
                  <c:v>1165.9355466801101</c:v>
                </c:pt>
                <c:pt idx="257">
                  <c:v>1166.3269213192355</c:v>
                </c:pt>
                <c:pt idx="258">
                  <c:v>1167.2418230730357</c:v>
                </c:pt>
                <c:pt idx="259">
                  <c:v>1167.0537599347545</c:v>
                </c:pt>
                <c:pt idx="260">
                  <c:v>1167.1249189600501</c:v>
                </c:pt>
                <c:pt idx="261">
                  <c:v>1167.7094395249778</c:v>
                </c:pt>
                <c:pt idx="262">
                  <c:v>1167.7653501877101</c:v>
                </c:pt>
                <c:pt idx="263">
                  <c:v>1168.4820232281866</c:v>
                </c:pt>
                <c:pt idx="264">
                  <c:v>1168.3905330528066</c:v>
                </c:pt>
                <c:pt idx="265">
                  <c:v>1169.1681995435365</c:v>
                </c:pt>
                <c:pt idx="266">
                  <c:v>1169.1173716683254</c:v>
                </c:pt>
                <c:pt idx="267">
                  <c:v>1169.3969249819866</c:v>
                </c:pt>
                <c:pt idx="268">
                  <c:v>1169.7018922332531</c:v>
                </c:pt>
                <c:pt idx="269">
                  <c:v>1169.4833323698456</c:v>
                </c:pt>
                <c:pt idx="270">
                  <c:v>1170.6371251371377</c:v>
                </c:pt>
                <c:pt idx="271">
                  <c:v>1169.971279971872</c:v>
                </c:pt>
                <c:pt idx="272">
                  <c:v>1170.8099399128555</c:v>
                </c:pt>
                <c:pt idx="273">
                  <c:v>1171.2114801270232</c:v>
                </c:pt>
                <c:pt idx="274">
                  <c:v>1171.3334670275299</c:v>
                </c:pt>
                <c:pt idx="275">
                  <c:v>1171.4351227779521</c:v>
                </c:pt>
                <c:pt idx="276">
                  <c:v>1171.8569941422043</c:v>
                </c:pt>
                <c:pt idx="277">
                  <c:v>1172.0298089179223</c:v>
                </c:pt>
                <c:pt idx="278">
                  <c:v>1172.1314646683443</c:v>
                </c:pt>
                <c:pt idx="279">
                  <c:v>1172.3906868319209</c:v>
                </c:pt>
                <c:pt idx="280">
                  <c:v>1172.9701246093275</c:v>
                </c:pt>
                <c:pt idx="281">
                  <c:v>1172.7413991708775</c:v>
                </c:pt>
                <c:pt idx="282">
                  <c:v>1173.2700090730732</c:v>
                </c:pt>
                <c:pt idx="283">
                  <c:v>1173.5698935368187</c:v>
                </c:pt>
                <c:pt idx="284">
                  <c:v>1173.4377410612697</c:v>
                </c:pt>
                <c:pt idx="285">
                  <c:v>1173.5749763243398</c:v>
                </c:pt>
                <c:pt idx="286">
                  <c:v>1173.6410525621143</c:v>
                </c:pt>
                <c:pt idx="287">
                  <c:v>1174.3424772400274</c:v>
                </c:pt>
                <c:pt idx="288">
                  <c:v>1174.357725602591</c:v>
                </c:pt>
                <c:pt idx="289">
                  <c:v>1174.6677756413787</c:v>
                </c:pt>
                <c:pt idx="290">
                  <c:v>1174.9219150174342</c:v>
                </c:pt>
                <c:pt idx="291">
                  <c:v>1175.1201437307575</c:v>
                </c:pt>
                <c:pt idx="292">
                  <c:v>1175.196385543574</c:v>
                </c:pt>
                <c:pt idx="293">
                  <c:v>1175.4047798319398</c:v>
                </c:pt>
                <c:pt idx="294">
                  <c:v>1175.3539519567285</c:v>
                </c:pt>
                <c:pt idx="295">
                  <c:v>1175.5013527948406</c:v>
                </c:pt>
                <c:pt idx="296">
                  <c:v>1175.6995815081641</c:v>
                </c:pt>
                <c:pt idx="297">
                  <c:v>1176.2536053479653</c:v>
                </c:pt>
                <c:pt idx="298">
                  <c:v>1175.8114028336283</c:v>
                </c:pt>
                <c:pt idx="299">
                  <c:v>1176.5992348994007</c:v>
                </c:pt>
                <c:pt idx="300">
                  <c:v>1176.7263045874286</c:v>
                </c:pt>
                <c:pt idx="301">
                  <c:v>1176.7568013125554</c:v>
                </c:pt>
                <c:pt idx="302">
                  <c:v>1177.026189051174</c:v>
                </c:pt>
                <c:pt idx="303">
                  <c:v>1177.300659577314</c:v>
                </c:pt>
                <c:pt idx="304">
                  <c:v>1177.5344678032852</c:v>
                </c:pt>
                <c:pt idx="305">
                  <c:v>1177.1329275891173</c:v>
                </c:pt>
                <c:pt idx="306">
                  <c:v>1177.620875191144</c:v>
                </c:pt>
                <c:pt idx="307">
                  <c:v>1177.7936899668618</c:v>
                </c:pt>
                <c:pt idx="308">
                  <c:v>1178.1342367307761</c:v>
                </c:pt>
                <c:pt idx="309">
                  <c:v>1178.0020842552276</c:v>
                </c:pt>
                <c:pt idx="310">
                  <c:v>1178.5510253075074</c:v>
                </c:pt>
                <c:pt idx="311">
                  <c:v>1178.4544523446061</c:v>
                </c:pt>
                <c:pt idx="312">
                  <c:v>1178.4747834946909</c:v>
                </c:pt>
                <c:pt idx="313">
                  <c:v>1178.4290384070007</c:v>
                </c:pt>
                <c:pt idx="314">
                  <c:v>1178.7543368083518</c:v>
                </c:pt>
                <c:pt idx="315">
                  <c:v>1178.3019687189731</c:v>
                </c:pt>
                <c:pt idx="316">
                  <c:v>1179.4760926363497</c:v>
                </c:pt>
                <c:pt idx="317">
                  <c:v>1179.4100163985752</c:v>
                </c:pt>
                <c:pt idx="318">
                  <c:v>1179.2524499854208</c:v>
                </c:pt>
                <c:pt idx="319">
                  <c:v>1179.3032778606316</c:v>
                </c:pt>
                <c:pt idx="320">
                  <c:v>1179.4252647611384</c:v>
                </c:pt>
                <c:pt idx="321">
                  <c:v>1179.6082451118982</c:v>
                </c:pt>
                <c:pt idx="322">
                  <c:v>1179.5218377240396</c:v>
                </c:pt>
                <c:pt idx="323">
                  <c:v>1179.7810598876163</c:v>
                </c:pt>
                <c:pt idx="324">
                  <c:v>1180.1266894390517</c:v>
                </c:pt>
                <c:pt idx="325">
                  <c:v>1180.2029312518682</c:v>
                </c:pt>
                <c:pt idx="326">
                  <c:v>1180.2588419146007</c:v>
                </c:pt>
                <c:pt idx="327">
                  <c:v>1180.3147525773329</c:v>
                </c:pt>
                <c:pt idx="328">
                  <c:v>1180.0148681135875</c:v>
                </c:pt>
                <c:pt idx="329">
                  <c:v>1180.6044714660361</c:v>
                </c:pt>
                <c:pt idx="330">
                  <c:v>1180.2740902771639</c:v>
                </c:pt>
                <c:pt idx="331">
                  <c:v>1180.6349681911629</c:v>
                </c:pt>
                <c:pt idx="332">
                  <c:v>1180.4875673530507</c:v>
                </c:pt>
                <c:pt idx="333">
                  <c:v>1180.8179485419228</c:v>
                </c:pt>
                <c:pt idx="334">
                  <c:v>1180.828114116965</c:v>
                </c:pt>
                <c:pt idx="335">
                  <c:v>1180.6705477038106</c:v>
                </c:pt>
                <c:pt idx="336">
                  <c:v>1181.0212600427674</c:v>
                </c:pt>
                <c:pt idx="337">
                  <c:v>1181.0619223429362</c:v>
                </c:pt>
                <c:pt idx="338">
                  <c:v>1181.0568395554151</c:v>
                </c:pt>
                <c:pt idx="339">
                  <c:v>1181.148329730795</c:v>
                </c:pt>
                <c:pt idx="340">
                  <c:v>1181.2550682687386</c:v>
                </c:pt>
                <c:pt idx="341">
                  <c:v>1181.3058961439494</c:v>
                </c:pt>
                <c:pt idx="342">
                  <c:v>1181.1839092434429</c:v>
                </c:pt>
                <c:pt idx="343">
                  <c:v>1181.0466739803728</c:v>
                </c:pt>
                <c:pt idx="344">
                  <c:v>1181.468545344625</c:v>
                </c:pt>
                <c:pt idx="345">
                  <c:v>1181.4888764947095</c:v>
                </c:pt>
                <c:pt idx="346">
                  <c:v>1181.7989265334973</c:v>
                </c:pt>
                <c:pt idx="347">
                  <c:v>1181.5854494576106</c:v>
                </c:pt>
                <c:pt idx="348">
                  <c:v>1181.4177174694139</c:v>
                </c:pt>
                <c:pt idx="349">
                  <c:v>1181.5346215823995</c:v>
                </c:pt>
                <c:pt idx="350">
                  <c:v>1181.8040093210184</c:v>
                </c:pt>
                <c:pt idx="351">
                  <c:v>1181.7938437459761</c:v>
                </c:pt>
                <c:pt idx="352">
                  <c:v>1181.4939592822307</c:v>
                </c:pt>
                <c:pt idx="353">
                  <c:v>1181.9412445840883</c:v>
                </c:pt>
                <c:pt idx="354">
                  <c:v>1181.7480986582862</c:v>
                </c:pt>
                <c:pt idx="355">
                  <c:v>1181.6820224205117</c:v>
                </c:pt>
                <c:pt idx="356">
                  <c:v>1182.1801355975806</c:v>
                </c:pt>
                <c:pt idx="357">
                  <c:v>1181.9564929466517</c:v>
                </c:pt>
                <c:pt idx="358">
                  <c:v>1181.5244560073572</c:v>
                </c:pt>
                <c:pt idx="359">
                  <c:v>1181.743015870765</c:v>
                </c:pt>
                <c:pt idx="360">
                  <c:v>1181.8497544087083</c:v>
                </c:pt>
                <c:pt idx="361">
                  <c:v>1181.8954994963983</c:v>
                </c:pt>
                <c:pt idx="362">
                  <c:v>1181.5854494576106</c:v>
                </c:pt>
                <c:pt idx="363">
                  <c:v>1181.8141748960604</c:v>
                </c:pt>
                <c:pt idx="364">
                  <c:v>1181.7989265334973</c:v>
                </c:pt>
                <c:pt idx="365">
                  <c:v>1181.6515256953851</c:v>
                </c:pt>
                <c:pt idx="366">
                  <c:v>1182.1394732974118</c:v>
                </c:pt>
                <c:pt idx="367">
                  <c:v>1182.073397059637</c:v>
                </c:pt>
                <c:pt idx="368">
                  <c:v>1182.0225691844262</c:v>
                </c:pt>
                <c:pt idx="369">
                  <c:v>1182.2919569230451</c:v>
                </c:pt>
                <c:pt idx="370">
                  <c:v>1181.8192576835818</c:v>
                </c:pt>
                <c:pt idx="371">
                  <c:v>1181.610863395216</c:v>
                </c:pt>
                <c:pt idx="372">
                  <c:v>1181.2703166313017</c:v>
                </c:pt>
                <c:pt idx="373">
                  <c:v>1181.6413601203428</c:v>
                </c:pt>
                <c:pt idx="374">
                  <c:v>1181.5193732198361</c:v>
                </c:pt>
                <c:pt idx="375">
                  <c:v>1181.2804822063438</c:v>
                </c:pt>
                <c:pt idx="376">
                  <c:v>1181.3516412316394</c:v>
                </c:pt>
                <c:pt idx="377">
                  <c:v>1180.8433624795282</c:v>
                </c:pt>
                <c:pt idx="378">
                  <c:v>1181.0619223429362</c:v>
                </c:pt>
                <c:pt idx="379">
                  <c:v>1181.4126346818928</c:v>
                </c:pt>
                <c:pt idx="380">
                  <c:v>1181.1686608808795</c:v>
                </c:pt>
                <c:pt idx="381">
                  <c:v>1181.3872207442871</c:v>
                </c:pt>
                <c:pt idx="382">
                  <c:v>1180.9856805301195</c:v>
                </c:pt>
                <c:pt idx="383">
                  <c:v>1180.8941903547395</c:v>
                </c:pt>
                <c:pt idx="384">
                  <c:v>1180.5180640781773</c:v>
                </c:pt>
                <c:pt idx="385">
                  <c:v>1180.7417067291062</c:v>
                </c:pt>
                <c:pt idx="386">
                  <c:v>1180.4519878404028</c:v>
                </c:pt>
                <c:pt idx="387">
                  <c:v>1180.6095542535572</c:v>
                </c:pt>
                <c:pt idx="388">
                  <c:v>1180.0504476262349</c:v>
                </c:pt>
                <c:pt idx="389">
                  <c:v>1180.2232624019528</c:v>
                </c:pt>
                <c:pt idx="390">
                  <c:v>1179.6946524997572</c:v>
                </c:pt>
                <c:pt idx="391">
                  <c:v>1180.2029312518682</c:v>
                </c:pt>
                <c:pt idx="392">
                  <c:v>1180.319835364854</c:v>
                </c:pt>
                <c:pt idx="393">
                  <c:v>1179.8013910377006</c:v>
                </c:pt>
                <c:pt idx="394">
                  <c:v>1179.6489074120673</c:v>
                </c:pt>
                <c:pt idx="395">
                  <c:v>1179.2372016228574</c:v>
                </c:pt>
                <c:pt idx="396">
                  <c:v>1179.1965393226883</c:v>
                </c:pt>
                <c:pt idx="397">
                  <c:v>1179.3236090107162</c:v>
                </c:pt>
                <c:pt idx="398">
                  <c:v>1178.678094995535</c:v>
                </c:pt>
                <c:pt idx="399">
                  <c:v>1179.0288073344918</c:v>
                </c:pt>
                <c:pt idx="400">
                  <c:v>1178.7492540208307</c:v>
                </c:pt>
                <c:pt idx="401">
                  <c:v>1178.4442867695641</c:v>
                </c:pt>
                <c:pt idx="402">
                  <c:v>1177.9614219550585</c:v>
                </c:pt>
                <c:pt idx="403">
                  <c:v>1178.0884916430862</c:v>
                </c:pt>
                <c:pt idx="404">
                  <c:v>1177.9715875301008</c:v>
                </c:pt>
                <c:pt idx="405">
                  <c:v>1177.2752456397086</c:v>
                </c:pt>
                <c:pt idx="406">
                  <c:v>1177.0566857763006</c:v>
                </c:pt>
                <c:pt idx="407">
                  <c:v>1177.2955767897931</c:v>
                </c:pt>
                <c:pt idx="408">
                  <c:v>1176.421337336162</c:v>
                </c:pt>
                <c:pt idx="409">
                  <c:v>1176.5128275115419</c:v>
                </c:pt>
                <c:pt idx="410">
                  <c:v>1176.385757823514</c:v>
                </c:pt>
                <c:pt idx="411">
                  <c:v>1176.2332741978807</c:v>
                </c:pt>
                <c:pt idx="412">
                  <c:v>1175.328538019123</c:v>
                </c:pt>
                <c:pt idx="413">
                  <c:v>1175.2421306312642</c:v>
                </c:pt>
                <c:pt idx="414">
                  <c:v>1174.225573127042</c:v>
                </c:pt>
                <c:pt idx="415">
                  <c:v>1174.1188345890987</c:v>
                </c:pt>
                <c:pt idx="416">
                  <c:v>1174.1747452518309</c:v>
                </c:pt>
                <c:pt idx="417">
                  <c:v>1173.8240329128744</c:v>
                </c:pt>
                <c:pt idx="418">
                  <c:v>1173.3157541607629</c:v>
                </c:pt>
                <c:pt idx="419">
                  <c:v>1173.4479066363119</c:v>
                </c:pt>
                <c:pt idx="420">
                  <c:v>1172.4720114322588</c:v>
                </c:pt>
                <c:pt idx="421">
                  <c:v>1172.2432859938087</c:v>
                </c:pt>
                <c:pt idx="422">
                  <c:v>1171.5062818032477</c:v>
                </c:pt>
                <c:pt idx="423">
                  <c:v>1171.5062818032477</c:v>
                </c:pt>
                <c:pt idx="424">
                  <c:v>1171.2216457020654</c:v>
                </c:pt>
                <c:pt idx="425">
                  <c:v>1170.4897242990255</c:v>
                </c:pt>
                <c:pt idx="426">
                  <c:v>1169.7069750207745</c:v>
                </c:pt>
                <c:pt idx="427">
                  <c:v>1169.6205676329155</c:v>
                </c:pt>
                <c:pt idx="428">
                  <c:v>1168.6853347290312</c:v>
                </c:pt>
                <c:pt idx="429">
                  <c:v>1168.5125199533131</c:v>
                </c:pt>
                <c:pt idx="430">
                  <c:v>1167.6636944372876</c:v>
                </c:pt>
                <c:pt idx="431">
                  <c:v>1166.9521041843323</c:v>
                </c:pt>
                <c:pt idx="432" formatCode="General">
                  <c:v>1166.3015073816302</c:v>
                </c:pt>
                <c:pt idx="433" formatCode="General">
                  <c:v>1166.2964245941089</c:v>
                </c:pt>
                <c:pt idx="434" formatCode="General">
                  <c:v>1165.7678146919136</c:v>
                </c:pt>
                <c:pt idx="435" formatCode="General">
                  <c:v>1165.066390014</c:v>
                </c:pt>
                <c:pt idx="436" formatCode="General">
                  <c:v>1164.507283386678</c:v>
                </c:pt>
                <c:pt idx="437" formatCode="General">
                  <c:v>1163.9227628217502</c:v>
                </c:pt>
                <c:pt idx="438" formatCode="General">
                  <c:v>1163.4297324322024</c:v>
                </c:pt>
                <c:pt idx="439" formatCode="General">
                  <c:v>1162.9468676176969</c:v>
                </c:pt>
                <c:pt idx="440" formatCode="General">
                  <c:v>1162.0573798015025</c:v>
                </c:pt>
                <c:pt idx="441" formatCode="General">
                  <c:v>1160.6901099583235</c:v>
                </c:pt>
                <c:pt idx="442" formatCode="General">
                  <c:v>1160.1869139937337</c:v>
                </c:pt>
                <c:pt idx="443" formatCode="General">
                  <c:v>1159.8616155923826</c:v>
                </c:pt>
                <c:pt idx="444" formatCode="General">
                  <c:v>1159.058535164047</c:v>
                </c:pt>
                <c:pt idx="445" formatCode="General">
                  <c:v>1158.4130211488659</c:v>
                </c:pt>
                <c:pt idx="446" formatCode="General">
                  <c:v>1157.7065136834315</c:v>
                </c:pt>
                <c:pt idx="447" formatCode="General">
                  <c:v>1157.0152545805604</c:v>
                </c:pt>
                <c:pt idx="448" formatCode="General">
                  <c:v>1156.0444421640282</c:v>
                </c:pt>
                <c:pt idx="449" formatCode="General">
                  <c:v>1155.6429019498605</c:v>
                </c:pt>
                <c:pt idx="450" formatCode="General">
                  <c:v>1154.5399370577795</c:v>
                </c:pt>
                <c:pt idx="451" formatCode="General">
                  <c:v>1154.3823706446251</c:v>
                </c:pt>
                <c:pt idx="452" formatCode="General">
                  <c:v>1153.0455975265729</c:v>
                </c:pt>
                <c:pt idx="453" formatCode="General">
                  <c:v>1152.6745540375316</c:v>
                </c:pt>
                <c:pt idx="454" formatCode="General">
                  <c:v>1151.0582276058185</c:v>
                </c:pt>
                <c:pt idx="455" formatCode="General">
                  <c:v>1150.7888398671994</c:v>
                </c:pt>
                <c:pt idx="456" formatCode="General">
                  <c:v>1149.9908422263852</c:v>
                </c:pt>
                <c:pt idx="457" formatCode="General">
                  <c:v>1149.1318511353174</c:v>
                </c:pt>
                <c:pt idx="458" formatCode="General">
                  <c:v>1148.5066682702209</c:v>
                </c:pt>
                <c:pt idx="459" formatCode="General">
                  <c:v>1147.6222632415477</c:v>
                </c:pt>
                <c:pt idx="460" formatCode="General">
                  <c:v>1146.9716664388452</c:v>
                </c:pt>
                <c:pt idx="461" formatCode="General">
                  <c:v>1145.8991982718908</c:v>
                </c:pt>
                <c:pt idx="462" formatCode="General">
                  <c:v>1145.1571112938088</c:v>
                </c:pt>
                <c:pt idx="463" formatCode="General">
                  <c:v>1144.2523751150509</c:v>
                </c:pt>
                <c:pt idx="464" formatCode="General">
                  <c:v>1143.6221094624332</c:v>
                </c:pt>
                <c:pt idx="465" formatCode="General">
                  <c:v>1143.3628872988568</c:v>
                </c:pt>
                <c:pt idx="466" formatCode="General">
                  <c:v>1142.1938461690011</c:v>
                </c:pt>
                <c:pt idx="467" formatCode="General">
                  <c:v>1140.8316591133432</c:v>
                </c:pt>
                <c:pt idx="468" formatCode="General">
                  <c:v>1140.4606156243021</c:v>
                </c:pt>
                <c:pt idx="469" formatCode="General">
                  <c:v>1139.2661605568412</c:v>
                </c:pt>
                <c:pt idx="470" formatCode="General">
                  <c:v>1138.1733612398023</c:v>
                </c:pt>
                <c:pt idx="471" formatCode="General">
                  <c:v>1137.3194529362556</c:v>
                </c:pt>
                <c:pt idx="472" formatCode="General">
                  <c:v>1137.3245357237768</c:v>
                </c:pt>
                <c:pt idx="473" formatCode="General">
                  <c:v>1135.7387060171902</c:v>
                </c:pt>
                <c:pt idx="474" formatCode="General">
                  <c:v>1134.8441354134748</c:v>
                </c:pt>
                <c:pt idx="475" formatCode="General">
                  <c:v>1133.7310049463513</c:v>
                </c:pt>
                <c:pt idx="476" formatCode="General">
                  <c:v>1133.0143319058748</c:v>
                </c:pt>
                <c:pt idx="477" formatCode="General">
                  <c:v>1132.6585367793969</c:v>
                </c:pt>
                <c:pt idx="478" formatCode="General">
                  <c:v>1131.6572276377381</c:v>
                </c:pt>
                <c:pt idx="479" formatCode="General">
                  <c:v>1130.4170274825872</c:v>
                </c:pt>
                <c:pt idx="480" formatCode="General">
                  <c:v>1130.0510667810672</c:v>
                </c:pt>
                <c:pt idx="481" formatCode="General">
                  <c:v>1128.5516444623393</c:v>
                </c:pt>
                <c:pt idx="482" formatCode="General">
                  <c:v>1127.8705509345104</c:v>
                </c:pt>
                <c:pt idx="483" formatCode="General">
                  <c:v>1127.2301197068505</c:v>
                </c:pt>
                <c:pt idx="484" formatCode="General">
                  <c:v>1126.3965425533884</c:v>
                </c:pt>
                <c:pt idx="485" formatCode="General">
                  <c:v>1125.5324686747995</c:v>
                </c:pt>
                <c:pt idx="486" formatCode="General">
                  <c:v>1123.8348176427485</c:v>
                </c:pt>
                <c:pt idx="487" formatCode="General">
                  <c:v>1123.1384757523563</c:v>
                </c:pt>
                <c:pt idx="488" formatCode="General">
                  <c:v>1122.1778289108663</c:v>
                </c:pt>
                <c:pt idx="489" formatCode="General">
                  <c:v>1121.8271165719098</c:v>
                </c:pt>
                <c:pt idx="490" formatCode="General">
                  <c:v>1120.835973005293</c:v>
                </c:pt>
                <c:pt idx="491" formatCode="General">
                  <c:v>1120.2616180154075</c:v>
                </c:pt>
                <c:pt idx="492" formatCode="General">
                  <c:v>1118.3301587573856</c:v>
                </c:pt>
                <c:pt idx="493" formatCode="General">
                  <c:v>1117.7405554049365</c:v>
                </c:pt>
                <c:pt idx="494" formatCode="General">
                  <c:v>1117.1763659900932</c:v>
                </c:pt>
                <c:pt idx="495" formatCode="General">
                  <c:v>1116.2157191486033</c:v>
                </c:pt>
                <c:pt idx="496" formatCode="General">
                  <c:v>1114.751876342523</c:v>
                </c:pt>
                <c:pt idx="497" formatCode="General">
                  <c:v>1113.8573057388078</c:v>
                </c:pt>
                <c:pt idx="498" formatCode="General">
                  <c:v>1113.2422884487532</c:v>
                </c:pt>
                <c:pt idx="499" formatCode="General">
                  <c:v>1111.7072866173778</c:v>
                </c:pt>
                <c:pt idx="500" formatCode="General">
                  <c:v>1111.4277333037166</c:v>
                </c:pt>
                <c:pt idx="501" formatCode="General">
                  <c:v>1110.289188898988</c:v>
                </c:pt>
                <c:pt idx="502" formatCode="General">
                  <c:v>1109.3132936949344</c:v>
                </c:pt>
                <c:pt idx="503" formatCode="General">
                  <c:v>1108.2204943778959</c:v>
                </c:pt>
                <c:pt idx="504" formatCode="General">
                  <c:v>1107.4275795246024</c:v>
                </c:pt>
                <c:pt idx="505" formatCode="General">
                  <c:v>1105.9840678686069</c:v>
                </c:pt>
                <c:pt idx="506" formatCode="General">
                  <c:v>1105.4707063289748</c:v>
                </c:pt>
                <c:pt idx="507" formatCode="General">
                  <c:v>1104.7082882008081</c:v>
                </c:pt>
                <c:pt idx="508" formatCode="General">
                  <c:v>1103.3359355701082</c:v>
                </c:pt>
                <c:pt idx="509" formatCode="General">
                  <c:v>1102.649759254758</c:v>
                </c:pt>
                <c:pt idx="510" formatCode="General">
                  <c:v>1101.4146418871283</c:v>
                </c:pt>
                <c:pt idx="511" formatCode="General">
                  <c:v>1101.1605025110728</c:v>
                </c:pt>
                <c:pt idx="512" formatCode="General">
                  <c:v>1099.6864941299505</c:v>
                </c:pt>
                <c:pt idx="513" formatCode="General">
                  <c:v>1098.3039759242083</c:v>
                </c:pt>
                <c:pt idx="514" formatCode="General">
                  <c:v>1097.7143725717592</c:v>
                </c:pt>
                <c:pt idx="515" formatCode="General">
                  <c:v>1096.367433878665</c:v>
                </c:pt>
                <c:pt idx="516" formatCode="General">
                  <c:v>1095.2492206240206</c:v>
                </c:pt>
                <c:pt idx="517" formatCode="General">
                  <c:v>1094.4308918331217</c:v>
                </c:pt>
                <c:pt idx="518" formatCode="General">
                  <c:v>1093.5109072918008</c:v>
                </c:pt>
                <c:pt idx="519" formatCode="General">
                  <c:v>1092.1385546611009</c:v>
                </c:pt>
                <c:pt idx="520" formatCode="General">
                  <c:v>1091.5133717960041</c:v>
                </c:pt>
                <c:pt idx="521" formatCode="General">
                  <c:v>1090.7407880927954</c:v>
                </c:pt>
                <c:pt idx="522" formatCode="General">
                  <c:v>1089.6937338634466</c:v>
                </c:pt>
                <c:pt idx="523" formatCode="General">
                  <c:v>1088.397623045563</c:v>
                </c:pt>
                <c:pt idx="524" formatCode="General">
                  <c:v>1087.6097909797911</c:v>
                </c:pt>
                <c:pt idx="525" formatCode="General">
                  <c:v>1087.2387474907498</c:v>
                </c:pt>
                <c:pt idx="526" formatCode="General">
                  <c:v>1085.688497296811</c:v>
                </c:pt>
                <c:pt idx="527" formatCode="General">
                  <c:v>1084.4787938667869</c:v>
                </c:pt>
                <c:pt idx="528" formatCode="General">
                  <c:v>1083.5740576880289</c:v>
                </c:pt>
                <c:pt idx="529" formatCode="General">
                  <c:v>1082.6032452714967</c:v>
                </c:pt>
                <c:pt idx="530" formatCode="General">
                  <c:v>1081.2461410033602</c:v>
                </c:pt>
                <c:pt idx="531" formatCode="General">
                  <c:v>1080.3261564620391</c:v>
                </c:pt>
                <c:pt idx="532" formatCode="General">
                  <c:v>1079.0147972815923</c:v>
                </c:pt>
                <c:pt idx="533" formatCode="General">
                  <c:v>1078.5166841045236</c:v>
                </c:pt>
                <c:pt idx="534" formatCode="General">
                  <c:v>1077.0223445733168</c:v>
                </c:pt>
                <c:pt idx="535" formatCode="General">
                  <c:v>1076.1379395446436</c:v>
                </c:pt>
                <c:pt idx="536" formatCode="General">
                  <c:v>1075.3450246913505</c:v>
                </c:pt>
                <c:pt idx="537" formatCode="General">
                  <c:v>1073.7642777722849</c:v>
                </c:pt>
                <c:pt idx="538" formatCode="General">
                  <c:v>1072.9967768565971</c:v>
                </c:pt>
                <c:pt idx="539" formatCode="General">
                  <c:v>1072.4071735041482</c:v>
                </c:pt>
                <c:pt idx="540" formatCode="General">
                  <c:v>1071.2178012242082</c:v>
                </c:pt>
                <c:pt idx="541" formatCode="General">
                  <c:v>1070.0640084569161</c:v>
                </c:pt>
                <c:pt idx="542" formatCode="General">
                  <c:v>1068.966126352356</c:v>
                </c:pt>
                <c:pt idx="543" formatCode="General">
                  <c:v>1067.8174163725851</c:v>
                </c:pt>
                <c:pt idx="544" formatCode="General">
                  <c:v>1067.0143359442495</c:v>
                </c:pt>
                <c:pt idx="545" formatCode="General">
                  <c:v>1066.3281596288994</c:v>
                </c:pt>
                <c:pt idx="546" formatCode="General">
                  <c:v>1065.0168004484528</c:v>
                </c:pt>
                <c:pt idx="547" formatCode="General">
                  <c:v>1064.0154913067943</c:v>
                </c:pt>
                <c:pt idx="548" formatCode="General">
                  <c:v>1062.5719796507985</c:v>
                </c:pt>
                <c:pt idx="549" formatCode="General">
                  <c:v>1061.7993959475898</c:v>
                </c:pt>
                <c:pt idx="550" formatCode="General">
                  <c:v>1060.7879212308887</c:v>
                </c:pt>
                <c:pt idx="551" formatCode="General">
                  <c:v>1059.2478366119922</c:v>
                </c:pt>
                <c:pt idx="552" formatCode="General">
                  <c:v>1058.7497234349235</c:v>
                </c:pt>
                <c:pt idx="553" formatCode="General">
                  <c:v>1057.0774863404779</c:v>
                </c:pt>
                <c:pt idx="554" formatCode="General">
                  <c:v>1055.9999353860023</c:v>
                </c:pt>
                <c:pt idx="555" formatCode="General">
                  <c:v>1055.1714410200609</c:v>
                </c:pt>
                <c:pt idx="556" formatCode="General">
                  <c:v>1054.3785261667679</c:v>
                </c:pt>
                <c:pt idx="557" formatCode="General">
                  <c:v>1052.685957922238</c:v>
                </c:pt>
                <c:pt idx="558" formatCode="General">
                  <c:v>1051.9896160318456</c:v>
                </c:pt>
                <c:pt idx="559" formatCode="General">
                  <c:v>1050.7595814517367</c:v>
                </c:pt>
                <c:pt idx="560" formatCode="General">
                  <c:v>1049.6362854095714</c:v>
                </c:pt>
                <c:pt idx="561" formatCode="General">
                  <c:v>1048.5079065798848</c:v>
                </c:pt>
                <c:pt idx="562" formatCode="General">
                  <c:v>1047.6336671262538</c:v>
                </c:pt>
                <c:pt idx="563" formatCode="General">
                  <c:v>1046.2104866203426</c:v>
                </c:pt>
                <c:pt idx="564" formatCode="General">
                  <c:v>1045.2752537164583</c:v>
                </c:pt>
                <c:pt idx="565" formatCode="General">
                  <c:v>1043.836824847984</c:v>
                </c:pt>
                <c:pt idx="566" formatCode="General">
                  <c:v>1043.1811452577606</c:v>
                </c:pt>
                <c:pt idx="567" formatCode="General">
                  <c:v>1041.9968557653417</c:v>
                </c:pt>
                <c:pt idx="568" formatCode="General">
                  <c:v>1041.4885770132305</c:v>
                </c:pt>
                <c:pt idx="569" formatCode="General">
                  <c:v>1039.9688235444185</c:v>
                </c:pt>
                <c:pt idx="570" formatCode="General">
                  <c:v>1038.3270831750997</c:v>
                </c:pt>
                <c:pt idx="571" formatCode="General">
                  <c:v>1036.9547305443996</c:v>
                </c:pt>
                <c:pt idx="572" formatCode="General">
                  <c:v>1036.4007067045986</c:v>
                </c:pt>
                <c:pt idx="573" formatCode="General">
                  <c:v>1034.7132212475897</c:v>
                </c:pt>
                <c:pt idx="574" formatCode="General">
                  <c:v>1033.7729055561842</c:v>
                </c:pt>
                <c:pt idx="575" formatCode="General">
                  <c:v>1032.5022086759066</c:v>
                </c:pt>
                <c:pt idx="576" formatCode="General">
                  <c:v>1031.7194593976556</c:v>
                </c:pt>
                <c:pt idx="577" formatCode="General">
                  <c:v>1030.6164945055743</c:v>
                </c:pt>
                <c:pt idx="578" formatCode="General">
                  <c:v>1029.4322050131555</c:v>
                </c:pt>
                <c:pt idx="579" formatCode="General">
                  <c:v>1027.8819548192166</c:v>
                </c:pt>
                <c:pt idx="580" formatCode="General">
                  <c:v>1027.2669375291623</c:v>
                </c:pt>
                <c:pt idx="581" formatCode="General">
                  <c:v>1025.7065217601812</c:v>
                </c:pt>
                <c:pt idx="582" formatCode="General">
                  <c:v>1024.9085241193668</c:v>
                </c:pt>
                <c:pt idx="583" formatCode="General">
                  <c:v>1023.7191518394268</c:v>
                </c:pt>
                <c:pt idx="584" formatCode="General">
                  <c:v>1022.4738688967545</c:v>
                </c:pt>
                <c:pt idx="585" formatCode="General">
                  <c:v>1021.3556556421104</c:v>
                </c:pt>
                <c:pt idx="586" formatCode="General">
                  <c:v>1020.2171112373815</c:v>
                </c:pt>
                <c:pt idx="587" formatCode="General">
                  <c:v>1019.0328217449627</c:v>
                </c:pt>
                <c:pt idx="588" formatCode="General">
                  <c:v>1017.9349396404027</c:v>
                </c:pt>
                <c:pt idx="589" formatCode="General">
                  <c:v>1016.527007497055</c:v>
                </c:pt>
                <c:pt idx="590" formatCode="General">
                  <c:v>1014.9462605779894</c:v>
                </c:pt>
                <c:pt idx="591" formatCode="General">
                  <c:v>1013.7263915729228</c:v>
                </c:pt>
                <c:pt idx="592" formatCode="General">
                  <c:v>1012.6590061934896</c:v>
                </c:pt>
                <c:pt idx="593" formatCode="General">
                  <c:v>1011.5102962137184</c:v>
                </c:pt>
                <c:pt idx="594" formatCode="General">
                  <c:v>1009.8888869944841</c:v>
                </c:pt>
                <c:pt idx="595" formatCode="General">
                  <c:v>1008.4097958258409</c:v>
                </c:pt>
                <c:pt idx="596" formatCode="General">
                  <c:v>1007.2814169961542</c:v>
                </c:pt>
                <c:pt idx="597" formatCode="General">
                  <c:v>1006.6562341310575</c:v>
                </c:pt>
                <c:pt idx="598" formatCode="General">
                  <c:v>1005.3194610130055</c:v>
                </c:pt>
                <c:pt idx="599" formatCode="General">
                  <c:v>1003.7082173688133</c:v>
                </c:pt>
                <c:pt idx="600" formatCode="General">
                  <c:v>1003.0322066285054</c:v>
                </c:pt>
                <c:pt idx="601" formatCode="General">
                  <c:v>1001.5226187347356</c:v>
                </c:pt>
                <c:pt idx="602" formatCode="General">
                  <c:v>999.99269969088107</c:v>
                </c:pt>
                <c:pt idx="603" formatCode="General">
                  <c:v>998.81349298598354</c:v>
                </c:pt>
                <c:pt idx="604" formatCode="General">
                  <c:v>998.11715109559123</c:v>
                </c:pt>
                <c:pt idx="605" formatCode="General">
                  <c:v>997.29373951717128</c:v>
                </c:pt>
                <c:pt idx="606" formatCode="General">
                  <c:v>995.29112123385369</c:v>
                </c:pt>
                <c:pt idx="607" formatCode="General">
                  <c:v>993.97467926588592</c:v>
                </c:pt>
                <c:pt idx="608" formatCode="General">
                  <c:v>992.82596928611486</c:v>
                </c:pt>
                <c:pt idx="609" formatCode="General">
                  <c:v>991.38245763011935</c:v>
                </c:pt>
                <c:pt idx="610" formatCode="General">
                  <c:v>990.1727542000948</c:v>
                </c:pt>
                <c:pt idx="611" formatCode="General">
                  <c:v>988.76990484426824</c:v>
                </c:pt>
                <c:pt idx="612" formatCode="General">
                  <c:v>987.47887681390614</c:v>
                </c:pt>
                <c:pt idx="613" formatCode="General">
                  <c:v>986.75203819838714</c:v>
                </c:pt>
                <c:pt idx="614" formatCode="General">
                  <c:v>984.58168792687275</c:v>
                </c:pt>
                <c:pt idx="615" formatCode="General">
                  <c:v>983.48380582231289</c:v>
                </c:pt>
                <c:pt idx="616" formatCode="General">
                  <c:v>982.49266225569625</c:v>
                </c:pt>
                <c:pt idx="617" formatCode="General">
                  <c:v>980.89158418654654</c:v>
                </c:pt>
                <c:pt idx="618" formatCode="General">
                  <c:v>980.26640132144973</c:v>
                </c:pt>
                <c:pt idx="619" formatCode="General">
                  <c:v>978.21803795044207</c:v>
                </c:pt>
                <c:pt idx="620" formatCode="General">
                  <c:v>977.06932797067088</c:v>
                </c:pt>
                <c:pt idx="621" formatCode="General">
                  <c:v>975.56482286442213</c:v>
                </c:pt>
                <c:pt idx="622" formatCode="General">
                  <c:v>974.46694075986227</c:v>
                </c:pt>
                <c:pt idx="623" formatCode="General">
                  <c:v>973.32331356761233</c:v>
                </c:pt>
                <c:pt idx="624" formatCode="General">
                  <c:v>971.84930518649014</c:v>
                </c:pt>
                <c:pt idx="625" formatCode="General">
                  <c:v>970.53286321852238</c:v>
                </c:pt>
                <c:pt idx="626" formatCode="General">
                  <c:v>969.09443435004778</c:v>
                </c:pt>
                <c:pt idx="627" formatCode="General">
                  <c:v>967.71191614430575</c:v>
                </c:pt>
                <c:pt idx="628" formatCode="General">
                  <c:v>966.55304058949253</c:v>
                </c:pt>
                <c:pt idx="629" formatCode="General">
                  <c:v>965.16543959622925</c:v>
                </c:pt>
                <c:pt idx="630" formatCode="General">
                  <c:v>964.04214355406361</c:v>
                </c:pt>
                <c:pt idx="631" formatCode="General">
                  <c:v>962.10051872099928</c:v>
                </c:pt>
                <c:pt idx="632" formatCode="General">
                  <c:v>960.80440790311593</c:v>
                </c:pt>
                <c:pt idx="633" formatCode="General">
                  <c:v>959.81834712402053</c:v>
                </c:pt>
                <c:pt idx="634" formatCode="General">
                  <c:v>958.12069609196942</c:v>
                </c:pt>
                <c:pt idx="635" formatCode="General">
                  <c:v>956.93640659955065</c:v>
                </c:pt>
                <c:pt idx="636" formatCode="General">
                  <c:v>955.66570971927297</c:v>
                </c:pt>
                <c:pt idx="637" formatCode="General">
                  <c:v>953.43944878502623</c:v>
                </c:pt>
                <c:pt idx="638" formatCode="General">
                  <c:v>952.60587163156436</c:v>
                </c:pt>
                <c:pt idx="639" formatCode="General">
                  <c:v>951.37075426393415</c:v>
                </c:pt>
                <c:pt idx="640" formatCode="General">
                  <c:v>950.01873278331857</c:v>
                </c:pt>
                <c:pt idx="641" formatCode="General">
                  <c:v>947.96020383726886</c:v>
                </c:pt>
                <c:pt idx="642" formatCode="General">
                  <c:v>946.66917580690665</c:v>
                </c:pt>
                <c:pt idx="643" formatCode="General">
                  <c:v>945.38831335158659</c:v>
                </c:pt>
                <c:pt idx="644" formatCode="General">
                  <c:v>943.7923180699579</c:v>
                </c:pt>
                <c:pt idx="645" formatCode="General">
                  <c:v>941.99301128748459</c:v>
                </c:pt>
                <c:pt idx="646" formatCode="General">
                  <c:v>941.11368904633241</c:v>
                </c:pt>
                <c:pt idx="647" formatCode="General">
                  <c:v>939.57360442743573</c:v>
                </c:pt>
                <c:pt idx="648" formatCode="General">
                  <c:v>938.39439772253809</c:v>
                </c:pt>
                <c:pt idx="649" formatCode="General">
                  <c:v>936.40194501426254</c:v>
                </c:pt>
                <c:pt idx="650" formatCode="General">
                  <c:v>935.86825232454589</c:v>
                </c:pt>
                <c:pt idx="651" formatCode="General">
                  <c:v>933.28111347630045</c:v>
                </c:pt>
                <c:pt idx="652" formatCode="General">
                  <c:v>932.2899699096838</c:v>
                </c:pt>
                <c:pt idx="653" formatCode="General">
                  <c:v>930.27718605132395</c:v>
                </c:pt>
                <c:pt idx="654" formatCode="General">
                  <c:v>928.96582687087732</c:v>
                </c:pt>
                <c:pt idx="655" formatCode="General">
                  <c:v>927.81711689110637</c:v>
                </c:pt>
                <c:pt idx="656" formatCode="General">
                  <c:v>926.9581258000386</c:v>
                </c:pt>
                <c:pt idx="657" formatCode="General">
                  <c:v>925.00125260441064</c:v>
                </c:pt>
                <c:pt idx="658" formatCode="General">
                  <c:v>923.59332046106306</c:v>
                </c:pt>
                <c:pt idx="659" formatCode="General">
                  <c:v>921.72793744081537</c:v>
                </c:pt>
                <c:pt idx="660" formatCode="General">
                  <c:v>920.42674383541089</c:v>
                </c:pt>
                <c:pt idx="661" formatCode="General">
                  <c:v>918.71384444079661</c:v>
                </c:pt>
                <c:pt idx="662" formatCode="General">
                  <c:v>917.27541557232223</c:v>
                </c:pt>
                <c:pt idx="663" formatCode="General">
                  <c:v>916.07587771733995</c:v>
                </c:pt>
                <c:pt idx="664" formatCode="General">
                  <c:v>913.94618974599462</c:v>
                </c:pt>
                <c:pt idx="665" formatCode="General">
                  <c:v>912.61449941546357</c:v>
                </c:pt>
                <c:pt idx="666" formatCode="General">
                  <c:v>910.37299011865366</c:v>
                </c:pt>
                <c:pt idx="667" formatCode="General">
                  <c:v>909.38692933955815</c:v>
                </c:pt>
                <c:pt idx="668" formatCode="General">
                  <c:v>907.92816932099925</c:v>
                </c:pt>
                <c:pt idx="669" formatCode="General">
                  <c:v>906.43382978979275</c:v>
                </c:pt>
                <c:pt idx="670" formatCode="General">
                  <c:v>904.6294402197982</c:v>
                </c:pt>
                <c:pt idx="671" formatCode="General">
                  <c:v>903.31808103935157</c:v>
                </c:pt>
                <c:pt idx="672" formatCode="General">
                  <c:v>901.03082665485169</c:v>
                </c:pt>
                <c:pt idx="673" formatCode="General">
                  <c:v>899.36367234792738</c:v>
                </c:pt>
                <c:pt idx="674" formatCode="General">
                  <c:v>897.63044180322856</c:v>
                </c:pt>
                <c:pt idx="675" formatCode="General">
                  <c:v>896.09543997185312</c:v>
                </c:pt>
                <c:pt idx="676" formatCode="General">
                  <c:v>894.66209389089977</c:v>
                </c:pt>
                <c:pt idx="677" formatCode="General">
                  <c:v>892.76113135800426</c:v>
                </c:pt>
                <c:pt idx="678" formatCode="General">
                  <c:v>890.9008311252777</c:v>
                </c:pt>
                <c:pt idx="679" formatCode="General">
                  <c:v>888.90837841700238</c:v>
                </c:pt>
                <c:pt idx="680" formatCode="General">
                  <c:v>886.9972503090645</c:v>
                </c:pt>
                <c:pt idx="681" formatCode="General">
                  <c:v>884.80148609994478</c:v>
                </c:pt>
                <c:pt idx="682" formatCode="General">
                  <c:v>883.01742768003453</c:v>
                </c:pt>
                <c:pt idx="683" formatCode="General">
                  <c:v>878.361594310697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95A-4FA0-93EB-9136E826C856}"/>
            </c:ext>
          </c:extLst>
        </c:ser>
        <c:ser>
          <c:idx val="10"/>
          <c:order val="10"/>
          <c:tx>
            <c:strRef>
              <c:f>'46NTAL'!$B$2</c:f>
              <c:strCache>
                <c:ptCount val="1"/>
                <c:pt idx="0">
                  <c:v>AWA_3_11_Rz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'46NTAL'!$H$22:$H$699</c:f>
              <c:numCache>
                <c:formatCode>0.000</c:formatCode>
                <c:ptCount val="678"/>
                <c:pt idx="0">
                  <c:v>3.5146749595978922E-5</c:v>
                </c:pt>
                <c:pt idx="1">
                  <c:v>3.2366649595978924E-5</c:v>
                </c:pt>
                <c:pt idx="2">
                  <c:v>3.6405217595978922E-5</c:v>
                </c:pt>
                <c:pt idx="3">
                  <c:v>3.5240547595978925E-5</c:v>
                </c:pt>
                <c:pt idx="4">
                  <c:v>2.6967989595978924E-5</c:v>
                </c:pt>
                <c:pt idx="5">
                  <c:v>3.0910149595978922E-5</c:v>
                </c:pt>
                <c:pt idx="6">
                  <c:v>5.0107669595978924E-5</c:v>
                </c:pt>
                <c:pt idx="7">
                  <c:v>7.6024749595978919E-5</c:v>
                </c:pt>
                <c:pt idx="8">
                  <c:v>1.0578794959597893E-4</c:v>
                </c:pt>
                <c:pt idx="9">
                  <c:v>1.3583714959597892E-4</c:v>
                </c:pt>
                <c:pt idx="10">
                  <c:v>1.5934954959597892E-4</c:v>
                </c:pt>
                <c:pt idx="11">
                  <c:v>1.9179114959597894E-4</c:v>
                </c:pt>
                <c:pt idx="12">
                  <c:v>2.2428434959597895E-4</c:v>
                </c:pt>
                <c:pt idx="13">
                  <c:v>2.5969114959597893E-4</c:v>
                </c:pt>
                <c:pt idx="14">
                  <c:v>2.8914114959597892E-4</c:v>
                </c:pt>
                <c:pt idx="15">
                  <c:v>3.2512354959597894E-4</c:v>
                </c:pt>
                <c:pt idx="16">
                  <c:v>3.6600154959597888E-4</c:v>
                </c:pt>
                <c:pt idx="17">
                  <c:v>3.9341714959597885E-4</c:v>
                </c:pt>
                <c:pt idx="18">
                  <c:v>4.3308634959597891E-4</c:v>
                </c:pt>
                <c:pt idx="19">
                  <c:v>4.6811074959597886E-4</c:v>
                </c:pt>
                <c:pt idx="20">
                  <c:v>5.1061074959597892E-4</c:v>
                </c:pt>
                <c:pt idx="21">
                  <c:v>5.4930674959597888E-4</c:v>
                </c:pt>
                <c:pt idx="22">
                  <c:v>5.892947495959789E-4</c:v>
                </c:pt>
                <c:pt idx="23">
                  <c:v>6.3714674959597882E-4</c:v>
                </c:pt>
                <c:pt idx="24">
                  <c:v>6.7343474959597903E-4</c:v>
                </c:pt>
                <c:pt idx="25">
                  <c:v>7.1487474959597893E-4</c:v>
                </c:pt>
                <c:pt idx="26">
                  <c:v>7.5836274959597898E-4</c:v>
                </c:pt>
                <c:pt idx="27">
                  <c:v>8.0552274959597896E-4</c:v>
                </c:pt>
                <c:pt idx="28">
                  <c:v>8.5447874959597892E-4</c:v>
                </c:pt>
                <c:pt idx="29">
                  <c:v>8.8952274959597894E-4</c:v>
                </c:pt>
                <c:pt idx="30">
                  <c:v>9.4528674959597897E-4</c:v>
                </c:pt>
                <c:pt idx="31">
                  <c:v>9.9090274959597892E-4</c:v>
                </c:pt>
                <c:pt idx="32">
                  <c:v>1.036410749595979E-3</c:v>
                </c:pt>
                <c:pt idx="33">
                  <c:v>1.0881387495959788E-3</c:v>
                </c:pt>
                <c:pt idx="34">
                  <c:v>1.1304387495959789E-3</c:v>
                </c:pt>
                <c:pt idx="35">
                  <c:v>1.1717227495959789E-3</c:v>
                </c:pt>
                <c:pt idx="36">
                  <c:v>1.2176387495959789E-3</c:v>
                </c:pt>
                <c:pt idx="37">
                  <c:v>1.276354749595979E-3</c:v>
                </c:pt>
                <c:pt idx="38">
                  <c:v>1.3227427495959791E-3</c:v>
                </c:pt>
                <c:pt idx="39">
                  <c:v>1.3750787495959791E-3</c:v>
                </c:pt>
                <c:pt idx="40">
                  <c:v>1.420050749595979E-3</c:v>
                </c:pt>
                <c:pt idx="41">
                  <c:v>1.4733627495959788E-3</c:v>
                </c:pt>
                <c:pt idx="42">
                  <c:v>1.5240067495959789E-3</c:v>
                </c:pt>
                <c:pt idx="43">
                  <c:v>1.571074749595979E-3</c:v>
                </c:pt>
                <c:pt idx="44">
                  <c:v>1.623514749595979E-3</c:v>
                </c:pt>
                <c:pt idx="45">
                  <c:v>1.6676467495959791E-3</c:v>
                </c:pt>
                <c:pt idx="46">
                  <c:v>1.7196187495959788E-3</c:v>
                </c:pt>
                <c:pt idx="47">
                  <c:v>1.7635267495959789E-3</c:v>
                </c:pt>
                <c:pt idx="48">
                  <c:v>1.8218827495959787E-3</c:v>
                </c:pt>
                <c:pt idx="49">
                  <c:v>1.8724467495959791E-3</c:v>
                </c:pt>
                <c:pt idx="50">
                  <c:v>1.9377107495959789E-3</c:v>
                </c:pt>
                <c:pt idx="51">
                  <c:v>1.9779267495959791E-3</c:v>
                </c:pt>
                <c:pt idx="52">
                  <c:v>2.0325707495959786E-3</c:v>
                </c:pt>
                <c:pt idx="53">
                  <c:v>2.0819107495959792E-3</c:v>
                </c:pt>
                <c:pt idx="54">
                  <c:v>2.1279947495959788E-3</c:v>
                </c:pt>
                <c:pt idx="55">
                  <c:v>2.188162749595979E-3</c:v>
                </c:pt>
                <c:pt idx="56">
                  <c:v>2.230574749595979E-3</c:v>
                </c:pt>
                <c:pt idx="57">
                  <c:v>2.2896947495959791E-3</c:v>
                </c:pt>
                <c:pt idx="58">
                  <c:v>2.3330707495959791E-3</c:v>
                </c:pt>
                <c:pt idx="59">
                  <c:v>2.3868467495959788E-3</c:v>
                </c:pt>
                <c:pt idx="60">
                  <c:v>2.440814749595979E-3</c:v>
                </c:pt>
                <c:pt idx="61">
                  <c:v>2.4867427495959792E-3</c:v>
                </c:pt>
                <c:pt idx="62">
                  <c:v>2.538214749595979E-3</c:v>
                </c:pt>
                <c:pt idx="63">
                  <c:v>2.5870587495959792E-3</c:v>
                </c:pt>
                <c:pt idx="64">
                  <c:v>2.6320627495959792E-3</c:v>
                </c:pt>
                <c:pt idx="65">
                  <c:v>2.6863467495959791E-3</c:v>
                </c:pt>
                <c:pt idx="66">
                  <c:v>2.7465347495959792E-3</c:v>
                </c:pt>
                <c:pt idx="67">
                  <c:v>2.7908347495959789E-3</c:v>
                </c:pt>
                <c:pt idx="68">
                  <c:v>2.8464427495959788E-3</c:v>
                </c:pt>
                <c:pt idx="69">
                  <c:v>2.8976107495959792E-3</c:v>
                </c:pt>
                <c:pt idx="70">
                  <c:v>2.9426227495959788E-3</c:v>
                </c:pt>
                <c:pt idx="71">
                  <c:v>2.9905187495959788E-3</c:v>
                </c:pt>
                <c:pt idx="72">
                  <c:v>3.0439547495959788E-3</c:v>
                </c:pt>
                <c:pt idx="73">
                  <c:v>3.0913227495959787E-3</c:v>
                </c:pt>
                <c:pt idx="74">
                  <c:v>3.1463107495959793E-3</c:v>
                </c:pt>
                <c:pt idx="75">
                  <c:v>3.1979827495959789E-3</c:v>
                </c:pt>
                <c:pt idx="76">
                  <c:v>3.2472747495959791E-3</c:v>
                </c:pt>
                <c:pt idx="77">
                  <c:v>3.2963467495959794E-3</c:v>
                </c:pt>
                <c:pt idx="78">
                  <c:v>3.3436507495959787E-3</c:v>
                </c:pt>
                <c:pt idx="79">
                  <c:v>3.4063507495959789E-3</c:v>
                </c:pt>
                <c:pt idx="80">
                  <c:v>3.4509307495959791E-3</c:v>
                </c:pt>
                <c:pt idx="81">
                  <c:v>3.5023667495959789E-3</c:v>
                </c:pt>
                <c:pt idx="82">
                  <c:v>3.5576467495959789E-3</c:v>
                </c:pt>
                <c:pt idx="83">
                  <c:v>3.5994627495959789E-3</c:v>
                </c:pt>
                <c:pt idx="84">
                  <c:v>3.6508947495959786E-3</c:v>
                </c:pt>
                <c:pt idx="85">
                  <c:v>3.7039907495959789E-3</c:v>
                </c:pt>
                <c:pt idx="86">
                  <c:v>3.7490627495959787E-3</c:v>
                </c:pt>
                <c:pt idx="87">
                  <c:v>3.7977387495959792E-3</c:v>
                </c:pt>
                <c:pt idx="88">
                  <c:v>3.847830749595979E-3</c:v>
                </c:pt>
                <c:pt idx="89">
                  <c:v>3.901206749595979E-3</c:v>
                </c:pt>
                <c:pt idx="90">
                  <c:v>3.9497867495959784E-3</c:v>
                </c:pt>
                <c:pt idx="91">
                  <c:v>3.9938707495959791E-3</c:v>
                </c:pt>
                <c:pt idx="92">
                  <c:v>4.045506749595979E-3</c:v>
                </c:pt>
                <c:pt idx="93">
                  <c:v>4.1040267495959792E-3</c:v>
                </c:pt>
                <c:pt idx="94">
                  <c:v>4.1443467495959792E-3</c:v>
                </c:pt>
                <c:pt idx="95">
                  <c:v>4.1939067495959789E-3</c:v>
                </c:pt>
                <c:pt idx="96">
                  <c:v>4.2491067495959789E-3</c:v>
                </c:pt>
                <c:pt idx="97">
                  <c:v>4.2959067495959794E-3</c:v>
                </c:pt>
                <c:pt idx="98">
                  <c:v>4.3538667495959787E-3</c:v>
                </c:pt>
                <c:pt idx="99">
                  <c:v>4.3945067495959785E-3</c:v>
                </c:pt>
                <c:pt idx="100">
                  <c:v>4.4443867495959789E-3</c:v>
                </c:pt>
                <c:pt idx="101">
                  <c:v>4.4908667495959795E-3</c:v>
                </c:pt>
                <c:pt idx="102">
                  <c:v>4.5429867495959788E-3</c:v>
                </c:pt>
                <c:pt idx="103">
                  <c:v>4.594946749595979E-3</c:v>
                </c:pt>
                <c:pt idx="104">
                  <c:v>4.6387467495959791E-3</c:v>
                </c:pt>
                <c:pt idx="105">
                  <c:v>4.6887467495959788E-3</c:v>
                </c:pt>
                <c:pt idx="106">
                  <c:v>4.746986749595979E-3</c:v>
                </c:pt>
                <c:pt idx="107">
                  <c:v>4.8000667495959794E-3</c:v>
                </c:pt>
                <c:pt idx="108">
                  <c:v>4.8611067495959795E-3</c:v>
                </c:pt>
                <c:pt idx="109">
                  <c:v>4.9284267495959787E-3</c:v>
                </c:pt>
                <c:pt idx="110">
                  <c:v>4.9849467495959787E-3</c:v>
                </c:pt>
                <c:pt idx="111">
                  <c:v>5.0516267495959791E-3</c:v>
                </c:pt>
                <c:pt idx="112">
                  <c:v>5.1308267495959788E-3</c:v>
                </c:pt>
                <c:pt idx="113">
                  <c:v>5.2307067495959789E-3</c:v>
                </c:pt>
                <c:pt idx="114">
                  <c:v>5.3531867495959793E-3</c:v>
                </c:pt>
                <c:pt idx="115">
                  <c:v>5.4993067495959789E-3</c:v>
                </c:pt>
                <c:pt idx="116">
                  <c:v>5.6956267495959787E-3</c:v>
                </c:pt>
                <c:pt idx="117">
                  <c:v>5.8893467495959792E-3</c:v>
                </c:pt>
                <c:pt idx="118">
                  <c:v>6.0732267495959792E-3</c:v>
                </c:pt>
                <c:pt idx="119">
                  <c:v>6.2906667495959794E-3</c:v>
                </c:pt>
                <c:pt idx="120">
                  <c:v>6.4934267495959782E-3</c:v>
                </c:pt>
                <c:pt idx="121">
                  <c:v>6.6745867495959788E-3</c:v>
                </c:pt>
                <c:pt idx="122">
                  <c:v>6.8707467495959787E-3</c:v>
                </c:pt>
                <c:pt idx="123">
                  <c:v>7.0505067495959797E-3</c:v>
                </c:pt>
                <c:pt idx="124">
                  <c:v>7.2129867495959784E-3</c:v>
                </c:pt>
                <c:pt idx="125">
                  <c:v>7.389186749595978E-3</c:v>
                </c:pt>
                <c:pt idx="126">
                  <c:v>7.5799467495959796E-3</c:v>
                </c:pt>
                <c:pt idx="127">
                  <c:v>7.7627067495959793E-3</c:v>
                </c:pt>
                <c:pt idx="128">
                  <c:v>7.9209467495959789E-3</c:v>
                </c:pt>
                <c:pt idx="129">
                  <c:v>8.1003067495959789E-3</c:v>
                </c:pt>
                <c:pt idx="130">
                  <c:v>8.2878267495959789E-3</c:v>
                </c:pt>
                <c:pt idx="131">
                  <c:v>8.4673067495959781E-3</c:v>
                </c:pt>
                <c:pt idx="132">
                  <c:v>8.6477467495959786E-3</c:v>
                </c:pt>
                <c:pt idx="133">
                  <c:v>8.8245867495959779E-3</c:v>
                </c:pt>
                <c:pt idx="134">
                  <c:v>9.0185467495959796E-3</c:v>
                </c:pt>
                <c:pt idx="135">
                  <c:v>9.2021867495959784E-3</c:v>
                </c:pt>
                <c:pt idx="136">
                  <c:v>9.4050667495959792E-3</c:v>
                </c:pt>
                <c:pt idx="137">
                  <c:v>9.577146749595979E-3</c:v>
                </c:pt>
                <c:pt idx="138">
                  <c:v>9.767586749595979E-3</c:v>
                </c:pt>
                <c:pt idx="139">
                  <c:v>9.9553867495959791E-3</c:v>
                </c:pt>
                <c:pt idx="140">
                  <c:v>1.0140906749595977E-2</c:v>
                </c:pt>
                <c:pt idx="141">
                  <c:v>1.0343746749595978E-2</c:v>
                </c:pt>
                <c:pt idx="142">
                  <c:v>1.0520506749595976E-2</c:v>
                </c:pt>
                <c:pt idx="143">
                  <c:v>1.0704866749595978E-2</c:v>
                </c:pt>
                <c:pt idx="144">
                  <c:v>1.0912066749595979E-2</c:v>
                </c:pt>
                <c:pt idx="145">
                  <c:v>1.1100426749595977E-2</c:v>
                </c:pt>
                <c:pt idx="146">
                  <c:v>1.1316986749595978E-2</c:v>
                </c:pt>
                <c:pt idx="147">
                  <c:v>1.1500666749595979E-2</c:v>
                </c:pt>
                <c:pt idx="148">
                  <c:v>1.1701146749595978E-2</c:v>
                </c:pt>
                <c:pt idx="149">
                  <c:v>1.1896666749595979E-2</c:v>
                </c:pt>
                <c:pt idx="150">
                  <c:v>1.2091466749595978E-2</c:v>
                </c:pt>
                <c:pt idx="151">
                  <c:v>1.2297746749595977E-2</c:v>
                </c:pt>
                <c:pt idx="152">
                  <c:v>1.2505706749595977E-2</c:v>
                </c:pt>
                <c:pt idx="153">
                  <c:v>1.2729426749595978E-2</c:v>
                </c:pt>
                <c:pt idx="154">
                  <c:v>1.2933506749595978E-2</c:v>
                </c:pt>
                <c:pt idx="155">
                  <c:v>1.3136586749595978E-2</c:v>
                </c:pt>
                <c:pt idx="156">
                  <c:v>1.3340866749595979E-2</c:v>
                </c:pt>
                <c:pt idx="157">
                  <c:v>1.3538746749595978E-2</c:v>
                </c:pt>
                <c:pt idx="158">
                  <c:v>1.3741426749595977E-2</c:v>
                </c:pt>
                <c:pt idx="159">
                  <c:v>1.3932306749595978E-2</c:v>
                </c:pt>
                <c:pt idx="160">
                  <c:v>1.4122586749595979E-2</c:v>
                </c:pt>
                <c:pt idx="161">
                  <c:v>1.4338226749595976E-2</c:v>
                </c:pt>
                <c:pt idx="162">
                  <c:v>1.4533026749595978E-2</c:v>
                </c:pt>
                <c:pt idx="163">
                  <c:v>1.4740226749595978E-2</c:v>
                </c:pt>
                <c:pt idx="164">
                  <c:v>1.4918506749595979E-2</c:v>
                </c:pt>
                <c:pt idx="165">
                  <c:v>1.5138626749595978E-2</c:v>
                </c:pt>
                <c:pt idx="166">
                  <c:v>1.5344946749595977E-2</c:v>
                </c:pt>
                <c:pt idx="167">
                  <c:v>1.5534266749595977E-2</c:v>
                </c:pt>
                <c:pt idx="168">
                  <c:v>1.5724666749595977E-2</c:v>
                </c:pt>
                <c:pt idx="169">
                  <c:v>1.5947946749595977E-2</c:v>
                </c:pt>
                <c:pt idx="170">
                  <c:v>1.6136906749595979E-2</c:v>
                </c:pt>
                <c:pt idx="171">
                  <c:v>1.6330546749595977E-2</c:v>
                </c:pt>
                <c:pt idx="172">
                  <c:v>1.6555826749595978E-2</c:v>
                </c:pt>
                <c:pt idx="173">
                  <c:v>1.6753346749595978E-2</c:v>
                </c:pt>
                <c:pt idx="174">
                  <c:v>1.6965666749595976E-2</c:v>
                </c:pt>
                <c:pt idx="175">
                  <c:v>1.7155546749595976E-2</c:v>
                </c:pt>
                <c:pt idx="176">
                  <c:v>1.7353106749595976E-2</c:v>
                </c:pt>
                <c:pt idx="177">
                  <c:v>1.7574586749595979E-2</c:v>
                </c:pt>
                <c:pt idx="178">
                  <c:v>1.7763306749595979E-2</c:v>
                </c:pt>
                <c:pt idx="179">
                  <c:v>1.7985266749595979E-2</c:v>
                </c:pt>
                <c:pt idx="180">
                  <c:v>1.8169106749595976E-2</c:v>
                </c:pt>
                <c:pt idx="181">
                  <c:v>1.8394346749595978E-2</c:v>
                </c:pt>
                <c:pt idx="182">
                  <c:v>1.8588986749595977E-2</c:v>
                </c:pt>
                <c:pt idx="183">
                  <c:v>1.8789106749595979E-2</c:v>
                </c:pt>
                <c:pt idx="184">
                  <c:v>1.8980786749595979E-2</c:v>
                </c:pt>
                <c:pt idx="185">
                  <c:v>1.9208066749595978E-2</c:v>
                </c:pt>
                <c:pt idx="186">
                  <c:v>1.9379306749595978E-2</c:v>
                </c:pt>
                <c:pt idx="187">
                  <c:v>1.9588986749595978E-2</c:v>
                </c:pt>
                <c:pt idx="188">
                  <c:v>1.980598674959598E-2</c:v>
                </c:pt>
                <c:pt idx="189">
                  <c:v>1.9997626749595977E-2</c:v>
                </c:pt>
                <c:pt idx="190">
                  <c:v>2.0198866749595982E-2</c:v>
                </c:pt>
                <c:pt idx="191">
                  <c:v>2.0415106749595981E-2</c:v>
                </c:pt>
                <c:pt idx="192">
                  <c:v>2.0611386749595981E-2</c:v>
                </c:pt>
                <c:pt idx="193">
                  <c:v>2.0813626749595981E-2</c:v>
                </c:pt>
                <c:pt idx="194">
                  <c:v>2.1005466749595979E-2</c:v>
                </c:pt>
                <c:pt idx="195">
                  <c:v>2.1194226749595983E-2</c:v>
                </c:pt>
                <c:pt idx="196">
                  <c:v>2.140030674959598E-2</c:v>
                </c:pt>
                <c:pt idx="197">
                  <c:v>2.1608746749595981E-2</c:v>
                </c:pt>
                <c:pt idx="198">
                  <c:v>2.1805866749595979E-2</c:v>
                </c:pt>
                <c:pt idx="199">
                  <c:v>2.2012666749595979E-2</c:v>
                </c:pt>
                <c:pt idx="200">
                  <c:v>2.2200786749595979E-2</c:v>
                </c:pt>
                <c:pt idx="201">
                  <c:v>2.240050674959598E-2</c:v>
                </c:pt>
                <c:pt idx="202">
                  <c:v>2.2620946749595978E-2</c:v>
                </c:pt>
                <c:pt idx="203">
                  <c:v>2.2811906749595979E-2</c:v>
                </c:pt>
                <c:pt idx="204">
                  <c:v>2.3006986749595983E-2</c:v>
                </c:pt>
                <c:pt idx="205">
                  <c:v>2.3209506749595977E-2</c:v>
                </c:pt>
                <c:pt idx="206">
                  <c:v>2.3417346749595981E-2</c:v>
                </c:pt>
                <c:pt idx="207">
                  <c:v>2.361842674959598E-2</c:v>
                </c:pt>
                <c:pt idx="208">
                  <c:v>2.3836066749595979E-2</c:v>
                </c:pt>
                <c:pt idx="209">
                  <c:v>2.4023066749595978E-2</c:v>
                </c:pt>
                <c:pt idx="210">
                  <c:v>2.421030674959598E-2</c:v>
                </c:pt>
                <c:pt idx="211">
                  <c:v>2.4418146749595981E-2</c:v>
                </c:pt>
                <c:pt idx="212">
                  <c:v>2.4632266749595982E-2</c:v>
                </c:pt>
                <c:pt idx="213">
                  <c:v>2.4820306749595979E-2</c:v>
                </c:pt>
                <c:pt idx="214">
                  <c:v>2.502694674959598E-2</c:v>
                </c:pt>
                <c:pt idx="215">
                  <c:v>2.5237586749595978E-2</c:v>
                </c:pt>
                <c:pt idx="216">
                  <c:v>2.5425306749595981E-2</c:v>
                </c:pt>
                <c:pt idx="217">
                  <c:v>2.5628946749595979E-2</c:v>
                </c:pt>
                <c:pt idx="218">
                  <c:v>2.5824106749595978E-2</c:v>
                </c:pt>
                <c:pt idx="219">
                  <c:v>2.6033466749595981E-2</c:v>
                </c:pt>
                <c:pt idx="220">
                  <c:v>2.6219466749595979E-2</c:v>
                </c:pt>
                <c:pt idx="221">
                  <c:v>2.6428266749595978E-2</c:v>
                </c:pt>
                <c:pt idx="222">
                  <c:v>2.6612906749595981E-2</c:v>
                </c:pt>
                <c:pt idx="223">
                  <c:v>2.6833026749595978E-2</c:v>
                </c:pt>
                <c:pt idx="224">
                  <c:v>2.7025226749595982E-2</c:v>
                </c:pt>
                <c:pt idx="225">
                  <c:v>2.7246546749595982E-2</c:v>
                </c:pt>
                <c:pt idx="226">
                  <c:v>2.743450674959598E-2</c:v>
                </c:pt>
                <c:pt idx="227">
                  <c:v>2.7633466749595978E-2</c:v>
                </c:pt>
                <c:pt idx="228">
                  <c:v>2.7824586749595981E-2</c:v>
                </c:pt>
                <c:pt idx="229">
                  <c:v>2.801290674959598E-2</c:v>
                </c:pt>
                <c:pt idx="230">
                  <c:v>2.8216826749595979E-2</c:v>
                </c:pt>
                <c:pt idx="231">
                  <c:v>2.843754674959598E-2</c:v>
                </c:pt>
                <c:pt idx="232">
                  <c:v>2.8635826749595982E-2</c:v>
                </c:pt>
                <c:pt idx="233">
                  <c:v>2.8849226749595981E-2</c:v>
                </c:pt>
                <c:pt idx="234">
                  <c:v>2.9045826749595979E-2</c:v>
                </c:pt>
                <c:pt idx="235">
                  <c:v>2.926074674959598E-2</c:v>
                </c:pt>
                <c:pt idx="236">
                  <c:v>2.9460146749595979E-2</c:v>
                </c:pt>
                <c:pt idx="237">
                  <c:v>2.9642986749595979E-2</c:v>
                </c:pt>
                <c:pt idx="238">
                  <c:v>2.9836906749595982E-2</c:v>
                </c:pt>
                <c:pt idx="239">
                  <c:v>3.0040786749595979E-2</c:v>
                </c:pt>
                <c:pt idx="240">
                  <c:v>3.0254786749595981E-2</c:v>
                </c:pt>
                <c:pt idx="241">
                  <c:v>3.0449226749595982E-2</c:v>
                </c:pt>
                <c:pt idx="242">
                  <c:v>3.0669186749595977E-2</c:v>
                </c:pt>
                <c:pt idx="243">
                  <c:v>3.0862786749595982E-2</c:v>
                </c:pt>
                <c:pt idx="244">
                  <c:v>3.1087306749595981E-2</c:v>
                </c:pt>
                <c:pt idx="245">
                  <c:v>3.1292866749595978E-2</c:v>
                </c:pt>
                <c:pt idx="246">
                  <c:v>3.149238674959598E-2</c:v>
                </c:pt>
                <c:pt idx="247">
                  <c:v>3.1688386749595981E-2</c:v>
                </c:pt>
                <c:pt idx="248">
                  <c:v>3.1889706749595979E-2</c:v>
                </c:pt>
                <c:pt idx="249">
                  <c:v>3.2105586749595981E-2</c:v>
                </c:pt>
                <c:pt idx="250">
                  <c:v>3.2305066749595983E-2</c:v>
                </c:pt>
                <c:pt idx="251">
                  <c:v>3.252410674959598E-2</c:v>
                </c:pt>
                <c:pt idx="252">
                  <c:v>3.2719426749595978E-2</c:v>
                </c:pt>
                <c:pt idx="253">
                  <c:v>3.2921906749595983E-2</c:v>
                </c:pt>
                <c:pt idx="254">
                  <c:v>3.3113746749595975E-2</c:v>
                </c:pt>
                <c:pt idx="255">
                  <c:v>3.3310266749595981E-2</c:v>
                </c:pt>
                <c:pt idx="256">
                  <c:v>3.3525066749595982E-2</c:v>
                </c:pt>
                <c:pt idx="257">
                  <c:v>3.3725906749595982E-2</c:v>
                </c:pt>
                <c:pt idx="258">
                  <c:v>3.3931146749595985E-2</c:v>
                </c:pt>
                <c:pt idx="259">
                  <c:v>3.4122826749595978E-2</c:v>
                </c:pt>
                <c:pt idx="260">
                  <c:v>3.4317866749595985E-2</c:v>
                </c:pt>
                <c:pt idx="261">
                  <c:v>3.4518106749595982E-2</c:v>
                </c:pt>
                <c:pt idx="262">
                  <c:v>3.4741546749595981E-2</c:v>
                </c:pt>
                <c:pt idx="263">
                  <c:v>3.4936266749595976E-2</c:v>
                </c:pt>
                <c:pt idx="264">
                  <c:v>3.5136146749595983E-2</c:v>
                </c:pt>
                <c:pt idx="265">
                  <c:v>3.5343586749595979E-2</c:v>
                </c:pt>
                <c:pt idx="266">
                  <c:v>3.5539066749595977E-2</c:v>
                </c:pt>
                <c:pt idx="267">
                  <c:v>3.5740226749595976E-2</c:v>
                </c:pt>
                <c:pt idx="268">
                  <c:v>3.5966346749595979E-2</c:v>
                </c:pt>
                <c:pt idx="269">
                  <c:v>3.6169706749595978E-2</c:v>
                </c:pt>
                <c:pt idx="270">
                  <c:v>3.6364666749595979E-2</c:v>
                </c:pt>
                <c:pt idx="271">
                  <c:v>3.6586746749595979E-2</c:v>
                </c:pt>
                <c:pt idx="272">
                  <c:v>3.6781386749595982E-2</c:v>
                </c:pt>
                <c:pt idx="273">
                  <c:v>3.6989146749595976E-2</c:v>
                </c:pt>
                <c:pt idx="274">
                  <c:v>3.7197746749595979E-2</c:v>
                </c:pt>
                <c:pt idx="275">
                  <c:v>3.7397826749595978E-2</c:v>
                </c:pt>
                <c:pt idx="276">
                  <c:v>3.7600506749595981E-2</c:v>
                </c:pt>
                <c:pt idx="277">
                  <c:v>3.7815026749595984E-2</c:v>
                </c:pt>
                <c:pt idx="278">
                  <c:v>3.8007986749595976E-2</c:v>
                </c:pt>
                <c:pt idx="279">
                  <c:v>3.8215786749595984E-2</c:v>
                </c:pt>
                <c:pt idx="280">
                  <c:v>3.8435826749595982E-2</c:v>
                </c:pt>
                <c:pt idx="281">
                  <c:v>3.8638106749595981E-2</c:v>
                </c:pt>
                <c:pt idx="282">
                  <c:v>3.884858674959598E-2</c:v>
                </c:pt>
                <c:pt idx="283">
                  <c:v>3.9025826749595982E-2</c:v>
                </c:pt>
                <c:pt idx="284">
                  <c:v>3.9237266749595975E-2</c:v>
                </c:pt>
                <c:pt idx="285">
                  <c:v>3.9439186749595984E-2</c:v>
                </c:pt>
                <c:pt idx="286">
                  <c:v>3.9652306749595981E-2</c:v>
                </c:pt>
                <c:pt idx="287">
                  <c:v>3.9855226749595983E-2</c:v>
                </c:pt>
                <c:pt idx="288">
                  <c:v>4.0050346749595976E-2</c:v>
                </c:pt>
                <c:pt idx="289">
                  <c:v>4.0274746749595976E-2</c:v>
                </c:pt>
                <c:pt idx="290">
                  <c:v>4.0475146749595972E-2</c:v>
                </c:pt>
                <c:pt idx="291">
                  <c:v>4.0685146749595981E-2</c:v>
                </c:pt>
                <c:pt idx="292">
                  <c:v>4.0909146749595976E-2</c:v>
                </c:pt>
                <c:pt idx="293">
                  <c:v>4.110234674959598E-2</c:v>
                </c:pt>
                <c:pt idx="294">
                  <c:v>4.1305146749595976E-2</c:v>
                </c:pt>
                <c:pt idx="295">
                  <c:v>4.1523546749595977E-2</c:v>
                </c:pt>
                <c:pt idx="296">
                  <c:v>4.1722346749595983E-2</c:v>
                </c:pt>
                <c:pt idx="297">
                  <c:v>4.1923946749595979E-2</c:v>
                </c:pt>
                <c:pt idx="298">
                  <c:v>4.2128346749595973E-2</c:v>
                </c:pt>
                <c:pt idx="299">
                  <c:v>4.2352346749595975E-2</c:v>
                </c:pt>
                <c:pt idx="300">
                  <c:v>4.2567946749595978E-2</c:v>
                </c:pt>
                <c:pt idx="301">
                  <c:v>4.2787946749595983E-2</c:v>
                </c:pt>
                <c:pt idx="302">
                  <c:v>4.2981946749595969E-2</c:v>
                </c:pt>
                <c:pt idx="303">
                  <c:v>4.3201546749595969E-2</c:v>
                </c:pt>
                <c:pt idx="304">
                  <c:v>4.3409146749595971E-2</c:v>
                </c:pt>
                <c:pt idx="305">
                  <c:v>4.3611546749595977E-2</c:v>
                </c:pt>
                <c:pt idx="306">
                  <c:v>4.3838746749595973E-2</c:v>
                </c:pt>
                <c:pt idx="307">
                  <c:v>4.4067946749595972E-2</c:v>
                </c:pt>
                <c:pt idx="308">
                  <c:v>4.4285946749595982E-2</c:v>
                </c:pt>
                <c:pt idx="309">
                  <c:v>4.4496346749595975E-2</c:v>
                </c:pt>
                <c:pt idx="310">
                  <c:v>4.4732346749595975E-2</c:v>
                </c:pt>
                <c:pt idx="311">
                  <c:v>4.494114674959597E-2</c:v>
                </c:pt>
                <c:pt idx="312">
                  <c:v>4.5147546749595972E-2</c:v>
                </c:pt>
                <c:pt idx="313">
                  <c:v>4.538114674959598E-2</c:v>
                </c:pt>
                <c:pt idx="314">
                  <c:v>4.5593946749595979E-2</c:v>
                </c:pt>
                <c:pt idx="315">
                  <c:v>4.5790746749595976E-2</c:v>
                </c:pt>
                <c:pt idx="316">
                  <c:v>4.6029146749595976E-2</c:v>
                </c:pt>
                <c:pt idx="317">
                  <c:v>4.6231146749595976E-2</c:v>
                </c:pt>
                <c:pt idx="318">
                  <c:v>4.6445146749595975E-2</c:v>
                </c:pt>
                <c:pt idx="319">
                  <c:v>4.6648346749595976E-2</c:v>
                </c:pt>
                <c:pt idx="320">
                  <c:v>4.6864746749595974E-2</c:v>
                </c:pt>
                <c:pt idx="321">
                  <c:v>4.7089146749595974E-2</c:v>
                </c:pt>
                <c:pt idx="322">
                  <c:v>4.7305946749595977E-2</c:v>
                </c:pt>
                <c:pt idx="323">
                  <c:v>4.7517546749595976E-2</c:v>
                </c:pt>
                <c:pt idx="324">
                  <c:v>4.7759546749595969E-2</c:v>
                </c:pt>
                <c:pt idx="325">
                  <c:v>4.8004746749595976E-2</c:v>
                </c:pt>
                <c:pt idx="326">
                  <c:v>4.8218746749595975E-2</c:v>
                </c:pt>
                <c:pt idx="327">
                  <c:v>4.8461146749595979E-2</c:v>
                </c:pt>
                <c:pt idx="328">
                  <c:v>4.8665546749595973E-2</c:v>
                </c:pt>
                <c:pt idx="329">
                  <c:v>4.8912746749595976E-2</c:v>
                </c:pt>
                <c:pt idx="330">
                  <c:v>4.9123546749595973E-2</c:v>
                </c:pt>
                <c:pt idx="331">
                  <c:v>4.9333946749595972E-2</c:v>
                </c:pt>
                <c:pt idx="332">
                  <c:v>4.9554346749595982E-2</c:v>
                </c:pt>
                <c:pt idx="333">
                  <c:v>4.976074674959597E-2</c:v>
                </c:pt>
                <c:pt idx="334">
                  <c:v>4.9970746749595979E-2</c:v>
                </c:pt>
                <c:pt idx="335">
                  <c:v>5.0224746749595976E-2</c:v>
                </c:pt>
                <c:pt idx="336">
                  <c:v>5.0423546749595982E-2</c:v>
                </c:pt>
                <c:pt idx="337">
                  <c:v>5.0644346749595975E-2</c:v>
                </c:pt>
                <c:pt idx="338">
                  <c:v>5.0868746749595975E-2</c:v>
                </c:pt>
                <c:pt idx="339">
                  <c:v>5.1086746749595971E-2</c:v>
                </c:pt>
                <c:pt idx="340">
                  <c:v>5.129954674959597E-2</c:v>
                </c:pt>
                <c:pt idx="341">
                  <c:v>5.1533546749595975E-2</c:v>
                </c:pt>
                <c:pt idx="342">
                  <c:v>5.1733946749595978E-2</c:v>
                </c:pt>
                <c:pt idx="343">
                  <c:v>5.1970346749595976E-2</c:v>
                </c:pt>
                <c:pt idx="344">
                  <c:v>5.2199146749595977E-2</c:v>
                </c:pt>
                <c:pt idx="345">
                  <c:v>5.2404746749595971E-2</c:v>
                </c:pt>
                <c:pt idx="346">
                  <c:v>5.2628746749595973E-2</c:v>
                </c:pt>
                <c:pt idx="347">
                  <c:v>5.2874346749595978E-2</c:v>
                </c:pt>
                <c:pt idx="348">
                  <c:v>5.3089546749595977E-2</c:v>
                </c:pt>
                <c:pt idx="349">
                  <c:v>5.331274674959597E-2</c:v>
                </c:pt>
                <c:pt idx="350">
                  <c:v>5.3563546749595972E-2</c:v>
                </c:pt>
                <c:pt idx="351">
                  <c:v>5.3758346749595981E-2</c:v>
                </c:pt>
                <c:pt idx="352">
                  <c:v>5.3998346749595978E-2</c:v>
                </c:pt>
                <c:pt idx="353">
                  <c:v>5.4209146749595975E-2</c:v>
                </c:pt>
                <c:pt idx="354">
                  <c:v>5.4434746749595975E-2</c:v>
                </c:pt>
                <c:pt idx="355">
                  <c:v>5.4652746749595978E-2</c:v>
                </c:pt>
                <c:pt idx="356">
                  <c:v>5.4895946749595977E-2</c:v>
                </c:pt>
                <c:pt idx="357">
                  <c:v>5.5130346749595979E-2</c:v>
                </c:pt>
                <c:pt idx="358">
                  <c:v>5.5350346749595977E-2</c:v>
                </c:pt>
                <c:pt idx="359">
                  <c:v>5.5565146749595978E-2</c:v>
                </c:pt>
                <c:pt idx="360">
                  <c:v>5.5815546749595969E-2</c:v>
                </c:pt>
                <c:pt idx="361">
                  <c:v>5.6020346749595974E-2</c:v>
                </c:pt>
                <c:pt idx="362">
                  <c:v>5.6259946749595981E-2</c:v>
                </c:pt>
                <c:pt idx="363">
                  <c:v>5.6499946749595978E-2</c:v>
                </c:pt>
                <c:pt idx="364">
                  <c:v>5.6724746749595975E-2</c:v>
                </c:pt>
                <c:pt idx="365">
                  <c:v>5.6954746749595976E-2</c:v>
                </c:pt>
                <c:pt idx="366">
                  <c:v>5.7187546749595974E-2</c:v>
                </c:pt>
                <c:pt idx="367">
                  <c:v>5.7407946749595977E-2</c:v>
                </c:pt>
                <c:pt idx="368">
                  <c:v>5.7629946749595977E-2</c:v>
                </c:pt>
                <c:pt idx="369">
                  <c:v>5.7868346749595977E-2</c:v>
                </c:pt>
                <c:pt idx="370">
                  <c:v>5.8099546749595977E-2</c:v>
                </c:pt>
                <c:pt idx="371">
                  <c:v>5.8321946749595982E-2</c:v>
                </c:pt>
                <c:pt idx="372">
                  <c:v>5.8545146749595975E-2</c:v>
                </c:pt>
                <c:pt idx="373">
                  <c:v>5.8765946749595975E-2</c:v>
                </c:pt>
                <c:pt idx="374">
                  <c:v>5.8990346749595982E-2</c:v>
                </c:pt>
                <c:pt idx="375">
                  <c:v>5.9241946749595972E-2</c:v>
                </c:pt>
                <c:pt idx="376">
                  <c:v>5.9488346749595973E-2</c:v>
                </c:pt>
                <c:pt idx="377">
                  <c:v>5.9723146749595973E-2</c:v>
                </c:pt>
                <c:pt idx="378">
                  <c:v>5.9939146749595974E-2</c:v>
                </c:pt>
                <c:pt idx="379">
                  <c:v>6.0178346749595969E-2</c:v>
                </c:pt>
                <c:pt idx="380">
                  <c:v>6.0400346749595976E-2</c:v>
                </c:pt>
                <c:pt idx="381">
                  <c:v>6.0663546749595974E-2</c:v>
                </c:pt>
                <c:pt idx="382">
                  <c:v>6.0898346749595975E-2</c:v>
                </c:pt>
                <c:pt idx="383">
                  <c:v>6.1152746749595976E-2</c:v>
                </c:pt>
                <c:pt idx="384">
                  <c:v>6.1401546749595977E-2</c:v>
                </c:pt>
                <c:pt idx="385">
                  <c:v>6.1639146749595974E-2</c:v>
                </c:pt>
                <c:pt idx="386">
                  <c:v>6.1887546749595977E-2</c:v>
                </c:pt>
                <c:pt idx="387">
                  <c:v>6.2132346749595974E-2</c:v>
                </c:pt>
                <c:pt idx="388">
                  <c:v>6.2366746749595976E-2</c:v>
                </c:pt>
                <c:pt idx="389">
                  <c:v>6.2597146749595975E-2</c:v>
                </c:pt>
                <c:pt idx="390">
                  <c:v>6.2827146749595983E-2</c:v>
                </c:pt>
                <c:pt idx="391">
                  <c:v>6.307474674959597E-2</c:v>
                </c:pt>
                <c:pt idx="392">
                  <c:v>6.3303146749595973E-2</c:v>
                </c:pt>
                <c:pt idx="393">
                  <c:v>6.3542346749595968E-2</c:v>
                </c:pt>
                <c:pt idx="394">
                  <c:v>6.3774346749595978E-2</c:v>
                </c:pt>
                <c:pt idx="395">
                  <c:v>6.4006746749595986E-2</c:v>
                </c:pt>
                <c:pt idx="396">
                  <c:v>6.4264346749595982E-2</c:v>
                </c:pt>
                <c:pt idx="397">
                  <c:v>6.4524746749595976E-2</c:v>
                </c:pt>
                <c:pt idx="398">
                  <c:v>6.4765146749595978E-2</c:v>
                </c:pt>
                <c:pt idx="399">
                  <c:v>6.5027146749595977E-2</c:v>
                </c:pt>
                <c:pt idx="400">
                  <c:v>6.5269946749595978E-2</c:v>
                </c:pt>
                <c:pt idx="401">
                  <c:v>6.5529146749595979E-2</c:v>
                </c:pt>
                <c:pt idx="402">
                  <c:v>6.5760746749595977E-2</c:v>
                </c:pt>
                <c:pt idx="403">
                  <c:v>6.6033146749595983E-2</c:v>
                </c:pt>
                <c:pt idx="404">
                  <c:v>6.6256346749595976E-2</c:v>
                </c:pt>
                <c:pt idx="405">
                  <c:v>6.6499546749595975E-2</c:v>
                </c:pt>
                <c:pt idx="406">
                  <c:v>6.6742746749595974E-2</c:v>
                </c:pt>
                <c:pt idx="407">
                  <c:v>6.6977546749595968E-2</c:v>
                </c:pt>
                <c:pt idx="408">
                  <c:v>6.7247146749595976E-2</c:v>
                </c:pt>
                <c:pt idx="409">
                  <c:v>6.748194674959597E-2</c:v>
                </c:pt>
                <c:pt idx="410">
                  <c:v>6.7742746749595975E-2</c:v>
                </c:pt>
                <c:pt idx="411">
                  <c:v>6.798194674959597E-2</c:v>
                </c:pt>
                <c:pt idx="412">
                  <c:v>6.8214346749595978E-2</c:v>
                </c:pt>
                <c:pt idx="413">
                  <c:v>6.8455546749595975E-2</c:v>
                </c:pt>
                <c:pt idx="414">
                  <c:v>6.8694346749595972E-2</c:v>
                </c:pt>
                <c:pt idx="415">
                  <c:v>6.8930346749595972E-2</c:v>
                </c:pt>
                <c:pt idx="416">
                  <c:v>6.9201146749595974E-2</c:v>
                </c:pt>
                <c:pt idx="417">
                  <c:v>6.9418746749595972E-2</c:v>
                </c:pt>
                <c:pt idx="418">
                  <c:v>6.9697946749595979E-2</c:v>
                </c:pt>
                <c:pt idx="419">
                  <c:v>6.9948346749595977E-2</c:v>
                </c:pt>
                <c:pt idx="420">
                  <c:v>7.0207546749595978E-2</c:v>
                </c:pt>
                <c:pt idx="421">
                  <c:v>7.0449146749595973E-2</c:v>
                </c:pt>
                <c:pt idx="422">
                  <c:v>7.0699146749595973E-2</c:v>
                </c:pt>
                <c:pt idx="423">
                  <c:v>7.0953146749595977E-2</c:v>
                </c:pt>
                <c:pt idx="424">
                  <c:v>7.1192346749595972E-2</c:v>
                </c:pt>
                <c:pt idx="425">
                  <c:v>7.1454346749595971E-2</c:v>
                </c:pt>
                <c:pt idx="426">
                  <c:v>7.1696346749595977E-2</c:v>
                </c:pt>
                <c:pt idx="427">
                  <c:v>7.1966746749595967E-2</c:v>
                </c:pt>
                <c:pt idx="428">
                  <c:v>7.2221146749595982E-2</c:v>
                </c:pt>
                <c:pt idx="429">
                  <c:v>7.2465546749595974E-2</c:v>
                </c:pt>
                <c:pt idx="430">
                  <c:v>7.2705546749595978E-2</c:v>
                </c:pt>
                <c:pt idx="431">
                  <c:v>7.2955946749595976E-2</c:v>
                </c:pt>
                <c:pt idx="432" formatCode="General">
                  <c:v>7.3205146749595981E-2</c:v>
                </c:pt>
                <c:pt idx="433" formatCode="General">
                  <c:v>7.3450346749595982E-2</c:v>
                </c:pt>
                <c:pt idx="434" formatCode="General">
                  <c:v>7.3720746749595986E-2</c:v>
                </c:pt>
                <c:pt idx="435" formatCode="General">
                  <c:v>7.3969946749595977E-2</c:v>
                </c:pt>
                <c:pt idx="436" formatCode="General">
                  <c:v>7.4217146749595966E-2</c:v>
                </c:pt>
                <c:pt idx="437" formatCode="General">
                  <c:v>7.4496746749595971E-2</c:v>
                </c:pt>
                <c:pt idx="438" formatCode="General">
                  <c:v>7.4762346749595976E-2</c:v>
                </c:pt>
                <c:pt idx="439" formatCode="General">
                  <c:v>7.5013946749595981E-2</c:v>
                </c:pt>
                <c:pt idx="440" formatCode="General">
                  <c:v>7.5263946749595967E-2</c:v>
                </c:pt>
                <c:pt idx="441" formatCode="General">
                  <c:v>7.5516746749595978E-2</c:v>
                </c:pt>
                <c:pt idx="442" formatCode="General">
                  <c:v>7.5786746749595985E-2</c:v>
                </c:pt>
                <c:pt idx="443" formatCode="General">
                  <c:v>7.6043146749595975E-2</c:v>
                </c:pt>
                <c:pt idx="444" formatCode="General">
                  <c:v>7.6324746749595981E-2</c:v>
                </c:pt>
                <c:pt idx="445" formatCode="General">
                  <c:v>7.6564346749595974E-2</c:v>
                </c:pt>
                <c:pt idx="446" formatCode="General">
                  <c:v>7.6804746749595976E-2</c:v>
                </c:pt>
                <c:pt idx="447" formatCode="General">
                  <c:v>7.7049946749595977E-2</c:v>
                </c:pt>
                <c:pt idx="448" formatCode="General">
                  <c:v>7.7321146749595976E-2</c:v>
                </c:pt>
                <c:pt idx="449" formatCode="General">
                  <c:v>7.7572346749595983E-2</c:v>
                </c:pt>
                <c:pt idx="450" formatCode="General">
                  <c:v>7.7810346749595971E-2</c:v>
                </c:pt>
                <c:pt idx="451" formatCode="General">
                  <c:v>7.8058746749595981E-2</c:v>
                </c:pt>
                <c:pt idx="452" formatCode="General">
                  <c:v>7.8305146749595975E-2</c:v>
                </c:pt>
                <c:pt idx="453" formatCode="General">
                  <c:v>7.8585546749595975E-2</c:v>
                </c:pt>
                <c:pt idx="454" formatCode="General">
                  <c:v>7.885034674959597E-2</c:v>
                </c:pt>
                <c:pt idx="455" formatCode="General">
                  <c:v>7.9128746749595982E-2</c:v>
                </c:pt>
                <c:pt idx="456" formatCode="General">
                  <c:v>7.9395946749595978E-2</c:v>
                </c:pt>
                <c:pt idx="457" formatCode="General">
                  <c:v>7.9648746749595975E-2</c:v>
                </c:pt>
                <c:pt idx="458" formatCode="General">
                  <c:v>7.9900346749595966E-2</c:v>
                </c:pt>
                <c:pt idx="459" formatCode="General">
                  <c:v>8.0154346749595984E-2</c:v>
                </c:pt>
                <c:pt idx="460" formatCode="General">
                  <c:v>8.0420746749595984E-2</c:v>
                </c:pt>
                <c:pt idx="461" formatCode="General">
                  <c:v>8.0681946749595973E-2</c:v>
                </c:pt>
                <c:pt idx="462" formatCode="General">
                  <c:v>8.0928746749595978E-2</c:v>
                </c:pt>
                <c:pt idx="463" formatCode="General">
                  <c:v>8.1213146749595996E-2</c:v>
                </c:pt>
                <c:pt idx="464" formatCode="General">
                  <c:v>8.1463946749595978E-2</c:v>
                </c:pt>
                <c:pt idx="465" formatCode="General">
                  <c:v>8.1740746749595986E-2</c:v>
                </c:pt>
                <c:pt idx="466" formatCode="General">
                  <c:v>8.1983546749595973E-2</c:v>
                </c:pt>
                <c:pt idx="467" formatCode="General">
                  <c:v>8.2231546749595985E-2</c:v>
                </c:pt>
                <c:pt idx="468" formatCode="General">
                  <c:v>8.2481546749595985E-2</c:v>
                </c:pt>
                <c:pt idx="469" formatCode="General">
                  <c:v>8.2730346749595979E-2</c:v>
                </c:pt>
                <c:pt idx="470" formatCode="General">
                  <c:v>8.2975546749595994E-2</c:v>
                </c:pt>
                <c:pt idx="471" formatCode="General">
                  <c:v>8.3265546749595992E-2</c:v>
                </c:pt>
                <c:pt idx="472" formatCode="General">
                  <c:v>8.354794674959598E-2</c:v>
                </c:pt>
                <c:pt idx="473" formatCode="General">
                  <c:v>8.3809946749595993E-2</c:v>
                </c:pt>
                <c:pt idx="474" formatCode="General">
                  <c:v>8.4073546749595995E-2</c:v>
                </c:pt>
                <c:pt idx="475" formatCode="General">
                  <c:v>8.4345546749595976E-2</c:v>
                </c:pt>
                <c:pt idx="476" formatCode="General">
                  <c:v>8.4597546749595978E-2</c:v>
                </c:pt>
                <c:pt idx="477" formatCode="General">
                  <c:v>8.4851946749595994E-2</c:v>
                </c:pt>
                <c:pt idx="478" formatCode="General">
                  <c:v>8.5107946749595986E-2</c:v>
                </c:pt>
                <c:pt idx="479" formatCode="General">
                  <c:v>8.5371146749595977E-2</c:v>
                </c:pt>
                <c:pt idx="480" formatCode="General">
                  <c:v>8.5625546749595979E-2</c:v>
                </c:pt>
                <c:pt idx="481" formatCode="General">
                  <c:v>8.5887546749595992E-2</c:v>
                </c:pt>
                <c:pt idx="482" formatCode="General">
                  <c:v>8.6145546749595972E-2</c:v>
                </c:pt>
                <c:pt idx="483" formatCode="General">
                  <c:v>8.6423946749595984E-2</c:v>
                </c:pt>
                <c:pt idx="484" formatCode="General">
                  <c:v>8.6676746749595995E-2</c:v>
                </c:pt>
                <c:pt idx="485" formatCode="General">
                  <c:v>8.6945946749595979E-2</c:v>
                </c:pt>
                <c:pt idx="486" formatCode="General">
                  <c:v>8.7169946749595995E-2</c:v>
                </c:pt>
                <c:pt idx="487" formatCode="General">
                  <c:v>8.7454746749595996E-2</c:v>
                </c:pt>
                <c:pt idx="488" formatCode="General">
                  <c:v>8.770354674959599E-2</c:v>
                </c:pt>
                <c:pt idx="489" formatCode="General">
                  <c:v>8.7963946749595984E-2</c:v>
                </c:pt>
                <c:pt idx="490" formatCode="General">
                  <c:v>8.8219946749595976E-2</c:v>
                </c:pt>
                <c:pt idx="491" formatCode="General">
                  <c:v>8.8499146749595969E-2</c:v>
                </c:pt>
                <c:pt idx="492" formatCode="General">
                  <c:v>8.8751146749595999E-2</c:v>
                </c:pt>
                <c:pt idx="493" formatCode="General">
                  <c:v>8.9003546749595971E-2</c:v>
                </c:pt>
                <c:pt idx="494" formatCode="General">
                  <c:v>8.9287946749595989E-2</c:v>
                </c:pt>
                <c:pt idx="495" formatCode="General">
                  <c:v>8.9543946749595982E-2</c:v>
                </c:pt>
                <c:pt idx="496" formatCode="General">
                  <c:v>8.9793146749595987E-2</c:v>
                </c:pt>
                <c:pt idx="497" formatCode="General">
                  <c:v>9.0047146749595991E-2</c:v>
                </c:pt>
                <c:pt idx="498" formatCode="General">
                  <c:v>9.0299546749595977E-2</c:v>
                </c:pt>
                <c:pt idx="499" formatCode="General">
                  <c:v>9.0557946749595983E-2</c:v>
                </c:pt>
                <c:pt idx="500" formatCode="General">
                  <c:v>9.0847946749595981E-2</c:v>
                </c:pt>
                <c:pt idx="501" formatCode="General">
                  <c:v>9.110114674959599E-2</c:v>
                </c:pt>
                <c:pt idx="502" formatCode="General">
                  <c:v>9.1345946749595994E-2</c:v>
                </c:pt>
                <c:pt idx="503" formatCode="General">
                  <c:v>9.1617546749595977E-2</c:v>
                </c:pt>
                <c:pt idx="504" formatCode="General">
                  <c:v>9.186474674959598E-2</c:v>
                </c:pt>
                <c:pt idx="505" formatCode="General">
                  <c:v>9.2121546749595995E-2</c:v>
                </c:pt>
                <c:pt idx="506" formatCode="General">
                  <c:v>9.2363146749595976E-2</c:v>
                </c:pt>
                <c:pt idx="507" formatCode="General">
                  <c:v>9.2625146749595988E-2</c:v>
                </c:pt>
                <c:pt idx="508" formatCode="General">
                  <c:v>9.2886346749595977E-2</c:v>
                </c:pt>
                <c:pt idx="509" formatCode="General">
                  <c:v>9.3154746749595979E-2</c:v>
                </c:pt>
                <c:pt idx="510" formatCode="General">
                  <c:v>9.3426346749595976E-2</c:v>
                </c:pt>
                <c:pt idx="511" formatCode="General">
                  <c:v>9.3705946749595981E-2</c:v>
                </c:pt>
                <c:pt idx="512" formatCode="General">
                  <c:v>9.3965146749595996E-2</c:v>
                </c:pt>
                <c:pt idx="513" formatCode="General">
                  <c:v>9.4221946749595983E-2</c:v>
                </c:pt>
                <c:pt idx="514" formatCode="General">
                  <c:v>9.4479146749595982E-2</c:v>
                </c:pt>
                <c:pt idx="515" formatCode="General">
                  <c:v>9.4733946749595982E-2</c:v>
                </c:pt>
                <c:pt idx="516" formatCode="General">
                  <c:v>9.4981546749595983E-2</c:v>
                </c:pt>
                <c:pt idx="517" formatCode="General">
                  <c:v>9.5242746749595972E-2</c:v>
                </c:pt>
                <c:pt idx="518" formatCode="General">
                  <c:v>9.5520346749595988E-2</c:v>
                </c:pt>
                <c:pt idx="519" formatCode="General">
                  <c:v>9.5751946749595987E-2</c:v>
                </c:pt>
                <c:pt idx="520" formatCode="General">
                  <c:v>9.6036746749595989E-2</c:v>
                </c:pt>
                <c:pt idx="521" formatCode="General">
                  <c:v>9.6289146749595989E-2</c:v>
                </c:pt>
                <c:pt idx="522" formatCode="General">
                  <c:v>9.6565946749595982E-2</c:v>
                </c:pt>
                <c:pt idx="523" formatCode="General">
                  <c:v>9.6820346749595998E-2</c:v>
                </c:pt>
                <c:pt idx="524" formatCode="General">
                  <c:v>9.7102346749595989E-2</c:v>
                </c:pt>
                <c:pt idx="525" formatCode="General">
                  <c:v>9.7355146749595972E-2</c:v>
                </c:pt>
                <c:pt idx="526" formatCode="General">
                  <c:v>9.7612346749595999E-2</c:v>
                </c:pt>
                <c:pt idx="527" formatCode="General">
                  <c:v>9.7861146749595992E-2</c:v>
                </c:pt>
                <c:pt idx="528" formatCode="General">
                  <c:v>9.8143946749595978E-2</c:v>
                </c:pt>
                <c:pt idx="529" formatCode="General">
                  <c:v>9.8400746749595994E-2</c:v>
                </c:pt>
                <c:pt idx="530" formatCode="General">
                  <c:v>9.8689546749595985E-2</c:v>
                </c:pt>
                <c:pt idx="531" formatCode="General">
                  <c:v>9.8914346749595983E-2</c:v>
                </c:pt>
                <c:pt idx="532" formatCode="General">
                  <c:v>9.9208346749595985E-2</c:v>
                </c:pt>
                <c:pt idx="533" formatCode="General">
                  <c:v>9.9459946749595976E-2</c:v>
                </c:pt>
                <c:pt idx="534" formatCode="General">
                  <c:v>9.9703946749595984E-2</c:v>
                </c:pt>
                <c:pt idx="535" formatCode="General">
                  <c:v>9.9954346749595982E-2</c:v>
                </c:pt>
                <c:pt idx="536" formatCode="General">
                  <c:v>0.10020954674959599</c:v>
                </c:pt>
                <c:pt idx="537" formatCode="General">
                  <c:v>0.10049674674959599</c:v>
                </c:pt>
                <c:pt idx="538" formatCode="General">
                  <c:v>0.10072114674959598</c:v>
                </c:pt>
                <c:pt idx="539" formatCode="General">
                  <c:v>0.10101154674959599</c:v>
                </c:pt>
                <c:pt idx="540" formatCode="General">
                  <c:v>0.10125994674959599</c:v>
                </c:pt>
                <c:pt idx="541" formatCode="General">
                  <c:v>0.10154314674959598</c:v>
                </c:pt>
                <c:pt idx="542" formatCode="General">
                  <c:v>0.10178594674959598</c:v>
                </c:pt>
                <c:pt idx="543" formatCode="General">
                  <c:v>0.10206914674959598</c:v>
                </c:pt>
                <c:pt idx="544" formatCode="General">
                  <c:v>0.10233594674959598</c:v>
                </c:pt>
                <c:pt idx="545" formatCode="General">
                  <c:v>0.10260194674959598</c:v>
                </c:pt>
                <c:pt idx="546" formatCode="General">
                  <c:v>0.10287114674959598</c:v>
                </c:pt>
                <c:pt idx="547" formatCode="General">
                  <c:v>0.10312794674959598</c:v>
                </c:pt>
                <c:pt idx="548" formatCode="General">
                  <c:v>0.10338074674959598</c:v>
                </c:pt>
                <c:pt idx="549" formatCode="General">
                  <c:v>0.10366994674959598</c:v>
                </c:pt>
                <c:pt idx="550" formatCode="General">
                  <c:v>0.10393314674959597</c:v>
                </c:pt>
                <c:pt idx="551" formatCode="General">
                  <c:v>0.10419514674959598</c:v>
                </c:pt>
                <c:pt idx="552" formatCode="General">
                  <c:v>0.10444314674959598</c:v>
                </c:pt>
                <c:pt idx="553" formatCode="General">
                  <c:v>0.10472434674959599</c:v>
                </c:pt>
                <c:pt idx="554" formatCode="General">
                  <c:v>0.10497674674959599</c:v>
                </c:pt>
                <c:pt idx="555" formatCode="General">
                  <c:v>0.10523794674959598</c:v>
                </c:pt>
                <c:pt idx="556" formatCode="General">
                  <c:v>0.10551714674959597</c:v>
                </c:pt>
                <c:pt idx="557" formatCode="General">
                  <c:v>0.10577554674959598</c:v>
                </c:pt>
                <c:pt idx="558" formatCode="General">
                  <c:v>0.10603234674959598</c:v>
                </c:pt>
                <c:pt idx="559" formatCode="General">
                  <c:v>0.10631274674959598</c:v>
                </c:pt>
                <c:pt idx="560" formatCode="General">
                  <c:v>0.10657154674959597</c:v>
                </c:pt>
                <c:pt idx="561" formatCode="General">
                  <c:v>0.10682754674959599</c:v>
                </c:pt>
                <c:pt idx="562" formatCode="General">
                  <c:v>0.10711274674959599</c:v>
                </c:pt>
                <c:pt idx="563" formatCode="General">
                  <c:v>0.10736354674959597</c:v>
                </c:pt>
                <c:pt idx="564" formatCode="General">
                  <c:v>0.10762954674959598</c:v>
                </c:pt>
                <c:pt idx="565" formatCode="General">
                  <c:v>0.10790274674959598</c:v>
                </c:pt>
                <c:pt idx="566" formatCode="General">
                  <c:v>0.10816514674959599</c:v>
                </c:pt>
                <c:pt idx="567" formatCode="General">
                  <c:v>0.10842514674959598</c:v>
                </c:pt>
                <c:pt idx="568" formatCode="General">
                  <c:v>0.10869994674959597</c:v>
                </c:pt>
                <c:pt idx="569" formatCode="General">
                  <c:v>0.10897114674959597</c:v>
                </c:pt>
                <c:pt idx="570" formatCode="General">
                  <c:v>0.109233546749596</c:v>
                </c:pt>
                <c:pt idx="571" formatCode="General">
                  <c:v>0.10947914674959598</c:v>
                </c:pt>
                <c:pt idx="572" formatCode="General">
                  <c:v>0.10975194674959597</c:v>
                </c:pt>
                <c:pt idx="573" formatCode="General">
                  <c:v>0.11002874674959598</c:v>
                </c:pt>
                <c:pt idx="574" formatCode="General">
                  <c:v>0.11028714674959599</c:v>
                </c:pt>
                <c:pt idx="575" formatCode="General">
                  <c:v>0.11056714674959599</c:v>
                </c:pt>
                <c:pt idx="576" formatCode="General">
                  <c:v>0.11081834674959598</c:v>
                </c:pt>
                <c:pt idx="577" formatCode="General">
                  <c:v>0.11108234674959599</c:v>
                </c:pt>
                <c:pt idx="578" formatCode="General">
                  <c:v>0.11136434674959599</c:v>
                </c:pt>
                <c:pt idx="579" formatCode="General">
                  <c:v>0.11160994674959598</c:v>
                </c:pt>
                <c:pt idx="580" formatCode="General">
                  <c:v>0.11186114674959599</c:v>
                </c:pt>
                <c:pt idx="581" formatCode="General">
                  <c:v>0.11211754674959598</c:v>
                </c:pt>
                <c:pt idx="582" formatCode="General">
                  <c:v>0.11240834674959599</c:v>
                </c:pt>
                <c:pt idx="583" formatCode="General">
                  <c:v>0.11266594674959599</c:v>
                </c:pt>
                <c:pt idx="584" formatCode="General">
                  <c:v>0.11292634674959599</c:v>
                </c:pt>
                <c:pt idx="585" formatCode="General">
                  <c:v>0.113205946749596</c:v>
                </c:pt>
                <c:pt idx="586" formatCode="General">
                  <c:v>0.11350074674959598</c:v>
                </c:pt>
                <c:pt idx="587" formatCode="General">
                  <c:v>0.11376754674959598</c:v>
                </c:pt>
                <c:pt idx="588" formatCode="General">
                  <c:v>0.11403994674959599</c:v>
                </c:pt>
                <c:pt idx="589" formatCode="General">
                  <c:v>0.11428274674959597</c:v>
                </c:pt>
                <c:pt idx="590" formatCode="General">
                  <c:v>0.11456394674959598</c:v>
                </c:pt>
                <c:pt idx="591" formatCode="General">
                  <c:v>0.11485754674959597</c:v>
                </c:pt>
                <c:pt idx="592" formatCode="General">
                  <c:v>0.11512234674959598</c:v>
                </c:pt>
                <c:pt idx="593" formatCode="General">
                  <c:v>0.11537514674959599</c:v>
                </c:pt>
                <c:pt idx="594" formatCode="General">
                  <c:v>0.11566994674959599</c:v>
                </c:pt>
                <c:pt idx="595" formatCode="General">
                  <c:v>0.11593154674959598</c:v>
                </c:pt>
                <c:pt idx="596" formatCode="General">
                  <c:v>0.11617354674959599</c:v>
                </c:pt>
                <c:pt idx="597" formatCode="General">
                  <c:v>0.11642514674959598</c:v>
                </c:pt>
                <c:pt idx="598" formatCode="General">
                  <c:v>0.11667634674959598</c:v>
                </c:pt>
                <c:pt idx="599" formatCode="General">
                  <c:v>0.11696034674959599</c:v>
                </c:pt>
                <c:pt idx="600" formatCode="General">
                  <c:v>0.11722314674959598</c:v>
                </c:pt>
                <c:pt idx="601" formatCode="General">
                  <c:v>0.11749114674959599</c:v>
                </c:pt>
                <c:pt idx="602" formatCode="General">
                  <c:v>0.11774594674959599</c:v>
                </c:pt>
                <c:pt idx="603" formatCode="General">
                  <c:v>0.11800714674959599</c:v>
                </c:pt>
                <c:pt idx="604" formatCode="General">
                  <c:v>0.11826434674959599</c:v>
                </c:pt>
                <c:pt idx="605" formatCode="General">
                  <c:v>0.11852594674959599</c:v>
                </c:pt>
                <c:pt idx="606" formatCode="General">
                  <c:v>0.11881034674959599</c:v>
                </c:pt>
                <c:pt idx="607" formatCode="General">
                  <c:v>0.11905234674959597</c:v>
                </c:pt>
                <c:pt idx="608" formatCode="General">
                  <c:v>0.11933474674959597</c:v>
                </c:pt>
                <c:pt idx="609" formatCode="General">
                  <c:v>0.11958994674959599</c:v>
                </c:pt>
                <c:pt idx="610" formatCode="General">
                  <c:v>0.11985954674959599</c:v>
                </c:pt>
                <c:pt idx="611" formatCode="General">
                  <c:v>0.12013274674959598</c:v>
                </c:pt>
                <c:pt idx="612" formatCode="General">
                  <c:v>0.12040354674959598</c:v>
                </c:pt>
                <c:pt idx="613" formatCode="General">
                  <c:v>0.12066074674959598</c:v>
                </c:pt>
                <c:pt idx="614" formatCode="General">
                  <c:v>0.12091394674959599</c:v>
                </c:pt>
                <c:pt idx="615" formatCode="General">
                  <c:v>0.12117634674959599</c:v>
                </c:pt>
                <c:pt idx="616" formatCode="General">
                  <c:v>0.12145834674959598</c:v>
                </c:pt>
                <c:pt idx="617" formatCode="General">
                  <c:v>0.12170914674959599</c:v>
                </c:pt>
                <c:pt idx="618" formatCode="General">
                  <c:v>0.12197114674959599</c:v>
                </c:pt>
                <c:pt idx="619" formatCode="General">
                  <c:v>0.12225394674959598</c:v>
                </c:pt>
                <c:pt idx="620" formatCode="General">
                  <c:v>0.12250794674959599</c:v>
                </c:pt>
                <c:pt idx="621" formatCode="General">
                  <c:v>0.12277194674959599</c:v>
                </c:pt>
                <c:pt idx="622" formatCode="General">
                  <c:v>0.12303194674959599</c:v>
                </c:pt>
                <c:pt idx="623" formatCode="General">
                  <c:v>0.12332754674959599</c:v>
                </c:pt>
                <c:pt idx="624" formatCode="General">
                  <c:v>0.12357994674959599</c:v>
                </c:pt>
                <c:pt idx="625" formatCode="General">
                  <c:v>0.12383994674959599</c:v>
                </c:pt>
                <c:pt idx="626" formatCode="General">
                  <c:v>0.12410634674959599</c:v>
                </c:pt>
                <c:pt idx="627" formatCode="General">
                  <c:v>0.12439994674959598</c:v>
                </c:pt>
                <c:pt idx="628" formatCode="General">
                  <c:v>0.12465754674959598</c:v>
                </c:pt>
                <c:pt idx="629" formatCode="General">
                  <c:v>0.12492394674959599</c:v>
                </c:pt>
                <c:pt idx="630" formatCode="General">
                  <c:v>0.12519634674959598</c:v>
                </c:pt>
                <c:pt idx="631" formatCode="General">
                  <c:v>0.12545994674959599</c:v>
                </c:pt>
                <c:pt idx="632" formatCode="General">
                  <c:v>0.12572794674959598</c:v>
                </c:pt>
                <c:pt idx="633" formatCode="General">
                  <c:v>0.12600354674959599</c:v>
                </c:pt>
                <c:pt idx="634" formatCode="General">
                  <c:v>0.12626034674959599</c:v>
                </c:pt>
                <c:pt idx="635" formatCode="General">
                  <c:v>0.126551146749596</c:v>
                </c:pt>
                <c:pt idx="636" formatCode="General">
                  <c:v>0.12680914674959598</c:v>
                </c:pt>
                <c:pt idx="637" formatCode="General">
                  <c:v>0.12706634674959599</c:v>
                </c:pt>
                <c:pt idx="638" formatCode="General">
                  <c:v>0.12734434674959597</c:v>
                </c:pt>
                <c:pt idx="639" formatCode="General">
                  <c:v>0.12761394674959597</c:v>
                </c:pt>
                <c:pt idx="640" formatCode="General">
                  <c:v>0.127887946749596</c:v>
                </c:pt>
                <c:pt idx="641" formatCode="General">
                  <c:v>0.12815114674959599</c:v>
                </c:pt>
                <c:pt idx="642" formatCode="General">
                  <c:v>0.12844074674959599</c:v>
                </c:pt>
                <c:pt idx="643" formatCode="General">
                  <c:v>0.12870274674959598</c:v>
                </c:pt>
                <c:pt idx="644" formatCode="General">
                  <c:v>0.12895914674959599</c:v>
                </c:pt>
                <c:pt idx="645" formatCode="General">
                  <c:v>0.12921554674959598</c:v>
                </c:pt>
                <c:pt idx="646" formatCode="General">
                  <c:v>0.129512346749596</c:v>
                </c:pt>
                <c:pt idx="647" formatCode="General">
                  <c:v>0.129778746749596</c:v>
                </c:pt>
                <c:pt idx="648" formatCode="General">
                  <c:v>0.13006114674959598</c:v>
                </c:pt>
                <c:pt idx="649" formatCode="General">
                  <c:v>0.130327946749596</c:v>
                </c:pt>
                <c:pt idx="650" formatCode="General">
                  <c:v>0.13058914674959599</c:v>
                </c:pt>
                <c:pt idx="651" formatCode="General">
                  <c:v>0.13085074674959599</c:v>
                </c:pt>
                <c:pt idx="652" formatCode="General">
                  <c:v>0.13111594674959598</c:v>
                </c:pt>
                <c:pt idx="653" formatCode="General">
                  <c:v>0.13136834674959597</c:v>
                </c:pt>
                <c:pt idx="654" formatCode="General">
                  <c:v>0.13165194674959599</c:v>
                </c:pt>
                <c:pt idx="655" formatCode="General">
                  <c:v>0.13191114674959598</c:v>
                </c:pt>
                <c:pt idx="656" formatCode="General">
                  <c:v>0.13217994674959599</c:v>
                </c:pt>
                <c:pt idx="657" formatCode="General">
                  <c:v>0.13247474674959597</c:v>
                </c:pt>
                <c:pt idx="658" formatCode="General">
                  <c:v>0.13272954674959597</c:v>
                </c:pt>
                <c:pt idx="659" formatCode="General">
                  <c:v>0.133016346749596</c:v>
                </c:pt>
                <c:pt idx="660" formatCode="General">
                  <c:v>0.13329554674959598</c:v>
                </c:pt>
                <c:pt idx="661" formatCode="General">
                  <c:v>0.13357354674959598</c:v>
                </c:pt>
                <c:pt idx="662" formatCode="General">
                  <c:v>0.13386434674959599</c:v>
                </c:pt>
                <c:pt idx="663" formatCode="General">
                  <c:v>0.13411994674959599</c:v>
                </c:pt>
                <c:pt idx="664" formatCode="General">
                  <c:v>0.13442274674959598</c:v>
                </c:pt>
                <c:pt idx="665" formatCode="General">
                  <c:v>0.13468514674959597</c:v>
                </c:pt>
                <c:pt idx="666" formatCode="General">
                  <c:v>0.13497634674959599</c:v>
                </c:pt>
                <c:pt idx="667" formatCode="General">
                  <c:v>0.13524034674959598</c:v>
                </c:pt>
                <c:pt idx="668" formatCode="General">
                  <c:v>0.13549954674959599</c:v>
                </c:pt>
                <c:pt idx="669" formatCode="General">
                  <c:v>0.135784346749596</c:v>
                </c:pt>
                <c:pt idx="670" formatCode="General">
                  <c:v>0.13605834674959599</c:v>
                </c:pt>
                <c:pt idx="671" formatCode="General">
                  <c:v>0.13632634674959598</c:v>
                </c:pt>
                <c:pt idx="672" formatCode="General">
                  <c:v>0.13661754674959597</c:v>
                </c:pt>
                <c:pt idx="673" formatCode="General">
                  <c:v>0.13684274674959598</c:v>
                </c:pt>
                <c:pt idx="674" formatCode="General">
                  <c:v>0.13714634674959597</c:v>
                </c:pt>
                <c:pt idx="675" formatCode="General">
                  <c:v>0.137424346749596</c:v>
                </c:pt>
                <c:pt idx="676" formatCode="General">
                  <c:v>0.13772994674959599</c:v>
                </c:pt>
                <c:pt idx="677" formatCode="General">
                  <c:v>0.13812234674959598</c:v>
                </c:pt>
              </c:numCache>
            </c:numRef>
          </c:xVal>
          <c:yVal>
            <c:numRef>
              <c:f>'46NTAL'!$I$22:$I$699</c:f>
              <c:numCache>
                <c:formatCode>0.000</c:formatCode>
                <c:ptCount val="678"/>
                <c:pt idx="0">
                  <c:v>7.3808174151555725</c:v>
                </c:pt>
                <c:pt idx="1">
                  <c:v>7.2567973996404662</c:v>
                </c:pt>
                <c:pt idx="2">
                  <c:v>7.6176244857641295</c:v>
                </c:pt>
                <c:pt idx="3">
                  <c:v>7.7225840480750678</c:v>
                </c:pt>
                <c:pt idx="4">
                  <c:v>7.406333008511548</c:v>
                </c:pt>
                <c:pt idx="5">
                  <c:v>7.4622436712437681</c:v>
                </c:pt>
                <c:pt idx="6">
                  <c:v>11.526084777997573</c:v>
                </c:pt>
                <c:pt idx="7">
                  <c:v>17.189631601270616</c:v>
                </c:pt>
                <c:pt idx="8">
                  <c:v>23.995128296911641</c:v>
                </c:pt>
                <c:pt idx="9">
                  <c:v>29.93543290070917</c:v>
                </c:pt>
                <c:pt idx="10">
                  <c:v>36.43830042734325</c:v>
                </c:pt>
                <c:pt idx="11">
                  <c:v>42.797426722880317</c:v>
                </c:pt>
                <c:pt idx="12">
                  <c:v>50.172805555388301</c:v>
                </c:pt>
                <c:pt idx="13">
                  <c:v>58.161321046567899</c:v>
                </c:pt>
                <c:pt idx="14">
                  <c:v>65.256892426038718</c:v>
                </c:pt>
                <c:pt idx="15">
                  <c:v>73.301420235700959</c:v>
                </c:pt>
                <c:pt idx="16">
                  <c:v>81.622451686511639</c:v>
                </c:pt>
                <c:pt idx="17">
                  <c:v>89.307118139679204</c:v>
                </c:pt>
                <c:pt idx="18">
                  <c:v>98.351938533496067</c:v>
                </c:pt>
                <c:pt idx="19">
                  <c:v>106.09963155192541</c:v>
                </c:pt>
                <c:pt idx="20">
                  <c:v>114.66616164000577</c:v>
                </c:pt>
                <c:pt idx="21">
                  <c:v>124.67925305659425</c:v>
                </c:pt>
                <c:pt idx="22">
                  <c:v>133.51923711331031</c:v>
                </c:pt>
                <c:pt idx="23">
                  <c:v>142.9442500137063</c:v>
                </c:pt>
                <c:pt idx="24">
                  <c:v>151.85335998070948</c:v>
                </c:pt>
                <c:pt idx="25">
                  <c:v>161.14876179931713</c:v>
                </c:pt>
                <c:pt idx="26">
                  <c:v>170.5463276470991</c:v>
                </c:pt>
                <c:pt idx="27">
                  <c:v>180.55128660365378</c:v>
                </c:pt>
                <c:pt idx="28">
                  <c:v>190.63452048803359</c:v>
                </c:pt>
                <c:pt idx="29">
                  <c:v>200.02395387578176</c:v>
                </c:pt>
                <c:pt idx="30">
                  <c:v>211.39211644549843</c:v>
                </c:pt>
                <c:pt idx="31">
                  <c:v>220.61940891132315</c:v>
                </c:pt>
                <c:pt idx="32">
                  <c:v>231.55858421425808</c:v>
                </c:pt>
                <c:pt idx="33">
                  <c:v>241.71399368143767</c:v>
                </c:pt>
                <c:pt idx="34">
                  <c:v>251.0470081277015</c:v>
                </c:pt>
                <c:pt idx="35">
                  <c:v>260.61942186620968</c:v>
                </c:pt>
                <c:pt idx="36">
                  <c:v>271.44016821990272</c:v>
                </c:pt>
                <c:pt idx="37">
                  <c:v>282.76411053818572</c:v>
                </c:pt>
                <c:pt idx="38">
                  <c:v>292.5118804461722</c:v>
                </c:pt>
                <c:pt idx="39">
                  <c:v>302.94531839075654</c:v>
                </c:pt>
                <c:pt idx="40">
                  <c:v>313.65830964900204</c:v>
                </c:pt>
                <c:pt idx="41">
                  <c:v>324.38248303979395</c:v>
                </c:pt>
                <c:pt idx="42">
                  <c:v>335.59867026262935</c:v>
                </c:pt>
                <c:pt idx="43">
                  <c:v>345.99195418579694</c:v>
                </c:pt>
                <c:pt idx="44">
                  <c:v>356.54229624336688</c:v>
                </c:pt>
                <c:pt idx="45">
                  <c:v>366.48931142218089</c:v>
                </c:pt>
                <c:pt idx="46">
                  <c:v>377.02237200217905</c:v>
                </c:pt>
                <c:pt idx="47">
                  <c:v>386.91754274827775</c:v>
                </c:pt>
                <c:pt idx="48">
                  <c:v>398.81177382642943</c:v>
                </c:pt>
                <c:pt idx="49">
                  <c:v>409.51002500086366</c:v>
                </c:pt>
                <c:pt idx="50">
                  <c:v>421.09674743398807</c:v>
                </c:pt>
                <c:pt idx="51">
                  <c:v>430.90805218598848</c:v>
                </c:pt>
                <c:pt idx="52">
                  <c:v>442.65488242602783</c:v>
                </c:pt>
                <c:pt idx="53">
                  <c:v>453.08171274683485</c:v>
                </c:pt>
                <c:pt idx="54">
                  <c:v>462.75527395701312</c:v>
                </c:pt>
                <c:pt idx="55">
                  <c:v>474.24796482099691</c:v>
                </c:pt>
                <c:pt idx="56">
                  <c:v>484.47046708345522</c:v>
                </c:pt>
                <c:pt idx="57">
                  <c:v>496.29150602130284</c:v>
                </c:pt>
                <c:pt idx="58">
                  <c:v>505.61892940129349</c:v>
                </c:pt>
                <c:pt idx="59">
                  <c:v>516.97540155971149</c:v>
                </c:pt>
                <c:pt idx="60">
                  <c:v>527.00882412638452</c:v>
                </c:pt>
                <c:pt idx="61">
                  <c:v>536.98125324280409</c:v>
                </c:pt>
                <c:pt idx="62">
                  <c:v>547.70085212482707</c:v>
                </c:pt>
                <c:pt idx="63">
                  <c:v>557.16500248913553</c:v>
                </c:pt>
                <c:pt idx="64">
                  <c:v>567.41190213169511</c:v>
                </c:pt>
                <c:pt idx="65">
                  <c:v>578.49746171523805</c:v>
                </c:pt>
                <c:pt idx="66">
                  <c:v>589.99472708799078</c:v>
                </c:pt>
                <c:pt idx="67">
                  <c:v>599.66727174066489</c:v>
                </c:pt>
                <c:pt idx="68">
                  <c:v>610.16831075928008</c:v>
                </c:pt>
                <c:pt idx="69">
                  <c:v>620.49653500217744</c:v>
                </c:pt>
                <c:pt idx="70">
                  <c:v>631.07889862113029</c:v>
                </c:pt>
                <c:pt idx="71">
                  <c:v>641.23430808830994</c:v>
                </c:pt>
                <c:pt idx="72">
                  <c:v>651.86241679495276</c:v>
                </c:pt>
                <c:pt idx="73">
                  <c:v>661.62645162300691</c:v>
                </c:pt>
                <c:pt idx="74">
                  <c:v>673.37277358429424</c:v>
                </c:pt>
                <c:pt idx="75">
                  <c:v>683.42144451353056</c:v>
                </c:pt>
                <c:pt idx="76">
                  <c:v>694.61374263501671</c:v>
                </c:pt>
                <c:pt idx="77">
                  <c:v>703.54928309712966</c:v>
                </c:pt>
                <c:pt idx="78">
                  <c:v>714.23330246650482</c:v>
                </c:pt>
                <c:pt idx="79">
                  <c:v>726.58955893032544</c:v>
                </c:pt>
                <c:pt idx="80">
                  <c:v>736.59756755939281</c:v>
                </c:pt>
                <c:pt idx="81">
                  <c:v>747.24092462859903</c:v>
                </c:pt>
                <c:pt idx="82">
                  <c:v>758.11808992377632</c:v>
                </c:pt>
                <c:pt idx="83">
                  <c:v>767.51108126278928</c:v>
                </c:pt>
                <c:pt idx="84">
                  <c:v>776.94473490197117</c:v>
                </c:pt>
                <c:pt idx="85">
                  <c:v>788.16752974858412</c:v>
                </c:pt>
                <c:pt idx="86">
                  <c:v>797.78924652604701</c:v>
                </c:pt>
                <c:pt idx="87">
                  <c:v>807.85316581784662</c:v>
                </c:pt>
                <c:pt idx="88">
                  <c:v>817.73410475888625</c:v>
                </c:pt>
                <c:pt idx="89">
                  <c:v>829.31777751949789</c:v>
                </c:pt>
                <c:pt idx="90">
                  <c:v>838.94457708448215</c:v>
                </c:pt>
                <c:pt idx="91">
                  <c:v>849.02882752636606</c:v>
                </c:pt>
                <c:pt idx="92">
                  <c:v>859.69759853317794</c:v>
                </c:pt>
                <c:pt idx="93">
                  <c:v>870.18847197675075</c:v>
                </c:pt>
                <c:pt idx="94">
                  <c:v>879.74411251643926</c:v>
                </c:pt>
                <c:pt idx="95">
                  <c:v>889.71654163285893</c:v>
                </c:pt>
                <c:pt idx="96">
                  <c:v>900.22774622651639</c:v>
                </c:pt>
                <c:pt idx="97">
                  <c:v>910.67795736992014</c:v>
                </c:pt>
                <c:pt idx="98">
                  <c:v>921.13833408836638</c:v>
                </c:pt>
                <c:pt idx="99">
                  <c:v>930.08912291304284</c:v>
                </c:pt>
                <c:pt idx="100">
                  <c:v>940.59016193165803</c:v>
                </c:pt>
                <c:pt idx="101">
                  <c:v>949.85608358264324</c:v>
                </c:pt>
                <c:pt idx="102">
                  <c:v>960.40795047646941</c:v>
                </c:pt>
                <c:pt idx="103">
                  <c:v>970.51253206843796</c:v>
                </c:pt>
                <c:pt idx="104">
                  <c:v>979.88519225736638</c:v>
                </c:pt>
                <c:pt idx="105">
                  <c:v>989.034209795366</c:v>
                </c:pt>
                <c:pt idx="106">
                  <c:v>999.31668895057339</c:v>
                </c:pt>
                <c:pt idx="107">
                  <c:v>1009.0095647533319</c:v>
                </c:pt>
                <c:pt idx="108">
                  <c:v>1019.8663988984249</c:v>
                </c:pt>
                <c:pt idx="109">
                  <c:v>1028.7002836101155</c:v>
                </c:pt>
                <c:pt idx="110">
                  <c:v>1037.244449433103</c:v>
                </c:pt>
                <c:pt idx="111">
                  <c:v>1046.0020923319771</c:v>
                </c:pt>
                <c:pt idx="112">
                  <c:v>1053.5703629509112</c:v>
                </c:pt>
                <c:pt idx="113">
                  <c:v>1060.1627383657922</c:v>
                </c:pt>
                <c:pt idx="114">
                  <c:v>1065.9876128649851</c:v>
                </c:pt>
                <c:pt idx="115">
                  <c:v>1069.4693223169461</c:v>
                </c:pt>
                <c:pt idx="116">
                  <c:v>1071.4566922377007</c:v>
                </c:pt>
                <c:pt idx="117">
                  <c:v>1072.2089447908247</c:v>
                </c:pt>
                <c:pt idx="118">
                  <c:v>1073.0882670319772</c:v>
                </c:pt>
                <c:pt idx="119">
                  <c:v>1074.7045934636903</c:v>
                </c:pt>
                <c:pt idx="120">
                  <c:v>1075.9397108313203</c:v>
                </c:pt>
                <c:pt idx="121">
                  <c:v>1077.6576930134559</c:v>
                </c:pt>
                <c:pt idx="122">
                  <c:v>1079.1876120573102</c:v>
                </c:pt>
                <c:pt idx="123">
                  <c:v>1081.0834918026846</c:v>
                </c:pt>
                <c:pt idx="124">
                  <c:v>1082.0543042192166</c:v>
                </c:pt>
                <c:pt idx="125">
                  <c:v>1085.002320981461</c:v>
                </c:pt>
                <c:pt idx="126">
                  <c:v>1086.5932334755689</c:v>
                </c:pt>
                <c:pt idx="127">
                  <c:v>1088.5450238836754</c:v>
                </c:pt>
                <c:pt idx="128">
                  <c:v>1089.2515313491099</c:v>
                </c:pt>
                <c:pt idx="129">
                  <c:v>1091.3456398078074</c:v>
                </c:pt>
                <c:pt idx="130">
                  <c:v>1093.4854933541951</c:v>
                </c:pt>
                <c:pt idx="131">
                  <c:v>1094.7663558095151</c:v>
                </c:pt>
                <c:pt idx="132">
                  <c:v>1096.6419044048052</c:v>
                </c:pt>
                <c:pt idx="133">
                  <c:v>1097.9126012850827</c:v>
                </c:pt>
                <c:pt idx="134">
                  <c:v>1098.8935792766572</c:v>
                </c:pt>
                <c:pt idx="135">
                  <c:v>1100.6420581839193</c:v>
                </c:pt>
                <c:pt idx="136">
                  <c:v>1101.5112148500291</c:v>
                </c:pt>
                <c:pt idx="137">
                  <c:v>1103.1529552193481</c:v>
                </c:pt>
                <c:pt idx="138">
                  <c:v>1104.3067479866404</c:v>
                </c:pt>
                <c:pt idx="139">
                  <c:v>1105.0539177522435</c:v>
                </c:pt>
                <c:pt idx="140">
                  <c:v>1106.817645022069</c:v>
                </c:pt>
                <c:pt idx="141">
                  <c:v>1107.3869172244335</c:v>
                </c:pt>
                <c:pt idx="142">
                  <c:v>1108.7491042800912</c:v>
                </c:pt>
                <c:pt idx="143">
                  <c:v>1109.3285420574978</c:v>
                </c:pt>
                <c:pt idx="144">
                  <c:v>1110.5992389377757</c:v>
                </c:pt>
                <c:pt idx="145">
                  <c:v>1111.4480644538012</c:v>
                </c:pt>
                <c:pt idx="146">
                  <c:v>1112.4087112952911</c:v>
                </c:pt>
                <c:pt idx="147">
                  <c:v>1112.9424039850078</c:v>
                </c:pt>
                <c:pt idx="148">
                  <c:v>1113.9030508264975</c:v>
                </c:pt>
                <c:pt idx="149">
                  <c:v>1114.9551878433676</c:v>
                </c:pt>
                <c:pt idx="150">
                  <c:v>1116.0124076477587</c:v>
                </c:pt>
                <c:pt idx="151">
                  <c:v>1116.7189151131934</c:v>
                </c:pt>
                <c:pt idx="152">
                  <c:v>1116.7494118383199</c:v>
                </c:pt>
                <c:pt idx="153">
                  <c:v>1117.862542305443</c:v>
                </c:pt>
                <c:pt idx="154">
                  <c:v>1118.8435202970174</c:v>
                </c:pt>
                <c:pt idx="155">
                  <c:v>1119.504282674762</c:v>
                </c:pt>
                <c:pt idx="156">
                  <c:v>1119.9973130643095</c:v>
                </c:pt>
                <c:pt idx="157">
                  <c:v>1120.968125480842</c:v>
                </c:pt>
                <c:pt idx="158">
                  <c:v>1122.0304280727539</c:v>
                </c:pt>
                <c:pt idx="159">
                  <c:v>1122.5031273122172</c:v>
                </c:pt>
                <c:pt idx="160">
                  <c:v>1122.8385912886106</c:v>
                </c:pt>
                <c:pt idx="161">
                  <c:v>1123.3875323408906</c:v>
                </c:pt>
                <c:pt idx="162">
                  <c:v>1123.9212250306075</c:v>
                </c:pt>
                <c:pt idx="163">
                  <c:v>1124.7344710339851</c:v>
                </c:pt>
                <c:pt idx="164">
                  <c:v>1125.5883793375317</c:v>
                </c:pt>
                <c:pt idx="165">
                  <c:v>1126.1779826899806</c:v>
                </c:pt>
                <c:pt idx="166">
                  <c:v>1126.8387450677249</c:v>
                </c:pt>
                <c:pt idx="167">
                  <c:v>1127.4435967827371</c:v>
                </c:pt>
                <c:pt idx="168">
                  <c:v>1127.0776360812172</c:v>
                </c:pt>
                <c:pt idx="169">
                  <c:v>1128.8667772886481</c:v>
                </c:pt>
                <c:pt idx="170">
                  <c:v>1129.090419939577</c:v>
                </c:pt>
                <c:pt idx="171">
                  <c:v>1129.3445593156328</c:v>
                </c:pt>
                <c:pt idx="172">
                  <c:v>1130.096811868757</c:v>
                </c:pt>
                <c:pt idx="173">
                  <c:v>1130.9100578721348</c:v>
                </c:pt>
                <c:pt idx="174">
                  <c:v>1131.3217636613447</c:v>
                </c:pt>
                <c:pt idx="175">
                  <c:v>1131.6826415753437</c:v>
                </c:pt>
                <c:pt idx="176">
                  <c:v>1132.1502580272859</c:v>
                </c:pt>
                <c:pt idx="177">
                  <c:v>1132.8008548299881</c:v>
                </c:pt>
                <c:pt idx="178">
                  <c:v>1133.3853753949159</c:v>
                </c:pt>
                <c:pt idx="179">
                  <c:v>1133.7665844589992</c:v>
                </c:pt>
                <c:pt idx="180">
                  <c:v>1134.1376279480403</c:v>
                </c:pt>
                <c:pt idx="181">
                  <c:v>1135.2914207153324</c:v>
                </c:pt>
                <c:pt idx="182">
                  <c:v>1135.3473313780646</c:v>
                </c:pt>
                <c:pt idx="183">
                  <c:v>1135.9115207929078</c:v>
                </c:pt>
                <c:pt idx="184">
                  <c:v>1136.4757102077513</c:v>
                </c:pt>
                <c:pt idx="185">
                  <c:v>1137.0094028974681</c:v>
                </c:pt>
                <c:pt idx="186">
                  <c:v>1137.2177971858334</c:v>
                </c:pt>
                <c:pt idx="187">
                  <c:v>1137.79723496324</c:v>
                </c:pt>
                <c:pt idx="188">
                  <c:v>1138.1022022145069</c:v>
                </c:pt>
                <c:pt idx="189">
                  <c:v>1138.6460604792655</c:v>
                </c:pt>
                <c:pt idx="190">
                  <c:v>1139.1340080812922</c:v>
                </c:pt>
                <c:pt idx="191">
                  <c:v>1139.8913434219378</c:v>
                </c:pt>
                <c:pt idx="192">
                  <c:v>1140.0438270475711</c:v>
                </c:pt>
                <c:pt idx="193">
                  <c:v>1141.2128681774266</c:v>
                </c:pt>
                <c:pt idx="194">
                  <c:v>1141.3653518030599</c:v>
                </c:pt>
                <c:pt idx="195">
                  <c:v>1141.7160641420164</c:v>
                </c:pt>
                <c:pt idx="196">
                  <c:v>1142.4632339076197</c:v>
                </c:pt>
                <c:pt idx="197">
                  <c:v>1142.8088634590554</c:v>
                </c:pt>
                <c:pt idx="198">
                  <c:v>1143.0985823477588</c:v>
                </c:pt>
                <c:pt idx="199">
                  <c:v>1143.342556148772</c:v>
                </c:pt>
                <c:pt idx="200">
                  <c:v>1143.0731684101534</c:v>
                </c:pt>
                <c:pt idx="201">
                  <c:v>1143.9524906513052</c:v>
                </c:pt>
                <c:pt idx="202">
                  <c:v>1144.6844120543456</c:v>
                </c:pt>
                <c:pt idx="203">
                  <c:v>1145.1316973562029</c:v>
                </c:pt>
                <c:pt idx="204">
                  <c:v>1145.4773269076388</c:v>
                </c:pt>
                <c:pt idx="205">
                  <c:v>1146.2346622482844</c:v>
                </c:pt>
                <c:pt idx="206">
                  <c:v>1146.5243811369876</c:v>
                </c:pt>
                <c:pt idx="207">
                  <c:v>1147.1292328519996</c:v>
                </c:pt>
                <c:pt idx="208">
                  <c:v>1147.6476771791531</c:v>
                </c:pt>
                <c:pt idx="209">
                  <c:v>1147.8662370425609</c:v>
                </c:pt>
                <c:pt idx="210">
                  <c:v>1148.1559559312641</c:v>
                </c:pt>
                <c:pt idx="211">
                  <c:v>1149.2030101606131</c:v>
                </c:pt>
                <c:pt idx="212">
                  <c:v>1149.568970862133</c:v>
                </c:pt>
                <c:pt idx="213">
                  <c:v>1149.568970862133</c:v>
                </c:pt>
                <c:pt idx="214">
                  <c:v>1150.3974652280738</c:v>
                </c:pt>
                <c:pt idx="215">
                  <c:v>1150.6363562415661</c:v>
                </c:pt>
                <c:pt idx="216">
                  <c:v>1151.0531448182974</c:v>
                </c:pt>
                <c:pt idx="217">
                  <c:v>1151.3886087946908</c:v>
                </c:pt>
                <c:pt idx="218">
                  <c:v>1151.7037416209994</c:v>
                </c:pt>
                <c:pt idx="219">
                  <c:v>1152.0798678975616</c:v>
                </c:pt>
                <c:pt idx="220">
                  <c:v>1152.1561097103784</c:v>
                </c:pt>
                <c:pt idx="221">
                  <c:v>1153.0760942516995</c:v>
                </c:pt>
                <c:pt idx="222">
                  <c:v>1153.0760942516995</c:v>
                </c:pt>
                <c:pt idx="223">
                  <c:v>1154.0519894557528</c:v>
                </c:pt>
                <c:pt idx="224">
                  <c:v>1154.2959632567661</c:v>
                </c:pt>
                <c:pt idx="225">
                  <c:v>1154.6466755957226</c:v>
                </c:pt>
                <c:pt idx="226">
                  <c:v>1154.245135381555</c:v>
                </c:pt>
                <c:pt idx="227">
                  <c:v>1155.490418324227</c:v>
                </c:pt>
                <c:pt idx="228">
                  <c:v>1155.3582658486782</c:v>
                </c:pt>
                <c:pt idx="229">
                  <c:v>1155.5361634119172</c:v>
                </c:pt>
                <c:pt idx="230">
                  <c:v>1156.2833331775205</c:v>
                </c:pt>
                <c:pt idx="231">
                  <c:v>1157.132158693546</c:v>
                </c:pt>
                <c:pt idx="232">
                  <c:v>1157.416794794728</c:v>
                </c:pt>
                <c:pt idx="233">
                  <c:v>1157.8640800965861</c:v>
                </c:pt>
                <c:pt idx="234">
                  <c:v>1158.1029711100782</c:v>
                </c:pt>
                <c:pt idx="235">
                  <c:v>1158.2351235856272</c:v>
                </c:pt>
                <c:pt idx="236">
                  <c:v>1159.0127900763571</c:v>
                </c:pt>
                <c:pt idx="237">
                  <c:v>1158.4841801741613</c:v>
                </c:pt>
                <c:pt idx="238">
                  <c:v>1158.8653892382449</c:v>
                </c:pt>
                <c:pt idx="239">
                  <c:v>1159.1551081269481</c:v>
                </c:pt>
                <c:pt idx="240">
                  <c:v>1160.4613845198737</c:v>
                </c:pt>
                <c:pt idx="241">
                  <c:v>1160.7307722584926</c:v>
                </c:pt>
                <c:pt idx="242">
                  <c:v>1160.934083759337</c:v>
                </c:pt>
                <c:pt idx="243">
                  <c:v>1161.2238026480402</c:v>
                </c:pt>
                <c:pt idx="244">
                  <c:v>1161.5186043242647</c:v>
                </c:pt>
                <c:pt idx="245">
                  <c:v>1161.7879920628836</c:v>
                </c:pt>
                <c:pt idx="246">
                  <c:v>1162.7283077542893</c:v>
                </c:pt>
                <c:pt idx="247">
                  <c:v>1162.6876454541202</c:v>
                </c:pt>
                <c:pt idx="248">
                  <c:v>1162.6978110291625</c:v>
                </c:pt>
                <c:pt idx="249">
                  <c:v>1163.5974644203991</c:v>
                </c:pt>
                <c:pt idx="250">
                  <c:v>1163.55680212023</c:v>
                </c:pt>
                <c:pt idx="251">
                  <c:v>1163.8007759212435</c:v>
                </c:pt>
                <c:pt idx="252">
                  <c:v>1164.507283386678</c:v>
                </c:pt>
                <c:pt idx="253">
                  <c:v>1164.507283386678</c:v>
                </c:pt>
                <c:pt idx="254">
                  <c:v>1164.603856349579</c:v>
                </c:pt>
                <c:pt idx="255">
                  <c:v>1165.5848343411535</c:v>
                </c:pt>
                <c:pt idx="256">
                  <c:v>1165.7017384541389</c:v>
                </c:pt>
                <c:pt idx="257">
                  <c:v>1165.9457122551523</c:v>
                </c:pt>
                <c:pt idx="258">
                  <c:v>1165.9050499549835</c:v>
                </c:pt>
                <c:pt idx="259">
                  <c:v>1166.5200672450378</c:v>
                </c:pt>
                <c:pt idx="260">
                  <c:v>1166.1236098183911</c:v>
                </c:pt>
                <c:pt idx="261">
                  <c:v>1167.0995050224444</c:v>
                </c:pt>
                <c:pt idx="262">
                  <c:v>1167.1401673226133</c:v>
                </c:pt>
                <c:pt idx="263">
                  <c:v>1167.6077837745556</c:v>
                </c:pt>
                <c:pt idx="264">
                  <c:v>1167.623032137119</c:v>
                </c:pt>
                <c:pt idx="265">
                  <c:v>1168.3193740275112</c:v>
                </c:pt>
                <c:pt idx="266">
                  <c:v>1168.4261125654546</c:v>
                </c:pt>
                <c:pt idx="267">
                  <c:v>1168.6904175165521</c:v>
                </c:pt>
                <c:pt idx="268">
                  <c:v>1169.4172561320711</c:v>
                </c:pt>
                <c:pt idx="269">
                  <c:v>1169.6815610831688</c:v>
                </c:pt>
                <c:pt idx="270">
                  <c:v>1169.5544913951412</c:v>
                </c:pt>
                <c:pt idx="271">
                  <c:v>1170.0017766969986</c:v>
                </c:pt>
                <c:pt idx="272">
                  <c:v>1169.9306176717032</c:v>
                </c:pt>
                <c:pt idx="273">
                  <c:v>1170.2864127981811</c:v>
                </c:pt>
                <c:pt idx="274">
                  <c:v>1170.5049726615887</c:v>
                </c:pt>
                <c:pt idx="275">
                  <c:v>1170.8556850005452</c:v>
                </c:pt>
                <c:pt idx="276">
                  <c:v>1170.6218767745743</c:v>
                </c:pt>
                <c:pt idx="277">
                  <c:v>1170.9675063260099</c:v>
                </c:pt>
                <c:pt idx="278">
                  <c:v>1171.2775563647976</c:v>
                </c:pt>
                <c:pt idx="279">
                  <c:v>1171.6181031287122</c:v>
                </c:pt>
                <c:pt idx="280">
                  <c:v>1171.9738982551899</c:v>
                </c:pt>
                <c:pt idx="281">
                  <c:v>1171.8773252922888</c:v>
                </c:pt>
                <c:pt idx="282">
                  <c:v>1172.1873753310765</c:v>
                </c:pt>
                <c:pt idx="283">
                  <c:v>1172.3449417442309</c:v>
                </c:pt>
                <c:pt idx="284">
                  <c:v>1172.1263818808231</c:v>
                </c:pt>
                <c:pt idx="285">
                  <c:v>1172.8481377088208</c:v>
                </c:pt>
                <c:pt idx="286">
                  <c:v>1173.6563009246777</c:v>
                </c:pt>
                <c:pt idx="287">
                  <c:v>1173.488568936481</c:v>
                </c:pt>
                <c:pt idx="288">
                  <c:v>1173.7681222501419</c:v>
                </c:pt>
                <c:pt idx="289">
                  <c:v>1173.5546451742553</c:v>
                </c:pt>
                <c:pt idx="290">
                  <c:v>1174.0375099887608</c:v>
                </c:pt>
                <c:pt idx="291">
                  <c:v>1174.1747452518309</c:v>
                </c:pt>
                <c:pt idx="292">
                  <c:v>1174.2001591894364</c:v>
                </c:pt>
                <c:pt idx="293">
                  <c:v>1174.3678911776331</c:v>
                </c:pt>
                <c:pt idx="294">
                  <c:v>1174.7795969668432</c:v>
                </c:pt>
                <c:pt idx="295">
                  <c:v>1175.1150609432364</c:v>
                </c:pt>
                <c:pt idx="296">
                  <c:v>1174.9066666548708</c:v>
                </c:pt>
                <c:pt idx="297">
                  <c:v>1175.328538019123</c:v>
                </c:pt>
                <c:pt idx="298">
                  <c:v>1175.4606904946718</c:v>
                </c:pt>
                <c:pt idx="299">
                  <c:v>1175.5318495199674</c:v>
                </c:pt>
                <c:pt idx="300">
                  <c:v>1176.4111717611197</c:v>
                </c:pt>
                <c:pt idx="301">
                  <c:v>1176.4467512737674</c:v>
                </c:pt>
                <c:pt idx="302">
                  <c:v>1176.8330431253721</c:v>
                </c:pt>
                <c:pt idx="303">
                  <c:v>1176.3044332231764</c:v>
                </c:pt>
                <c:pt idx="304">
                  <c:v>1176.7771324626397</c:v>
                </c:pt>
                <c:pt idx="305">
                  <c:v>1176.5128275115419</c:v>
                </c:pt>
                <c:pt idx="306">
                  <c:v>1177.6564547037917</c:v>
                </c:pt>
                <c:pt idx="307">
                  <c:v>1177.5751301034538</c:v>
                </c:pt>
                <c:pt idx="308">
                  <c:v>1177.839435054552</c:v>
                </c:pt>
                <c:pt idx="309">
                  <c:v>1177.4023153277362</c:v>
                </c:pt>
                <c:pt idx="310">
                  <c:v>1177.4073981152574</c:v>
                </c:pt>
                <c:pt idx="311">
                  <c:v>1177.7784416042985</c:v>
                </c:pt>
                <c:pt idx="312">
                  <c:v>1177.9512563800163</c:v>
                </c:pt>
                <c:pt idx="313">
                  <c:v>1177.9970014677062</c:v>
                </c:pt>
                <c:pt idx="314">
                  <c:v>1178.3222998690574</c:v>
                </c:pt>
                <c:pt idx="315">
                  <c:v>1177.8800973547209</c:v>
                </c:pt>
                <c:pt idx="316">
                  <c:v>1178.2053957560718</c:v>
                </c:pt>
                <c:pt idx="317">
                  <c:v>1178.0071670427485</c:v>
                </c:pt>
                <c:pt idx="318">
                  <c:v>1178.8661581338163</c:v>
                </c:pt>
                <c:pt idx="319">
                  <c:v>1178.8661581338163</c:v>
                </c:pt>
                <c:pt idx="320">
                  <c:v>1178.6831777830562</c:v>
                </c:pt>
                <c:pt idx="321">
                  <c:v>1178.8458269837317</c:v>
                </c:pt>
                <c:pt idx="322">
                  <c:v>1179.2727811355051</c:v>
                </c:pt>
                <c:pt idx="323">
                  <c:v>1178.9169860090274</c:v>
                </c:pt>
                <c:pt idx="324">
                  <c:v>1179.7149836498418</c:v>
                </c:pt>
                <c:pt idx="325">
                  <c:v>1179.948791875813</c:v>
                </c:pt>
                <c:pt idx="326">
                  <c:v>1179.1457114474772</c:v>
                </c:pt>
                <c:pt idx="327">
                  <c:v>1180.004702538545</c:v>
                </c:pt>
                <c:pt idx="328">
                  <c:v>1179.4557614862649</c:v>
                </c:pt>
                <c:pt idx="329">
                  <c:v>1180.0301164761506</c:v>
                </c:pt>
                <c:pt idx="330">
                  <c:v>1179.8725500629962</c:v>
                </c:pt>
                <c:pt idx="331">
                  <c:v>1179.913212363165</c:v>
                </c:pt>
                <c:pt idx="332">
                  <c:v>1179.7099008623206</c:v>
                </c:pt>
                <c:pt idx="333">
                  <c:v>1179.6082451118982</c:v>
                </c:pt>
                <c:pt idx="334">
                  <c:v>1179.8623844879539</c:v>
                </c:pt>
                <c:pt idx="335">
                  <c:v>1180.6095542535572</c:v>
                </c:pt>
                <c:pt idx="336">
                  <c:v>1179.9182951506862</c:v>
                </c:pt>
                <c:pt idx="337">
                  <c:v>1180.2639247021216</c:v>
                </c:pt>
                <c:pt idx="338">
                  <c:v>1180.6756304913315</c:v>
                </c:pt>
                <c:pt idx="339">
                  <c:v>1180.5282296532196</c:v>
                </c:pt>
                <c:pt idx="340">
                  <c:v>1180.5129812906562</c:v>
                </c:pt>
                <c:pt idx="341">
                  <c:v>1180.4672362029662</c:v>
                </c:pt>
                <c:pt idx="342">
                  <c:v>1180.7569550916694</c:v>
                </c:pt>
                <c:pt idx="343">
                  <c:v>1180.7976173918382</c:v>
                </c:pt>
                <c:pt idx="344">
                  <c:v>1181.0110944677251</c:v>
                </c:pt>
                <c:pt idx="345">
                  <c:v>1180.695961641416</c:v>
                </c:pt>
                <c:pt idx="346">
                  <c:v>1180.7518723041483</c:v>
                </c:pt>
                <c:pt idx="347">
                  <c:v>1181.1381641557527</c:v>
                </c:pt>
                <c:pt idx="348">
                  <c:v>1181.092419068063</c:v>
                </c:pt>
                <c:pt idx="349">
                  <c:v>1181.2245715436118</c:v>
                </c:pt>
                <c:pt idx="350">
                  <c:v>1181.0466739803728</c:v>
                </c:pt>
                <c:pt idx="351">
                  <c:v>1181.2296543311327</c:v>
                </c:pt>
                <c:pt idx="352">
                  <c:v>1181.3465584441185</c:v>
                </c:pt>
                <c:pt idx="353">
                  <c:v>1181.0110944677251</c:v>
                </c:pt>
                <c:pt idx="354">
                  <c:v>1180.9755149550772</c:v>
                </c:pt>
                <c:pt idx="355">
                  <c:v>1181.1432469432739</c:v>
                </c:pt>
                <c:pt idx="356">
                  <c:v>1181.2093231810484</c:v>
                </c:pt>
                <c:pt idx="357">
                  <c:v>1180.9805977425983</c:v>
                </c:pt>
                <c:pt idx="358">
                  <c:v>1181.0568395554151</c:v>
                </c:pt>
                <c:pt idx="359">
                  <c:v>1180.9551838049929</c:v>
                </c:pt>
                <c:pt idx="360">
                  <c:v>1181.1635780933584</c:v>
                </c:pt>
                <c:pt idx="361">
                  <c:v>1181.0822534930205</c:v>
                </c:pt>
                <c:pt idx="362">
                  <c:v>1181.0466739803728</c:v>
                </c:pt>
                <c:pt idx="363">
                  <c:v>1181.5397043699204</c:v>
                </c:pt>
                <c:pt idx="364">
                  <c:v>1181.3160617189917</c:v>
                </c:pt>
                <c:pt idx="365">
                  <c:v>1180.9653493800349</c:v>
                </c:pt>
                <c:pt idx="366">
                  <c:v>1181.1839092434429</c:v>
                </c:pt>
                <c:pt idx="367">
                  <c:v>1181.3567240191605</c:v>
                </c:pt>
                <c:pt idx="368">
                  <c:v>1181.0720879179785</c:v>
                </c:pt>
                <c:pt idx="369">
                  <c:v>1180.2588419146007</c:v>
                </c:pt>
                <c:pt idx="370">
                  <c:v>1180.4621534154448</c:v>
                </c:pt>
                <c:pt idx="371">
                  <c:v>1180.7010444289372</c:v>
                </c:pt>
                <c:pt idx="372">
                  <c:v>1180.9653493800349</c:v>
                </c:pt>
                <c:pt idx="373">
                  <c:v>1181.092419068063</c:v>
                </c:pt>
                <c:pt idx="374">
                  <c:v>1180.7772862417537</c:v>
                </c:pt>
                <c:pt idx="375">
                  <c:v>1181.1991576060061</c:v>
                </c:pt>
                <c:pt idx="376">
                  <c:v>1181.0720879179785</c:v>
                </c:pt>
                <c:pt idx="377">
                  <c:v>1180.507898503135</c:v>
                </c:pt>
                <c:pt idx="378">
                  <c:v>1180.3808288151072</c:v>
                </c:pt>
                <c:pt idx="379">
                  <c:v>1180.640050978684</c:v>
                </c:pt>
                <c:pt idx="380">
                  <c:v>1180.136855014094</c:v>
                </c:pt>
                <c:pt idx="381">
                  <c:v>1180.6857960663738</c:v>
                </c:pt>
                <c:pt idx="382">
                  <c:v>1180.4265739027974</c:v>
                </c:pt>
                <c:pt idx="383">
                  <c:v>1180.5180640781773</c:v>
                </c:pt>
                <c:pt idx="384">
                  <c:v>1180.1012755014463</c:v>
                </c:pt>
                <c:pt idx="385">
                  <c:v>1180.4519878404028</c:v>
                </c:pt>
                <c:pt idx="386">
                  <c:v>1179.592996749335</c:v>
                </c:pt>
                <c:pt idx="387">
                  <c:v>1179.1711253850829</c:v>
                </c:pt>
                <c:pt idx="388">
                  <c:v>1179.3947680360118</c:v>
                </c:pt>
                <c:pt idx="389">
                  <c:v>1179.6184106869407</c:v>
                </c:pt>
                <c:pt idx="390">
                  <c:v>1179.3490229483218</c:v>
                </c:pt>
                <c:pt idx="391">
                  <c:v>1179.3591885233641</c:v>
                </c:pt>
                <c:pt idx="392">
                  <c:v>1179.2931122855894</c:v>
                </c:pt>
                <c:pt idx="393">
                  <c:v>1179.2372016228574</c:v>
                </c:pt>
                <c:pt idx="394">
                  <c:v>1179.0745524221816</c:v>
                </c:pt>
                <c:pt idx="395">
                  <c:v>1178.9779794592807</c:v>
                </c:pt>
                <c:pt idx="396">
                  <c:v>1178.8864892839008</c:v>
                </c:pt>
                <c:pt idx="397">
                  <c:v>1178.3883761068319</c:v>
                </c:pt>
                <c:pt idx="398">
                  <c:v>1178.1037400056496</c:v>
                </c:pt>
                <c:pt idx="399">
                  <c:v>1177.8292694795095</c:v>
                </c:pt>
                <c:pt idx="400">
                  <c:v>1177.8292694795095</c:v>
                </c:pt>
                <c:pt idx="401">
                  <c:v>1177.7835243918196</c:v>
                </c:pt>
                <c:pt idx="402">
                  <c:v>1177.2295005520186</c:v>
                </c:pt>
                <c:pt idx="403">
                  <c:v>1177.5802128909752</c:v>
                </c:pt>
                <c:pt idx="404">
                  <c:v>1176.7466357375129</c:v>
                </c:pt>
                <c:pt idx="405">
                  <c:v>1176.7568013125554</c:v>
                </c:pt>
                <c:pt idx="406">
                  <c:v>1176.609400474443</c:v>
                </c:pt>
                <c:pt idx="407">
                  <c:v>1176.4365856987251</c:v>
                </c:pt>
                <c:pt idx="408">
                  <c:v>1176.4823307864153</c:v>
                </c:pt>
                <c:pt idx="409">
                  <c:v>1176.1926118977119</c:v>
                </c:pt>
                <c:pt idx="410">
                  <c:v>1175.0947297931518</c:v>
                </c:pt>
                <c:pt idx="411">
                  <c:v>1174.8965010798286</c:v>
                </c:pt>
                <c:pt idx="412">
                  <c:v>1174.9930740427299</c:v>
                </c:pt>
                <c:pt idx="413">
                  <c:v>1174.820259267012</c:v>
                </c:pt>
                <c:pt idx="414">
                  <c:v>1174.3323116649851</c:v>
                </c:pt>
                <c:pt idx="415">
                  <c:v>1173.7020460123676</c:v>
                </c:pt>
                <c:pt idx="416">
                  <c:v>1173.9460198133809</c:v>
                </c:pt>
                <c:pt idx="417">
                  <c:v>1173.6867976498042</c:v>
                </c:pt>
                <c:pt idx="418">
                  <c:v>1173.7122115874097</c:v>
                </c:pt>
                <c:pt idx="419">
                  <c:v>1172.8023926211308</c:v>
                </c:pt>
                <c:pt idx="420">
                  <c:v>1172.5584188201174</c:v>
                </c:pt>
                <c:pt idx="421">
                  <c:v>1172.0603056430489</c:v>
                </c:pt>
                <c:pt idx="422">
                  <c:v>1171.5062818032477</c:v>
                </c:pt>
                <c:pt idx="423">
                  <c:v>1171.5672752535011</c:v>
                </c:pt>
                <c:pt idx="424">
                  <c:v>1170.6422079246588</c:v>
                </c:pt>
                <c:pt idx="425">
                  <c:v>1170.2965783732232</c:v>
                </c:pt>
                <c:pt idx="426">
                  <c:v>1169.5189118824931</c:v>
                </c:pt>
                <c:pt idx="427">
                  <c:v>1169.3715110443811</c:v>
                </c:pt>
                <c:pt idx="428">
                  <c:v>1168.4769404406657</c:v>
                </c:pt>
                <c:pt idx="429">
                  <c:v>1167.90258545078</c:v>
                </c:pt>
                <c:pt idx="430">
                  <c:v>1167.53662474926</c:v>
                </c:pt>
                <c:pt idx="431">
                  <c:v>1167.4857968740489</c:v>
                </c:pt>
                <c:pt idx="432" formatCode="General">
                  <c:v>1166.291341806588</c:v>
                </c:pt>
                <c:pt idx="433" formatCode="General">
                  <c:v>1165.7525663293502</c:v>
                </c:pt>
                <c:pt idx="434" formatCode="General">
                  <c:v>1165.8491392922513</c:v>
                </c:pt>
                <c:pt idx="435" formatCode="General">
                  <c:v>1165.2697015148444</c:v>
                </c:pt>
                <c:pt idx="436" formatCode="General">
                  <c:v>1164.4462899364246</c:v>
                </c:pt>
                <c:pt idx="437" formatCode="General">
                  <c:v>1164.1260743225948</c:v>
                </c:pt>
                <c:pt idx="438" formatCode="General">
                  <c:v>1163.87701773406</c:v>
                </c:pt>
                <c:pt idx="439" formatCode="General">
                  <c:v>1162.2149462146569</c:v>
                </c:pt>
                <c:pt idx="440" formatCode="General">
                  <c:v>1161.3559551235892</c:v>
                </c:pt>
                <c:pt idx="441" formatCode="General">
                  <c:v>1161.4576108740114</c:v>
                </c:pt>
                <c:pt idx="442" formatCode="General">
                  <c:v>1160.5579574827748</c:v>
                </c:pt>
                <c:pt idx="443" formatCode="General">
                  <c:v>1160.2123279313391</c:v>
                </c:pt>
                <c:pt idx="444" formatCode="General">
                  <c:v>1159.3889163529191</c:v>
                </c:pt>
                <c:pt idx="445" formatCode="General">
                  <c:v>1157.737010408558</c:v>
                </c:pt>
                <c:pt idx="446" formatCode="General">
                  <c:v>1157.3812152820806</c:v>
                </c:pt>
                <c:pt idx="447" formatCode="General">
                  <c:v>1156.5476381286182</c:v>
                </c:pt>
                <c:pt idx="448" formatCode="General">
                  <c:v>1156.1562634894926</c:v>
                </c:pt>
                <c:pt idx="449" formatCode="General">
                  <c:v>1155.5259978368751</c:v>
                </c:pt>
                <c:pt idx="450" formatCode="General">
                  <c:v>1154.4281157323151</c:v>
                </c:pt>
                <c:pt idx="451" formatCode="General">
                  <c:v>1154.4433640948785</c:v>
                </c:pt>
                <c:pt idx="452" formatCode="General">
                  <c:v>1153.3454819903181</c:v>
                </c:pt>
                <c:pt idx="453" formatCode="General">
                  <c:v>1152.9439417761505</c:v>
                </c:pt>
                <c:pt idx="454" formatCode="General">
                  <c:v>1152.6389745248839</c:v>
                </c:pt>
                <c:pt idx="455" formatCode="General">
                  <c:v>1151.6020858705774</c:v>
                </c:pt>
                <c:pt idx="456" formatCode="General">
                  <c:v>1150.859998892495</c:v>
                </c:pt>
                <c:pt idx="457" formatCode="General">
                  <c:v>1149.6401298874287</c:v>
                </c:pt>
                <c:pt idx="458" formatCode="General">
                  <c:v>1148.1051280560532</c:v>
                </c:pt>
                <c:pt idx="459" formatCode="General">
                  <c:v>1148.0339690307576</c:v>
                </c:pt>
                <c:pt idx="460" formatCode="General">
                  <c:v>1147.2207230273796</c:v>
                </c:pt>
                <c:pt idx="461" formatCode="General">
                  <c:v>1146.7378582128742</c:v>
                </c:pt>
                <c:pt idx="462" formatCode="General">
                  <c:v>1145.2181047440622</c:v>
                </c:pt>
                <c:pt idx="463" formatCode="General">
                  <c:v>1144.6234186040922</c:v>
                </c:pt>
                <c:pt idx="464" formatCode="General">
                  <c:v>1143.8101726007142</c:v>
                </c:pt>
                <c:pt idx="465" formatCode="General">
                  <c:v>1142.4835650577043</c:v>
                </c:pt>
                <c:pt idx="466" formatCode="General">
                  <c:v>1142.0667764809732</c:v>
                </c:pt>
                <c:pt idx="467" formatCode="General">
                  <c:v>1140.9587288013711</c:v>
                </c:pt>
                <c:pt idx="468" formatCode="General">
                  <c:v>1140.5063607119923</c:v>
                </c:pt>
                <c:pt idx="469" formatCode="General">
                  <c:v>1139.1797531689822</c:v>
                </c:pt>
                <c:pt idx="470" formatCode="General">
                  <c:v>1139.3830646698266</c:v>
                </c:pt>
                <c:pt idx="471" formatCode="General">
                  <c:v>1138.1936923898868</c:v>
                </c:pt>
                <c:pt idx="472" formatCode="General">
                  <c:v>1137.0551479851579</c:v>
                </c:pt>
                <c:pt idx="473" formatCode="General">
                  <c:v>1136.5468692330469</c:v>
                </c:pt>
                <c:pt idx="474" formatCode="General">
                  <c:v>1135.3422485905435</c:v>
                </c:pt>
                <c:pt idx="475" formatCode="General">
                  <c:v>1134.1071312229135</c:v>
                </c:pt>
                <c:pt idx="476" formatCode="General">
                  <c:v>1132.9940007557902</c:v>
                </c:pt>
                <c:pt idx="477" formatCode="General">
                  <c:v>1132.8415171301569</c:v>
                </c:pt>
                <c:pt idx="478" formatCode="General">
                  <c:v>1131.9876088266103</c:v>
                </c:pt>
                <c:pt idx="479" formatCode="General">
                  <c:v>1130.559345533178</c:v>
                </c:pt>
                <c:pt idx="480" formatCode="General">
                  <c:v>1129.7969274050115</c:v>
                </c:pt>
                <c:pt idx="481" formatCode="General">
                  <c:v>1129.6291954168148</c:v>
                </c:pt>
                <c:pt idx="482" formatCode="General">
                  <c:v>1128.5618100373817</c:v>
                </c:pt>
                <c:pt idx="483" formatCode="General">
                  <c:v>1127.3470238198361</c:v>
                </c:pt>
                <c:pt idx="484" formatCode="General">
                  <c:v>1126.2288105651915</c:v>
                </c:pt>
                <c:pt idx="485" formatCode="General">
                  <c:v>1125.288494873786</c:v>
                </c:pt>
                <c:pt idx="486" formatCode="General">
                  <c:v>1124.2821029446061</c:v>
                </c:pt>
                <c:pt idx="487" formatCode="General">
                  <c:v>1124.053377506156</c:v>
                </c:pt>
                <c:pt idx="488" formatCode="General">
                  <c:v>1123.1079790272295</c:v>
                </c:pt>
                <c:pt idx="489" formatCode="General">
                  <c:v>1122.3862231992318</c:v>
                </c:pt>
                <c:pt idx="490" formatCode="General">
                  <c:v>1121.3290033948408</c:v>
                </c:pt>
                <c:pt idx="491" formatCode="General">
                  <c:v>1119.9312368265353</c:v>
                </c:pt>
                <c:pt idx="492" formatCode="General">
                  <c:v>1118.2589997320899</c:v>
                </c:pt>
                <c:pt idx="493" formatCode="General">
                  <c:v>1118.2742480946531</c:v>
                </c:pt>
                <c:pt idx="494" formatCode="General">
                  <c:v>1117.2119455027409</c:v>
                </c:pt>
                <c:pt idx="495" formatCode="General">
                  <c:v>1116.2157191486033</c:v>
                </c:pt>
                <c:pt idx="496" formatCode="General">
                  <c:v>1115.5346256207742</c:v>
                </c:pt>
                <c:pt idx="497" formatCode="General">
                  <c:v>1114.5231509040732</c:v>
                </c:pt>
                <c:pt idx="498" formatCode="General">
                  <c:v>1113.5980835752309</c:v>
                </c:pt>
                <c:pt idx="499" formatCode="General">
                  <c:v>1113.0593080979932</c:v>
                </c:pt>
                <c:pt idx="500" formatCode="General">
                  <c:v>1111.8801013930954</c:v>
                </c:pt>
                <c:pt idx="501" formatCode="General">
                  <c:v>1110.980448001859</c:v>
                </c:pt>
                <c:pt idx="502" formatCode="General">
                  <c:v>1109.648757671328</c:v>
                </c:pt>
                <c:pt idx="503" formatCode="General">
                  <c:v>1107.8240369512489</c:v>
                </c:pt>
                <c:pt idx="504" formatCode="General">
                  <c:v>1107.5394008500668</c:v>
                </c:pt>
                <c:pt idx="505" formatCode="General">
                  <c:v>1107.0565360355613</c:v>
                </c:pt>
                <c:pt idx="506" formatCode="General">
                  <c:v>1106.0958891940716</c:v>
                </c:pt>
                <c:pt idx="507" formatCode="General">
                  <c:v>1105.0132554520749</c:v>
                </c:pt>
                <c:pt idx="508" formatCode="General">
                  <c:v>1104.3524930743304</c:v>
                </c:pt>
                <c:pt idx="509" formatCode="General">
                  <c:v>1102.9852232311514</c:v>
                </c:pt>
                <c:pt idx="510" formatCode="General">
                  <c:v>1102.5379379292938</c:v>
                </c:pt>
                <c:pt idx="511" formatCode="General">
                  <c:v>1100.4641606206803</c:v>
                </c:pt>
                <c:pt idx="512" formatCode="General">
                  <c:v>1099.6814113424296</c:v>
                </c:pt>
                <c:pt idx="513" formatCode="General">
                  <c:v>1099.3764440911627</c:v>
                </c:pt>
                <c:pt idx="514" formatCode="General">
                  <c:v>1098.7258472884605</c:v>
                </c:pt>
                <c:pt idx="515" formatCode="General">
                  <c:v>1097.2010110321273</c:v>
                </c:pt>
                <c:pt idx="516" formatCode="General">
                  <c:v>1096.2200330405528</c:v>
                </c:pt>
                <c:pt idx="517" formatCode="General">
                  <c:v>1095.1831443862463</c:v>
                </c:pt>
                <c:pt idx="518" formatCode="General">
                  <c:v>1094.5477959461075</c:v>
                </c:pt>
                <c:pt idx="519" formatCode="General">
                  <c:v>1093.4956589292374</c:v>
                </c:pt>
                <c:pt idx="520" formatCode="General">
                  <c:v>1093.150029377802</c:v>
                </c:pt>
                <c:pt idx="521" formatCode="General">
                  <c:v>1091.2795635700329</c:v>
                </c:pt>
                <c:pt idx="522" formatCode="General">
                  <c:v>1090.8424438432176</c:v>
                </c:pt>
                <c:pt idx="523" formatCode="General">
                  <c:v>1089.810637976432</c:v>
                </c:pt>
                <c:pt idx="524" formatCode="General">
                  <c:v>1088.2858017200988</c:v>
                </c:pt>
                <c:pt idx="525" formatCode="General">
                  <c:v>1087.0964294401588</c:v>
                </c:pt>
                <c:pt idx="526" formatCode="General">
                  <c:v>1087.0811810775954</c:v>
                </c:pt>
                <c:pt idx="527" formatCode="General">
                  <c:v>1085.5360136711777</c:v>
                </c:pt>
                <c:pt idx="528" formatCode="General">
                  <c:v>1084.3720553288433</c:v>
                </c:pt>
                <c:pt idx="529" formatCode="General">
                  <c:v>1083.7163757386199</c:v>
                </c:pt>
                <c:pt idx="530" formatCode="General">
                  <c:v>1082.4202649207366</c:v>
                </c:pt>
                <c:pt idx="531" formatCode="General">
                  <c:v>1081.5765221922325</c:v>
                </c:pt>
                <c:pt idx="532" formatCode="General">
                  <c:v>1080.549799112968</c:v>
                </c:pt>
                <c:pt idx="533" formatCode="General">
                  <c:v>1079.314681745338</c:v>
                </c:pt>
                <c:pt idx="534" formatCode="General">
                  <c:v>1078.1659717655668</c:v>
                </c:pt>
                <c:pt idx="535" formatCode="General">
                  <c:v>1077.2663183743305</c:v>
                </c:pt>
                <c:pt idx="536" formatCode="General">
                  <c:v>1076.793619134867</c:v>
                </c:pt>
                <c:pt idx="537" formatCode="General">
                  <c:v>1075.7363993304759</c:v>
                </c:pt>
                <c:pt idx="538" formatCode="General">
                  <c:v>1074.2369770117482</c:v>
                </c:pt>
                <c:pt idx="539" formatCode="General">
                  <c:v>1073.2610818076951</c:v>
                </c:pt>
                <c:pt idx="540" formatCode="General">
                  <c:v>1071.7514939139248</c:v>
                </c:pt>
                <c:pt idx="541" formatCode="General">
                  <c:v>1070.9484134855893</c:v>
                </c:pt>
                <c:pt idx="542" formatCode="General">
                  <c:v>1069.8352830184663</c:v>
                </c:pt>
                <c:pt idx="543" formatCode="General">
                  <c:v>1068.8441394518495</c:v>
                </c:pt>
                <c:pt idx="544" formatCode="General">
                  <c:v>1068.3866885749496</c:v>
                </c:pt>
                <c:pt idx="545" formatCode="General">
                  <c:v>1066.983839219123</c:v>
                </c:pt>
                <c:pt idx="546" formatCode="General">
                  <c:v>1065.880874327042</c:v>
                </c:pt>
                <c:pt idx="547" formatCode="General">
                  <c:v>1064.6305085968486</c:v>
                </c:pt>
                <c:pt idx="548" formatCode="General">
                  <c:v>1063.959580644062</c:v>
                </c:pt>
                <c:pt idx="549" formatCode="General">
                  <c:v>1062.3229230622642</c:v>
                </c:pt>
                <c:pt idx="550" formatCode="General">
                  <c:v>1061.6316639593931</c:v>
                </c:pt>
                <c:pt idx="551" formatCode="General">
                  <c:v>1060.3304703539889</c:v>
                </c:pt>
                <c:pt idx="552" formatCode="General">
                  <c:v>1059.2275054619076</c:v>
                </c:pt>
                <c:pt idx="553" formatCode="General">
                  <c:v>1058.3634315833187</c:v>
                </c:pt>
                <c:pt idx="554" formatCode="General">
                  <c:v>1057.1537281532944</c:v>
                </c:pt>
                <c:pt idx="555" formatCode="General">
                  <c:v>1056.345564937438</c:v>
                </c:pt>
                <c:pt idx="556" formatCode="General">
                  <c:v>1055.024040181949</c:v>
                </c:pt>
                <c:pt idx="557" formatCode="General">
                  <c:v>1053.5805285259535</c:v>
                </c:pt>
                <c:pt idx="558" formatCode="General">
                  <c:v>1052.9096005731669</c:v>
                </c:pt>
                <c:pt idx="559" formatCode="General">
                  <c:v>1051.7558078058746</c:v>
                </c:pt>
                <c:pt idx="560" formatCode="General">
                  <c:v>1051.0188036153136</c:v>
                </c:pt>
                <c:pt idx="561" formatCode="General">
                  <c:v>1049.8751764230635</c:v>
                </c:pt>
                <c:pt idx="562" formatCode="General">
                  <c:v>1049.0771787822491</c:v>
                </c:pt>
                <c:pt idx="563" formatCode="General">
                  <c:v>1048.2537672038291</c:v>
                </c:pt>
                <c:pt idx="564" formatCode="General">
                  <c:v>1046.6120268345103</c:v>
                </c:pt>
                <c:pt idx="565" formatCode="General">
                  <c:v>1045.0160315528815</c:v>
                </c:pt>
                <c:pt idx="566" formatCode="General">
                  <c:v>1043.9435633859271</c:v>
                </c:pt>
                <c:pt idx="567" formatCode="General">
                  <c:v>1043.2777182206617</c:v>
                </c:pt>
                <c:pt idx="568" formatCode="General">
                  <c:v>1041.9053655899618</c:v>
                </c:pt>
                <c:pt idx="569" formatCode="General">
                  <c:v>1040.9243875983873</c:v>
                </c:pt>
                <c:pt idx="570" formatCode="General">
                  <c:v>1039.6079456304196</c:v>
                </c:pt>
                <c:pt idx="571" formatCode="General">
                  <c:v>1038.0983577366496</c:v>
                </c:pt>
                <c:pt idx="572" formatCode="General">
                  <c:v>1037.0309723572163</c:v>
                </c:pt>
                <c:pt idx="573" formatCode="General">
                  <c:v>1036.2228091413597</c:v>
                </c:pt>
                <c:pt idx="574" formatCode="General">
                  <c:v>1034.9571950486031</c:v>
                </c:pt>
                <c:pt idx="575" formatCode="General">
                  <c:v>1033.8084850688322</c:v>
                </c:pt>
                <c:pt idx="576" formatCode="General">
                  <c:v>1032.5479537635965</c:v>
                </c:pt>
                <c:pt idx="577" formatCode="General">
                  <c:v>1032.1413307619075</c:v>
                </c:pt>
                <c:pt idx="578" formatCode="General">
                  <c:v>1029.9049042526187</c:v>
                </c:pt>
                <c:pt idx="579" formatCode="General">
                  <c:v>1029.08657546172</c:v>
                </c:pt>
                <c:pt idx="580" formatCode="General">
                  <c:v>1028.3699024212433</c:v>
                </c:pt>
                <c:pt idx="581" formatCode="General">
                  <c:v>1027.2110268664301</c:v>
                </c:pt>
                <c:pt idx="582" formatCode="General">
                  <c:v>1026.0216545864901</c:v>
                </c:pt>
                <c:pt idx="583" formatCode="General">
                  <c:v>1025.0864216826058</c:v>
                </c:pt>
                <c:pt idx="584" formatCode="General">
                  <c:v>1023.5768337888359</c:v>
                </c:pt>
                <c:pt idx="585" formatCode="General">
                  <c:v>1022.2248123082203</c:v>
                </c:pt>
                <c:pt idx="586" formatCode="General">
                  <c:v>1021.0303572407591</c:v>
                </c:pt>
                <c:pt idx="587" formatCode="General">
                  <c:v>1020.0137997365371</c:v>
                </c:pt>
                <c:pt idx="588" formatCode="General">
                  <c:v>1019.1446430704269</c:v>
                </c:pt>
                <c:pt idx="589" formatCode="General">
                  <c:v>1016.6388288225193</c:v>
                </c:pt>
                <c:pt idx="590" formatCode="General">
                  <c:v>1016.6540771850825</c:v>
                </c:pt>
                <c:pt idx="591" formatCode="General">
                  <c:v>1015.0326679658483</c:v>
                </c:pt>
                <c:pt idx="592" formatCode="General">
                  <c:v>1013.7670538730916</c:v>
                </c:pt>
                <c:pt idx="593" formatCode="General">
                  <c:v>1011.9372503654916</c:v>
                </c:pt>
                <c:pt idx="594" formatCode="General">
                  <c:v>1011.4238888258595</c:v>
                </c:pt>
                <c:pt idx="595" formatCode="General">
                  <c:v>1010.4225796842007</c:v>
                </c:pt>
                <c:pt idx="596" formatCode="General">
                  <c:v>1008.4911204261786</c:v>
                </c:pt>
                <c:pt idx="597" formatCode="General">
                  <c:v>1007.8100268983497</c:v>
                </c:pt>
                <c:pt idx="598" formatCode="General">
                  <c:v>1006.2546939168898</c:v>
                </c:pt>
                <c:pt idx="599" formatCode="General">
                  <c:v>1005.6091799017088</c:v>
                </c:pt>
                <c:pt idx="600" formatCode="General">
                  <c:v>1004.5112977971487</c:v>
                </c:pt>
                <c:pt idx="601" formatCode="General">
                  <c:v>1002.9610476032099</c:v>
                </c:pt>
                <c:pt idx="602" formatCode="General">
                  <c:v>1001.2176514834689</c:v>
                </c:pt>
                <c:pt idx="603" formatCode="General">
                  <c:v>1000.3129153047111</c:v>
                </c:pt>
                <c:pt idx="604" formatCode="General">
                  <c:v>999.12862581229217</c:v>
                </c:pt>
                <c:pt idx="605" formatCode="General">
                  <c:v>998.33571095899902</c:v>
                </c:pt>
                <c:pt idx="606" formatCode="General">
                  <c:v>996.65839107703243</c:v>
                </c:pt>
                <c:pt idx="607" formatCode="General">
                  <c:v>995.44360485948675</c:v>
                </c:pt>
                <c:pt idx="608" formatCode="General">
                  <c:v>994.2440670045047</c:v>
                </c:pt>
                <c:pt idx="609" formatCode="General">
                  <c:v>992.90729388645252</c:v>
                </c:pt>
                <c:pt idx="610" formatCode="General">
                  <c:v>991.97714377008936</c:v>
                </c:pt>
                <c:pt idx="611" formatCode="General">
                  <c:v>990.29982388812255</c:v>
                </c:pt>
                <c:pt idx="612" formatCode="General">
                  <c:v>989.21210735860495</c:v>
                </c:pt>
                <c:pt idx="613" formatCode="General">
                  <c:v>987.63136043953955</c:v>
                </c:pt>
                <c:pt idx="614" formatCode="General">
                  <c:v>986.55380948506399</c:v>
                </c:pt>
                <c:pt idx="615" formatCode="General">
                  <c:v>984.97306256599836</c:v>
                </c:pt>
                <c:pt idx="616" formatCode="General">
                  <c:v>983.96667063681844</c:v>
                </c:pt>
                <c:pt idx="617" formatCode="General">
                  <c:v>982.7722155693574</c:v>
                </c:pt>
                <c:pt idx="618" formatCode="General">
                  <c:v>981.83189987795186</c:v>
                </c:pt>
                <c:pt idx="619" formatCode="General">
                  <c:v>980.25115295888622</c:v>
                </c:pt>
                <c:pt idx="620" formatCode="General">
                  <c:v>978.80255851536981</c:v>
                </c:pt>
                <c:pt idx="621" formatCode="General">
                  <c:v>977.7809182236266</c:v>
                </c:pt>
                <c:pt idx="622" formatCode="General">
                  <c:v>976.34248935515211</c:v>
                </c:pt>
                <c:pt idx="623" formatCode="General">
                  <c:v>975.07687526239556</c:v>
                </c:pt>
                <c:pt idx="624" formatCode="General">
                  <c:v>973.14541600437337</c:v>
                </c:pt>
                <c:pt idx="625" formatCode="General">
                  <c:v>971.93062978682781</c:v>
                </c:pt>
                <c:pt idx="626" formatCode="General">
                  <c:v>970.9089894950846</c:v>
                </c:pt>
                <c:pt idx="627" formatCode="General">
                  <c:v>969.64845818984918</c:v>
                </c:pt>
                <c:pt idx="628" formatCode="General">
                  <c:v>968.0118006080512</c:v>
                </c:pt>
                <c:pt idx="629" formatCode="General">
                  <c:v>966.79193160298473</c:v>
                </c:pt>
                <c:pt idx="630" formatCode="General">
                  <c:v>965.44499290989017</c:v>
                </c:pt>
                <c:pt idx="631" formatCode="General">
                  <c:v>963.74225909031804</c:v>
                </c:pt>
                <c:pt idx="632" formatCode="General">
                  <c:v>963.0713311375315</c:v>
                </c:pt>
                <c:pt idx="633" formatCode="General">
                  <c:v>961.54141209367708</c:v>
                </c:pt>
                <c:pt idx="634" formatCode="General">
                  <c:v>959.48288314762715</c:v>
                </c:pt>
                <c:pt idx="635" formatCode="General">
                  <c:v>958.47140843092598</c:v>
                </c:pt>
                <c:pt idx="636" formatCode="General">
                  <c:v>956.97198611219846</c:v>
                </c:pt>
                <c:pt idx="637" formatCode="General">
                  <c:v>956.1790712589052</c:v>
                </c:pt>
                <c:pt idx="638" formatCode="General">
                  <c:v>954.39501283899517</c:v>
                </c:pt>
                <c:pt idx="639" formatCode="General">
                  <c:v>952.75835525719765</c:v>
                </c:pt>
                <c:pt idx="640" formatCode="General">
                  <c:v>951.7011354528064</c:v>
                </c:pt>
                <c:pt idx="641" formatCode="General">
                  <c:v>949.92215982041762</c:v>
                </c:pt>
                <c:pt idx="642" formatCode="General">
                  <c:v>948.3566612639155</c:v>
                </c:pt>
                <c:pt idx="643" formatCode="General">
                  <c:v>947.27911030943994</c:v>
                </c:pt>
                <c:pt idx="644" formatCode="General">
                  <c:v>945.52046582713547</c:v>
                </c:pt>
                <c:pt idx="645" formatCode="General">
                  <c:v>944.76821327401103</c:v>
                </c:pt>
                <c:pt idx="646" formatCode="General">
                  <c:v>942.74018105308789</c:v>
                </c:pt>
                <c:pt idx="647" formatCode="General">
                  <c:v>941.4339046601624</c:v>
                </c:pt>
                <c:pt idx="648" formatCode="General">
                  <c:v>939.49736261461896</c:v>
                </c:pt>
                <c:pt idx="649" formatCode="General">
                  <c:v>938.8569313869591</c:v>
                </c:pt>
                <c:pt idx="650" formatCode="General">
                  <c:v>937.11353526721814</c:v>
                </c:pt>
                <c:pt idx="651" formatCode="General">
                  <c:v>935.49720883550492</c:v>
                </c:pt>
                <c:pt idx="652" formatCode="General">
                  <c:v>934.38916115590268</c:v>
                </c:pt>
                <c:pt idx="653" formatCode="General">
                  <c:v>932.43737074779608</c:v>
                </c:pt>
                <c:pt idx="654" formatCode="General">
                  <c:v>930.99894187932171</c:v>
                </c:pt>
                <c:pt idx="655" formatCode="General">
                  <c:v>929.90105977476185</c:v>
                </c:pt>
                <c:pt idx="656" formatCode="General">
                  <c:v>928.74726700746965</c:v>
                </c:pt>
                <c:pt idx="657" formatCode="General">
                  <c:v>926.74973151167285</c:v>
                </c:pt>
                <c:pt idx="658" formatCode="General">
                  <c:v>924.70136814066518</c:v>
                </c:pt>
                <c:pt idx="659" formatCode="General">
                  <c:v>924.05077133796306</c:v>
                </c:pt>
                <c:pt idx="660" formatCode="General">
                  <c:v>921.52462593997086</c:v>
                </c:pt>
                <c:pt idx="661" formatCode="General">
                  <c:v>921.14341687588774</c:v>
                </c:pt>
                <c:pt idx="662" formatCode="General">
                  <c:v>918.69351329071208</c:v>
                </c:pt>
                <c:pt idx="663" formatCode="General">
                  <c:v>916.93486880840783</c:v>
                </c:pt>
                <c:pt idx="664" formatCode="General">
                  <c:v>915.73533095342566</c:v>
                </c:pt>
                <c:pt idx="665" formatCode="General">
                  <c:v>914.51037916083783</c:v>
                </c:pt>
                <c:pt idx="666" formatCode="General">
                  <c:v>912.54842317768907</c:v>
                </c:pt>
                <c:pt idx="667" formatCode="General">
                  <c:v>910.99309019622922</c:v>
                </c:pt>
                <c:pt idx="668" formatCode="General">
                  <c:v>909.10229323837575</c:v>
                </c:pt>
                <c:pt idx="669" formatCode="General">
                  <c:v>907.47580123162027</c:v>
                </c:pt>
                <c:pt idx="670" formatCode="General">
                  <c:v>906.86078394156596</c:v>
                </c:pt>
                <c:pt idx="671" formatCode="General">
                  <c:v>904.80733778303727</c:v>
                </c:pt>
                <c:pt idx="672" formatCode="General">
                  <c:v>902.56074569870623</c:v>
                </c:pt>
                <c:pt idx="673" formatCode="General">
                  <c:v>900.97491599211958</c:v>
                </c:pt>
                <c:pt idx="674" formatCode="General">
                  <c:v>899.73471583696846</c:v>
                </c:pt>
                <c:pt idx="675" formatCode="General">
                  <c:v>897.09674911351192</c:v>
                </c:pt>
                <c:pt idx="676" formatCode="General">
                  <c:v>894.74341849123766</c:v>
                </c:pt>
                <c:pt idx="677" formatCode="General">
                  <c:v>886.65162075762885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C95A-4FA0-93EB-9136E826C856}"/>
            </c:ext>
          </c:extLst>
        </c:ser>
        <c:ser>
          <c:idx val="11"/>
          <c:order val="11"/>
          <c:tx>
            <c:strRef>
              <c:f>'46NTAN'!$B$2</c:f>
              <c:strCache>
                <c:ptCount val="1"/>
                <c:pt idx="0">
                  <c:v>AWA_3_12_Rz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'46NTAN'!$H$22:$H$709</c:f>
              <c:numCache>
                <c:formatCode>0.000</c:formatCode>
                <c:ptCount val="688"/>
                <c:pt idx="0">
                  <c:v>3.0400537037480391E-5</c:v>
                </c:pt>
                <c:pt idx="1">
                  <c:v>2.5796577037480388E-5</c:v>
                </c:pt>
                <c:pt idx="2">
                  <c:v>2.5793937037480393E-5</c:v>
                </c:pt>
                <c:pt idx="3">
                  <c:v>2.5262417037480392E-5</c:v>
                </c:pt>
                <c:pt idx="4">
                  <c:v>2.5819977037480389E-5</c:v>
                </c:pt>
                <c:pt idx="5">
                  <c:v>2.4723097037480387E-5</c:v>
                </c:pt>
                <c:pt idx="6">
                  <c:v>2.509045703748039E-5</c:v>
                </c:pt>
                <c:pt idx="7">
                  <c:v>3.6664217037480388E-5</c:v>
                </c:pt>
                <c:pt idx="8">
                  <c:v>7.0517737037480393E-5</c:v>
                </c:pt>
                <c:pt idx="9">
                  <c:v>9.6398537037480398E-5</c:v>
                </c:pt>
                <c:pt idx="10">
                  <c:v>1.2827973703748039E-4</c:v>
                </c:pt>
                <c:pt idx="11">
                  <c:v>1.6070293703748039E-4</c:v>
                </c:pt>
                <c:pt idx="12">
                  <c:v>1.9326653703748039E-4</c:v>
                </c:pt>
                <c:pt idx="13">
                  <c:v>2.2047093703748039E-4</c:v>
                </c:pt>
                <c:pt idx="14">
                  <c:v>2.6876973703748039E-4</c:v>
                </c:pt>
                <c:pt idx="15">
                  <c:v>2.9053373703748041E-4</c:v>
                </c:pt>
                <c:pt idx="16">
                  <c:v>3.1590893703748043E-4</c:v>
                </c:pt>
                <c:pt idx="17">
                  <c:v>3.4538253703748038E-4</c:v>
                </c:pt>
                <c:pt idx="18">
                  <c:v>3.8014293703748036E-4</c:v>
                </c:pt>
                <c:pt idx="19">
                  <c:v>4.1443173703748041E-4</c:v>
                </c:pt>
                <c:pt idx="20">
                  <c:v>4.4382853703748041E-4</c:v>
                </c:pt>
                <c:pt idx="21">
                  <c:v>4.7728853703748043E-4</c:v>
                </c:pt>
                <c:pt idx="22">
                  <c:v>5.0762853703748044E-4</c:v>
                </c:pt>
                <c:pt idx="23">
                  <c:v>5.4208053703748036E-4</c:v>
                </c:pt>
                <c:pt idx="24">
                  <c:v>5.7459653703748038E-4</c:v>
                </c:pt>
                <c:pt idx="25">
                  <c:v>6.1062853703748035E-4</c:v>
                </c:pt>
                <c:pt idx="26">
                  <c:v>6.463765370374804E-4</c:v>
                </c:pt>
                <c:pt idx="27">
                  <c:v>6.7791653703748044E-4</c:v>
                </c:pt>
                <c:pt idx="28">
                  <c:v>7.1936053703748029E-4</c:v>
                </c:pt>
                <c:pt idx="29">
                  <c:v>7.5383653703748027E-4</c:v>
                </c:pt>
                <c:pt idx="30">
                  <c:v>7.9464053703748034E-4</c:v>
                </c:pt>
                <c:pt idx="31">
                  <c:v>8.338525370374804E-4</c:v>
                </c:pt>
                <c:pt idx="32">
                  <c:v>8.7770453703748033E-4</c:v>
                </c:pt>
                <c:pt idx="33">
                  <c:v>9.1872853703748041E-4</c:v>
                </c:pt>
                <c:pt idx="34">
                  <c:v>9.5806853703748031E-4</c:v>
                </c:pt>
                <c:pt idx="35">
                  <c:v>1.0041245370374804E-3</c:v>
                </c:pt>
                <c:pt idx="36">
                  <c:v>1.0571445370374803E-3</c:v>
                </c:pt>
                <c:pt idx="37">
                  <c:v>1.0934325370374803E-3</c:v>
                </c:pt>
                <c:pt idx="38">
                  <c:v>1.1357125370374803E-3</c:v>
                </c:pt>
                <c:pt idx="39">
                  <c:v>1.1852445370374803E-3</c:v>
                </c:pt>
                <c:pt idx="40">
                  <c:v>1.2302565370374803E-3</c:v>
                </c:pt>
                <c:pt idx="41">
                  <c:v>1.2771925370374804E-3</c:v>
                </c:pt>
                <c:pt idx="42">
                  <c:v>1.3255805370374805E-3</c:v>
                </c:pt>
                <c:pt idx="43">
                  <c:v>1.3773045370374804E-3</c:v>
                </c:pt>
                <c:pt idx="44">
                  <c:v>1.4210445370374805E-3</c:v>
                </c:pt>
                <c:pt idx="45">
                  <c:v>1.4708485370374805E-3</c:v>
                </c:pt>
                <c:pt idx="46">
                  <c:v>1.5155125370374806E-3</c:v>
                </c:pt>
                <c:pt idx="47">
                  <c:v>1.5636285370374805E-3</c:v>
                </c:pt>
                <c:pt idx="48">
                  <c:v>1.6140645370374804E-3</c:v>
                </c:pt>
                <c:pt idx="49">
                  <c:v>1.6649805370374804E-3</c:v>
                </c:pt>
                <c:pt idx="50">
                  <c:v>1.7153885370374804E-3</c:v>
                </c:pt>
                <c:pt idx="51">
                  <c:v>1.7551325370374804E-3</c:v>
                </c:pt>
                <c:pt idx="52">
                  <c:v>1.8130725370374802E-3</c:v>
                </c:pt>
                <c:pt idx="53">
                  <c:v>1.8654565370374804E-3</c:v>
                </c:pt>
                <c:pt idx="54">
                  <c:v>1.9118925370374803E-3</c:v>
                </c:pt>
                <c:pt idx="55">
                  <c:v>1.9745365370374803E-3</c:v>
                </c:pt>
                <c:pt idx="56">
                  <c:v>2.0121165370374804E-3</c:v>
                </c:pt>
                <c:pt idx="57">
                  <c:v>2.0687605370374802E-3</c:v>
                </c:pt>
                <c:pt idx="58">
                  <c:v>2.1095365370374804E-3</c:v>
                </c:pt>
                <c:pt idx="59">
                  <c:v>2.1619085370374806E-3</c:v>
                </c:pt>
                <c:pt idx="60">
                  <c:v>2.2136525370374804E-3</c:v>
                </c:pt>
                <c:pt idx="61">
                  <c:v>2.2727525370374803E-3</c:v>
                </c:pt>
                <c:pt idx="62">
                  <c:v>2.3206605370374805E-3</c:v>
                </c:pt>
                <c:pt idx="63">
                  <c:v>2.3666485370374803E-3</c:v>
                </c:pt>
                <c:pt idx="64">
                  <c:v>2.4102525370374803E-3</c:v>
                </c:pt>
                <c:pt idx="65">
                  <c:v>2.4680565370374806E-3</c:v>
                </c:pt>
                <c:pt idx="66">
                  <c:v>2.5264645370374804E-3</c:v>
                </c:pt>
                <c:pt idx="67">
                  <c:v>2.5760925370374803E-3</c:v>
                </c:pt>
                <c:pt idx="68">
                  <c:v>2.6206685370374805E-3</c:v>
                </c:pt>
                <c:pt idx="69">
                  <c:v>2.6667205370374801E-3</c:v>
                </c:pt>
                <c:pt idx="70">
                  <c:v>2.7202845370374808E-3</c:v>
                </c:pt>
                <c:pt idx="71">
                  <c:v>2.7702845370374805E-3</c:v>
                </c:pt>
                <c:pt idx="72">
                  <c:v>2.8233685370374806E-3</c:v>
                </c:pt>
                <c:pt idx="73">
                  <c:v>2.8733765370374804E-3</c:v>
                </c:pt>
                <c:pt idx="74">
                  <c:v>2.9214205370374806E-3</c:v>
                </c:pt>
                <c:pt idx="75">
                  <c:v>2.9689485370374808E-3</c:v>
                </c:pt>
                <c:pt idx="76">
                  <c:v>3.0178805370374806E-3</c:v>
                </c:pt>
                <c:pt idx="77">
                  <c:v>3.0684685370374804E-3</c:v>
                </c:pt>
                <c:pt idx="78">
                  <c:v>3.1283045370374806E-3</c:v>
                </c:pt>
                <c:pt idx="79">
                  <c:v>3.1763485370374807E-3</c:v>
                </c:pt>
                <c:pt idx="80">
                  <c:v>3.2254525370374802E-3</c:v>
                </c:pt>
                <c:pt idx="81">
                  <c:v>3.2731045370374807E-3</c:v>
                </c:pt>
                <c:pt idx="82">
                  <c:v>3.3205605370374802E-3</c:v>
                </c:pt>
                <c:pt idx="83">
                  <c:v>3.3709365370374806E-3</c:v>
                </c:pt>
                <c:pt idx="84">
                  <c:v>3.4188765370374808E-3</c:v>
                </c:pt>
                <c:pt idx="85">
                  <c:v>3.4686525370374805E-3</c:v>
                </c:pt>
                <c:pt idx="86">
                  <c:v>3.5284005370374806E-3</c:v>
                </c:pt>
                <c:pt idx="87">
                  <c:v>3.5755125370374808E-3</c:v>
                </c:pt>
                <c:pt idx="88">
                  <c:v>3.6251845370374801E-3</c:v>
                </c:pt>
                <c:pt idx="89">
                  <c:v>3.6855765370374803E-3</c:v>
                </c:pt>
                <c:pt idx="90">
                  <c:v>3.7281845370374807E-3</c:v>
                </c:pt>
                <c:pt idx="91">
                  <c:v>3.7796125370374804E-3</c:v>
                </c:pt>
                <c:pt idx="92">
                  <c:v>3.8240485370374805E-3</c:v>
                </c:pt>
                <c:pt idx="93">
                  <c:v>3.8742645370374806E-3</c:v>
                </c:pt>
                <c:pt idx="94">
                  <c:v>3.92069653703748E-3</c:v>
                </c:pt>
                <c:pt idx="95">
                  <c:v>3.9716205370374799E-3</c:v>
                </c:pt>
                <c:pt idx="96">
                  <c:v>4.0220525370374804E-3</c:v>
                </c:pt>
                <c:pt idx="97">
                  <c:v>4.0689205370374806E-3</c:v>
                </c:pt>
                <c:pt idx="98">
                  <c:v>4.1159205370374808E-3</c:v>
                </c:pt>
                <c:pt idx="99">
                  <c:v>4.1653205370374806E-3</c:v>
                </c:pt>
                <c:pt idx="100">
                  <c:v>4.2170805370374802E-3</c:v>
                </c:pt>
                <c:pt idx="101">
                  <c:v>4.2661205370374804E-3</c:v>
                </c:pt>
                <c:pt idx="102">
                  <c:v>4.3137205370374805E-3</c:v>
                </c:pt>
                <c:pt idx="103">
                  <c:v>4.3643205370374801E-3</c:v>
                </c:pt>
                <c:pt idx="104">
                  <c:v>4.4116805370374807E-3</c:v>
                </c:pt>
                <c:pt idx="105">
                  <c:v>4.4781205370374808E-3</c:v>
                </c:pt>
                <c:pt idx="106">
                  <c:v>4.5244805370374805E-3</c:v>
                </c:pt>
                <c:pt idx="107">
                  <c:v>4.5719605370374804E-3</c:v>
                </c:pt>
                <c:pt idx="108">
                  <c:v>4.6256005370374801E-3</c:v>
                </c:pt>
                <c:pt idx="109">
                  <c:v>4.6696805370374803E-3</c:v>
                </c:pt>
                <c:pt idx="110">
                  <c:v>4.7209605370374802E-3</c:v>
                </c:pt>
                <c:pt idx="111">
                  <c:v>4.7759205370374799E-3</c:v>
                </c:pt>
                <c:pt idx="112">
                  <c:v>4.8294005370374806E-3</c:v>
                </c:pt>
                <c:pt idx="113">
                  <c:v>4.87420053703748E-3</c:v>
                </c:pt>
                <c:pt idx="114">
                  <c:v>4.92152053703748E-3</c:v>
                </c:pt>
                <c:pt idx="115">
                  <c:v>4.9819605370374801E-3</c:v>
                </c:pt>
                <c:pt idx="116">
                  <c:v>5.0360405370374808E-3</c:v>
                </c:pt>
                <c:pt idx="117">
                  <c:v>5.0910405370374803E-3</c:v>
                </c:pt>
                <c:pt idx="118">
                  <c:v>5.1603605370374806E-3</c:v>
                </c:pt>
                <c:pt idx="119">
                  <c:v>5.2351605370374813E-3</c:v>
                </c:pt>
                <c:pt idx="120">
                  <c:v>5.33528053703748E-3</c:v>
                </c:pt>
                <c:pt idx="121">
                  <c:v>5.4592405370374811E-3</c:v>
                </c:pt>
                <c:pt idx="122">
                  <c:v>5.5948005370374809E-3</c:v>
                </c:pt>
                <c:pt idx="123">
                  <c:v>5.7566805370374806E-3</c:v>
                </c:pt>
                <c:pt idx="124">
                  <c:v>5.9284405370374806E-3</c:v>
                </c:pt>
                <c:pt idx="125">
                  <c:v>6.1449605370374801E-3</c:v>
                </c:pt>
                <c:pt idx="126">
                  <c:v>6.3428005370374805E-3</c:v>
                </c:pt>
                <c:pt idx="127">
                  <c:v>6.5466005370374801E-3</c:v>
                </c:pt>
                <c:pt idx="128">
                  <c:v>6.7321205370374807E-3</c:v>
                </c:pt>
                <c:pt idx="129">
                  <c:v>6.9363205370374806E-3</c:v>
                </c:pt>
                <c:pt idx="130">
                  <c:v>7.1251605370374806E-3</c:v>
                </c:pt>
                <c:pt idx="131">
                  <c:v>7.3070405370374803E-3</c:v>
                </c:pt>
                <c:pt idx="132">
                  <c:v>7.4711605370374797E-3</c:v>
                </c:pt>
                <c:pt idx="133">
                  <c:v>7.6552805370374809E-3</c:v>
                </c:pt>
                <c:pt idx="134">
                  <c:v>7.8601605370374802E-3</c:v>
                </c:pt>
                <c:pt idx="135">
                  <c:v>7.9950805370374804E-3</c:v>
                </c:pt>
                <c:pt idx="136">
                  <c:v>8.17624053703748E-3</c:v>
                </c:pt>
                <c:pt idx="137">
                  <c:v>8.3544405370374816E-3</c:v>
                </c:pt>
                <c:pt idx="138">
                  <c:v>8.5329605370374813E-3</c:v>
                </c:pt>
                <c:pt idx="139">
                  <c:v>8.7339205370374814E-3</c:v>
                </c:pt>
                <c:pt idx="140">
                  <c:v>8.9177605370374807E-3</c:v>
                </c:pt>
                <c:pt idx="141">
                  <c:v>9.0989605370374801E-3</c:v>
                </c:pt>
                <c:pt idx="142">
                  <c:v>9.2800005370374805E-3</c:v>
                </c:pt>
                <c:pt idx="143">
                  <c:v>9.46820053703748E-3</c:v>
                </c:pt>
                <c:pt idx="144">
                  <c:v>9.6834805370374817E-3</c:v>
                </c:pt>
                <c:pt idx="145">
                  <c:v>9.8932405370374815E-3</c:v>
                </c:pt>
                <c:pt idx="146">
                  <c:v>1.008280053703748E-2</c:v>
                </c:pt>
                <c:pt idx="147">
                  <c:v>1.0271360537037479E-2</c:v>
                </c:pt>
                <c:pt idx="148">
                  <c:v>1.045464053703748E-2</c:v>
                </c:pt>
                <c:pt idx="149">
                  <c:v>1.0666560537037479E-2</c:v>
                </c:pt>
                <c:pt idx="150">
                  <c:v>1.0881520537037481E-2</c:v>
                </c:pt>
                <c:pt idx="151">
                  <c:v>1.1051880537037479E-2</c:v>
                </c:pt>
                <c:pt idx="152">
                  <c:v>1.1247280537037481E-2</c:v>
                </c:pt>
                <c:pt idx="153">
                  <c:v>1.1437880537037481E-2</c:v>
                </c:pt>
                <c:pt idx="154">
                  <c:v>1.164816053703748E-2</c:v>
                </c:pt>
                <c:pt idx="155">
                  <c:v>1.1859640537037482E-2</c:v>
                </c:pt>
                <c:pt idx="156">
                  <c:v>1.2065440537037479E-2</c:v>
                </c:pt>
                <c:pt idx="157">
                  <c:v>1.2260560537037481E-2</c:v>
                </c:pt>
                <c:pt idx="158">
                  <c:v>1.244792053703748E-2</c:v>
                </c:pt>
                <c:pt idx="159">
                  <c:v>1.2673120537037482E-2</c:v>
                </c:pt>
                <c:pt idx="160">
                  <c:v>1.2872720537037481E-2</c:v>
                </c:pt>
                <c:pt idx="161">
                  <c:v>1.3103280537037481E-2</c:v>
                </c:pt>
                <c:pt idx="162">
                  <c:v>1.329444053703748E-2</c:v>
                </c:pt>
                <c:pt idx="163">
                  <c:v>1.3499000537037479E-2</c:v>
                </c:pt>
                <c:pt idx="164">
                  <c:v>1.369864053703748E-2</c:v>
                </c:pt>
                <c:pt idx="165">
                  <c:v>1.3925760537037481E-2</c:v>
                </c:pt>
                <c:pt idx="166">
                  <c:v>1.4122640537037481E-2</c:v>
                </c:pt>
                <c:pt idx="167">
                  <c:v>1.431960053703748E-2</c:v>
                </c:pt>
                <c:pt idx="168">
                  <c:v>1.452352053703748E-2</c:v>
                </c:pt>
                <c:pt idx="169">
                  <c:v>1.4730480537037481E-2</c:v>
                </c:pt>
                <c:pt idx="170">
                  <c:v>1.4936480537037479E-2</c:v>
                </c:pt>
                <c:pt idx="171">
                  <c:v>1.5117840537037481E-2</c:v>
                </c:pt>
                <c:pt idx="172">
                  <c:v>1.532572053703748E-2</c:v>
                </c:pt>
                <c:pt idx="173">
                  <c:v>1.5539840537037481E-2</c:v>
                </c:pt>
                <c:pt idx="174">
                  <c:v>1.5741200537037481E-2</c:v>
                </c:pt>
                <c:pt idx="175">
                  <c:v>1.5954320537037481E-2</c:v>
                </c:pt>
                <c:pt idx="176">
                  <c:v>1.6164640537037481E-2</c:v>
                </c:pt>
                <c:pt idx="177">
                  <c:v>1.635300053703748E-2</c:v>
                </c:pt>
                <c:pt idx="178">
                  <c:v>1.6561840537037478E-2</c:v>
                </c:pt>
                <c:pt idx="179">
                  <c:v>1.676312053703748E-2</c:v>
                </c:pt>
                <c:pt idx="180">
                  <c:v>1.6983840537037481E-2</c:v>
                </c:pt>
                <c:pt idx="181">
                  <c:v>1.7184480537037482E-2</c:v>
                </c:pt>
                <c:pt idx="182">
                  <c:v>1.7388880537037479E-2</c:v>
                </c:pt>
                <c:pt idx="183">
                  <c:v>1.759088053703748E-2</c:v>
                </c:pt>
                <c:pt idx="184">
                  <c:v>1.7799720537037479E-2</c:v>
                </c:pt>
                <c:pt idx="185">
                  <c:v>1.800392053703748E-2</c:v>
                </c:pt>
                <c:pt idx="186">
                  <c:v>1.8199400537037481E-2</c:v>
                </c:pt>
                <c:pt idx="187">
                  <c:v>1.8396960537037481E-2</c:v>
                </c:pt>
                <c:pt idx="188">
                  <c:v>1.8600680537037478E-2</c:v>
                </c:pt>
                <c:pt idx="189">
                  <c:v>1.881772053703748E-2</c:v>
                </c:pt>
                <c:pt idx="190">
                  <c:v>1.904320053703748E-2</c:v>
                </c:pt>
                <c:pt idx="191">
                  <c:v>1.9246720537037479E-2</c:v>
                </c:pt>
                <c:pt idx="192">
                  <c:v>1.9448320537037479E-2</c:v>
                </c:pt>
                <c:pt idx="193">
                  <c:v>1.9646240537037479E-2</c:v>
                </c:pt>
                <c:pt idx="194">
                  <c:v>1.9867080537037479E-2</c:v>
                </c:pt>
                <c:pt idx="195">
                  <c:v>2.0065960537037481E-2</c:v>
                </c:pt>
                <c:pt idx="196">
                  <c:v>2.026648053703748E-2</c:v>
                </c:pt>
                <c:pt idx="197">
                  <c:v>2.0486040537037481E-2</c:v>
                </c:pt>
                <c:pt idx="198">
                  <c:v>2.0685240537037481E-2</c:v>
                </c:pt>
                <c:pt idx="199">
                  <c:v>2.0888920537037482E-2</c:v>
                </c:pt>
                <c:pt idx="200">
                  <c:v>2.109788053703748E-2</c:v>
                </c:pt>
                <c:pt idx="201">
                  <c:v>2.1293480537037481E-2</c:v>
                </c:pt>
                <c:pt idx="202">
                  <c:v>2.1499760537037484E-2</c:v>
                </c:pt>
                <c:pt idx="203">
                  <c:v>2.1714640537037481E-2</c:v>
                </c:pt>
                <c:pt idx="204">
                  <c:v>2.1925760537037479E-2</c:v>
                </c:pt>
                <c:pt idx="205">
                  <c:v>2.2144000537037481E-2</c:v>
                </c:pt>
                <c:pt idx="206">
                  <c:v>2.2338600537037481E-2</c:v>
                </c:pt>
                <c:pt idx="207">
                  <c:v>2.2539200537037479E-2</c:v>
                </c:pt>
                <c:pt idx="208">
                  <c:v>2.2739120537037479E-2</c:v>
                </c:pt>
                <c:pt idx="209">
                  <c:v>2.2927240537037478E-2</c:v>
                </c:pt>
                <c:pt idx="210">
                  <c:v>2.313320053703748E-2</c:v>
                </c:pt>
                <c:pt idx="211">
                  <c:v>2.333364053703748E-2</c:v>
                </c:pt>
                <c:pt idx="212">
                  <c:v>2.3550520537037482E-2</c:v>
                </c:pt>
                <c:pt idx="213">
                  <c:v>2.3748800537037481E-2</c:v>
                </c:pt>
                <c:pt idx="214">
                  <c:v>2.3970480537037479E-2</c:v>
                </c:pt>
                <c:pt idx="215">
                  <c:v>2.417420053703748E-2</c:v>
                </c:pt>
                <c:pt idx="216">
                  <c:v>2.4374520537037481E-2</c:v>
                </c:pt>
                <c:pt idx="217">
                  <c:v>2.4576640537037481E-2</c:v>
                </c:pt>
                <c:pt idx="218">
                  <c:v>2.4771680537037478E-2</c:v>
                </c:pt>
                <c:pt idx="219">
                  <c:v>2.4982360537037479E-2</c:v>
                </c:pt>
                <c:pt idx="220">
                  <c:v>2.5201760537037477E-2</c:v>
                </c:pt>
                <c:pt idx="221">
                  <c:v>2.5386080537037482E-2</c:v>
                </c:pt>
                <c:pt idx="222">
                  <c:v>2.5611200537037481E-2</c:v>
                </c:pt>
                <c:pt idx="223">
                  <c:v>2.5781960537037477E-2</c:v>
                </c:pt>
                <c:pt idx="224">
                  <c:v>2.6000360537037481E-2</c:v>
                </c:pt>
                <c:pt idx="225">
                  <c:v>2.620256053703748E-2</c:v>
                </c:pt>
                <c:pt idx="226">
                  <c:v>2.6430240537037481E-2</c:v>
                </c:pt>
                <c:pt idx="227">
                  <c:v>2.6663720537037482E-2</c:v>
                </c:pt>
                <c:pt idx="228">
                  <c:v>2.6857720537037482E-2</c:v>
                </c:pt>
                <c:pt idx="229">
                  <c:v>2.706248053703748E-2</c:v>
                </c:pt>
                <c:pt idx="230">
                  <c:v>2.7253160537037479E-2</c:v>
                </c:pt>
                <c:pt idx="231">
                  <c:v>2.7464360537037481E-2</c:v>
                </c:pt>
                <c:pt idx="232">
                  <c:v>2.7667400537037482E-2</c:v>
                </c:pt>
                <c:pt idx="233">
                  <c:v>2.7869680537037481E-2</c:v>
                </c:pt>
                <c:pt idx="234">
                  <c:v>2.8071600537037483E-2</c:v>
                </c:pt>
                <c:pt idx="235">
                  <c:v>2.8277800537037479E-2</c:v>
                </c:pt>
                <c:pt idx="236">
                  <c:v>2.8481400537037481E-2</c:v>
                </c:pt>
                <c:pt idx="237">
                  <c:v>2.8683160537037483E-2</c:v>
                </c:pt>
                <c:pt idx="238">
                  <c:v>2.8873760537037479E-2</c:v>
                </c:pt>
                <c:pt idx="239">
                  <c:v>2.910776053703748E-2</c:v>
                </c:pt>
                <c:pt idx="240">
                  <c:v>2.9304480537037478E-2</c:v>
                </c:pt>
                <c:pt idx="241">
                  <c:v>2.951144053703748E-2</c:v>
                </c:pt>
                <c:pt idx="242">
                  <c:v>2.9706480537037477E-2</c:v>
                </c:pt>
                <c:pt idx="243">
                  <c:v>2.990988053703748E-2</c:v>
                </c:pt>
                <c:pt idx="244">
                  <c:v>3.0107520537037483E-2</c:v>
                </c:pt>
                <c:pt idx="245">
                  <c:v>3.0303800537037483E-2</c:v>
                </c:pt>
                <c:pt idx="246">
                  <c:v>3.052508053703748E-2</c:v>
                </c:pt>
                <c:pt idx="247">
                  <c:v>3.0720960537037479E-2</c:v>
                </c:pt>
                <c:pt idx="248">
                  <c:v>3.0952120537037484E-2</c:v>
                </c:pt>
                <c:pt idx="249">
                  <c:v>3.1151360537037483E-2</c:v>
                </c:pt>
                <c:pt idx="250">
                  <c:v>3.1337760537037483E-2</c:v>
                </c:pt>
                <c:pt idx="251">
                  <c:v>3.1542120537037477E-2</c:v>
                </c:pt>
                <c:pt idx="252">
                  <c:v>3.1735800537037478E-2</c:v>
                </c:pt>
                <c:pt idx="253">
                  <c:v>3.1942200537037481E-2</c:v>
                </c:pt>
                <c:pt idx="254">
                  <c:v>3.2162200537037479E-2</c:v>
                </c:pt>
                <c:pt idx="255">
                  <c:v>3.2370680537037483E-2</c:v>
                </c:pt>
                <c:pt idx="256">
                  <c:v>3.2575520537037481E-2</c:v>
                </c:pt>
                <c:pt idx="257">
                  <c:v>3.2780440537037478E-2</c:v>
                </c:pt>
                <c:pt idx="258">
                  <c:v>3.2982680537037477E-2</c:v>
                </c:pt>
                <c:pt idx="259">
                  <c:v>3.3183360537037479E-2</c:v>
                </c:pt>
                <c:pt idx="260">
                  <c:v>3.3384360537037479E-2</c:v>
                </c:pt>
                <c:pt idx="261">
                  <c:v>3.3586200537037481E-2</c:v>
                </c:pt>
                <c:pt idx="262">
                  <c:v>3.3806960537037481E-2</c:v>
                </c:pt>
                <c:pt idx="263">
                  <c:v>3.4021480537037484E-2</c:v>
                </c:pt>
                <c:pt idx="264">
                  <c:v>3.4232320537037481E-2</c:v>
                </c:pt>
                <c:pt idx="265">
                  <c:v>3.4440160537037481E-2</c:v>
                </c:pt>
                <c:pt idx="266">
                  <c:v>3.463556053703748E-2</c:v>
                </c:pt>
                <c:pt idx="267">
                  <c:v>3.485756053703748E-2</c:v>
                </c:pt>
                <c:pt idx="268">
                  <c:v>3.5064120537037481E-2</c:v>
                </c:pt>
                <c:pt idx="269">
                  <c:v>3.5263920537037481E-2</c:v>
                </c:pt>
                <c:pt idx="270">
                  <c:v>3.5453760537037485E-2</c:v>
                </c:pt>
                <c:pt idx="271">
                  <c:v>3.5659640537037483E-2</c:v>
                </c:pt>
                <c:pt idx="272">
                  <c:v>3.585420053703748E-2</c:v>
                </c:pt>
                <c:pt idx="273">
                  <c:v>3.608892053703748E-2</c:v>
                </c:pt>
                <c:pt idx="274">
                  <c:v>3.6293680537037479E-2</c:v>
                </c:pt>
                <c:pt idx="275">
                  <c:v>3.6496080537037477E-2</c:v>
                </c:pt>
                <c:pt idx="276">
                  <c:v>3.6726440537037483E-2</c:v>
                </c:pt>
                <c:pt idx="277">
                  <c:v>3.6927800537037481E-2</c:v>
                </c:pt>
                <c:pt idx="278">
                  <c:v>3.7158640537037477E-2</c:v>
                </c:pt>
                <c:pt idx="279">
                  <c:v>3.7360520537037478E-2</c:v>
                </c:pt>
                <c:pt idx="280">
                  <c:v>3.7569640537037478E-2</c:v>
                </c:pt>
                <c:pt idx="281">
                  <c:v>3.7774440537037483E-2</c:v>
                </c:pt>
                <c:pt idx="282">
                  <c:v>3.7971160537037481E-2</c:v>
                </c:pt>
                <c:pt idx="283">
                  <c:v>3.8191640537037476E-2</c:v>
                </c:pt>
                <c:pt idx="284">
                  <c:v>3.8413960537037481E-2</c:v>
                </c:pt>
                <c:pt idx="285">
                  <c:v>3.8614240537037478E-2</c:v>
                </c:pt>
                <c:pt idx="286">
                  <c:v>3.8820960537037479E-2</c:v>
                </c:pt>
                <c:pt idx="287">
                  <c:v>3.9026160537037481E-2</c:v>
                </c:pt>
                <c:pt idx="288">
                  <c:v>3.9252080537037479E-2</c:v>
                </c:pt>
                <c:pt idx="289">
                  <c:v>3.9455800537037483E-2</c:v>
                </c:pt>
                <c:pt idx="290">
                  <c:v>3.9661280537037477E-2</c:v>
                </c:pt>
                <c:pt idx="291">
                  <c:v>3.9867840537037486E-2</c:v>
                </c:pt>
                <c:pt idx="292">
                  <c:v>4.0076000537037471E-2</c:v>
                </c:pt>
                <c:pt idx="293">
                  <c:v>4.0296800537037478E-2</c:v>
                </c:pt>
                <c:pt idx="294">
                  <c:v>4.0528000537037479E-2</c:v>
                </c:pt>
                <c:pt idx="295">
                  <c:v>4.0738400537037478E-2</c:v>
                </c:pt>
                <c:pt idx="296">
                  <c:v>4.0953600537037477E-2</c:v>
                </c:pt>
                <c:pt idx="297">
                  <c:v>4.1160800537037474E-2</c:v>
                </c:pt>
                <c:pt idx="298">
                  <c:v>4.1357600537037478E-2</c:v>
                </c:pt>
                <c:pt idx="299">
                  <c:v>4.1564000537037481E-2</c:v>
                </c:pt>
                <c:pt idx="300">
                  <c:v>4.1774800537037471E-2</c:v>
                </c:pt>
                <c:pt idx="301">
                  <c:v>4.1981600537037478E-2</c:v>
                </c:pt>
                <c:pt idx="302">
                  <c:v>4.2211200537037474E-2</c:v>
                </c:pt>
                <c:pt idx="303">
                  <c:v>4.2438800537037483E-2</c:v>
                </c:pt>
                <c:pt idx="304">
                  <c:v>4.2644400537037476E-2</c:v>
                </c:pt>
                <c:pt idx="305">
                  <c:v>4.2855600537037478E-2</c:v>
                </c:pt>
                <c:pt idx="306">
                  <c:v>4.3060400537037476E-2</c:v>
                </c:pt>
                <c:pt idx="307">
                  <c:v>4.3288800537037479E-2</c:v>
                </c:pt>
                <c:pt idx="308">
                  <c:v>4.3498000537037472E-2</c:v>
                </c:pt>
                <c:pt idx="309">
                  <c:v>4.370400053703747E-2</c:v>
                </c:pt>
                <c:pt idx="310">
                  <c:v>4.3909200537037479E-2</c:v>
                </c:pt>
                <c:pt idx="311">
                  <c:v>4.4122800537037474E-2</c:v>
                </c:pt>
                <c:pt idx="312">
                  <c:v>4.4357200537037483E-2</c:v>
                </c:pt>
                <c:pt idx="313">
                  <c:v>4.4567200537037478E-2</c:v>
                </c:pt>
                <c:pt idx="314">
                  <c:v>4.4809600537037475E-2</c:v>
                </c:pt>
                <c:pt idx="315">
                  <c:v>4.5011600537037476E-2</c:v>
                </c:pt>
                <c:pt idx="316">
                  <c:v>4.5229200537037474E-2</c:v>
                </c:pt>
                <c:pt idx="317">
                  <c:v>4.5453200537037476E-2</c:v>
                </c:pt>
                <c:pt idx="318">
                  <c:v>4.566400053703748E-2</c:v>
                </c:pt>
                <c:pt idx="319">
                  <c:v>4.5878400537037484E-2</c:v>
                </c:pt>
                <c:pt idx="320">
                  <c:v>4.6090800537037478E-2</c:v>
                </c:pt>
                <c:pt idx="321">
                  <c:v>4.6294800537037474E-2</c:v>
                </c:pt>
                <c:pt idx="322">
                  <c:v>4.6523600537037482E-2</c:v>
                </c:pt>
                <c:pt idx="323">
                  <c:v>4.6732400537037477E-2</c:v>
                </c:pt>
                <c:pt idx="324">
                  <c:v>4.6964800537037471E-2</c:v>
                </c:pt>
                <c:pt idx="325">
                  <c:v>4.7206000537037475E-2</c:v>
                </c:pt>
                <c:pt idx="326">
                  <c:v>4.7418400537037476E-2</c:v>
                </c:pt>
                <c:pt idx="327">
                  <c:v>4.7624000537037477E-2</c:v>
                </c:pt>
                <c:pt idx="328">
                  <c:v>4.7841200537037477E-2</c:v>
                </c:pt>
                <c:pt idx="329">
                  <c:v>4.8057200537037471E-2</c:v>
                </c:pt>
                <c:pt idx="330">
                  <c:v>4.8271600537037475E-2</c:v>
                </c:pt>
                <c:pt idx="331">
                  <c:v>4.848800053703748E-2</c:v>
                </c:pt>
                <c:pt idx="332">
                  <c:v>4.8695600537037483E-2</c:v>
                </c:pt>
                <c:pt idx="333">
                  <c:v>4.8933200537037473E-2</c:v>
                </c:pt>
                <c:pt idx="334">
                  <c:v>4.9148800537037476E-2</c:v>
                </c:pt>
                <c:pt idx="335">
                  <c:v>4.9372000537037476E-2</c:v>
                </c:pt>
                <c:pt idx="336">
                  <c:v>4.9588800537037479E-2</c:v>
                </c:pt>
                <c:pt idx="337">
                  <c:v>4.9807600537037471E-2</c:v>
                </c:pt>
                <c:pt idx="338">
                  <c:v>5.0009200537037481E-2</c:v>
                </c:pt>
                <c:pt idx="339">
                  <c:v>5.0232400537037473E-2</c:v>
                </c:pt>
                <c:pt idx="340">
                  <c:v>5.047720053703747E-2</c:v>
                </c:pt>
                <c:pt idx="341">
                  <c:v>5.0691200537037483E-2</c:v>
                </c:pt>
                <c:pt idx="342">
                  <c:v>5.090840053703747E-2</c:v>
                </c:pt>
                <c:pt idx="343">
                  <c:v>5.1117600537037476E-2</c:v>
                </c:pt>
                <c:pt idx="344">
                  <c:v>5.1332400537037477E-2</c:v>
                </c:pt>
                <c:pt idx="345">
                  <c:v>5.1554000537037473E-2</c:v>
                </c:pt>
                <c:pt idx="346">
                  <c:v>5.1787200537037476E-2</c:v>
                </c:pt>
                <c:pt idx="347">
                  <c:v>5.2003200537037476E-2</c:v>
                </c:pt>
                <c:pt idx="348">
                  <c:v>5.2216800537037471E-2</c:v>
                </c:pt>
                <c:pt idx="349">
                  <c:v>5.2444000537037481E-2</c:v>
                </c:pt>
                <c:pt idx="350">
                  <c:v>5.2684800537037474E-2</c:v>
                </c:pt>
                <c:pt idx="351">
                  <c:v>5.2907600537037476E-2</c:v>
                </c:pt>
                <c:pt idx="352">
                  <c:v>5.3137200537037473E-2</c:v>
                </c:pt>
                <c:pt idx="353">
                  <c:v>5.3380800537037476E-2</c:v>
                </c:pt>
                <c:pt idx="354">
                  <c:v>5.3602400537037471E-2</c:v>
                </c:pt>
                <c:pt idx="355">
                  <c:v>5.3833200537037475E-2</c:v>
                </c:pt>
                <c:pt idx="356">
                  <c:v>5.4044800537037474E-2</c:v>
                </c:pt>
                <c:pt idx="357">
                  <c:v>5.426520053703747E-2</c:v>
                </c:pt>
                <c:pt idx="358">
                  <c:v>5.4487200537037477E-2</c:v>
                </c:pt>
                <c:pt idx="359">
                  <c:v>5.4698000537037474E-2</c:v>
                </c:pt>
                <c:pt idx="360">
                  <c:v>5.4942000537037475E-2</c:v>
                </c:pt>
                <c:pt idx="361">
                  <c:v>5.5168000537037479E-2</c:v>
                </c:pt>
                <c:pt idx="362">
                  <c:v>5.5386000537037482E-2</c:v>
                </c:pt>
                <c:pt idx="363">
                  <c:v>5.5604800537037473E-2</c:v>
                </c:pt>
                <c:pt idx="364">
                  <c:v>5.5824400537037473E-2</c:v>
                </c:pt>
                <c:pt idx="365">
                  <c:v>5.6037600537037477E-2</c:v>
                </c:pt>
                <c:pt idx="366">
                  <c:v>5.6262800537037479E-2</c:v>
                </c:pt>
                <c:pt idx="367">
                  <c:v>5.6498800537037479E-2</c:v>
                </c:pt>
                <c:pt idx="368">
                  <c:v>5.6747600537037472E-2</c:v>
                </c:pt>
                <c:pt idx="369">
                  <c:v>5.6969600537037479E-2</c:v>
                </c:pt>
                <c:pt idx="370">
                  <c:v>5.7192000537037477E-2</c:v>
                </c:pt>
                <c:pt idx="371">
                  <c:v>5.7440400537037473E-2</c:v>
                </c:pt>
                <c:pt idx="372">
                  <c:v>5.766280053703747E-2</c:v>
                </c:pt>
                <c:pt idx="373">
                  <c:v>5.7893200537037476E-2</c:v>
                </c:pt>
                <c:pt idx="374">
                  <c:v>5.8118800537037475E-2</c:v>
                </c:pt>
                <c:pt idx="375">
                  <c:v>5.8358000537037477E-2</c:v>
                </c:pt>
                <c:pt idx="376">
                  <c:v>5.8596800537037474E-2</c:v>
                </c:pt>
                <c:pt idx="377">
                  <c:v>5.8819600537037477E-2</c:v>
                </c:pt>
                <c:pt idx="378">
                  <c:v>5.9041200537037479E-2</c:v>
                </c:pt>
                <c:pt idx="379">
                  <c:v>5.9278400537037479E-2</c:v>
                </c:pt>
                <c:pt idx="380">
                  <c:v>5.9498000537037479E-2</c:v>
                </c:pt>
                <c:pt idx="381">
                  <c:v>5.9724400537037481E-2</c:v>
                </c:pt>
                <c:pt idx="382">
                  <c:v>5.9948400537037469E-2</c:v>
                </c:pt>
                <c:pt idx="383">
                  <c:v>6.0195200537037474E-2</c:v>
                </c:pt>
                <c:pt idx="384">
                  <c:v>6.0430000537037475E-2</c:v>
                </c:pt>
                <c:pt idx="385">
                  <c:v>6.0658800537037469E-2</c:v>
                </c:pt>
                <c:pt idx="386">
                  <c:v>6.0892400537037476E-2</c:v>
                </c:pt>
                <c:pt idx="387">
                  <c:v>6.1143600537037476E-2</c:v>
                </c:pt>
                <c:pt idx="388">
                  <c:v>6.1381200537037481E-2</c:v>
                </c:pt>
                <c:pt idx="389">
                  <c:v>6.1607200537037478E-2</c:v>
                </c:pt>
                <c:pt idx="390">
                  <c:v>6.1840000537037476E-2</c:v>
                </c:pt>
                <c:pt idx="391">
                  <c:v>6.206880053703747E-2</c:v>
                </c:pt>
                <c:pt idx="392">
                  <c:v>6.2321600537037475E-2</c:v>
                </c:pt>
                <c:pt idx="393">
                  <c:v>6.2549200537037469E-2</c:v>
                </c:pt>
                <c:pt idx="394">
                  <c:v>6.2783600537037479E-2</c:v>
                </c:pt>
                <c:pt idx="395">
                  <c:v>6.3029600537037475E-2</c:v>
                </c:pt>
                <c:pt idx="396">
                  <c:v>6.3269200537037482E-2</c:v>
                </c:pt>
                <c:pt idx="397">
                  <c:v>6.3508400537037477E-2</c:v>
                </c:pt>
                <c:pt idx="398">
                  <c:v>6.3721200537037476E-2</c:v>
                </c:pt>
                <c:pt idx="399">
                  <c:v>6.3976000537037475E-2</c:v>
                </c:pt>
                <c:pt idx="400">
                  <c:v>6.4231200537037472E-2</c:v>
                </c:pt>
                <c:pt idx="401">
                  <c:v>6.4469600537037486E-2</c:v>
                </c:pt>
                <c:pt idx="402">
                  <c:v>6.4723200537037479E-2</c:v>
                </c:pt>
                <c:pt idx="403">
                  <c:v>6.4975600537037478E-2</c:v>
                </c:pt>
                <c:pt idx="404">
                  <c:v>6.521360053703748E-2</c:v>
                </c:pt>
                <c:pt idx="405">
                  <c:v>6.545600053703747E-2</c:v>
                </c:pt>
                <c:pt idx="406">
                  <c:v>6.5728400537037476E-2</c:v>
                </c:pt>
                <c:pt idx="407">
                  <c:v>6.5968000537037469E-2</c:v>
                </c:pt>
                <c:pt idx="408">
                  <c:v>6.6207600537037475E-2</c:v>
                </c:pt>
                <c:pt idx="409">
                  <c:v>6.6441200537037476E-2</c:v>
                </c:pt>
                <c:pt idx="410">
                  <c:v>6.6665600537037475E-2</c:v>
                </c:pt>
                <c:pt idx="411">
                  <c:v>6.6948800537037473E-2</c:v>
                </c:pt>
                <c:pt idx="412">
                  <c:v>6.7186400537037477E-2</c:v>
                </c:pt>
                <c:pt idx="413">
                  <c:v>6.7429200537037479E-2</c:v>
                </c:pt>
                <c:pt idx="414">
                  <c:v>6.7662400537037481E-2</c:v>
                </c:pt>
                <c:pt idx="415">
                  <c:v>6.7908400537037478E-2</c:v>
                </c:pt>
                <c:pt idx="416">
                  <c:v>6.8170800537037474E-2</c:v>
                </c:pt>
                <c:pt idx="417">
                  <c:v>6.8409200537037473E-2</c:v>
                </c:pt>
                <c:pt idx="418">
                  <c:v>6.8668000537037477E-2</c:v>
                </c:pt>
                <c:pt idx="419">
                  <c:v>6.888720053703748E-2</c:v>
                </c:pt>
                <c:pt idx="420">
                  <c:v>6.9126000537037477E-2</c:v>
                </c:pt>
                <c:pt idx="421">
                  <c:v>6.9396000537037483E-2</c:v>
                </c:pt>
                <c:pt idx="422">
                  <c:v>6.9644400537037479E-2</c:v>
                </c:pt>
                <c:pt idx="423">
                  <c:v>6.9888000537037476E-2</c:v>
                </c:pt>
                <c:pt idx="424">
                  <c:v>7.0136400537037472E-2</c:v>
                </c:pt>
                <c:pt idx="425">
                  <c:v>7.0400000537037474E-2</c:v>
                </c:pt>
                <c:pt idx="426">
                  <c:v>7.065080053703747E-2</c:v>
                </c:pt>
                <c:pt idx="427">
                  <c:v>7.0897600537037475E-2</c:v>
                </c:pt>
                <c:pt idx="428">
                  <c:v>7.1161200537037478E-2</c:v>
                </c:pt>
                <c:pt idx="429">
                  <c:v>7.1383600537037475E-2</c:v>
                </c:pt>
                <c:pt idx="430">
                  <c:v>7.1687600537037474E-2</c:v>
                </c:pt>
                <c:pt idx="431">
                  <c:v>7.190800053703747E-2</c:v>
                </c:pt>
                <c:pt idx="432" formatCode="General">
                  <c:v>7.2192400537037474E-2</c:v>
                </c:pt>
                <c:pt idx="433" formatCode="General">
                  <c:v>7.2442400537037474E-2</c:v>
                </c:pt>
                <c:pt idx="434" formatCode="General">
                  <c:v>7.2674400537037484E-2</c:v>
                </c:pt>
                <c:pt idx="435" formatCode="General">
                  <c:v>7.295080053703748E-2</c:v>
                </c:pt>
                <c:pt idx="436" formatCode="General">
                  <c:v>7.3225600537037472E-2</c:v>
                </c:pt>
                <c:pt idx="437" formatCode="General">
                  <c:v>7.3468000537037476E-2</c:v>
                </c:pt>
                <c:pt idx="438" formatCode="General">
                  <c:v>7.3704000537037476E-2</c:v>
                </c:pt>
                <c:pt idx="439" formatCode="General">
                  <c:v>7.3957200537037485E-2</c:v>
                </c:pt>
                <c:pt idx="440" formatCode="General">
                  <c:v>7.4230800537037483E-2</c:v>
                </c:pt>
                <c:pt idx="441" formatCode="General">
                  <c:v>7.4480000537037475E-2</c:v>
                </c:pt>
                <c:pt idx="442" formatCode="General">
                  <c:v>7.472680053703748E-2</c:v>
                </c:pt>
                <c:pt idx="443" formatCode="General">
                  <c:v>7.4984800537037474E-2</c:v>
                </c:pt>
                <c:pt idx="444" formatCode="General">
                  <c:v>7.5256000537037473E-2</c:v>
                </c:pt>
                <c:pt idx="445" formatCode="General">
                  <c:v>7.5510400537037475E-2</c:v>
                </c:pt>
                <c:pt idx="446" formatCode="General">
                  <c:v>7.576600053703747E-2</c:v>
                </c:pt>
                <c:pt idx="447" formatCode="General">
                  <c:v>7.6016400537037482E-2</c:v>
                </c:pt>
                <c:pt idx="448" formatCode="General">
                  <c:v>7.6258400537037474E-2</c:v>
                </c:pt>
                <c:pt idx="449" formatCode="General">
                  <c:v>7.654480053703748E-2</c:v>
                </c:pt>
                <c:pt idx="450" formatCode="General">
                  <c:v>7.680360053703747E-2</c:v>
                </c:pt>
                <c:pt idx="451" formatCode="General">
                  <c:v>7.7083600537037486E-2</c:v>
                </c:pt>
                <c:pt idx="452" formatCode="General">
                  <c:v>7.7322000537037472E-2</c:v>
                </c:pt>
                <c:pt idx="453" formatCode="General">
                  <c:v>7.7560800537037483E-2</c:v>
                </c:pt>
                <c:pt idx="454" formatCode="General">
                  <c:v>7.7804000537037468E-2</c:v>
                </c:pt>
                <c:pt idx="455" formatCode="General">
                  <c:v>7.8042400537037468E-2</c:v>
                </c:pt>
                <c:pt idx="456" formatCode="General">
                  <c:v>7.8325600537037465E-2</c:v>
                </c:pt>
                <c:pt idx="457" formatCode="General">
                  <c:v>7.8609200537037474E-2</c:v>
                </c:pt>
                <c:pt idx="458" formatCode="General">
                  <c:v>7.8862000537037472E-2</c:v>
                </c:pt>
                <c:pt idx="459" formatCode="General">
                  <c:v>7.9109600537037472E-2</c:v>
                </c:pt>
                <c:pt idx="460" formatCode="General">
                  <c:v>7.9368800537037473E-2</c:v>
                </c:pt>
                <c:pt idx="461" formatCode="General">
                  <c:v>7.9642000537037475E-2</c:v>
                </c:pt>
                <c:pt idx="462" formatCode="General">
                  <c:v>7.989040053703747E-2</c:v>
                </c:pt>
                <c:pt idx="463" formatCode="General">
                  <c:v>8.0139200537037478E-2</c:v>
                </c:pt>
                <c:pt idx="464" formatCode="General">
                  <c:v>8.0398800537037476E-2</c:v>
                </c:pt>
                <c:pt idx="465" formatCode="General">
                  <c:v>8.0656400537037473E-2</c:v>
                </c:pt>
                <c:pt idx="466" formatCode="General">
                  <c:v>8.0937600537037468E-2</c:v>
                </c:pt>
                <c:pt idx="467" formatCode="General">
                  <c:v>8.1209200537037465E-2</c:v>
                </c:pt>
                <c:pt idx="468" formatCode="General">
                  <c:v>8.1453200537037473E-2</c:v>
                </c:pt>
                <c:pt idx="469" formatCode="General">
                  <c:v>8.1710000537037489E-2</c:v>
                </c:pt>
                <c:pt idx="470" formatCode="General">
                  <c:v>8.1952400537037479E-2</c:v>
                </c:pt>
                <c:pt idx="471" formatCode="General">
                  <c:v>8.2232400537037481E-2</c:v>
                </c:pt>
                <c:pt idx="472" formatCode="General">
                  <c:v>8.248560053703749E-2</c:v>
                </c:pt>
                <c:pt idx="473" formatCode="General">
                  <c:v>8.2752000537037476E-2</c:v>
                </c:pt>
                <c:pt idx="474" formatCode="General">
                  <c:v>8.3030400537037488E-2</c:v>
                </c:pt>
                <c:pt idx="475" formatCode="General">
                  <c:v>8.327880053703747E-2</c:v>
                </c:pt>
                <c:pt idx="476" formatCode="General">
                  <c:v>8.3558800537037486E-2</c:v>
                </c:pt>
                <c:pt idx="477" formatCode="General">
                  <c:v>8.3802400537037483E-2</c:v>
                </c:pt>
                <c:pt idx="478" formatCode="General">
                  <c:v>8.4098800537037485E-2</c:v>
                </c:pt>
                <c:pt idx="479" formatCode="General">
                  <c:v>8.4374800537037484E-2</c:v>
                </c:pt>
                <c:pt idx="480" formatCode="General">
                  <c:v>8.4625200537037468E-2</c:v>
                </c:pt>
                <c:pt idx="481" formatCode="General">
                  <c:v>8.4880000537037467E-2</c:v>
                </c:pt>
                <c:pt idx="482" formatCode="General">
                  <c:v>8.5134000537037485E-2</c:v>
                </c:pt>
                <c:pt idx="483" formatCode="General">
                  <c:v>8.5382800537037479E-2</c:v>
                </c:pt>
                <c:pt idx="484" formatCode="General">
                  <c:v>8.5659200537037475E-2</c:v>
                </c:pt>
                <c:pt idx="485" formatCode="General">
                  <c:v>8.5912000537037472E-2</c:v>
                </c:pt>
                <c:pt idx="486" formatCode="General">
                  <c:v>8.6197600537037483E-2</c:v>
                </c:pt>
                <c:pt idx="487" formatCode="General">
                  <c:v>8.645680053703747E-2</c:v>
                </c:pt>
                <c:pt idx="488" formatCode="General">
                  <c:v>8.6700000537037469E-2</c:v>
                </c:pt>
                <c:pt idx="489" formatCode="General">
                  <c:v>8.6983200537037481E-2</c:v>
                </c:pt>
                <c:pt idx="490" formatCode="General">
                  <c:v>8.7236000537037478E-2</c:v>
                </c:pt>
                <c:pt idx="491" formatCode="General">
                  <c:v>8.7486400537037476E-2</c:v>
                </c:pt>
                <c:pt idx="492" formatCode="General">
                  <c:v>8.7745600537037477E-2</c:v>
                </c:pt>
                <c:pt idx="493" formatCode="General">
                  <c:v>8.7999600537037481E-2</c:v>
                </c:pt>
                <c:pt idx="494" formatCode="General">
                  <c:v>8.8253200537037474E-2</c:v>
                </c:pt>
                <c:pt idx="495" formatCode="General">
                  <c:v>8.8522000537037474E-2</c:v>
                </c:pt>
                <c:pt idx="496" formatCode="General">
                  <c:v>8.8804400537037476E-2</c:v>
                </c:pt>
                <c:pt idx="497" formatCode="General">
                  <c:v>8.9056000537037466E-2</c:v>
                </c:pt>
                <c:pt idx="498" formatCode="General">
                  <c:v>8.9336800537037478E-2</c:v>
                </c:pt>
                <c:pt idx="499" formatCode="General">
                  <c:v>8.962320053703747E-2</c:v>
                </c:pt>
                <c:pt idx="500" formatCode="General">
                  <c:v>8.9870000537037475E-2</c:v>
                </c:pt>
                <c:pt idx="501" formatCode="General">
                  <c:v>9.0145200537037479E-2</c:v>
                </c:pt>
                <c:pt idx="502" formatCode="General">
                  <c:v>9.0396800537037483E-2</c:v>
                </c:pt>
                <c:pt idx="503" formatCode="General">
                  <c:v>9.0655200537037489E-2</c:v>
                </c:pt>
                <c:pt idx="504" formatCode="General">
                  <c:v>9.0936800537037482E-2</c:v>
                </c:pt>
                <c:pt idx="505" formatCode="General">
                  <c:v>9.1182400537037467E-2</c:v>
                </c:pt>
                <c:pt idx="506" formatCode="General">
                  <c:v>9.1460400537037481E-2</c:v>
                </c:pt>
                <c:pt idx="507" formatCode="General">
                  <c:v>9.1718000537037478E-2</c:v>
                </c:pt>
                <c:pt idx="508" formatCode="General">
                  <c:v>9.1980000537037476E-2</c:v>
                </c:pt>
                <c:pt idx="509" formatCode="General">
                  <c:v>9.2229600537037479E-2</c:v>
                </c:pt>
                <c:pt idx="510" formatCode="General">
                  <c:v>9.2476000537037473E-2</c:v>
                </c:pt>
                <c:pt idx="511" formatCode="General">
                  <c:v>9.2749200537037474E-2</c:v>
                </c:pt>
                <c:pt idx="512" formatCode="General">
                  <c:v>9.3009600537037468E-2</c:v>
                </c:pt>
                <c:pt idx="513" formatCode="General">
                  <c:v>9.3256400537037473E-2</c:v>
                </c:pt>
                <c:pt idx="514" formatCode="General">
                  <c:v>9.3522000537037464E-2</c:v>
                </c:pt>
                <c:pt idx="515" formatCode="General">
                  <c:v>9.3798400537037474E-2</c:v>
                </c:pt>
                <c:pt idx="516" formatCode="General">
                  <c:v>9.4088000537037489E-2</c:v>
                </c:pt>
                <c:pt idx="517" formatCode="General">
                  <c:v>9.4351200537037466E-2</c:v>
                </c:pt>
                <c:pt idx="518" formatCode="General">
                  <c:v>9.4618800537037473E-2</c:v>
                </c:pt>
                <c:pt idx="519" formatCode="General">
                  <c:v>9.4895600537037481E-2</c:v>
                </c:pt>
                <c:pt idx="520" formatCode="General">
                  <c:v>9.5154800537037468E-2</c:v>
                </c:pt>
                <c:pt idx="521" formatCode="General">
                  <c:v>9.5440000537037481E-2</c:v>
                </c:pt>
                <c:pt idx="522" formatCode="General">
                  <c:v>9.5698800537037471E-2</c:v>
                </c:pt>
                <c:pt idx="523" formatCode="General">
                  <c:v>9.5954000537037468E-2</c:v>
                </c:pt>
                <c:pt idx="524" formatCode="General">
                  <c:v>9.6206400537037468E-2</c:v>
                </c:pt>
                <c:pt idx="525" formatCode="General">
                  <c:v>9.6485200537037463E-2</c:v>
                </c:pt>
                <c:pt idx="526" formatCode="General">
                  <c:v>9.6739200537037481E-2</c:v>
                </c:pt>
                <c:pt idx="527" formatCode="General">
                  <c:v>9.6985600537037475E-2</c:v>
                </c:pt>
                <c:pt idx="528" formatCode="General">
                  <c:v>9.7241600537037481E-2</c:v>
                </c:pt>
                <c:pt idx="529" formatCode="General">
                  <c:v>9.7492400537037477E-2</c:v>
                </c:pt>
                <c:pt idx="530" formatCode="General">
                  <c:v>9.775520053703747E-2</c:v>
                </c:pt>
                <c:pt idx="531" formatCode="General">
                  <c:v>9.8010800537037479E-2</c:v>
                </c:pt>
                <c:pt idx="532" formatCode="General">
                  <c:v>9.8261200537037463E-2</c:v>
                </c:pt>
                <c:pt idx="533" formatCode="General">
                  <c:v>9.8552400537037468E-2</c:v>
                </c:pt>
                <c:pt idx="534" formatCode="General">
                  <c:v>9.8810800537037474E-2</c:v>
                </c:pt>
                <c:pt idx="535" formatCode="General">
                  <c:v>9.9084000537037475E-2</c:v>
                </c:pt>
                <c:pt idx="536" formatCode="General">
                  <c:v>9.9346400537037471E-2</c:v>
                </c:pt>
                <c:pt idx="537" formatCode="General">
                  <c:v>9.960200053703748E-2</c:v>
                </c:pt>
                <c:pt idx="538" formatCode="General">
                  <c:v>9.988640053703747E-2</c:v>
                </c:pt>
                <c:pt idx="539" formatCode="General">
                  <c:v>0.10013920053703748</c:v>
                </c:pt>
                <c:pt idx="540" formatCode="General">
                  <c:v>0.10040080053703747</c:v>
                </c:pt>
                <c:pt idx="541" formatCode="General">
                  <c:v>0.10065880053703748</c:v>
                </c:pt>
                <c:pt idx="542" formatCode="General">
                  <c:v>0.10091040053703747</c:v>
                </c:pt>
                <c:pt idx="543" formatCode="General">
                  <c:v>0.10116600053703748</c:v>
                </c:pt>
                <c:pt idx="544" formatCode="General">
                  <c:v>0.10143760053703747</c:v>
                </c:pt>
                <c:pt idx="545" formatCode="General">
                  <c:v>0.10171800053703749</c:v>
                </c:pt>
                <c:pt idx="546" formatCode="General">
                  <c:v>0.10197440053703748</c:v>
                </c:pt>
                <c:pt idx="547" formatCode="General">
                  <c:v>0.10224560053703748</c:v>
                </c:pt>
                <c:pt idx="548" formatCode="General">
                  <c:v>0.10251000053703749</c:v>
                </c:pt>
                <c:pt idx="549" formatCode="General">
                  <c:v>0.10275680053703748</c:v>
                </c:pt>
                <c:pt idx="550" formatCode="General">
                  <c:v>0.10301480053703747</c:v>
                </c:pt>
                <c:pt idx="551" formatCode="General">
                  <c:v>0.10327240053703747</c:v>
                </c:pt>
                <c:pt idx="552" formatCode="General">
                  <c:v>0.10355120053703748</c:v>
                </c:pt>
                <c:pt idx="553" formatCode="General">
                  <c:v>0.10383280053703749</c:v>
                </c:pt>
                <c:pt idx="554" formatCode="General">
                  <c:v>0.10409400053703748</c:v>
                </c:pt>
                <c:pt idx="555" formatCode="General">
                  <c:v>0.10433640053703748</c:v>
                </c:pt>
                <c:pt idx="556" formatCode="General">
                  <c:v>0.10459800053703747</c:v>
                </c:pt>
                <c:pt idx="557" formatCode="General">
                  <c:v>0.10489120053703747</c:v>
                </c:pt>
                <c:pt idx="558" formatCode="General">
                  <c:v>0.10514600053703747</c:v>
                </c:pt>
                <c:pt idx="559" formatCode="General">
                  <c:v>0.10543480053703748</c:v>
                </c:pt>
                <c:pt idx="560" formatCode="General">
                  <c:v>0.10569360053703747</c:v>
                </c:pt>
                <c:pt idx="561" formatCode="General">
                  <c:v>0.10597960053703748</c:v>
                </c:pt>
                <c:pt idx="562" formatCode="General">
                  <c:v>0.10626840053703747</c:v>
                </c:pt>
                <c:pt idx="563" formatCode="General">
                  <c:v>0.10651680053703748</c:v>
                </c:pt>
                <c:pt idx="564" formatCode="General">
                  <c:v>0.10678000053703748</c:v>
                </c:pt>
                <c:pt idx="565" formatCode="General">
                  <c:v>0.10704160053703747</c:v>
                </c:pt>
                <c:pt idx="566" formatCode="General">
                  <c:v>0.10729920053703747</c:v>
                </c:pt>
                <c:pt idx="567" formatCode="General">
                  <c:v>0.10756080053703748</c:v>
                </c:pt>
                <c:pt idx="568" formatCode="General">
                  <c:v>0.10781680053703747</c:v>
                </c:pt>
                <c:pt idx="569" formatCode="General">
                  <c:v>0.10808200053703748</c:v>
                </c:pt>
                <c:pt idx="570" formatCode="General">
                  <c:v>0.10833520053703748</c:v>
                </c:pt>
                <c:pt idx="571" formatCode="General">
                  <c:v>0.10862040053703748</c:v>
                </c:pt>
                <c:pt idx="572" formatCode="General">
                  <c:v>0.10891400053703748</c:v>
                </c:pt>
                <c:pt idx="573" formatCode="General">
                  <c:v>0.10916840053703748</c:v>
                </c:pt>
                <c:pt idx="574" formatCode="General">
                  <c:v>0.10945720053703747</c:v>
                </c:pt>
                <c:pt idx="575" formatCode="General">
                  <c:v>0.10971440053703749</c:v>
                </c:pt>
                <c:pt idx="576" formatCode="General">
                  <c:v>0.10996560053703748</c:v>
                </c:pt>
                <c:pt idx="577" formatCode="General">
                  <c:v>0.11023040053703748</c:v>
                </c:pt>
                <c:pt idx="578" formatCode="General">
                  <c:v>0.11049720053703747</c:v>
                </c:pt>
                <c:pt idx="579" formatCode="General">
                  <c:v>0.11078640053703748</c:v>
                </c:pt>
                <c:pt idx="580" formatCode="General">
                  <c:v>0.11104800053703748</c:v>
                </c:pt>
                <c:pt idx="581" formatCode="General">
                  <c:v>0.11129560053703746</c:v>
                </c:pt>
                <c:pt idx="582" formatCode="General">
                  <c:v>0.11155200053703748</c:v>
                </c:pt>
                <c:pt idx="583" formatCode="General">
                  <c:v>0.11183160053703749</c:v>
                </c:pt>
                <c:pt idx="584" formatCode="General">
                  <c:v>0.11208920053703748</c:v>
                </c:pt>
                <c:pt idx="585" formatCode="General">
                  <c:v>0.11233720053703747</c:v>
                </c:pt>
                <c:pt idx="586" formatCode="General">
                  <c:v>0.11260960053703747</c:v>
                </c:pt>
                <c:pt idx="587" formatCode="General">
                  <c:v>0.11285680053703748</c:v>
                </c:pt>
                <c:pt idx="588" formatCode="General">
                  <c:v>0.11314800053703747</c:v>
                </c:pt>
                <c:pt idx="589" formatCode="General">
                  <c:v>0.11342160053703747</c:v>
                </c:pt>
                <c:pt idx="590" formatCode="General">
                  <c:v>0.11370080053703747</c:v>
                </c:pt>
                <c:pt idx="591" formatCode="General">
                  <c:v>0.11395760053703748</c:v>
                </c:pt>
                <c:pt idx="592" formatCode="General">
                  <c:v>0.11421880053703747</c:v>
                </c:pt>
                <c:pt idx="593" formatCode="General">
                  <c:v>0.11450480053703747</c:v>
                </c:pt>
                <c:pt idx="594" formatCode="General">
                  <c:v>0.11476160053703748</c:v>
                </c:pt>
                <c:pt idx="595" formatCode="General">
                  <c:v>0.11505080053703746</c:v>
                </c:pt>
                <c:pt idx="596" formatCode="General">
                  <c:v>0.11533520053703748</c:v>
                </c:pt>
                <c:pt idx="597" formatCode="General">
                  <c:v>0.11562600053703748</c:v>
                </c:pt>
                <c:pt idx="598" formatCode="General">
                  <c:v>0.11587840053703748</c:v>
                </c:pt>
                <c:pt idx="599" formatCode="General">
                  <c:v>0.11611880053703748</c:v>
                </c:pt>
                <c:pt idx="600" formatCode="General">
                  <c:v>0.11640400053703746</c:v>
                </c:pt>
                <c:pt idx="601" formatCode="General">
                  <c:v>0.11666080053703748</c:v>
                </c:pt>
                <c:pt idx="602" formatCode="General">
                  <c:v>0.11692400053703748</c:v>
                </c:pt>
                <c:pt idx="603" formatCode="General">
                  <c:v>0.11720040053703748</c:v>
                </c:pt>
                <c:pt idx="604" formatCode="General">
                  <c:v>0.11746520053703748</c:v>
                </c:pt>
                <c:pt idx="605" formatCode="General">
                  <c:v>0.11773040053703747</c:v>
                </c:pt>
                <c:pt idx="606" formatCode="General">
                  <c:v>0.11800600053703748</c:v>
                </c:pt>
                <c:pt idx="607" formatCode="General">
                  <c:v>0.11826280053703747</c:v>
                </c:pt>
                <c:pt idx="608" formatCode="General">
                  <c:v>0.11852920053703749</c:v>
                </c:pt>
                <c:pt idx="609" formatCode="General">
                  <c:v>0.11880760053703748</c:v>
                </c:pt>
                <c:pt idx="610" formatCode="General">
                  <c:v>0.11906120053703746</c:v>
                </c:pt>
                <c:pt idx="611" formatCode="General">
                  <c:v>0.11929600053703748</c:v>
                </c:pt>
                <c:pt idx="612" formatCode="General">
                  <c:v>0.11958440053703746</c:v>
                </c:pt>
                <c:pt idx="613" formatCode="General">
                  <c:v>0.11988960053703748</c:v>
                </c:pt>
                <c:pt idx="614" formatCode="General">
                  <c:v>0.12015440053703746</c:v>
                </c:pt>
                <c:pt idx="615" formatCode="General">
                  <c:v>0.12041320053703748</c:v>
                </c:pt>
                <c:pt idx="616" formatCode="General">
                  <c:v>0.12066480053703747</c:v>
                </c:pt>
                <c:pt idx="617" formatCode="General">
                  <c:v>0.12094240053703748</c:v>
                </c:pt>
                <c:pt idx="618" formatCode="General">
                  <c:v>0.12122440053703748</c:v>
                </c:pt>
                <c:pt idx="619" formatCode="General">
                  <c:v>0.12148280053703747</c:v>
                </c:pt>
                <c:pt idx="620" formatCode="General">
                  <c:v>0.12177040053703747</c:v>
                </c:pt>
                <c:pt idx="621" formatCode="General">
                  <c:v>0.12206920053703747</c:v>
                </c:pt>
                <c:pt idx="622" formatCode="General">
                  <c:v>0.12232160053703747</c:v>
                </c:pt>
                <c:pt idx="623" formatCode="General">
                  <c:v>0.12260280053703747</c:v>
                </c:pt>
                <c:pt idx="624" formatCode="General">
                  <c:v>0.12286520053703748</c:v>
                </c:pt>
                <c:pt idx="625" formatCode="General">
                  <c:v>0.12312400053703748</c:v>
                </c:pt>
                <c:pt idx="626" formatCode="General">
                  <c:v>0.12339200053703747</c:v>
                </c:pt>
                <c:pt idx="627" formatCode="General">
                  <c:v>0.12364080053703747</c:v>
                </c:pt>
                <c:pt idx="628" formatCode="General">
                  <c:v>0.12390280053703748</c:v>
                </c:pt>
                <c:pt idx="629" formatCode="General">
                  <c:v>0.12416640053703748</c:v>
                </c:pt>
                <c:pt idx="630" formatCode="General">
                  <c:v>0.12445680053703749</c:v>
                </c:pt>
                <c:pt idx="631" formatCode="General">
                  <c:v>0.12471640053703748</c:v>
                </c:pt>
                <c:pt idx="632" formatCode="General">
                  <c:v>0.12500520053703748</c:v>
                </c:pt>
                <c:pt idx="633" formatCode="General">
                  <c:v>0.12529200053703748</c:v>
                </c:pt>
                <c:pt idx="634" formatCode="General">
                  <c:v>0.12556400053703748</c:v>
                </c:pt>
                <c:pt idx="635" formatCode="General">
                  <c:v>0.12583440053703746</c:v>
                </c:pt>
                <c:pt idx="636" formatCode="General">
                  <c:v>0.12609800053703746</c:v>
                </c:pt>
                <c:pt idx="637" formatCode="General">
                  <c:v>0.12635800053703747</c:v>
                </c:pt>
                <c:pt idx="638" formatCode="General">
                  <c:v>0.12661440053703749</c:v>
                </c:pt>
                <c:pt idx="639" formatCode="General">
                  <c:v>0.12687320053703746</c:v>
                </c:pt>
                <c:pt idx="640" formatCode="General">
                  <c:v>0.12716280053703749</c:v>
                </c:pt>
                <c:pt idx="641" formatCode="General">
                  <c:v>0.12745880053703748</c:v>
                </c:pt>
                <c:pt idx="642" formatCode="General">
                  <c:v>0.12770960053703748</c:v>
                </c:pt>
                <c:pt idx="643" formatCode="General">
                  <c:v>0.12798080053703748</c:v>
                </c:pt>
                <c:pt idx="644" formatCode="General">
                  <c:v>0.12824800053703747</c:v>
                </c:pt>
                <c:pt idx="645" formatCode="General">
                  <c:v>0.12853960053703747</c:v>
                </c:pt>
                <c:pt idx="646" formatCode="General">
                  <c:v>0.12880040053703748</c:v>
                </c:pt>
                <c:pt idx="647" formatCode="General">
                  <c:v>0.12908280053703747</c:v>
                </c:pt>
                <c:pt idx="648" formatCode="General">
                  <c:v>0.12934680053703748</c:v>
                </c:pt>
                <c:pt idx="649" formatCode="General">
                  <c:v>0.12960080053703746</c:v>
                </c:pt>
                <c:pt idx="650" formatCode="General">
                  <c:v>0.12988000053703747</c:v>
                </c:pt>
                <c:pt idx="651" formatCode="General">
                  <c:v>0.13014320053703746</c:v>
                </c:pt>
                <c:pt idx="652" formatCode="General">
                  <c:v>0.13043320053703747</c:v>
                </c:pt>
                <c:pt idx="653" formatCode="General">
                  <c:v>0.13069440053703749</c:v>
                </c:pt>
                <c:pt idx="654" formatCode="General">
                  <c:v>0.13095560053703748</c:v>
                </c:pt>
                <c:pt idx="655" formatCode="General">
                  <c:v>0.13122480053703747</c:v>
                </c:pt>
                <c:pt idx="656" formatCode="General">
                  <c:v>0.13151360053703748</c:v>
                </c:pt>
                <c:pt idx="657" formatCode="General">
                  <c:v>0.13180640053703749</c:v>
                </c:pt>
                <c:pt idx="658" formatCode="General">
                  <c:v>0.13206880053703748</c:v>
                </c:pt>
                <c:pt idx="659" formatCode="General">
                  <c:v>0.13233000053703747</c:v>
                </c:pt>
                <c:pt idx="660" formatCode="General">
                  <c:v>0.13258360053703747</c:v>
                </c:pt>
                <c:pt idx="661" formatCode="General">
                  <c:v>0.13285440053703748</c:v>
                </c:pt>
                <c:pt idx="662" formatCode="General">
                  <c:v>0.13315280053703746</c:v>
                </c:pt>
                <c:pt idx="663" formatCode="General">
                  <c:v>0.13341320053703748</c:v>
                </c:pt>
                <c:pt idx="664" formatCode="General">
                  <c:v>0.13369600053703748</c:v>
                </c:pt>
                <c:pt idx="665" formatCode="General">
                  <c:v>0.13396320053703747</c:v>
                </c:pt>
                <c:pt idx="666" formatCode="General">
                  <c:v>0.13425480053703748</c:v>
                </c:pt>
                <c:pt idx="667" formatCode="General">
                  <c:v>0.13454680053703746</c:v>
                </c:pt>
                <c:pt idx="668" formatCode="General">
                  <c:v>0.13483080053703747</c:v>
                </c:pt>
                <c:pt idx="669" formatCode="General">
                  <c:v>0.13512080053703748</c:v>
                </c:pt>
                <c:pt idx="670" formatCode="General">
                  <c:v>0.13540400053703747</c:v>
                </c:pt>
                <c:pt idx="671" formatCode="General">
                  <c:v>0.13566680053703747</c:v>
                </c:pt>
                <c:pt idx="672" formatCode="General">
                  <c:v>0.13592960053703748</c:v>
                </c:pt>
                <c:pt idx="673" formatCode="General">
                  <c:v>0.13620840053703748</c:v>
                </c:pt>
                <c:pt idx="674" formatCode="General">
                  <c:v>0.13646920053703748</c:v>
                </c:pt>
                <c:pt idx="675" formatCode="General">
                  <c:v>0.13673920053703748</c:v>
                </c:pt>
                <c:pt idx="676" formatCode="General">
                  <c:v>0.13699920053703749</c:v>
                </c:pt>
                <c:pt idx="677" formatCode="General">
                  <c:v>0.13729880053703747</c:v>
                </c:pt>
                <c:pt idx="678" formatCode="General">
                  <c:v>0.13756400053703749</c:v>
                </c:pt>
                <c:pt idx="679" formatCode="General">
                  <c:v>0.13785280053703747</c:v>
                </c:pt>
                <c:pt idx="680" formatCode="General">
                  <c:v>0.13812640053703748</c:v>
                </c:pt>
                <c:pt idx="681" formatCode="General">
                  <c:v>0.13841680053703748</c:v>
                </c:pt>
                <c:pt idx="682" formatCode="General">
                  <c:v>0.1387244005370375</c:v>
                </c:pt>
                <c:pt idx="683" formatCode="General">
                  <c:v>0.13898880053703747</c:v>
                </c:pt>
                <c:pt idx="684" formatCode="General">
                  <c:v>0.13925080053703748</c:v>
                </c:pt>
                <c:pt idx="685" formatCode="General">
                  <c:v>0.13951160053703748</c:v>
                </c:pt>
                <c:pt idx="686" formatCode="General">
                  <c:v>0.13978240053703747</c:v>
                </c:pt>
                <c:pt idx="687" formatCode="General">
                  <c:v>0.14005880053703748</c:v>
                </c:pt>
              </c:numCache>
            </c:numRef>
          </c:xVal>
          <c:yVal>
            <c:numRef>
              <c:f>'46NTAN'!$I$22:$I$709</c:f>
              <c:numCache>
                <c:formatCode>0.000</c:formatCode>
                <c:ptCount val="688"/>
                <c:pt idx="0">
                  <c:v>6.3841127778708824</c:v>
                </c:pt>
                <c:pt idx="1">
                  <c:v>6.253803065407145</c:v>
                </c:pt>
                <c:pt idx="2">
                  <c:v>6.2506136668503398</c:v>
                </c:pt>
                <c:pt idx="3">
                  <c:v>6.3647232596604661</c:v>
                </c:pt>
                <c:pt idx="4">
                  <c:v>6.3618376133471664</c:v>
                </c:pt>
                <c:pt idx="5">
                  <c:v>6.1878888285665132</c:v>
                </c:pt>
                <c:pt idx="6">
                  <c:v>6.2220103305869321</c:v>
                </c:pt>
                <c:pt idx="7">
                  <c:v>7.1241544937974242</c:v>
                </c:pt>
                <c:pt idx="8">
                  <c:v>10.854687672406737</c:v>
                </c:pt>
                <c:pt idx="9">
                  <c:v>14.958734859779632</c:v>
                </c:pt>
                <c:pt idx="10">
                  <c:v>19.928121563524972</c:v>
                </c:pt>
                <c:pt idx="11">
                  <c:v>24.337642257116279</c:v>
                </c:pt>
                <c:pt idx="12">
                  <c:v>29.169074816936327</c:v>
                </c:pt>
                <c:pt idx="13">
                  <c:v>34.096543711077949</c:v>
                </c:pt>
                <c:pt idx="14">
                  <c:v>39.803137109810443</c:v>
                </c:pt>
                <c:pt idx="15">
                  <c:v>45.151859740319878</c:v>
                </c:pt>
                <c:pt idx="16">
                  <c:v>50.773200009375252</c:v>
                </c:pt>
                <c:pt idx="17">
                  <c:v>56.812300863998125</c:v>
                </c:pt>
                <c:pt idx="18">
                  <c:v>63.53383175902939</c:v>
                </c:pt>
                <c:pt idx="19">
                  <c:v>70.061973725695665</c:v>
                </c:pt>
                <c:pt idx="20">
                  <c:v>76.458995973915506</c:v>
                </c:pt>
                <c:pt idx="21">
                  <c:v>84.052295807806743</c:v>
                </c:pt>
                <c:pt idx="22">
                  <c:v>91.143898186175193</c:v>
                </c:pt>
                <c:pt idx="23">
                  <c:v>98.244613131848809</c:v>
                </c:pt>
                <c:pt idx="24">
                  <c:v>105.45366637770593</c:v>
                </c:pt>
                <c:pt idx="25">
                  <c:v>113.12644804864769</c:v>
                </c:pt>
                <c:pt idx="26">
                  <c:v>120.61545961226879</c:v>
                </c:pt>
                <c:pt idx="27">
                  <c:v>129.78270232125624</c:v>
                </c:pt>
                <c:pt idx="28">
                  <c:v>138.00628806042079</c:v>
                </c:pt>
                <c:pt idx="29">
                  <c:v>146.17772966445025</c:v>
                </c:pt>
                <c:pt idx="30">
                  <c:v>155.4315417628367</c:v>
                </c:pt>
                <c:pt idx="31">
                  <c:v>164.45855218607255</c:v>
                </c:pt>
                <c:pt idx="32">
                  <c:v>173.44303729521766</c:v>
                </c:pt>
                <c:pt idx="33">
                  <c:v>182.79860639517833</c:v>
                </c:pt>
                <c:pt idx="34">
                  <c:v>190.97865431277381</c:v>
                </c:pt>
                <c:pt idx="35">
                  <c:v>201.36191850326043</c:v>
                </c:pt>
                <c:pt idx="36">
                  <c:v>211.43079912171919</c:v>
                </c:pt>
                <c:pt idx="37">
                  <c:v>220.93470056725826</c:v>
                </c:pt>
                <c:pt idx="38">
                  <c:v>229.65289620959709</c:v>
                </c:pt>
                <c:pt idx="39">
                  <c:v>238.84950163545668</c:v>
                </c:pt>
                <c:pt idx="40">
                  <c:v>249.63928757850118</c:v>
                </c:pt>
                <c:pt idx="41">
                  <c:v>259.28848384718356</c:v>
                </c:pt>
                <c:pt idx="42">
                  <c:v>268.78023520298234</c:v>
                </c:pt>
                <c:pt idx="43">
                  <c:v>279.54065842915463</c:v>
                </c:pt>
                <c:pt idx="44">
                  <c:v>289.67332701874949</c:v>
                </c:pt>
                <c:pt idx="45">
                  <c:v>300.15024815098354</c:v>
                </c:pt>
                <c:pt idx="46">
                  <c:v>309.40456650310915</c:v>
                </c:pt>
                <c:pt idx="47">
                  <c:v>319.54229763009573</c:v>
                </c:pt>
                <c:pt idx="48">
                  <c:v>329.76356062404631</c:v>
                </c:pt>
                <c:pt idx="49">
                  <c:v>340.3179385783742</c:v>
                </c:pt>
                <c:pt idx="50">
                  <c:v>351.04241778906504</c:v>
                </c:pt>
                <c:pt idx="51">
                  <c:v>360.68452650539894</c:v>
                </c:pt>
                <c:pt idx="52">
                  <c:v>371.31281750564648</c:v>
                </c:pt>
                <c:pt idx="53">
                  <c:v>381.66671897926096</c:v>
                </c:pt>
                <c:pt idx="54">
                  <c:v>391.57815468483614</c:v>
                </c:pt>
                <c:pt idx="55">
                  <c:v>403.91454580106131</c:v>
                </c:pt>
                <c:pt idx="56">
                  <c:v>413.17443294431786</c:v>
                </c:pt>
                <c:pt idx="57">
                  <c:v>424.59096101646139</c:v>
                </c:pt>
                <c:pt idx="58">
                  <c:v>433.01451698260018</c:v>
                </c:pt>
                <c:pt idx="59">
                  <c:v>443.82455307521172</c:v>
                </c:pt>
                <c:pt idx="60">
                  <c:v>454.61940155564787</c:v>
                </c:pt>
                <c:pt idx="61">
                  <c:v>465.72559608567701</c:v>
                </c:pt>
                <c:pt idx="62">
                  <c:v>474.96827060180152</c:v>
                </c:pt>
                <c:pt idx="63">
                  <c:v>485.89069502450997</c:v>
                </c:pt>
                <c:pt idx="64">
                  <c:v>495.15615095889734</c:v>
                </c:pt>
                <c:pt idx="65">
                  <c:v>506.09578800873777</c:v>
                </c:pt>
                <c:pt idx="66">
                  <c:v>518.35320354165151</c:v>
                </c:pt>
                <c:pt idx="67">
                  <c:v>527.99227473555038</c:v>
                </c:pt>
                <c:pt idx="68">
                  <c:v>538.22872534167618</c:v>
                </c:pt>
                <c:pt idx="69">
                  <c:v>547.88298414775034</c:v>
                </c:pt>
                <c:pt idx="70">
                  <c:v>557.60305593991734</c:v>
                </c:pt>
                <c:pt idx="71">
                  <c:v>568.93301462266174</c:v>
                </c:pt>
                <c:pt idx="72">
                  <c:v>579.97440867407647</c:v>
                </c:pt>
                <c:pt idx="73">
                  <c:v>589.9678574853981</c:v>
                </c:pt>
                <c:pt idx="74">
                  <c:v>599.51580300624539</c:v>
                </c:pt>
                <c:pt idx="75">
                  <c:v>609.3928134575566</c:v>
                </c:pt>
                <c:pt idx="76">
                  <c:v>620.24689362547633</c:v>
                </c:pt>
                <c:pt idx="77">
                  <c:v>631.1819743916642</c:v>
                </c:pt>
                <c:pt idx="78">
                  <c:v>642.7194971074706</c:v>
                </c:pt>
                <c:pt idx="79">
                  <c:v>652.46994412398794</c:v>
                </c:pt>
                <c:pt idx="80">
                  <c:v>662.73170741707258</c:v>
                </c:pt>
                <c:pt idx="81">
                  <c:v>672.96309548580666</c:v>
                </c:pt>
                <c:pt idx="82">
                  <c:v>681.90859905703519</c:v>
                </c:pt>
                <c:pt idx="83">
                  <c:v>692.5652402666766</c:v>
                </c:pt>
                <c:pt idx="84">
                  <c:v>702.79662833541067</c:v>
                </c:pt>
                <c:pt idx="85">
                  <c:v>713.46339461983553</c:v>
                </c:pt>
                <c:pt idx="86">
                  <c:v>725.04141763477605</c:v>
                </c:pt>
                <c:pt idx="87">
                  <c:v>734.62986345475736</c:v>
                </c:pt>
                <c:pt idx="88">
                  <c:v>745.9091967635843</c:v>
                </c:pt>
                <c:pt idx="89">
                  <c:v>756.70252648280302</c:v>
                </c:pt>
                <c:pt idx="90">
                  <c:v>766.56434932193906</c:v>
                </c:pt>
                <c:pt idx="91">
                  <c:v>776.48186007238428</c:v>
                </c:pt>
                <c:pt idx="92">
                  <c:v>786.32849529934504</c:v>
                </c:pt>
                <c:pt idx="93">
                  <c:v>795.71950216104813</c:v>
                </c:pt>
                <c:pt idx="94">
                  <c:v>805.89013978108096</c:v>
                </c:pt>
                <c:pt idx="95">
                  <c:v>815.38239739061908</c:v>
                </c:pt>
                <c:pt idx="96">
                  <c:v>826.84904458294091</c:v>
                </c:pt>
                <c:pt idx="97">
                  <c:v>836.52355353858229</c:v>
                </c:pt>
                <c:pt idx="98">
                  <c:v>846.34487607858409</c:v>
                </c:pt>
                <c:pt idx="99">
                  <c:v>856.0497602585757</c:v>
                </c:pt>
                <c:pt idx="100">
                  <c:v>866.46846221080477</c:v>
                </c:pt>
                <c:pt idx="101">
                  <c:v>876.94285207434268</c:v>
                </c:pt>
                <c:pt idx="102">
                  <c:v>886.39967192213862</c:v>
                </c:pt>
                <c:pt idx="103">
                  <c:v>896.06911834038794</c:v>
                </c:pt>
                <c:pt idx="104">
                  <c:v>905.99675416561695</c:v>
                </c:pt>
                <c:pt idx="105">
                  <c:v>920.12123348860951</c:v>
                </c:pt>
                <c:pt idx="106">
                  <c:v>929.86661796773501</c:v>
                </c:pt>
                <c:pt idx="107">
                  <c:v>939.15131154421113</c:v>
                </c:pt>
                <c:pt idx="108">
                  <c:v>949.0789473694399</c:v>
                </c:pt>
                <c:pt idx="109">
                  <c:v>958.21176482416354</c:v>
                </c:pt>
                <c:pt idx="110">
                  <c:v>968.07358766329946</c:v>
                </c:pt>
                <c:pt idx="111">
                  <c:v>978.58847782597172</c:v>
                </c:pt>
                <c:pt idx="112">
                  <c:v>988.45536320249937</c:v>
                </c:pt>
                <c:pt idx="113">
                  <c:v>997.77043200332628</c:v>
                </c:pt>
                <c:pt idx="114">
                  <c:v>1006.5286216910599</c:v>
                </c:pt>
                <c:pt idx="115">
                  <c:v>1016.0866922866905</c:v>
                </c:pt>
                <c:pt idx="116">
                  <c:v>1024.8145067500739</c:v>
                </c:pt>
                <c:pt idx="117">
                  <c:v>1032.7424403055602</c:v>
                </c:pt>
                <c:pt idx="118">
                  <c:v>1041.6069432785205</c:v>
                </c:pt>
                <c:pt idx="119">
                  <c:v>1048.7198083139344</c:v>
                </c:pt>
                <c:pt idx="120">
                  <c:v>1056.2073011163379</c:v>
                </c:pt>
                <c:pt idx="121">
                  <c:v>1062.2165330003495</c:v>
                </c:pt>
                <c:pt idx="122">
                  <c:v>1066.0640614180822</c:v>
                </c:pt>
                <c:pt idx="123">
                  <c:v>1067.9068250286805</c:v>
                </c:pt>
                <c:pt idx="124">
                  <c:v>1069.9166523732067</c:v>
                </c:pt>
                <c:pt idx="125">
                  <c:v>1071.1721616463617</c:v>
                </c:pt>
                <c:pt idx="126">
                  <c:v>1072.4529836064755</c:v>
                </c:pt>
                <c:pt idx="127">
                  <c:v>1073.5971170570117</c:v>
                </c:pt>
                <c:pt idx="128">
                  <c:v>1075.5259438032699</c:v>
                </c:pt>
                <c:pt idx="129">
                  <c:v>1076.816890838167</c:v>
                </c:pt>
                <c:pt idx="130">
                  <c:v>1078.93303146792</c:v>
                </c:pt>
                <c:pt idx="131">
                  <c:v>1080.8466706020029</c:v>
                </c:pt>
                <c:pt idx="132">
                  <c:v>1082.2287433099514</c:v>
                </c:pt>
                <c:pt idx="133">
                  <c:v>1084.3904467762302</c:v>
                </c:pt>
                <c:pt idx="134">
                  <c:v>1086.4508994946739</c:v>
                </c:pt>
                <c:pt idx="135">
                  <c:v>1088.3088507174475</c:v>
                </c:pt>
                <c:pt idx="136">
                  <c:v>1089.8782373088914</c:v>
                </c:pt>
                <c:pt idx="137">
                  <c:v>1091.2299347924895</c:v>
                </c:pt>
                <c:pt idx="138">
                  <c:v>1092.7486960100155</c:v>
                </c:pt>
                <c:pt idx="139">
                  <c:v>1094.7028354432323</c:v>
                </c:pt>
                <c:pt idx="140">
                  <c:v>1095.9127818798615</c:v>
                </c:pt>
                <c:pt idx="141">
                  <c:v>1096.9556645825628</c:v>
                </c:pt>
                <c:pt idx="142">
                  <c:v>1098.4643007253055</c:v>
                </c:pt>
                <c:pt idx="143">
                  <c:v>1099.4970583532231</c:v>
                </c:pt>
                <c:pt idx="144">
                  <c:v>1101.8815134647391</c:v>
                </c:pt>
                <c:pt idx="145">
                  <c:v>1102.9851466161413</c:v>
                </c:pt>
                <c:pt idx="146">
                  <c:v>1104.0786546927602</c:v>
                </c:pt>
                <c:pt idx="147">
                  <c:v>1104.6709715675952</c:v>
                </c:pt>
                <c:pt idx="148">
                  <c:v>1106.1391074112039</c:v>
                </c:pt>
                <c:pt idx="149">
                  <c:v>1107.2376780252143</c:v>
                </c:pt>
                <c:pt idx="150">
                  <c:v>1108.5843129714208</c:v>
                </c:pt>
                <c:pt idx="151">
                  <c:v>1109.0348787992868</c:v>
                </c:pt>
                <c:pt idx="152">
                  <c:v>1110.0372612028541</c:v>
                </c:pt>
                <c:pt idx="153">
                  <c:v>1111.0953315177305</c:v>
                </c:pt>
                <c:pt idx="154">
                  <c:v>1111.8547121264935</c:v>
                </c:pt>
                <c:pt idx="155">
                  <c:v>1112.6191552726484</c:v>
                </c:pt>
                <c:pt idx="156">
                  <c:v>1113.9252899197209</c:v>
                </c:pt>
                <c:pt idx="157">
                  <c:v>1114.3758557475869</c:v>
                </c:pt>
                <c:pt idx="158">
                  <c:v>1115.3984883007211</c:v>
                </c:pt>
                <c:pt idx="159">
                  <c:v>1116.2692447321028</c:v>
                </c:pt>
                <c:pt idx="160">
                  <c:v>1116.9628123547732</c:v>
                </c:pt>
                <c:pt idx="161">
                  <c:v>1118.0664455061753</c:v>
                </c:pt>
                <c:pt idx="162">
                  <c:v>1118.3600726748971</c:v>
                </c:pt>
                <c:pt idx="163">
                  <c:v>1118.9473270123403</c:v>
                </c:pt>
                <c:pt idx="164">
                  <c:v>1119.9446468785159</c:v>
                </c:pt>
                <c:pt idx="165">
                  <c:v>1120.4407755429077</c:v>
                </c:pt>
                <c:pt idx="166">
                  <c:v>1120.8508410716397</c:v>
                </c:pt>
                <c:pt idx="167">
                  <c:v>1121.5494712317018</c:v>
                </c:pt>
                <c:pt idx="168">
                  <c:v>1122.1519131813204</c:v>
                </c:pt>
                <c:pt idx="169">
                  <c:v>1123.311234244032</c:v>
                </c:pt>
                <c:pt idx="170">
                  <c:v>1123.685862011022</c:v>
                </c:pt>
                <c:pt idx="171">
                  <c:v>1123.7719251466815</c:v>
                </c:pt>
                <c:pt idx="172">
                  <c:v>1124.6376190406716</c:v>
                </c:pt>
                <c:pt idx="173">
                  <c:v>1125.4223123363931</c:v>
                </c:pt>
                <c:pt idx="174">
                  <c:v>1125.776689953816</c:v>
                </c:pt>
                <c:pt idx="175">
                  <c:v>1126.5360705625792</c:v>
                </c:pt>
                <c:pt idx="176">
                  <c:v>1127.2600134095999</c:v>
                </c:pt>
                <c:pt idx="177">
                  <c:v>1127.3157013209093</c:v>
                </c:pt>
                <c:pt idx="178">
                  <c:v>1128.0700193922803</c:v>
                </c:pt>
                <c:pt idx="179">
                  <c:v>1128.6319610427649</c:v>
                </c:pt>
                <c:pt idx="180">
                  <c:v>1129.6394059837241</c:v>
                </c:pt>
                <c:pt idx="181">
                  <c:v>1129.578655535023</c:v>
                </c:pt>
                <c:pt idx="182">
                  <c:v>1130.5101624151057</c:v>
                </c:pt>
                <c:pt idx="183">
                  <c:v>1130.8797276447037</c:v>
                </c:pt>
                <c:pt idx="184">
                  <c:v>1131.5125448186729</c:v>
                </c:pt>
                <c:pt idx="185">
                  <c:v>1131.7909843752193</c:v>
                </c:pt>
                <c:pt idx="186">
                  <c:v>1132.5503649839825</c:v>
                </c:pt>
                <c:pt idx="187">
                  <c:v>1132.9604305127143</c:v>
                </c:pt>
                <c:pt idx="188">
                  <c:v>1133.3856836536215</c:v>
                </c:pt>
                <c:pt idx="189">
                  <c:v>1134.1855645615187</c:v>
                </c:pt>
                <c:pt idx="190">
                  <c:v>1134.8386318850548</c:v>
                </c:pt>
                <c:pt idx="191">
                  <c:v>1135.2993227877046</c:v>
                </c:pt>
                <c:pt idx="192">
                  <c:v>1135.9675777234161</c:v>
                </c:pt>
                <c:pt idx="193">
                  <c:v>1135.724575928612</c:v>
                </c:pt>
                <c:pt idx="194">
                  <c:v>1136.5295193739007</c:v>
                </c:pt>
                <c:pt idx="195">
                  <c:v>1137.1370238609111</c:v>
                </c:pt>
                <c:pt idx="196">
                  <c:v>1137.8660292453235</c:v>
                </c:pt>
                <c:pt idx="197">
                  <c:v>1138.164718951437</c:v>
                </c:pt>
                <c:pt idx="198">
                  <c:v>1138.8076612001901</c:v>
                </c:pt>
                <c:pt idx="199">
                  <c:v>1139.2177267289219</c:v>
                </c:pt>
                <c:pt idx="200">
                  <c:v>1139.8809191272417</c:v>
                </c:pt>
                <c:pt idx="201">
                  <c:v>1139.9264819637674</c:v>
                </c:pt>
                <c:pt idx="202">
                  <c:v>1140.2201091324891</c:v>
                </c:pt>
                <c:pt idx="203">
                  <c:v>1140.7820507829738</c:v>
                </c:pt>
                <c:pt idx="204">
                  <c:v>1141.799620798716</c:v>
                </c:pt>
                <c:pt idx="205">
                  <c:v>1142.1691860283142</c:v>
                </c:pt>
                <c:pt idx="206">
                  <c:v>1142.4121878231183</c:v>
                </c:pt>
                <c:pt idx="207">
                  <c:v>1142.9285666370772</c:v>
                </c:pt>
                <c:pt idx="208">
                  <c:v>1143.1563808197061</c:v>
                </c:pt>
                <c:pt idx="209">
                  <c:v>1143.6879472458404</c:v>
                </c:pt>
                <c:pt idx="210">
                  <c:v>1144.1233254615311</c:v>
                </c:pt>
                <c:pt idx="211">
                  <c:v>1144.4473278546034</c:v>
                </c:pt>
                <c:pt idx="212">
                  <c:v>1144.9485190563869</c:v>
                </c:pt>
                <c:pt idx="213">
                  <c:v>1145.5307108564386</c:v>
                </c:pt>
                <c:pt idx="214">
                  <c:v>1146.0875899695313</c:v>
                </c:pt>
                <c:pt idx="215">
                  <c:v>1146.3964047504285</c:v>
                </c:pt>
                <c:pt idx="216">
                  <c:v>1146.8824083400368</c:v>
                </c:pt>
                <c:pt idx="217">
                  <c:v>1147.4139747661709</c:v>
                </c:pt>
                <c:pt idx="218">
                  <c:v>1147.5962261122741</c:v>
                </c:pt>
                <c:pt idx="219">
                  <c:v>1148.4467323940885</c:v>
                </c:pt>
                <c:pt idx="220">
                  <c:v>1148.7960474741196</c:v>
                </c:pt>
                <c:pt idx="221">
                  <c:v>1148.8061725489031</c:v>
                </c:pt>
                <c:pt idx="222">
                  <c:v>1149.5807407698414</c:v>
                </c:pt>
                <c:pt idx="223">
                  <c:v>1149.8186800272538</c:v>
                </c:pt>
                <c:pt idx="224">
                  <c:v>1149.7933673402952</c:v>
                </c:pt>
                <c:pt idx="225">
                  <c:v>1150.4363095890478</c:v>
                </c:pt>
                <c:pt idx="226">
                  <c:v>1150.9273757160479</c:v>
                </c:pt>
                <c:pt idx="227">
                  <c:v>1151.6513185630688</c:v>
                </c:pt>
                <c:pt idx="228">
                  <c:v>1151.8639451335223</c:v>
                </c:pt>
                <c:pt idx="229">
                  <c:v>1152.3246360361718</c:v>
                </c:pt>
                <c:pt idx="230">
                  <c:v>1152.4613245457492</c:v>
                </c:pt>
                <c:pt idx="231">
                  <c:v>1153.0536414205844</c:v>
                </c:pt>
                <c:pt idx="232">
                  <c:v>1153.4637069493167</c:v>
                </c:pt>
                <c:pt idx="233">
                  <c:v>1153.8737724780485</c:v>
                </c:pt>
                <c:pt idx="234">
                  <c:v>1154.4458392033168</c:v>
                </c:pt>
                <c:pt idx="235">
                  <c:v>1154.4660893528837</c:v>
                </c:pt>
                <c:pt idx="236">
                  <c:v>1155.4380965321004</c:v>
                </c:pt>
                <c:pt idx="237">
                  <c:v>1155.5849101164613</c:v>
                </c:pt>
                <c:pt idx="238">
                  <c:v>1155.5747850416778</c:v>
                </c:pt>
                <c:pt idx="239">
                  <c:v>1156.3291031130491</c:v>
                </c:pt>
                <c:pt idx="240">
                  <c:v>1156.9062323757089</c:v>
                </c:pt>
                <c:pt idx="241">
                  <c:v>1156.8353568522243</c:v>
                </c:pt>
                <c:pt idx="242">
                  <c:v>1157.2251722313893</c:v>
                </c:pt>
                <c:pt idx="243">
                  <c:v>1157.9440525410187</c:v>
                </c:pt>
                <c:pt idx="244">
                  <c:v>1158.0908661253791</c:v>
                </c:pt>
                <c:pt idx="245">
                  <c:v>1157.9997404523276</c:v>
                </c:pt>
                <c:pt idx="246">
                  <c:v>1158.6021824019463</c:v>
                </c:pt>
                <c:pt idx="247">
                  <c:v>1158.9160597202351</c:v>
                </c:pt>
                <c:pt idx="248">
                  <c:v>1159.8020037637921</c:v>
                </c:pt>
                <c:pt idx="249">
                  <c:v>1160.0905683951219</c:v>
                </c:pt>
                <c:pt idx="250">
                  <c:v>1159.9943801846787</c:v>
                </c:pt>
                <c:pt idx="251">
                  <c:v>1159.8526291377095</c:v>
                </c:pt>
                <c:pt idx="252">
                  <c:v>1160.601884671689</c:v>
                </c:pt>
                <c:pt idx="253">
                  <c:v>1161.0777631865139</c:v>
                </c:pt>
                <c:pt idx="254">
                  <c:v>1161.3562027430603</c:v>
                </c:pt>
                <c:pt idx="255">
                  <c:v>1161.9839573796378</c:v>
                </c:pt>
                <c:pt idx="256">
                  <c:v>1162.1864588753081</c:v>
                </c:pt>
                <c:pt idx="257">
                  <c:v>1162.5661491796893</c:v>
                </c:pt>
                <c:pt idx="258">
                  <c:v>1162.535773955339</c:v>
                </c:pt>
                <c:pt idx="259">
                  <c:v>1163.2495917275762</c:v>
                </c:pt>
                <c:pt idx="260">
                  <c:v>1163.3204672510608</c:v>
                </c:pt>
                <c:pt idx="261">
                  <c:v>1163.4419681484628</c:v>
                </c:pt>
                <c:pt idx="262">
                  <c:v>1164.1102230841743</c:v>
                </c:pt>
                <c:pt idx="263">
                  <c:v>1164.0089723363392</c:v>
                </c:pt>
                <c:pt idx="264">
                  <c:v>1164.3481623415869</c:v>
                </c:pt>
                <c:pt idx="265">
                  <c:v>1164.9809795155559</c:v>
                </c:pt>
                <c:pt idx="266">
                  <c:v>1165.0872928007827</c:v>
                </c:pt>
                <c:pt idx="267">
                  <c:v>1165.4821707173396</c:v>
                </c:pt>
                <c:pt idx="268">
                  <c:v>1166.1099253539169</c:v>
                </c:pt>
                <c:pt idx="269">
                  <c:v>1166.08967520435</c:v>
                </c:pt>
                <c:pt idx="270">
                  <c:v>1166.2618014756695</c:v>
                </c:pt>
                <c:pt idx="271">
                  <c:v>1166.8389307383295</c:v>
                </c:pt>
                <c:pt idx="272">
                  <c:v>1166.7174298409273</c:v>
                </c:pt>
                <c:pt idx="273">
                  <c:v>1167.5679361227419</c:v>
                </c:pt>
                <c:pt idx="274">
                  <c:v>1167.5527485105667</c:v>
                </c:pt>
                <c:pt idx="275">
                  <c:v>1167.5274358236081</c:v>
                </c:pt>
                <c:pt idx="276">
                  <c:v>1168.0893774740928</c:v>
                </c:pt>
                <c:pt idx="277">
                  <c:v>1168.2817538949794</c:v>
                </c:pt>
                <c:pt idx="278">
                  <c:v>1168.3627544932474</c:v>
                </c:pt>
                <c:pt idx="279">
                  <c:v>1168.6563816619689</c:v>
                </c:pt>
                <c:pt idx="280">
                  <c:v>1169.2132607750621</c:v>
                </c:pt>
                <c:pt idx="281">
                  <c:v>1169.3043864481135</c:v>
                </c:pt>
                <c:pt idx="282">
                  <c:v>1169.1271976394021</c:v>
                </c:pt>
                <c:pt idx="283">
                  <c:v>1169.1930106254949</c:v>
                </c:pt>
                <c:pt idx="284">
                  <c:v>1169.770139888155</c:v>
                </c:pt>
                <c:pt idx="285">
                  <c:v>1170.1447676551447</c:v>
                </c:pt>
                <c:pt idx="286">
                  <c:v>1170.7826473665057</c:v>
                </c:pt>
                <c:pt idx="287">
                  <c:v>1170.7573346795468</c:v>
                </c:pt>
                <c:pt idx="288">
                  <c:v>1170.7927724412891</c:v>
                </c:pt>
                <c:pt idx="289">
                  <c:v>1171.182587820454</c:v>
                </c:pt>
                <c:pt idx="290">
                  <c:v>1171.268650956114</c:v>
                </c:pt>
                <c:pt idx="291">
                  <c:v>1171.5926533491861</c:v>
                </c:pt>
                <c:pt idx="292">
                  <c:v>1172.1596575370627</c:v>
                </c:pt>
                <c:pt idx="293">
                  <c:v>1171.8761554431244</c:v>
                </c:pt>
                <c:pt idx="294">
                  <c:v>1172.9291632206091</c:v>
                </c:pt>
                <c:pt idx="295">
                  <c:v>1172.8937254588668</c:v>
                </c:pt>
                <c:pt idx="296">
                  <c:v>1173.1924151649803</c:v>
                </c:pt>
                <c:pt idx="297">
                  <c:v>1173.2177278519391</c:v>
                </c:pt>
                <c:pt idx="298">
                  <c:v>1172.934225758001</c:v>
                </c:pt>
                <c:pt idx="299">
                  <c:v>1173.2683532258566</c:v>
                </c:pt>
                <c:pt idx="300">
                  <c:v>1173.8353574137329</c:v>
                </c:pt>
                <c:pt idx="301">
                  <c:v>1173.7239815911144</c:v>
                </c:pt>
                <c:pt idx="302">
                  <c:v>1173.8100447267743</c:v>
                </c:pt>
                <c:pt idx="303">
                  <c:v>1174.1441721946298</c:v>
                </c:pt>
                <c:pt idx="304">
                  <c:v>1174.0581090589701</c:v>
                </c:pt>
                <c:pt idx="305">
                  <c:v>1174.6808011581556</c:v>
                </c:pt>
                <c:pt idx="306">
                  <c:v>1174.9491156399188</c:v>
                </c:pt>
                <c:pt idx="307">
                  <c:v>1174.6706760833724</c:v>
                </c:pt>
                <c:pt idx="308">
                  <c:v>1174.9693657894857</c:v>
                </c:pt>
                <c:pt idx="309">
                  <c:v>1175.0048035512282</c:v>
                </c:pt>
                <c:pt idx="310">
                  <c:v>1175.1060542990631</c:v>
                </c:pt>
                <c:pt idx="311">
                  <c:v>1175.7236838608571</c:v>
                </c:pt>
                <c:pt idx="312">
                  <c:v>1175.6882460991148</c:v>
                </c:pt>
                <c:pt idx="313">
                  <c:v>1175.6325581878057</c:v>
                </c:pt>
                <c:pt idx="314">
                  <c:v>1175.6021829634549</c:v>
                </c:pt>
                <c:pt idx="315">
                  <c:v>1175.8755599826097</c:v>
                </c:pt>
                <c:pt idx="316">
                  <c:v>1176.2552502869912</c:v>
                </c:pt>
                <c:pt idx="317">
                  <c:v>1176.0780614782798</c:v>
                </c:pt>
                <c:pt idx="318">
                  <c:v>1176.7564414887747</c:v>
                </c:pt>
                <c:pt idx="319">
                  <c:v>1176.9538804470533</c:v>
                </c:pt>
                <c:pt idx="320">
                  <c:v>1176.7766916383421</c:v>
                </c:pt>
                <c:pt idx="321">
                  <c:v>1177.0095683583627</c:v>
                </c:pt>
                <c:pt idx="322">
                  <c:v>1177.0298185079296</c:v>
                </c:pt>
                <c:pt idx="323">
                  <c:v>1176.8880674609604</c:v>
                </c:pt>
                <c:pt idx="324">
                  <c:v>1177.2525701531667</c:v>
                </c:pt>
                <c:pt idx="325">
                  <c:v>1177.3183831392596</c:v>
                </c:pt>
                <c:pt idx="326">
                  <c:v>1177.4753217984039</c:v>
                </c:pt>
                <c:pt idx="327">
                  <c:v>1177.2728203027336</c:v>
                </c:pt>
                <c:pt idx="328">
                  <c:v>1177.8195743410431</c:v>
                </c:pt>
                <c:pt idx="329">
                  <c:v>1178.209389720208</c:v>
                </c:pt>
                <c:pt idx="330">
                  <c:v>1178.0828262854143</c:v>
                </c:pt>
                <c:pt idx="331">
                  <c:v>1177.9714504627957</c:v>
                </c:pt>
                <c:pt idx="332">
                  <c:v>1177.7081985184245</c:v>
                </c:pt>
                <c:pt idx="333">
                  <c:v>1177.4550716488368</c:v>
                </c:pt>
                <c:pt idx="334">
                  <c:v>1178.5688298750226</c:v>
                </c:pt>
                <c:pt idx="335">
                  <c:v>1178.2498900193423</c:v>
                </c:pt>
                <c:pt idx="336">
                  <c:v>1178.2043271828163</c:v>
                </c:pt>
                <c:pt idx="337">
                  <c:v>1178.6852682350329</c:v>
                </c:pt>
                <c:pt idx="338">
                  <c:v>1178.4422664402289</c:v>
                </c:pt>
                <c:pt idx="339">
                  <c:v>1178.7915815202598</c:v>
                </c:pt>
                <c:pt idx="340">
                  <c:v>1178.6903307724247</c:v>
                </c:pt>
                <c:pt idx="341">
                  <c:v>1178.5384546506721</c:v>
                </c:pt>
                <c:pt idx="342">
                  <c:v>1178.4726416645794</c:v>
                </c:pt>
                <c:pt idx="343">
                  <c:v>1178.8725821185278</c:v>
                </c:pt>
                <c:pt idx="344">
                  <c:v>1179.1408966002907</c:v>
                </c:pt>
                <c:pt idx="345">
                  <c:v>1178.7561437585175</c:v>
                </c:pt>
                <c:pt idx="346">
                  <c:v>1179.2016470489918</c:v>
                </c:pt>
                <c:pt idx="347">
                  <c:v>1178.9029573428784</c:v>
                </c:pt>
                <c:pt idx="348">
                  <c:v>1178.9586452541878</c:v>
                </c:pt>
                <c:pt idx="349">
                  <c:v>1179.4041485446621</c:v>
                </c:pt>
                <c:pt idx="350">
                  <c:v>1179.5104618298888</c:v>
                </c:pt>
                <c:pt idx="351">
                  <c:v>1179.176334362033</c:v>
                </c:pt>
                <c:pt idx="352">
                  <c:v>1179.5965249655485</c:v>
                </c:pt>
                <c:pt idx="353">
                  <c:v>1179.5003367551053</c:v>
                </c:pt>
                <c:pt idx="354">
                  <c:v>1179.6420878020745</c:v>
                </c:pt>
                <c:pt idx="355">
                  <c:v>1179.9104022838374</c:v>
                </c:pt>
                <c:pt idx="356">
                  <c:v>1179.4750240681467</c:v>
                </c:pt>
                <c:pt idx="357">
                  <c:v>1179.5863998907651</c:v>
                </c:pt>
                <c:pt idx="358">
                  <c:v>1179.2877101846516</c:v>
                </c:pt>
                <c:pt idx="359">
                  <c:v>1179.1003963011567</c:v>
                </c:pt>
                <c:pt idx="360">
                  <c:v>1179.2826476472599</c:v>
                </c:pt>
                <c:pt idx="361">
                  <c:v>1179.7534636246928</c:v>
                </c:pt>
                <c:pt idx="362">
                  <c:v>1179.4851491429301</c:v>
                </c:pt>
                <c:pt idx="363">
                  <c:v>1179.4851491429301</c:v>
                </c:pt>
                <c:pt idx="364">
                  <c:v>1179.3737733203113</c:v>
                </c:pt>
                <c:pt idx="365">
                  <c:v>1179.1206464507236</c:v>
                </c:pt>
                <c:pt idx="366">
                  <c:v>1179.3130228716102</c:v>
                </c:pt>
                <c:pt idx="367">
                  <c:v>1179.6015875029402</c:v>
                </c:pt>
                <c:pt idx="368">
                  <c:v>1179.5003367551053</c:v>
                </c:pt>
                <c:pt idx="369">
                  <c:v>1179.1813968994247</c:v>
                </c:pt>
                <c:pt idx="370">
                  <c:v>1179.3383355585693</c:v>
                </c:pt>
                <c:pt idx="371">
                  <c:v>1179.3484606333527</c:v>
                </c:pt>
                <c:pt idx="372">
                  <c:v>1179.1459591376824</c:v>
                </c:pt>
                <c:pt idx="373">
                  <c:v>1179.3990860072704</c:v>
                </c:pt>
                <c:pt idx="374">
                  <c:v>1179.2421473481259</c:v>
                </c:pt>
                <c:pt idx="375">
                  <c:v>1178.9232074924453</c:v>
                </c:pt>
                <c:pt idx="376">
                  <c:v>1179.2826476472599</c:v>
                </c:pt>
                <c:pt idx="377">
                  <c:v>1179.1105213759404</c:v>
                </c:pt>
                <c:pt idx="378">
                  <c:v>1179.3079603342187</c:v>
                </c:pt>
                <c:pt idx="379">
                  <c:v>1179.2218971985587</c:v>
                </c:pt>
                <c:pt idx="380">
                  <c:v>1178.7460186837341</c:v>
                </c:pt>
                <c:pt idx="381">
                  <c:v>1178.7915815202598</c:v>
                </c:pt>
                <c:pt idx="382">
                  <c:v>1178.6295803237238</c:v>
                </c:pt>
                <c:pt idx="383">
                  <c:v>1178.7156434593835</c:v>
                </c:pt>
                <c:pt idx="384">
                  <c:v>1178.5789549498063</c:v>
                </c:pt>
                <c:pt idx="385">
                  <c:v>1178.7308310715589</c:v>
                </c:pt>
                <c:pt idx="386">
                  <c:v>1178.6953933098164</c:v>
                </c:pt>
                <c:pt idx="387">
                  <c:v>1178.4270788280537</c:v>
                </c:pt>
                <c:pt idx="388">
                  <c:v>1178.3815159915277</c:v>
                </c:pt>
                <c:pt idx="389">
                  <c:v>1178.2448274819506</c:v>
                </c:pt>
                <c:pt idx="390">
                  <c:v>1177.8296994158266</c:v>
                </c:pt>
                <c:pt idx="391">
                  <c:v>1177.3892586627442</c:v>
                </c:pt>
                <c:pt idx="392">
                  <c:v>1178.0828262854143</c:v>
                </c:pt>
                <c:pt idx="393">
                  <c:v>1177.6930109062491</c:v>
                </c:pt>
                <c:pt idx="394">
                  <c:v>1177.4500091114451</c:v>
                </c:pt>
                <c:pt idx="395">
                  <c:v>1176.8273170122593</c:v>
                </c:pt>
                <c:pt idx="396">
                  <c:v>1177.2930704523008</c:v>
                </c:pt>
                <c:pt idx="397">
                  <c:v>1176.7918792505172</c:v>
                </c:pt>
                <c:pt idx="398">
                  <c:v>1176.8425046244345</c:v>
                </c:pt>
                <c:pt idx="399">
                  <c:v>1176.6551907409398</c:v>
                </c:pt>
                <c:pt idx="400">
                  <c:v>1175.9818732678364</c:v>
                </c:pt>
                <c:pt idx="401">
                  <c:v>1176.4273765583109</c:v>
                </c:pt>
                <c:pt idx="402">
                  <c:v>1176.1793122261149</c:v>
                </c:pt>
                <c:pt idx="403">
                  <c:v>1175.951498043486</c:v>
                </c:pt>
                <c:pt idx="404">
                  <c:v>1175.8249346086923</c:v>
                </c:pt>
                <c:pt idx="405">
                  <c:v>1175.2478053460325</c:v>
                </c:pt>
                <c:pt idx="406">
                  <c:v>1175.3946189303931</c:v>
                </c:pt>
                <c:pt idx="407">
                  <c:v>1174.7921769807745</c:v>
                </c:pt>
                <c:pt idx="408">
                  <c:v>1174.9592407147024</c:v>
                </c:pt>
                <c:pt idx="409">
                  <c:v>1174.7061138451147</c:v>
                </c:pt>
                <c:pt idx="410">
                  <c:v>1173.8505450259083</c:v>
                </c:pt>
                <c:pt idx="411">
                  <c:v>1173.9416706989598</c:v>
                </c:pt>
                <c:pt idx="412">
                  <c:v>1173.4708547215268</c:v>
                </c:pt>
                <c:pt idx="413">
                  <c:v>1173.1316647162791</c:v>
                </c:pt>
                <c:pt idx="414">
                  <c:v>1172.4229094814336</c:v>
                </c:pt>
                <c:pt idx="415">
                  <c:v>1172.6152859023205</c:v>
                </c:pt>
                <c:pt idx="416">
                  <c:v>1172.0685318640112</c:v>
                </c:pt>
                <c:pt idx="417">
                  <c:v>1171.6179660361449</c:v>
                </c:pt>
                <c:pt idx="418">
                  <c:v>1171.2230881195883</c:v>
                </c:pt>
                <c:pt idx="419">
                  <c:v>1170.8687105021654</c:v>
                </c:pt>
                <c:pt idx="420">
                  <c:v>1170.2055181038456</c:v>
                </c:pt>
                <c:pt idx="421">
                  <c:v>1170.1498301925365</c:v>
                </c:pt>
                <c:pt idx="422">
                  <c:v>1169.9574537716496</c:v>
                </c:pt>
                <c:pt idx="423">
                  <c:v>1169.1018849524435</c:v>
                </c:pt>
                <c:pt idx="424">
                  <c:v>1168.2868164323711</c:v>
                </c:pt>
                <c:pt idx="425">
                  <c:v>1167.9071261279896</c:v>
                </c:pt>
                <c:pt idx="426">
                  <c:v>1167.6134989592679</c:v>
                </c:pt>
                <c:pt idx="427">
                  <c:v>1167.4616228375153</c:v>
                </c:pt>
                <c:pt idx="428">
                  <c:v>1166.6364292426595</c:v>
                </c:pt>
                <c:pt idx="429">
                  <c:v>1165.7859229608448</c:v>
                </c:pt>
                <c:pt idx="430">
                  <c:v>1165.8112356478034</c:v>
                </c:pt>
                <c:pt idx="431">
                  <c:v>1164.9759169781642</c:v>
                </c:pt>
                <c:pt idx="432" formatCode="General">
                  <c:v>1164.3430998041949</c:v>
                </c:pt>
                <c:pt idx="433" formatCode="General">
                  <c:v>1163.6545947189165</c:v>
                </c:pt>
                <c:pt idx="434" formatCode="General">
                  <c:v>1162.7686506753596</c:v>
                </c:pt>
                <c:pt idx="435" formatCode="General">
                  <c:v>1162.2522718614007</c:v>
                </c:pt>
                <c:pt idx="436" formatCode="General">
                  <c:v>1161.7814558839675</c:v>
                </c:pt>
                <c:pt idx="437" formatCode="General">
                  <c:v>1161.3460776682768</c:v>
                </c:pt>
                <c:pt idx="438" formatCode="General">
                  <c:v>1160.3487578021013</c:v>
                </c:pt>
                <c:pt idx="439" formatCode="General">
                  <c:v>1159.9083170490187</c:v>
                </c:pt>
                <c:pt idx="440" formatCode="General">
                  <c:v>1159.3615630107095</c:v>
                </c:pt>
                <c:pt idx="441" formatCode="General">
                  <c:v>1158.5211818036785</c:v>
                </c:pt>
                <c:pt idx="442" formatCode="General">
                  <c:v>1157.9592401531938</c:v>
                </c:pt>
                <c:pt idx="443" formatCode="General">
                  <c:v>1157.6251126853379</c:v>
                </c:pt>
                <c:pt idx="444" formatCode="General">
                  <c:v>1156.0759762434614</c:v>
                </c:pt>
                <c:pt idx="445" formatCode="General">
                  <c:v>1155.6355354903787</c:v>
                </c:pt>
                <c:pt idx="446" formatCode="General">
                  <c:v>1154.9925932416261</c:v>
                </c:pt>
                <c:pt idx="447" formatCode="General">
                  <c:v>1154.5774651755023</c:v>
                </c:pt>
                <c:pt idx="448" formatCode="General">
                  <c:v>1153.924397851966</c:v>
                </c:pt>
                <c:pt idx="449" formatCode="General">
                  <c:v>1153.3067682901719</c:v>
                </c:pt>
                <c:pt idx="450" formatCode="General">
                  <c:v>1151.7576318482954</c:v>
                </c:pt>
                <c:pt idx="451" formatCode="General">
                  <c:v>1151.2918784082542</c:v>
                </c:pt>
                <c:pt idx="452" formatCode="General">
                  <c:v>1150.0313065977075</c:v>
                </c:pt>
                <c:pt idx="453" formatCode="General">
                  <c:v>1149.408614498522</c:v>
                </c:pt>
                <c:pt idx="454" formatCode="General">
                  <c:v>1148.6947967262847</c:v>
                </c:pt>
                <c:pt idx="455" formatCode="General">
                  <c:v>1148.4771076184393</c:v>
                </c:pt>
                <c:pt idx="456" formatCode="General">
                  <c:v>1147.7227895470678</c:v>
                </c:pt>
                <c:pt idx="457" formatCode="General">
                  <c:v>1147.1760355087586</c:v>
                </c:pt>
                <c:pt idx="458" formatCode="General">
                  <c:v>1145.9762141469128</c:v>
                </c:pt>
                <c:pt idx="459" formatCode="General">
                  <c:v>1144.5738912893971</c:v>
                </c:pt>
                <c:pt idx="460" formatCode="General">
                  <c:v>1144.0727000876136</c:v>
                </c:pt>
                <c:pt idx="461" formatCode="General">
                  <c:v>1142.670377230098</c:v>
                </c:pt>
                <c:pt idx="462" formatCode="General">
                  <c:v>1142.462813197036</c:v>
                </c:pt>
                <c:pt idx="463" formatCode="General">
                  <c:v>1141.8198709482833</c:v>
                </c:pt>
                <c:pt idx="464" formatCode="General">
                  <c:v>1141.3389298960665</c:v>
                </c:pt>
                <c:pt idx="465" formatCode="General">
                  <c:v>1140.5036112264274</c:v>
                </c:pt>
                <c:pt idx="466" formatCode="General">
                  <c:v>1139.3442901637159</c:v>
                </c:pt>
                <c:pt idx="467" formatCode="General">
                  <c:v>1138.0432180540352</c:v>
                </c:pt>
                <c:pt idx="468" formatCode="General">
                  <c:v>1137.0408356504679</c:v>
                </c:pt>
                <c:pt idx="469" formatCode="General">
                  <c:v>1136.235892205179</c:v>
                </c:pt>
                <c:pt idx="470" formatCode="General">
                  <c:v>1135.4714490590241</c:v>
                </c:pt>
                <c:pt idx="471" formatCode="General">
                  <c:v>1135.2335098016117</c:v>
                </c:pt>
                <c:pt idx="472" formatCode="General">
                  <c:v>1133.8261244067044</c:v>
                </c:pt>
                <c:pt idx="473" formatCode="General">
                  <c:v>1132.5503649839825</c:v>
                </c:pt>
                <c:pt idx="474" formatCode="General">
                  <c:v>1131.9529855717556</c:v>
                </c:pt>
                <c:pt idx="475" formatCode="General">
                  <c:v>1131.2948557108273</c:v>
                </c:pt>
                <c:pt idx="476" formatCode="General">
                  <c:v>1130.1203470359408</c:v>
                </c:pt>
                <c:pt idx="477" formatCode="General">
                  <c:v>1129.3508413523941</c:v>
                </c:pt>
                <c:pt idx="478" formatCode="General">
                  <c:v>1128.8040873140847</c:v>
                </c:pt>
                <c:pt idx="479" formatCode="General">
                  <c:v>1127.5992034148471</c:v>
                </c:pt>
                <c:pt idx="480" formatCode="General">
                  <c:v>1126.6525089225895</c:v>
                </c:pt>
                <c:pt idx="481" formatCode="General">
                  <c:v>1125.7311271172903</c:v>
                </c:pt>
                <c:pt idx="482" formatCode="General">
                  <c:v>1124.7186196389396</c:v>
                </c:pt>
                <c:pt idx="483" formatCode="General">
                  <c:v>1123.685862011022</c:v>
                </c:pt>
                <c:pt idx="484" formatCode="General">
                  <c:v>1122.9214188648671</c:v>
                </c:pt>
                <c:pt idx="485" formatCode="General">
                  <c:v>1122.0658500456607</c:v>
                </c:pt>
                <c:pt idx="486" formatCode="General">
                  <c:v>1121.4178452595161</c:v>
                </c:pt>
                <c:pt idx="487" formatCode="General">
                  <c:v>1120.2888994211551</c:v>
                </c:pt>
                <c:pt idx="488" formatCode="General">
                  <c:v>1118.6435747688352</c:v>
                </c:pt>
                <c:pt idx="489" formatCode="General">
                  <c:v>1118.1980714783608</c:v>
                </c:pt>
                <c:pt idx="490" formatCode="General">
                  <c:v>1117.0691256399998</c:v>
                </c:pt>
                <c:pt idx="491" formatCode="General">
                  <c:v>1116.5426217512575</c:v>
                </c:pt>
                <c:pt idx="492" formatCode="General">
                  <c:v>1116.0262429372985</c:v>
                </c:pt>
                <c:pt idx="493" formatCode="General">
                  <c:v>1114.7707336641438</c:v>
                </c:pt>
                <c:pt idx="494" formatCode="General">
                  <c:v>1113.9303524571126</c:v>
                </c:pt>
                <c:pt idx="495" formatCode="General">
                  <c:v>1112.401466164803</c:v>
                </c:pt>
                <c:pt idx="496" formatCode="General">
                  <c:v>1112.0673386969472</c:v>
                </c:pt>
                <c:pt idx="497" formatCode="General">
                  <c:v>1110.4473267315861</c:v>
                </c:pt>
                <c:pt idx="498" formatCode="General">
                  <c:v>1109.936010455019</c:v>
                </c:pt>
                <c:pt idx="499" formatCode="General">
                  <c:v>1109.1715673088643</c:v>
                </c:pt>
                <c:pt idx="500" formatCode="General">
                  <c:v>1107.4908048948021</c:v>
                </c:pt>
                <c:pt idx="501" formatCode="General">
                  <c:v>1106.9086130947503</c:v>
                </c:pt>
                <c:pt idx="502" formatCode="General">
                  <c:v>1106.0834194998945</c:v>
                </c:pt>
                <c:pt idx="503" formatCode="General">
                  <c:v>1105.6784165085542</c:v>
                </c:pt>
                <c:pt idx="504" formatCode="General">
                  <c:v>1103.9419661831828</c:v>
                </c:pt>
                <c:pt idx="505" formatCode="General">
                  <c:v>1103.2230858735536</c:v>
                </c:pt>
                <c:pt idx="506" formatCode="General">
                  <c:v>1101.6182615203679</c:v>
                </c:pt>
                <c:pt idx="507" formatCode="General">
                  <c:v>1101.36513465078</c:v>
                </c:pt>
                <c:pt idx="508" formatCode="General">
                  <c:v>1100.4336277706975</c:v>
                </c:pt>
                <c:pt idx="509" formatCode="General">
                  <c:v>1098.4845508748724</c:v>
                </c:pt>
                <c:pt idx="510" formatCode="General">
                  <c:v>1097.7504829530683</c:v>
                </c:pt>
                <c:pt idx="511" formatCode="General">
                  <c:v>1097.502418620872</c:v>
                </c:pt>
                <c:pt idx="512" formatCode="General">
                  <c:v>1096.2215966607587</c:v>
                </c:pt>
                <c:pt idx="513" formatCode="General">
                  <c:v>1095.24452694415</c:v>
                </c:pt>
                <c:pt idx="514" formatCode="General">
                  <c:v>1094.7585233545417</c:v>
                </c:pt>
                <c:pt idx="515" formatCode="General">
                  <c:v>1093.4118884083352</c:v>
                </c:pt>
                <c:pt idx="516" formatCode="General">
                  <c:v>1092.6727579491392</c:v>
                </c:pt>
                <c:pt idx="517" formatCode="General">
                  <c:v>1091.5640622603451</c:v>
                </c:pt>
                <c:pt idx="518" formatCode="General">
                  <c:v>1089.8934249210665</c:v>
                </c:pt>
                <c:pt idx="519" formatCode="General">
                  <c:v>1089.3466708827573</c:v>
                </c:pt>
                <c:pt idx="520" formatCode="General">
                  <c:v>1087.9949733991589</c:v>
                </c:pt>
                <c:pt idx="521" formatCode="General">
                  <c:v>1087.1242169677773</c:v>
                </c:pt>
                <c:pt idx="522" formatCode="General">
                  <c:v>1086.2888982981381</c:v>
                </c:pt>
                <c:pt idx="523" formatCode="General">
                  <c:v>1085.1042645484677</c:v>
                </c:pt>
                <c:pt idx="524" formatCode="General">
                  <c:v>1084.0664443831581</c:v>
                </c:pt>
                <c:pt idx="525" formatCode="General">
                  <c:v>1082.9273734700134</c:v>
                </c:pt>
                <c:pt idx="526" formatCode="General">
                  <c:v>1081.6668016594667</c:v>
                </c:pt>
                <c:pt idx="527" formatCode="General">
                  <c:v>1081.0137343359306</c:v>
                </c:pt>
                <c:pt idx="528" formatCode="General">
                  <c:v>1080.0619773062808</c:v>
                </c:pt>
                <c:pt idx="529" formatCode="General">
                  <c:v>1079.3886598331778</c:v>
                </c:pt>
                <c:pt idx="530" formatCode="General">
                  <c:v>1077.9762119008783</c:v>
                </c:pt>
                <c:pt idx="531" formatCode="General">
                  <c:v>1077.2117687547236</c:v>
                </c:pt>
                <c:pt idx="532" formatCode="General">
                  <c:v>1076.3410123233421</c:v>
                </c:pt>
                <c:pt idx="533" formatCode="General">
                  <c:v>1075.1108157371459</c:v>
                </c:pt>
                <c:pt idx="534" formatCode="General">
                  <c:v>1074.2349967683726</c:v>
                </c:pt>
                <c:pt idx="535" formatCode="General">
                  <c:v>1072.9744249578259</c:v>
                </c:pt>
                <c:pt idx="536" formatCode="General">
                  <c:v>1072.0176053907844</c:v>
                </c:pt>
                <c:pt idx="537" formatCode="General">
                  <c:v>1070.4988441732585</c:v>
                </c:pt>
                <c:pt idx="538" formatCode="General">
                  <c:v>1069.7647762514541</c:v>
                </c:pt>
                <c:pt idx="539" formatCode="General">
                  <c:v>1068.4637041417734</c:v>
                </c:pt>
                <c:pt idx="540" formatCode="General">
                  <c:v>1067.7043235330104</c:v>
                </c:pt>
                <c:pt idx="541" formatCode="General">
                  <c:v>1066.7576290407524</c:v>
                </c:pt>
                <c:pt idx="542" formatCode="General">
                  <c:v>1064.8439899066695</c:v>
                </c:pt>
                <c:pt idx="543" formatCode="General">
                  <c:v>1064.4339243779377</c:v>
                </c:pt>
                <c:pt idx="544" formatCode="General">
                  <c:v>1063.1075395812982</c:v>
                </c:pt>
                <c:pt idx="545" formatCode="General">
                  <c:v>1062.5962233047312</c:v>
                </c:pt>
                <c:pt idx="546" formatCode="General">
                  <c:v>1061.4723400037617</c:v>
                </c:pt>
                <c:pt idx="547" formatCode="General">
                  <c:v>1060.7332095445656</c:v>
                </c:pt>
                <c:pt idx="548" formatCode="General">
                  <c:v>1059.2954489253077</c:v>
                </c:pt>
                <c:pt idx="549" formatCode="General">
                  <c:v>1057.6450617355961</c:v>
                </c:pt>
                <c:pt idx="550" formatCode="General">
                  <c:v>1057.3413094920907</c:v>
                </c:pt>
                <c:pt idx="551" formatCode="General">
                  <c:v>1056.6224291824619</c:v>
                </c:pt>
                <c:pt idx="552" formatCode="General">
                  <c:v>1055.1391057266778</c:v>
                </c:pt>
                <c:pt idx="553" formatCode="General">
                  <c:v>1053.8380336169973</c:v>
                </c:pt>
                <c:pt idx="554" formatCode="General">
                  <c:v>1052.4812735960072</c:v>
                </c:pt>
                <c:pt idx="555" formatCode="General">
                  <c:v>1051.6358298515845</c:v>
                </c:pt>
                <c:pt idx="556" formatCode="General">
                  <c:v>1050.5524468497492</c:v>
                </c:pt>
                <c:pt idx="557" formatCode="General">
                  <c:v>1049.5551269835737</c:v>
                </c:pt>
                <c:pt idx="558" formatCode="General">
                  <c:v>1048.4211186078207</c:v>
                </c:pt>
                <c:pt idx="559" formatCode="General">
                  <c:v>1047.0643585868311</c:v>
                </c:pt>
                <c:pt idx="560" formatCode="General">
                  <c:v>1046.3505408145938</c:v>
                </c:pt>
                <c:pt idx="561" formatCode="General">
                  <c:v>1044.9279678075111</c:v>
                </c:pt>
                <c:pt idx="562" formatCode="General">
                  <c:v>1043.5610827117373</c:v>
                </c:pt>
                <c:pt idx="563" formatCode="General">
                  <c:v>1042.3561988125002</c:v>
                </c:pt>
                <c:pt idx="564" formatCode="General">
                  <c:v>1041.6525061150464</c:v>
                </c:pt>
                <c:pt idx="565" formatCode="General">
                  <c:v>1040.4577472905926</c:v>
                </c:pt>
                <c:pt idx="566" formatCode="General">
                  <c:v>1039.2022380174376</c:v>
                </c:pt>
                <c:pt idx="567" formatCode="General">
                  <c:v>1037.799915159922</c:v>
                </c:pt>
                <c:pt idx="568" formatCode="General">
                  <c:v>1037.5569133651179</c:v>
                </c:pt>
                <c:pt idx="569" formatCode="General">
                  <c:v>1035.9166512501895</c:v>
                </c:pt>
                <c:pt idx="570" formatCode="General">
                  <c:v>1034.9497066083645</c:v>
                </c:pt>
                <c:pt idx="571" formatCode="General">
                  <c:v>1033.7701353960861</c:v>
                </c:pt>
                <c:pt idx="572" formatCode="General">
                  <c:v>1032.1956862672505</c:v>
                </c:pt>
                <c:pt idx="573" formatCode="General">
                  <c:v>1031.405930434137</c:v>
                </c:pt>
                <c:pt idx="574" formatCode="General">
                  <c:v>1029.9833574270542</c:v>
                </c:pt>
                <c:pt idx="575" formatCode="General">
                  <c:v>1028.9354121869612</c:v>
                </c:pt>
                <c:pt idx="576" formatCode="General">
                  <c:v>1027.4014633572601</c:v>
                </c:pt>
                <c:pt idx="577" formatCode="General">
                  <c:v>1026.8749594685175</c:v>
                </c:pt>
                <c:pt idx="578" formatCode="General">
                  <c:v>1025.4220112370842</c:v>
                </c:pt>
                <c:pt idx="579" formatCode="General">
                  <c:v>1023.9640004682593</c:v>
                </c:pt>
                <c:pt idx="580" formatCode="General">
                  <c:v>1022.5009271620424</c:v>
                </c:pt>
                <c:pt idx="581" formatCode="General">
                  <c:v>1021.2403553514959</c:v>
                </c:pt>
                <c:pt idx="582" formatCode="General">
                  <c:v>1020.9315405705988</c:v>
                </c:pt>
                <c:pt idx="583" formatCode="General">
                  <c:v>1019.6152808487431</c:v>
                </c:pt>
                <c:pt idx="584" formatCode="General">
                  <c:v>1017.9446435094642</c:v>
                </c:pt>
                <c:pt idx="585" formatCode="General">
                  <c:v>1016.8005100589281</c:v>
                </c:pt>
                <c:pt idx="586" formatCode="General">
                  <c:v>1016.2790687075774</c:v>
                </c:pt>
                <c:pt idx="587" formatCode="General">
                  <c:v>1015.1754355561751</c:v>
                </c:pt>
                <c:pt idx="588" formatCode="General">
                  <c:v>1013.6111115021231</c:v>
                </c:pt>
                <c:pt idx="589" formatCode="General">
                  <c:v>1012.4163526776694</c:v>
                </c:pt>
                <c:pt idx="590" formatCode="General">
                  <c:v>1011.1254056427722</c:v>
                </c:pt>
                <c:pt idx="591" formatCode="General">
                  <c:v>1009.8547087574422</c:v>
                </c:pt>
                <c:pt idx="592" formatCode="General">
                  <c:v>1008.4422608251426</c:v>
                </c:pt>
                <c:pt idx="593" formatCode="General">
                  <c:v>1007.6575675294209</c:v>
                </c:pt>
                <c:pt idx="594" formatCode="General">
                  <c:v>1006.3666204945237</c:v>
                </c:pt>
                <c:pt idx="595" formatCode="General">
                  <c:v>1005.2275495813792</c:v>
                </c:pt>
                <c:pt idx="596" formatCode="General">
                  <c:v>1003.3847859707809</c:v>
                </c:pt>
                <c:pt idx="597" formatCode="General">
                  <c:v>1002.5089670020076</c:v>
                </c:pt>
                <c:pt idx="598" formatCode="General">
                  <c:v>1000.7877042888113</c:v>
                </c:pt>
                <c:pt idx="599" formatCode="General">
                  <c:v>1000.3320759235535</c:v>
                </c:pt>
                <c:pt idx="600" formatCode="General">
                  <c:v>999.0968167999655</c:v>
                </c:pt>
                <c:pt idx="601" formatCode="General">
                  <c:v>997.45655468503742</c:v>
                </c:pt>
                <c:pt idx="602" formatCode="General">
                  <c:v>995.82641764489279</c:v>
                </c:pt>
                <c:pt idx="603" formatCode="General">
                  <c:v>994.92528598916067</c:v>
                </c:pt>
                <c:pt idx="604" formatCode="General">
                  <c:v>993.69002686557269</c:v>
                </c:pt>
                <c:pt idx="605" formatCode="General">
                  <c:v>992.61170640112925</c:v>
                </c:pt>
                <c:pt idx="606" formatCode="General">
                  <c:v>991.53844847407743</c:v>
                </c:pt>
                <c:pt idx="607" formatCode="General">
                  <c:v>990.16650084091225</c:v>
                </c:pt>
                <c:pt idx="608" formatCode="General">
                  <c:v>988.66292723556137</c:v>
                </c:pt>
                <c:pt idx="609" formatCode="General">
                  <c:v>987.31122975196331</c:v>
                </c:pt>
                <c:pt idx="610" formatCode="General">
                  <c:v>985.81271868400415</c:v>
                </c:pt>
                <c:pt idx="611" formatCode="General">
                  <c:v>984.89133687870503</c:v>
                </c:pt>
                <c:pt idx="612" formatCode="General">
                  <c:v>983.94464238644707</c:v>
                </c:pt>
                <c:pt idx="613" formatCode="General">
                  <c:v>982.2284422106427</c:v>
                </c:pt>
                <c:pt idx="614" formatCode="General">
                  <c:v>980.70968099311654</c:v>
                </c:pt>
                <c:pt idx="615" formatCode="General">
                  <c:v>979.0238560416625</c:v>
                </c:pt>
                <c:pt idx="616" formatCode="General">
                  <c:v>978.2796630450747</c:v>
                </c:pt>
                <c:pt idx="617" formatCode="General">
                  <c:v>976.94821571104353</c:v>
                </c:pt>
                <c:pt idx="618" formatCode="General">
                  <c:v>975.20670284828032</c:v>
                </c:pt>
                <c:pt idx="619" formatCode="General">
                  <c:v>974.29544611776475</c:v>
                </c:pt>
                <c:pt idx="620" formatCode="General">
                  <c:v>972.42736982020779</c:v>
                </c:pt>
                <c:pt idx="621" formatCode="General">
                  <c:v>971.77936503406318</c:v>
                </c:pt>
                <c:pt idx="622" formatCode="General">
                  <c:v>970.06822739565041</c:v>
                </c:pt>
                <c:pt idx="623" formatCode="General">
                  <c:v>968.29633930853674</c:v>
                </c:pt>
                <c:pt idx="624" formatCode="General">
                  <c:v>967.34964481627878</c:v>
                </c:pt>
                <c:pt idx="625" formatCode="General">
                  <c:v>965.7296328509176</c:v>
                </c:pt>
                <c:pt idx="626" formatCode="General">
                  <c:v>965.13731597608239</c:v>
                </c:pt>
                <c:pt idx="627" formatCode="General">
                  <c:v>963.19330161764913</c:v>
                </c:pt>
                <c:pt idx="628" formatCode="General">
                  <c:v>962.15041891494775</c:v>
                </c:pt>
                <c:pt idx="629" formatCode="General">
                  <c:v>960.63672023481354</c:v>
                </c:pt>
                <c:pt idx="630" formatCode="General">
                  <c:v>959.25971006425652</c:v>
                </c:pt>
                <c:pt idx="631" formatCode="General">
                  <c:v>957.48275943975091</c:v>
                </c:pt>
                <c:pt idx="632" formatCode="General">
                  <c:v>956.60694047097775</c:v>
                </c:pt>
                <c:pt idx="633" formatCode="General">
                  <c:v>954.21236028467808</c:v>
                </c:pt>
                <c:pt idx="634" formatCode="General">
                  <c:v>953.28591594198724</c:v>
                </c:pt>
                <c:pt idx="635" formatCode="General">
                  <c:v>951.77727979924475</c:v>
                </c:pt>
                <c:pt idx="636" formatCode="General">
                  <c:v>950.20283067040941</c:v>
                </c:pt>
                <c:pt idx="637" formatCode="General">
                  <c:v>948.46638034503781</c:v>
                </c:pt>
                <c:pt idx="638" formatCode="General">
                  <c:v>947.37287226841909</c:v>
                </c:pt>
                <c:pt idx="639" formatCode="General">
                  <c:v>945.94523672394439</c:v>
                </c:pt>
                <c:pt idx="640" formatCode="General">
                  <c:v>944.86185372210923</c:v>
                </c:pt>
                <c:pt idx="641" formatCode="General">
                  <c:v>943.4038429532842</c:v>
                </c:pt>
                <c:pt idx="642" formatCode="General">
                  <c:v>941.02951291655188</c:v>
                </c:pt>
                <c:pt idx="643" formatCode="General">
                  <c:v>940.48275887824229</c:v>
                </c:pt>
                <c:pt idx="644" formatCode="General">
                  <c:v>938.87287198766467</c:v>
                </c:pt>
                <c:pt idx="645" formatCode="General">
                  <c:v>937.62748778929335</c:v>
                </c:pt>
                <c:pt idx="646" formatCode="General">
                  <c:v>935.91128761348887</c:v>
                </c:pt>
                <c:pt idx="647" formatCode="General">
                  <c:v>934.41783908292155</c:v>
                </c:pt>
                <c:pt idx="648" formatCode="General">
                  <c:v>933.18257995933357</c:v>
                </c:pt>
                <c:pt idx="649" formatCode="General">
                  <c:v>931.9068205366118</c:v>
                </c:pt>
                <c:pt idx="650" formatCode="General">
                  <c:v>930.3019961834259</c:v>
                </c:pt>
                <c:pt idx="651" formatCode="General">
                  <c:v>928.77310989111629</c:v>
                </c:pt>
                <c:pt idx="652" formatCode="General">
                  <c:v>926.95565896747667</c:v>
                </c:pt>
                <c:pt idx="653" formatCode="General">
                  <c:v>925.68496208214663</c:v>
                </c:pt>
                <c:pt idx="654" formatCode="General">
                  <c:v>924.08520026635233</c:v>
                </c:pt>
                <c:pt idx="655" formatCode="General">
                  <c:v>922.86006621754791</c:v>
                </c:pt>
                <c:pt idx="656" formatCode="General">
                  <c:v>921.20967902783627</c:v>
                </c:pt>
                <c:pt idx="657" formatCode="General">
                  <c:v>919.69598034770195</c:v>
                </c:pt>
                <c:pt idx="658" formatCode="General">
                  <c:v>918.00003032146446</c:v>
                </c:pt>
                <c:pt idx="659" formatCode="General">
                  <c:v>916.79514642222728</c:v>
                </c:pt>
                <c:pt idx="660" formatCode="General">
                  <c:v>915.26626012991767</c:v>
                </c:pt>
                <c:pt idx="661" formatCode="General">
                  <c:v>913.55005995411318</c:v>
                </c:pt>
                <c:pt idx="662" formatCode="General">
                  <c:v>912.26417545660786</c:v>
                </c:pt>
                <c:pt idx="663" formatCode="General">
                  <c:v>910.31509856078276</c:v>
                </c:pt>
                <c:pt idx="664" formatCode="General">
                  <c:v>908.76596211890603</c:v>
                </c:pt>
                <c:pt idx="665" formatCode="General">
                  <c:v>907.72814195359649</c:v>
                </c:pt>
                <c:pt idx="666" formatCode="General">
                  <c:v>905.52087565079205</c:v>
                </c:pt>
                <c:pt idx="667" formatCode="General">
                  <c:v>904.01730204544117</c:v>
                </c:pt>
                <c:pt idx="668" formatCode="General">
                  <c:v>902.46310306617272</c:v>
                </c:pt>
                <c:pt idx="669" formatCode="General">
                  <c:v>900.23052407640944</c:v>
                </c:pt>
                <c:pt idx="670" formatCode="General">
                  <c:v>898.41307315277004</c:v>
                </c:pt>
                <c:pt idx="671" formatCode="General">
                  <c:v>896.81331133697586</c:v>
                </c:pt>
                <c:pt idx="672" formatCode="General">
                  <c:v>895.87167938210973</c:v>
                </c:pt>
                <c:pt idx="673" formatCode="General">
                  <c:v>893.72010099061447</c:v>
                </c:pt>
                <c:pt idx="674" formatCode="General">
                  <c:v>892.31777813309861</c:v>
                </c:pt>
                <c:pt idx="675" formatCode="General">
                  <c:v>890.63701571903641</c:v>
                </c:pt>
                <c:pt idx="676" formatCode="General">
                  <c:v>888.6474385240773</c:v>
                </c:pt>
                <c:pt idx="677" formatCode="General">
                  <c:v>887.41724193788104</c:v>
                </c:pt>
                <c:pt idx="678" formatCode="General">
                  <c:v>885.64029131337554</c:v>
                </c:pt>
                <c:pt idx="679" formatCode="General">
                  <c:v>883.81777785234431</c:v>
                </c:pt>
                <c:pt idx="680" formatCode="General">
                  <c:v>882.41545499482845</c:v>
                </c:pt>
                <c:pt idx="681" formatCode="General">
                  <c:v>880.06643764505498</c:v>
                </c:pt>
                <c:pt idx="682" formatCode="General">
                  <c:v>878.44136314230195</c:v>
                </c:pt>
                <c:pt idx="683" formatCode="General">
                  <c:v>876.78591341519848</c:v>
                </c:pt>
                <c:pt idx="684" formatCode="General">
                  <c:v>874.54320935065164</c:v>
                </c:pt>
                <c:pt idx="685" formatCode="General">
                  <c:v>873.14594903052773</c:v>
                </c:pt>
                <c:pt idx="686" formatCode="General">
                  <c:v>871.32849810688822</c:v>
                </c:pt>
                <c:pt idx="687" formatCode="General">
                  <c:v>869.21235747713513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C95A-4FA0-93EB-9136E826C856}"/>
            </c:ext>
          </c:extLst>
        </c:ser>
        <c:ser>
          <c:idx val="12"/>
          <c:order val="12"/>
          <c:tx>
            <c:strRef>
              <c:f>'46NTAP'!$B$2</c:f>
              <c:strCache>
                <c:ptCount val="1"/>
                <c:pt idx="0">
                  <c:v>AWA_3_13_Rz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'46NTAP'!$H$22:$H$714</c:f>
              <c:numCache>
                <c:formatCode>0.000</c:formatCode>
                <c:ptCount val="693"/>
                <c:pt idx="0">
                  <c:v>2.9770159225573266E-5</c:v>
                </c:pt>
                <c:pt idx="1">
                  <c:v>2.9551298425573263E-5</c:v>
                </c:pt>
                <c:pt idx="2">
                  <c:v>3.0937423225573265E-5</c:v>
                </c:pt>
                <c:pt idx="3">
                  <c:v>3.4837879225573266E-5</c:v>
                </c:pt>
                <c:pt idx="4">
                  <c:v>4.2839479225573261E-5</c:v>
                </c:pt>
                <c:pt idx="5">
                  <c:v>7.3261759225573268E-5</c:v>
                </c:pt>
                <c:pt idx="6">
                  <c:v>1.0685975922557325E-4</c:v>
                </c:pt>
                <c:pt idx="7">
                  <c:v>1.3189375922557326E-4</c:v>
                </c:pt>
                <c:pt idx="8">
                  <c:v>1.6490055922557326E-4</c:v>
                </c:pt>
                <c:pt idx="9">
                  <c:v>1.9598455922557325E-4</c:v>
                </c:pt>
                <c:pt idx="10">
                  <c:v>2.4452295922557327E-4</c:v>
                </c:pt>
                <c:pt idx="11">
                  <c:v>2.7133095922557323E-4</c:v>
                </c:pt>
                <c:pt idx="12">
                  <c:v>3.0682375922557321E-4</c:v>
                </c:pt>
                <c:pt idx="13">
                  <c:v>3.378553592255733E-4</c:v>
                </c:pt>
                <c:pt idx="14">
                  <c:v>3.7572935922557333E-4</c:v>
                </c:pt>
                <c:pt idx="15">
                  <c:v>4.1792335922557328E-4</c:v>
                </c:pt>
                <c:pt idx="16">
                  <c:v>4.5730215922557324E-4</c:v>
                </c:pt>
                <c:pt idx="17">
                  <c:v>4.9670215922557328E-4</c:v>
                </c:pt>
                <c:pt idx="18">
                  <c:v>5.326341592255733E-4</c:v>
                </c:pt>
                <c:pt idx="19">
                  <c:v>5.7522215922557328E-4</c:v>
                </c:pt>
                <c:pt idx="20">
                  <c:v>6.1467015922557326E-4</c:v>
                </c:pt>
                <c:pt idx="21">
                  <c:v>6.6217015922557328E-4</c:v>
                </c:pt>
                <c:pt idx="22">
                  <c:v>7.0606615922557325E-4</c:v>
                </c:pt>
                <c:pt idx="23">
                  <c:v>7.459181592255733E-4</c:v>
                </c:pt>
                <c:pt idx="24">
                  <c:v>7.8971015922557326E-4</c:v>
                </c:pt>
                <c:pt idx="25">
                  <c:v>8.3693815922557323E-4</c:v>
                </c:pt>
                <c:pt idx="26">
                  <c:v>8.8679815922557321E-4</c:v>
                </c:pt>
                <c:pt idx="27">
                  <c:v>9.2718215922557318E-4</c:v>
                </c:pt>
                <c:pt idx="28">
                  <c:v>9.7064615922557319E-4</c:v>
                </c:pt>
                <c:pt idx="29">
                  <c:v>1.0182421592255732E-3</c:v>
                </c:pt>
                <c:pt idx="30">
                  <c:v>1.0698701592255734E-3</c:v>
                </c:pt>
                <c:pt idx="31">
                  <c:v>1.1138221592255733E-3</c:v>
                </c:pt>
                <c:pt idx="32">
                  <c:v>1.1682381592255731E-3</c:v>
                </c:pt>
                <c:pt idx="33">
                  <c:v>1.2127501592255731E-3</c:v>
                </c:pt>
                <c:pt idx="34">
                  <c:v>1.2625981592255732E-3</c:v>
                </c:pt>
                <c:pt idx="35">
                  <c:v>1.3090741592255734E-3</c:v>
                </c:pt>
                <c:pt idx="36">
                  <c:v>1.3596581592255732E-3</c:v>
                </c:pt>
                <c:pt idx="37">
                  <c:v>1.4062501592255732E-3</c:v>
                </c:pt>
                <c:pt idx="38">
                  <c:v>1.4649741592255732E-3</c:v>
                </c:pt>
                <c:pt idx="39">
                  <c:v>1.5211341592255734E-3</c:v>
                </c:pt>
                <c:pt idx="40">
                  <c:v>1.5646421592255733E-3</c:v>
                </c:pt>
                <c:pt idx="41">
                  <c:v>1.6296741592255735E-3</c:v>
                </c:pt>
                <c:pt idx="42">
                  <c:v>1.6757901592255734E-3</c:v>
                </c:pt>
                <c:pt idx="43">
                  <c:v>1.7275541592255733E-3</c:v>
                </c:pt>
                <c:pt idx="44">
                  <c:v>1.7950221592255733E-3</c:v>
                </c:pt>
                <c:pt idx="45">
                  <c:v>1.8464141592255735E-3</c:v>
                </c:pt>
                <c:pt idx="46">
                  <c:v>1.8849661592255733E-3</c:v>
                </c:pt>
                <c:pt idx="47">
                  <c:v>1.9331381592255733E-3</c:v>
                </c:pt>
                <c:pt idx="48">
                  <c:v>1.9810901592255733E-3</c:v>
                </c:pt>
                <c:pt idx="49">
                  <c:v>2.0335261592255732E-3</c:v>
                </c:pt>
                <c:pt idx="50">
                  <c:v>2.0849541592255732E-3</c:v>
                </c:pt>
                <c:pt idx="51">
                  <c:v>2.1397421592255733E-3</c:v>
                </c:pt>
                <c:pt idx="52">
                  <c:v>2.1902941592255734E-3</c:v>
                </c:pt>
                <c:pt idx="53">
                  <c:v>2.2483301592255735E-3</c:v>
                </c:pt>
                <c:pt idx="54">
                  <c:v>2.3009701592255731E-3</c:v>
                </c:pt>
                <c:pt idx="55">
                  <c:v>2.3544461592255733E-3</c:v>
                </c:pt>
                <c:pt idx="56">
                  <c:v>2.4090141592255734E-3</c:v>
                </c:pt>
                <c:pt idx="57">
                  <c:v>2.4516541592255734E-3</c:v>
                </c:pt>
                <c:pt idx="58">
                  <c:v>2.510490159225573E-3</c:v>
                </c:pt>
                <c:pt idx="59">
                  <c:v>2.551502159225573E-3</c:v>
                </c:pt>
                <c:pt idx="60">
                  <c:v>2.6104301592255737E-3</c:v>
                </c:pt>
                <c:pt idx="61">
                  <c:v>2.6521221592255735E-3</c:v>
                </c:pt>
                <c:pt idx="62">
                  <c:v>2.7043381592255734E-3</c:v>
                </c:pt>
                <c:pt idx="63">
                  <c:v>2.7624341592255735E-3</c:v>
                </c:pt>
                <c:pt idx="64">
                  <c:v>2.807574159225573E-3</c:v>
                </c:pt>
                <c:pt idx="65">
                  <c:v>2.8675421592255735E-3</c:v>
                </c:pt>
                <c:pt idx="66">
                  <c:v>2.9284781592255732E-3</c:v>
                </c:pt>
                <c:pt idx="67">
                  <c:v>2.9705741592255734E-3</c:v>
                </c:pt>
                <c:pt idx="68">
                  <c:v>3.0221101592255734E-3</c:v>
                </c:pt>
                <c:pt idx="69">
                  <c:v>3.0720141592255733E-3</c:v>
                </c:pt>
                <c:pt idx="70">
                  <c:v>3.1251341592255732E-3</c:v>
                </c:pt>
                <c:pt idx="71">
                  <c:v>3.1699861592255733E-3</c:v>
                </c:pt>
                <c:pt idx="72">
                  <c:v>3.2262861592255733E-3</c:v>
                </c:pt>
                <c:pt idx="73">
                  <c:v>3.2726461592255734E-3</c:v>
                </c:pt>
                <c:pt idx="74">
                  <c:v>3.3213741592255735E-3</c:v>
                </c:pt>
                <c:pt idx="75">
                  <c:v>3.3728501592255734E-3</c:v>
                </c:pt>
                <c:pt idx="76">
                  <c:v>3.431494159225573E-3</c:v>
                </c:pt>
                <c:pt idx="77">
                  <c:v>3.4750901592255734E-3</c:v>
                </c:pt>
                <c:pt idx="78">
                  <c:v>3.5309861592255731E-3</c:v>
                </c:pt>
                <c:pt idx="79">
                  <c:v>3.5804181592255734E-3</c:v>
                </c:pt>
                <c:pt idx="80">
                  <c:v>3.6294701592255734E-3</c:v>
                </c:pt>
                <c:pt idx="81">
                  <c:v>3.6745741592255732E-3</c:v>
                </c:pt>
                <c:pt idx="82">
                  <c:v>3.7289221592255732E-3</c:v>
                </c:pt>
                <c:pt idx="83">
                  <c:v>3.7780301592255732E-3</c:v>
                </c:pt>
                <c:pt idx="84">
                  <c:v>3.8330501592255734E-3</c:v>
                </c:pt>
                <c:pt idx="85">
                  <c:v>3.8802581592255734E-3</c:v>
                </c:pt>
                <c:pt idx="86">
                  <c:v>3.9276101592255735E-3</c:v>
                </c:pt>
                <c:pt idx="87">
                  <c:v>3.9789261592255735E-3</c:v>
                </c:pt>
                <c:pt idx="88">
                  <c:v>4.0343301592255729E-3</c:v>
                </c:pt>
                <c:pt idx="89">
                  <c:v>4.0924501592255738E-3</c:v>
                </c:pt>
                <c:pt idx="90">
                  <c:v>4.1424101592255737E-3</c:v>
                </c:pt>
                <c:pt idx="91">
                  <c:v>4.1929301592255738E-3</c:v>
                </c:pt>
                <c:pt idx="92">
                  <c:v>4.243010159225573E-3</c:v>
                </c:pt>
                <c:pt idx="93">
                  <c:v>4.2859301592255731E-3</c:v>
                </c:pt>
                <c:pt idx="94">
                  <c:v>4.3432901592255733E-3</c:v>
                </c:pt>
                <c:pt idx="95">
                  <c:v>4.387450159225573E-3</c:v>
                </c:pt>
                <c:pt idx="96">
                  <c:v>4.4380901592255733E-3</c:v>
                </c:pt>
                <c:pt idx="97">
                  <c:v>4.4897301592255736E-3</c:v>
                </c:pt>
                <c:pt idx="98">
                  <c:v>4.5495301592255732E-3</c:v>
                </c:pt>
                <c:pt idx="99">
                  <c:v>4.5994501592255734E-3</c:v>
                </c:pt>
                <c:pt idx="100">
                  <c:v>4.6410901592255733E-3</c:v>
                </c:pt>
                <c:pt idx="101">
                  <c:v>4.6959301592255729E-3</c:v>
                </c:pt>
                <c:pt idx="102">
                  <c:v>4.7477301592255732E-3</c:v>
                </c:pt>
                <c:pt idx="103">
                  <c:v>4.7936501592255728E-3</c:v>
                </c:pt>
                <c:pt idx="104">
                  <c:v>4.8549301592255732E-3</c:v>
                </c:pt>
                <c:pt idx="105">
                  <c:v>4.9050101592255733E-3</c:v>
                </c:pt>
                <c:pt idx="106">
                  <c:v>4.958930159225574E-3</c:v>
                </c:pt>
                <c:pt idx="107">
                  <c:v>5.0027701592255738E-3</c:v>
                </c:pt>
                <c:pt idx="108">
                  <c:v>5.0635701592255736E-3</c:v>
                </c:pt>
                <c:pt idx="109">
                  <c:v>5.1185701592255731E-3</c:v>
                </c:pt>
                <c:pt idx="110">
                  <c:v>5.1799701592255727E-3</c:v>
                </c:pt>
                <c:pt idx="111">
                  <c:v>5.2331301592255727E-3</c:v>
                </c:pt>
                <c:pt idx="112">
                  <c:v>5.3101301592255725E-3</c:v>
                </c:pt>
                <c:pt idx="113">
                  <c:v>5.3771701592255725E-3</c:v>
                </c:pt>
                <c:pt idx="114">
                  <c:v>5.4667301592255723E-3</c:v>
                </c:pt>
                <c:pt idx="115">
                  <c:v>5.547090159225573E-3</c:v>
                </c:pt>
                <c:pt idx="116">
                  <c:v>5.6617701592255728E-3</c:v>
                </c:pt>
                <c:pt idx="117">
                  <c:v>5.8038101592255732E-3</c:v>
                </c:pt>
                <c:pt idx="118">
                  <c:v>5.9580901592255729E-3</c:v>
                </c:pt>
                <c:pt idx="119">
                  <c:v>6.1466901592255726E-3</c:v>
                </c:pt>
                <c:pt idx="120">
                  <c:v>6.3232101592255729E-3</c:v>
                </c:pt>
                <c:pt idx="121">
                  <c:v>6.4997301592255733E-3</c:v>
                </c:pt>
                <c:pt idx="122">
                  <c:v>6.694170159225573E-3</c:v>
                </c:pt>
                <c:pt idx="123">
                  <c:v>6.8952101592255734E-3</c:v>
                </c:pt>
                <c:pt idx="124">
                  <c:v>7.076970159225573E-3</c:v>
                </c:pt>
                <c:pt idx="125">
                  <c:v>7.2768901592255731E-3</c:v>
                </c:pt>
                <c:pt idx="126">
                  <c:v>7.4649301592255727E-3</c:v>
                </c:pt>
                <c:pt idx="127">
                  <c:v>7.6437301592255725E-3</c:v>
                </c:pt>
                <c:pt idx="128">
                  <c:v>7.8119301592255727E-3</c:v>
                </c:pt>
                <c:pt idx="129">
                  <c:v>7.991970159225573E-3</c:v>
                </c:pt>
                <c:pt idx="130">
                  <c:v>8.1610101592255718E-3</c:v>
                </c:pt>
                <c:pt idx="131">
                  <c:v>8.3552901592255716E-3</c:v>
                </c:pt>
                <c:pt idx="132">
                  <c:v>8.5432501592255725E-3</c:v>
                </c:pt>
                <c:pt idx="133">
                  <c:v>8.726890159225573E-3</c:v>
                </c:pt>
                <c:pt idx="134">
                  <c:v>8.9027701592255728E-3</c:v>
                </c:pt>
                <c:pt idx="135">
                  <c:v>9.0763301592255725E-3</c:v>
                </c:pt>
                <c:pt idx="136">
                  <c:v>9.2597701592255725E-3</c:v>
                </c:pt>
                <c:pt idx="137">
                  <c:v>9.4635301592255732E-3</c:v>
                </c:pt>
                <c:pt idx="138">
                  <c:v>9.655650159225572E-3</c:v>
                </c:pt>
                <c:pt idx="139">
                  <c:v>9.8379701592255734E-3</c:v>
                </c:pt>
                <c:pt idx="140">
                  <c:v>1.0016730159225573E-2</c:v>
                </c:pt>
                <c:pt idx="141">
                  <c:v>1.0202570159225573E-2</c:v>
                </c:pt>
                <c:pt idx="142">
                  <c:v>1.0413850159225573E-2</c:v>
                </c:pt>
                <c:pt idx="143">
                  <c:v>1.0595650159225574E-2</c:v>
                </c:pt>
                <c:pt idx="144">
                  <c:v>1.0789170159225571E-2</c:v>
                </c:pt>
                <c:pt idx="145">
                  <c:v>1.0977130159225572E-2</c:v>
                </c:pt>
                <c:pt idx="146">
                  <c:v>1.1196050159225573E-2</c:v>
                </c:pt>
                <c:pt idx="147">
                  <c:v>1.1379610159225572E-2</c:v>
                </c:pt>
                <c:pt idx="148">
                  <c:v>1.1593570159225573E-2</c:v>
                </c:pt>
                <c:pt idx="149">
                  <c:v>1.1786570159225573E-2</c:v>
                </c:pt>
                <c:pt idx="150">
                  <c:v>1.1978850159225573E-2</c:v>
                </c:pt>
                <c:pt idx="151">
                  <c:v>1.2157090159225573E-2</c:v>
                </c:pt>
                <c:pt idx="152">
                  <c:v>1.2370810159225573E-2</c:v>
                </c:pt>
                <c:pt idx="153">
                  <c:v>1.2556970159225573E-2</c:v>
                </c:pt>
                <c:pt idx="154">
                  <c:v>1.2760250159225573E-2</c:v>
                </c:pt>
                <c:pt idx="155">
                  <c:v>1.2949530159225573E-2</c:v>
                </c:pt>
                <c:pt idx="156">
                  <c:v>1.3146930159225573E-2</c:v>
                </c:pt>
                <c:pt idx="157">
                  <c:v>1.3341330159225572E-2</c:v>
                </c:pt>
                <c:pt idx="158">
                  <c:v>1.3535450159225573E-2</c:v>
                </c:pt>
                <c:pt idx="159">
                  <c:v>1.3735050159225572E-2</c:v>
                </c:pt>
                <c:pt idx="160">
                  <c:v>1.3943770159225573E-2</c:v>
                </c:pt>
                <c:pt idx="161">
                  <c:v>1.4169050159225573E-2</c:v>
                </c:pt>
                <c:pt idx="162">
                  <c:v>1.4359290159225572E-2</c:v>
                </c:pt>
                <c:pt idx="163">
                  <c:v>1.4576930159225572E-2</c:v>
                </c:pt>
                <c:pt idx="164">
                  <c:v>1.4798130159225573E-2</c:v>
                </c:pt>
                <c:pt idx="165">
                  <c:v>1.5001370159225574E-2</c:v>
                </c:pt>
                <c:pt idx="166">
                  <c:v>1.5198810159225574E-2</c:v>
                </c:pt>
                <c:pt idx="167">
                  <c:v>1.5393530159225573E-2</c:v>
                </c:pt>
                <c:pt idx="168">
                  <c:v>1.5585050159225573E-2</c:v>
                </c:pt>
                <c:pt idx="169">
                  <c:v>1.5785370159225574E-2</c:v>
                </c:pt>
                <c:pt idx="170">
                  <c:v>1.5997930159225574E-2</c:v>
                </c:pt>
                <c:pt idx="171">
                  <c:v>1.6190730159225574E-2</c:v>
                </c:pt>
                <c:pt idx="172">
                  <c:v>1.6390770159225573E-2</c:v>
                </c:pt>
                <c:pt idx="173">
                  <c:v>1.6584330159225572E-2</c:v>
                </c:pt>
                <c:pt idx="174">
                  <c:v>1.6786370159225572E-2</c:v>
                </c:pt>
                <c:pt idx="175">
                  <c:v>1.7002930159225573E-2</c:v>
                </c:pt>
                <c:pt idx="176">
                  <c:v>1.7200410159225573E-2</c:v>
                </c:pt>
                <c:pt idx="177">
                  <c:v>1.740473015922557E-2</c:v>
                </c:pt>
                <c:pt idx="178">
                  <c:v>1.7595450159225572E-2</c:v>
                </c:pt>
                <c:pt idx="179">
                  <c:v>1.7792530159225571E-2</c:v>
                </c:pt>
                <c:pt idx="180">
                  <c:v>1.8014730159225573E-2</c:v>
                </c:pt>
                <c:pt idx="181">
                  <c:v>1.8217490159225573E-2</c:v>
                </c:pt>
                <c:pt idx="182">
                  <c:v>1.8413170159225573E-2</c:v>
                </c:pt>
                <c:pt idx="183">
                  <c:v>1.8610530159225574E-2</c:v>
                </c:pt>
                <c:pt idx="184">
                  <c:v>1.8834170159225571E-2</c:v>
                </c:pt>
                <c:pt idx="185">
                  <c:v>1.9024890159225573E-2</c:v>
                </c:pt>
                <c:pt idx="186">
                  <c:v>1.9230730159225572E-2</c:v>
                </c:pt>
                <c:pt idx="187">
                  <c:v>1.9423570159225575E-2</c:v>
                </c:pt>
                <c:pt idx="188">
                  <c:v>1.9645050159225571E-2</c:v>
                </c:pt>
                <c:pt idx="189">
                  <c:v>1.9837010159225572E-2</c:v>
                </c:pt>
                <c:pt idx="190">
                  <c:v>2.0029330159225575E-2</c:v>
                </c:pt>
                <c:pt idx="191">
                  <c:v>2.0227410159225575E-2</c:v>
                </c:pt>
                <c:pt idx="192">
                  <c:v>2.0431370159225578E-2</c:v>
                </c:pt>
                <c:pt idx="193">
                  <c:v>2.0623490159225578E-2</c:v>
                </c:pt>
                <c:pt idx="194">
                  <c:v>2.0821770159225577E-2</c:v>
                </c:pt>
                <c:pt idx="195">
                  <c:v>2.1015850159225576E-2</c:v>
                </c:pt>
                <c:pt idx="196">
                  <c:v>2.1239290159225575E-2</c:v>
                </c:pt>
                <c:pt idx="197">
                  <c:v>2.1441690159225577E-2</c:v>
                </c:pt>
                <c:pt idx="198">
                  <c:v>2.1646890159225576E-2</c:v>
                </c:pt>
                <c:pt idx="199">
                  <c:v>2.1862650159225575E-2</c:v>
                </c:pt>
                <c:pt idx="200">
                  <c:v>2.2085090159225572E-2</c:v>
                </c:pt>
                <c:pt idx="201">
                  <c:v>2.2287650159225576E-2</c:v>
                </c:pt>
                <c:pt idx="202">
                  <c:v>2.2489650159225577E-2</c:v>
                </c:pt>
                <c:pt idx="203">
                  <c:v>2.2676570159225574E-2</c:v>
                </c:pt>
                <c:pt idx="204">
                  <c:v>2.2870530159225577E-2</c:v>
                </c:pt>
                <c:pt idx="205">
                  <c:v>2.3098090159225575E-2</c:v>
                </c:pt>
                <c:pt idx="206">
                  <c:v>2.3303370159225578E-2</c:v>
                </c:pt>
                <c:pt idx="207">
                  <c:v>2.3491170159225576E-2</c:v>
                </c:pt>
                <c:pt idx="208">
                  <c:v>2.3705370159225577E-2</c:v>
                </c:pt>
                <c:pt idx="209">
                  <c:v>2.3896930159225574E-2</c:v>
                </c:pt>
                <c:pt idx="210">
                  <c:v>2.4086730159225574E-2</c:v>
                </c:pt>
                <c:pt idx="211">
                  <c:v>2.4281850159225574E-2</c:v>
                </c:pt>
                <c:pt idx="212">
                  <c:v>2.4482010159225576E-2</c:v>
                </c:pt>
                <c:pt idx="213">
                  <c:v>2.4696050159225574E-2</c:v>
                </c:pt>
                <c:pt idx="214">
                  <c:v>2.4896490159225574E-2</c:v>
                </c:pt>
                <c:pt idx="215">
                  <c:v>2.5096930159225574E-2</c:v>
                </c:pt>
                <c:pt idx="216">
                  <c:v>2.5290570159225575E-2</c:v>
                </c:pt>
                <c:pt idx="217">
                  <c:v>2.5485810159225575E-2</c:v>
                </c:pt>
                <c:pt idx="218">
                  <c:v>2.5701970159225575E-2</c:v>
                </c:pt>
                <c:pt idx="219">
                  <c:v>2.5903730159225577E-2</c:v>
                </c:pt>
                <c:pt idx="220">
                  <c:v>2.6121610159225574E-2</c:v>
                </c:pt>
                <c:pt idx="221">
                  <c:v>2.6314970159225574E-2</c:v>
                </c:pt>
                <c:pt idx="222">
                  <c:v>2.6530450159225574E-2</c:v>
                </c:pt>
                <c:pt idx="223">
                  <c:v>2.6752610159225573E-2</c:v>
                </c:pt>
                <c:pt idx="224">
                  <c:v>2.6953930159225578E-2</c:v>
                </c:pt>
                <c:pt idx="225">
                  <c:v>2.7141050159225574E-2</c:v>
                </c:pt>
                <c:pt idx="226">
                  <c:v>2.7349570159225577E-2</c:v>
                </c:pt>
                <c:pt idx="227">
                  <c:v>2.7544810159225577E-2</c:v>
                </c:pt>
                <c:pt idx="228">
                  <c:v>2.7738330159225576E-2</c:v>
                </c:pt>
                <c:pt idx="229">
                  <c:v>2.7929690159225574E-2</c:v>
                </c:pt>
                <c:pt idx="230">
                  <c:v>2.8152530159225576E-2</c:v>
                </c:pt>
                <c:pt idx="231">
                  <c:v>2.8342370159225572E-2</c:v>
                </c:pt>
                <c:pt idx="232">
                  <c:v>2.8536570159225574E-2</c:v>
                </c:pt>
                <c:pt idx="233">
                  <c:v>2.8732170159225575E-2</c:v>
                </c:pt>
                <c:pt idx="234">
                  <c:v>2.8940810159225575E-2</c:v>
                </c:pt>
                <c:pt idx="235">
                  <c:v>2.9163410159225574E-2</c:v>
                </c:pt>
                <c:pt idx="236">
                  <c:v>2.9366170159225574E-2</c:v>
                </c:pt>
                <c:pt idx="237">
                  <c:v>2.9576930159225575E-2</c:v>
                </c:pt>
                <c:pt idx="238">
                  <c:v>2.9782610159225575E-2</c:v>
                </c:pt>
                <c:pt idx="239">
                  <c:v>2.9980330159225573E-2</c:v>
                </c:pt>
                <c:pt idx="240">
                  <c:v>3.0180770159225573E-2</c:v>
                </c:pt>
                <c:pt idx="241">
                  <c:v>3.0397370159225577E-2</c:v>
                </c:pt>
                <c:pt idx="242">
                  <c:v>3.0593570159225574E-2</c:v>
                </c:pt>
                <c:pt idx="243">
                  <c:v>3.0796730159225575E-2</c:v>
                </c:pt>
                <c:pt idx="244">
                  <c:v>3.0995170159225576E-2</c:v>
                </c:pt>
                <c:pt idx="245">
                  <c:v>3.1196330159225575E-2</c:v>
                </c:pt>
                <c:pt idx="246">
                  <c:v>3.1383090159225573E-2</c:v>
                </c:pt>
                <c:pt idx="247">
                  <c:v>3.1575450159225575E-2</c:v>
                </c:pt>
                <c:pt idx="248">
                  <c:v>3.1768850159225571E-2</c:v>
                </c:pt>
                <c:pt idx="249">
                  <c:v>3.1993490159225577E-2</c:v>
                </c:pt>
                <c:pt idx="250">
                  <c:v>3.2200690159225574E-2</c:v>
                </c:pt>
                <c:pt idx="251">
                  <c:v>3.2409690159225575E-2</c:v>
                </c:pt>
                <c:pt idx="252">
                  <c:v>3.2602690159225574E-2</c:v>
                </c:pt>
                <c:pt idx="253">
                  <c:v>3.2809450159225574E-2</c:v>
                </c:pt>
                <c:pt idx="254">
                  <c:v>3.2999330159225577E-2</c:v>
                </c:pt>
                <c:pt idx="255">
                  <c:v>3.318941015922558E-2</c:v>
                </c:pt>
                <c:pt idx="256">
                  <c:v>3.3392170159225576E-2</c:v>
                </c:pt>
                <c:pt idx="257">
                  <c:v>3.3596650159225576E-2</c:v>
                </c:pt>
                <c:pt idx="258">
                  <c:v>3.3819890159225575E-2</c:v>
                </c:pt>
                <c:pt idx="259">
                  <c:v>3.4014970159225576E-2</c:v>
                </c:pt>
                <c:pt idx="260">
                  <c:v>3.4214450159225571E-2</c:v>
                </c:pt>
                <c:pt idx="261">
                  <c:v>3.4409610159225577E-2</c:v>
                </c:pt>
                <c:pt idx="262">
                  <c:v>3.4631570159225571E-2</c:v>
                </c:pt>
                <c:pt idx="263">
                  <c:v>3.4854730159225571E-2</c:v>
                </c:pt>
                <c:pt idx="264">
                  <c:v>3.5054130159225573E-2</c:v>
                </c:pt>
                <c:pt idx="265">
                  <c:v>3.5251210159225575E-2</c:v>
                </c:pt>
                <c:pt idx="266">
                  <c:v>3.5455570159225576E-2</c:v>
                </c:pt>
                <c:pt idx="267">
                  <c:v>3.5650130159225572E-2</c:v>
                </c:pt>
                <c:pt idx="268">
                  <c:v>3.587197015922558E-2</c:v>
                </c:pt>
                <c:pt idx="269">
                  <c:v>3.6072090159225578E-2</c:v>
                </c:pt>
                <c:pt idx="270">
                  <c:v>3.6291410159225573E-2</c:v>
                </c:pt>
                <c:pt idx="271">
                  <c:v>3.6511330159225579E-2</c:v>
                </c:pt>
                <c:pt idx="272">
                  <c:v>3.6709490159225575E-2</c:v>
                </c:pt>
                <c:pt idx="273">
                  <c:v>3.6927490159225577E-2</c:v>
                </c:pt>
                <c:pt idx="274">
                  <c:v>3.7128330159225571E-2</c:v>
                </c:pt>
                <c:pt idx="275">
                  <c:v>3.7332130159225575E-2</c:v>
                </c:pt>
                <c:pt idx="276">
                  <c:v>3.7530330159225571E-2</c:v>
                </c:pt>
                <c:pt idx="277">
                  <c:v>3.7732530159225577E-2</c:v>
                </c:pt>
                <c:pt idx="278">
                  <c:v>3.7925610159225576E-2</c:v>
                </c:pt>
                <c:pt idx="279">
                  <c:v>3.8138650159225573E-2</c:v>
                </c:pt>
                <c:pt idx="280">
                  <c:v>3.8367810159225579E-2</c:v>
                </c:pt>
                <c:pt idx="281">
                  <c:v>3.8567290159225574E-2</c:v>
                </c:pt>
                <c:pt idx="282">
                  <c:v>3.8768770159225571E-2</c:v>
                </c:pt>
                <c:pt idx="283">
                  <c:v>3.896997015922557E-2</c:v>
                </c:pt>
                <c:pt idx="284">
                  <c:v>3.9171690159225572E-2</c:v>
                </c:pt>
                <c:pt idx="285">
                  <c:v>3.9374770159225574E-2</c:v>
                </c:pt>
                <c:pt idx="286">
                  <c:v>3.9572810159225577E-2</c:v>
                </c:pt>
                <c:pt idx="287">
                  <c:v>3.9775570159225573E-2</c:v>
                </c:pt>
                <c:pt idx="288">
                  <c:v>3.9982610159225572E-2</c:v>
                </c:pt>
                <c:pt idx="289">
                  <c:v>4.0193370159225569E-2</c:v>
                </c:pt>
                <c:pt idx="290">
                  <c:v>4.040937015922557E-2</c:v>
                </c:pt>
                <c:pt idx="291">
                  <c:v>4.060457015922557E-2</c:v>
                </c:pt>
                <c:pt idx="292">
                  <c:v>4.0822170159225575E-2</c:v>
                </c:pt>
                <c:pt idx="293">
                  <c:v>4.1028970159225568E-2</c:v>
                </c:pt>
                <c:pt idx="294">
                  <c:v>4.1264170159225573E-2</c:v>
                </c:pt>
                <c:pt idx="295">
                  <c:v>4.1457770159225575E-2</c:v>
                </c:pt>
                <c:pt idx="296">
                  <c:v>4.1662170159225569E-2</c:v>
                </c:pt>
                <c:pt idx="297">
                  <c:v>4.1866970159225574E-2</c:v>
                </c:pt>
                <c:pt idx="298">
                  <c:v>4.2077770159225564E-2</c:v>
                </c:pt>
                <c:pt idx="299">
                  <c:v>4.2310170159225571E-2</c:v>
                </c:pt>
                <c:pt idx="300">
                  <c:v>4.2530970159225572E-2</c:v>
                </c:pt>
                <c:pt idx="301">
                  <c:v>4.2741770159225576E-2</c:v>
                </c:pt>
                <c:pt idx="302">
                  <c:v>4.2942170159225572E-2</c:v>
                </c:pt>
                <c:pt idx="303">
                  <c:v>4.3138970159225576E-2</c:v>
                </c:pt>
                <c:pt idx="304">
                  <c:v>4.3365370159225571E-2</c:v>
                </c:pt>
                <c:pt idx="305">
                  <c:v>4.3546970159225575E-2</c:v>
                </c:pt>
                <c:pt idx="306">
                  <c:v>4.375217015922557E-2</c:v>
                </c:pt>
                <c:pt idx="307">
                  <c:v>4.3956170159225573E-2</c:v>
                </c:pt>
                <c:pt idx="308">
                  <c:v>4.4175770159225573E-2</c:v>
                </c:pt>
                <c:pt idx="309">
                  <c:v>4.443217015922557E-2</c:v>
                </c:pt>
                <c:pt idx="310">
                  <c:v>4.4626970159225572E-2</c:v>
                </c:pt>
                <c:pt idx="311">
                  <c:v>4.4839370159225567E-2</c:v>
                </c:pt>
                <c:pt idx="312">
                  <c:v>4.5044170159225565E-2</c:v>
                </c:pt>
                <c:pt idx="313">
                  <c:v>4.5238970159225574E-2</c:v>
                </c:pt>
                <c:pt idx="314">
                  <c:v>4.5444570159225567E-2</c:v>
                </c:pt>
                <c:pt idx="315">
                  <c:v>4.5654970159225573E-2</c:v>
                </c:pt>
                <c:pt idx="316">
                  <c:v>4.5868970159225572E-2</c:v>
                </c:pt>
                <c:pt idx="317">
                  <c:v>4.6104970159225572E-2</c:v>
                </c:pt>
                <c:pt idx="318">
                  <c:v>4.6320970159225573E-2</c:v>
                </c:pt>
                <c:pt idx="319">
                  <c:v>4.6533370159225568E-2</c:v>
                </c:pt>
                <c:pt idx="320">
                  <c:v>4.6747770159225571E-2</c:v>
                </c:pt>
                <c:pt idx="321">
                  <c:v>4.6946170159225566E-2</c:v>
                </c:pt>
                <c:pt idx="322">
                  <c:v>4.7152170159225577E-2</c:v>
                </c:pt>
                <c:pt idx="323">
                  <c:v>4.7380970159225572E-2</c:v>
                </c:pt>
                <c:pt idx="324">
                  <c:v>4.7592170159225573E-2</c:v>
                </c:pt>
                <c:pt idx="325">
                  <c:v>4.7816970159225571E-2</c:v>
                </c:pt>
                <c:pt idx="326">
                  <c:v>4.8033770159225567E-2</c:v>
                </c:pt>
                <c:pt idx="327">
                  <c:v>4.8217770159225577E-2</c:v>
                </c:pt>
                <c:pt idx="328">
                  <c:v>4.8446170159225567E-2</c:v>
                </c:pt>
                <c:pt idx="329">
                  <c:v>4.8670170159225569E-2</c:v>
                </c:pt>
                <c:pt idx="330">
                  <c:v>4.8876570159225571E-2</c:v>
                </c:pt>
                <c:pt idx="331">
                  <c:v>4.909417015922557E-2</c:v>
                </c:pt>
                <c:pt idx="332">
                  <c:v>4.9298170159225572E-2</c:v>
                </c:pt>
                <c:pt idx="333">
                  <c:v>4.9513770159225576E-2</c:v>
                </c:pt>
                <c:pt idx="334">
                  <c:v>4.9753770159225573E-2</c:v>
                </c:pt>
                <c:pt idx="335">
                  <c:v>4.9956570159225569E-2</c:v>
                </c:pt>
                <c:pt idx="336">
                  <c:v>5.0168170159225568E-2</c:v>
                </c:pt>
                <c:pt idx="337">
                  <c:v>5.0406970159225573E-2</c:v>
                </c:pt>
                <c:pt idx="338">
                  <c:v>5.0621770159225567E-2</c:v>
                </c:pt>
                <c:pt idx="339">
                  <c:v>5.0853370159225572E-2</c:v>
                </c:pt>
                <c:pt idx="340">
                  <c:v>5.1065370159225569E-2</c:v>
                </c:pt>
                <c:pt idx="341">
                  <c:v>5.1274170159225571E-2</c:v>
                </c:pt>
                <c:pt idx="342">
                  <c:v>5.1481370159225569E-2</c:v>
                </c:pt>
                <c:pt idx="343">
                  <c:v>5.1698970159225574E-2</c:v>
                </c:pt>
                <c:pt idx="344">
                  <c:v>5.1937370159225574E-2</c:v>
                </c:pt>
                <c:pt idx="345">
                  <c:v>5.2144570159225571E-2</c:v>
                </c:pt>
                <c:pt idx="346">
                  <c:v>5.2390970159225565E-2</c:v>
                </c:pt>
                <c:pt idx="347">
                  <c:v>5.2594970159225568E-2</c:v>
                </c:pt>
                <c:pt idx="348">
                  <c:v>5.2805370159225574E-2</c:v>
                </c:pt>
                <c:pt idx="349">
                  <c:v>5.3014970159225572E-2</c:v>
                </c:pt>
                <c:pt idx="350">
                  <c:v>5.3228570159225573E-2</c:v>
                </c:pt>
                <c:pt idx="351">
                  <c:v>5.3447770159225569E-2</c:v>
                </c:pt>
                <c:pt idx="352">
                  <c:v>5.3654170159225571E-2</c:v>
                </c:pt>
                <c:pt idx="353">
                  <c:v>5.3874170159225569E-2</c:v>
                </c:pt>
                <c:pt idx="354">
                  <c:v>5.4102970159225577E-2</c:v>
                </c:pt>
                <c:pt idx="355">
                  <c:v>5.4324570159225566E-2</c:v>
                </c:pt>
                <c:pt idx="356">
                  <c:v>5.4548970159225572E-2</c:v>
                </c:pt>
                <c:pt idx="357">
                  <c:v>5.4773370159225572E-2</c:v>
                </c:pt>
                <c:pt idx="358">
                  <c:v>5.5000970159225566E-2</c:v>
                </c:pt>
                <c:pt idx="359">
                  <c:v>5.523297015922557E-2</c:v>
                </c:pt>
                <c:pt idx="360">
                  <c:v>5.5463370159225568E-2</c:v>
                </c:pt>
                <c:pt idx="361">
                  <c:v>5.5680970159225573E-2</c:v>
                </c:pt>
                <c:pt idx="362">
                  <c:v>5.5886970159225571E-2</c:v>
                </c:pt>
                <c:pt idx="363">
                  <c:v>5.6100570159225566E-2</c:v>
                </c:pt>
                <c:pt idx="364">
                  <c:v>5.6345770159225567E-2</c:v>
                </c:pt>
                <c:pt idx="365">
                  <c:v>5.6563770159225576E-2</c:v>
                </c:pt>
                <c:pt idx="366">
                  <c:v>5.6770170159225565E-2</c:v>
                </c:pt>
                <c:pt idx="367">
                  <c:v>5.6998170159225571E-2</c:v>
                </c:pt>
                <c:pt idx="368">
                  <c:v>5.7235770159225569E-2</c:v>
                </c:pt>
                <c:pt idx="369">
                  <c:v>5.7448970159225572E-2</c:v>
                </c:pt>
                <c:pt idx="370">
                  <c:v>5.7666970159225575E-2</c:v>
                </c:pt>
                <c:pt idx="371">
                  <c:v>5.7882170159225567E-2</c:v>
                </c:pt>
                <c:pt idx="372">
                  <c:v>5.810137015922557E-2</c:v>
                </c:pt>
                <c:pt idx="373">
                  <c:v>5.8331770159225568E-2</c:v>
                </c:pt>
                <c:pt idx="374">
                  <c:v>5.8590570159225572E-2</c:v>
                </c:pt>
                <c:pt idx="375">
                  <c:v>5.8799370159225574E-2</c:v>
                </c:pt>
                <c:pt idx="376">
                  <c:v>5.9025770159225575E-2</c:v>
                </c:pt>
                <c:pt idx="377">
                  <c:v>5.9260570159225569E-2</c:v>
                </c:pt>
                <c:pt idx="378">
                  <c:v>5.9480170159225569E-2</c:v>
                </c:pt>
                <c:pt idx="379">
                  <c:v>5.9698970159225567E-2</c:v>
                </c:pt>
                <c:pt idx="380">
                  <c:v>5.9912170159225571E-2</c:v>
                </c:pt>
                <c:pt idx="381">
                  <c:v>6.0137370159225573E-2</c:v>
                </c:pt>
                <c:pt idx="382">
                  <c:v>6.037497015922557E-2</c:v>
                </c:pt>
                <c:pt idx="383">
                  <c:v>6.0592970159225573E-2</c:v>
                </c:pt>
                <c:pt idx="384">
                  <c:v>6.0823370159225572E-2</c:v>
                </c:pt>
                <c:pt idx="385">
                  <c:v>6.1063770159225567E-2</c:v>
                </c:pt>
                <c:pt idx="386">
                  <c:v>6.1282570159225572E-2</c:v>
                </c:pt>
                <c:pt idx="387">
                  <c:v>6.1529770159225575E-2</c:v>
                </c:pt>
                <c:pt idx="388">
                  <c:v>6.1749370159225575E-2</c:v>
                </c:pt>
                <c:pt idx="389">
                  <c:v>6.197337015922557E-2</c:v>
                </c:pt>
                <c:pt idx="390">
                  <c:v>6.2194170159225577E-2</c:v>
                </c:pt>
                <c:pt idx="391">
                  <c:v>6.2421370159225574E-2</c:v>
                </c:pt>
                <c:pt idx="392">
                  <c:v>6.2667770159225575E-2</c:v>
                </c:pt>
                <c:pt idx="393">
                  <c:v>6.2903370159225563E-2</c:v>
                </c:pt>
                <c:pt idx="394">
                  <c:v>6.3117770159225567E-2</c:v>
                </c:pt>
                <c:pt idx="395">
                  <c:v>6.3344970159225578E-2</c:v>
                </c:pt>
                <c:pt idx="396">
                  <c:v>6.3591370159225571E-2</c:v>
                </c:pt>
                <c:pt idx="397">
                  <c:v>6.384937015922558E-2</c:v>
                </c:pt>
                <c:pt idx="398">
                  <c:v>6.4071770159225577E-2</c:v>
                </c:pt>
                <c:pt idx="399">
                  <c:v>6.4299370159225572E-2</c:v>
                </c:pt>
                <c:pt idx="400">
                  <c:v>6.4521770159225569E-2</c:v>
                </c:pt>
                <c:pt idx="401">
                  <c:v>6.4752170159225575E-2</c:v>
                </c:pt>
                <c:pt idx="402">
                  <c:v>6.5005770159225568E-2</c:v>
                </c:pt>
                <c:pt idx="403">
                  <c:v>6.5222570159225571E-2</c:v>
                </c:pt>
                <c:pt idx="404">
                  <c:v>6.5475770159225566E-2</c:v>
                </c:pt>
                <c:pt idx="405">
                  <c:v>6.5705770159225574E-2</c:v>
                </c:pt>
                <c:pt idx="406">
                  <c:v>6.5944170159225574E-2</c:v>
                </c:pt>
                <c:pt idx="407">
                  <c:v>6.6187370159225573E-2</c:v>
                </c:pt>
                <c:pt idx="408">
                  <c:v>6.6442170159225572E-2</c:v>
                </c:pt>
                <c:pt idx="409">
                  <c:v>6.6697370159225569E-2</c:v>
                </c:pt>
                <c:pt idx="410">
                  <c:v>6.6930170159225574E-2</c:v>
                </c:pt>
                <c:pt idx="411">
                  <c:v>6.7198170159225579E-2</c:v>
                </c:pt>
                <c:pt idx="412">
                  <c:v>6.7459770159225579E-2</c:v>
                </c:pt>
                <c:pt idx="413">
                  <c:v>6.769737015922557E-2</c:v>
                </c:pt>
                <c:pt idx="414">
                  <c:v>6.7942570159225571E-2</c:v>
                </c:pt>
                <c:pt idx="415">
                  <c:v>6.8188570159225567E-2</c:v>
                </c:pt>
                <c:pt idx="416">
                  <c:v>6.8425370159225563E-2</c:v>
                </c:pt>
                <c:pt idx="417">
                  <c:v>6.8691370159225565E-2</c:v>
                </c:pt>
                <c:pt idx="418">
                  <c:v>6.8923370159225575E-2</c:v>
                </c:pt>
                <c:pt idx="419">
                  <c:v>6.9189770159225575E-2</c:v>
                </c:pt>
                <c:pt idx="420">
                  <c:v>6.9430570159225574E-2</c:v>
                </c:pt>
                <c:pt idx="421">
                  <c:v>6.9665370159225568E-2</c:v>
                </c:pt>
                <c:pt idx="422">
                  <c:v>6.9907370159225574E-2</c:v>
                </c:pt>
                <c:pt idx="423">
                  <c:v>7.0148970159225568E-2</c:v>
                </c:pt>
                <c:pt idx="424">
                  <c:v>7.0391370159225572E-2</c:v>
                </c:pt>
                <c:pt idx="425">
                  <c:v>7.0624970159225572E-2</c:v>
                </c:pt>
                <c:pt idx="426">
                  <c:v>7.0892170159225568E-2</c:v>
                </c:pt>
                <c:pt idx="427">
                  <c:v>7.1131770159225574E-2</c:v>
                </c:pt>
                <c:pt idx="428">
                  <c:v>7.1410170159225572E-2</c:v>
                </c:pt>
                <c:pt idx="429">
                  <c:v>7.165817015922557E-2</c:v>
                </c:pt>
                <c:pt idx="430">
                  <c:v>7.1910170159225573E-2</c:v>
                </c:pt>
                <c:pt idx="431">
                  <c:v>7.2159770159225575E-2</c:v>
                </c:pt>
                <c:pt idx="432" formatCode="General">
                  <c:v>7.2399370159225568E-2</c:v>
                </c:pt>
                <c:pt idx="433" formatCode="General">
                  <c:v>7.2645770159225562E-2</c:v>
                </c:pt>
                <c:pt idx="434" formatCode="General">
                  <c:v>7.2922570159225569E-2</c:v>
                </c:pt>
                <c:pt idx="435" formatCode="General">
                  <c:v>7.316777015922557E-2</c:v>
                </c:pt>
                <c:pt idx="436" formatCode="General">
                  <c:v>7.3421770159225574E-2</c:v>
                </c:pt>
                <c:pt idx="437" formatCode="General">
                  <c:v>7.3661770159225565E-2</c:v>
                </c:pt>
                <c:pt idx="438" formatCode="General">
                  <c:v>7.3906970159225566E-2</c:v>
                </c:pt>
                <c:pt idx="439" formatCode="General">
                  <c:v>7.4156170159225571E-2</c:v>
                </c:pt>
                <c:pt idx="440" formatCode="General">
                  <c:v>7.4411770159225565E-2</c:v>
                </c:pt>
                <c:pt idx="441" formatCode="General">
                  <c:v>7.4637370159225572E-2</c:v>
                </c:pt>
                <c:pt idx="442" formatCode="General">
                  <c:v>7.4920170159225571E-2</c:v>
                </c:pt>
                <c:pt idx="443" formatCode="General">
                  <c:v>7.516577015922557E-2</c:v>
                </c:pt>
                <c:pt idx="444" formatCode="General">
                  <c:v>7.5444970159225577E-2</c:v>
                </c:pt>
                <c:pt idx="445" formatCode="General">
                  <c:v>7.5686970159225569E-2</c:v>
                </c:pt>
                <c:pt idx="446" formatCode="General">
                  <c:v>7.5934970159225568E-2</c:v>
                </c:pt>
                <c:pt idx="447" formatCode="General">
                  <c:v>7.6214170159225561E-2</c:v>
                </c:pt>
                <c:pt idx="448" formatCode="General">
                  <c:v>7.6466170159225577E-2</c:v>
                </c:pt>
                <c:pt idx="449" formatCode="General">
                  <c:v>7.6728970159225571E-2</c:v>
                </c:pt>
                <c:pt idx="450" formatCode="General">
                  <c:v>7.6984170159225568E-2</c:v>
                </c:pt>
                <c:pt idx="451" formatCode="General">
                  <c:v>7.7218570159225577E-2</c:v>
                </c:pt>
                <c:pt idx="452" formatCode="General">
                  <c:v>7.7498570159225566E-2</c:v>
                </c:pt>
                <c:pt idx="453" formatCode="General">
                  <c:v>7.7776170159225569E-2</c:v>
                </c:pt>
                <c:pt idx="454" formatCode="General">
                  <c:v>7.8026170159225569E-2</c:v>
                </c:pt>
                <c:pt idx="455" formatCode="General">
                  <c:v>7.8274570159225579E-2</c:v>
                </c:pt>
                <c:pt idx="456" formatCode="General">
                  <c:v>7.8528970159225567E-2</c:v>
                </c:pt>
                <c:pt idx="457" formatCode="General">
                  <c:v>7.8810170159225576E-2</c:v>
                </c:pt>
                <c:pt idx="458" formatCode="General">
                  <c:v>7.9058170159225574E-2</c:v>
                </c:pt>
                <c:pt idx="459" formatCode="General">
                  <c:v>7.9304570159225568E-2</c:v>
                </c:pt>
                <c:pt idx="460" formatCode="General">
                  <c:v>7.9557770159225563E-2</c:v>
                </c:pt>
                <c:pt idx="461" formatCode="General">
                  <c:v>7.9811770159225567E-2</c:v>
                </c:pt>
                <c:pt idx="462" formatCode="General">
                  <c:v>8.0086970159225571E-2</c:v>
                </c:pt>
                <c:pt idx="463" formatCode="General">
                  <c:v>8.0335770159225564E-2</c:v>
                </c:pt>
                <c:pt idx="464" formatCode="General">
                  <c:v>8.0612570159225572E-2</c:v>
                </c:pt>
                <c:pt idx="465" formatCode="General">
                  <c:v>8.0857370159225575E-2</c:v>
                </c:pt>
                <c:pt idx="466" formatCode="General">
                  <c:v>8.113457015922558E-2</c:v>
                </c:pt>
                <c:pt idx="467" formatCode="General">
                  <c:v>8.1391770159225579E-2</c:v>
                </c:pt>
                <c:pt idx="468" formatCode="General">
                  <c:v>8.1641370159225582E-2</c:v>
                </c:pt>
                <c:pt idx="469" formatCode="General">
                  <c:v>8.1922970159225575E-2</c:v>
                </c:pt>
                <c:pt idx="470" formatCode="General">
                  <c:v>8.2178570159225584E-2</c:v>
                </c:pt>
                <c:pt idx="471" formatCode="General">
                  <c:v>8.2462570159225576E-2</c:v>
                </c:pt>
                <c:pt idx="472" formatCode="General">
                  <c:v>8.2716970159225578E-2</c:v>
                </c:pt>
                <c:pt idx="473" formatCode="General">
                  <c:v>8.2973370159225568E-2</c:v>
                </c:pt>
                <c:pt idx="474" formatCode="General">
                  <c:v>8.3225370159225556E-2</c:v>
                </c:pt>
                <c:pt idx="475" formatCode="General">
                  <c:v>8.3502970159225573E-2</c:v>
                </c:pt>
                <c:pt idx="476" formatCode="General">
                  <c:v>8.3750570159225574E-2</c:v>
                </c:pt>
                <c:pt idx="477" formatCode="General">
                  <c:v>8.3995370159225563E-2</c:v>
                </c:pt>
                <c:pt idx="478" formatCode="General">
                  <c:v>8.426457015922556E-2</c:v>
                </c:pt>
                <c:pt idx="479" formatCode="General">
                  <c:v>8.4532970159225562E-2</c:v>
                </c:pt>
                <c:pt idx="480" formatCode="General">
                  <c:v>8.4800570159225583E-2</c:v>
                </c:pt>
                <c:pt idx="481" formatCode="General">
                  <c:v>8.5056970159225573E-2</c:v>
                </c:pt>
                <c:pt idx="482" formatCode="General">
                  <c:v>8.531217015922557E-2</c:v>
                </c:pt>
                <c:pt idx="483" formatCode="General">
                  <c:v>8.5592170159225572E-2</c:v>
                </c:pt>
                <c:pt idx="484" formatCode="General">
                  <c:v>8.5878570159225565E-2</c:v>
                </c:pt>
                <c:pt idx="485" formatCode="General">
                  <c:v>8.6126570159225577E-2</c:v>
                </c:pt>
                <c:pt idx="486" formatCode="General">
                  <c:v>8.6404170159225566E-2</c:v>
                </c:pt>
                <c:pt idx="487" formatCode="General">
                  <c:v>8.6660570159225583E-2</c:v>
                </c:pt>
                <c:pt idx="488" formatCode="General">
                  <c:v>8.6924970159225567E-2</c:v>
                </c:pt>
                <c:pt idx="489" formatCode="General">
                  <c:v>8.7183370159225573E-2</c:v>
                </c:pt>
                <c:pt idx="490" formatCode="General">
                  <c:v>8.743857015922557E-2</c:v>
                </c:pt>
                <c:pt idx="491" formatCode="General">
                  <c:v>8.7708170159225565E-2</c:v>
                </c:pt>
                <c:pt idx="492" formatCode="General">
                  <c:v>8.8013370159225571E-2</c:v>
                </c:pt>
                <c:pt idx="493" formatCode="General">
                  <c:v>8.8226570159225567E-2</c:v>
                </c:pt>
                <c:pt idx="494" formatCode="General">
                  <c:v>8.851057015922556E-2</c:v>
                </c:pt>
                <c:pt idx="495" formatCode="General">
                  <c:v>8.8797770159225561E-2</c:v>
                </c:pt>
                <c:pt idx="496" formatCode="General">
                  <c:v>8.9060970159225566E-2</c:v>
                </c:pt>
                <c:pt idx="497" formatCode="General">
                  <c:v>8.9335770159225572E-2</c:v>
                </c:pt>
                <c:pt idx="498" formatCode="General">
                  <c:v>8.9587370159225563E-2</c:v>
                </c:pt>
                <c:pt idx="499" formatCode="General">
                  <c:v>8.9838970159225567E-2</c:v>
                </c:pt>
                <c:pt idx="500" formatCode="General">
                  <c:v>9.0087770159225575E-2</c:v>
                </c:pt>
                <c:pt idx="501" formatCode="General">
                  <c:v>9.0370970159225572E-2</c:v>
                </c:pt>
                <c:pt idx="502" formatCode="General">
                  <c:v>9.0654970159225565E-2</c:v>
                </c:pt>
                <c:pt idx="503" formatCode="General">
                  <c:v>9.0900970159225575E-2</c:v>
                </c:pt>
                <c:pt idx="504" formatCode="General">
                  <c:v>9.1188570159225574E-2</c:v>
                </c:pt>
                <c:pt idx="505" formatCode="General">
                  <c:v>9.1473370159225575E-2</c:v>
                </c:pt>
                <c:pt idx="506" formatCode="General">
                  <c:v>9.1730970159225572E-2</c:v>
                </c:pt>
                <c:pt idx="507" formatCode="General">
                  <c:v>9.2020970159225571E-2</c:v>
                </c:pt>
                <c:pt idx="508" formatCode="General">
                  <c:v>9.2279370159225563E-2</c:v>
                </c:pt>
                <c:pt idx="509" formatCode="General">
                  <c:v>9.2518570159225572E-2</c:v>
                </c:pt>
                <c:pt idx="510" formatCode="General">
                  <c:v>9.2800970159225574E-2</c:v>
                </c:pt>
                <c:pt idx="511" formatCode="General">
                  <c:v>9.3052170159225567E-2</c:v>
                </c:pt>
                <c:pt idx="512" formatCode="General">
                  <c:v>9.3306170159225571E-2</c:v>
                </c:pt>
                <c:pt idx="513" formatCode="General">
                  <c:v>9.3568570159225567E-2</c:v>
                </c:pt>
                <c:pt idx="514" formatCode="General">
                  <c:v>9.3830570159225565E-2</c:v>
                </c:pt>
                <c:pt idx="515" formatCode="General">
                  <c:v>9.4076570159225575E-2</c:v>
                </c:pt>
                <c:pt idx="516" formatCode="General">
                  <c:v>9.4339370159225583E-2</c:v>
                </c:pt>
                <c:pt idx="517" formatCode="General">
                  <c:v>9.4623370159225575E-2</c:v>
                </c:pt>
                <c:pt idx="518" formatCode="General">
                  <c:v>9.4883370159225572E-2</c:v>
                </c:pt>
                <c:pt idx="519" formatCode="General">
                  <c:v>9.5128970159225557E-2</c:v>
                </c:pt>
                <c:pt idx="520" formatCode="General">
                  <c:v>9.5398570159225565E-2</c:v>
                </c:pt>
                <c:pt idx="521" formatCode="General">
                  <c:v>9.5652570159225569E-2</c:v>
                </c:pt>
                <c:pt idx="522" formatCode="General">
                  <c:v>9.5913770159225573E-2</c:v>
                </c:pt>
                <c:pt idx="523" formatCode="General">
                  <c:v>9.6165770159225575E-2</c:v>
                </c:pt>
                <c:pt idx="524" formatCode="General">
                  <c:v>9.6453370159225574E-2</c:v>
                </c:pt>
                <c:pt idx="525" formatCode="General">
                  <c:v>9.6711370159225568E-2</c:v>
                </c:pt>
                <c:pt idx="526" formatCode="General">
                  <c:v>9.6984970159225567E-2</c:v>
                </c:pt>
                <c:pt idx="527" formatCode="General">
                  <c:v>9.7212970159225573E-2</c:v>
                </c:pt>
                <c:pt idx="528" formatCode="General">
                  <c:v>9.7498170159225572E-2</c:v>
                </c:pt>
                <c:pt idx="529" formatCode="General">
                  <c:v>9.7735370159225565E-2</c:v>
                </c:pt>
                <c:pt idx="530" formatCode="General">
                  <c:v>9.8034170159225567E-2</c:v>
                </c:pt>
                <c:pt idx="531" formatCode="General">
                  <c:v>9.8320170159225576E-2</c:v>
                </c:pt>
                <c:pt idx="532" formatCode="General">
                  <c:v>9.8569770159225564E-2</c:v>
                </c:pt>
                <c:pt idx="533" formatCode="General">
                  <c:v>9.8821370159225583E-2</c:v>
                </c:pt>
                <c:pt idx="534" formatCode="General">
                  <c:v>9.9069770159225565E-2</c:v>
                </c:pt>
                <c:pt idx="535" formatCode="General">
                  <c:v>9.9329770159225561E-2</c:v>
                </c:pt>
                <c:pt idx="536" formatCode="General">
                  <c:v>9.9602970159225562E-2</c:v>
                </c:pt>
                <c:pt idx="537" formatCode="General">
                  <c:v>9.985697015922558E-2</c:v>
                </c:pt>
                <c:pt idx="538" formatCode="General">
                  <c:v>0.10010417015922558</c:v>
                </c:pt>
                <c:pt idx="539" formatCode="General">
                  <c:v>0.10036737015922556</c:v>
                </c:pt>
                <c:pt idx="540" formatCode="General">
                  <c:v>0.10062857015922556</c:v>
                </c:pt>
                <c:pt idx="541" formatCode="General">
                  <c:v>0.10088657015922557</c:v>
                </c:pt>
                <c:pt idx="542" formatCode="General">
                  <c:v>0.10114457015922557</c:v>
                </c:pt>
                <c:pt idx="543" formatCode="General">
                  <c:v>0.10142537015922556</c:v>
                </c:pt>
                <c:pt idx="544" formatCode="General">
                  <c:v>0.10168057015922556</c:v>
                </c:pt>
                <c:pt idx="545" formatCode="General">
                  <c:v>0.10198177015922556</c:v>
                </c:pt>
                <c:pt idx="546" formatCode="General">
                  <c:v>0.10224217015922557</c:v>
                </c:pt>
                <c:pt idx="547" formatCode="General">
                  <c:v>0.10251737015922557</c:v>
                </c:pt>
                <c:pt idx="548" formatCode="General">
                  <c:v>0.10278657015922557</c:v>
                </c:pt>
                <c:pt idx="549" formatCode="General">
                  <c:v>0.10304817015922557</c:v>
                </c:pt>
                <c:pt idx="550" formatCode="General">
                  <c:v>0.10333017015922558</c:v>
                </c:pt>
                <c:pt idx="551" formatCode="General">
                  <c:v>0.10357937015922557</c:v>
                </c:pt>
                <c:pt idx="552" formatCode="General">
                  <c:v>0.10383657015922557</c:v>
                </c:pt>
                <c:pt idx="553" formatCode="General">
                  <c:v>0.10411017015922557</c:v>
                </c:pt>
                <c:pt idx="554" formatCode="General">
                  <c:v>0.10436857015922557</c:v>
                </c:pt>
                <c:pt idx="555" formatCode="General">
                  <c:v>0.10461777015922558</c:v>
                </c:pt>
                <c:pt idx="556" formatCode="General">
                  <c:v>0.10488457015922557</c:v>
                </c:pt>
                <c:pt idx="557" formatCode="General">
                  <c:v>0.10514257015922557</c:v>
                </c:pt>
                <c:pt idx="558" formatCode="General">
                  <c:v>0.10540457015922558</c:v>
                </c:pt>
                <c:pt idx="559" formatCode="General">
                  <c:v>0.10566657015922556</c:v>
                </c:pt>
                <c:pt idx="560" formatCode="General">
                  <c:v>0.10595137015922557</c:v>
                </c:pt>
                <c:pt idx="561" formatCode="General">
                  <c:v>0.10622937015922558</c:v>
                </c:pt>
                <c:pt idx="562" formatCode="General">
                  <c:v>0.10650017015922558</c:v>
                </c:pt>
                <c:pt idx="563" formatCode="General">
                  <c:v>0.10675857015922556</c:v>
                </c:pt>
                <c:pt idx="564" formatCode="General">
                  <c:v>0.10701937015922557</c:v>
                </c:pt>
                <c:pt idx="565" formatCode="General">
                  <c:v>0.10729057015922557</c:v>
                </c:pt>
                <c:pt idx="566" formatCode="General">
                  <c:v>0.10753777015922557</c:v>
                </c:pt>
                <c:pt idx="567" formatCode="General">
                  <c:v>0.10778857015922558</c:v>
                </c:pt>
                <c:pt idx="568" formatCode="General">
                  <c:v>0.10804577015922558</c:v>
                </c:pt>
                <c:pt idx="569" formatCode="General">
                  <c:v>0.10831817015922557</c:v>
                </c:pt>
                <c:pt idx="570" formatCode="General">
                  <c:v>0.10858417015922557</c:v>
                </c:pt>
                <c:pt idx="571" formatCode="General">
                  <c:v>0.10883217015922558</c:v>
                </c:pt>
                <c:pt idx="572" formatCode="General">
                  <c:v>0.10909217015922558</c:v>
                </c:pt>
                <c:pt idx="573" formatCode="General">
                  <c:v>0.10934377015922557</c:v>
                </c:pt>
                <c:pt idx="574" formatCode="General">
                  <c:v>0.10959857015922557</c:v>
                </c:pt>
                <c:pt idx="575" formatCode="General">
                  <c:v>0.10985017015922556</c:v>
                </c:pt>
                <c:pt idx="576" formatCode="General">
                  <c:v>0.11013177015922557</c:v>
                </c:pt>
                <c:pt idx="577" formatCode="General">
                  <c:v>0.11041337015922557</c:v>
                </c:pt>
                <c:pt idx="578" formatCode="General">
                  <c:v>0.11066977015922558</c:v>
                </c:pt>
                <c:pt idx="579" formatCode="General">
                  <c:v>0.11095697015922557</c:v>
                </c:pt>
                <c:pt idx="580" formatCode="General">
                  <c:v>0.11121377015922557</c:v>
                </c:pt>
                <c:pt idx="581" formatCode="General">
                  <c:v>0.11149857015922557</c:v>
                </c:pt>
                <c:pt idx="582" formatCode="General">
                  <c:v>0.11179617015922558</c:v>
                </c:pt>
                <c:pt idx="583" formatCode="General">
                  <c:v>0.11206417015922558</c:v>
                </c:pt>
                <c:pt idx="584" formatCode="General">
                  <c:v>0.11232937015922557</c:v>
                </c:pt>
                <c:pt idx="585" formatCode="General">
                  <c:v>0.11258817015922556</c:v>
                </c:pt>
                <c:pt idx="586" formatCode="General">
                  <c:v>0.11285897015922558</c:v>
                </c:pt>
                <c:pt idx="587" formatCode="General">
                  <c:v>0.11309697015922557</c:v>
                </c:pt>
                <c:pt idx="588" formatCode="General">
                  <c:v>0.11335377015922557</c:v>
                </c:pt>
                <c:pt idx="589" formatCode="General">
                  <c:v>0.11361377015922557</c:v>
                </c:pt>
                <c:pt idx="590" formatCode="General">
                  <c:v>0.11386097015922557</c:v>
                </c:pt>
                <c:pt idx="591" formatCode="General">
                  <c:v>0.11413537015922558</c:v>
                </c:pt>
                <c:pt idx="592" formatCode="General">
                  <c:v>0.11442617015922557</c:v>
                </c:pt>
                <c:pt idx="593" formatCode="General">
                  <c:v>0.11468097015922557</c:v>
                </c:pt>
                <c:pt idx="594" formatCode="General">
                  <c:v>0.11496817015922557</c:v>
                </c:pt>
                <c:pt idx="595" formatCode="General">
                  <c:v>0.11521657015922557</c:v>
                </c:pt>
                <c:pt idx="596" formatCode="General">
                  <c:v>0.11548697015922556</c:v>
                </c:pt>
                <c:pt idx="597" formatCode="General">
                  <c:v>0.11574337015922558</c:v>
                </c:pt>
                <c:pt idx="598" formatCode="General">
                  <c:v>0.11600417015922558</c:v>
                </c:pt>
                <c:pt idx="599" formatCode="General">
                  <c:v>0.11626337015922557</c:v>
                </c:pt>
                <c:pt idx="600" formatCode="General">
                  <c:v>0.11651697015922557</c:v>
                </c:pt>
                <c:pt idx="601" formatCode="General">
                  <c:v>0.11680697015922557</c:v>
                </c:pt>
                <c:pt idx="602" formatCode="General">
                  <c:v>0.11707657015922557</c:v>
                </c:pt>
                <c:pt idx="603" formatCode="General">
                  <c:v>0.11734177015922556</c:v>
                </c:pt>
                <c:pt idx="604" formatCode="General">
                  <c:v>0.11762257015922557</c:v>
                </c:pt>
                <c:pt idx="605" formatCode="General">
                  <c:v>0.11788377015922556</c:v>
                </c:pt>
                <c:pt idx="606" formatCode="General">
                  <c:v>0.11817377015922556</c:v>
                </c:pt>
                <c:pt idx="607" formatCode="General">
                  <c:v>0.11845817015922558</c:v>
                </c:pt>
                <c:pt idx="608" formatCode="General">
                  <c:v>0.11871417015922557</c:v>
                </c:pt>
                <c:pt idx="609" formatCode="General">
                  <c:v>0.11898617015922558</c:v>
                </c:pt>
                <c:pt idx="610" formatCode="General">
                  <c:v>0.11924617015922558</c:v>
                </c:pt>
                <c:pt idx="611" formatCode="General">
                  <c:v>0.11949457015922556</c:v>
                </c:pt>
                <c:pt idx="612" formatCode="General">
                  <c:v>0.11975817015922557</c:v>
                </c:pt>
                <c:pt idx="613" formatCode="General">
                  <c:v>0.12005177015922558</c:v>
                </c:pt>
                <c:pt idx="614" formatCode="General">
                  <c:v>0.12033097015922557</c:v>
                </c:pt>
                <c:pt idx="615" formatCode="General">
                  <c:v>0.12061217015922557</c:v>
                </c:pt>
                <c:pt idx="616" formatCode="General">
                  <c:v>0.12088057015922557</c:v>
                </c:pt>
                <c:pt idx="617" formatCode="General">
                  <c:v>0.12117577015922557</c:v>
                </c:pt>
                <c:pt idx="618" formatCode="General">
                  <c:v>0.12142937015922557</c:v>
                </c:pt>
                <c:pt idx="619" formatCode="General">
                  <c:v>0.12169777015922557</c:v>
                </c:pt>
                <c:pt idx="620" formatCode="General">
                  <c:v>0.12194617015922557</c:v>
                </c:pt>
                <c:pt idx="621" formatCode="General">
                  <c:v>0.12220817015922558</c:v>
                </c:pt>
                <c:pt idx="622" formatCode="General">
                  <c:v>0.12248777015922556</c:v>
                </c:pt>
                <c:pt idx="623" formatCode="General">
                  <c:v>0.12274417015922558</c:v>
                </c:pt>
                <c:pt idx="624" formatCode="General">
                  <c:v>0.12304177015922557</c:v>
                </c:pt>
                <c:pt idx="625" formatCode="General">
                  <c:v>0.12330257015922558</c:v>
                </c:pt>
                <c:pt idx="626" formatCode="General">
                  <c:v>0.12355857015922558</c:v>
                </c:pt>
                <c:pt idx="627" formatCode="General">
                  <c:v>0.12381617015922558</c:v>
                </c:pt>
                <c:pt idx="628" formatCode="General">
                  <c:v>0.12407697015922556</c:v>
                </c:pt>
                <c:pt idx="629" formatCode="General">
                  <c:v>0.12432737015922557</c:v>
                </c:pt>
                <c:pt idx="630" formatCode="General">
                  <c:v>0.12459497015922556</c:v>
                </c:pt>
                <c:pt idx="631" formatCode="General">
                  <c:v>0.12487617015922557</c:v>
                </c:pt>
                <c:pt idx="632" formatCode="General">
                  <c:v>0.12514657015922556</c:v>
                </c:pt>
                <c:pt idx="633" formatCode="General">
                  <c:v>0.12542777015922557</c:v>
                </c:pt>
                <c:pt idx="634" formatCode="General">
                  <c:v>0.12570657015922557</c:v>
                </c:pt>
                <c:pt idx="635" formatCode="General">
                  <c:v>0.12596897015922559</c:v>
                </c:pt>
                <c:pt idx="636" formatCode="General">
                  <c:v>0.12623337015922556</c:v>
                </c:pt>
                <c:pt idx="637" formatCode="General">
                  <c:v>0.12650377015922556</c:v>
                </c:pt>
                <c:pt idx="638" formatCode="General">
                  <c:v>0.12675977015922557</c:v>
                </c:pt>
                <c:pt idx="639" formatCode="General">
                  <c:v>0.12701977015922558</c:v>
                </c:pt>
                <c:pt idx="640" formatCode="General">
                  <c:v>0.12726777015922558</c:v>
                </c:pt>
                <c:pt idx="641" formatCode="General">
                  <c:v>0.12755857015922556</c:v>
                </c:pt>
                <c:pt idx="642" formatCode="General">
                  <c:v>0.12782697015922556</c:v>
                </c:pt>
                <c:pt idx="643" formatCode="General">
                  <c:v>0.12808617015922558</c:v>
                </c:pt>
                <c:pt idx="644" formatCode="General">
                  <c:v>0.12834097015922558</c:v>
                </c:pt>
                <c:pt idx="645" formatCode="General">
                  <c:v>0.12862537015922557</c:v>
                </c:pt>
                <c:pt idx="646" formatCode="General">
                  <c:v>0.12888217015922557</c:v>
                </c:pt>
                <c:pt idx="647" formatCode="General">
                  <c:v>0.12917137015922558</c:v>
                </c:pt>
                <c:pt idx="648" formatCode="General">
                  <c:v>0.12945737015922557</c:v>
                </c:pt>
                <c:pt idx="649" formatCode="General">
                  <c:v>0.12970977015922558</c:v>
                </c:pt>
                <c:pt idx="650" formatCode="General">
                  <c:v>0.12997257015922556</c:v>
                </c:pt>
                <c:pt idx="651" formatCode="General">
                  <c:v>0.13023137015922559</c:v>
                </c:pt>
                <c:pt idx="652" formatCode="General">
                  <c:v>0.13049217015922557</c:v>
                </c:pt>
                <c:pt idx="653" formatCode="General">
                  <c:v>0.13078697015922558</c:v>
                </c:pt>
                <c:pt idx="654" formatCode="General">
                  <c:v>0.13105457015922556</c:v>
                </c:pt>
                <c:pt idx="655" formatCode="General">
                  <c:v>0.13134617015922559</c:v>
                </c:pt>
                <c:pt idx="656" formatCode="General">
                  <c:v>0.13162537015922557</c:v>
                </c:pt>
                <c:pt idx="657" formatCode="General">
                  <c:v>0.13188977015922557</c:v>
                </c:pt>
                <c:pt idx="658" formatCode="General">
                  <c:v>0.13215017015922556</c:v>
                </c:pt>
                <c:pt idx="659" formatCode="General">
                  <c:v>0.13241057015922558</c:v>
                </c:pt>
                <c:pt idx="660" formatCode="General">
                  <c:v>0.13265977015922556</c:v>
                </c:pt>
                <c:pt idx="661" formatCode="General">
                  <c:v>0.13292297015922558</c:v>
                </c:pt>
                <c:pt idx="662" formatCode="General">
                  <c:v>0.13319457015922556</c:v>
                </c:pt>
                <c:pt idx="663" formatCode="General">
                  <c:v>0.13346817015922557</c:v>
                </c:pt>
                <c:pt idx="664" formatCode="General">
                  <c:v>0.13374297015922557</c:v>
                </c:pt>
                <c:pt idx="665" formatCode="General">
                  <c:v>0.13399897015922557</c:v>
                </c:pt>
                <c:pt idx="666" formatCode="General">
                  <c:v>0.13427057015922558</c:v>
                </c:pt>
                <c:pt idx="667" formatCode="General">
                  <c:v>0.13454737015922558</c:v>
                </c:pt>
                <c:pt idx="668" formatCode="General">
                  <c:v>0.13480977015922557</c:v>
                </c:pt>
                <c:pt idx="669" formatCode="General">
                  <c:v>0.13507417015922557</c:v>
                </c:pt>
                <c:pt idx="670" formatCode="General">
                  <c:v>0.13534297015922556</c:v>
                </c:pt>
                <c:pt idx="671" formatCode="General">
                  <c:v>0.13563937015922556</c:v>
                </c:pt>
                <c:pt idx="672" formatCode="General">
                  <c:v>0.13590217015922557</c:v>
                </c:pt>
                <c:pt idx="673" formatCode="General">
                  <c:v>0.13615537015922557</c:v>
                </c:pt>
                <c:pt idx="674" formatCode="General">
                  <c:v>0.13641817015922558</c:v>
                </c:pt>
                <c:pt idx="675" formatCode="General">
                  <c:v>0.13668417015922557</c:v>
                </c:pt>
                <c:pt idx="676" formatCode="General">
                  <c:v>0.13698137015922557</c:v>
                </c:pt>
                <c:pt idx="677" formatCode="General">
                  <c:v>0.13727097015922557</c:v>
                </c:pt>
                <c:pt idx="678" formatCode="General">
                  <c:v>0.13753537015922557</c:v>
                </c:pt>
                <c:pt idx="679" formatCode="General">
                  <c:v>0.13782617015922558</c:v>
                </c:pt>
                <c:pt idx="680" formatCode="General">
                  <c:v>0.13807857015922559</c:v>
                </c:pt>
                <c:pt idx="681" formatCode="General">
                  <c:v>0.13836897015922558</c:v>
                </c:pt>
                <c:pt idx="682" formatCode="General">
                  <c:v>0.13865857015922559</c:v>
                </c:pt>
                <c:pt idx="683" formatCode="General">
                  <c:v>0.13892737015922557</c:v>
                </c:pt>
                <c:pt idx="684" formatCode="General">
                  <c:v>0.13918937015922558</c:v>
                </c:pt>
                <c:pt idx="685" formatCode="General">
                  <c:v>0.13945217015922556</c:v>
                </c:pt>
                <c:pt idx="686" formatCode="General">
                  <c:v>0.13970857015922555</c:v>
                </c:pt>
                <c:pt idx="687" formatCode="General">
                  <c:v>0.14003177015922558</c:v>
                </c:pt>
                <c:pt idx="688" formatCode="General">
                  <c:v>0.14026697015922557</c:v>
                </c:pt>
                <c:pt idx="689" formatCode="General">
                  <c:v>0.14057217015922557</c:v>
                </c:pt>
                <c:pt idx="690" formatCode="General">
                  <c:v>0.14087217015922557</c:v>
                </c:pt>
                <c:pt idx="691" formatCode="General">
                  <c:v>0.14113937015922556</c:v>
                </c:pt>
                <c:pt idx="692" formatCode="General">
                  <c:v>0.14149137015922558</c:v>
                </c:pt>
              </c:numCache>
            </c:numRef>
          </c:xVal>
          <c:yVal>
            <c:numRef>
              <c:f>'46NTAP'!$I$22:$I$714</c:f>
              <c:numCache>
                <c:formatCode>0.000</c:formatCode>
                <c:ptCount val="693"/>
                <c:pt idx="0">
                  <c:v>6.2517334373703859</c:v>
                </c:pt>
                <c:pt idx="1">
                  <c:v>6.1648389891358635</c:v>
                </c:pt>
                <c:pt idx="2">
                  <c:v>6.0952422681914591</c:v>
                </c:pt>
                <c:pt idx="3">
                  <c:v>6.0634367696257581</c:v>
                </c:pt>
                <c:pt idx="4">
                  <c:v>7.4745457953046515</c:v>
                </c:pt>
                <c:pt idx="5">
                  <c:v>10.917605149605995</c:v>
                </c:pt>
                <c:pt idx="6">
                  <c:v>14.21066632327133</c:v>
                </c:pt>
                <c:pt idx="7">
                  <c:v>18.485284749323128</c:v>
                </c:pt>
                <c:pt idx="8">
                  <c:v>22.67879154506144</c:v>
                </c:pt>
                <c:pt idx="9">
                  <c:v>27.569888797379523</c:v>
                </c:pt>
                <c:pt idx="10">
                  <c:v>31.869769006981112</c:v>
                </c:pt>
                <c:pt idx="11">
                  <c:v>36.483950443238335</c:v>
                </c:pt>
                <c:pt idx="12">
                  <c:v>41.798816650927805</c:v>
                </c:pt>
                <c:pt idx="13">
                  <c:v>47.45527492774238</c:v>
                </c:pt>
                <c:pt idx="14">
                  <c:v>53.779699400909657</c:v>
                </c:pt>
                <c:pt idx="15">
                  <c:v>60.281311444236408</c:v>
                </c:pt>
                <c:pt idx="16">
                  <c:v>67.39975739914037</c:v>
                </c:pt>
                <c:pt idx="17">
                  <c:v>75.329319657179227</c:v>
                </c:pt>
                <c:pt idx="18">
                  <c:v>82.849519278176274</c:v>
                </c:pt>
                <c:pt idx="19">
                  <c:v>90.907926777613639</c:v>
                </c:pt>
                <c:pt idx="20">
                  <c:v>98.913578745139802</c:v>
                </c:pt>
                <c:pt idx="21">
                  <c:v>107.32554976132826</c:v>
                </c:pt>
                <c:pt idx="22">
                  <c:v>115.74868060157488</c:v>
                </c:pt>
                <c:pt idx="23">
                  <c:v>124.17333323601123</c:v>
                </c:pt>
                <c:pt idx="24">
                  <c:v>132.22768261760928</c:v>
                </c:pt>
                <c:pt idx="25">
                  <c:v>141.70846041972965</c:v>
                </c:pt>
                <c:pt idx="26">
                  <c:v>150.79560079143562</c:v>
                </c:pt>
                <c:pt idx="27">
                  <c:v>160.03542784684615</c:v>
                </c:pt>
                <c:pt idx="28">
                  <c:v>168.5808094870024</c:v>
                </c:pt>
                <c:pt idx="29">
                  <c:v>178.36087347977292</c:v>
                </c:pt>
                <c:pt idx="30">
                  <c:v>187.96085849342344</c:v>
                </c:pt>
                <c:pt idx="31">
                  <c:v>196.54479225305326</c:v>
                </c:pt>
                <c:pt idx="32">
                  <c:v>206.56276340415414</c:v>
                </c:pt>
                <c:pt idx="33">
                  <c:v>215.98469849760434</c:v>
                </c:pt>
                <c:pt idx="34">
                  <c:v>225.68918004561743</c:v>
                </c:pt>
                <c:pt idx="35">
                  <c:v>234.77226229948408</c:v>
                </c:pt>
                <c:pt idx="36">
                  <c:v>245.41416906838103</c:v>
                </c:pt>
                <c:pt idx="37">
                  <c:v>254.74023112787719</c:v>
                </c:pt>
                <c:pt idx="38">
                  <c:v>265.2279294188798</c:v>
                </c:pt>
                <c:pt idx="39">
                  <c:v>276.83719002772557</c:v>
                </c:pt>
                <c:pt idx="40">
                  <c:v>286.04658119934118</c:v>
                </c:pt>
                <c:pt idx="41">
                  <c:v>297.51127136016106</c:v>
                </c:pt>
                <c:pt idx="42">
                  <c:v>308.00911494576195</c:v>
                </c:pt>
                <c:pt idx="43">
                  <c:v>318.45521752891153</c:v>
                </c:pt>
                <c:pt idx="44">
                  <c:v>329.36090195736449</c:v>
                </c:pt>
                <c:pt idx="45">
                  <c:v>339.7441037140045</c:v>
                </c:pt>
                <c:pt idx="46">
                  <c:v>349.48358652838181</c:v>
                </c:pt>
                <c:pt idx="47">
                  <c:v>359.80388745851235</c:v>
                </c:pt>
                <c:pt idx="48">
                  <c:v>369.78635007851915</c:v>
                </c:pt>
                <c:pt idx="49">
                  <c:v>380.25375778032515</c:v>
                </c:pt>
                <c:pt idx="50">
                  <c:v>390.48224379434095</c:v>
                </c:pt>
                <c:pt idx="51">
                  <c:v>401.91243995352647</c:v>
                </c:pt>
                <c:pt idx="52">
                  <c:v>411.87917736690594</c:v>
                </c:pt>
                <c:pt idx="53">
                  <c:v>423.19320990294096</c:v>
                </c:pt>
                <c:pt idx="54">
                  <c:v>434.32056901836694</c:v>
                </c:pt>
                <c:pt idx="55">
                  <c:v>444.49071958844246</c:v>
                </c:pt>
                <c:pt idx="56">
                  <c:v>455.41517281190238</c:v>
                </c:pt>
                <c:pt idx="57">
                  <c:v>465.28806625024737</c:v>
                </c:pt>
                <c:pt idx="58">
                  <c:v>476.35607539227334</c:v>
                </c:pt>
                <c:pt idx="59">
                  <c:v>485.66133959784298</c:v>
                </c:pt>
                <c:pt idx="60">
                  <c:v>496.80188759624679</c:v>
                </c:pt>
                <c:pt idx="61">
                  <c:v>506.02446765084017</c:v>
                </c:pt>
                <c:pt idx="62">
                  <c:v>516.98392214066416</c:v>
                </c:pt>
                <c:pt idx="63">
                  <c:v>528.74739122740425</c:v>
                </c:pt>
                <c:pt idx="64">
                  <c:v>537.87308371858387</c:v>
                </c:pt>
                <c:pt idx="65">
                  <c:v>549.92569370137574</c:v>
                </c:pt>
                <c:pt idx="66">
                  <c:v>561.33915012447414</c:v>
                </c:pt>
                <c:pt idx="67">
                  <c:v>571.02283381856068</c:v>
                </c:pt>
                <c:pt idx="68">
                  <c:v>582.37034582677006</c:v>
                </c:pt>
                <c:pt idx="69">
                  <c:v>592.26200806012196</c:v>
                </c:pt>
                <c:pt idx="70">
                  <c:v>602.14859764617472</c:v>
                </c:pt>
                <c:pt idx="71">
                  <c:v>612.63883226082692</c:v>
                </c:pt>
                <c:pt idx="72">
                  <c:v>623.17472070117151</c:v>
                </c:pt>
                <c:pt idx="73">
                  <c:v>633.65481002122544</c:v>
                </c:pt>
                <c:pt idx="74">
                  <c:v>643.19645959093577</c:v>
                </c:pt>
                <c:pt idx="75">
                  <c:v>653.94539921784485</c:v>
                </c:pt>
                <c:pt idx="76">
                  <c:v>665.12551386518203</c:v>
                </c:pt>
                <c:pt idx="77">
                  <c:v>675.14399228101286</c:v>
                </c:pt>
                <c:pt idx="78">
                  <c:v>685.7813336673405</c:v>
                </c:pt>
                <c:pt idx="79">
                  <c:v>695.8556112034621</c:v>
                </c:pt>
                <c:pt idx="80">
                  <c:v>705.6864016692241</c:v>
                </c:pt>
                <c:pt idx="81">
                  <c:v>716.01431157030333</c:v>
                </c:pt>
                <c:pt idx="82">
                  <c:v>726.64150766203272</c:v>
                </c:pt>
                <c:pt idx="83">
                  <c:v>736.59404166297452</c:v>
                </c:pt>
                <c:pt idx="84">
                  <c:v>746.62266537340361</c:v>
                </c:pt>
                <c:pt idx="85">
                  <c:v>757.34116911651779</c:v>
                </c:pt>
                <c:pt idx="86">
                  <c:v>767.4661731256308</c:v>
                </c:pt>
                <c:pt idx="87">
                  <c:v>777.69263008072699</c:v>
                </c:pt>
                <c:pt idx="88">
                  <c:v>789.01985149973973</c:v>
                </c:pt>
                <c:pt idx="89">
                  <c:v>799.60646641307596</c:v>
                </c:pt>
                <c:pt idx="90">
                  <c:v>810.51265810625875</c:v>
                </c:pt>
                <c:pt idx="91">
                  <c:v>820.99782007361182</c:v>
                </c:pt>
                <c:pt idx="92">
                  <c:v>831.85328529380331</c:v>
                </c:pt>
                <c:pt idx="93">
                  <c:v>840.65432835783679</c:v>
                </c:pt>
                <c:pt idx="94">
                  <c:v>851.92067800925963</c:v>
                </c:pt>
                <c:pt idx="95">
                  <c:v>860.59997753811365</c:v>
                </c:pt>
                <c:pt idx="96">
                  <c:v>871.21702833524489</c:v>
                </c:pt>
                <c:pt idx="97">
                  <c:v>881.50435705793086</c:v>
                </c:pt>
                <c:pt idx="98">
                  <c:v>893.2323176135767</c:v>
                </c:pt>
                <c:pt idx="99">
                  <c:v>903.39283015378396</c:v>
                </c:pt>
                <c:pt idx="100">
                  <c:v>912.58953970715163</c:v>
                </c:pt>
                <c:pt idx="101">
                  <c:v>922.54714635539233</c:v>
                </c:pt>
                <c:pt idx="102">
                  <c:v>933.13883391602781</c:v>
                </c:pt>
                <c:pt idx="103">
                  <c:v>943.1826755683544</c:v>
                </c:pt>
                <c:pt idx="104">
                  <c:v>953.74392724519475</c:v>
                </c:pt>
                <c:pt idx="105">
                  <c:v>963.95516625839343</c:v>
                </c:pt>
                <c:pt idx="106">
                  <c:v>974.66859735420849</c:v>
                </c:pt>
                <c:pt idx="107">
                  <c:v>983.85516161297778</c:v>
                </c:pt>
                <c:pt idx="108">
                  <c:v>994.83744301564798</c:v>
                </c:pt>
                <c:pt idx="109">
                  <c:v>1004.3790925853584</c:v>
                </c:pt>
                <c:pt idx="110">
                  <c:v>1014.5294598309671</c:v>
                </c:pt>
                <c:pt idx="111">
                  <c:v>1023.2290499490176</c:v>
                </c:pt>
                <c:pt idx="112">
                  <c:v>1033.6482675014815</c:v>
                </c:pt>
                <c:pt idx="113">
                  <c:v>1041.3181102178037</c:v>
                </c:pt>
                <c:pt idx="114">
                  <c:v>1049.1959314733911</c:v>
                </c:pt>
                <c:pt idx="115">
                  <c:v>1055.3084714688728</c:v>
                </c:pt>
                <c:pt idx="116">
                  <c:v>1061.6391352982182</c:v>
                </c:pt>
                <c:pt idx="117">
                  <c:v>1066.4784408216119</c:v>
                </c:pt>
                <c:pt idx="118">
                  <c:v>1070.1611827607981</c:v>
                </c:pt>
                <c:pt idx="119">
                  <c:v>1071.6170325356554</c:v>
                </c:pt>
                <c:pt idx="120">
                  <c:v>1073.0272284848206</c:v>
                </c:pt>
                <c:pt idx="121">
                  <c:v>1073.8439246999847</c:v>
                </c:pt>
                <c:pt idx="122">
                  <c:v>1075.2642659437479</c:v>
                </c:pt>
                <c:pt idx="123">
                  <c:v>1077.0346198511529</c:v>
                </c:pt>
                <c:pt idx="124">
                  <c:v>1079.134695833003</c:v>
                </c:pt>
                <c:pt idx="125">
                  <c:v>1081.0521565120835</c:v>
                </c:pt>
                <c:pt idx="126">
                  <c:v>1082.7819292410954</c:v>
                </c:pt>
                <c:pt idx="127">
                  <c:v>1084.2783601943461</c:v>
                </c:pt>
                <c:pt idx="128">
                  <c:v>1086.2668379356148</c:v>
                </c:pt>
                <c:pt idx="129">
                  <c:v>1088.2553156768834</c:v>
                </c:pt>
                <c:pt idx="130">
                  <c:v>1089.3560801408003</c:v>
                </c:pt>
                <c:pt idx="131">
                  <c:v>1092.4301044040878</c:v>
                </c:pt>
                <c:pt idx="132">
                  <c:v>1093.2873817976451</c:v>
                </c:pt>
                <c:pt idx="133">
                  <c:v>1095.1490433564352</c:v>
                </c:pt>
                <c:pt idx="134">
                  <c:v>1096.8686707908485</c:v>
                </c:pt>
                <c:pt idx="135">
                  <c:v>1098.4006102751932</c:v>
                </c:pt>
                <c:pt idx="136">
                  <c:v>1099.9477677014354</c:v>
                </c:pt>
                <c:pt idx="137">
                  <c:v>1101.9971172102939</c:v>
                </c:pt>
                <c:pt idx="138">
                  <c:v>1101.8601557332167</c:v>
                </c:pt>
                <c:pt idx="139">
                  <c:v>1103.6863087609124</c:v>
                </c:pt>
                <c:pt idx="140">
                  <c:v>1104.4066246773925</c:v>
                </c:pt>
                <c:pt idx="141">
                  <c:v>1106.3545212402678</c:v>
                </c:pt>
                <c:pt idx="142">
                  <c:v>1108.0031316124932</c:v>
                </c:pt>
                <c:pt idx="143">
                  <c:v>1108.7031569397766</c:v>
                </c:pt>
                <c:pt idx="144">
                  <c:v>1109.1292593129056</c:v>
                </c:pt>
                <c:pt idx="145">
                  <c:v>1110.0727717105485</c:v>
                </c:pt>
                <c:pt idx="146">
                  <c:v>1111.8786341490475</c:v>
                </c:pt>
                <c:pt idx="147">
                  <c:v>1112.4974971195445</c:v>
                </c:pt>
                <c:pt idx="148">
                  <c:v>1113.6084068780594</c:v>
                </c:pt>
                <c:pt idx="149">
                  <c:v>1114.3794492675308</c:v>
                </c:pt>
                <c:pt idx="150">
                  <c:v>1115.0845472421133</c:v>
                </c:pt>
                <c:pt idx="151">
                  <c:v>1115.6780469761145</c:v>
                </c:pt>
                <c:pt idx="152">
                  <c:v>1116.8193926184244</c:v>
                </c:pt>
                <c:pt idx="153">
                  <c:v>1117.6513067754859</c:v>
                </c:pt>
                <c:pt idx="154">
                  <c:v>1118.1585715054011</c:v>
                </c:pt>
                <c:pt idx="155">
                  <c:v>1119.5180409815748</c:v>
                </c:pt>
                <c:pt idx="156">
                  <c:v>1119.8376177614216</c:v>
                </c:pt>
                <c:pt idx="157">
                  <c:v>1120.4514080846193</c:v>
                </c:pt>
                <c:pt idx="158">
                  <c:v>1120.938382225338</c:v>
                </c:pt>
                <c:pt idx="159">
                  <c:v>1122.1963987555284</c:v>
                </c:pt>
                <c:pt idx="160">
                  <c:v>1121.9630569797673</c:v>
                </c:pt>
                <c:pt idx="161">
                  <c:v>1123.3529623397358</c:v>
                </c:pt>
                <c:pt idx="162">
                  <c:v>1123.5000691114114</c:v>
                </c:pt>
                <c:pt idx="163">
                  <c:v>1124.7580856416016</c:v>
                </c:pt>
                <c:pt idx="164">
                  <c:v>1125.0370812430551</c:v>
                </c:pt>
                <c:pt idx="165">
                  <c:v>1126.213935416459</c:v>
                </c:pt>
                <c:pt idx="166">
                  <c:v>1126.8277257396569</c:v>
                </c:pt>
                <c:pt idx="167">
                  <c:v>1127.3806442952646</c:v>
                </c:pt>
                <c:pt idx="168">
                  <c:v>1127.3248451749741</c:v>
                </c:pt>
                <c:pt idx="169">
                  <c:v>1128.5372078794721</c:v>
                </c:pt>
                <c:pt idx="170">
                  <c:v>1129.1002717296783</c:v>
                </c:pt>
                <c:pt idx="171">
                  <c:v>1129.4401390987216</c:v>
                </c:pt>
                <c:pt idx="172">
                  <c:v>1130.0945106003123</c:v>
                </c:pt>
                <c:pt idx="173">
                  <c:v>1130.0590020692184</c:v>
                </c:pt>
                <c:pt idx="174">
                  <c:v>1131.2916553629132</c:v>
                </c:pt>
                <c:pt idx="175">
                  <c:v>1131.4894886075801</c:v>
                </c:pt>
                <c:pt idx="176">
                  <c:v>1131.8395012712217</c:v>
                </c:pt>
                <c:pt idx="177">
                  <c:v>1132.4380736525222</c:v>
                </c:pt>
                <c:pt idx="178">
                  <c:v>1132.9859195608308</c:v>
                </c:pt>
                <c:pt idx="179">
                  <c:v>1133.6960901827126</c:v>
                </c:pt>
                <c:pt idx="180">
                  <c:v>1134.6396025803554</c:v>
                </c:pt>
                <c:pt idx="181">
                  <c:v>1134.8577264142189</c:v>
                </c:pt>
                <c:pt idx="182">
                  <c:v>1135.3244099657411</c:v>
                </c:pt>
                <c:pt idx="183">
                  <c:v>1135.578042330699</c:v>
                </c:pt>
                <c:pt idx="184">
                  <c:v>1136.404883840461</c:v>
                </c:pt>
                <c:pt idx="185">
                  <c:v>1136.5519906121367</c:v>
                </c:pt>
                <c:pt idx="186">
                  <c:v>1137.2773791759157</c:v>
                </c:pt>
                <c:pt idx="187">
                  <c:v>1137.5056483043777</c:v>
                </c:pt>
                <c:pt idx="188">
                  <c:v>1138.5353957061063</c:v>
                </c:pt>
                <c:pt idx="189">
                  <c:v>1138.3781436398324</c:v>
                </c:pt>
                <c:pt idx="190">
                  <c:v>1138.9970066103294</c:v>
                </c:pt>
                <c:pt idx="191">
                  <c:v>1139.676741348416</c:v>
                </c:pt>
                <c:pt idx="192">
                  <c:v>1140.3767666756994</c:v>
                </c:pt>
                <c:pt idx="193">
                  <c:v>1140.4883649162807</c:v>
                </c:pt>
                <c:pt idx="194">
                  <c:v>1141.1224458286752</c:v>
                </c:pt>
                <c:pt idx="195">
                  <c:v>1141.0717193556836</c:v>
                </c:pt>
                <c:pt idx="196">
                  <c:v>1141.8478343924542</c:v>
                </c:pt>
                <c:pt idx="197">
                  <c:v>1142.8877270887813</c:v>
                </c:pt>
                <c:pt idx="198">
                  <c:v>1143.1870132794311</c:v>
                </c:pt>
                <c:pt idx="199">
                  <c:v>1143.5065900592779</c:v>
                </c:pt>
                <c:pt idx="200">
                  <c:v>1144.3435768636386</c:v>
                </c:pt>
                <c:pt idx="201">
                  <c:v>1144.8609868881522</c:v>
                </c:pt>
                <c:pt idx="202">
                  <c:v>1145.2566533774866</c:v>
                </c:pt>
                <c:pt idx="203">
                  <c:v>1145.241435435589</c:v>
                </c:pt>
                <c:pt idx="204">
                  <c:v>1145.7487001655045</c:v>
                </c:pt>
                <c:pt idx="205">
                  <c:v>1146.7023578577455</c:v>
                </c:pt>
                <c:pt idx="206">
                  <c:v>1146.9965714010966</c:v>
                </c:pt>
                <c:pt idx="207">
                  <c:v>1146.8596099240192</c:v>
                </c:pt>
                <c:pt idx="208">
                  <c:v>1147.7422505540724</c:v>
                </c:pt>
                <c:pt idx="209">
                  <c:v>1147.6052890769952</c:v>
                </c:pt>
                <c:pt idx="210">
                  <c:v>1148.2190794001929</c:v>
                </c:pt>
                <c:pt idx="211">
                  <c:v>1149.0966473829465</c:v>
                </c:pt>
                <c:pt idx="212">
                  <c:v>1149.7966727102298</c:v>
                </c:pt>
                <c:pt idx="213">
                  <c:v>1149.8778350670163</c:v>
                </c:pt>
                <c:pt idx="214">
                  <c:v>1150.1314674319742</c:v>
                </c:pt>
                <c:pt idx="215">
                  <c:v>1150.9532362944371</c:v>
                </c:pt>
                <c:pt idx="216">
                  <c:v>1151.2119413066941</c:v>
                </c:pt>
                <c:pt idx="217">
                  <c:v>1151.5467360284383</c:v>
                </c:pt>
                <c:pt idx="218">
                  <c:v>1151.7039880947123</c:v>
                </c:pt>
                <c:pt idx="219">
                  <c:v>1152.6424278450559</c:v>
                </c:pt>
                <c:pt idx="220">
                  <c:v>1152.6576457869533</c:v>
                </c:pt>
                <c:pt idx="221">
                  <c:v>1152.9670772722018</c:v>
                </c:pt>
                <c:pt idx="222">
                  <c:v>1153.2663634628518</c:v>
                </c:pt>
                <c:pt idx="223">
                  <c:v>1153.9511708482378</c:v>
                </c:pt>
                <c:pt idx="224">
                  <c:v>1154.9099011877779</c:v>
                </c:pt>
                <c:pt idx="225">
                  <c:v>1154.5395979349398</c:v>
                </c:pt>
                <c:pt idx="226">
                  <c:v>1155.4983282744799</c:v>
                </c:pt>
                <c:pt idx="227">
                  <c:v>1155.7519606394378</c:v>
                </c:pt>
                <c:pt idx="228">
                  <c:v>1156.4215500829262</c:v>
                </c:pt>
                <c:pt idx="229">
                  <c:v>1156.0766100665837</c:v>
                </c:pt>
                <c:pt idx="230">
                  <c:v>1156.8222892195593</c:v>
                </c:pt>
                <c:pt idx="231">
                  <c:v>1157.172301883201</c:v>
                </c:pt>
                <c:pt idx="232">
                  <c:v>1157.4766607211504</c:v>
                </c:pt>
                <c:pt idx="233">
                  <c:v>1157.8114554428946</c:v>
                </c:pt>
                <c:pt idx="234">
                  <c:v>1157.9839254510659</c:v>
                </c:pt>
                <c:pt idx="235">
                  <c:v>1158.384664587699</c:v>
                </c:pt>
                <c:pt idx="236">
                  <c:v>1159.1861428609657</c:v>
                </c:pt>
                <c:pt idx="237">
                  <c:v>1159.0593266784867</c:v>
                </c:pt>
                <c:pt idx="238">
                  <c:v>1160.2666167356856</c:v>
                </c:pt>
                <c:pt idx="239">
                  <c:v>1160.1803817316002</c:v>
                </c:pt>
                <c:pt idx="240">
                  <c:v>1160.5557576317372</c:v>
                </c:pt>
                <c:pt idx="241">
                  <c:v>1160.8296805858918</c:v>
                </c:pt>
                <c:pt idx="242">
                  <c:v>1161.5702870915684</c:v>
                </c:pt>
                <c:pt idx="243">
                  <c:v>1161.9456629917058</c:v>
                </c:pt>
                <c:pt idx="244">
                  <c:v>1161.9253724025093</c:v>
                </c:pt>
                <c:pt idx="245">
                  <c:v>1161.9101544606117</c:v>
                </c:pt>
                <c:pt idx="246">
                  <c:v>1162.2348038877576</c:v>
                </c:pt>
                <c:pt idx="247">
                  <c:v>1162.4732183108179</c:v>
                </c:pt>
                <c:pt idx="248">
                  <c:v>1162.9297565677418</c:v>
                </c:pt>
                <c:pt idx="249">
                  <c:v>1163.4370212976573</c:v>
                </c:pt>
                <c:pt idx="250">
                  <c:v>1163.7565980775041</c:v>
                </c:pt>
                <c:pt idx="251">
                  <c:v>1164.2537175128211</c:v>
                </c:pt>
                <c:pt idx="252">
                  <c:v>1164.4921319358814</c:v>
                </c:pt>
                <c:pt idx="253">
                  <c:v>1164.8877984252156</c:v>
                </c:pt>
                <c:pt idx="254">
                  <c:v>1165.1718666739682</c:v>
                </c:pt>
                <c:pt idx="255">
                  <c:v>1164.9182343090106</c:v>
                </c:pt>
                <c:pt idx="256">
                  <c:v>1165.8921825904481</c:v>
                </c:pt>
                <c:pt idx="257">
                  <c:v>1165.8059475863624</c:v>
                </c:pt>
                <c:pt idx="258">
                  <c:v>1166.4856823244493</c:v>
                </c:pt>
                <c:pt idx="259">
                  <c:v>1166.0443620094229</c:v>
                </c:pt>
                <c:pt idx="260">
                  <c:v>1166.8052591042961</c:v>
                </c:pt>
                <c:pt idx="261">
                  <c:v>1166.9878744070656</c:v>
                </c:pt>
                <c:pt idx="262">
                  <c:v>1167.5763014937677</c:v>
                </c:pt>
                <c:pt idx="263">
                  <c:v>1167.6422459086568</c:v>
                </c:pt>
                <c:pt idx="264">
                  <c:v>1167.9009509209136</c:v>
                </c:pt>
                <c:pt idx="265">
                  <c:v>1167.9973312195975</c:v>
                </c:pt>
                <c:pt idx="266">
                  <c:v>1168.2509635845554</c:v>
                </c:pt>
                <c:pt idx="267">
                  <c:v>1168.3828524143332</c:v>
                </c:pt>
                <c:pt idx="268">
                  <c:v>1169.0625871524198</c:v>
                </c:pt>
                <c:pt idx="269">
                  <c:v>1169.4379630525575</c:v>
                </c:pt>
                <c:pt idx="270">
                  <c:v>1169.2908562808818</c:v>
                </c:pt>
                <c:pt idx="271">
                  <c:v>1169.6662321810195</c:v>
                </c:pt>
                <c:pt idx="272">
                  <c:v>1170.5082916326789</c:v>
                </c:pt>
                <c:pt idx="273">
                  <c:v>1170.8227957652266</c:v>
                </c:pt>
                <c:pt idx="274">
                  <c:v>1170.9343940058084</c:v>
                </c:pt>
                <c:pt idx="275">
                  <c:v>1170.6756889935514</c:v>
                </c:pt>
                <c:pt idx="276">
                  <c:v>1171.3300604951423</c:v>
                </c:pt>
                <c:pt idx="277">
                  <c:v>1171.6952911006813</c:v>
                </c:pt>
                <c:pt idx="278">
                  <c:v>1171.2641160802532</c:v>
                </c:pt>
                <c:pt idx="279">
                  <c:v>1172.4156070171614</c:v>
                </c:pt>
                <c:pt idx="280">
                  <c:v>1172.669239382119</c:v>
                </c:pt>
                <c:pt idx="281">
                  <c:v>1172.7757649754012</c:v>
                </c:pt>
                <c:pt idx="282">
                  <c:v>1172.4308249590588</c:v>
                </c:pt>
                <c:pt idx="283">
                  <c:v>1173.0699785187524</c:v>
                </c:pt>
                <c:pt idx="284">
                  <c:v>1173.7243500203433</c:v>
                </c:pt>
                <c:pt idx="285">
                  <c:v>1173.810585024429</c:v>
                </c:pt>
                <c:pt idx="286">
                  <c:v>1173.6228970743603</c:v>
                </c:pt>
                <c:pt idx="287">
                  <c:v>1173.2830297053167</c:v>
                </c:pt>
                <c:pt idx="288">
                  <c:v>1174.1859609245664</c:v>
                </c:pt>
                <c:pt idx="289">
                  <c:v>1173.7598585514374</c:v>
                </c:pt>
                <c:pt idx="290">
                  <c:v>1174.5917727084989</c:v>
                </c:pt>
                <c:pt idx="291">
                  <c:v>1174.596845355798</c:v>
                </c:pt>
                <c:pt idx="292">
                  <c:v>1174.7439521274734</c:v>
                </c:pt>
                <c:pt idx="293">
                  <c:v>1174.9113494883456</c:v>
                </c:pt>
                <c:pt idx="294">
                  <c:v>1175.9005157116808</c:v>
                </c:pt>
                <c:pt idx="295">
                  <c:v>1175.2512168573887</c:v>
                </c:pt>
                <c:pt idx="296">
                  <c:v>1175.4693406912527</c:v>
                </c:pt>
                <c:pt idx="297">
                  <c:v>1175.9715327738691</c:v>
                </c:pt>
                <c:pt idx="298">
                  <c:v>1176.0121139522621</c:v>
                </c:pt>
                <c:pt idx="299">
                  <c:v>1176.5295239767759</c:v>
                </c:pt>
                <c:pt idx="300">
                  <c:v>1176.4432889726904</c:v>
                </c:pt>
                <c:pt idx="301">
                  <c:v>1176.7324298687422</c:v>
                </c:pt>
                <c:pt idx="302">
                  <c:v>1176.6208316281607</c:v>
                </c:pt>
                <c:pt idx="303">
                  <c:v>1176.6614128065539</c:v>
                </c:pt>
                <c:pt idx="304">
                  <c:v>1177.0621519431872</c:v>
                </c:pt>
                <c:pt idx="305">
                  <c:v>1177.3614381338373</c:v>
                </c:pt>
                <c:pt idx="306">
                  <c:v>1177.5389807893077</c:v>
                </c:pt>
                <c:pt idx="307">
                  <c:v>1177.3360748973416</c:v>
                </c:pt>
                <c:pt idx="308">
                  <c:v>1177.6049252041967</c:v>
                </c:pt>
                <c:pt idx="309">
                  <c:v>1178.3455317098733</c:v>
                </c:pt>
                <c:pt idx="310">
                  <c:v>1177.6353610879917</c:v>
                </c:pt>
                <c:pt idx="311">
                  <c:v>1178.2998778841809</c:v>
                </c:pt>
                <c:pt idx="312">
                  <c:v>1178.0716087557191</c:v>
                </c:pt>
                <c:pt idx="313">
                  <c:v>1178.4672752450531</c:v>
                </c:pt>
                <c:pt idx="314">
                  <c:v>1178.6042367221303</c:v>
                </c:pt>
                <c:pt idx="315">
                  <c:v>1178.8680143816864</c:v>
                </c:pt>
                <c:pt idx="316">
                  <c:v>1179.3042620494136</c:v>
                </c:pt>
                <c:pt idx="317">
                  <c:v>1179.121646746644</c:v>
                </c:pt>
                <c:pt idx="318">
                  <c:v>1179.3955697007984</c:v>
                </c:pt>
                <c:pt idx="319">
                  <c:v>1178.9136682073788</c:v>
                </c:pt>
                <c:pt idx="320">
                  <c:v>1178.8477237924897</c:v>
                </c:pt>
                <c:pt idx="321">
                  <c:v>1179.0303390952593</c:v>
                </c:pt>
                <c:pt idx="322">
                  <c:v>1179.7810908955341</c:v>
                </c:pt>
                <c:pt idx="323">
                  <c:v>1179.8774711942181</c:v>
                </c:pt>
                <c:pt idx="324">
                  <c:v>1180.004287376697</c:v>
                </c:pt>
                <c:pt idx="325">
                  <c:v>1179.9231250199105</c:v>
                </c:pt>
                <c:pt idx="326">
                  <c:v>1180.0550138496887</c:v>
                </c:pt>
                <c:pt idx="327">
                  <c:v>1180.3745906295353</c:v>
                </c:pt>
                <c:pt idx="328">
                  <c:v>1180.202120621364</c:v>
                </c:pt>
                <c:pt idx="329">
                  <c:v>1180.6383682890912</c:v>
                </c:pt>
                <c:pt idx="330">
                  <c:v>1180.10574032268</c:v>
                </c:pt>
                <c:pt idx="331">
                  <c:v>1180.5115521066125</c:v>
                </c:pt>
                <c:pt idx="332">
                  <c:v>1180.658658878288</c:v>
                </c:pt>
                <c:pt idx="333">
                  <c:v>1180.3187915092446</c:v>
                </c:pt>
                <c:pt idx="334">
                  <c:v>1181.1659236082035</c:v>
                </c:pt>
                <c:pt idx="335">
                  <c:v>1180.8463468283567</c:v>
                </c:pt>
                <c:pt idx="336">
                  <c:v>1180.8311288864593</c:v>
                </c:pt>
                <c:pt idx="337">
                  <c:v>1181.3840474420672</c:v>
                </c:pt>
                <c:pt idx="338">
                  <c:v>1181.0644706622204</c:v>
                </c:pt>
                <c:pt idx="339">
                  <c:v>1181.2572312595883</c:v>
                </c:pt>
                <c:pt idx="340">
                  <c:v>1181.348538910973</c:v>
                </c:pt>
                <c:pt idx="341">
                  <c:v>1181.2318680230924</c:v>
                </c:pt>
                <c:pt idx="342">
                  <c:v>1180.9427271270406</c:v>
                </c:pt>
                <c:pt idx="343">
                  <c:v>1181.8405856989912</c:v>
                </c:pt>
                <c:pt idx="344">
                  <c:v>1181.1709962555026</c:v>
                </c:pt>
                <c:pt idx="345">
                  <c:v>1181.24708596499</c:v>
                </c:pt>
                <c:pt idx="346">
                  <c:v>1182.0942180639488</c:v>
                </c:pt>
                <c:pt idx="347">
                  <c:v>1181.0949065460152</c:v>
                </c:pt>
                <c:pt idx="348">
                  <c:v>1181.9775471760684</c:v>
                </c:pt>
                <c:pt idx="349">
                  <c:v>1181.6376798070248</c:v>
                </c:pt>
                <c:pt idx="350">
                  <c:v>1182.1703077734362</c:v>
                </c:pt>
                <c:pt idx="351">
                  <c:v>1181.8304404043929</c:v>
                </c:pt>
                <c:pt idx="352">
                  <c:v>1181.9572565868716</c:v>
                </c:pt>
                <c:pt idx="353">
                  <c:v>1181.8000045205979</c:v>
                </c:pt>
                <c:pt idx="354">
                  <c:v>1182.0232010017608</c:v>
                </c:pt>
                <c:pt idx="355">
                  <c:v>1182.1195813004445</c:v>
                </c:pt>
                <c:pt idx="356">
                  <c:v>1182.0688548274532</c:v>
                </c:pt>
                <c:pt idx="357">
                  <c:v>1182.1195813004445</c:v>
                </c:pt>
                <c:pt idx="358">
                  <c:v>1181.2420133176909</c:v>
                </c:pt>
                <c:pt idx="359">
                  <c:v>1181.8659489354868</c:v>
                </c:pt>
                <c:pt idx="360">
                  <c:v>1182.4848119059836</c:v>
                </c:pt>
                <c:pt idx="361">
                  <c:v>1182.4239401383938</c:v>
                </c:pt>
                <c:pt idx="362">
                  <c:v>1181.7847865787005</c:v>
                </c:pt>
                <c:pt idx="363">
                  <c:v>1181.6224618651274</c:v>
                </c:pt>
                <c:pt idx="364">
                  <c:v>1181.8253677570935</c:v>
                </c:pt>
                <c:pt idx="365">
                  <c:v>1181.774641284102</c:v>
                </c:pt>
                <c:pt idx="366">
                  <c:v>1181.972474528769</c:v>
                </c:pt>
                <c:pt idx="367">
                  <c:v>1182.1804530680345</c:v>
                </c:pt>
                <c:pt idx="368">
                  <c:v>1182.1449445369406</c:v>
                </c:pt>
                <c:pt idx="369">
                  <c:v>1181.7594233422046</c:v>
                </c:pt>
                <c:pt idx="370">
                  <c:v>1181.3028850852806</c:v>
                </c:pt>
                <c:pt idx="371">
                  <c:v>1181.7492780476064</c:v>
                </c:pt>
                <c:pt idx="372">
                  <c:v>1181.8558036408886</c:v>
                </c:pt>
                <c:pt idx="373">
                  <c:v>1181.2673765541865</c:v>
                </c:pt>
                <c:pt idx="374">
                  <c:v>1181.901457466581</c:v>
                </c:pt>
                <c:pt idx="375">
                  <c:v>1181.3637568528707</c:v>
                </c:pt>
                <c:pt idx="376">
                  <c:v>1181.9369659976751</c:v>
                </c:pt>
                <c:pt idx="377">
                  <c:v>1181.8000045205979</c:v>
                </c:pt>
                <c:pt idx="378">
                  <c:v>1181.8202951097944</c:v>
                </c:pt>
                <c:pt idx="379">
                  <c:v>1181.4094106785628</c:v>
                </c:pt>
                <c:pt idx="380">
                  <c:v>1181.4601371515544</c:v>
                </c:pt>
                <c:pt idx="381">
                  <c:v>1181.7137695165122</c:v>
                </c:pt>
                <c:pt idx="382">
                  <c:v>1181.4043380312637</c:v>
                </c:pt>
                <c:pt idx="383">
                  <c:v>1181.1253424298102</c:v>
                </c:pt>
                <c:pt idx="384">
                  <c:v>1181.6173892178283</c:v>
                </c:pt>
                <c:pt idx="385">
                  <c:v>1181.3282483217765</c:v>
                </c:pt>
                <c:pt idx="386">
                  <c:v>1181.1811415501008</c:v>
                </c:pt>
                <c:pt idx="387">
                  <c:v>1181.3891200893663</c:v>
                </c:pt>
                <c:pt idx="388">
                  <c:v>1180.8260562391602</c:v>
                </c:pt>
                <c:pt idx="389">
                  <c:v>1181.0644706622204</c:v>
                </c:pt>
                <c:pt idx="390">
                  <c:v>1180.5673512269032</c:v>
                </c:pt>
                <c:pt idx="391">
                  <c:v>1180.9427271270406</c:v>
                </c:pt>
                <c:pt idx="392">
                  <c:v>1180.8514194756558</c:v>
                </c:pt>
                <c:pt idx="393">
                  <c:v>1181.0086715419297</c:v>
                </c:pt>
                <c:pt idx="394">
                  <c:v>1180.5724238742023</c:v>
                </c:pt>
                <c:pt idx="395">
                  <c:v>1180.9072185959467</c:v>
                </c:pt>
                <c:pt idx="396">
                  <c:v>1180.0499412023894</c:v>
                </c:pt>
                <c:pt idx="397">
                  <c:v>1180.2224112105607</c:v>
                </c:pt>
                <c:pt idx="398">
                  <c:v>1179.9941420820987</c:v>
                </c:pt>
                <c:pt idx="399">
                  <c:v>1179.5934029454654</c:v>
                </c:pt>
                <c:pt idx="400">
                  <c:v>1179.943415609107</c:v>
                </c:pt>
                <c:pt idx="401">
                  <c:v>1180.0397959077911</c:v>
                </c:pt>
                <c:pt idx="402">
                  <c:v>1179.6035482400639</c:v>
                </c:pt>
                <c:pt idx="403">
                  <c:v>1179.1317920412425</c:v>
                </c:pt>
                <c:pt idx="404">
                  <c:v>1179.6187661819613</c:v>
                </c:pt>
                <c:pt idx="405">
                  <c:v>1179.2129543980288</c:v>
                </c:pt>
                <c:pt idx="406">
                  <c:v>1179.4716594102856</c:v>
                </c:pt>
                <c:pt idx="407">
                  <c:v>1179.2738261656186</c:v>
                </c:pt>
                <c:pt idx="408">
                  <c:v>1178.7665614357034</c:v>
                </c:pt>
                <c:pt idx="409">
                  <c:v>1178.6194546640277</c:v>
                </c:pt>
                <c:pt idx="410">
                  <c:v>1178.0614634611206</c:v>
                </c:pt>
                <c:pt idx="411">
                  <c:v>1178.3861128882666</c:v>
                </c:pt>
                <c:pt idx="412">
                  <c:v>1178.3607496517709</c:v>
                </c:pt>
                <c:pt idx="413">
                  <c:v>1177.5846346150001</c:v>
                </c:pt>
                <c:pt idx="414">
                  <c:v>1177.9092840421461</c:v>
                </c:pt>
                <c:pt idx="415">
                  <c:v>1177.6455063825899</c:v>
                </c:pt>
                <c:pt idx="416">
                  <c:v>1176.9556263499051</c:v>
                </c:pt>
                <c:pt idx="417">
                  <c:v>1176.6157589808615</c:v>
                </c:pt>
                <c:pt idx="418">
                  <c:v>1176.6461948646565</c:v>
                </c:pt>
                <c:pt idx="419">
                  <c:v>1176.6766307484515</c:v>
                </c:pt>
                <c:pt idx="420">
                  <c:v>1175.8294986494925</c:v>
                </c:pt>
                <c:pt idx="421">
                  <c:v>1175.4896312804494</c:v>
                </c:pt>
                <c:pt idx="422">
                  <c:v>1175.2512168573887</c:v>
                </c:pt>
                <c:pt idx="423">
                  <c:v>1175.0584562600209</c:v>
                </c:pt>
                <c:pt idx="424">
                  <c:v>1175.0381656708246</c:v>
                </c:pt>
                <c:pt idx="425">
                  <c:v>1174.0642173893866</c:v>
                </c:pt>
                <c:pt idx="426">
                  <c:v>1174.1859609245664</c:v>
                </c:pt>
                <c:pt idx="427">
                  <c:v>1174.2721959286521</c:v>
                </c:pt>
                <c:pt idx="428">
                  <c:v>1173.68376884195</c:v>
                </c:pt>
                <c:pt idx="429">
                  <c:v>1173.1765041120345</c:v>
                </c:pt>
                <c:pt idx="430">
                  <c:v>1173.0344699876582</c:v>
                </c:pt>
                <c:pt idx="431">
                  <c:v>1172.8062008591965</c:v>
                </c:pt>
                <c:pt idx="432" formatCode="General">
                  <c:v>1171.4974578560145</c:v>
                </c:pt>
                <c:pt idx="433" formatCode="General">
                  <c:v>1170.9090307693123</c:v>
                </c:pt>
                <c:pt idx="434" formatCode="General">
                  <c:v>1170.8785948855175</c:v>
                </c:pt>
                <c:pt idx="435" formatCode="General">
                  <c:v>1170.2597319150207</c:v>
                </c:pt>
                <c:pt idx="436" formatCode="General">
                  <c:v>1170.1582789690374</c:v>
                </c:pt>
                <c:pt idx="437" formatCode="General">
                  <c:v>1169.0727324470186</c:v>
                </c:pt>
                <c:pt idx="438" formatCode="General">
                  <c:v>1168.8951897915479</c:v>
                </c:pt>
                <c:pt idx="439" formatCode="General">
                  <c:v>1168.5502497752054</c:v>
                </c:pt>
                <c:pt idx="440" formatCode="General">
                  <c:v>1168.1545832858712</c:v>
                </c:pt>
                <c:pt idx="441" formatCode="General">
                  <c:v>1167.0183102908607</c:v>
                </c:pt>
                <c:pt idx="442" formatCode="General">
                  <c:v>1166.9980197016641</c:v>
                </c:pt>
                <c:pt idx="443" formatCode="General">
                  <c:v>1165.9733449472346</c:v>
                </c:pt>
                <c:pt idx="444" formatCode="General">
                  <c:v>1165.8211655282601</c:v>
                </c:pt>
                <c:pt idx="445" formatCode="General">
                  <c:v>1164.933452250908</c:v>
                </c:pt>
                <c:pt idx="446" formatCode="General">
                  <c:v>1164.3044439858127</c:v>
                </c:pt>
                <c:pt idx="447" formatCode="General">
                  <c:v>1164.0964654465474</c:v>
                </c:pt>
                <c:pt idx="448" formatCode="General">
                  <c:v>1163.1833889326995</c:v>
                </c:pt>
                <c:pt idx="449" formatCode="General">
                  <c:v>1162.8841027420497</c:v>
                </c:pt>
                <c:pt idx="450" formatCode="General">
                  <c:v>1162.1333509417746</c:v>
                </c:pt>
                <c:pt idx="451" formatCode="General">
                  <c:v>1160.8296805858918</c:v>
                </c:pt>
                <c:pt idx="452" formatCode="General">
                  <c:v>1160.6014114574298</c:v>
                </c:pt>
                <c:pt idx="453" formatCode="General">
                  <c:v>1159.8455870098558</c:v>
                </c:pt>
                <c:pt idx="454" formatCode="General">
                  <c:v>1159.1100531514783</c:v>
                </c:pt>
                <c:pt idx="455" formatCode="General">
                  <c:v>1157.9991433929633</c:v>
                </c:pt>
                <c:pt idx="456" formatCode="General">
                  <c:v>1157.6339127874244</c:v>
                </c:pt>
                <c:pt idx="457" formatCode="General">
                  <c:v>1157.0759215845171</c:v>
                </c:pt>
                <c:pt idx="458" formatCode="General">
                  <c:v>1156.2947339004472</c:v>
                </c:pt>
                <c:pt idx="459" formatCode="General">
                  <c:v>1155.0975891378469</c:v>
                </c:pt>
                <c:pt idx="460" formatCode="General">
                  <c:v>1154.9251191296755</c:v>
                </c:pt>
                <c:pt idx="461" formatCode="General">
                  <c:v>1153.8750811387504</c:v>
                </c:pt>
                <c:pt idx="462" formatCode="General">
                  <c:v>1152.9822952140992</c:v>
                </c:pt>
                <c:pt idx="463" formatCode="General">
                  <c:v>1152.4699578368845</c:v>
                </c:pt>
                <c:pt idx="464" formatCode="General">
                  <c:v>1151.764859862302</c:v>
                </c:pt>
                <c:pt idx="465" formatCode="General">
                  <c:v>1150.8061295227617</c:v>
                </c:pt>
                <c:pt idx="466" formatCode="General">
                  <c:v>1150.0097238967944</c:v>
                </c:pt>
                <c:pt idx="467" formatCode="General">
                  <c:v>1149.5886941709646</c:v>
                </c:pt>
                <c:pt idx="468" formatCode="General">
                  <c:v>1148.7263441301084</c:v>
                </c:pt>
                <c:pt idx="469" formatCode="General">
                  <c:v>1147.9451564460385</c:v>
                </c:pt>
                <c:pt idx="470" formatCode="General">
                  <c:v>1147.2603490606525</c:v>
                </c:pt>
                <c:pt idx="471" formatCode="General">
                  <c:v>1145.9566787047697</c:v>
                </c:pt>
                <c:pt idx="472" formatCode="General">
                  <c:v>1145.3175251450762</c:v>
                </c:pt>
                <c:pt idx="473" formatCode="General">
                  <c:v>1144.2877777433478</c:v>
                </c:pt>
                <c:pt idx="474" formatCode="General">
                  <c:v>1143.3797738767989</c:v>
                </c:pt>
                <c:pt idx="475" formatCode="General">
                  <c:v>1142.6797485495158</c:v>
                </c:pt>
                <c:pt idx="476" formatCode="General">
                  <c:v>1142.0405949898222</c:v>
                </c:pt>
                <c:pt idx="477" formatCode="General">
                  <c:v>1140.8688134637175</c:v>
                </c:pt>
                <c:pt idx="478" formatCode="General">
                  <c:v>1140.6506896298538</c:v>
                </c:pt>
                <c:pt idx="479" formatCode="General">
                  <c:v>1139.3825278050651</c:v>
                </c:pt>
                <c:pt idx="480" formatCode="General">
                  <c:v>1138.3832162871317</c:v>
                </c:pt>
                <c:pt idx="481" formatCode="General">
                  <c:v>1137.5360841881727</c:v>
                </c:pt>
                <c:pt idx="482" formatCode="General">
                  <c:v>1136.3693753093671</c:v>
                </c:pt>
                <c:pt idx="483" formatCode="General">
                  <c:v>1135.7708029280668</c:v>
                </c:pt>
                <c:pt idx="484" formatCode="General">
                  <c:v>1135.1722305467665</c:v>
                </c:pt>
                <c:pt idx="485" formatCode="General">
                  <c:v>1134.167846381534</c:v>
                </c:pt>
                <c:pt idx="486" formatCode="General">
                  <c:v>1133.1127357433097</c:v>
                </c:pt>
                <c:pt idx="487" formatCode="General">
                  <c:v>1132.0677703996837</c:v>
                </c:pt>
                <c:pt idx="488" formatCode="General">
                  <c:v>1131.1090400601436</c:v>
                </c:pt>
                <c:pt idx="489" formatCode="General">
                  <c:v>1130.2517626665865</c:v>
                </c:pt>
                <c:pt idx="490" formatCode="General">
                  <c:v>1129.0850537877807</c:v>
                </c:pt>
                <c:pt idx="491" formatCode="General">
                  <c:v>1128.7401137714382</c:v>
                </c:pt>
                <c:pt idx="492" formatCode="General">
                  <c:v>1127.5277510669403</c:v>
                </c:pt>
                <c:pt idx="493" formatCode="General">
                  <c:v>1126.2088627691599</c:v>
                </c:pt>
                <c:pt idx="494" formatCode="General">
                  <c:v>1126.1023371758777</c:v>
                </c:pt>
                <c:pt idx="495" formatCode="General">
                  <c:v>1124.9001197659779</c:v>
                </c:pt>
                <c:pt idx="496" formatCode="General">
                  <c:v>1124.2406756170878</c:v>
                </c:pt>
                <c:pt idx="497" formatCode="General">
                  <c:v>1122.8710608463161</c:v>
                </c:pt>
                <c:pt idx="498" formatCode="General">
                  <c:v>1122.2014714028276</c:v>
                </c:pt>
                <c:pt idx="499" formatCode="General">
                  <c:v>1121.3746298930655</c:v>
                </c:pt>
                <c:pt idx="500" formatCode="General">
                  <c:v>1119.9644339439003</c:v>
                </c:pt>
                <c:pt idx="501" formatCode="General">
                  <c:v>1119.0817933138474</c:v>
                </c:pt>
                <c:pt idx="502" formatCode="General">
                  <c:v>1118.2194432729912</c:v>
                </c:pt>
                <c:pt idx="503" formatCode="General">
                  <c:v>1117.1440420455704</c:v>
                </c:pt>
                <c:pt idx="504" formatCode="General">
                  <c:v>1116.0432775816537</c:v>
                </c:pt>
                <c:pt idx="505" formatCode="General">
                  <c:v>1115.2164360718916</c:v>
                </c:pt>
                <c:pt idx="506" formatCode="General">
                  <c:v>1114.1613254336671</c:v>
                </c:pt>
                <c:pt idx="507" formatCode="General">
                  <c:v>1113.4410095171872</c:v>
                </c:pt>
                <c:pt idx="508" formatCode="General">
                  <c:v>1112.4822791776471</c:v>
                </c:pt>
                <c:pt idx="509" formatCode="General">
                  <c:v>1111.4373138340211</c:v>
                </c:pt>
                <c:pt idx="510" formatCode="General">
                  <c:v>1110.549600556669</c:v>
                </c:pt>
                <c:pt idx="511" formatCode="General">
                  <c:v>1109.4944899184447</c:v>
                </c:pt>
                <c:pt idx="512" formatCode="General">
                  <c:v>1108.6777937032809</c:v>
                </c:pt>
                <c:pt idx="513" formatCode="General">
                  <c:v>1107.3842686419964</c:v>
                </c:pt>
                <c:pt idx="514" formatCode="General">
                  <c:v>1106.3849571240628</c:v>
                </c:pt>
                <c:pt idx="515" formatCode="General">
                  <c:v>1105.3957909007277</c:v>
                </c:pt>
                <c:pt idx="516" formatCode="General">
                  <c:v>1103.8841420055796</c:v>
                </c:pt>
                <c:pt idx="517" formatCode="General">
                  <c:v>1104.3609708517001</c:v>
                </c:pt>
                <c:pt idx="518" formatCode="General">
                  <c:v>1103.04208255392</c:v>
                </c:pt>
                <c:pt idx="519" formatCode="General">
                  <c:v>1101.8094292602254</c:v>
                </c:pt>
                <c:pt idx="520" formatCode="General">
                  <c:v>1101.2869465884123</c:v>
                </c:pt>
                <c:pt idx="521" formatCode="General">
                  <c:v>1099.2426697268529</c:v>
                </c:pt>
                <c:pt idx="522" formatCode="General">
                  <c:v>1098.6491699928517</c:v>
                </c:pt>
                <c:pt idx="523" formatCode="General">
                  <c:v>1098.0150890804575</c:v>
                </c:pt>
                <c:pt idx="524" formatCode="General">
                  <c:v>1097.2897005166783</c:v>
                </c:pt>
                <c:pt idx="525" formatCode="General">
                  <c:v>1095.8997951567098</c:v>
                </c:pt>
                <c:pt idx="526" formatCode="General">
                  <c:v>1094.1091506601081</c:v>
                </c:pt>
                <c:pt idx="527" formatCode="General">
                  <c:v>1093.8758088843472</c:v>
                </c:pt>
                <c:pt idx="528" formatCode="General">
                  <c:v>1092.993168254294</c:v>
                </c:pt>
                <c:pt idx="529" formatCode="General">
                  <c:v>1092.1967626283267</c:v>
                </c:pt>
                <c:pt idx="530" formatCode="General">
                  <c:v>1090.9387460981363</c:v>
                </c:pt>
                <c:pt idx="531" formatCode="General">
                  <c:v>1089.4981142651766</c:v>
                </c:pt>
                <c:pt idx="532" formatCode="General">
                  <c:v>1088.8234521743889</c:v>
                </c:pt>
                <c:pt idx="533" formatCode="General">
                  <c:v>1087.8241406564555</c:v>
                </c:pt>
                <c:pt idx="534" formatCode="General">
                  <c:v>1087.0429529723856</c:v>
                </c:pt>
                <c:pt idx="535" formatCode="General">
                  <c:v>1086.1045132220418</c:v>
                </c:pt>
                <c:pt idx="536" formatCode="General">
                  <c:v>1084.4457575552183</c:v>
                </c:pt>
                <c:pt idx="537" formatCode="General">
                  <c:v>1084.1921251902604</c:v>
                </c:pt>
                <c:pt idx="538" formatCode="General">
                  <c:v>1082.7464207100013</c:v>
                </c:pt>
                <c:pt idx="539" formatCode="General">
                  <c:v>1083.131941904737</c:v>
                </c:pt>
                <c:pt idx="540" formatCode="General">
                  <c:v>1081.1688273999641</c:v>
                </c:pt>
                <c:pt idx="541" formatCode="General">
                  <c:v>1080.4028576577919</c:v>
                </c:pt>
                <c:pt idx="542" formatCode="General">
                  <c:v>1078.997734355926</c:v>
                </c:pt>
                <c:pt idx="543" formatCode="General">
                  <c:v>1077.3440513364014</c:v>
                </c:pt>
                <c:pt idx="544" formatCode="General">
                  <c:v>1076.9940386727599</c:v>
                </c:pt>
                <c:pt idx="545" formatCode="General">
                  <c:v>1075.5381888979023</c:v>
                </c:pt>
                <c:pt idx="546" formatCode="General">
                  <c:v>1074.8229456287215</c:v>
                </c:pt>
                <c:pt idx="547" formatCode="General">
                  <c:v>1073.6815999864116</c:v>
                </c:pt>
                <c:pt idx="548" formatCode="General">
                  <c:v>1072.2612587426484</c:v>
                </c:pt>
                <c:pt idx="549" formatCode="General">
                  <c:v>1071.2112207517234</c:v>
                </c:pt>
                <c:pt idx="550" formatCode="General">
                  <c:v>1070.4756868933459</c:v>
                </c:pt>
                <c:pt idx="551" formatCode="General">
                  <c:v>1069.3292686037369</c:v>
                </c:pt>
                <c:pt idx="552" formatCode="General">
                  <c:v>1068.2285041398202</c:v>
                </c:pt>
                <c:pt idx="553" formatCode="General">
                  <c:v>1067.0212140826213</c:v>
                </c:pt>
                <c:pt idx="554" formatCode="General">
                  <c:v>1066.2248084566543</c:v>
                </c:pt>
                <c:pt idx="555" formatCode="General">
                  <c:v>1065.0580995778485</c:v>
                </c:pt>
                <c:pt idx="556" formatCode="General">
                  <c:v>1064.2667665991803</c:v>
                </c:pt>
                <c:pt idx="557" formatCode="General">
                  <c:v>1062.8362800608186</c:v>
                </c:pt>
                <c:pt idx="558" formatCode="General">
                  <c:v>1061.3804302859612</c:v>
                </c:pt>
                <c:pt idx="559" formatCode="General">
                  <c:v>1061.0101270331229</c:v>
                </c:pt>
                <c:pt idx="560" formatCode="General">
                  <c:v>1060.2238667017539</c:v>
                </c:pt>
                <c:pt idx="561" formatCode="General">
                  <c:v>1058.5397477984345</c:v>
                </c:pt>
                <c:pt idx="562" formatCode="General">
                  <c:v>1057.5404362805009</c:v>
                </c:pt>
                <c:pt idx="563" formatCode="General">
                  <c:v>1056.0287873853529</c:v>
                </c:pt>
                <c:pt idx="564" formatCode="General">
                  <c:v>1055.3287620580695</c:v>
                </c:pt>
                <c:pt idx="565" formatCode="General">
                  <c:v>1054.7352623240683</c:v>
                </c:pt>
                <c:pt idx="566" formatCode="General">
                  <c:v>1052.9141819436716</c:v>
                </c:pt>
                <c:pt idx="567" formatCode="General">
                  <c:v>1051.321370691737</c:v>
                </c:pt>
                <c:pt idx="568" formatCode="General">
                  <c:v>1050.7785974307276</c:v>
                </c:pt>
                <c:pt idx="569" formatCode="General">
                  <c:v>1049.7387047344007</c:v>
                </c:pt>
                <c:pt idx="570" formatCode="General">
                  <c:v>1048.7038846853734</c:v>
                </c:pt>
                <c:pt idx="571" formatCode="General">
                  <c:v>1047.2480349105158</c:v>
                </c:pt>
                <c:pt idx="572" formatCode="General">
                  <c:v>1046.6443898819164</c:v>
                </c:pt>
                <c:pt idx="573" formatCode="General">
                  <c:v>1044.4580788959806</c:v>
                </c:pt>
                <c:pt idx="574" formatCode="General">
                  <c:v>1044.2196644729204</c:v>
                </c:pt>
                <c:pt idx="575" formatCode="General">
                  <c:v>1043.3522417847648</c:v>
                </c:pt>
                <c:pt idx="576" formatCode="General">
                  <c:v>1042.1601696694634</c:v>
                </c:pt>
                <c:pt idx="577" formatCode="General">
                  <c:v>1041.0137513798545</c:v>
                </c:pt>
                <c:pt idx="578" formatCode="General">
                  <c:v>1040.0600936876133</c:v>
                </c:pt>
                <c:pt idx="579" formatCode="General">
                  <c:v>1038.7158421533372</c:v>
                </c:pt>
                <c:pt idx="580" formatCode="General">
                  <c:v>1037.8585647597804</c:v>
                </c:pt>
                <c:pt idx="581" formatCode="General">
                  <c:v>1036.3570611592304</c:v>
                </c:pt>
                <c:pt idx="582" formatCode="General">
                  <c:v>1035.2918052264081</c:v>
                </c:pt>
                <c:pt idx="583" formatCode="General">
                  <c:v>1033.4555069041139</c:v>
                </c:pt>
                <c:pt idx="584" formatCode="General">
                  <c:v>1032.9076609958051</c:v>
                </c:pt>
                <c:pt idx="585" formatCode="General">
                  <c:v>1031.5228282831358</c:v>
                </c:pt>
                <c:pt idx="586" formatCode="General">
                  <c:v>1030.4423544084159</c:v>
                </c:pt>
                <c:pt idx="587" formatCode="General">
                  <c:v>1028.3777869576597</c:v>
                </c:pt>
                <c:pt idx="588" formatCode="General">
                  <c:v>1028.5299663766345</c:v>
                </c:pt>
                <c:pt idx="589" formatCode="General">
                  <c:v>1026.9371551246998</c:v>
                </c:pt>
                <c:pt idx="590" formatCode="General">
                  <c:v>1025.9074077229714</c:v>
                </c:pt>
                <c:pt idx="591" formatCode="General">
                  <c:v>1025.1059294497049</c:v>
                </c:pt>
                <c:pt idx="592" formatCode="General">
                  <c:v>1023.8225496830188</c:v>
                </c:pt>
                <c:pt idx="593" formatCode="General">
                  <c:v>1022.3413366716655</c:v>
                </c:pt>
                <c:pt idx="594" formatCode="General">
                  <c:v>1021.6920378173738</c:v>
                </c:pt>
                <c:pt idx="595" formatCode="General">
                  <c:v>1019.6426883085152</c:v>
                </c:pt>
                <c:pt idx="596" formatCode="General">
                  <c:v>1018.4506161932138</c:v>
                </c:pt>
                <c:pt idx="597" formatCode="General">
                  <c:v>1017.5324670320668</c:v>
                </c:pt>
                <c:pt idx="598" formatCode="General">
                  <c:v>1015.8584934233457</c:v>
                </c:pt>
                <c:pt idx="599" formatCode="General">
                  <c:v>1015.3410833988319</c:v>
                </c:pt>
                <c:pt idx="600" formatCode="General">
                  <c:v>1013.6772550847091</c:v>
                </c:pt>
                <c:pt idx="601" formatCode="General">
                  <c:v>1012.7134520978698</c:v>
                </c:pt>
                <c:pt idx="602" formatCode="General">
                  <c:v>1011.7395038164319</c:v>
                </c:pt>
                <c:pt idx="603" formatCode="General">
                  <c:v>1009.6698637183769</c:v>
                </c:pt>
                <c:pt idx="604" formatCode="General">
                  <c:v>1009.1423083992646</c:v>
                </c:pt>
                <c:pt idx="605" formatCode="General">
                  <c:v>1007.640804798715</c:v>
                </c:pt>
                <c:pt idx="606" formatCode="General">
                  <c:v>1006.5146770983025</c:v>
                </c:pt>
                <c:pt idx="607" formatCode="General">
                  <c:v>1005.2262246843172</c:v>
                </c:pt>
                <c:pt idx="608" formatCode="General">
                  <c:v>1003.6080501958868</c:v>
                </c:pt>
                <c:pt idx="609" formatCode="General">
                  <c:v>1002.2587260143115</c:v>
                </c:pt>
                <c:pt idx="610" formatCode="General">
                  <c:v>1001.4318845045495</c:v>
                </c:pt>
                <c:pt idx="611" formatCode="General">
                  <c:v>999.98110737699108</c:v>
                </c:pt>
                <c:pt idx="612" formatCode="General">
                  <c:v>999.11368468883575</c:v>
                </c:pt>
                <c:pt idx="613" formatCode="General">
                  <c:v>997.56145461529422</c:v>
                </c:pt>
                <c:pt idx="614" formatCode="General">
                  <c:v>996.01429718905194</c:v>
                </c:pt>
                <c:pt idx="615" formatCode="General">
                  <c:v>995.41065216045263</c:v>
                </c:pt>
                <c:pt idx="616" formatCode="General">
                  <c:v>993.33086676779919</c:v>
                </c:pt>
                <c:pt idx="617" formatCode="General">
                  <c:v>992.48373466884027</c:v>
                </c:pt>
                <c:pt idx="618" formatCode="General">
                  <c:v>990.51554751676804</c:v>
                </c:pt>
                <c:pt idx="619" formatCode="General">
                  <c:v>989.98799219765601</c:v>
                </c:pt>
                <c:pt idx="620" formatCode="General">
                  <c:v>987.96907857259248</c:v>
                </c:pt>
                <c:pt idx="621" formatCode="General">
                  <c:v>987.36543354399294</c:v>
                </c:pt>
                <c:pt idx="622" formatCode="General">
                  <c:v>985.93494700563133</c:v>
                </c:pt>
                <c:pt idx="623" formatCode="General">
                  <c:v>984.59576811865452</c:v>
                </c:pt>
                <c:pt idx="624" formatCode="General">
                  <c:v>983.62689248451579</c:v>
                </c:pt>
                <c:pt idx="625" formatCode="General">
                  <c:v>981.75001298382858</c:v>
                </c:pt>
                <c:pt idx="626" formatCode="General">
                  <c:v>980.58330410502288</c:v>
                </c:pt>
                <c:pt idx="627" formatCode="General">
                  <c:v>979.10716374096899</c:v>
                </c:pt>
                <c:pt idx="628" formatCode="General">
                  <c:v>978.15857869602701</c:v>
                </c:pt>
                <c:pt idx="629" formatCode="General">
                  <c:v>976.83969039824672</c:v>
                </c:pt>
                <c:pt idx="630" formatCode="General">
                  <c:v>975.87588741140723</c:v>
                </c:pt>
                <c:pt idx="631" formatCode="General">
                  <c:v>974.19176850808788</c:v>
                </c:pt>
                <c:pt idx="632" formatCode="General">
                  <c:v>972.92360668329911</c:v>
                </c:pt>
                <c:pt idx="633" formatCode="General">
                  <c:v>971.09745365560343</c:v>
                </c:pt>
                <c:pt idx="634" formatCode="General">
                  <c:v>969.68218505913933</c:v>
                </c:pt>
                <c:pt idx="635" formatCode="General">
                  <c:v>968.50533088573536</c:v>
                </c:pt>
                <c:pt idx="636" formatCode="General">
                  <c:v>967.20673317715159</c:v>
                </c:pt>
                <c:pt idx="637" formatCode="General">
                  <c:v>966.06538753484176</c:v>
                </c:pt>
                <c:pt idx="638" formatCode="General">
                  <c:v>963.97545684758995</c:v>
                </c:pt>
                <c:pt idx="639" formatCode="General">
                  <c:v>963.1384700432294</c:v>
                </c:pt>
                <c:pt idx="640" formatCode="General">
                  <c:v>961.57609467508973</c:v>
                </c:pt>
                <c:pt idx="641" formatCode="General">
                  <c:v>960.27749696650619</c:v>
                </c:pt>
                <c:pt idx="642" formatCode="General">
                  <c:v>959.10064279310222</c:v>
                </c:pt>
                <c:pt idx="643" formatCode="General">
                  <c:v>957.33028888569709</c:v>
                </c:pt>
                <c:pt idx="644" formatCode="General">
                  <c:v>956.43750296104588</c:v>
                </c:pt>
                <c:pt idx="645" formatCode="General">
                  <c:v>954.83961906181219</c:v>
                </c:pt>
                <c:pt idx="646" formatCode="General">
                  <c:v>952.73954307996212</c:v>
                </c:pt>
                <c:pt idx="647" formatCode="General">
                  <c:v>951.74023156202861</c:v>
                </c:pt>
                <c:pt idx="648" formatCode="General">
                  <c:v>950.29452708176927</c:v>
                </c:pt>
                <c:pt idx="649" formatCode="General">
                  <c:v>949.19376261785283</c:v>
                </c:pt>
                <c:pt idx="650" formatCode="General">
                  <c:v>947.26108399687496</c:v>
                </c:pt>
                <c:pt idx="651" formatCode="General">
                  <c:v>946.42409719251418</c:v>
                </c:pt>
                <c:pt idx="652" formatCode="General">
                  <c:v>945.20666184071717</c:v>
                </c:pt>
                <c:pt idx="653" formatCode="General">
                  <c:v>943.6899402982699</c:v>
                </c:pt>
                <c:pt idx="654" formatCode="General">
                  <c:v>941.76740697189007</c:v>
                </c:pt>
                <c:pt idx="655" formatCode="General">
                  <c:v>940.22532219294715</c:v>
                </c:pt>
                <c:pt idx="656" formatCode="General">
                  <c:v>938.57671182072181</c:v>
                </c:pt>
                <c:pt idx="657" formatCode="General">
                  <c:v>937.04477233637704</c:v>
                </c:pt>
                <c:pt idx="658" formatCode="General">
                  <c:v>935.56863197232303</c:v>
                </c:pt>
                <c:pt idx="659" formatCode="General">
                  <c:v>934.22438043804686</c:v>
                </c:pt>
                <c:pt idx="660" formatCode="General">
                  <c:v>932.43880858874422</c:v>
                </c:pt>
                <c:pt idx="661" formatCode="General">
                  <c:v>931.50036883840085</c:v>
                </c:pt>
                <c:pt idx="662" formatCode="General">
                  <c:v>930.22713436631307</c:v>
                </c:pt>
                <c:pt idx="663" formatCode="General">
                  <c:v>928.3908360440189</c:v>
                </c:pt>
                <c:pt idx="664" formatCode="General">
                  <c:v>926.72700772989617</c:v>
                </c:pt>
                <c:pt idx="665" formatCode="General">
                  <c:v>925.09361529956811</c:v>
                </c:pt>
                <c:pt idx="666" formatCode="General">
                  <c:v>924.65229498454175</c:v>
                </c:pt>
                <c:pt idx="667" formatCode="General">
                  <c:v>922.4000395837171</c:v>
                </c:pt>
                <c:pt idx="668" formatCode="General">
                  <c:v>921.41594600768099</c:v>
                </c:pt>
                <c:pt idx="669" formatCode="General">
                  <c:v>919.38688708801908</c:v>
                </c:pt>
                <c:pt idx="670" formatCode="General">
                  <c:v>918.1795970308201</c:v>
                </c:pt>
                <c:pt idx="671" formatCode="General">
                  <c:v>916.71360196136447</c:v>
                </c:pt>
                <c:pt idx="672" formatCode="General">
                  <c:v>915.02441041074576</c:v>
                </c:pt>
                <c:pt idx="673" formatCode="General">
                  <c:v>913.1728941465542</c:v>
                </c:pt>
                <c:pt idx="674" formatCode="General">
                  <c:v>911.85907849607327</c:v>
                </c:pt>
                <c:pt idx="675" formatCode="General">
                  <c:v>910.74816873755844</c:v>
                </c:pt>
                <c:pt idx="676" formatCode="General">
                  <c:v>908.68867393410153</c:v>
                </c:pt>
                <c:pt idx="677" formatCode="General">
                  <c:v>906.89802943749987</c:v>
                </c:pt>
                <c:pt idx="678" formatCode="General">
                  <c:v>905.38638054235173</c:v>
                </c:pt>
                <c:pt idx="679" formatCode="General">
                  <c:v>903.00730895904803</c:v>
                </c:pt>
                <c:pt idx="680" formatCode="General">
                  <c:v>901.6782753666696</c:v>
                </c:pt>
                <c:pt idx="681" formatCode="General">
                  <c:v>900.29344265400027</c:v>
                </c:pt>
                <c:pt idx="682" formatCode="General">
                  <c:v>898.13756755185943</c:v>
                </c:pt>
                <c:pt idx="683" formatCode="General">
                  <c:v>897.15854662312256</c:v>
                </c:pt>
                <c:pt idx="684" formatCode="General">
                  <c:v>895.22586800214447</c:v>
                </c:pt>
                <c:pt idx="685" formatCode="General">
                  <c:v>894.14032148012541</c:v>
                </c:pt>
                <c:pt idx="686" formatCode="General">
                  <c:v>892.08082667666849</c:v>
                </c:pt>
                <c:pt idx="687" formatCode="General">
                  <c:v>890.31554541656283</c:v>
                </c:pt>
                <c:pt idx="688" formatCode="General">
                  <c:v>888.68215298623488</c:v>
                </c:pt>
                <c:pt idx="689" formatCode="General">
                  <c:v>886.58714965168383</c:v>
                </c:pt>
                <c:pt idx="690" formatCode="General">
                  <c:v>884.20300542108123</c:v>
                </c:pt>
                <c:pt idx="691" formatCode="General">
                  <c:v>881.94567737295711</c:v>
                </c:pt>
                <c:pt idx="692" formatCode="General">
                  <c:v>879.08470429623378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C95A-4FA0-93EB-9136E826C856}"/>
            </c:ext>
          </c:extLst>
        </c:ser>
        <c:ser>
          <c:idx val="13"/>
          <c:order val="13"/>
          <c:tx>
            <c:strRef>
              <c:f>'46NTAR'!$B$2</c:f>
              <c:strCache>
                <c:ptCount val="1"/>
                <c:pt idx="0">
                  <c:v>AWA_3_14_Rz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'46NTAR'!$H$22:$H$702</c:f>
              <c:numCache>
                <c:formatCode>0.000</c:formatCode>
                <c:ptCount val="681"/>
                <c:pt idx="0">
                  <c:v>4.0717549418219657E-5</c:v>
                </c:pt>
                <c:pt idx="1">
                  <c:v>3.3661789418219658E-5</c:v>
                </c:pt>
                <c:pt idx="2">
                  <c:v>3.3039069418219653E-5</c:v>
                </c:pt>
                <c:pt idx="3">
                  <c:v>3.307030941821965E-5</c:v>
                </c:pt>
                <c:pt idx="4">
                  <c:v>3.3510669418219651E-5</c:v>
                </c:pt>
                <c:pt idx="5">
                  <c:v>4.3265761418219653E-5</c:v>
                </c:pt>
                <c:pt idx="6">
                  <c:v>6.0933829418219653E-5</c:v>
                </c:pt>
                <c:pt idx="7">
                  <c:v>7.505318941821965E-5</c:v>
                </c:pt>
                <c:pt idx="8">
                  <c:v>8.5892349418219656E-5</c:v>
                </c:pt>
                <c:pt idx="9">
                  <c:v>9.9706749418219671E-5</c:v>
                </c:pt>
                <c:pt idx="10">
                  <c:v>1.0799994941821964E-4</c:v>
                </c:pt>
                <c:pt idx="11">
                  <c:v>1.2757034941821965E-4</c:v>
                </c:pt>
                <c:pt idx="12">
                  <c:v>1.4557194941821965E-4</c:v>
                </c:pt>
                <c:pt idx="13">
                  <c:v>1.6585834941821966E-4</c:v>
                </c:pt>
                <c:pt idx="14">
                  <c:v>1.9016794941821964E-4</c:v>
                </c:pt>
                <c:pt idx="15">
                  <c:v>2.1243754941821963E-4</c:v>
                </c:pt>
                <c:pt idx="16">
                  <c:v>2.3584034941821964E-4</c:v>
                </c:pt>
                <c:pt idx="17">
                  <c:v>2.6624914941821964E-4</c:v>
                </c:pt>
                <c:pt idx="18">
                  <c:v>2.9071274941821964E-4</c:v>
                </c:pt>
                <c:pt idx="19">
                  <c:v>3.158219494182197E-4</c:v>
                </c:pt>
                <c:pt idx="20">
                  <c:v>3.4638474941821963E-4</c:v>
                </c:pt>
                <c:pt idx="21">
                  <c:v>3.7959994941821966E-4</c:v>
                </c:pt>
                <c:pt idx="22">
                  <c:v>4.0506114941821962E-4</c:v>
                </c:pt>
                <c:pt idx="23">
                  <c:v>4.3442834941821967E-4</c:v>
                </c:pt>
                <c:pt idx="24">
                  <c:v>4.7334954941821966E-4</c:v>
                </c:pt>
                <c:pt idx="25">
                  <c:v>5.095655494182196E-4</c:v>
                </c:pt>
                <c:pt idx="26">
                  <c:v>5.3861354941821965E-4</c:v>
                </c:pt>
                <c:pt idx="27">
                  <c:v>5.7168554941821963E-4</c:v>
                </c:pt>
                <c:pt idx="28">
                  <c:v>6.1279354941821962E-4</c:v>
                </c:pt>
                <c:pt idx="29">
                  <c:v>6.5736154941821977E-4</c:v>
                </c:pt>
                <c:pt idx="30">
                  <c:v>6.8991754941821965E-4</c:v>
                </c:pt>
                <c:pt idx="31">
                  <c:v>7.2924554941821969E-4</c:v>
                </c:pt>
                <c:pt idx="32">
                  <c:v>7.6680154941821969E-4</c:v>
                </c:pt>
                <c:pt idx="33">
                  <c:v>8.1778554941821971E-4</c:v>
                </c:pt>
                <c:pt idx="34">
                  <c:v>8.5171754941821968E-4</c:v>
                </c:pt>
                <c:pt idx="35">
                  <c:v>9.0008554941821959E-4</c:v>
                </c:pt>
                <c:pt idx="36">
                  <c:v>9.3898554941821962E-4</c:v>
                </c:pt>
                <c:pt idx="37">
                  <c:v>9.882055494182195E-4</c:v>
                </c:pt>
                <c:pt idx="38">
                  <c:v>1.0360135494182196E-3</c:v>
                </c:pt>
                <c:pt idx="39">
                  <c:v>1.0744375494182196E-3</c:v>
                </c:pt>
                <c:pt idx="40">
                  <c:v>1.1267575494182196E-3</c:v>
                </c:pt>
                <c:pt idx="41">
                  <c:v>1.1711935494182195E-3</c:v>
                </c:pt>
                <c:pt idx="42">
                  <c:v>1.2156535494182196E-3</c:v>
                </c:pt>
                <c:pt idx="43">
                  <c:v>1.2582655494182196E-3</c:v>
                </c:pt>
                <c:pt idx="44">
                  <c:v>1.3062775494182197E-3</c:v>
                </c:pt>
                <c:pt idx="45">
                  <c:v>1.3483415494182195E-3</c:v>
                </c:pt>
                <c:pt idx="46">
                  <c:v>1.3970615494182195E-3</c:v>
                </c:pt>
                <c:pt idx="47">
                  <c:v>1.4455415494182197E-3</c:v>
                </c:pt>
                <c:pt idx="48">
                  <c:v>1.4942255494182198E-3</c:v>
                </c:pt>
                <c:pt idx="49">
                  <c:v>1.5352575494182196E-3</c:v>
                </c:pt>
                <c:pt idx="50">
                  <c:v>1.5838775494182197E-3</c:v>
                </c:pt>
                <c:pt idx="51">
                  <c:v>1.6417695494182196E-3</c:v>
                </c:pt>
                <c:pt idx="52">
                  <c:v>1.6801055494182196E-3</c:v>
                </c:pt>
                <c:pt idx="53">
                  <c:v>1.7337575494182197E-3</c:v>
                </c:pt>
                <c:pt idx="54">
                  <c:v>1.7783615494182197E-3</c:v>
                </c:pt>
                <c:pt idx="55">
                  <c:v>1.8250815494182196E-3</c:v>
                </c:pt>
                <c:pt idx="56">
                  <c:v>1.8779895494182197E-3</c:v>
                </c:pt>
                <c:pt idx="57">
                  <c:v>1.9243415494182197E-3</c:v>
                </c:pt>
                <c:pt idx="58">
                  <c:v>1.9673015494182195E-3</c:v>
                </c:pt>
                <c:pt idx="59">
                  <c:v>2.0228615494182196E-3</c:v>
                </c:pt>
                <c:pt idx="60">
                  <c:v>2.0659295494182199E-3</c:v>
                </c:pt>
                <c:pt idx="61">
                  <c:v>2.1152895494182199E-3</c:v>
                </c:pt>
                <c:pt idx="62">
                  <c:v>2.1564215494182196E-3</c:v>
                </c:pt>
                <c:pt idx="63">
                  <c:v>2.2076215494182196E-3</c:v>
                </c:pt>
                <c:pt idx="64">
                  <c:v>2.2674135494182195E-3</c:v>
                </c:pt>
                <c:pt idx="65">
                  <c:v>2.3037535494182197E-3</c:v>
                </c:pt>
                <c:pt idx="66">
                  <c:v>2.3597935494182195E-3</c:v>
                </c:pt>
                <c:pt idx="67">
                  <c:v>2.4080375494182197E-3</c:v>
                </c:pt>
                <c:pt idx="68">
                  <c:v>2.4536215494182197E-3</c:v>
                </c:pt>
                <c:pt idx="69">
                  <c:v>2.50332954941822E-3</c:v>
                </c:pt>
                <c:pt idx="70">
                  <c:v>2.5561135494182197E-3</c:v>
                </c:pt>
                <c:pt idx="71">
                  <c:v>2.5968655494182195E-3</c:v>
                </c:pt>
                <c:pt idx="72">
                  <c:v>2.6568815494182204E-3</c:v>
                </c:pt>
                <c:pt idx="73">
                  <c:v>2.6913535494182202E-3</c:v>
                </c:pt>
                <c:pt idx="74">
                  <c:v>2.7425295494182202E-3</c:v>
                </c:pt>
                <c:pt idx="75">
                  <c:v>2.79386154941822E-3</c:v>
                </c:pt>
                <c:pt idx="76">
                  <c:v>2.8441855494182201E-3</c:v>
                </c:pt>
                <c:pt idx="77">
                  <c:v>2.8975175494182197E-3</c:v>
                </c:pt>
                <c:pt idx="78">
                  <c:v>2.9378975494182198E-3</c:v>
                </c:pt>
                <c:pt idx="79">
                  <c:v>2.9849495494182199E-3</c:v>
                </c:pt>
                <c:pt idx="80">
                  <c:v>3.0352495494182195E-3</c:v>
                </c:pt>
                <c:pt idx="81">
                  <c:v>3.0950855494182201E-3</c:v>
                </c:pt>
                <c:pt idx="82">
                  <c:v>3.14110154941822E-3</c:v>
                </c:pt>
                <c:pt idx="83">
                  <c:v>3.1835575494182202E-3</c:v>
                </c:pt>
                <c:pt idx="84">
                  <c:v>3.2361135494182198E-3</c:v>
                </c:pt>
                <c:pt idx="85">
                  <c:v>3.2850855494182202E-3</c:v>
                </c:pt>
                <c:pt idx="86">
                  <c:v>3.3332015494182197E-3</c:v>
                </c:pt>
                <c:pt idx="87">
                  <c:v>3.3786255494182198E-3</c:v>
                </c:pt>
                <c:pt idx="88">
                  <c:v>3.4206935494182199E-3</c:v>
                </c:pt>
                <c:pt idx="89">
                  <c:v>3.4725935494182196E-3</c:v>
                </c:pt>
                <c:pt idx="90">
                  <c:v>3.5195815494182196E-3</c:v>
                </c:pt>
                <c:pt idx="91">
                  <c:v>3.58449754941822E-3</c:v>
                </c:pt>
                <c:pt idx="92">
                  <c:v>3.62239754941822E-3</c:v>
                </c:pt>
                <c:pt idx="93">
                  <c:v>3.6637655494182199E-3</c:v>
                </c:pt>
                <c:pt idx="94">
                  <c:v>3.71926954941822E-3</c:v>
                </c:pt>
                <c:pt idx="95">
                  <c:v>3.7712855494182202E-3</c:v>
                </c:pt>
                <c:pt idx="96">
                  <c:v>3.8178375494182198E-3</c:v>
                </c:pt>
                <c:pt idx="97">
                  <c:v>3.8557855494182197E-3</c:v>
                </c:pt>
                <c:pt idx="98">
                  <c:v>3.9146575494182203E-3</c:v>
                </c:pt>
                <c:pt idx="99">
                  <c:v>3.9558895494182199E-3</c:v>
                </c:pt>
                <c:pt idx="100">
                  <c:v>4.0145295494182194E-3</c:v>
                </c:pt>
                <c:pt idx="101">
                  <c:v>4.05491754941822E-3</c:v>
                </c:pt>
                <c:pt idx="102">
                  <c:v>4.1052375494182195E-3</c:v>
                </c:pt>
                <c:pt idx="103">
                  <c:v>4.1423575494182194E-3</c:v>
                </c:pt>
                <c:pt idx="104">
                  <c:v>4.1933575494182201E-3</c:v>
                </c:pt>
                <c:pt idx="105">
                  <c:v>4.2392775494182197E-3</c:v>
                </c:pt>
                <c:pt idx="106">
                  <c:v>4.2959575494182197E-3</c:v>
                </c:pt>
                <c:pt idx="107">
                  <c:v>4.3334775494182198E-3</c:v>
                </c:pt>
                <c:pt idx="108">
                  <c:v>4.3911975494182196E-3</c:v>
                </c:pt>
                <c:pt idx="109">
                  <c:v>4.4347575494182202E-3</c:v>
                </c:pt>
                <c:pt idx="110">
                  <c:v>4.4893975494182201E-3</c:v>
                </c:pt>
                <c:pt idx="111">
                  <c:v>4.5410375494182196E-3</c:v>
                </c:pt>
                <c:pt idx="112">
                  <c:v>4.5861175494182199E-3</c:v>
                </c:pt>
                <c:pt idx="113">
                  <c:v>4.6353975494182196E-3</c:v>
                </c:pt>
                <c:pt idx="114">
                  <c:v>4.6876375494182198E-3</c:v>
                </c:pt>
                <c:pt idx="115">
                  <c:v>4.7527975494182197E-3</c:v>
                </c:pt>
                <c:pt idx="116">
                  <c:v>4.8038775494182199E-3</c:v>
                </c:pt>
                <c:pt idx="117">
                  <c:v>4.8704375494182202E-3</c:v>
                </c:pt>
                <c:pt idx="118">
                  <c:v>4.9466775494182193E-3</c:v>
                </c:pt>
                <c:pt idx="119">
                  <c:v>5.0329575494182203E-3</c:v>
                </c:pt>
                <c:pt idx="120">
                  <c:v>5.1376775494182203E-3</c:v>
                </c:pt>
                <c:pt idx="121">
                  <c:v>5.28203754941822E-3</c:v>
                </c:pt>
                <c:pt idx="122">
                  <c:v>5.4579575494182195E-3</c:v>
                </c:pt>
                <c:pt idx="123">
                  <c:v>5.6421175494182196E-3</c:v>
                </c:pt>
                <c:pt idx="124">
                  <c:v>5.8259975494182204E-3</c:v>
                </c:pt>
                <c:pt idx="125">
                  <c:v>6.0312375494182202E-3</c:v>
                </c:pt>
                <c:pt idx="126">
                  <c:v>6.2001575494182205E-3</c:v>
                </c:pt>
                <c:pt idx="127">
                  <c:v>6.4117175494182201E-3</c:v>
                </c:pt>
                <c:pt idx="128">
                  <c:v>6.58187754941822E-3</c:v>
                </c:pt>
                <c:pt idx="129">
                  <c:v>6.7686775494182191E-3</c:v>
                </c:pt>
                <c:pt idx="130">
                  <c:v>6.93999754941822E-3</c:v>
                </c:pt>
                <c:pt idx="131">
                  <c:v>7.1098775494182198E-3</c:v>
                </c:pt>
                <c:pt idx="132">
                  <c:v>7.2989175494182204E-3</c:v>
                </c:pt>
                <c:pt idx="133">
                  <c:v>7.4642775494182202E-3</c:v>
                </c:pt>
                <c:pt idx="134">
                  <c:v>7.6282775494182194E-3</c:v>
                </c:pt>
                <c:pt idx="135">
                  <c:v>7.8242375494182205E-3</c:v>
                </c:pt>
                <c:pt idx="136">
                  <c:v>7.9952375494182198E-3</c:v>
                </c:pt>
                <c:pt idx="137">
                  <c:v>8.1893975494182203E-3</c:v>
                </c:pt>
                <c:pt idx="138">
                  <c:v>8.3624375494182196E-3</c:v>
                </c:pt>
                <c:pt idx="139">
                  <c:v>8.5388375494182198E-3</c:v>
                </c:pt>
                <c:pt idx="140">
                  <c:v>8.7245575494182201E-3</c:v>
                </c:pt>
                <c:pt idx="141">
                  <c:v>8.9063975494182209E-3</c:v>
                </c:pt>
                <c:pt idx="142">
                  <c:v>9.08151754941822E-3</c:v>
                </c:pt>
                <c:pt idx="143">
                  <c:v>9.2575175494182208E-3</c:v>
                </c:pt>
                <c:pt idx="144">
                  <c:v>9.4589975494182195E-3</c:v>
                </c:pt>
                <c:pt idx="145">
                  <c:v>9.6396375494182188E-3</c:v>
                </c:pt>
                <c:pt idx="146">
                  <c:v>9.816317549418219E-3</c:v>
                </c:pt>
                <c:pt idx="147">
                  <c:v>1.0014597549418221E-2</c:v>
                </c:pt>
                <c:pt idx="148">
                  <c:v>1.0171237549418219E-2</c:v>
                </c:pt>
                <c:pt idx="149">
                  <c:v>1.0388797549418217E-2</c:v>
                </c:pt>
                <c:pt idx="150">
                  <c:v>1.0574637549418221E-2</c:v>
                </c:pt>
                <c:pt idx="151">
                  <c:v>1.0784237549418218E-2</c:v>
                </c:pt>
                <c:pt idx="152">
                  <c:v>1.0963477549418219E-2</c:v>
                </c:pt>
                <c:pt idx="153">
                  <c:v>1.1157437549418218E-2</c:v>
                </c:pt>
                <c:pt idx="154">
                  <c:v>1.136163754941822E-2</c:v>
                </c:pt>
                <c:pt idx="155">
                  <c:v>1.155915754941822E-2</c:v>
                </c:pt>
                <c:pt idx="156">
                  <c:v>1.1757797549418218E-2</c:v>
                </c:pt>
                <c:pt idx="157">
                  <c:v>1.1948037549418217E-2</c:v>
                </c:pt>
                <c:pt idx="158">
                  <c:v>1.2148437549418219E-2</c:v>
                </c:pt>
                <c:pt idx="159">
                  <c:v>1.236971754941822E-2</c:v>
                </c:pt>
                <c:pt idx="160">
                  <c:v>1.2533157549418219E-2</c:v>
                </c:pt>
                <c:pt idx="161">
                  <c:v>1.2743957549418219E-2</c:v>
                </c:pt>
                <c:pt idx="162">
                  <c:v>1.2932157549418219E-2</c:v>
                </c:pt>
                <c:pt idx="163">
                  <c:v>1.3138397549418219E-2</c:v>
                </c:pt>
                <c:pt idx="164">
                  <c:v>1.3329237549418218E-2</c:v>
                </c:pt>
                <c:pt idx="165">
                  <c:v>1.3533597549418219E-2</c:v>
                </c:pt>
                <c:pt idx="166">
                  <c:v>1.3740597549418219E-2</c:v>
                </c:pt>
                <c:pt idx="167">
                  <c:v>1.3929317549418219E-2</c:v>
                </c:pt>
                <c:pt idx="168">
                  <c:v>1.4143837549418219E-2</c:v>
                </c:pt>
                <c:pt idx="169">
                  <c:v>1.4334877549418219E-2</c:v>
                </c:pt>
                <c:pt idx="170">
                  <c:v>1.4520037549418219E-2</c:v>
                </c:pt>
                <c:pt idx="171">
                  <c:v>1.4741237549418218E-2</c:v>
                </c:pt>
                <c:pt idx="172">
                  <c:v>1.4931117549418218E-2</c:v>
                </c:pt>
                <c:pt idx="173">
                  <c:v>1.5137237549418219E-2</c:v>
                </c:pt>
                <c:pt idx="174">
                  <c:v>1.5357477549418219E-2</c:v>
                </c:pt>
                <c:pt idx="175">
                  <c:v>1.5543797549418219E-2</c:v>
                </c:pt>
                <c:pt idx="176">
                  <c:v>1.5762077549418219E-2</c:v>
                </c:pt>
                <c:pt idx="177">
                  <c:v>1.5952037549418218E-2</c:v>
                </c:pt>
                <c:pt idx="178">
                  <c:v>1.6153517549418218E-2</c:v>
                </c:pt>
                <c:pt idx="179">
                  <c:v>1.6345237549418218E-2</c:v>
                </c:pt>
                <c:pt idx="180">
                  <c:v>1.6554437549418221E-2</c:v>
                </c:pt>
                <c:pt idx="181">
                  <c:v>1.675155754941822E-2</c:v>
                </c:pt>
                <c:pt idx="182">
                  <c:v>1.6947317549418219E-2</c:v>
                </c:pt>
                <c:pt idx="183">
                  <c:v>1.7149957549418216E-2</c:v>
                </c:pt>
                <c:pt idx="184">
                  <c:v>1.7355717549418219E-2</c:v>
                </c:pt>
                <c:pt idx="185">
                  <c:v>1.7550357549418218E-2</c:v>
                </c:pt>
                <c:pt idx="186">
                  <c:v>1.7744517549418221E-2</c:v>
                </c:pt>
                <c:pt idx="187">
                  <c:v>1.794447754941822E-2</c:v>
                </c:pt>
                <c:pt idx="188">
                  <c:v>1.8139157549418219E-2</c:v>
                </c:pt>
                <c:pt idx="189">
                  <c:v>1.8327757549418219E-2</c:v>
                </c:pt>
                <c:pt idx="190">
                  <c:v>1.8544877549418221E-2</c:v>
                </c:pt>
                <c:pt idx="191">
                  <c:v>1.8743917549418218E-2</c:v>
                </c:pt>
                <c:pt idx="192">
                  <c:v>1.894099754941822E-2</c:v>
                </c:pt>
                <c:pt idx="193">
                  <c:v>1.9161717549418218E-2</c:v>
                </c:pt>
                <c:pt idx="194">
                  <c:v>1.9328557549418219E-2</c:v>
                </c:pt>
                <c:pt idx="195">
                  <c:v>1.9541757549418219E-2</c:v>
                </c:pt>
                <c:pt idx="196">
                  <c:v>1.9738797549418218E-2</c:v>
                </c:pt>
                <c:pt idx="197">
                  <c:v>1.9935837549418217E-2</c:v>
                </c:pt>
                <c:pt idx="198">
                  <c:v>2.0120117549418223E-2</c:v>
                </c:pt>
                <c:pt idx="199">
                  <c:v>2.0340317549418219E-2</c:v>
                </c:pt>
                <c:pt idx="200">
                  <c:v>2.053299754941822E-2</c:v>
                </c:pt>
                <c:pt idx="201">
                  <c:v>2.0726637549418222E-2</c:v>
                </c:pt>
                <c:pt idx="202">
                  <c:v>2.0929397549418222E-2</c:v>
                </c:pt>
                <c:pt idx="203">
                  <c:v>2.1119157549418222E-2</c:v>
                </c:pt>
                <c:pt idx="204">
                  <c:v>2.1313397549418221E-2</c:v>
                </c:pt>
                <c:pt idx="205">
                  <c:v>2.1507917549418224E-2</c:v>
                </c:pt>
                <c:pt idx="206">
                  <c:v>2.1701757549418218E-2</c:v>
                </c:pt>
                <c:pt idx="207">
                  <c:v>2.1896837549418222E-2</c:v>
                </c:pt>
                <c:pt idx="208">
                  <c:v>2.2086597549418222E-2</c:v>
                </c:pt>
                <c:pt idx="209">
                  <c:v>2.2275517549418221E-2</c:v>
                </c:pt>
                <c:pt idx="210">
                  <c:v>2.2474677549418221E-2</c:v>
                </c:pt>
                <c:pt idx="211">
                  <c:v>2.2688597549418221E-2</c:v>
                </c:pt>
                <c:pt idx="212">
                  <c:v>2.288491754941822E-2</c:v>
                </c:pt>
                <c:pt idx="213">
                  <c:v>2.3089557549418219E-2</c:v>
                </c:pt>
                <c:pt idx="214">
                  <c:v>2.3278317549418222E-2</c:v>
                </c:pt>
                <c:pt idx="215">
                  <c:v>2.3471557549418223E-2</c:v>
                </c:pt>
                <c:pt idx="216">
                  <c:v>2.3669317549418221E-2</c:v>
                </c:pt>
                <c:pt idx="217">
                  <c:v>2.3855597549418222E-2</c:v>
                </c:pt>
                <c:pt idx="218">
                  <c:v>2.4063437549418219E-2</c:v>
                </c:pt>
                <c:pt idx="219">
                  <c:v>2.4275237549418224E-2</c:v>
                </c:pt>
                <c:pt idx="220">
                  <c:v>2.446639754941822E-2</c:v>
                </c:pt>
                <c:pt idx="221">
                  <c:v>2.4657077549418219E-2</c:v>
                </c:pt>
                <c:pt idx="222">
                  <c:v>2.4858677549418222E-2</c:v>
                </c:pt>
                <c:pt idx="223">
                  <c:v>2.5071157549418223E-2</c:v>
                </c:pt>
                <c:pt idx="224">
                  <c:v>2.525979754941822E-2</c:v>
                </c:pt>
                <c:pt idx="225">
                  <c:v>2.5450437549418222E-2</c:v>
                </c:pt>
                <c:pt idx="226">
                  <c:v>2.564655754941822E-2</c:v>
                </c:pt>
                <c:pt idx="227">
                  <c:v>2.5831797549418223E-2</c:v>
                </c:pt>
                <c:pt idx="228">
                  <c:v>2.602099754941822E-2</c:v>
                </c:pt>
                <c:pt idx="229">
                  <c:v>2.6236717549418222E-2</c:v>
                </c:pt>
                <c:pt idx="230">
                  <c:v>2.6431277549418222E-2</c:v>
                </c:pt>
                <c:pt idx="231">
                  <c:v>2.6646117549418223E-2</c:v>
                </c:pt>
                <c:pt idx="232">
                  <c:v>2.6836677549418222E-2</c:v>
                </c:pt>
                <c:pt idx="233">
                  <c:v>2.7034877549418218E-2</c:v>
                </c:pt>
                <c:pt idx="234">
                  <c:v>2.7223517549418222E-2</c:v>
                </c:pt>
                <c:pt idx="235">
                  <c:v>2.7444437549418218E-2</c:v>
                </c:pt>
                <c:pt idx="236">
                  <c:v>2.7634237549418218E-2</c:v>
                </c:pt>
                <c:pt idx="237">
                  <c:v>2.7844437549418219E-2</c:v>
                </c:pt>
                <c:pt idx="238">
                  <c:v>2.8036917549418221E-2</c:v>
                </c:pt>
                <c:pt idx="239">
                  <c:v>2.8249477549418221E-2</c:v>
                </c:pt>
                <c:pt idx="240">
                  <c:v>2.846055754941822E-2</c:v>
                </c:pt>
                <c:pt idx="241">
                  <c:v>2.8649157549418224E-2</c:v>
                </c:pt>
                <c:pt idx="242">
                  <c:v>2.8866797549418219E-2</c:v>
                </c:pt>
                <c:pt idx="243">
                  <c:v>2.9058357549418223E-2</c:v>
                </c:pt>
                <c:pt idx="244">
                  <c:v>2.9278877549418221E-2</c:v>
                </c:pt>
                <c:pt idx="245">
                  <c:v>2.9504397549418221E-2</c:v>
                </c:pt>
                <c:pt idx="246">
                  <c:v>2.9703357549418219E-2</c:v>
                </c:pt>
                <c:pt idx="247">
                  <c:v>2.9923037549418222E-2</c:v>
                </c:pt>
                <c:pt idx="248">
                  <c:v>3.011439754941822E-2</c:v>
                </c:pt>
                <c:pt idx="249">
                  <c:v>3.032003754941822E-2</c:v>
                </c:pt>
                <c:pt idx="250">
                  <c:v>3.0521437549418221E-2</c:v>
                </c:pt>
                <c:pt idx="251">
                  <c:v>3.0740997549418222E-2</c:v>
                </c:pt>
                <c:pt idx="252">
                  <c:v>3.0942437549418219E-2</c:v>
                </c:pt>
                <c:pt idx="253">
                  <c:v>3.1150477549418222E-2</c:v>
                </c:pt>
                <c:pt idx="254">
                  <c:v>3.1342877549418217E-2</c:v>
                </c:pt>
                <c:pt idx="255">
                  <c:v>3.1562237549418219E-2</c:v>
                </c:pt>
                <c:pt idx="256">
                  <c:v>3.1760237549418223E-2</c:v>
                </c:pt>
                <c:pt idx="257">
                  <c:v>3.1983637549418222E-2</c:v>
                </c:pt>
                <c:pt idx="258">
                  <c:v>3.2179877549418222E-2</c:v>
                </c:pt>
                <c:pt idx="259">
                  <c:v>3.2399237549418224E-2</c:v>
                </c:pt>
                <c:pt idx="260">
                  <c:v>3.2620117549418223E-2</c:v>
                </c:pt>
                <c:pt idx="261">
                  <c:v>3.2818917549418222E-2</c:v>
                </c:pt>
                <c:pt idx="262">
                  <c:v>3.3039837549418222E-2</c:v>
                </c:pt>
                <c:pt idx="263">
                  <c:v>3.3234357549418225E-2</c:v>
                </c:pt>
                <c:pt idx="264">
                  <c:v>3.3428357549418218E-2</c:v>
                </c:pt>
                <c:pt idx="265">
                  <c:v>3.3653837549418218E-2</c:v>
                </c:pt>
                <c:pt idx="266">
                  <c:v>3.3860917549418217E-2</c:v>
                </c:pt>
                <c:pt idx="267">
                  <c:v>3.406367754941822E-2</c:v>
                </c:pt>
                <c:pt idx="268">
                  <c:v>3.4283117549418221E-2</c:v>
                </c:pt>
                <c:pt idx="269">
                  <c:v>3.4486317549418222E-2</c:v>
                </c:pt>
                <c:pt idx="270">
                  <c:v>3.469683754941822E-2</c:v>
                </c:pt>
                <c:pt idx="271">
                  <c:v>3.4909317549418221E-2</c:v>
                </c:pt>
                <c:pt idx="272">
                  <c:v>3.5107157549418219E-2</c:v>
                </c:pt>
                <c:pt idx="273">
                  <c:v>3.5317717549418218E-2</c:v>
                </c:pt>
                <c:pt idx="274">
                  <c:v>3.5513357549418222E-2</c:v>
                </c:pt>
                <c:pt idx="275">
                  <c:v>3.5740677549418225E-2</c:v>
                </c:pt>
                <c:pt idx="276">
                  <c:v>3.5936157549418223E-2</c:v>
                </c:pt>
                <c:pt idx="277">
                  <c:v>3.6135797549418223E-2</c:v>
                </c:pt>
                <c:pt idx="278">
                  <c:v>3.634323754941822E-2</c:v>
                </c:pt>
                <c:pt idx="279">
                  <c:v>3.6561157549418223E-2</c:v>
                </c:pt>
                <c:pt idx="280">
                  <c:v>3.6781597549418218E-2</c:v>
                </c:pt>
                <c:pt idx="281">
                  <c:v>3.6986357549418224E-2</c:v>
                </c:pt>
                <c:pt idx="282">
                  <c:v>3.7180597549418222E-2</c:v>
                </c:pt>
                <c:pt idx="283">
                  <c:v>3.7379837549418225E-2</c:v>
                </c:pt>
                <c:pt idx="284">
                  <c:v>3.7588237549418223E-2</c:v>
                </c:pt>
                <c:pt idx="285">
                  <c:v>3.7816197549418222E-2</c:v>
                </c:pt>
                <c:pt idx="286">
                  <c:v>3.8000717549418223E-2</c:v>
                </c:pt>
                <c:pt idx="287">
                  <c:v>3.8228877549418221E-2</c:v>
                </c:pt>
                <c:pt idx="288">
                  <c:v>3.8429397549418223E-2</c:v>
                </c:pt>
                <c:pt idx="289">
                  <c:v>3.8652877549418221E-2</c:v>
                </c:pt>
                <c:pt idx="290">
                  <c:v>3.8864917549418225E-2</c:v>
                </c:pt>
                <c:pt idx="291">
                  <c:v>3.907727754941822E-2</c:v>
                </c:pt>
                <c:pt idx="292">
                  <c:v>3.9292637549418225E-2</c:v>
                </c:pt>
                <c:pt idx="293">
                  <c:v>3.9489197549418223E-2</c:v>
                </c:pt>
                <c:pt idx="294">
                  <c:v>3.9696677549418219E-2</c:v>
                </c:pt>
                <c:pt idx="295">
                  <c:v>3.9915917549418221E-2</c:v>
                </c:pt>
                <c:pt idx="296">
                  <c:v>4.0125517549418212E-2</c:v>
                </c:pt>
                <c:pt idx="297">
                  <c:v>4.0341917549418217E-2</c:v>
                </c:pt>
                <c:pt idx="298">
                  <c:v>4.0545917549418213E-2</c:v>
                </c:pt>
                <c:pt idx="299">
                  <c:v>4.0749517549418218E-2</c:v>
                </c:pt>
                <c:pt idx="300">
                  <c:v>4.096351754941821E-2</c:v>
                </c:pt>
                <c:pt idx="301">
                  <c:v>4.115991754941821E-2</c:v>
                </c:pt>
                <c:pt idx="302">
                  <c:v>4.136151754941822E-2</c:v>
                </c:pt>
                <c:pt idx="303">
                  <c:v>4.1570717549418212E-2</c:v>
                </c:pt>
                <c:pt idx="304">
                  <c:v>4.1777917549418217E-2</c:v>
                </c:pt>
                <c:pt idx="305">
                  <c:v>4.2006717549418218E-2</c:v>
                </c:pt>
                <c:pt idx="306">
                  <c:v>4.2223117549418217E-2</c:v>
                </c:pt>
                <c:pt idx="307">
                  <c:v>4.2432717549418221E-2</c:v>
                </c:pt>
                <c:pt idx="308">
                  <c:v>4.2645917549418211E-2</c:v>
                </c:pt>
                <c:pt idx="309">
                  <c:v>4.2851517549418218E-2</c:v>
                </c:pt>
                <c:pt idx="310">
                  <c:v>4.3069517549418214E-2</c:v>
                </c:pt>
                <c:pt idx="311">
                  <c:v>4.3281517549418218E-2</c:v>
                </c:pt>
                <c:pt idx="312">
                  <c:v>4.3496317549418212E-2</c:v>
                </c:pt>
                <c:pt idx="313">
                  <c:v>4.369471754941822E-2</c:v>
                </c:pt>
                <c:pt idx="314">
                  <c:v>4.3890717549418215E-2</c:v>
                </c:pt>
                <c:pt idx="315">
                  <c:v>4.412351754941822E-2</c:v>
                </c:pt>
                <c:pt idx="316">
                  <c:v>4.4356317549418219E-2</c:v>
                </c:pt>
                <c:pt idx="317">
                  <c:v>4.4550717549418216E-2</c:v>
                </c:pt>
                <c:pt idx="318">
                  <c:v>4.4783117549418217E-2</c:v>
                </c:pt>
                <c:pt idx="319">
                  <c:v>4.4994717549418216E-2</c:v>
                </c:pt>
                <c:pt idx="320">
                  <c:v>4.522591754941821E-2</c:v>
                </c:pt>
                <c:pt idx="321">
                  <c:v>4.5439917549418223E-2</c:v>
                </c:pt>
                <c:pt idx="322">
                  <c:v>4.5642717549418219E-2</c:v>
                </c:pt>
                <c:pt idx="323">
                  <c:v>4.5875117549418219E-2</c:v>
                </c:pt>
                <c:pt idx="324">
                  <c:v>4.6098717549418217E-2</c:v>
                </c:pt>
                <c:pt idx="325">
                  <c:v>4.6297117549418211E-2</c:v>
                </c:pt>
                <c:pt idx="326">
                  <c:v>4.6539517549418215E-2</c:v>
                </c:pt>
                <c:pt idx="327">
                  <c:v>4.674551754941822E-2</c:v>
                </c:pt>
                <c:pt idx="328">
                  <c:v>4.6959117549418214E-2</c:v>
                </c:pt>
                <c:pt idx="329">
                  <c:v>4.7175917549418217E-2</c:v>
                </c:pt>
                <c:pt idx="330">
                  <c:v>4.740671754941822E-2</c:v>
                </c:pt>
                <c:pt idx="331">
                  <c:v>4.761751754941821E-2</c:v>
                </c:pt>
                <c:pt idx="332">
                  <c:v>4.784031754941822E-2</c:v>
                </c:pt>
                <c:pt idx="333">
                  <c:v>4.8059117549418218E-2</c:v>
                </c:pt>
                <c:pt idx="334">
                  <c:v>4.8277117549418221E-2</c:v>
                </c:pt>
                <c:pt idx="335">
                  <c:v>4.8507117549418215E-2</c:v>
                </c:pt>
                <c:pt idx="336">
                  <c:v>4.8718717549418214E-2</c:v>
                </c:pt>
                <c:pt idx="337">
                  <c:v>4.8919117549418217E-2</c:v>
                </c:pt>
                <c:pt idx="338">
                  <c:v>4.9119517549418214E-2</c:v>
                </c:pt>
                <c:pt idx="339">
                  <c:v>4.9363117549418217E-2</c:v>
                </c:pt>
                <c:pt idx="340">
                  <c:v>4.9581517549418218E-2</c:v>
                </c:pt>
                <c:pt idx="341">
                  <c:v>4.9803517549418218E-2</c:v>
                </c:pt>
                <c:pt idx="342">
                  <c:v>5.004431754941821E-2</c:v>
                </c:pt>
                <c:pt idx="343">
                  <c:v>5.0261117549418213E-2</c:v>
                </c:pt>
                <c:pt idx="344">
                  <c:v>5.048311754941822E-2</c:v>
                </c:pt>
                <c:pt idx="345">
                  <c:v>5.071391754941821E-2</c:v>
                </c:pt>
                <c:pt idx="346">
                  <c:v>5.0923517549418221E-2</c:v>
                </c:pt>
                <c:pt idx="347">
                  <c:v>5.1142317549418212E-2</c:v>
                </c:pt>
                <c:pt idx="348">
                  <c:v>5.1370717549418216E-2</c:v>
                </c:pt>
                <c:pt idx="349">
                  <c:v>5.1617517549418214E-2</c:v>
                </c:pt>
                <c:pt idx="350">
                  <c:v>5.178711754941822E-2</c:v>
                </c:pt>
                <c:pt idx="351">
                  <c:v>5.2022717549418215E-2</c:v>
                </c:pt>
                <c:pt idx="352">
                  <c:v>5.224271754941822E-2</c:v>
                </c:pt>
                <c:pt idx="353">
                  <c:v>5.2449917549418218E-2</c:v>
                </c:pt>
                <c:pt idx="354">
                  <c:v>5.2663117549418222E-2</c:v>
                </c:pt>
                <c:pt idx="355">
                  <c:v>5.2878317549418213E-2</c:v>
                </c:pt>
                <c:pt idx="356">
                  <c:v>5.3131117549418218E-2</c:v>
                </c:pt>
                <c:pt idx="357">
                  <c:v>5.3317517549418214E-2</c:v>
                </c:pt>
                <c:pt idx="358">
                  <c:v>5.3555917549418214E-2</c:v>
                </c:pt>
                <c:pt idx="359">
                  <c:v>5.3777917549418214E-2</c:v>
                </c:pt>
                <c:pt idx="360">
                  <c:v>5.3993117549418219E-2</c:v>
                </c:pt>
                <c:pt idx="361">
                  <c:v>5.4222717549418216E-2</c:v>
                </c:pt>
                <c:pt idx="362">
                  <c:v>5.4462717549418213E-2</c:v>
                </c:pt>
                <c:pt idx="363">
                  <c:v>5.4689117549418215E-2</c:v>
                </c:pt>
                <c:pt idx="364">
                  <c:v>5.4933917549418218E-2</c:v>
                </c:pt>
                <c:pt idx="365">
                  <c:v>5.5161517549418219E-2</c:v>
                </c:pt>
                <c:pt idx="366">
                  <c:v>5.5404317549418221E-2</c:v>
                </c:pt>
                <c:pt idx="367">
                  <c:v>5.5619917549418217E-2</c:v>
                </c:pt>
                <c:pt idx="368">
                  <c:v>5.5845117549418219E-2</c:v>
                </c:pt>
                <c:pt idx="369">
                  <c:v>5.6063117549418215E-2</c:v>
                </c:pt>
                <c:pt idx="370">
                  <c:v>5.629951754941822E-2</c:v>
                </c:pt>
                <c:pt idx="371">
                  <c:v>5.6517517549418222E-2</c:v>
                </c:pt>
                <c:pt idx="372">
                  <c:v>5.6739117549418211E-2</c:v>
                </c:pt>
                <c:pt idx="373">
                  <c:v>5.6967117549418217E-2</c:v>
                </c:pt>
                <c:pt idx="374">
                  <c:v>5.7188317549418215E-2</c:v>
                </c:pt>
                <c:pt idx="375">
                  <c:v>5.7425917549418219E-2</c:v>
                </c:pt>
                <c:pt idx="376">
                  <c:v>5.7643517549418218E-2</c:v>
                </c:pt>
                <c:pt idx="377">
                  <c:v>5.7869117549418217E-2</c:v>
                </c:pt>
                <c:pt idx="378">
                  <c:v>5.8117117549418215E-2</c:v>
                </c:pt>
                <c:pt idx="379">
                  <c:v>5.8346317549418221E-2</c:v>
                </c:pt>
                <c:pt idx="380">
                  <c:v>5.8579117549418219E-2</c:v>
                </c:pt>
                <c:pt idx="381">
                  <c:v>5.8827517549418215E-2</c:v>
                </c:pt>
                <c:pt idx="382">
                  <c:v>5.9049517549418215E-2</c:v>
                </c:pt>
                <c:pt idx="383">
                  <c:v>5.9279917549418214E-2</c:v>
                </c:pt>
                <c:pt idx="384">
                  <c:v>5.9499517549418214E-2</c:v>
                </c:pt>
                <c:pt idx="385">
                  <c:v>5.9753917549418223E-2</c:v>
                </c:pt>
                <c:pt idx="386">
                  <c:v>5.9972717549418214E-2</c:v>
                </c:pt>
                <c:pt idx="387">
                  <c:v>6.0231917549418215E-2</c:v>
                </c:pt>
                <c:pt idx="388">
                  <c:v>6.0467917549418215E-2</c:v>
                </c:pt>
                <c:pt idx="389">
                  <c:v>6.0689517549418211E-2</c:v>
                </c:pt>
                <c:pt idx="390">
                  <c:v>6.0939917549418215E-2</c:v>
                </c:pt>
                <c:pt idx="391">
                  <c:v>6.116471754941822E-2</c:v>
                </c:pt>
                <c:pt idx="392">
                  <c:v>6.138311754941822E-2</c:v>
                </c:pt>
                <c:pt idx="393">
                  <c:v>6.1618717549418216E-2</c:v>
                </c:pt>
                <c:pt idx="394">
                  <c:v>6.1849917549418224E-2</c:v>
                </c:pt>
                <c:pt idx="395">
                  <c:v>6.2095517549418215E-2</c:v>
                </c:pt>
                <c:pt idx="396">
                  <c:v>6.2295117549418216E-2</c:v>
                </c:pt>
                <c:pt idx="397">
                  <c:v>6.2556317549418206E-2</c:v>
                </c:pt>
                <c:pt idx="398">
                  <c:v>6.2789117549418225E-2</c:v>
                </c:pt>
                <c:pt idx="399">
                  <c:v>6.3016717549418219E-2</c:v>
                </c:pt>
                <c:pt idx="400">
                  <c:v>6.3256317549418212E-2</c:v>
                </c:pt>
                <c:pt idx="401">
                  <c:v>6.3518717549418222E-2</c:v>
                </c:pt>
                <c:pt idx="402">
                  <c:v>6.3749117549418213E-2</c:v>
                </c:pt>
                <c:pt idx="403">
                  <c:v>6.3981917549418219E-2</c:v>
                </c:pt>
                <c:pt idx="404">
                  <c:v>6.4241517549418217E-2</c:v>
                </c:pt>
                <c:pt idx="405">
                  <c:v>6.4455917549418207E-2</c:v>
                </c:pt>
                <c:pt idx="406">
                  <c:v>6.4710717549418206E-2</c:v>
                </c:pt>
                <c:pt idx="407">
                  <c:v>6.4961517549418216E-2</c:v>
                </c:pt>
                <c:pt idx="408">
                  <c:v>6.5197917549418213E-2</c:v>
                </c:pt>
                <c:pt idx="409">
                  <c:v>6.5437117549418222E-2</c:v>
                </c:pt>
                <c:pt idx="410">
                  <c:v>6.5672717549418225E-2</c:v>
                </c:pt>
                <c:pt idx="411">
                  <c:v>6.5935117549418221E-2</c:v>
                </c:pt>
                <c:pt idx="412">
                  <c:v>6.6172317549418214E-2</c:v>
                </c:pt>
                <c:pt idx="413">
                  <c:v>6.6405117549418219E-2</c:v>
                </c:pt>
                <c:pt idx="414">
                  <c:v>6.6658317549418214E-2</c:v>
                </c:pt>
                <c:pt idx="415">
                  <c:v>6.6895117549418209E-2</c:v>
                </c:pt>
                <c:pt idx="416">
                  <c:v>6.7149117549418214E-2</c:v>
                </c:pt>
                <c:pt idx="417">
                  <c:v>6.7388317549418209E-2</c:v>
                </c:pt>
                <c:pt idx="418">
                  <c:v>6.765511754941822E-2</c:v>
                </c:pt>
                <c:pt idx="419">
                  <c:v>6.7895517549418208E-2</c:v>
                </c:pt>
                <c:pt idx="420">
                  <c:v>6.8139517549418216E-2</c:v>
                </c:pt>
                <c:pt idx="421">
                  <c:v>6.8402717549418221E-2</c:v>
                </c:pt>
                <c:pt idx="422">
                  <c:v>6.8645517549418222E-2</c:v>
                </c:pt>
                <c:pt idx="423">
                  <c:v>6.8883117549418213E-2</c:v>
                </c:pt>
                <c:pt idx="424">
                  <c:v>6.9116717549418227E-2</c:v>
                </c:pt>
                <c:pt idx="425">
                  <c:v>6.9360317549418224E-2</c:v>
                </c:pt>
                <c:pt idx="426">
                  <c:v>6.9597517549418217E-2</c:v>
                </c:pt>
                <c:pt idx="427">
                  <c:v>6.9845917549418213E-2</c:v>
                </c:pt>
                <c:pt idx="428">
                  <c:v>7.0107917549418211E-2</c:v>
                </c:pt>
                <c:pt idx="429">
                  <c:v>7.0351517549418222E-2</c:v>
                </c:pt>
                <c:pt idx="430">
                  <c:v>7.0602317549418217E-2</c:v>
                </c:pt>
                <c:pt idx="431">
                  <c:v>7.0842717549418219E-2</c:v>
                </c:pt>
                <c:pt idx="432" formatCode="General">
                  <c:v>7.1083517549418218E-2</c:v>
                </c:pt>
                <c:pt idx="433" formatCode="General">
                  <c:v>7.1355117549418215E-2</c:v>
                </c:pt>
                <c:pt idx="434" formatCode="General">
                  <c:v>7.1573117549418225E-2</c:v>
                </c:pt>
                <c:pt idx="435" formatCode="General">
                  <c:v>7.1841517549418213E-2</c:v>
                </c:pt>
                <c:pt idx="436" formatCode="General">
                  <c:v>7.2092717549418206E-2</c:v>
                </c:pt>
                <c:pt idx="437" formatCode="General">
                  <c:v>7.2372317549418211E-2</c:v>
                </c:pt>
                <c:pt idx="438" formatCode="General">
                  <c:v>7.2616317549418219E-2</c:v>
                </c:pt>
                <c:pt idx="439" formatCode="General">
                  <c:v>7.2865117549418212E-2</c:v>
                </c:pt>
                <c:pt idx="440" formatCode="General">
                  <c:v>7.3132317549418221E-2</c:v>
                </c:pt>
                <c:pt idx="441" formatCode="General">
                  <c:v>7.3373917549418216E-2</c:v>
                </c:pt>
                <c:pt idx="442" formatCode="General">
                  <c:v>7.3648717549418222E-2</c:v>
                </c:pt>
                <c:pt idx="443" formatCode="General">
                  <c:v>7.3891117549418212E-2</c:v>
                </c:pt>
                <c:pt idx="444" formatCode="General">
                  <c:v>7.4152317549418215E-2</c:v>
                </c:pt>
                <c:pt idx="445" formatCode="General">
                  <c:v>7.440311754941821E-2</c:v>
                </c:pt>
                <c:pt idx="446" formatCode="General">
                  <c:v>7.4648717549418209E-2</c:v>
                </c:pt>
                <c:pt idx="447" formatCode="General">
                  <c:v>7.4905517549418224E-2</c:v>
                </c:pt>
                <c:pt idx="448" formatCode="General">
                  <c:v>7.517031754941822E-2</c:v>
                </c:pt>
                <c:pt idx="449" formatCode="General">
                  <c:v>7.5415517549418221E-2</c:v>
                </c:pt>
                <c:pt idx="450" formatCode="General">
                  <c:v>7.5686317549418222E-2</c:v>
                </c:pt>
                <c:pt idx="451" formatCode="General">
                  <c:v>7.5923117549418218E-2</c:v>
                </c:pt>
                <c:pt idx="452" formatCode="General">
                  <c:v>7.6189517549418218E-2</c:v>
                </c:pt>
                <c:pt idx="453" formatCode="General">
                  <c:v>7.6438717549418222E-2</c:v>
                </c:pt>
                <c:pt idx="454" formatCode="General">
                  <c:v>7.6689517549418218E-2</c:v>
                </c:pt>
                <c:pt idx="455" formatCode="General">
                  <c:v>7.6949917549418212E-2</c:v>
                </c:pt>
                <c:pt idx="456" formatCode="General">
                  <c:v>7.7227517549418215E-2</c:v>
                </c:pt>
                <c:pt idx="457" formatCode="General">
                  <c:v>7.7479517549418217E-2</c:v>
                </c:pt>
                <c:pt idx="458" formatCode="General">
                  <c:v>7.7725917549418211E-2</c:v>
                </c:pt>
                <c:pt idx="459" formatCode="General">
                  <c:v>7.799711754941821E-2</c:v>
                </c:pt>
                <c:pt idx="460" formatCode="General">
                  <c:v>7.8243917549418215E-2</c:v>
                </c:pt>
                <c:pt idx="461" formatCode="General">
                  <c:v>7.8493917549418216E-2</c:v>
                </c:pt>
                <c:pt idx="462" formatCode="General">
                  <c:v>7.8779117549418215E-2</c:v>
                </c:pt>
                <c:pt idx="463" formatCode="General">
                  <c:v>7.9027117549418213E-2</c:v>
                </c:pt>
                <c:pt idx="464" formatCode="General">
                  <c:v>7.9291117549418214E-2</c:v>
                </c:pt>
                <c:pt idx="465" formatCode="General">
                  <c:v>7.9537917549418219E-2</c:v>
                </c:pt>
                <c:pt idx="466" formatCode="General">
                  <c:v>7.9784717549418224E-2</c:v>
                </c:pt>
                <c:pt idx="467" formatCode="General">
                  <c:v>8.0056717549418219E-2</c:v>
                </c:pt>
                <c:pt idx="468" formatCode="General">
                  <c:v>8.0309117549418219E-2</c:v>
                </c:pt>
                <c:pt idx="469" formatCode="General">
                  <c:v>8.0566317549418218E-2</c:v>
                </c:pt>
                <c:pt idx="470" formatCode="General">
                  <c:v>8.0806317549418236E-2</c:v>
                </c:pt>
                <c:pt idx="471" formatCode="General">
                  <c:v>8.1062317549418228E-2</c:v>
                </c:pt>
                <c:pt idx="472" formatCode="General">
                  <c:v>8.1335117549418232E-2</c:v>
                </c:pt>
                <c:pt idx="473" formatCode="General">
                  <c:v>8.1593117549418212E-2</c:v>
                </c:pt>
                <c:pt idx="474" formatCode="General">
                  <c:v>8.184711754941823E-2</c:v>
                </c:pt>
                <c:pt idx="475" formatCode="General">
                  <c:v>8.2104717549418227E-2</c:v>
                </c:pt>
                <c:pt idx="476" formatCode="General">
                  <c:v>8.2360317549418235E-2</c:v>
                </c:pt>
                <c:pt idx="477" formatCode="General">
                  <c:v>8.2631117549418237E-2</c:v>
                </c:pt>
                <c:pt idx="478" formatCode="General">
                  <c:v>8.2885117549418227E-2</c:v>
                </c:pt>
                <c:pt idx="479" formatCode="General">
                  <c:v>8.3135917549418223E-2</c:v>
                </c:pt>
                <c:pt idx="480" formatCode="General">
                  <c:v>8.3412717549418217E-2</c:v>
                </c:pt>
                <c:pt idx="481" formatCode="General">
                  <c:v>8.3665917549418226E-2</c:v>
                </c:pt>
                <c:pt idx="482" formatCode="General">
                  <c:v>8.3911517549418224E-2</c:v>
                </c:pt>
                <c:pt idx="483" formatCode="General">
                  <c:v>8.4162717549418231E-2</c:v>
                </c:pt>
                <c:pt idx="484" formatCode="General">
                  <c:v>8.4413517549418227E-2</c:v>
                </c:pt>
                <c:pt idx="485" formatCode="General">
                  <c:v>8.4689917549418223E-2</c:v>
                </c:pt>
                <c:pt idx="486" formatCode="General">
                  <c:v>8.4937117549418226E-2</c:v>
                </c:pt>
                <c:pt idx="487" formatCode="General">
                  <c:v>8.5224317549418227E-2</c:v>
                </c:pt>
                <c:pt idx="488" formatCode="General">
                  <c:v>8.5470717549418221E-2</c:v>
                </c:pt>
                <c:pt idx="489" formatCode="General">
                  <c:v>8.5719117549418231E-2</c:v>
                </c:pt>
                <c:pt idx="490" formatCode="General">
                  <c:v>8.5977517549418236E-2</c:v>
                </c:pt>
                <c:pt idx="491" formatCode="General">
                  <c:v>8.6253917549418233E-2</c:v>
                </c:pt>
                <c:pt idx="492" formatCode="General">
                  <c:v>8.6513917549418229E-2</c:v>
                </c:pt>
                <c:pt idx="493" formatCode="General">
                  <c:v>8.6768317549418231E-2</c:v>
                </c:pt>
                <c:pt idx="494" formatCode="General">
                  <c:v>8.7023917549418239E-2</c:v>
                </c:pt>
                <c:pt idx="495" formatCode="General">
                  <c:v>8.7273917549418212E-2</c:v>
                </c:pt>
                <c:pt idx="496" formatCode="General">
                  <c:v>8.7524717549418221E-2</c:v>
                </c:pt>
                <c:pt idx="497" formatCode="General">
                  <c:v>8.778031754941823E-2</c:v>
                </c:pt>
                <c:pt idx="498" formatCode="General">
                  <c:v>8.8067517549418231E-2</c:v>
                </c:pt>
                <c:pt idx="499" formatCode="General">
                  <c:v>8.8319517549418233E-2</c:v>
                </c:pt>
                <c:pt idx="500" formatCode="General">
                  <c:v>8.859991754941822E-2</c:v>
                </c:pt>
                <c:pt idx="501" formatCode="General">
                  <c:v>8.8850317549418231E-2</c:v>
                </c:pt>
                <c:pt idx="502" formatCode="General">
                  <c:v>8.9086317549418231E-2</c:v>
                </c:pt>
                <c:pt idx="503" formatCode="General">
                  <c:v>8.933591754941822E-2</c:v>
                </c:pt>
                <c:pt idx="504" formatCode="General">
                  <c:v>8.9611517549418221E-2</c:v>
                </c:pt>
                <c:pt idx="505" formatCode="General">
                  <c:v>8.9860717549418212E-2</c:v>
                </c:pt>
                <c:pt idx="506" formatCode="General">
                  <c:v>9.0111917549418233E-2</c:v>
                </c:pt>
                <c:pt idx="507" formatCode="General">
                  <c:v>9.0371517549418232E-2</c:v>
                </c:pt>
                <c:pt idx="508" formatCode="General">
                  <c:v>9.0646317549418237E-2</c:v>
                </c:pt>
                <c:pt idx="509" formatCode="General">
                  <c:v>9.0904717549418215E-2</c:v>
                </c:pt>
                <c:pt idx="510" formatCode="General">
                  <c:v>9.1187517549418229E-2</c:v>
                </c:pt>
                <c:pt idx="511" formatCode="General">
                  <c:v>9.1427517549418233E-2</c:v>
                </c:pt>
                <c:pt idx="512" formatCode="General">
                  <c:v>9.1710317549418219E-2</c:v>
                </c:pt>
                <c:pt idx="513" formatCode="General">
                  <c:v>9.194671754941823E-2</c:v>
                </c:pt>
                <c:pt idx="514" formatCode="General">
                  <c:v>9.2233917549418218E-2</c:v>
                </c:pt>
                <c:pt idx="515" formatCode="General">
                  <c:v>9.2482317549418228E-2</c:v>
                </c:pt>
                <c:pt idx="516" formatCode="General">
                  <c:v>9.2722317549418232E-2</c:v>
                </c:pt>
                <c:pt idx="517" formatCode="General">
                  <c:v>9.2999917549418235E-2</c:v>
                </c:pt>
                <c:pt idx="518" formatCode="General">
                  <c:v>9.3253517549418227E-2</c:v>
                </c:pt>
                <c:pt idx="519" formatCode="General">
                  <c:v>9.3512717549418228E-2</c:v>
                </c:pt>
                <c:pt idx="520" formatCode="General">
                  <c:v>9.3757517549418218E-2</c:v>
                </c:pt>
                <c:pt idx="521" formatCode="General">
                  <c:v>9.4037917549418232E-2</c:v>
                </c:pt>
                <c:pt idx="522" formatCode="General">
                  <c:v>9.4291917549418222E-2</c:v>
                </c:pt>
                <c:pt idx="523" formatCode="General">
                  <c:v>9.4559517549418215E-2</c:v>
                </c:pt>
                <c:pt idx="524" formatCode="General">
                  <c:v>9.4823517549418229E-2</c:v>
                </c:pt>
                <c:pt idx="525" formatCode="General">
                  <c:v>9.5083117549418214E-2</c:v>
                </c:pt>
                <c:pt idx="526" formatCode="General">
                  <c:v>9.5336317549418223E-2</c:v>
                </c:pt>
                <c:pt idx="527" formatCode="General">
                  <c:v>9.5611517549418212E-2</c:v>
                </c:pt>
                <c:pt idx="528" formatCode="General">
                  <c:v>9.5864717549418221E-2</c:v>
                </c:pt>
                <c:pt idx="529" formatCode="General">
                  <c:v>9.6149117549418225E-2</c:v>
                </c:pt>
                <c:pt idx="530" formatCode="General">
                  <c:v>9.6414717549418216E-2</c:v>
                </c:pt>
                <c:pt idx="531" formatCode="General">
                  <c:v>9.6667917549418225E-2</c:v>
                </c:pt>
                <c:pt idx="532" formatCode="General">
                  <c:v>9.6923917549418218E-2</c:v>
                </c:pt>
                <c:pt idx="533" formatCode="General">
                  <c:v>9.7165917549418224E-2</c:v>
                </c:pt>
                <c:pt idx="534" formatCode="General">
                  <c:v>9.742431754941823E-2</c:v>
                </c:pt>
                <c:pt idx="535" formatCode="General">
                  <c:v>9.7701117549418223E-2</c:v>
                </c:pt>
                <c:pt idx="536" formatCode="General">
                  <c:v>9.7954317549418218E-2</c:v>
                </c:pt>
                <c:pt idx="537" formatCode="General">
                  <c:v>9.8238717549418236E-2</c:v>
                </c:pt>
                <c:pt idx="538" formatCode="General">
                  <c:v>9.8493517549418236E-2</c:v>
                </c:pt>
                <c:pt idx="539" formatCode="General">
                  <c:v>9.8766717549418223E-2</c:v>
                </c:pt>
                <c:pt idx="540" formatCode="General">
                  <c:v>9.9022717549418215E-2</c:v>
                </c:pt>
                <c:pt idx="541" formatCode="General">
                  <c:v>9.9267517549418219E-2</c:v>
                </c:pt>
                <c:pt idx="542" formatCode="General">
                  <c:v>9.9546317549418215E-2</c:v>
                </c:pt>
                <c:pt idx="543" formatCode="General">
                  <c:v>9.9796717549418226E-2</c:v>
                </c:pt>
                <c:pt idx="544" formatCode="General">
                  <c:v>0.10005431754941822</c:v>
                </c:pt>
                <c:pt idx="545" formatCode="General">
                  <c:v>0.10032871754941823</c:v>
                </c:pt>
                <c:pt idx="546" formatCode="General">
                  <c:v>0.10058671754941823</c:v>
                </c:pt>
                <c:pt idx="547" formatCode="General">
                  <c:v>0.10084151754941822</c:v>
                </c:pt>
                <c:pt idx="548" formatCode="General">
                  <c:v>0.10109831754941823</c:v>
                </c:pt>
                <c:pt idx="549" formatCode="General">
                  <c:v>0.10135111754941822</c:v>
                </c:pt>
                <c:pt idx="550" formatCode="General">
                  <c:v>0.10163511754941823</c:v>
                </c:pt>
                <c:pt idx="551" formatCode="General">
                  <c:v>0.10188671754941822</c:v>
                </c:pt>
                <c:pt idx="552" formatCode="General">
                  <c:v>0.10214511754941823</c:v>
                </c:pt>
                <c:pt idx="553" formatCode="General">
                  <c:v>0.10243231754941823</c:v>
                </c:pt>
                <c:pt idx="554" formatCode="General">
                  <c:v>0.10267551754941823</c:v>
                </c:pt>
                <c:pt idx="555" formatCode="General">
                  <c:v>0.10293431754941823</c:v>
                </c:pt>
                <c:pt idx="556" formatCode="General">
                  <c:v>0.10317791754941823</c:v>
                </c:pt>
                <c:pt idx="557" formatCode="General">
                  <c:v>0.10342591754941824</c:v>
                </c:pt>
                <c:pt idx="558" formatCode="General">
                  <c:v>0.10370991754941823</c:v>
                </c:pt>
                <c:pt idx="559" formatCode="General">
                  <c:v>0.10396751754941823</c:v>
                </c:pt>
                <c:pt idx="560" formatCode="General">
                  <c:v>0.10421751754941823</c:v>
                </c:pt>
                <c:pt idx="561" formatCode="General">
                  <c:v>0.10449471754941822</c:v>
                </c:pt>
                <c:pt idx="562" formatCode="General">
                  <c:v>0.10474951754941822</c:v>
                </c:pt>
                <c:pt idx="563" formatCode="General">
                  <c:v>0.10500031754941823</c:v>
                </c:pt>
                <c:pt idx="564" formatCode="General">
                  <c:v>0.10526671754941823</c:v>
                </c:pt>
                <c:pt idx="565" formatCode="General">
                  <c:v>0.10551911754941823</c:v>
                </c:pt>
                <c:pt idx="566" formatCode="General">
                  <c:v>0.10580231754941823</c:v>
                </c:pt>
                <c:pt idx="567" formatCode="General">
                  <c:v>0.10605511754941822</c:v>
                </c:pt>
                <c:pt idx="568" formatCode="General">
                  <c:v>0.10632111754941823</c:v>
                </c:pt>
                <c:pt idx="569" formatCode="General">
                  <c:v>0.10659791754941823</c:v>
                </c:pt>
                <c:pt idx="570" formatCode="General">
                  <c:v>0.10685511754941823</c:v>
                </c:pt>
                <c:pt idx="571" formatCode="General">
                  <c:v>0.10711071754941823</c:v>
                </c:pt>
                <c:pt idx="572" formatCode="General">
                  <c:v>0.10739551754941823</c:v>
                </c:pt>
                <c:pt idx="573" formatCode="General">
                  <c:v>0.10764871754941822</c:v>
                </c:pt>
                <c:pt idx="574" formatCode="General">
                  <c:v>0.10790711754941823</c:v>
                </c:pt>
                <c:pt idx="575" formatCode="General">
                  <c:v>0.10815351754941822</c:v>
                </c:pt>
                <c:pt idx="576" formatCode="General">
                  <c:v>0.10840871754941822</c:v>
                </c:pt>
                <c:pt idx="577" formatCode="General">
                  <c:v>0.10867871754941821</c:v>
                </c:pt>
                <c:pt idx="578" formatCode="General">
                  <c:v>0.10893751754941823</c:v>
                </c:pt>
                <c:pt idx="579" formatCode="General">
                  <c:v>0.10919191754941822</c:v>
                </c:pt>
                <c:pt idx="580" formatCode="General">
                  <c:v>0.10947351754941823</c:v>
                </c:pt>
                <c:pt idx="581" formatCode="General">
                  <c:v>0.10973071754941822</c:v>
                </c:pt>
                <c:pt idx="582" formatCode="General">
                  <c:v>0.11001071754941823</c:v>
                </c:pt>
                <c:pt idx="583" formatCode="General">
                  <c:v>0.11027711754941823</c:v>
                </c:pt>
                <c:pt idx="584" formatCode="General">
                  <c:v>0.11053111754941822</c:v>
                </c:pt>
                <c:pt idx="585" formatCode="General">
                  <c:v>0.11078791754941822</c:v>
                </c:pt>
                <c:pt idx="586" formatCode="General">
                  <c:v>0.11104471754941823</c:v>
                </c:pt>
                <c:pt idx="587" formatCode="General">
                  <c:v>0.11129511754941822</c:v>
                </c:pt>
                <c:pt idx="588" formatCode="General">
                  <c:v>0.11157671754941824</c:v>
                </c:pt>
                <c:pt idx="589" formatCode="General">
                  <c:v>0.11183671754941824</c:v>
                </c:pt>
                <c:pt idx="590" formatCode="General">
                  <c:v>0.11210911754941823</c:v>
                </c:pt>
                <c:pt idx="591" formatCode="General">
                  <c:v>0.11236831754941823</c:v>
                </c:pt>
                <c:pt idx="592" formatCode="General">
                  <c:v>0.11262831754941822</c:v>
                </c:pt>
                <c:pt idx="593" formatCode="General">
                  <c:v>0.11291151754941822</c:v>
                </c:pt>
                <c:pt idx="594" formatCode="General">
                  <c:v>0.11316671754941822</c:v>
                </c:pt>
                <c:pt idx="595" formatCode="General">
                  <c:v>0.11345471754941823</c:v>
                </c:pt>
                <c:pt idx="596" formatCode="General">
                  <c:v>0.11370071754941823</c:v>
                </c:pt>
                <c:pt idx="597" formatCode="General">
                  <c:v>0.11394831754941823</c:v>
                </c:pt>
                <c:pt idx="598" formatCode="General">
                  <c:v>0.11420111754941824</c:v>
                </c:pt>
                <c:pt idx="599" formatCode="General">
                  <c:v>0.11446511754941822</c:v>
                </c:pt>
                <c:pt idx="600" formatCode="General">
                  <c:v>0.11471431754941822</c:v>
                </c:pt>
                <c:pt idx="601" formatCode="General">
                  <c:v>0.11497311754941823</c:v>
                </c:pt>
                <c:pt idx="602" formatCode="General">
                  <c:v>0.11525831754941823</c:v>
                </c:pt>
                <c:pt idx="603" formatCode="General">
                  <c:v>0.11552111754941823</c:v>
                </c:pt>
                <c:pt idx="604" formatCode="General">
                  <c:v>0.11576911754941822</c:v>
                </c:pt>
                <c:pt idx="605" formatCode="General">
                  <c:v>0.11603871754941823</c:v>
                </c:pt>
                <c:pt idx="606" formatCode="General">
                  <c:v>0.11632631754941823</c:v>
                </c:pt>
                <c:pt idx="607" formatCode="General">
                  <c:v>0.11657791754941822</c:v>
                </c:pt>
                <c:pt idx="608" formatCode="General">
                  <c:v>0.11684751754941823</c:v>
                </c:pt>
                <c:pt idx="609" formatCode="General">
                  <c:v>0.11711391754941822</c:v>
                </c:pt>
                <c:pt idx="610" formatCode="General">
                  <c:v>0.11736311754941822</c:v>
                </c:pt>
                <c:pt idx="611" formatCode="General">
                  <c:v>0.11761991754941822</c:v>
                </c:pt>
                <c:pt idx="612" formatCode="General">
                  <c:v>0.11790231754941823</c:v>
                </c:pt>
                <c:pt idx="613" formatCode="General">
                  <c:v>0.11816551754941823</c:v>
                </c:pt>
                <c:pt idx="614" formatCode="General">
                  <c:v>0.11844671754941823</c:v>
                </c:pt>
                <c:pt idx="615" formatCode="General">
                  <c:v>0.11869991754941822</c:v>
                </c:pt>
                <c:pt idx="616" formatCode="General">
                  <c:v>0.11895671754941822</c:v>
                </c:pt>
                <c:pt idx="617" formatCode="General">
                  <c:v>0.11920151754941821</c:v>
                </c:pt>
                <c:pt idx="618" formatCode="General">
                  <c:v>0.11946751754941821</c:v>
                </c:pt>
                <c:pt idx="619" formatCode="General">
                  <c:v>0.11972991754941824</c:v>
                </c:pt>
                <c:pt idx="620" formatCode="General">
                  <c:v>0.11998791754941822</c:v>
                </c:pt>
                <c:pt idx="621" formatCode="General">
                  <c:v>0.12027671754941822</c:v>
                </c:pt>
                <c:pt idx="622" formatCode="General">
                  <c:v>0.12054391754941822</c:v>
                </c:pt>
                <c:pt idx="623" formatCode="General">
                  <c:v>0.12079471754941823</c:v>
                </c:pt>
                <c:pt idx="624" formatCode="General">
                  <c:v>0.12103711754941823</c:v>
                </c:pt>
                <c:pt idx="625" formatCode="General">
                  <c:v>0.12130671754941823</c:v>
                </c:pt>
                <c:pt idx="626" formatCode="General">
                  <c:v>0.12159031754941824</c:v>
                </c:pt>
                <c:pt idx="627" formatCode="General">
                  <c:v>0.12187471754941823</c:v>
                </c:pt>
                <c:pt idx="628" formatCode="General">
                  <c:v>0.12214191754941822</c:v>
                </c:pt>
                <c:pt idx="629" formatCode="General">
                  <c:v>0.12240031754941823</c:v>
                </c:pt>
                <c:pt idx="630" formatCode="General">
                  <c:v>0.12265791754941822</c:v>
                </c:pt>
                <c:pt idx="631" formatCode="General">
                  <c:v>0.12291151754941822</c:v>
                </c:pt>
                <c:pt idx="632" formatCode="General">
                  <c:v>0.12317351754941823</c:v>
                </c:pt>
                <c:pt idx="633" formatCode="General">
                  <c:v>0.12345111754941822</c:v>
                </c:pt>
                <c:pt idx="634" formatCode="General">
                  <c:v>0.12370191754941823</c:v>
                </c:pt>
                <c:pt idx="635" formatCode="General">
                  <c:v>0.12396431754941822</c:v>
                </c:pt>
                <c:pt idx="636" formatCode="General">
                  <c:v>0.12425471754941823</c:v>
                </c:pt>
                <c:pt idx="637" formatCode="General">
                  <c:v>0.12449111754941823</c:v>
                </c:pt>
                <c:pt idx="638" formatCode="General">
                  <c:v>0.12478831754941823</c:v>
                </c:pt>
                <c:pt idx="639" formatCode="General">
                  <c:v>0.12503951754941822</c:v>
                </c:pt>
                <c:pt idx="640" formatCode="General">
                  <c:v>0.12529631754941822</c:v>
                </c:pt>
                <c:pt idx="641" formatCode="General">
                  <c:v>0.12558231754941823</c:v>
                </c:pt>
                <c:pt idx="642" formatCode="General">
                  <c:v>0.12584711754941824</c:v>
                </c:pt>
                <c:pt idx="643" formatCode="General">
                  <c:v>0.12612951754941823</c:v>
                </c:pt>
                <c:pt idx="644" formatCode="General">
                  <c:v>0.12639831754941822</c:v>
                </c:pt>
                <c:pt idx="645" formatCode="General">
                  <c:v>0.12665031754941822</c:v>
                </c:pt>
                <c:pt idx="646" formatCode="General">
                  <c:v>0.12693751754941821</c:v>
                </c:pt>
                <c:pt idx="647" formatCode="General">
                  <c:v>0.12719631754941824</c:v>
                </c:pt>
                <c:pt idx="648" formatCode="General">
                  <c:v>0.12746511754941822</c:v>
                </c:pt>
                <c:pt idx="649" formatCode="General">
                  <c:v>0.12771111754941822</c:v>
                </c:pt>
                <c:pt idx="650" formatCode="General">
                  <c:v>0.12799151754941823</c:v>
                </c:pt>
                <c:pt idx="651" formatCode="General">
                  <c:v>0.12825391754941823</c:v>
                </c:pt>
                <c:pt idx="652" formatCode="General">
                  <c:v>0.12852551754941824</c:v>
                </c:pt>
                <c:pt idx="653" formatCode="General">
                  <c:v>0.12880751754941822</c:v>
                </c:pt>
                <c:pt idx="654" formatCode="General">
                  <c:v>0.12906831754941822</c:v>
                </c:pt>
                <c:pt idx="655" formatCode="General">
                  <c:v>0.12932671754941821</c:v>
                </c:pt>
                <c:pt idx="656" formatCode="General">
                  <c:v>0.12959111754941824</c:v>
                </c:pt>
                <c:pt idx="657" formatCode="General">
                  <c:v>0.12986511754941824</c:v>
                </c:pt>
                <c:pt idx="658" formatCode="General">
                  <c:v>0.13013631754941823</c:v>
                </c:pt>
                <c:pt idx="659" formatCode="General">
                  <c:v>0.13043711754941822</c:v>
                </c:pt>
                <c:pt idx="660" formatCode="General">
                  <c:v>0.13068151754941823</c:v>
                </c:pt>
                <c:pt idx="661" formatCode="General">
                  <c:v>0.13096471754941821</c:v>
                </c:pt>
                <c:pt idx="662" formatCode="General">
                  <c:v>0.13123271754941823</c:v>
                </c:pt>
                <c:pt idx="663" formatCode="General">
                  <c:v>0.13152431754941823</c:v>
                </c:pt>
                <c:pt idx="664" formatCode="General">
                  <c:v>0.13178711754941821</c:v>
                </c:pt>
                <c:pt idx="665" formatCode="General">
                  <c:v>0.13204351754941823</c:v>
                </c:pt>
                <c:pt idx="666" formatCode="General">
                  <c:v>0.13232591754941822</c:v>
                </c:pt>
                <c:pt idx="667" formatCode="General">
                  <c:v>0.13259191754941824</c:v>
                </c:pt>
                <c:pt idx="668" formatCode="General">
                  <c:v>0.13283231754941821</c:v>
                </c:pt>
                <c:pt idx="669" formatCode="General">
                  <c:v>0.13310351754941821</c:v>
                </c:pt>
                <c:pt idx="670" formatCode="General">
                  <c:v>0.13336311754941824</c:v>
                </c:pt>
                <c:pt idx="671" formatCode="General">
                  <c:v>0.13362151754941823</c:v>
                </c:pt>
                <c:pt idx="672" formatCode="General">
                  <c:v>0.13390751754941824</c:v>
                </c:pt>
                <c:pt idx="673" formatCode="General">
                  <c:v>0.13414431754941825</c:v>
                </c:pt>
                <c:pt idx="674" formatCode="General">
                  <c:v>0.13443431754941823</c:v>
                </c:pt>
                <c:pt idx="675" formatCode="General">
                  <c:v>0.13469991754941824</c:v>
                </c:pt>
                <c:pt idx="676" formatCode="General">
                  <c:v>0.13497231754941821</c:v>
                </c:pt>
                <c:pt idx="677" formatCode="General">
                  <c:v>0.13525391754941821</c:v>
                </c:pt>
                <c:pt idx="678" formatCode="General">
                  <c:v>0.13555631754941821</c:v>
                </c:pt>
                <c:pt idx="679" formatCode="General">
                  <c:v>0.13584311754941822</c:v>
                </c:pt>
                <c:pt idx="680" formatCode="General">
                  <c:v>0.13618551754941824</c:v>
                </c:pt>
              </c:numCache>
            </c:numRef>
          </c:xVal>
          <c:yVal>
            <c:numRef>
              <c:f>'46NTAR'!$I$22:$I$702</c:f>
              <c:numCache>
                <c:formatCode>0.000</c:formatCode>
                <c:ptCount val="681"/>
                <c:pt idx="0">
                  <c:v>8.5506853778261274</c:v>
                </c:pt>
                <c:pt idx="1">
                  <c:v>8.541648852282858</c:v>
                </c:pt>
                <c:pt idx="2">
                  <c:v>8.5711444777920711</c:v>
                </c:pt>
                <c:pt idx="3">
                  <c:v>8.5096656438993712</c:v>
                </c:pt>
                <c:pt idx="4">
                  <c:v>8.4482883440015399</c:v>
                </c:pt>
                <c:pt idx="5">
                  <c:v>11.228339890490506</c:v>
                </c:pt>
                <c:pt idx="6">
                  <c:v>15.317316931822972</c:v>
                </c:pt>
                <c:pt idx="7">
                  <c:v>19.123521797447484</c:v>
                </c:pt>
                <c:pt idx="8">
                  <c:v>23.296264384546223</c:v>
                </c:pt>
                <c:pt idx="9">
                  <c:v>27.332342214552355</c:v>
                </c:pt>
                <c:pt idx="10">
                  <c:v>31.236019715250347</c:v>
                </c:pt>
                <c:pt idx="11">
                  <c:v>35.875107940778761</c:v>
                </c:pt>
                <c:pt idx="12">
                  <c:v>41.66914535793304</c:v>
                </c:pt>
                <c:pt idx="13">
                  <c:v>46.757419976758413</c:v>
                </c:pt>
                <c:pt idx="14">
                  <c:v>52.398648731636051</c:v>
                </c:pt>
                <c:pt idx="15">
                  <c:v>58.225684697122489</c:v>
                </c:pt>
                <c:pt idx="16">
                  <c:v>64.462410331902163</c:v>
                </c:pt>
                <c:pt idx="17">
                  <c:v>70.638723239735242</c:v>
                </c:pt>
                <c:pt idx="18">
                  <c:v>78.126855361265569</c:v>
                </c:pt>
                <c:pt idx="19">
                  <c:v>84.530096747629116</c:v>
                </c:pt>
                <c:pt idx="20">
                  <c:v>91.716165234426541</c:v>
                </c:pt>
                <c:pt idx="21">
                  <c:v>99.851576573241687</c:v>
                </c:pt>
                <c:pt idx="22">
                  <c:v>106.38935050280558</c:v>
                </c:pt>
                <c:pt idx="23">
                  <c:v>114.46130309482814</c:v>
                </c:pt>
                <c:pt idx="24">
                  <c:v>122.05198455117534</c:v>
                </c:pt>
                <c:pt idx="25">
                  <c:v>130.35492698152305</c:v>
                </c:pt>
                <c:pt idx="26">
                  <c:v>138.2603638219617</c:v>
                </c:pt>
                <c:pt idx="27">
                  <c:v>146.73591404358535</c:v>
                </c:pt>
                <c:pt idx="28">
                  <c:v>155.47900634168676</c:v>
                </c:pt>
                <c:pt idx="29">
                  <c:v>164.46882624731785</c:v>
                </c:pt>
                <c:pt idx="30">
                  <c:v>173.38148031684915</c:v>
                </c:pt>
                <c:pt idx="31">
                  <c:v>182.8403872787714</c:v>
                </c:pt>
                <c:pt idx="32">
                  <c:v>191.92564913957864</c:v>
                </c:pt>
                <c:pt idx="33">
                  <c:v>202.02777395899096</c:v>
                </c:pt>
                <c:pt idx="34">
                  <c:v>210.67085527214715</c:v>
                </c:pt>
                <c:pt idx="35">
                  <c:v>220.55417433261852</c:v>
                </c:pt>
                <c:pt idx="36">
                  <c:v>229.8140746645991</c:v>
                </c:pt>
                <c:pt idx="37">
                  <c:v>239.82481888863003</c:v>
                </c:pt>
                <c:pt idx="38">
                  <c:v>250.33663337733563</c:v>
                </c:pt>
                <c:pt idx="39">
                  <c:v>259.7422349919521</c:v>
                </c:pt>
                <c:pt idx="40">
                  <c:v>270.96580278468372</c:v>
                </c:pt>
                <c:pt idx="41">
                  <c:v>280.87044398407744</c:v>
                </c:pt>
                <c:pt idx="42">
                  <c:v>289.8572178698625</c:v>
                </c:pt>
                <c:pt idx="43">
                  <c:v>300.27968244308403</c:v>
                </c:pt>
                <c:pt idx="44">
                  <c:v>310.32393288542153</c:v>
                </c:pt>
                <c:pt idx="45">
                  <c:v>320.45093353357663</c:v>
                </c:pt>
                <c:pt idx="46">
                  <c:v>330.59570263083356</c:v>
                </c:pt>
                <c:pt idx="47">
                  <c:v>341.09482537018062</c:v>
                </c:pt>
                <c:pt idx="48">
                  <c:v>350.79182955006883</c:v>
                </c:pt>
                <c:pt idx="49">
                  <c:v>360.55838451644172</c:v>
                </c:pt>
                <c:pt idx="50">
                  <c:v>372.00583476785783</c:v>
                </c:pt>
                <c:pt idx="51">
                  <c:v>382.34605680523612</c:v>
                </c:pt>
                <c:pt idx="52">
                  <c:v>392.75430661917608</c:v>
                </c:pt>
                <c:pt idx="53">
                  <c:v>403.32551849487953</c:v>
                </c:pt>
                <c:pt idx="54">
                  <c:v>413.11796462994386</c:v>
                </c:pt>
                <c:pt idx="55">
                  <c:v>423.12515516415442</c:v>
                </c:pt>
                <c:pt idx="56">
                  <c:v>434.09539563968997</c:v>
                </c:pt>
                <c:pt idx="57">
                  <c:v>444.78134092959448</c:v>
                </c:pt>
                <c:pt idx="58">
                  <c:v>453.78588326448147</c:v>
                </c:pt>
                <c:pt idx="59">
                  <c:v>464.68708062350663</c:v>
                </c:pt>
                <c:pt idx="60">
                  <c:v>474.82321933119982</c:v>
                </c:pt>
                <c:pt idx="61">
                  <c:v>484.97408046814888</c:v>
                </c:pt>
                <c:pt idx="62">
                  <c:v>494.78378738234085</c:v>
                </c:pt>
                <c:pt idx="63">
                  <c:v>505.24381953366355</c:v>
                </c:pt>
                <c:pt idx="64">
                  <c:v>515.92976482356812</c:v>
                </c:pt>
                <c:pt idx="65">
                  <c:v>525.52472733861373</c:v>
                </c:pt>
                <c:pt idx="66">
                  <c:v>537.03868235666857</c:v>
                </c:pt>
                <c:pt idx="67">
                  <c:v>546.83163616170725</c:v>
                </c:pt>
                <c:pt idx="68">
                  <c:v>556.67535696417997</c:v>
                </c:pt>
                <c:pt idx="69">
                  <c:v>567.6511818094333</c:v>
                </c:pt>
                <c:pt idx="70">
                  <c:v>578.2310240747006</c:v>
                </c:pt>
                <c:pt idx="71">
                  <c:v>588.318426464857</c:v>
                </c:pt>
                <c:pt idx="72">
                  <c:v>598.96934252653205</c:v>
                </c:pt>
                <c:pt idx="73">
                  <c:v>608.45769434696604</c:v>
                </c:pt>
                <c:pt idx="74">
                  <c:v>618.51971323840542</c:v>
                </c:pt>
                <c:pt idx="75">
                  <c:v>629.3838506893037</c:v>
                </c:pt>
                <c:pt idx="76">
                  <c:v>639.33418218638803</c:v>
                </c:pt>
                <c:pt idx="77">
                  <c:v>648.84284080579562</c:v>
                </c:pt>
                <c:pt idx="78">
                  <c:v>660.49894341666607</c:v>
                </c:pt>
                <c:pt idx="79">
                  <c:v>670.09390593171167</c:v>
                </c:pt>
                <c:pt idx="80">
                  <c:v>681.11542107465561</c:v>
                </c:pt>
                <c:pt idx="81">
                  <c:v>693.3401140567878</c:v>
                </c:pt>
                <c:pt idx="82">
                  <c:v>702.62539788748541</c:v>
                </c:pt>
                <c:pt idx="83">
                  <c:v>712.43358179175425</c:v>
                </c:pt>
                <c:pt idx="84">
                  <c:v>722.60221137780536</c:v>
                </c:pt>
                <c:pt idx="85">
                  <c:v>732.58807977309368</c:v>
                </c:pt>
                <c:pt idx="86">
                  <c:v>743.75681920859643</c:v>
                </c:pt>
                <c:pt idx="87">
                  <c:v>752.75273115391963</c:v>
                </c:pt>
                <c:pt idx="88">
                  <c:v>762.60152865613577</c:v>
                </c:pt>
                <c:pt idx="89">
                  <c:v>773.21183111986352</c:v>
                </c:pt>
                <c:pt idx="90">
                  <c:v>782.91848102926417</c:v>
                </c:pt>
                <c:pt idx="91">
                  <c:v>795.88437217393425</c:v>
                </c:pt>
                <c:pt idx="92">
                  <c:v>804.85997732028397</c:v>
                </c:pt>
                <c:pt idx="93">
                  <c:v>814.14526115098158</c:v>
                </c:pt>
                <c:pt idx="94">
                  <c:v>825.42061128109606</c:v>
                </c:pt>
                <c:pt idx="95">
                  <c:v>835.75169525893614</c:v>
                </c:pt>
                <c:pt idx="96">
                  <c:v>845.99647534113831</c:v>
                </c:pt>
                <c:pt idx="97">
                  <c:v>854.99746398620493</c:v>
                </c:pt>
                <c:pt idx="98">
                  <c:v>866.20174031991166</c:v>
                </c:pt>
                <c:pt idx="99">
                  <c:v>875.76624263649683</c:v>
                </c:pt>
                <c:pt idx="100">
                  <c:v>887.71171713274157</c:v>
                </c:pt>
                <c:pt idx="101">
                  <c:v>897.07315145959046</c:v>
                </c:pt>
                <c:pt idx="102">
                  <c:v>906.6985741730964</c:v>
                </c:pt>
                <c:pt idx="103">
                  <c:v>916.04985510045844</c:v>
                </c:pt>
                <c:pt idx="104">
                  <c:v>925.88342250344442</c:v>
                </c:pt>
                <c:pt idx="105">
                  <c:v>935.68652970796984</c:v>
                </c:pt>
                <c:pt idx="106">
                  <c:v>946.65727785347963</c:v>
                </c:pt>
                <c:pt idx="107">
                  <c:v>955.10490622651457</c:v>
                </c:pt>
                <c:pt idx="108">
                  <c:v>965.43091350461134</c:v>
                </c:pt>
                <c:pt idx="109">
                  <c:v>975.61984988963604</c:v>
                </c:pt>
                <c:pt idx="110">
                  <c:v>986.38753004540945</c:v>
                </c:pt>
                <c:pt idx="111">
                  <c:v>995.51035948431797</c:v>
                </c:pt>
                <c:pt idx="112">
                  <c:v>1004.8159501139892</c:v>
                </c:pt>
                <c:pt idx="113">
                  <c:v>1014.3449155323704</c:v>
                </c:pt>
                <c:pt idx="114">
                  <c:v>1023.9144945486992</c:v>
                </c:pt>
                <c:pt idx="115">
                  <c:v>1034.1085076334671</c:v>
                </c:pt>
                <c:pt idx="116">
                  <c:v>1042.2921476198446</c:v>
                </c:pt>
                <c:pt idx="117">
                  <c:v>1051.3083663641416</c:v>
                </c:pt>
                <c:pt idx="118">
                  <c:v>1059.8879889305051</c:v>
                </c:pt>
                <c:pt idx="119">
                  <c:v>1066.0409490195186</c:v>
                </c:pt>
                <c:pt idx="120">
                  <c:v>1071.5440915413753</c:v>
                </c:pt>
                <c:pt idx="121">
                  <c:v>1076.0014339160898</c:v>
                </c:pt>
                <c:pt idx="122">
                  <c:v>1078.1031876098616</c:v>
                </c:pt>
                <c:pt idx="123">
                  <c:v>1079.331748947767</c:v>
                </c:pt>
                <c:pt idx="124">
                  <c:v>1079.7683451257003</c:v>
                </c:pt>
                <c:pt idx="125">
                  <c:v>1081.5198065371767</c:v>
                </c:pt>
                <c:pt idx="126">
                  <c:v>1081.4893463387164</c:v>
                </c:pt>
                <c:pt idx="127">
                  <c:v>1083.9667758135006</c:v>
                </c:pt>
                <c:pt idx="128">
                  <c:v>1085.367944942682</c:v>
                </c:pt>
                <c:pt idx="129">
                  <c:v>1087.3478578426118</c:v>
                </c:pt>
                <c:pt idx="130">
                  <c:v>1089.8151339179094</c:v>
                </c:pt>
                <c:pt idx="131">
                  <c:v>1091.2010729478604</c:v>
                </c:pt>
                <c:pt idx="132">
                  <c:v>1093.3840538375268</c:v>
                </c:pt>
                <c:pt idx="133">
                  <c:v>1094.9019870608067</c:v>
                </c:pt>
                <c:pt idx="134">
                  <c:v>1096.66360187177</c:v>
                </c:pt>
                <c:pt idx="135">
                  <c:v>1098.8922730591273</c:v>
                </c:pt>
                <c:pt idx="136">
                  <c:v>1099.9888402037038</c:v>
                </c:pt>
                <c:pt idx="137">
                  <c:v>1101.7606084141539</c:v>
                </c:pt>
                <c:pt idx="138">
                  <c:v>1103.887745606643</c:v>
                </c:pt>
                <c:pt idx="139">
                  <c:v>1105.1569205424955</c:v>
                </c:pt>
                <c:pt idx="140">
                  <c:v>1106.2382575878421</c:v>
                </c:pt>
                <c:pt idx="141">
                  <c:v>1107.6445034167666</c:v>
                </c:pt>
                <c:pt idx="142">
                  <c:v>1109.157359940303</c:v>
                </c:pt>
                <c:pt idx="143">
                  <c:v>1110.6549863646092</c:v>
                </c:pt>
                <c:pt idx="144">
                  <c:v>1111.9089312012316</c:v>
                </c:pt>
                <c:pt idx="145">
                  <c:v>1113.0308818445251</c:v>
                </c:pt>
                <c:pt idx="146">
                  <c:v>1113.9294576991088</c:v>
                </c:pt>
                <c:pt idx="147">
                  <c:v>1115.046331642659</c:v>
                </c:pt>
                <c:pt idx="148">
                  <c:v>1115.4930812200791</c:v>
                </c:pt>
                <c:pt idx="149">
                  <c:v>1117.3968436238581</c:v>
                </c:pt>
                <c:pt idx="150">
                  <c:v>1118.2801893792116</c:v>
                </c:pt>
                <c:pt idx="151">
                  <c:v>1119.1178448368742</c:v>
                </c:pt>
                <c:pt idx="152">
                  <c:v>1119.6102847119848</c:v>
                </c:pt>
                <c:pt idx="153">
                  <c:v>1121.0977577368042</c:v>
                </c:pt>
                <c:pt idx="154">
                  <c:v>1121.6460413090927</c:v>
                </c:pt>
                <c:pt idx="155">
                  <c:v>1122.4024695708606</c:v>
                </c:pt>
                <c:pt idx="156">
                  <c:v>1122.7832220516163</c:v>
                </c:pt>
                <c:pt idx="157">
                  <c:v>1123.9610163920879</c:v>
                </c:pt>
                <c:pt idx="158">
                  <c:v>1125.2860350251178</c:v>
                </c:pt>
                <c:pt idx="159">
                  <c:v>1125.7226312030512</c:v>
                </c:pt>
                <c:pt idx="160">
                  <c:v>1125.9053923938141</c:v>
                </c:pt>
                <c:pt idx="161">
                  <c:v>1126.9410391414694</c:v>
                </c:pt>
                <c:pt idx="162">
                  <c:v>1127.2202576273573</c:v>
                </c:pt>
                <c:pt idx="163">
                  <c:v>1128.5452762603873</c:v>
                </c:pt>
                <c:pt idx="164">
                  <c:v>1129.2661676239516</c:v>
                </c:pt>
                <c:pt idx="165">
                  <c:v>1129.5758463082996</c:v>
                </c:pt>
                <c:pt idx="166">
                  <c:v>1129.9718288882857</c:v>
                </c:pt>
                <c:pt idx="167">
                  <c:v>1130.6724134528763</c:v>
                </c:pt>
                <c:pt idx="168">
                  <c:v>1131.4694553125917</c:v>
                </c:pt>
                <c:pt idx="169">
                  <c:v>1132.1446563784652</c:v>
                </c:pt>
                <c:pt idx="170">
                  <c:v>1132.7487836479311</c:v>
                </c:pt>
                <c:pt idx="171">
                  <c:v>1133.2716837215023</c:v>
                </c:pt>
                <c:pt idx="172">
                  <c:v>1133.9265779884022</c:v>
                </c:pt>
                <c:pt idx="173">
                  <c:v>1134.7337732476044</c:v>
                </c:pt>
                <c:pt idx="174">
                  <c:v>1135.6069656034711</c:v>
                </c:pt>
                <c:pt idx="175">
                  <c:v>1135.3785141150177</c:v>
                </c:pt>
                <c:pt idx="176">
                  <c:v>1136.2567831706276</c:v>
                </c:pt>
                <c:pt idx="177">
                  <c:v>1136.4903113588243</c:v>
                </c:pt>
                <c:pt idx="178">
                  <c:v>1137.5208814067369</c:v>
                </c:pt>
                <c:pt idx="179">
                  <c:v>1137.5564183049405</c:v>
                </c:pt>
                <c:pt idx="180">
                  <c:v>1138.0945484777421</c:v>
                </c:pt>
                <c:pt idx="181">
                  <c:v>1138.9982010320693</c:v>
                </c:pt>
                <c:pt idx="182">
                  <c:v>1139.4500273092328</c:v>
                </c:pt>
                <c:pt idx="183">
                  <c:v>1139.5211011056406</c:v>
                </c:pt>
                <c:pt idx="184">
                  <c:v>1140.4450604589415</c:v>
                </c:pt>
                <c:pt idx="185">
                  <c:v>1140.7242789448287</c:v>
                </c:pt>
                <c:pt idx="186">
                  <c:v>1141.1811819217357</c:v>
                </c:pt>
                <c:pt idx="187">
                  <c:v>1142.0746810765761</c:v>
                </c:pt>
                <c:pt idx="188">
                  <c:v>1142.2472888678519</c:v>
                </c:pt>
                <c:pt idx="189">
                  <c:v>1142.1508315727272</c:v>
                </c:pt>
                <c:pt idx="190">
                  <c:v>1143.7246084931844</c:v>
                </c:pt>
                <c:pt idx="191">
                  <c:v>1143.8413725872826</c:v>
                </c:pt>
                <c:pt idx="192">
                  <c:v>1144.9480931313462</c:v>
                </c:pt>
                <c:pt idx="193">
                  <c:v>1145.0293203272408</c:v>
                </c:pt>
                <c:pt idx="194">
                  <c:v>1144.9328630321161</c:v>
                </c:pt>
                <c:pt idx="195">
                  <c:v>1145.2323883169772</c:v>
                </c:pt>
                <c:pt idx="196">
                  <c:v>1146.3644923597578</c:v>
                </c:pt>
                <c:pt idx="197">
                  <c:v>1146.4355661561656</c:v>
                </c:pt>
                <c:pt idx="198">
                  <c:v>1146.9330827310196</c:v>
                </c:pt>
                <c:pt idx="199">
                  <c:v>1147.5727468986895</c:v>
                </c:pt>
                <c:pt idx="200">
                  <c:v>1148.075340173287</c:v>
                </c:pt>
                <c:pt idx="201">
                  <c:v>1148.7962315368513</c:v>
                </c:pt>
                <c:pt idx="202">
                  <c:v>1148.5170130509637</c:v>
                </c:pt>
                <c:pt idx="203">
                  <c:v>1149.5831199970801</c:v>
                </c:pt>
                <c:pt idx="204">
                  <c:v>1149.6897306916917</c:v>
                </c:pt>
                <c:pt idx="205">
                  <c:v>1150.0857132716776</c:v>
                </c:pt>
                <c:pt idx="206">
                  <c:v>1150.5933832460187</c:v>
                </c:pt>
                <c:pt idx="207">
                  <c:v>1151.1416668183069</c:v>
                </c:pt>
                <c:pt idx="208">
                  <c:v>1150.9284454290837</c:v>
                </c:pt>
                <c:pt idx="209">
                  <c:v>1152.0605494718643</c:v>
                </c:pt>
                <c:pt idx="210">
                  <c:v>1152.7560573367116</c:v>
                </c:pt>
                <c:pt idx="211">
                  <c:v>1153.0301991228557</c:v>
                </c:pt>
                <c:pt idx="212">
                  <c:v>1153.6698632905252</c:v>
                </c:pt>
                <c:pt idx="213">
                  <c:v>1153.6089428936045</c:v>
                </c:pt>
                <c:pt idx="214">
                  <c:v>1154.3247575574253</c:v>
                </c:pt>
                <c:pt idx="215">
                  <c:v>1154.8730411297136</c:v>
                </c:pt>
                <c:pt idx="216">
                  <c:v>1155.2588703102126</c:v>
                </c:pt>
                <c:pt idx="217">
                  <c:v>1155.1167227173974</c:v>
                </c:pt>
                <c:pt idx="218">
                  <c:v>1155.3350208063639</c:v>
                </c:pt>
                <c:pt idx="219">
                  <c:v>1156.4671248491445</c:v>
                </c:pt>
                <c:pt idx="220">
                  <c:v>1157.0306385206629</c:v>
                </c:pt>
                <c:pt idx="221">
                  <c:v>1157.0814055180972</c:v>
                </c:pt>
                <c:pt idx="222">
                  <c:v>1157.847987179352</c:v>
                </c:pt>
                <c:pt idx="223">
                  <c:v>1158.2236629603644</c:v>
                </c:pt>
                <c:pt idx="224">
                  <c:v>1158.7262562349622</c:v>
                </c:pt>
                <c:pt idx="225">
                  <c:v>1158.4521144488178</c:v>
                </c:pt>
                <c:pt idx="226">
                  <c:v>1159.183159211869</c:v>
                </c:pt>
                <c:pt idx="227">
                  <c:v>1159.3202301049409</c:v>
                </c:pt>
                <c:pt idx="228">
                  <c:v>1159.9598942726109</c:v>
                </c:pt>
                <c:pt idx="229">
                  <c:v>1160.7366293333525</c:v>
                </c:pt>
                <c:pt idx="230">
                  <c:v>1160.7518594325827</c:v>
                </c:pt>
                <c:pt idx="231">
                  <c:v>1161.5032109946076</c:v>
                </c:pt>
                <c:pt idx="232">
                  <c:v>1160.7670895318129</c:v>
                </c:pt>
                <c:pt idx="233">
                  <c:v>1161.7519692820347</c:v>
                </c:pt>
                <c:pt idx="234">
                  <c:v>1162.4220936481649</c:v>
                </c:pt>
                <c:pt idx="235">
                  <c:v>1162.7622325309735</c:v>
                </c:pt>
                <c:pt idx="236">
                  <c:v>1162.9043801237888</c:v>
                </c:pt>
                <c:pt idx="237">
                  <c:v>1163.5491209912018</c:v>
                </c:pt>
                <c:pt idx="238">
                  <c:v>1163.5795811896623</c:v>
                </c:pt>
                <c:pt idx="239">
                  <c:v>1164.0263307670825</c:v>
                </c:pt>
                <c:pt idx="240">
                  <c:v>1164.4730803445025</c:v>
                </c:pt>
                <c:pt idx="241">
                  <c:v>1164.4324667465555</c:v>
                </c:pt>
                <c:pt idx="242">
                  <c:v>1165.6102610870266</c:v>
                </c:pt>
                <c:pt idx="243">
                  <c:v>1165.762562079329</c:v>
                </c:pt>
                <c:pt idx="244">
                  <c:v>1165.5594940895924</c:v>
                </c:pt>
                <c:pt idx="245">
                  <c:v>1166.6763680331428</c:v>
                </c:pt>
                <c:pt idx="246">
                  <c:v>1166.7068282316031</c:v>
                </c:pt>
                <c:pt idx="247">
                  <c:v>1167.5444836892661</c:v>
                </c:pt>
                <c:pt idx="248">
                  <c:v>1167.2601885036349</c:v>
                </c:pt>
                <c:pt idx="249">
                  <c:v>1168.3516789484681</c:v>
                </c:pt>
                <c:pt idx="250">
                  <c:v>1168.2196847551395</c:v>
                </c:pt>
                <c:pt idx="251">
                  <c:v>1168.387215846672</c:v>
                </c:pt>
                <c:pt idx="252">
                  <c:v>1169.0928771110061</c:v>
                </c:pt>
                <c:pt idx="253">
                  <c:v>1169.1436441084402</c:v>
                </c:pt>
                <c:pt idx="254">
                  <c:v>1169.387325696124</c:v>
                </c:pt>
                <c:pt idx="255">
                  <c:v>1170.1589840571223</c:v>
                </c:pt>
                <c:pt idx="256">
                  <c:v>1170.4737394412139</c:v>
                </c:pt>
                <c:pt idx="257">
                  <c:v>1170.5448132376216</c:v>
                </c:pt>
                <c:pt idx="258">
                  <c:v>1170.5549666371085</c:v>
                </c:pt>
                <c:pt idx="259">
                  <c:v>1171.2250910032385</c:v>
                </c:pt>
                <c:pt idx="260">
                  <c:v>1171.8038347739873</c:v>
                </c:pt>
                <c:pt idx="261">
                  <c:v>1171.626150282968</c:v>
                </c:pt>
                <c:pt idx="262">
                  <c:v>1172.3368882470454</c:v>
                </c:pt>
                <c:pt idx="263">
                  <c:v>1172.4231921426833</c:v>
                </c:pt>
                <c:pt idx="264">
                  <c:v>1172.4079620434532</c:v>
                </c:pt>
                <c:pt idx="265">
                  <c:v>1172.7836378244654</c:v>
                </c:pt>
                <c:pt idx="266">
                  <c:v>1173.4892990887995</c:v>
                </c:pt>
                <c:pt idx="267">
                  <c:v>1173.8395913710947</c:v>
                </c:pt>
                <c:pt idx="268">
                  <c:v>1173.9208185669895</c:v>
                </c:pt>
                <c:pt idx="269">
                  <c:v>1174.2152671521071</c:v>
                </c:pt>
                <c:pt idx="270">
                  <c:v>1174.7584740246521</c:v>
                </c:pt>
                <c:pt idx="271">
                  <c:v>1174.2609574497978</c:v>
                </c:pt>
                <c:pt idx="272">
                  <c:v>1175.0579993095134</c:v>
                </c:pt>
                <c:pt idx="273">
                  <c:v>1175.3118342966839</c:v>
                </c:pt>
                <c:pt idx="274">
                  <c:v>1175.4082915918086</c:v>
                </c:pt>
                <c:pt idx="275">
                  <c:v>1175.7636605738473</c:v>
                </c:pt>
                <c:pt idx="276">
                  <c:v>1175.9261149656365</c:v>
                </c:pt>
                <c:pt idx="277">
                  <c:v>1175.8296576705116</c:v>
                </c:pt>
                <c:pt idx="278">
                  <c:v>1176.5353189348457</c:v>
                </c:pt>
                <c:pt idx="279">
                  <c:v>1176.5048587363854</c:v>
                </c:pt>
                <c:pt idx="280">
                  <c:v>1177.093755906621</c:v>
                </c:pt>
                <c:pt idx="281">
                  <c:v>1177.4643549878899</c:v>
                </c:pt>
                <c:pt idx="282">
                  <c:v>1177.6877297766</c:v>
                </c:pt>
                <c:pt idx="283">
                  <c:v>1177.9009511658232</c:v>
                </c:pt>
                <c:pt idx="284">
                  <c:v>1178.230936649145</c:v>
                </c:pt>
                <c:pt idx="285">
                  <c:v>1178.4796949365718</c:v>
                </c:pt>
                <c:pt idx="286">
                  <c:v>1178.7132231247688</c:v>
                </c:pt>
                <c:pt idx="287">
                  <c:v>1178.7386066234858</c:v>
                </c:pt>
                <c:pt idx="288">
                  <c:v>1179.1548960024454</c:v>
                </c:pt>
                <c:pt idx="289">
                  <c:v>1179.3071969947478</c:v>
                </c:pt>
                <c:pt idx="290">
                  <c:v>1179.7894834703718</c:v>
                </c:pt>
                <c:pt idx="291">
                  <c:v>1179.4138076893594</c:v>
                </c:pt>
                <c:pt idx="292">
                  <c:v>1179.9011708647267</c:v>
                </c:pt>
                <c:pt idx="293">
                  <c:v>1180.0940854549765</c:v>
                </c:pt>
                <c:pt idx="294">
                  <c:v>1180.287000045226</c:v>
                </c:pt>
                <c:pt idx="295">
                  <c:v>1180.4443777372717</c:v>
                </c:pt>
                <c:pt idx="296">
                  <c:v>1180.2920767449693</c:v>
                </c:pt>
                <c:pt idx="297">
                  <c:v>1180.7286729229027</c:v>
                </c:pt>
                <c:pt idx="298">
                  <c:v>1180.7946700195671</c:v>
                </c:pt>
                <c:pt idx="299">
                  <c:v>1181.4901778844142</c:v>
                </c:pt>
                <c:pt idx="300">
                  <c:v>1181.6272487774863</c:v>
                </c:pt>
                <c:pt idx="301">
                  <c:v>1181.7846264695322</c:v>
                </c:pt>
                <c:pt idx="302">
                  <c:v>1181.1500390016058</c:v>
                </c:pt>
                <c:pt idx="303">
                  <c:v>1181.7338594720979</c:v>
                </c:pt>
                <c:pt idx="304">
                  <c:v>1182.2059925482351</c:v>
                </c:pt>
                <c:pt idx="305">
                  <c:v>1182.1552255508011</c:v>
                </c:pt>
                <c:pt idx="306">
                  <c:v>1182.5055178330963</c:v>
                </c:pt>
                <c:pt idx="307">
                  <c:v>1182.7999664182144</c:v>
                </c:pt>
                <c:pt idx="308">
                  <c:v>1182.6679722248855</c:v>
                </c:pt>
                <c:pt idx="309">
                  <c:v>1183.1807188989701</c:v>
                </c:pt>
                <c:pt idx="310">
                  <c:v>1183.2213324969171</c:v>
                </c:pt>
                <c:pt idx="311">
                  <c:v>1183.4091703874235</c:v>
                </c:pt>
                <c:pt idx="312">
                  <c:v>1183.3888635884496</c:v>
                </c:pt>
                <c:pt idx="313">
                  <c:v>1183.0487247056412</c:v>
                </c:pt>
                <c:pt idx="314">
                  <c:v>1183.8406898656133</c:v>
                </c:pt>
                <c:pt idx="315">
                  <c:v>1183.7746927689489</c:v>
                </c:pt>
                <c:pt idx="316">
                  <c:v>1183.8406898656133</c:v>
                </c:pt>
                <c:pt idx="317">
                  <c:v>1183.9523772599682</c:v>
                </c:pt>
                <c:pt idx="318">
                  <c:v>1184.2265190461123</c:v>
                </c:pt>
                <c:pt idx="319">
                  <c:v>1184.9524871094202</c:v>
                </c:pt>
                <c:pt idx="320">
                  <c:v>1184.7240356209668</c:v>
                </c:pt>
                <c:pt idx="321">
                  <c:v>1184.652961824559</c:v>
                </c:pt>
                <c:pt idx="322">
                  <c:v>1184.764649218914</c:v>
                </c:pt>
                <c:pt idx="323">
                  <c:v>1184.6834220230194</c:v>
                </c:pt>
                <c:pt idx="324">
                  <c:v>1185.3180094909455</c:v>
                </c:pt>
                <c:pt idx="325">
                  <c:v>1185.0083308065975</c:v>
                </c:pt>
                <c:pt idx="326">
                  <c:v>1185.4703104832479</c:v>
                </c:pt>
                <c:pt idx="327">
                  <c:v>1185.7089153711881</c:v>
                </c:pt>
                <c:pt idx="328">
                  <c:v>1185.7089153711881</c:v>
                </c:pt>
                <c:pt idx="329">
                  <c:v>1185.7850658673394</c:v>
                </c:pt>
                <c:pt idx="330">
                  <c:v>1186.2673523429635</c:v>
                </c:pt>
                <c:pt idx="331">
                  <c:v>1185.744452269392</c:v>
                </c:pt>
                <c:pt idx="332">
                  <c:v>1185.1606317988999</c:v>
                </c:pt>
                <c:pt idx="333">
                  <c:v>1186.3333494396279</c:v>
                </c:pt>
                <c:pt idx="334">
                  <c:v>1186.1912018468124</c:v>
                </c:pt>
                <c:pt idx="335">
                  <c:v>1186.2622756432202</c:v>
                </c:pt>
                <c:pt idx="336">
                  <c:v>1186.4805737321867</c:v>
                </c:pt>
                <c:pt idx="337">
                  <c:v>1186.0135173557928</c:v>
                </c:pt>
                <c:pt idx="338">
                  <c:v>1185.7596823686224</c:v>
                </c:pt>
                <c:pt idx="339">
                  <c:v>1186.1912018468124</c:v>
                </c:pt>
                <c:pt idx="340">
                  <c:v>1186.6481048237192</c:v>
                </c:pt>
                <c:pt idx="341">
                  <c:v>1186.7090252206401</c:v>
                </c:pt>
                <c:pt idx="342">
                  <c:v>1187.1405446988299</c:v>
                </c:pt>
                <c:pt idx="343">
                  <c:v>1186.6734883224365</c:v>
                </c:pt>
                <c:pt idx="344">
                  <c:v>1186.9019398108899</c:v>
                </c:pt>
                <c:pt idx="345">
                  <c:v>1186.7039485208968</c:v>
                </c:pt>
                <c:pt idx="346">
                  <c:v>1186.9577835080672</c:v>
                </c:pt>
                <c:pt idx="347">
                  <c:v>1187.0440874037054</c:v>
                </c:pt>
                <c:pt idx="348">
                  <c:v>1187.5517573780464</c:v>
                </c:pt>
                <c:pt idx="349">
                  <c:v>1187.0643942026788</c:v>
                </c:pt>
                <c:pt idx="350">
                  <c:v>1187.1202378998564</c:v>
                </c:pt>
                <c:pt idx="351">
                  <c:v>1187.039010703962</c:v>
                </c:pt>
                <c:pt idx="352">
                  <c:v>1187.1659281975469</c:v>
                </c:pt>
                <c:pt idx="353">
                  <c:v>1187.3283825893361</c:v>
                </c:pt>
                <c:pt idx="354">
                  <c:v>1187.3131524901059</c:v>
                </c:pt>
                <c:pt idx="355">
                  <c:v>1187.1862349965209</c:v>
                </c:pt>
                <c:pt idx="356">
                  <c:v>1187.5263738793292</c:v>
                </c:pt>
                <c:pt idx="357">
                  <c:v>1186.9070165106332</c:v>
                </c:pt>
                <c:pt idx="358">
                  <c:v>1187.0593175029355</c:v>
                </c:pt>
                <c:pt idx="359">
                  <c:v>1187.2471553934415</c:v>
                </c:pt>
                <c:pt idx="360">
                  <c:v>1187.4045330854874</c:v>
                </c:pt>
                <c:pt idx="361">
                  <c:v>1187.4299165842044</c:v>
                </c:pt>
                <c:pt idx="362">
                  <c:v>1187.7243651693223</c:v>
                </c:pt>
                <c:pt idx="363">
                  <c:v>1187.3791495867704</c:v>
                </c:pt>
                <c:pt idx="364">
                  <c:v>1187.3080757903624</c:v>
                </c:pt>
                <c:pt idx="365">
                  <c:v>1187.3233058895926</c:v>
                </c:pt>
                <c:pt idx="366">
                  <c:v>1187.2674621924155</c:v>
                </c:pt>
                <c:pt idx="367">
                  <c:v>1187.5060670803557</c:v>
                </c:pt>
                <c:pt idx="368">
                  <c:v>1187.3436126885665</c:v>
                </c:pt>
                <c:pt idx="369">
                  <c:v>1187.176081597034</c:v>
                </c:pt>
                <c:pt idx="370">
                  <c:v>1186.9273233096067</c:v>
                </c:pt>
                <c:pt idx="371">
                  <c:v>1187.2826922916456</c:v>
                </c:pt>
                <c:pt idx="372">
                  <c:v>1187.1303912993433</c:v>
                </c:pt>
                <c:pt idx="373">
                  <c:v>1187.2928456911322</c:v>
                </c:pt>
                <c:pt idx="374">
                  <c:v>1187.0542408031922</c:v>
                </c:pt>
                <c:pt idx="375">
                  <c:v>1186.9527068083239</c:v>
                </c:pt>
                <c:pt idx="376">
                  <c:v>1186.8511728134556</c:v>
                </c:pt>
                <c:pt idx="377">
                  <c:v>1187.0948544011392</c:v>
                </c:pt>
                <c:pt idx="378">
                  <c:v>1187.1405446988299</c:v>
                </c:pt>
                <c:pt idx="379">
                  <c:v>1187.2217718947247</c:v>
                </c:pt>
                <c:pt idx="380">
                  <c:v>1186.9019398108899</c:v>
                </c:pt>
                <c:pt idx="381">
                  <c:v>1186.8562495131991</c:v>
                </c:pt>
                <c:pt idx="382">
                  <c:v>1186.7902524165345</c:v>
                </c:pt>
                <c:pt idx="383">
                  <c:v>1186.8562495131991</c:v>
                </c:pt>
                <c:pt idx="384">
                  <c:v>1186.7141019203834</c:v>
                </c:pt>
                <c:pt idx="385">
                  <c:v>1186.8004058160216</c:v>
                </c:pt>
                <c:pt idx="386">
                  <c:v>1186.2673523429635</c:v>
                </c:pt>
                <c:pt idx="387">
                  <c:v>1186.297812541424</c:v>
                </c:pt>
                <c:pt idx="388">
                  <c:v>1186.8004058160216</c:v>
                </c:pt>
                <c:pt idx="389">
                  <c:v>1186.2673523429635</c:v>
                </c:pt>
                <c:pt idx="390">
                  <c:v>1186.2521222437331</c:v>
                </c:pt>
                <c:pt idx="391">
                  <c:v>1185.9982872565627</c:v>
                </c:pt>
                <c:pt idx="392">
                  <c:v>1186.0135173557928</c:v>
                </c:pt>
                <c:pt idx="393">
                  <c:v>1186.099821251431</c:v>
                </c:pt>
                <c:pt idx="394">
                  <c:v>1185.505847381452</c:v>
                </c:pt>
                <c:pt idx="395">
                  <c:v>1185.5261541804255</c:v>
                </c:pt>
                <c:pt idx="396">
                  <c:v>1185.8764464627209</c:v>
                </c:pt>
                <c:pt idx="397">
                  <c:v>1186.1556649486085</c:v>
                </c:pt>
                <c:pt idx="398">
                  <c:v>1185.4601570837613</c:v>
                </c:pt>
                <c:pt idx="399">
                  <c:v>1184.9169502112163</c:v>
                </c:pt>
                <c:pt idx="400">
                  <c:v>1185.5413842796556</c:v>
                </c:pt>
                <c:pt idx="401">
                  <c:v>1184.9321803104465</c:v>
                </c:pt>
                <c:pt idx="402">
                  <c:v>1184.8712599135256</c:v>
                </c:pt>
                <c:pt idx="403">
                  <c:v>1184.5361977304606</c:v>
                </c:pt>
                <c:pt idx="404">
                  <c:v>1184.576811328408</c:v>
                </c:pt>
                <c:pt idx="405">
                  <c:v>1184.6275783258418</c:v>
                </c:pt>
                <c:pt idx="406">
                  <c:v>1184.0386811556064</c:v>
                </c:pt>
                <c:pt idx="407">
                  <c:v>1183.6731587740808</c:v>
                </c:pt>
                <c:pt idx="408">
                  <c:v>1183.576701478956</c:v>
                </c:pt>
                <c:pt idx="409">
                  <c:v>1183.3228664917856</c:v>
                </c:pt>
                <c:pt idx="410">
                  <c:v>1183.40409368768</c:v>
                </c:pt>
                <c:pt idx="411">
                  <c:v>1182.6832023241157</c:v>
                </c:pt>
                <c:pt idx="412">
                  <c:v>1182.7542761205234</c:v>
                </c:pt>
                <c:pt idx="413">
                  <c:v>1182.3227566423336</c:v>
                </c:pt>
                <c:pt idx="414">
                  <c:v>1182.4496741359187</c:v>
                </c:pt>
                <c:pt idx="415">
                  <c:v>1182.0943051538802</c:v>
                </c:pt>
                <c:pt idx="416">
                  <c:v>1181.835393466966</c:v>
                </c:pt>
                <c:pt idx="417">
                  <c:v>1181.474947785184</c:v>
                </c:pt>
                <c:pt idx="418">
                  <c:v>1181.0789652051981</c:v>
                </c:pt>
                <c:pt idx="419">
                  <c:v>1180.4697612359889</c:v>
                </c:pt>
                <c:pt idx="420">
                  <c:v>1180.5256049331663</c:v>
                </c:pt>
                <c:pt idx="421">
                  <c:v>1180.0737786560028</c:v>
                </c:pt>
                <c:pt idx="422">
                  <c:v>1179.7234863737074</c:v>
                </c:pt>
                <c:pt idx="423">
                  <c:v>1179.5711853814053</c:v>
                </c:pt>
                <c:pt idx="424">
                  <c:v>1178.469541537085</c:v>
                </c:pt>
                <c:pt idx="425">
                  <c:v>1178.5609221324664</c:v>
                </c:pt>
                <c:pt idx="426">
                  <c:v>1178.2207832496581</c:v>
                </c:pt>
                <c:pt idx="427">
                  <c:v>1178.3020104455525</c:v>
                </c:pt>
                <c:pt idx="428">
                  <c:v>1177.1699064027721</c:v>
                </c:pt>
                <c:pt idx="429">
                  <c:v>1177.0480656089303</c:v>
                </c:pt>
                <c:pt idx="430">
                  <c:v>1176.4134781410039</c:v>
                </c:pt>
                <c:pt idx="431">
                  <c:v>1176.2256402504977</c:v>
                </c:pt>
                <c:pt idx="432" formatCode="General">
                  <c:v>1175.3778313933483</c:v>
                </c:pt>
                <c:pt idx="433" formatCode="General">
                  <c:v>1174.9970789125925</c:v>
                </c:pt>
                <c:pt idx="434" formatCode="General">
                  <c:v>1174.6264798313234</c:v>
                </c:pt>
                <c:pt idx="435" formatCode="General">
                  <c:v>1173.991892363397</c:v>
                </c:pt>
                <c:pt idx="436" formatCode="General">
                  <c:v>1173.5603728852072</c:v>
                </c:pt>
                <c:pt idx="437" formatCode="General">
                  <c:v>1172.9257854172808</c:v>
                </c:pt>
                <c:pt idx="438" formatCode="General">
                  <c:v>1172.270891150381</c:v>
                </c:pt>
                <c:pt idx="439" formatCode="General">
                  <c:v>1171.7682978757834</c:v>
                </c:pt>
                <c:pt idx="440" formatCode="General">
                  <c:v>1170.6615773317199</c:v>
                </c:pt>
                <c:pt idx="441" formatCode="General">
                  <c:v>1170.5092763394175</c:v>
                </c:pt>
                <c:pt idx="442" formatCode="General">
                  <c:v>1170.1589840571223</c:v>
                </c:pt>
                <c:pt idx="443" formatCode="General">
                  <c:v>1169.0370334138286</c:v>
                </c:pt>
                <c:pt idx="444" formatCode="General">
                  <c:v>1168.3516789484681</c:v>
                </c:pt>
                <c:pt idx="445" formatCode="General">
                  <c:v>1167.9658497679688</c:v>
                </c:pt>
                <c:pt idx="446" formatCode="General">
                  <c:v>1167.458179793628</c:v>
                </c:pt>
                <c:pt idx="447" formatCode="General">
                  <c:v>1166.7271350305768</c:v>
                </c:pt>
                <c:pt idx="448" formatCode="General">
                  <c:v>1166.1077776618808</c:v>
                </c:pt>
                <c:pt idx="449" formatCode="General">
                  <c:v>1165.4731901939545</c:v>
                </c:pt>
                <c:pt idx="450" formatCode="General">
                  <c:v>1164.7979891280809</c:v>
                </c:pt>
                <c:pt idx="451" formatCode="General">
                  <c:v>1164.4172366473251</c:v>
                </c:pt>
                <c:pt idx="452" formatCode="General">
                  <c:v>1162.8231529278944</c:v>
                </c:pt>
                <c:pt idx="453" formatCode="General">
                  <c:v>1162.3560965515005</c:v>
                </c:pt>
                <c:pt idx="454" formatCode="General">
                  <c:v>1161.87888677562</c:v>
                </c:pt>
                <c:pt idx="455" formatCode="General">
                  <c:v>1161.4879808953774</c:v>
                </c:pt>
                <c:pt idx="456" formatCode="General">
                  <c:v>1160.1731156618341</c:v>
                </c:pt>
                <c:pt idx="457" formatCode="General">
                  <c:v>1159.543604893651</c:v>
                </c:pt>
                <c:pt idx="458" formatCode="General">
                  <c:v>1158.8430203290604</c:v>
                </c:pt>
                <c:pt idx="459" formatCode="General">
                  <c:v>1158.0459784693451</c:v>
                </c:pt>
                <c:pt idx="460" formatCode="General">
                  <c:v>1157.1626327139918</c:v>
                </c:pt>
                <c:pt idx="461" formatCode="General">
                  <c:v>1156.248826760178</c:v>
                </c:pt>
                <c:pt idx="462" formatCode="General">
                  <c:v>1155.9340713760864</c:v>
                </c:pt>
                <c:pt idx="463" formatCode="General">
                  <c:v>1154.7461236361282</c:v>
                </c:pt>
                <c:pt idx="464" formatCode="General">
                  <c:v>1153.5277156977099</c:v>
                </c:pt>
                <c:pt idx="465" formatCode="General">
                  <c:v>1153.1520399166975</c:v>
                </c:pt>
                <c:pt idx="466" formatCode="General">
                  <c:v>1151.7356406882859</c:v>
                </c:pt>
                <c:pt idx="467" formatCode="General">
                  <c:v>1151.2990445103528</c:v>
                </c:pt>
                <c:pt idx="468" formatCode="General">
                  <c:v>1151.0756697216427</c:v>
                </c:pt>
                <c:pt idx="469" formatCode="General">
                  <c:v>1150.0095627755265</c:v>
                </c:pt>
                <c:pt idx="470" formatCode="General">
                  <c:v>1148.7810014376212</c:v>
                </c:pt>
                <c:pt idx="471" formatCode="General">
                  <c:v>1148.3037916617404</c:v>
                </c:pt>
                <c:pt idx="472" formatCode="General">
                  <c:v>1147.3595255094663</c:v>
                </c:pt>
                <c:pt idx="473" formatCode="General">
                  <c:v>1147.1006138225523</c:v>
                </c:pt>
                <c:pt idx="474" formatCode="General">
                  <c:v>1145.8466689859297</c:v>
                </c:pt>
                <c:pt idx="475" formatCode="General">
                  <c:v>1145.0140902280107</c:v>
                </c:pt>
                <c:pt idx="476" formatCode="General">
                  <c:v>1144.2627386659858</c:v>
                </c:pt>
                <c:pt idx="477" formatCode="General">
                  <c:v>1142.7448054427061</c:v>
                </c:pt>
                <c:pt idx="478" formatCode="General">
                  <c:v>1142.1559082724705</c:v>
                </c:pt>
                <c:pt idx="479" formatCode="General">
                  <c:v>1141.6736217968466</c:v>
                </c:pt>
                <c:pt idx="480" formatCode="General">
                  <c:v>1140.4755206574018</c:v>
                </c:pt>
                <c:pt idx="481" formatCode="General">
                  <c:v>1139.3332632151344</c:v>
                </c:pt>
                <c:pt idx="482" formatCode="General">
                  <c:v>1138.7494427446422</c:v>
                </c:pt>
                <c:pt idx="483" formatCode="General">
                  <c:v>1137.4041173126384</c:v>
                </c:pt>
                <c:pt idx="484" formatCode="General">
                  <c:v>1136.794913343429</c:v>
                </c:pt>
                <c:pt idx="485" formatCode="General">
                  <c:v>1135.3379005170705</c:v>
                </c:pt>
                <c:pt idx="486" formatCode="General">
                  <c:v>1134.9063810388805</c:v>
                </c:pt>
                <c:pt idx="487" formatCode="General">
                  <c:v>1134.2971770696713</c:v>
                </c:pt>
                <c:pt idx="488" formatCode="General">
                  <c:v>1132.8960079404899</c:v>
                </c:pt>
                <c:pt idx="489" formatCode="General">
                  <c:v>1132.5152554597341</c:v>
                </c:pt>
                <c:pt idx="490" formatCode="General">
                  <c:v>1131.8705145923211</c:v>
                </c:pt>
                <c:pt idx="491" formatCode="General">
                  <c:v>1130.4033483664755</c:v>
                </c:pt>
                <c:pt idx="492" formatCode="General">
                  <c:v>1129.4996958121485</c:v>
                </c:pt>
                <c:pt idx="493" formatCode="General">
                  <c:v>1128.3675917693679</c:v>
                </c:pt>
                <c:pt idx="494" formatCode="General">
                  <c:v>1127.7330043014415</c:v>
                </c:pt>
                <c:pt idx="495" formatCode="General">
                  <c:v>1126.565363360457</c:v>
                </c:pt>
                <c:pt idx="496" formatCode="General">
                  <c:v>1125.6718642056171</c:v>
                </c:pt>
                <c:pt idx="497" formatCode="General">
                  <c:v>1124.8443621474412</c:v>
                </c:pt>
                <c:pt idx="498" formatCode="General">
                  <c:v>1123.9914765905482</c:v>
                </c:pt>
                <c:pt idx="499" formatCode="General">
                  <c:v>1123.2655085272406</c:v>
                </c:pt>
                <c:pt idx="500" formatCode="General">
                  <c:v>1121.9811034921577</c:v>
                </c:pt>
                <c:pt idx="501" formatCode="General">
                  <c:v>1120.909919846298</c:v>
                </c:pt>
                <c:pt idx="502" formatCode="General">
                  <c:v>1119.7828925032611</c:v>
                </c:pt>
                <c:pt idx="503" formatCode="General">
                  <c:v>1119.0924613381571</c:v>
                </c:pt>
                <c:pt idx="504" formatCode="General">
                  <c:v>1118.7827826538091</c:v>
                </c:pt>
                <c:pt idx="505" formatCode="General">
                  <c:v>1117.5643747153906</c:v>
                </c:pt>
                <c:pt idx="506" formatCode="General">
                  <c:v>1115.9042938992952</c:v>
                </c:pt>
                <c:pt idx="507" formatCode="General">
                  <c:v>1115.9042938992952</c:v>
                </c:pt>
                <c:pt idx="508" formatCode="General">
                  <c:v>1114.477741271397</c:v>
                </c:pt>
                <c:pt idx="509" formatCode="General">
                  <c:v>1113.3760974270772</c:v>
                </c:pt>
                <c:pt idx="510" formatCode="General">
                  <c:v>1112.1830729873755</c:v>
                </c:pt>
                <c:pt idx="511" formatCode="General">
                  <c:v>1111.6347894150872</c:v>
                </c:pt>
                <c:pt idx="512" formatCode="General">
                  <c:v>1111.0357388453649</c:v>
                </c:pt>
                <c:pt idx="513" formatCode="General">
                  <c:v>1109.8427144056634</c:v>
                </c:pt>
                <c:pt idx="514" formatCode="General">
                  <c:v>1108.8222977572379</c:v>
                </c:pt>
                <c:pt idx="515" formatCode="General">
                  <c:v>1107.7358840121481</c:v>
                </c:pt>
                <c:pt idx="516" formatCode="General">
                  <c:v>1105.8016614099088</c:v>
                </c:pt>
                <c:pt idx="517" formatCode="General">
                  <c:v>1105.6239769188894</c:v>
                </c:pt>
                <c:pt idx="518" formatCode="General">
                  <c:v>1104.8218583594305</c:v>
                </c:pt>
                <c:pt idx="519" formatCode="General">
                  <c:v>1103.3800756323019</c:v>
                </c:pt>
                <c:pt idx="520" formatCode="General">
                  <c:v>1102.5474968743827</c:v>
                </c:pt>
                <c:pt idx="521" formatCode="General">
                  <c:v>1101.7504550146673</c:v>
                </c:pt>
                <c:pt idx="522" formatCode="General">
                  <c:v>1100.745268465472</c:v>
                </c:pt>
                <c:pt idx="523" formatCode="General">
                  <c:v>1099.719775117303</c:v>
                </c:pt>
                <c:pt idx="524" formatCode="General">
                  <c:v>1098.5521341763185</c:v>
                </c:pt>
                <c:pt idx="525" formatCode="General">
                  <c:v>1097.8667797109581</c:v>
                </c:pt>
                <c:pt idx="526" formatCode="General">
                  <c:v>1096.8565164620195</c:v>
                </c:pt>
                <c:pt idx="527" formatCode="General">
                  <c:v>1095.2979696407926</c:v>
                </c:pt>
                <c:pt idx="528" formatCode="General">
                  <c:v>1094.4907743815904</c:v>
                </c:pt>
                <c:pt idx="529" formatCode="General">
                  <c:v>1093.7648063182826</c:v>
                </c:pt>
                <c:pt idx="530" formatCode="General">
                  <c:v>1092.8459236647254</c:v>
                </c:pt>
                <c:pt idx="531" formatCode="General">
                  <c:v>1091.6630526245106</c:v>
                </c:pt>
                <c:pt idx="532" formatCode="General">
                  <c:v>1090.3888009889147</c:v>
                </c:pt>
                <c:pt idx="533" formatCode="General">
                  <c:v>1089.7897504191924</c:v>
                </c:pt>
                <c:pt idx="534" formatCode="General">
                  <c:v>1088.3327375928336</c:v>
                </c:pt>
                <c:pt idx="535" formatCode="General">
                  <c:v>1087.5864627305523</c:v>
                </c:pt>
                <c:pt idx="536" formatCode="General">
                  <c:v>1086.3071343952129</c:v>
                </c:pt>
                <c:pt idx="537" formatCode="General">
                  <c:v>1085.1141099555114</c:v>
                </c:pt>
                <c:pt idx="538" formatCode="General">
                  <c:v>1084.3881418922035</c:v>
                </c:pt>
                <c:pt idx="539" formatCode="General">
                  <c:v>1083.2509611496798</c:v>
                </c:pt>
                <c:pt idx="540" formatCode="General">
                  <c:v>1082.3929988930433</c:v>
                </c:pt>
                <c:pt idx="541" formatCode="General">
                  <c:v>1080.7532248759219</c:v>
                </c:pt>
                <c:pt idx="542" formatCode="General">
                  <c:v>1079.666811130832</c:v>
                </c:pt>
                <c:pt idx="543" formatCode="General">
                  <c:v>1078.7073148793274</c:v>
                </c:pt>
                <c:pt idx="544" formatCode="General">
                  <c:v>1078.1336478083219</c:v>
                </c:pt>
                <c:pt idx="545" formatCode="General">
                  <c:v>1076.7172485799106</c:v>
                </c:pt>
                <c:pt idx="546" formatCode="General">
                  <c:v>1075.7882125268666</c:v>
                </c:pt>
                <c:pt idx="547" formatCode="General">
                  <c:v>1074.4073501966589</c:v>
                </c:pt>
                <c:pt idx="548" formatCode="General">
                  <c:v>1073.6204617364301</c:v>
                </c:pt>
                <c:pt idx="549" formatCode="General">
                  <c:v>1072.1939091085319</c:v>
                </c:pt>
                <c:pt idx="550" formatCode="General">
                  <c:v>1071.564398340349</c:v>
                </c:pt>
                <c:pt idx="551" formatCode="General">
                  <c:v>1070.2698399057795</c:v>
                </c:pt>
                <c:pt idx="552" formatCode="General">
                  <c:v>1069.4169543488865</c:v>
                </c:pt>
                <c:pt idx="553" formatCode="General">
                  <c:v>1068.3559241025137</c:v>
                </c:pt>
                <c:pt idx="554" formatCode="General">
                  <c:v>1066.8126073805167</c:v>
                </c:pt>
                <c:pt idx="555" formatCode="General">
                  <c:v>1066.8836811769245</c:v>
                </c:pt>
                <c:pt idx="556" formatCode="General">
                  <c:v>1065.0205323710929</c:v>
                </c:pt>
                <c:pt idx="557" formatCode="General">
                  <c:v>1064.0813429185623</c:v>
                </c:pt>
                <c:pt idx="558" formatCode="General">
                  <c:v>1062.781707784249</c:v>
                </c:pt>
                <c:pt idx="559" formatCode="General">
                  <c:v>1062.1928106140133</c:v>
                </c:pt>
                <c:pt idx="560" formatCode="General">
                  <c:v>1060.7764113856019</c:v>
                </c:pt>
                <c:pt idx="561" formatCode="General">
                  <c:v>1059.5173898492362</c:v>
                </c:pt>
                <c:pt idx="562" formatCode="General">
                  <c:v>1058.6086605951657</c:v>
                </c:pt>
                <c:pt idx="563" formatCode="General">
                  <c:v>1057.6034740459704</c:v>
                </c:pt>
                <c:pt idx="564" formatCode="General">
                  <c:v>1056.6795146926697</c:v>
                </c:pt>
                <c:pt idx="565" formatCode="General">
                  <c:v>1055.2529620647715</c:v>
                </c:pt>
                <c:pt idx="566" formatCode="General">
                  <c:v>1053.7604123402086</c:v>
                </c:pt>
                <c:pt idx="567" formatCode="General">
                  <c:v>1052.5369277020468</c:v>
                </c:pt>
                <c:pt idx="568" formatCode="General">
                  <c:v>1052.2170956182122</c:v>
                </c:pt>
                <c:pt idx="569" formatCode="General">
                  <c:v>1051.003764379537</c:v>
                </c:pt>
                <c:pt idx="570" formatCode="General">
                  <c:v>1049.6127486498426</c:v>
                </c:pt>
                <c:pt idx="571" formatCode="General">
                  <c:v>1048.6989426960286</c:v>
                </c:pt>
                <c:pt idx="572" formatCode="General">
                  <c:v>1047.5668386532479</c:v>
                </c:pt>
                <c:pt idx="573" formatCode="General">
                  <c:v>1045.8864510381793</c:v>
                </c:pt>
                <c:pt idx="574" formatCode="General">
                  <c:v>1045.3077072674305</c:v>
                </c:pt>
                <c:pt idx="575" formatCode="General">
                  <c:v>1044.0791459295251</c:v>
                </c:pt>
                <c:pt idx="576" formatCode="General">
                  <c:v>1042.1601534265162</c:v>
                </c:pt>
                <c:pt idx="577" formatCode="General">
                  <c:v>1041.6575601519185</c:v>
                </c:pt>
                <c:pt idx="578" formatCode="General">
                  <c:v>1041.0229726839921</c:v>
                </c:pt>
                <c:pt idx="579" formatCode="General">
                  <c:v>1039.1141335804698</c:v>
                </c:pt>
                <c:pt idx="580" formatCode="General">
                  <c:v>1038.2714014230635</c:v>
                </c:pt>
                <c:pt idx="581" formatCode="General">
                  <c:v>1037.4134391664272</c:v>
                </c:pt>
                <c:pt idx="582" formatCode="General">
                  <c:v>1035.4538330654709</c:v>
                </c:pt>
                <c:pt idx="583" formatCode="General">
                  <c:v>1034.8903193939525</c:v>
                </c:pt>
                <c:pt idx="584" formatCode="General">
                  <c:v>1033.4993036642579</c:v>
                </c:pt>
                <c:pt idx="585" formatCode="General">
                  <c:v>1032.1336714332804</c:v>
                </c:pt>
                <c:pt idx="586" formatCode="General">
                  <c:v>1031.3264761740784</c:v>
                </c:pt>
                <c:pt idx="587" formatCode="General">
                  <c:v>1030.1842187318109</c:v>
                </c:pt>
                <c:pt idx="588" formatCode="General">
                  <c:v>1028.5089078164854</c:v>
                </c:pt>
                <c:pt idx="589" formatCode="General">
                  <c:v>1027.5798717634414</c:v>
                </c:pt>
                <c:pt idx="590" formatCode="General">
                  <c:v>1025.853793850682</c:v>
                </c:pt>
                <c:pt idx="591" formatCode="General">
                  <c:v>1025.1176723878873</c:v>
                </c:pt>
                <c:pt idx="592" formatCode="General">
                  <c:v>1023.9703382458765</c:v>
                </c:pt>
                <c:pt idx="593" formatCode="General">
                  <c:v>1022.787467205662</c:v>
                </c:pt>
                <c:pt idx="594" formatCode="General">
                  <c:v>1021.4776786718619</c:v>
                </c:pt>
                <c:pt idx="595" formatCode="General">
                  <c:v>1019.7668308583328</c:v>
                </c:pt>
                <c:pt idx="596" formatCode="General">
                  <c:v>1019.0307093955383</c:v>
                </c:pt>
                <c:pt idx="597" formatCode="General">
                  <c:v>1017.5229295717454</c:v>
                </c:pt>
                <c:pt idx="598" formatCode="General">
                  <c:v>1016.812191607668</c:v>
                </c:pt>
                <c:pt idx="599" formatCode="General">
                  <c:v>1015.9440759515448</c:v>
                </c:pt>
                <c:pt idx="600" formatCode="General">
                  <c:v>1014.7764350105604</c:v>
                </c:pt>
                <c:pt idx="601" formatCode="General">
                  <c:v>1013.101124095235</c:v>
                </c:pt>
                <c:pt idx="602" formatCode="General">
                  <c:v>1012.1517812432172</c:v>
                </c:pt>
                <c:pt idx="603" formatCode="General">
                  <c:v>1010.6947684168584</c:v>
                </c:pt>
                <c:pt idx="604" formatCode="General">
                  <c:v>1009.6286614707421</c:v>
                </c:pt>
                <c:pt idx="605" formatCode="General">
                  <c:v>1008.5016341277052</c:v>
                </c:pt>
                <c:pt idx="606" formatCode="General">
                  <c:v>1006.7197125177681</c:v>
                </c:pt>
                <c:pt idx="607" formatCode="General">
                  <c:v>1005.3794637855077</c:v>
                </c:pt>
                <c:pt idx="608" formatCode="General">
                  <c:v>1004.2625898419574</c:v>
                </c:pt>
                <c:pt idx="609" formatCode="General">
                  <c:v>1003.6787693714651</c:v>
                </c:pt>
                <c:pt idx="610" formatCode="General">
                  <c:v>1001.7191632705088</c:v>
                </c:pt>
                <c:pt idx="611" formatCode="General">
                  <c:v>1000.7748971182345</c:v>
                </c:pt>
                <c:pt idx="612" formatCode="General">
                  <c:v>999.44987848520441</c:v>
                </c:pt>
                <c:pt idx="613" formatCode="General">
                  <c:v>998.14516665114786</c:v>
                </c:pt>
                <c:pt idx="614" formatCode="General">
                  <c:v>996.74907422170998</c:v>
                </c:pt>
                <c:pt idx="615" formatCode="General">
                  <c:v>995.44436238765343</c:v>
                </c:pt>
                <c:pt idx="616" formatCode="General">
                  <c:v>994.22087774949171</c:v>
                </c:pt>
                <c:pt idx="617" formatCode="General">
                  <c:v>992.86539891800123</c:v>
                </c:pt>
                <c:pt idx="618" formatCode="General">
                  <c:v>991.68760457752978</c:v>
                </c:pt>
                <c:pt idx="619" formatCode="General">
                  <c:v>990.32704904629588</c:v>
                </c:pt>
                <c:pt idx="620" formatCode="General">
                  <c:v>989.30663239787043</c:v>
                </c:pt>
                <c:pt idx="621" formatCode="General">
                  <c:v>987.47394379049922</c:v>
                </c:pt>
                <c:pt idx="622" formatCode="General">
                  <c:v>986.25045915233738</c:v>
                </c:pt>
                <c:pt idx="623" formatCode="General">
                  <c:v>984.61068513521582</c:v>
                </c:pt>
                <c:pt idx="624" formatCode="General">
                  <c:v>983.6461121839676</c:v>
                </c:pt>
                <c:pt idx="625" formatCode="General">
                  <c:v>982.91506742091667</c:v>
                </c:pt>
                <c:pt idx="626" formatCode="General">
                  <c:v>980.95038462021694</c:v>
                </c:pt>
                <c:pt idx="627" formatCode="General">
                  <c:v>979.58982908898281</c:v>
                </c:pt>
                <c:pt idx="628" formatCode="General">
                  <c:v>977.96528517109152</c:v>
                </c:pt>
                <c:pt idx="629" formatCode="General">
                  <c:v>977.00071221984376</c:v>
                </c:pt>
                <c:pt idx="630" formatCode="General">
                  <c:v>975.43201199912971</c:v>
                </c:pt>
                <c:pt idx="631" formatCode="General">
                  <c:v>974.44205554916482</c:v>
                </c:pt>
                <c:pt idx="632" formatCode="General">
                  <c:v>973.2236476107463</c:v>
                </c:pt>
                <c:pt idx="633" formatCode="General">
                  <c:v>971.36557550465807</c:v>
                </c:pt>
                <c:pt idx="634" formatCode="General">
                  <c:v>969.75626168599683</c:v>
                </c:pt>
                <c:pt idx="635" formatCode="General">
                  <c:v>968.85768583141316</c:v>
                </c:pt>
                <c:pt idx="636" formatCode="General">
                  <c:v>967.71542838914604</c:v>
                </c:pt>
                <c:pt idx="637" formatCode="General">
                  <c:v>966.46148355252342</c:v>
                </c:pt>
                <c:pt idx="638" formatCode="General">
                  <c:v>964.80140273642837</c:v>
                </c:pt>
                <c:pt idx="639" formatCode="General">
                  <c:v>963.2022423172541</c:v>
                </c:pt>
                <c:pt idx="640" formatCode="General">
                  <c:v>961.67415569448769</c:v>
                </c:pt>
                <c:pt idx="641" formatCode="General">
                  <c:v>960.35421376120075</c:v>
                </c:pt>
                <c:pt idx="642" formatCode="General">
                  <c:v>959.01396502894056</c:v>
                </c:pt>
                <c:pt idx="643" formatCode="General">
                  <c:v>957.5417221033515</c:v>
                </c:pt>
                <c:pt idx="644" formatCode="General">
                  <c:v>956.08978597673604</c:v>
                </c:pt>
                <c:pt idx="645" formatCode="General">
                  <c:v>954.60231295191682</c:v>
                </c:pt>
                <c:pt idx="646" formatCode="General">
                  <c:v>953.16053022478843</c:v>
                </c:pt>
                <c:pt idx="647" formatCode="General">
                  <c:v>951.67305719996898</c:v>
                </c:pt>
                <c:pt idx="648" formatCode="General">
                  <c:v>950.40388226411665</c:v>
                </c:pt>
                <c:pt idx="649" formatCode="General">
                  <c:v>949.00271313493522</c:v>
                </c:pt>
                <c:pt idx="650" formatCode="General">
                  <c:v>947.22079152499828</c:v>
                </c:pt>
                <c:pt idx="651" formatCode="General">
                  <c:v>946.47451666271684</c:v>
                </c:pt>
                <c:pt idx="652" formatCode="General">
                  <c:v>944.66721155406287</c:v>
                </c:pt>
                <c:pt idx="653" formatCode="General">
                  <c:v>942.91575014258615</c:v>
                </c:pt>
                <c:pt idx="654" formatCode="General">
                  <c:v>941.61611500827314</c:v>
                </c:pt>
                <c:pt idx="655" formatCode="General">
                  <c:v>939.59558851039583</c:v>
                </c:pt>
                <c:pt idx="656" formatCode="General">
                  <c:v>938.46348446761533</c:v>
                </c:pt>
                <c:pt idx="657" formatCode="General">
                  <c:v>936.64094925973097</c:v>
                </c:pt>
                <c:pt idx="658" formatCode="General">
                  <c:v>935.79314040258134</c:v>
                </c:pt>
                <c:pt idx="659" formatCode="General">
                  <c:v>934.35643437519639</c:v>
                </c:pt>
                <c:pt idx="660" formatCode="General">
                  <c:v>932.05668939143141</c:v>
                </c:pt>
                <c:pt idx="661" formatCode="General">
                  <c:v>930.50829596969118</c:v>
                </c:pt>
                <c:pt idx="662" formatCode="General">
                  <c:v>929.81786480458743</c:v>
                </c:pt>
                <c:pt idx="663" formatCode="General">
                  <c:v>927.86333540337444</c:v>
                </c:pt>
                <c:pt idx="664" formatCode="General">
                  <c:v>926.24386818522646</c:v>
                </c:pt>
                <c:pt idx="665" formatCode="General">
                  <c:v>924.27918538452661</c:v>
                </c:pt>
                <c:pt idx="666" formatCode="General">
                  <c:v>922.76125216124706</c:v>
                </c:pt>
                <c:pt idx="667" formatCode="General">
                  <c:v>921.41085002949978</c:v>
                </c:pt>
                <c:pt idx="668" formatCode="General">
                  <c:v>920.05537119800931</c:v>
                </c:pt>
                <c:pt idx="669" formatCode="General">
                  <c:v>918.1211485957698</c:v>
                </c:pt>
                <c:pt idx="670" formatCode="General">
                  <c:v>916.67428916889787</c:v>
                </c:pt>
                <c:pt idx="671" formatCode="General">
                  <c:v>914.71975976768488</c:v>
                </c:pt>
                <c:pt idx="672" formatCode="General">
                  <c:v>913.27290034081295</c:v>
                </c:pt>
                <c:pt idx="673" formatCode="General">
                  <c:v>911.49605543061932</c:v>
                </c:pt>
                <c:pt idx="674" formatCode="General">
                  <c:v>909.724287220169</c:v>
                </c:pt>
                <c:pt idx="675" formatCode="General">
                  <c:v>908.18097049817209</c:v>
                </c:pt>
                <c:pt idx="676" formatCode="General">
                  <c:v>906.17567409952505</c:v>
                </c:pt>
                <c:pt idx="677" formatCode="General">
                  <c:v>903.62209412858965</c:v>
                </c:pt>
                <c:pt idx="678" formatCode="General">
                  <c:v>900.64207137920789</c:v>
                </c:pt>
                <c:pt idx="679" formatCode="General">
                  <c:v>897.92096031673998</c:v>
                </c:pt>
                <c:pt idx="680" formatCode="General">
                  <c:v>893.52453833894651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C95A-4FA0-93EB-9136E826C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97888"/>
        <c:axId val="47529984"/>
      </c:scatterChart>
      <c:valAx>
        <c:axId val="47397888"/>
        <c:scaling>
          <c:orientation val="minMax"/>
          <c:max val="0.2"/>
          <c:min val="0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c:spPr>
        </c:majorGridlines>
        <c:title>
          <c:tx>
            <c:rich>
              <a:bodyPr/>
              <a:lstStyle/>
              <a:p>
                <a:pPr algn="ctr" rtl="0">
                  <a:defRPr sz="1800" b="1" i="0" u="none" strike="noStrike" baseline="0">
                    <a:solidFill>
                      <a:srgbClr val="000000"/>
                    </a:solidFill>
                    <a:latin typeface="Symbol"/>
                    <a:ea typeface="Symbol"/>
                    <a:cs typeface="Symbol"/>
                  </a:defRPr>
                </a:pPr>
                <a:r>
                  <a:rPr lang="de-DE" sz="1800" b="1" i="0" u="none" strike="noStrike" kern="1200" baseline="0">
                    <a:solidFill>
                      <a:srgbClr val="000000"/>
                    </a:solidFill>
                    <a:latin typeface="Symbol"/>
                  </a:rPr>
                  <a:t>e</a:t>
                </a:r>
                <a:r>
                  <a:rPr lang="de-DE" sz="1800" b="1" i="0" u="none" strike="noStrike" kern="1200" baseline="-25000">
                    <a:solidFill>
                      <a:srgbClr val="000000"/>
                    </a:solidFill>
                    <a:latin typeface="Frutiger LT Com 45 Light"/>
                  </a:rPr>
                  <a:t>tech </a:t>
                </a:r>
                <a:r>
                  <a:rPr lang="de-DE" sz="1800" b="1" i="0" u="none" strike="noStrike" kern="1200" baseline="0">
                    <a:solidFill>
                      <a:srgbClr val="000000"/>
                    </a:solidFill>
                    <a:latin typeface="Frutiger LT Com 45 Light"/>
                  </a:rPr>
                  <a:t>[-]</a:t>
                </a:r>
              </a:p>
            </c:rich>
          </c:tx>
          <c:layout>
            <c:manualLayout>
              <c:xMode val="edge"/>
              <c:yMode val="edge"/>
              <c:x val="0.43906976744186049"/>
              <c:y val="0.93155555555555558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Frutiger 45 Light"/>
                <a:ea typeface="Frutiger 45 Light"/>
                <a:cs typeface="Frutiger 45 Light"/>
              </a:defRPr>
            </a:pPr>
            <a:endParaRPr lang="de-DE"/>
          </a:p>
        </c:txPr>
        <c:crossAx val="47529984"/>
        <c:crosses val="autoZero"/>
        <c:crossBetween val="midCat"/>
      </c:valAx>
      <c:valAx>
        <c:axId val="47529984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 algn="ctr" rtl="0">
                  <a:defRPr sz="1800" b="1" i="0" u="none" strike="noStrike" baseline="0">
                    <a:solidFill>
                      <a:srgbClr val="000000"/>
                    </a:solidFill>
                    <a:latin typeface="Symbol"/>
                    <a:ea typeface="Symbol"/>
                    <a:cs typeface="Symbol"/>
                  </a:defRPr>
                </a:pPr>
                <a:r>
                  <a:rPr lang="en-US" sz="1800" b="1" i="0" u="none" strike="noStrike" kern="1200" baseline="0">
                    <a:solidFill>
                      <a:srgbClr val="000000"/>
                    </a:solidFill>
                    <a:latin typeface="Symbol"/>
                  </a:rPr>
                  <a:t>s</a:t>
                </a:r>
                <a:r>
                  <a:rPr lang="en-US" sz="1800" b="1" i="0" u="none" strike="noStrike" kern="1200" baseline="-25000">
                    <a:solidFill>
                      <a:srgbClr val="000000"/>
                    </a:solidFill>
                    <a:latin typeface="Frutiger 45 Light"/>
                  </a:rPr>
                  <a:t>tech</a:t>
                </a:r>
                <a:r>
                  <a:rPr lang="en-US" sz="1800" b="1" i="0" u="none" strike="noStrike" kern="1200" baseline="0">
                    <a:solidFill>
                      <a:srgbClr val="000000"/>
                    </a:solidFill>
                    <a:latin typeface="Frutiger 45 Light"/>
                  </a:rPr>
                  <a:t> [MPa]</a:t>
                </a:r>
              </a:p>
            </c:rich>
          </c:tx>
          <c:layout>
            <c:manualLayout>
              <c:xMode val="edge"/>
              <c:yMode val="edge"/>
              <c:x val="1.7364341085271316E-2"/>
              <c:y val="0.4337777777777777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Frutiger 45 Light"/>
                <a:ea typeface="Frutiger 45 Light"/>
                <a:cs typeface="Frutiger 45 Light"/>
              </a:defRPr>
            </a:pPr>
            <a:endParaRPr lang="de-DE"/>
          </a:p>
        </c:txPr>
        <c:crossAx val="47397888"/>
        <c:crosses val="autoZero"/>
        <c:crossBetween val="midCat"/>
      </c:valAx>
      <c:spPr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c:spPr>
    </c:plotArea>
    <c:legend>
      <c:legendPos val="r"/>
      <c:layout>
        <c:manualLayout>
          <c:xMode val="edge"/>
          <c:yMode val="edge"/>
          <c:x val="0.75635592799748697"/>
          <c:y val="7.0924616393752388E-2"/>
          <c:w val="0.18130941555835772"/>
          <c:h val="0.64616812436861837"/>
        </c:manualLayout>
      </c:layout>
      <c:overlay val="0"/>
      <c:spPr>
        <a:solidFill>
          <a:sysClr val="window" lastClr="FFFFFF">
            <a:lumMod val="100000"/>
          </a:sysClr>
        </a:solidFill>
        <a:ln w="9525" cap="flat" cmpd="sng" algn="ctr">
          <a:solidFill>
            <a:sysClr val="windowText" lastClr="000000">
              <a:lumMod val="100000"/>
            </a:sys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>
            <a:defRPr sz="800" b="1">
              <a:latin typeface="Frutiger LT Com 45 Light" panose="020B0303030504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  <a:headEnd type="none" w="med" len="med"/>
      <a:tailEnd type="none" w="med" len="med"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Frutiger 45 Light"/>
          <a:ea typeface="Frutiger 45 Light"/>
          <a:cs typeface="Frutiger 45 Light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5.4573643410852711E-2"/>
          <c:y val="4.2666666666666665E-2"/>
          <c:w val="0.91782945736434107"/>
          <c:h val="0.88888888888888884"/>
        </c:manualLayout>
      </c:layout>
      <c:scatterChart>
        <c:scatterStyle val="lineMarker"/>
        <c:varyColors val="0"/>
        <c:ser>
          <c:idx val="0"/>
          <c:order val="0"/>
          <c:tx>
            <c:strRef>
              <c:f>'46NTAT'!$B$2</c:f>
              <c:strCache>
                <c:ptCount val="1"/>
                <c:pt idx="0">
                  <c:v>AWA_4_01_Rz</c:v>
                </c:pt>
              </c:strCache>
            </c:strRef>
          </c:tx>
          <c:spPr>
            <a:ln w="28575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'46NTAT'!$H$22:$H$624</c:f>
              <c:numCache>
                <c:formatCode>0.000</c:formatCode>
                <c:ptCount val="603"/>
                <c:pt idx="0">
                  <c:v>4.0158449346003817E-5</c:v>
                </c:pt>
                <c:pt idx="1">
                  <c:v>4.7159489346003816E-5</c:v>
                </c:pt>
                <c:pt idx="2">
                  <c:v>4.1922389346003818E-5</c:v>
                </c:pt>
                <c:pt idx="3">
                  <c:v>3.9327289346003813E-5</c:v>
                </c:pt>
                <c:pt idx="4">
                  <c:v>4.6036529346003809E-5</c:v>
                </c:pt>
                <c:pt idx="5">
                  <c:v>6.8050609346003818E-5</c:v>
                </c:pt>
                <c:pt idx="6">
                  <c:v>9.2055249346003831E-5</c:v>
                </c:pt>
                <c:pt idx="7">
                  <c:v>1.2239404934600383E-4</c:v>
                </c:pt>
                <c:pt idx="8">
                  <c:v>1.5453844934600381E-4</c:v>
                </c:pt>
                <c:pt idx="9">
                  <c:v>1.9609124934600382E-4</c:v>
                </c:pt>
                <c:pt idx="10">
                  <c:v>2.3734204934600382E-4</c:v>
                </c:pt>
                <c:pt idx="11">
                  <c:v>2.6931964934600385E-4</c:v>
                </c:pt>
                <c:pt idx="12">
                  <c:v>3.0202444934600384E-4</c:v>
                </c:pt>
                <c:pt idx="13">
                  <c:v>3.3979644934600378E-4</c:v>
                </c:pt>
                <c:pt idx="14">
                  <c:v>3.7339244934600382E-4</c:v>
                </c:pt>
                <c:pt idx="15">
                  <c:v>4.1466124934600384E-4</c:v>
                </c:pt>
                <c:pt idx="16">
                  <c:v>4.628904493460038E-4</c:v>
                </c:pt>
                <c:pt idx="17">
                  <c:v>5.0216644934600384E-4</c:v>
                </c:pt>
                <c:pt idx="18">
                  <c:v>5.4129844934600383E-4</c:v>
                </c:pt>
                <c:pt idx="19">
                  <c:v>5.8746244934600384E-4</c:v>
                </c:pt>
                <c:pt idx="20">
                  <c:v>6.2706644934600389E-4</c:v>
                </c:pt>
                <c:pt idx="21">
                  <c:v>6.666544493460039E-4</c:v>
                </c:pt>
                <c:pt idx="22">
                  <c:v>7.1293844934600397E-4</c:v>
                </c:pt>
                <c:pt idx="23">
                  <c:v>7.5407444934600385E-4</c:v>
                </c:pt>
                <c:pt idx="24">
                  <c:v>8.0467844934600395E-4</c:v>
                </c:pt>
                <c:pt idx="25">
                  <c:v>8.4793444934600393E-4</c:v>
                </c:pt>
                <c:pt idx="26">
                  <c:v>8.940824493460038E-4</c:v>
                </c:pt>
                <c:pt idx="27">
                  <c:v>9.3813844934600391E-4</c:v>
                </c:pt>
                <c:pt idx="28">
                  <c:v>9.8033044934600373E-4</c:v>
                </c:pt>
                <c:pt idx="29">
                  <c:v>1.0312304493460039E-3</c:v>
                </c:pt>
                <c:pt idx="30">
                  <c:v>1.0765344493460038E-3</c:v>
                </c:pt>
                <c:pt idx="31">
                  <c:v>1.126794449346004E-3</c:v>
                </c:pt>
                <c:pt idx="32">
                  <c:v>1.1733464493460038E-3</c:v>
                </c:pt>
                <c:pt idx="33">
                  <c:v>1.2241704493460039E-3</c:v>
                </c:pt>
                <c:pt idx="34">
                  <c:v>1.2748104493460039E-3</c:v>
                </c:pt>
                <c:pt idx="35">
                  <c:v>1.3162064493460039E-3</c:v>
                </c:pt>
                <c:pt idx="36">
                  <c:v>1.3590744493460038E-3</c:v>
                </c:pt>
                <c:pt idx="37">
                  <c:v>1.416430449346004E-3</c:v>
                </c:pt>
                <c:pt idx="38">
                  <c:v>1.473514449346004E-3</c:v>
                </c:pt>
                <c:pt idx="39">
                  <c:v>1.512258449346004E-3</c:v>
                </c:pt>
                <c:pt idx="40">
                  <c:v>1.5637184493460037E-3</c:v>
                </c:pt>
                <c:pt idx="41">
                  <c:v>1.6176544493460038E-3</c:v>
                </c:pt>
                <c:pt idx="42">
                  <c:v>1.6665824493460038E-3</c:v>
                </c:pt>
                <c:pt idx="43">
                  <c:v>1.710998449346004E-3</c:v>
                </c:pt>
                <c:pt idx="44">
                  <c:v>1.768690449346004E-3</c:v>
                </c:pt>
                <c:pt idx="45">
                  <c:v>1.8106184493460039E-3</c:v>
                </c:pt>
                <c:pt idx="46">
                  <c:v>1.872554449346004E-3</c:v>
                </c:pt>
                <c:pt idx="47">
                  <c:v>1.9155784493460038E-3</c:v>
                </c:pt>
                <c:pt idx="48">
                  <c:v>1.9688224493460038E-3</c:v>
                </c:pt>
                <c:pt idx="49">
                  <c:v>2.0138904493460039E-3</c:v>
                </c:pt>
                <c:pt idx="50">
                  <c:v>2.0681464493460039E-3</c:v>
                </c:pt>
                <c:pt idx="51">
                  <c:v>2.112554449346004E-3</c:v>
                </c:pt>
                <c:pt idx="52">
                  <c:v>2.1682904493460038E-3</c:v>
                </c:pt>
                <c:pt idx="53">
                  <c:v>2.2201344493460039E-3</c:v>
                </c:pt>
                <c:pt idx="54">
                  <c:v>2.2724264493460041E-3</c:v>
                </c:pt>
                <c:pt idx="55">
                  <c:v>2.3235464493460041E-3</c:v>
                </c:pt>
                <c:pt idx="56">
                  <c:v>2.380498449346004E-3</c:v>
                </c:pt>
                <c:pt idx="57">
                  <c:v>2.4281304493460037E-3</c:v>
                </c:pt>
                <c:pt idx="58">
                  <c:v>2.4786064493460039E-3</c:v>
                </c:pt>
                <c:pt idx="59">
                  <c:v>2.5277384493460038E-3</c:v>
                </c:pt>
                <c:pt idx="60">
                  <c:v>2.567438449346004E-3</c:v>
                </c:pt>
                <c:pt idx="61">
                  <c:v>2.6259384493460035E-3</c:v>
                </c:pt>
                <c:pt idx="62">
                  <c:v>2.676898449346004E-3</c:v>
                </c:pt>
                <c:pt idx="63">
                  <c:v>2.729146449346004E-3</c:v>
                </c:pt>
                <c:pt idx="64">
                  <c:v>2.7826224493460038E-3</c:v>
                </c:pt>
                <c:pt idx="65">
                  <c:v>2.8246904493460039E-3</c:v>
                </c:pt>
                <c:pt idx="66">
                  <c:v>2.8806224493460038E-3</c:v>
                </c:pt>
                <c:pt idx="67">
                  <c:v>2.9281544493460036E-3</c:v>
                </c:pt>
                <c:pt idx="68">
                  <c:v>2.9821624493460036E-3</c:v>
                </c:pt>
                <c:pt idx="69">
                  <c:v>3.0343784493460039E-3</c:v>
                </c:pt>
                <c:pt idx="70">
                  <c:v>3.088094449346004E-3</c:v>
                </c:pt>
                <c:pt idx="71">
                  <c:v>3.1324904493460039E-3</c:v>
                </c:pt>
                <c:pt idx="72">
                  <c:v>3.1877624493460038E-3</c:v>
                </c:pt>
                <c:pt idx="73">
                  <c:v>3.2404544493460042E-3</c:v>
                </c:pt>
                <c:pt idx="74">
                  <c:v>3.2933544493460036E-3</c:v>
                </c:pt>
                <c:pt idx="75">
                  <c:v>3.3465544493460038E-3</c:v>
                </c:pt>
                <c:pt idx="76">
                  <c:v>3.3954344493460037E-3</c:v>
                </c:pt>
                <c:pt idx="77">
                  <c:v>3.4405904493460039E-3</c:v>
                </c:pt>
                <c:pt idx="78">
                  <c:v>3.4949584493460038E-3</c:v>
                </c:pt>
                <c:pt idx="79">
                  <c:v>3.5463744493460037E-3</c:v>
                </c:pt>
                <c:pt idx="80">
                  <c:v>3.6001904493460041E-3</c:v>
                </c:pt>
                <c:pt idx="81">
                  <c:v>3.6385664493460042E-3</c:v>
                </c:pt>
                <c:pt idx="82">
                  <c:v>3.690090449346004E-3</c:v>
                </c:pt>
                <c:pt idx="83">
                  <c:v>3.7409744493460042E-3</c:v>
                </c:pt>
                <c:pt idx="84">
                  <c:v>3.7972424493460037E-3</c:v>
                </c:pt>
                <c:pt idx="85">
                  <c:v>3.8445384493460038E-3</c:v>
                </c:pt>
                <c:pt idx="86">
                  <c:v>3.893222449346004E-3</c:v>
                </c:pt>
                <c:pt idx="87">
                  <c:v>3.9460464493460039E-3</c:v>
                </c:pt>
                <c:pt idx="88">
                  <c:v>3.9918704493460038E-3</c:v>
                </c:pt>
                <c:pt idx="89">
                  <c:v>4.0471984493460041E-3</c:v>
                </c:pt>
                <c:pt idx="90">
                  <c:v>4.096438449346004E-3</c:v>
                </c:pt>
                <c:pt idx="91">
                  <c:v>4.1471984493460044E-3</c:v>
                </c:pt>
                <c:pt idx="92">
                  <c:v>4.1949584493460043E-3</c:v>
                </c:pt>
                <c:pt idx="93">
                  <c:v>4.2454784493460044E-3</c:v>
                </c:pt>
                <c:pt idx="94">
                  <c:v>4.2970784493460042E-3</c:v>
                </c:pt>
                <c:pt idx="95">
                  <c:v>4.3524784493460039E-3</c:v>
                </c:pt>
                <c:pt idx="96">
                  <c:v>4.4013584493460042E-3</c:v>
                </c:pt>
                <c:pt idx="97">
                  <c:v>4.4555184493460034E-3</c:v>
                </c:pt>
                <c:pt idx="98">
                  <c:v>4.5050384493460043E-3</c:v>
                </c:pt>
                <c:pt idx="99">
                  <c:v>4.5641584493460044E-3</c:v>
                </c:pt>
                <c:pt idx="100">
                  <c:v>4.6196384493460037E-3</c:v>
                </c:pt>
                <c:pt idx="101">
                  <c:v>4.6751584493460044E-3</c:v>
                </c:pt>
                <c:pt idx="102">
                  <c:v>4.7455584493460044E-3</c:v>
                </c:pt>
                <c:pt idx="103">
                  <c:v>4.8037184493460042E-3</c:v>
                </c:pt>
                <c:pt idx="104">
                  <c:v>4.8812384493460035E-3</c:v>
                </c:pt>
                <c:pt idx="105">
                  <c:v>4.971998449346004E-3</c:v>
                </c:pt>
                <c:pt idx="106">
                  <c:v>5.0627584493460045E-3</c:v>
                </c:pt>
                <c:pt idx="107">
                  <c:v>5.1443184493460033E-3</c:v>
                </c:pt>
                <c:pt idx="108">
                  <c:v>5.2467984493460044E-3</c:v>
                </c:pt>
                <c:pt idx="109">
                  <c:v>5.3485984493460035E-3</c:v>
                </c:pt>
                <c:pt idx="110">
                  <c:v>5.4553184493460038E-3</c:v>
                </c:pt>
                <c:pt idx="111">
                  <c:v>5.5607984493460036E-3</c:v>
                </c:pt>
                <c:pt idx="112">
                  <c:v>5.6932784493460044E-3</c:v>
                </c:pt>
                <c:pt idx="113">
                  <c:v>5.8131184493460039E-3</c:v>
                </c:pt>
                <c:pt idx="114">
                  <c:v>5.9518384493460041E-3</c:v>
                </c:pt>
                <c:pt idx="115">
                  <c:v>6.0697584493460046E-3</c:v>
                </c:pt>
                <c:pt idx="116">
                  <c:v>6.2221184493460036E-3</c:v>
                </c:pt>
                <c:pt idx="117">
                  <c:v>6.3562384493460033E-3</c:v>
                </c:pt>
                <c:pt idx="118">
                  <c:v>6.4848384493460046E-3</c:v>
                </c:pt>
                <c:pt idx="119">
                  <c:v>6.625878449346004E-3</c:v>
                </c:pt>
                <c:pt idx="120">
                  <c:v>6.7761984493460038E-3</c:v>
                </c:pt>
                <c:pt idx="121">
                  <c:v>6.919158449346003E-3</c:v>
                </c:pt>
                <c:pt idx="122">
                  <c:v>7.0601584493460035E-3</c:v>
                </c:pt>
                <c:pt idx="123">
                  <c:v>7.2241184493460038E-3</c:v>
                </c:pt>
                <c:pt idx="124">
                  <c:v>7.3806384493460041E-3</c:v>
                </c:pt>
                <c:pt idx="125">
                  <c:v>7.531238449346004E-3</c:v>
                </c:pt>
                <c:pt idx="126">
                  <c:v>7.6911984493460038E-3</c:v>
                </c:pt>
                <c:pt idx="127">
                  <c:v>7.8571184493460029E-3</c:v>
                </c:pt>
                <c:pt idx="128">
                  <c:v>8.024718449346005E-3</c:v>
                </c:pt>
                <c:pt idx="129">
                  <c:v>8.1870784493460035E-3</c:v>
                </c:pt>
                <c:pt idx="130">
                  <c:v>8.3453984493460035E-3</c:v>
                </c:pt>
                <c:pt idx="131">
                  <c:v>8.5314784493460034E-3</c:v>
                </c:pt>
                <c:pt idx="132">
                  <c:v>8.6923184493460041E-3</c:v>
                </c:pt>
                <c:pt idx="133">
                  <c:v>8.8833184493460043E-3</c:v>
                </c:pt>
                <c:pt idx="134">
                  <c:v>9.0459984493460044E-3</c:v>
                </c:pt>
                <c:pt idx="135">
                  <c:v>9.220278449346005E-3</c:v>
                </c:pt>
                <c:pt idx="136">
                  <c:v>9.4005184493460032E-3</c:v>
                </c:pt>
                <c:pt idx="137">
                  <c:v>9.5700384493460026E-3</c:v>
                </c:pt>
                <c:pt idx="138">
                  <c:v>9.7523184493460043E-3</c:v>
                </c:pt>
                <c:pt idx="139">
                  <c:v>9.9284384493460043E-3</c:v>
                </c:pt>
                <c:pt idx="140">
                  <c:v>1.0099358449346002E-2</c:v>
                </c:pt>
                <c:pt idx="141">
                  <c:v>1.0274118449346004E-2</c:v>
                </c:pt>
                <c:pt idx="142">
                  <c:v>1.0471958449346003E-2</c:v>
                </c:pt>
                <c:pt idx="143">
                  <c:v>1.0666278449346003E-2</c:v>
                </c:pt>
                <c:pt idx="144">
                  <c:v>1.0842918449346005E-2</c:v>
                </c:pt>
                <c:pt idx="145">
                  <c:v>1.1019758449346004E-2</c:v>
                </c:pt>
                <c:pt idx="146">
                  <c:v>1.1220278449346003E-2</c:v>
                </c:pt>
                <c:pt idx="147">
                  <c:v>1.1400238449346003E-2</c:v>
                </c:pt>
                <c:pt idx="148">
                  <c:v>1.1578918449346004E-2</c:v>
                </c:pt>
                <c:pt idx="149">
                  <c:v>1.1784198449346004E-2</c:v>
                </c:pt>
                <c:pt idx="150">
                  <c:v>1.1971998449346004E-2</c:v>
                </c:pt>
                <c:pt idx="151">
                  <c:v>1.2164878449346004E-2</c:v>
                </c:pt>
                <c:pt idx="152">
                  <c:v>1.2350358449346004E-2</c:v>
                </c:pt>
                <c:pt idx="153">
                  <c:v>1.2549238449346002E-2</c:v>
                </c:pt>
                <c:pt idx="154">
                  <c:v>1.2755478449346005E-2</c:v>
                </c:pt>
                <c:pt idx="155">
                  <c:v>1.2946518449346002E-2</c:v>
                </c:pt>
                <c:pt idx="156">
                  <c:v>1.3147438449346002E-2</c:v>
                </c:pt>
                <c:pt idx="157">
                  <c:v>1.3352158449346003E-2</c:v>
                </c:pt>
                <c:pt idx="158">
                  <c:v>1.3549518449346003E-2</c:v>
                </c:pt>
                <c:pt idx="159">
                  <c:v>1.3730718449346004E-2</c:v>
                </c:pt>
                <c:pt idx="160">
                  <c:v>1.3911318449346004E-2</c:v>
                </c:pt>
                <c:pt idx="161">
                  <c:v>1.4130598449346004E-2</c:v>
                </c:pt>
                <c:pt idx="162">
                  <c:v>1.4322158449346003E-2</c:v>
                </c:pt>
                <c:pt idx="163">
                  <c:v>1.4511678449346003E-2</c:v>
                </c:pt>
                <c:pt idx="164">
                  <c:v>1.4705078449346003E-2</c:v>
                </c:pt>
                <c:pt idx="165">
                  <c:v>1.4908678449346005E-2</c:v>
                </c:pt>
                <c:pt idx="166">
                  <c:v>1.5121438449346002E-2</c:v>
                </c:pt>
                <c:pt idx="167">
                  <c:v>1.5311438449346005E-2</c:v>
                </c:pt>
                <c:pt idx="168">
                  <c:v>1.5508078449346003E-2</c:v>
                </c:pt>
                <c:pt idx="169">
                  <c:v>1.5702438449346004E-2</c:v>
                </c:pt>
                <c:pt idx="170">
                  <c:v>1.5899918449346004E-2</c:v>
                </c:pt>
                <c:pt idx="171">
                  <c:v>1.6116078449346004E-2</c:v>
                </c:pt>
                <c:pt idx="172">
                  <c:v>1.6331318449346002E-2</c:v>
                </c:pt>
                <c:pt idx="173">
                  <c:v>1.6525518449346004E-2</c:v>
                </c:pt>
                <c:pt idx="174">
                  <c:v>1.6723878449346002E-2</c:v>
                </c:pt>
                <c:pt idx="175">
                  <c:v>1.6913158449346002E-2</c:v>
                </c:pt>
                <c:pt idx="176">
                  <c:v>1.7112238449346003E-2</c:v>
                </c:pt>
                <c:pt idx="177">
                  <c:v>1.7317398449346003E-2</c:v>
                </c:pt>
                <c:pt idx="178">
                  <c:v>1.7505758449346001E-2</c:v>
                </c:pt>
                <c:pt idx="179">
                  <c:v>1.7703678449346002E-2</c:v>
                </c:pt>
                <c:pt idx="180">
                  <c:v>1.7918198449346005E-2</c:v>
                </c:pt>
                <c:pt idx="181">
                  <c:v>1.8129318449346003E-2</c:v>
                </c:pt>
                <c:pt idx="182">
                  <c:v>1.8345158449346005E-2</c:v>
                </c:pt>
                <c:pt idx="183">
                  <c:v>1.8546598449346002E-2</c:v>
                </c:pt>
                <c:pt idx="184">
                  <c:v>1.8748398449346004E-2</c:v>
                </c:pt>
                <c:pt idx="185">
                  <c:v>1.8948798449346004E-2</c:v>
                </c:pt>
                <c:pt idx="186">
                  <c:v>1.9169438449346002E-2</c:v>
                </c:pt>
                <c:pt idx="187">
                  <c:v>1.9362398449346004E-2</c:v>
                </c:pt>
                <c:pt idx="188">
                  <c:v>1.9584958449346004E-2</c:v>
                </c:pt>
                <c:pt idx="189">
                  <c:v>1.9777078449346005E-2</c:v>
                </c:pt>
                <c:pt idx="190">
                  <c:v>1.9981478449346005E-2</c:v>
                </c:pt>
                <c:pt idx="191">
                  <c:v>2.0188558449346004E-2</c:v>
                </c:pt>
                <c:pt idx="192">
                  <c:v>2.0405198449346004E-2</c:v>
                </c:pt>
                <c:pt idx="193">
                  <c:v>2.0595078449346004E-2</c:v>
                </c:pt>
                <c:pt idx="194">
                  <c:v>2.0785798449346006E-2</c:v>
                </c:pt>
                <c:pt idx="195">
                  <c:v>2.0991878449346003E-2</c:v>
                </c:pt>
                <c:pt idx="196">
                  <c:v>2.1178638449346004E-2</c:v>
                </c:pt>
                <c:pt idx="197">
                  <c:v>2.1379758449346004E-2</c:v>
                </c:pt>
                <c:pt idx="198">
                  <c:v>2.1568438449346004E-2</c:v>
                </c:pt>
                <c:pt idx="199">
                  <c:v>2.1780478449346004E-2</c:v>
                </c:pt>
                <c:pt idx="200">
                  <c:v>2.1998278449346004E-2</c:v>
                </c:pt>
                <c:pt idx="201">
                  <c:v>2.2193398449346001E-2</c:v>
                </c:pt>
                <c:pt idx="202">
                  <c:v>2.2410998449346003E-2</c:v>
                </c:pt>
                <c:pt idx="203">
                  <c:v>2.2613518449346004E-2</c:v>
                </c:pt>
                <c:pt idx="204">
                  <c:v>2.2808398449346002E-2</c:v>
                </c:pt>
                <c:pt idx="205">
                  <c:v>2.3030638449346004E-2</c:v>
                </c:pt>
                <c:pt idx="206">
                  <c:v>2.3236558449346006E-2</c:v>
                </c:pt>
                <c:pt idx="207">
                  <c:v>2.3436838449346006E-2</c:v>
                </c:pt>
                <c:pt idx="208">
                  <c:v>2.3627998449346002E-2</c:v>
                </c:pt>
                <c:pt idx="209">
                  <c:v>2.3835518449346001E-2</c:v>
                </c:pt>
                <c:pt idx="210">
                  <c:v>2.4015678449346003E-2</c:v>
                </c:pt>
                <c:pt idx="211">
                  <c:v>2.4272118449346004E-2</c:v>
                </c:pt>
                <c:pt idx="212">
                  <c:v>2.4455958449346005E-2</c:v>
                </c:pt>
                <c:pt idx="213">
                  <c:v>2.4665598449346002E-2</c:v>
                </c:pt>
                <c:pt idx="214">
                  <c:v>2.4854918449346002E-2</c:v>
                </c:pt>
                <c:pt idx="215">
                  <c:v>2.5061478449346003E-2</c:v>
                </c:pt>
                <c:pt idx="216">
                  <c:v>2.5295078449346003E-2</c:v>
                </c:pt>
                <c:pt idx="217">
                  <c:v>2.5499718449346002E-2</c:v>
                </c:pt>
                <c:pt idx="218">
                  <c:v>2.5699998449346003E-2</c:v>
                </c:pt>
                <c:pt idx="219">
                  <c:v>2.5886078449346001E-2</c:v>
                </c:pt>
                <c:pt idx="220">
                  <c:v>2.6090758449346003E-2</c:v>
                </c:pt>
                <c:pt idx="221">
                  <c:v>2.6286478449346003E-2</c:v>
                </c:pt>
                <c:pt idx="222">
                  <c:v>2.6501798449346005E-2</c:v>
                </c:pt>
                <c:pt idx="223">
                  <c:v>2.6708638449346001E-2</c:v>
                </c:pt>
                <c:pt idx="224">
                  <c:v>2.6920478449346006E-2</c:v>
                </c:pt>
                <c:pt idx="225">
                  <c:v>2.7115838449346005E-2</c:v>
                </c:pt>
                <c:pt idx="226">
                  <c:v>2.7329078449346005E-2</c:v>
                </c:pt>
                <c:pt idx="227">
                  <c:v>2.7541158449346004E-2</c:v>
                </c:pt>
                <c:pt idx="228">
                  <c:v>2.7744598449346004E-2</c:v>
                </c:pt>
                <c:pt idx="229">
                  <c:v>2.7984678449346004E-2</c:v>
                </c:pt>
                <c:pt idx="230">
                  <c:v>2.8180158449346005E-2</c:v>
                </c:pt>
                <c:pt idx="231">
                  <c:v>2.8375078449346006E-2</c:v>
                </c:pt>
                <c:pt idx="232">
                  <c:v>2.8598198449346003E-2</c:v>
                </c:pt>
                <c:pt idx="233">
                  <c:v>2.8771998449346005E-2</c:v>
                </c:pt>
                <c:pt idx="234">
                  <c:v>2.8996158449346002E-2</c:v>
                </c:pt>
                <c:pt idx="235">
                  <c:v>2.9196798449346004E-2</c:v>
                </c:pt>
                <c:pt idx="236">
                  <c:v>2.9388398449346001E-2</c:v>
                </c:pt>
                <c:pt idx="237">
                  <c:v>2.9600678449346007E-2</c:v>
                </c:pt>
                <c:pt idx="238">
                  <c:v>2.9796478449346006E-2</c:v>
                </c:pt>
                <c:pt idx="239">
                  <c:v>3.0004518449346006E-2</c:v>
                </c:pt>
                <c:pt idx="240">
                  <c:v>3.0206078449346006E-2</c:v>
                </c:pt>
                <c:pt idx="241">
                  <c:v>3.0402878449346003E-2</c:v>
                </c:pt>
                <c:pt idx="242">
                  <c:v>3.0608438449346003E-2</c:v>
                </c:pt>
                <c:pt idx="243">
                  <c:v>3.0816518449346006E-2</c:v>
                </c:pt>
                <c:pt idx="244">
                  <c:v>3.1011438449346004E-2</c:v>
                </c:pt>
                <c:pt idx="245">
                  <c:v>3.1228518449346002E-2</c:v>
                </c:pt>
                <c:pt idx="246">
                  <c:v>3.1453798449346003E-2</c:v>
                </c:pt>
                <c:pt idx="247">
                  <c:v>3.1655558449346005E-2</c:v>
                </c:pt>
                <c:pt idx="248">
                  <c:v>3.1852838449346006E-2</c:v>
                </c:pt>
                <c:pt idx="249">
                  <c:v>3.2054758449346001E-2</c:v>
                </c:pt>
                <c:pt idx="250">
                  <c:v>3.2274878449346005E-2</c:v>
                </c:pt>
                <c:pt idx="251">
                  <c:v>3.2467878449346003E-2</c:v>
                </c:pt>
                <c:pt idx="252">
                  <c:v>3.2698918449346005E-2</c:v>
                </c:pt>
                <c:pt idx="253">
                  <c:v>3.2921878449346E-2</c:v>
                </c:pt>
                <c:pt idx="254">
                  <c:v>3.3109758449346008E-2</c:v>
                </c:pt>
                <c:pt idx="255">
                  <c:v>3.3331158449346004E-2</c:v>
                </c:pt>
                <c:pt idx="256">
                  <c:v>3.3535998449346002E-2</c:v>
                </c:pt>
                <c:pt idx="257">
                  <c:v>3.3744998449346003E-2</c:v>
                </c:pt>
                <c:pt idx="258">
                  <c:v>3.3938438449346006E-2</c:v>
                </c:pt>
                <c:pt idx="259">
                  <c:v>3.4130998449346001E-2</c:v>
                </c:pt>
                <c:pt idx="260">
                  <c:v>3.4364358449346002E-2</c:v>
                </c:pt>
                <c:pt idx="261">
                  <c:v>3.4594318449346004E-2</c:v>
                </c:pt>
                <c:pt idx="262">
                  <c:v>3.4792638449346006E-2</c:v>
                </c:pt>
                <c:pt idx="263">
                  <c:v>3.4986758449346005E-2</c:v>
                </c:pt>
                <c:pt idx="264">
                  <c:v>3.5199798449346002E-2</c:v>
                </c:pt>
                <c:pt idx="265">
                  <c:v>3.5419878449346E-2</c:v>
                </c:pt>
                <c:pt idx="266">
                  <c:v>3.5618158449346002E-2</c:v>
                </c:pt>
                <c:pt idx="267">
                  <c:v>3.5832918449346003E-2</c:v>
                </c:pt>
                <c:pt idx="268">
                  <c:v>3.6039078449346007E-2</c:v>
                </c:pt>
                <c:pt idx="269">
                  <c:v>3.6237638449346E-2</c:v>
                </c:pt>
                <c:pt idx="270">
                  <c:v>3.6463998449346002E-2</c:v>
                </c:pt>
                <c:pt idx="271">
                  <c:v>3.6674558449346001E-2</c:v>
                </c:pt>
                <c:pt idx="272">
                  <c:v>3.6879998449346002E-2</c:v>
                </c:pt>
                <c:pt idx="273">
                  <c:v>3.7076318449346002E-2</c:v>
                </c:pt>
                <c:pt idx="274">
                  <c:v>3.7280398449346004E-2</c:v>
                </c:pt>
                <c:pt idx="275">
                  <c:v>3.7511398449346006E-2</c:v>
                </c:pt>
                <c:pt idx="276">
                  <c:v>3.7700878449346005E-2</c:v>
                </c:pt>
                <c:pt idx="277">
                  <c:v>3.7937918449345999E-2</c:v>
                </c:pt>
                <c:pt idx="278">
                  <c:v>3.8132318449346003E-2</c:v>
                </c:pt>
                <c:pt idx="279">
                  <c:v>3.8335918449346001E-2</c:v>
                </c:pt>
                <c:pt idx="280">
                  <c:v>3.8569838449346007E-2</c:v>
                </c:pt>
                <c:pt idx="281">
                  <c:v>3.8772438449346004E-2</c:v>
                </c:pt>
                <c:pt idx="282">
                  <c:v>3.8970638449346E-2</c:v>
                </c:pt>
                <c:pt idx="283">
                  <c:v>3.9179238449346003E-2</c:v>
                </c:pt>
                <c:pt idx="284">
                  <c:v>3.9387318449346002E-2</c:v>
                </c:pt>
                <c:pt idx="285">
                  <c:v>3.9594238449346002E-2</c:v>
                </c:pt>
                <c:pt idx="286">
                  <c:v>3.9798358449346004E-2</c:v>
                </c:pt>
                <c:pt idx="287">
                  <c:v>4.0013438449345996E-2</c:v>
                </c:pt>
                <c:pt idx="288">
                  <c:v>4.0221358449346004E-2</c:v>
                </c:pt>
                <c:pt idx="289">
                  <c:v>4.0439358449346006E-2</c:v>
                </c:pt>
                <c:pt idx="290">
                  <c:v>4.0641358449346007E-2</c:v>
                </c:pt>
                <c:pt idx="291">
                  <c:v>4.0867358449346004E-2</c:v>
                </c:pt>
                <c:pt idx="292">
                  <c:v>4.1068158449346005E-2</c:v>
                </c:pt>
                <c:pt idx="293">
                  <c:v>4.1273358449346001E-2</c:v>
                </c:pt>
                <c:pt idx="294">
                  <c:v>4.1488158449346002E-2</c:v>
                </c:pt>
                <c:pt idx="295">
                  <c:v>4.1688958449346003E-2</c:v>
                </c:pt>
                <c:pt idx="296">
                  <c:v>4.1884958449346005E-2</c:v>
                </c:pt>
                <c:pt idx="297">
                  <c:v>4.2100958449346006E-2</c:v>
                </c:pt>
                <c:pt idx="298">
                  <c:v>4.2324958449346008E-2</c:v>
                </c:pt>
                <c:pt idx="299">
                  <c:v>4.2554558449345997E-2</c:v>
                </c:pt>
                <c:pt idx="300">
                  <c:v>4.2747358449346004E-2</c:v>
                </c:pt>
                <c:pt idx="301">
                  <c:v>4.2987358449346001E-2</c:v>
                </c:pt>
                <c:pt idx="302">
                  <c:v>4.3196158449346003E-2</c:v>
                </c:pt>
                <c:pt idx="303">
                  <c:v>4.3429358449346006E-2</c:v>
                </c:pt>
                <c:pt idx="304">
                  <c:v>4.3668558449346008E-2</c:v>
                </c:pt>
                <c:pt idx="305">
                  <c:v>4.3886558449346004E-2</c:v>
                </c:pt>
                <c:pt idx="306">
                  <c:v>4.4095758449346011E-2</c:v>
                </c:pt>
                <c:pt idx="307">
                  <c:v>4.4313358449346002E-2</c:v>
                </c:pt>
                <c:pt idx="308">
                  <c:v>4.4525358449346006E-2</c:v>
                </c:pt>
                <c:pt idx="309">
                  <c:v>4.4737358449346003E-2</c:v>
                </c:pt>
                <c:pt idx="310">
                  <c:v>4.4957358449346001E-2</c:v>
                </c:pt>
                <c:pt idx="311">
                  <c:v>4.5188558449346009E-2</c:v>
                </c:pt>
                <c:pt idx="312">
                  <c:v>4.5408958449346004E-2</c:v>
                </c:pt>
                <c:pt idx="313">
                  <c:v>4.5622958449346003E-2</c:v>
                </c:pt>
                <c:pt idx="314">
                  <c:v>4.5847758449346E-2</c:v>
                </c:pt>
                <c:pt idx="315">
                  <c:v>4.6068558449346E-2</c:v>
                </c:pt>
                <c:pt idx="316">
                  <c:v>4.6275358449346007E-2</c:v>
                </c:pt>
                <c:pt idx="317">
                  <c:v>4.6485758449346007E-2</c:v>
                </c:pt>
                <c:pt idx="318">
                  <c:v>4.6688958449346007E-2</c:v>
                </c:pt>
                <c:pt idx="319">
                  <c:v>4.6919758449346011E-2</c:v>
                </c:pt>
                <c:pt idx="320">
                  <c:v>4.7160558449346003E-2</c:v>
                </c:pt>
                <c:pt idx="321">
                  <c:v>4.7370558449346005E-2</c:v>
                </c:pt>
                <c:pt idx="322">
                  <c:v>4.7582958449345999E-2</c:v>
                </c:pt>
                <c:pt idx="323">
                  <c:v>4.7798558449346003E-2</c:v>
                </c:pt>
                <c:pt idx="324">
                  <c:v>4.8002558449346006E-2</c:v>
                </c:pt>
                <c:pt idx="325">
                  <c:v>4.8212958449346005E-2</c:v>
                </c:pt>
                <c:pt idx="326">
                  <c:v>4.8436158449346005E-2</c:v>
                </c:pt>
                <c:pt idx="327">
                  <c:v>4.8651758449346001E-2</c:v>
                </c:pt>
                <c:pt idx="328">
                  <c:v>4.8884958449346004E-2</c:v>
                </c:pt>
                <c:pt idx="329">
                  <c:v>4.9114558449346007E-2</c:v>
                </c:pt>
                <c:pt idx="330">
                  <c:v>4.9328958449346011E-2</c:v>
                </c:pt>
                <c:pt idx="331">
                  <c:v>4.9540958449346001E-2</c:v>
                </c:pt>
                <c:pt idx="332">
                  <c:v>4.9766558449346007E-2</c:v>
                </c:pt>
                <c:pt idx="333">
                  <c:v>4.9987758449346005E-2</c:v>
                </c:pt>
                <c:pt idx="334">
                  <c:v>5.0203358449346008E-2</c:v>
                </c:pt>
                <c:pt idx="335">
                  <c:v>5.0410158449346001E-2</c:v>
                </c:pt>
                <c:pt idx="336">
                  <c:v>5.0624158449346E-2</c:v>
                </c:pt>
                <c:pt idx="337">
                  <c:v>5.0840958449346003E-2</c:v>
                </c:pt>
                <c:pt idx="338">
                  <c:v>5.1072158449346004E-2</c:v>
                </c:pt>
                <c:pt idx="339">
                  <c:v>5.1318558449346005E-2</c:v>
                </c:pt>
                <c:pt idx="340">
                  <c:v>5.1529358449346009E-2</c:v>
                </c:pt>
                <c:pt idx="341">
                  <c:v>5.1741358449345999E-2</c:v>
                </c:pt>
                <c:pt idx="342">
                  <c:v>5.1972158449346002E-2</c:v>
                </c:pt>
                <c:pt idx="343">
                  <c:v>5.2210158449345997E-2</c:v>
                </c:pt>
                <c:pt idx="344">
                  <c:v>5.2434158449345999E-2</c:v>
                </c:pt>
                <c:pt idx="345">
                  <c:v>5.2640958449346006E-2</c:v>
                </c:pt>
                <c:pt idx="346">
                  <c:v>5.2865358449346006E-2</c:v>
                </c:pt>
                <c:pt idx="347">
                  <c:v>5.3082958449346004E-2</c:v>
                </c:pt>
                <c:pt idx="348">
                  <c:v>5.331215844934601E-2</c:v>
                </c:pt>
                <c:pt idx="349">
                  <c:v>5.3526158449346009E-2</c:v>
                </c:pt>
                <c:pt idx="350">
                  <c:v>5.3772558449346003E-2</c:v>
                </c:pt>
                <c:pt idx="351">
                  <c:v>5.3997758449346005E-2</c:v>
                </c:pt>
                <c:pt idx="352">
                  <c:v>5.4224158449346006E-2</c:v>
                </c:pt>
                <c:pt idx="353">
                  <c:v>5.4423358449346003E-2</c:v>
                </c:pt>
                <c:pt idx="354">
                  <c:v>5.4647758449346003E-2</c:v>
                </c:pt>
                <c:pt idx="355">
                  <c:v>5.4866558449346001E-2</c:v>
                </c:pt>
                <c:pt idx="356">
                  <c:v>5.5094558449346007E-2</c:v>
                </c:pt>
                <c:pt idx="357">
                  <c:v>5.5316158449346002E-2</c:v>
                </c:pt>
                <c:pt idx="358">
                  <c:v>5.5538158449346009E-2</c:v>
                </c:pt>
                <c:pt idx="359">
                  <c:v>5.5776158449346004E-2</c:v>
                </c:pt>
                <c:pt idx="360">
                  <c:v>5.5989758449346005E-2</c:v>
                </c:pt>
                <c:pt idx="361">
                  <c:v>5.6218558449346007E-2</c:v>
                </c:pt>
                <c:pt idx="362">
                  <c:v>5.6467358449346E-2</c:v>
                </c:pt>
                <c:pt idx="363">
                  <c:v>5.6680558449346004E-2</c:v>
                </c:pt>
                <c:pt idx="364">
                  <c:v>5.690615844934601E-2</c:v>
                </c:pt>
                <c:pt idx="365">
                  <c:v>5.7129758449346008E-2</c:v>
                </c:pt>
                <c:pt idx="366">
                  <c:v>5.7375358449346006E-2</c:v>
                </c:pt>
                <c:pt idx="367">
                  <c:v>5.7595758449346002E-2</c:v>
                </c:pt>
                <c:pt idx="368">
                  <c:v>5.7819758449346004E-2</c:v>
                </c:pt>
                <c:pt idx="369">
                  <c:v>5.8038158449346004E-2</c:v>
                </c:pt>
                <c:pt idx="370">
                  <c:v>5.8254958449346007E-2</c:v>
                </c:pt>
                <c:pt idx="371">
                  <c:v>5.8502558449346001E-2</c:v>
                </c:pt>
                <c:pt idx="372">
                  <c:v>5.8732958449346E-2</c:v>
                </c:pt>
                <c:pt idx="373">
                  <c:v>5.8971758449346004E-2</c:v>
                </c:pt>
                <c:pt idx="374">
                  <c:v>5.9211758449346001E-2</c:v>
                </c:pt>
                <c:pt idx="375">
                  <c:v>5.943335844934601E-2</c:v>
                </c:pt>
                <c:pt idx="376">
                  <c:v>5.9664158449346E-2</c:v>
                </c:pt>
                <c:pt idx="377">
                  <c:v>5.9880558449346005E-2</c:v>
                </c:pt>
                <c:pt idx="378">
                  <c:v>6.0120558449346009E-2</c:v>
                </c:pt>
                <c:pt idx="379">
                  <c:v>6.0359358449346007E-2</c:v>
                </c:pt>
                <c:pt idx="380">
                  <c:v>6.0591758449346E-2</c:v>
                </c:pt>
                <c:pt idx="381">
                  <c:v>6.0811758449346005E-2</c:v>
                </c:pt>
                <c:pt idx="382">
                  <c:v>6.1037358449345998E-2</c:v>
                </c:pt>
                <c:pt idx="383">
                  <c:v>6.1270958449346005E-2</c:v>
                </c:pt>
                <c:pt idx="384">
                  <c:v>6.1494558449346003E-2</c:v>
                </c:pt>
                <c:pt idx="385">
                  <c:v>6.1716958449346E-2</c:v>
                </c:pt>
                <c:pt idx="386">
                  <c:v>6.1958158449346004E-2</c:v>
                </c:pt>
                <c:pt idx="387">
                  <c:v>6.2174958449346E-2</c:v>
                </c:pt>
                <c:pt idx="388">
                  <c:v>6.2432958449346002E-2</c:v>
                </c:pt>
                <c:pt idx="389">
                  <c:v>6.2666558449346002E-2</c:v>
                </c:pt>
                <c:pt idx="390">
                  <c:v>6.2891358449345999E-2</c:v>
                </c:pt>
                <c:pt idx="391">
                  <c:v>6.3117358449346003E-2</c:v>
                </c:pt>
                <c:pt idx="392">
                  <c:v>6.3362558449346004E-2</c:v>
                </c:pt>
                <c:pt idx="393">
                  <c:v>6.3634558449346013E-2</c:v>
                </c:pt>
                <c:pt idx="394">
                  <c:v>6.3863758449346011E-2</c:v>
                </c:pt>
                <c:pt idx="395">
                  <c:v>6.4118958449345995E-2</c:v>
                </c:pt>
                <c:pt idx="396">
                  <c:v>6.4330558449346001E-2</c:v>
                </c:pt>
                <c:pt idx="397">
                  <c:v>6.4569358449345998E-2</c:v>
                </c:pt>
                <c:pt idx="398">
                  <c:v>6.4823758449346014E-2</c:v>
                </c:pt>
                <c:pt idx="399">
                  <c:v>6.5058958449346005E-2</c:v>
                </c:pt>
                <c:pt idx="400">
                  <c:v>6.5324158449346012E-2</c:v>
                </c:pt>
                <c:pt idx="401">
                  <c:v>6.5597358449345999E-2</c:v>
                </c:pt>
                <c:pt idx="402">
                  <c:v>6.5832958449346002E-2</c:v>
                </c:pt>
                <c:pt idx="403">
                  <c:v>6.6093358449345996E-2</c:v>
                </c:pt>
                <c:pt idx="404">
                  <c:v>6.6333758449346011E-2</c:v>
                </c:pt>
                <c:pt idx="405">
                  <c:v>6.657935844934601E-2</c:v>
                </c:pt>
                <c:pt idx="406">
                  <c:v>6.6806958449346004E-2</c:v>
                </c:pt>
                <c:pt idx="407">
                  <c:v>6.7063758449346006E-2</c:v>
                </c:pt>
                <c:pt idx="408">
                  <c:v>6.7329758449346008E-2</c:v>
                </c:pt>
                <c:pt idx="409">
                  <c:v>6.7575358449346007E-2</c:v>
                </c:pt>
                <c:pt idx="410">
                  <c:v>6.7840558449346E-2</c:v>
                </c:pt>
                <c:pt idx="411">
                  <c:v>6.810535844934601E-2</c:v>
                </c:pt>
                <c:pt idx="412">
                  <c:v>6.8333758449346013E-2</c:v>
                </c:pt>
                <c:pt idx="413">
                  <c:v>6.8575358449345994E-2</c:v>
                </c:pt>
                <c:pt idx="414">
                  <c:v>6.8845758449345998E-2</c:v>
                </c:pt>
                <c:pt idx="415">
                  <c:v>6.9073358449346006E-2</c:v>
                </c:pt>
                <c:pt idx="416">
                  <c:v>6.9318558449346007E-2</c:v>
                </c:pt>
                <c:pt idx="417">
                  <c:v>6.9580958449346003E-2</c:v>
                </c:pt>
                <c:pt idx="418">
                  <c:v>6.9824958449346011E-2</c:v>
                </c:pt>
                <c:pt idx="419">
                  <c:v>7.0072558449345998E-2</c:v>
                </c:pt>
                <c:pt idx="420">
                  <c:v>7.0315358449345999E-2</c:v>
                </c:pt>
                <c:pt idx="421">
                  <c:v>7.0555758449346001E-2</c:v>
                </c:pt>
                <c:pt idx="422">
                  <c:v>7.0837758449346006E-2</c:v>
                </c:pt>
                <c:pt idx="423">
                  <c:v>7.1104558449346003E-2</c:v>
                </c:pt>
                <c:pt idx="424">
                  <c:v>7.1352558449346001E-2</c:v>
                </c:pt>
                <c:pt idx="425">
                  <c:v>7.1621758449345999E-2</c:v>
                </c:pt>
                <c:pt idx="426">
                  <c:v>7.1860958449346007E-2</c:v>
                </c:pt>
                <c:pt idx="427">
                  <c:v>7.2077358449345999E-2</c:v>
                </c:pt>
                <c:pt idx="428">
                  <c:v>7.2347358449346005E-2</c:v>
                </c:pt>
                <c:pt idx="429">
                  <c:v>7.258495844934601E-2</c:v>
                </c:pt>
                <c:pt idx="430">
                  <c:v>7.2833758449346003E-2</c:v>
                </c:pt>
                <c:pt idx="431">
                  <c:v>7.3089358449345998E-2</c:v>
                </c:pt>
                <c:pt idx="432" formatCode="General">
                  <c:v>7.3340158449346007E-2</c:v>
                </c:pt>
                <c:pt idx="433" formatCode="General">
                  <c:v>7.3614958449345999E-2</c:v>
                </c:pt>
                <c:pt idx="434" formatCode="General">
                  <c:v>7.3857358449346003E-2</c:v>
                </c:pt>
                <c:pt idx="435" formatCode="General">
                  <c:v>7.4126958449346012E-2</c:v>
                </c:pt>
                <c:pt idx="436" formatCode="General">
                  <c:v>7.4370158449345997E-2</c:v>
                </c:pt>
                <c:pt idx="437" formatCode="General">
                  <c:v>7.4649358449346004E-2</c:v>
                </c:pt>
                <c:pt idx="438" formatCode="General">
                  <c:v>7.4924558449346007E-2</c:v>
                </c:pt>
                <c:pt idx="439" formatCode="General">
                  <c:v>7.5167358449346008E-2</c:v>
                </c:pt>
                <c:pt idx="440" formatCode="General">
                  <c:v>7.5424958449346005E-2</c:v>
                </c:pt>
                <c:pt idx="441" formatCode="General">
                  <c:v>7.5665758449346004E-2</c:v>
                </c:pt>
                <c:pt idx="442" formatCode="General">
                  <c:v>7.5940958449346008E-2</c:v>
                </c:pt>
                <c:pt idx="443" formatCode="General">
                  <c:v>7.6200158449345995E-2</c:v>
                </c:pt>
                <c:pt idx="444" formatCode="General">
                  <c:v>7.6436958449346004E-2</c:v>
                </c:pt>
                <c:pt idx="445" formatCode="General">
                  <c:v>7.6680558449346001E-2</c:v>
                </c:pt>
                <c:pt idx="446" formatCode="General">
                  <c:v>7.6934158449346007E-2</c:v>
                </c:pt>
                <c:pt idx="447" formatCode="General">
                  <c:v>7.7220558449346E-2</c:v>
                </c:pt>
                <c:pt idx="448" formatCode="General">
                  <c:v>7.7461358449345999E-2</c:v>
                </c:pt>
                <c:pt idx="449" formatCode="General">
                  <c:v>7.7705758449346005E-2</c:v>
                </c:pt>
                <c:pt idx="450" formatCode="General">
                  <c:v>7.7978958449346006E-2</c:v>
                </c:pt>
                <c:pt idx="451" formatCode="General">
                  <c:v>7.8229358449346004E-2</c:v>
                </c:pt>
                <c:pt idx="452" formatCode="General">
                  <c:v>7.8500958449346001E-2</c:v>
                </c:pt>
                <c:pt idx="453" formatCode="General">
                  <c:v>7.8756958449345993E-2</c:v>
                </c:pt>
                <c:pt idx="454" formatCode="General">
                  <c:v>7.9006158449346012E-2</c:v>
                </c:pt>
                <c:pt idx="455" formatCode="General">
                  <c:v>7.9253358449346001E-2</c:v>
                </c:pt>
                <c:pt idx="456" formatCode="General">
                  <c:v>7.9505758449346001E-2</c:v>
                </c:pt>
                <c:pt idx="457" formatCode="General">
                  <c:v>7.9787758449346005E-2</c:v>
                </c:pt>
                <c:pt idx="458" formatCode="General">
                  <c:v>8.0048958449345994E-2</c:v>
                </c:pt>
                <c:pt idx="459" formatCode="General">
                  <c:v>8.0317758449346008E-2</c:v>
                </c:pt>
                <c:pt idx="460" formatCode="General">
                  <c:v>8.0597358449345999E-2</c:v>
                </c:pt>
                <c:pt idx="461" formatCode="General">
                  <c:v>8.0869758449345991E-2</c:v>
                </c:pt>
                <c:pt idx="462" formatCode="General">
                  <c:v>8.1112558449345992E-2</c:v>
                </c:pt>
                <c:pt idx="463" formatCode="General">
                  <c:v>8.1368558449345998E-2</c:v>
                </c:pt>
                <c:pt idx="464" formatCode="General">
                  <c:v>8.1627358449346002E-2</c:v>
                </c:pt>
                <c:pt idx="465" formatCode="General">
                  <c:v>8.1886158449345992E-2</c:v>
                </c:pt>
                <c:pt idx="466" formatCode="General">
                  <c:v>8.2133358449345995E-2</c:v>
                </c:pt>
                <c:pt idx="467" formatCode="General">
                  <c:v>8.2387358449345985E-2</c:v>
                </c:pt>
                <c:pt idx="468" formatCode="General">
                  <c:v>8.2635358449345997E-2</c:v>
                </c:pt>
                <c:pt idx="469" formatCode="General">
                  <c:v>8.2914958449346002E-2</c:v>
                </c:pt>
                <c:pt idx="470" formatCode="General">
                  <c:v>8.3163358449345998E-2</c:v>
                </c:pt>
                <c:pt idx="471" formatCode="General">
                  <c:v>8.3412558449345989E-2</c:v>
                </c:pt>
                <c:pt idx="472" formatCode="General">
                  <c:v>8.3669758449345988E-2</c:v>
                </c:pt>
                <c:pt idx="473" formatCode="General">
                  <c:v>8.3950158449346002E-2</c:v>
                </c:pt>
                <c:pt idx="474" formatCode="General">
                  <c:v>8.4220158449345994E-2</c:v>
                </c:pt>
                <c:pt idx="475" formatCode="General">
                  <c:v>8.4472558449345994E-2</c:v>
                </c:pt>
                <c:pt idx="476" formatCode="General">
                  <c:v>8.4760558449345991E-2</c:v>
                </c:pt>
                <c:pt idx="477" formatCode="General">
                  <c:v>8.5025358449345986E-2</c:v>
                </c:pt>
                <c:pt idx="478" formatCode="General">
                  <c:v>8.5278158449345998E-2</c:v>
                </c:pt>
                <c:pt idx="479" formatCode="General">
                  <c:v>8.5528558449345995E-2</c:v>
                </c:pt>
                <c:pt idx="480" formatCode="General">
                  <c:v>8.5781758449345991E-2</c:v>
                </c:pt>
                <c:pt idx="481" formatCode="General">
                  <c:v>8.6060158449346003E-2</c:v>
                </c:pt>
                <c:pt idx="482" formatCode="General">
                  <c:v>8.6339358449345996E-2</c:v>
                </c:pt>
                <c:pt idx="483" formatCode="General">
                  <c:v>8.6623358449345988E-2</c:v>
                </c:pt>
                <c:pt idx="484" formatCode="General">
                  <c:v>8.6873358449346003E-2</c:v>
                </c:pt>
                <c:pt idx="485" formatCode="General">
                  <c:v>8.7129358449346009E-2</c:v>
                </c:pt>
                <c:pt idx="486" formatCode="General">
                  <c:v>8.7378158449346002E-2</c:v>
                </c:pt>
                <c:pt idx="487" formatCode="General">
                  <c:v>8.7622958449345992E-2</c:v>
                </c:pt>
                <c:pt idx="488" formatCode="General">
                  <c:v>8.7880958449345986E-2</c:v>
                </c:pt>
                <c:pt idx="489" formatCode="General">
                  <c:v>8.8138158449345985E-2</c:v>
                </c:pt>
                <c:pt idx="490" formatCode="General">
                  <c:v>8.8396558449345991E-2</c:v>
                </c:pt>
                <c:pt idx="491" formatCode="General">
                  <c:v>8.8680558449345984E-2</c:v>
                </c:pt>
                <c:pt idx="492" formatCode="General">
                  <c:v>8.8931758449346004E-2</c:v>
                </c:pt>
                <c:pt idx="493" formatCode="General">
                  <c:v>8.9188158449345994E-2</c:v>
                </c:pt>
                <c:pt idx="494" formatCode="General">
                  <c:v>8.9440558449345994E-2</c:v>
                </c:pt>
                <c:pt idx="495" formatCode="General">
                  <c:v>8.9697758449345993E-2</c:v>
                </c:pt>
                <c:pt idx="496" formatCode="General">
                  <c:v>8.9961358449345996E-2</c:v>
                </c:pt>
                <c:pt idx="497" formatCode="General">
                  <c:v>9.0212158449346005E-2</c:v>
                </c:pt>
                <c:pt idx="498" formatCode="General">
                  <c:v>9.0482958449346007E-2</c:v>
                </c:pt>
                <c:pt idx="499" formatCode="General">
                  <c:v>9.0779758449345993E-2</c:v>
                </c:pt>
                <c:pt idx="500" formatCode="General">
                  <c:v>9.1034558449345993E-2</c:v>
                </c:pt>
                <c:pt idx="501" formatCode="General">
                  <c:v>9.128975844934599E-2</c:v>
                </c:pt>
                <c:pt idx="502" formatCode="General">
                  <c:v>9.1548958449346005E-2</c:v>
                </c:pt>
                <c:pt idx="503" formatCode="General">
                  <c:v>9.1796558449345991E-2</c:v>
                </c:pt>
                <c:pt idx="504" formatCode="General">
                  <c:v>9.2051358449345991E-2</c:v>
                </c:pt>
                <c:pt idx="505" formatCode="General">
                  <c:v>9.2305358449346009E-2</c:v>
                </c:pt>
                <c:pt idx="506" formatCode="General">
                  <c:v>9.2584958449345986E-2</c:v>
                </c:pt>
                <c:pt idx="507" formatCode="General">
                  <c:v>9.2844158449346001E-2</c:v>
                </c:pt>
                <c:pt idx="508" formatCode="General">
                  <c:v>9.3088958449346004E-2</c:v>
                </c:pt>
                <c:pt idx="509" formatCode="General">
                  <c:v>9.3354958449346007E-2</c:v>
                </c:pt>
                <c:pt idx="510" formatCode="General">
                  <c:v>9.3598958449346001E-2</c:v>
                </c:pt>
                <c:pt idx="511" formatCode="General">
                  <c:v>9.3878958449345989E-2</c:v>
                </c:pt>
                <c:pt idx="512" formatCode="General">
                  <c:v>9.4139758449345995E-2</c:v>
                </c:pt>
                <c:pt idx="513" formatCode="General">
                  <c:v>9.4405358449346E-2</c:v>
                </c:pt>
                <c:pt idx="514" formatCode="General">
                  <c:v>9.4682958449346002E-2</c:v>
                </c:pt>
                <c:pt idx="515" formatCode="General">
                  <c:v>9.4944558449345989E-2</c:v>
                </c:pt>
                <c:pt idx="516" formatCode="General">
                  <c:v>9.5201758449345988E-2</c:v>
                </c:pt>
                <c:pt idx="517" formatCode="General">
                  <c:v>9.5454958449345997E-2</c:v>
                </c:pt>
                <c:pt idx="518" formatCode="General">
                  <c:v>9.5716958449345982E-2</c:v>
                </c:pt>
                <c:pt idx="519" formatCode="General">
                  <c:v>9.5993758449345989E-2</c:v>
                </c:pt>
                <c:pt idx="520" formatCode="General">
                  <c:v>9.6256558449345983E-2</c:v>
                </c:pt>
                <c:pt idx="521" formatCode="General">
                  <c:v>9.6532958449345993E-2</c:v>
                </c:pt>
                <c:pt idx="522" formatCode="General">
                  <c:v>9.6806958449345989E-2</c:v>
                </c:pt>
                <c:pt idx="523" formatCode="General">
                  <c:v>9.7073758449346001E-2</c:v>
                </c:pt>
                <c:pt idx="524" formatCode="General">
                  <c:v>9.7358558449345989E-2</c:v>
                </c:pt>
                <c:pt idx="525" formatCode="General">
                  <c:v>9.7611358449346E-2</c:v>
                </c:pt>
                <c:pt idx="526" formatCode="General">
                  <c:v>9.7863358449346002E-2</c:v>
                </c:pt>
                <c:pt idx="527" formatCode="General">
                  <c:v>9.8121758449346008E-2</c:v>
                </c:pt>
                <c:pt idx="528" formatCode="General">
                  <c:v>9.8375358449346001E-2</c:v>
                </c:pt>
                <c:pt idx="529" formatCode="General">
                  <c:v>9.8648958449346E-2</c:v>
                </c:pt>
                <c:pt idx="530" formatCode="General">
                  <c:v>9.8910158449346003E-2</c:v>
                </c:pt>
                <c:pt idx="531" formatCode="General">
                  <c:v>9.9177758449345996E-2</c:v>
                </c:pt>
                <c:pt idx="532" formatCode="General">
                  <c:v>9.9428558449346005E-2</c:v>
                </c:pt>
                <c:pt idx="533" formatCode="General">
                  <c:v>9.9701358449345995E-2</c:v>
                </c:pt>
                <c:pt idx="534" formatCode="General">
                  <c:v>0.10000095844934599</c:v>
                </c:pt>
                <c:pt idx="535" formatCode="General">
                  <c:v>0.10026015844934599</c:v>
                </c:pt>
                <c:pt idx="536" formatCode="General">
                  <c:v>0.10051655844934598</c:v>
                </c:pt>
                <c:pt idx="537" formatCode="General">
                  <c:v>0.100773358449346</c:v>
                </c:pt>
                <c:pt idx="538" formatCode="General">
                  <c:v>0.101027758449346</c:v>
                </c:pt>
                <c:pt idx="539" formatCode="General">
                  <c:v>0.101306558449346</c:v>
                </c:pt>
                <c:pt idx="540" formatCode="General">
                  <c:v>0.101565358449346</c:v>
                </c:pt>
                <c:pt idx="541" formatCode="General">
                  <c:v>0.101868958449346</c:v>
                </c:pt>
                <c:pt idx="542" formatCode="General">
                  <c:v>0.102108158449346</c:v>
                </c:pt>
                <c:pt idx="543" formatCode="General">
                  <c:v>0.10235215844934599</c:v>
                </c:pt>
                <c:pt idx="544" formatCode="General">
                  <c:v>0.102608958449346</c:v>
                </c:pt>
                <c:pt idx="545" formatCode="General">
                  <c:v>0.10288935844934599</c:v>
                </c:pt>
                <c:pt idx="546" formatCode="General">
                  <c:v>0.103170558449346</c:v>
                </c:pt>
                <c:pt idx="547" formatCode="General">
                  <c:v>0.103428158449346</c:v>
                </c:pt>
                <c:pt idx="548" formatCode="General">
                  <c:v>0.103720558449346</c:v>
                </c:pt>
                <c:pt idx="549" formatCode="General">
                  <c:v>0.10398735844934599</c:v>
                </c:pt>
                <c:pt idx="550" formatCode="General">
                  <c:v>0.10424415844934601</c:v>
                </c:pt>
                <c:pt idx="551" formatCode="General">
                  <c:v>0.10451615844934599</c:v>
                </c:pt>
                <c:pt idx="552" formatCode="General">
                  <c:v>0.104780958449346</c:v>
                </c:pt>
                <c:pt idx="553" formatCode="General">
                  <c:v>0.10503895844934599</c:v>
                </c:pt>
                <c:pt idx="554" formatCode="General">
                  <c:v>0.10529335844934601</c:v>
                </c:pt>
                <c:pt idx="555" formatCode="General">
                  <c:v>0.10555135844934599</c:v>
                </c:pt>
                <c:pt idx="556" formatCode="General">
                  <c:v>0.10581775844934599</c:v>
                </c:pt>
                <c:pt idx="557" formatCode="General">
                  <c:v>0.106080558449346</c:v>
                </c:pt>
                <c:pt idx="558" formatCode="General">
                  <c:v>0.106329358449346</c:v>
                </c:pt>
                <c:pt idx="559" formatCode="General">
                  <c:v>0.106594558449346</c:v>
                </c:pt>
                <c:pt idx="560" formatCode="General">
                  <c:v>0.10687495844934598</c:v>
                </c:pt>
                <c:pt idx="561" formatCode="General">
                  <c:v>0.107150158449346</c:v>
                </c:pt>
                <c:pt idx="562" formatCode="General">
                  <c:v>0.10740655844934599</c:v>
                </c:pt>
                <c:pt idx="563" formatCode="General">
                  <c:v>0.10767215844934599</c:v>
                </c:pt>
                <c:pt idx="564" formatCode="General">
                  <c:v>0.107923358449346</c:v>
                </c:pt>
                <c:pt idx="565" formatCode="General">
                  <c:v>0.10821455844934599</c:v>
                </c:pt>
                <c:pt idx="566" formatCode="General">
                  <c:v>0.108472958449346</c:v>
                </c:pt>
                <c:pt idx="567" formatCode="General">
                  <c:v>0.10873615844934599</c:v>
                </c:pt>
                <c:pt idx="568" formatCode="General">
                  <c:v>0.10899335844934599</c:v>
                </c:pt>
                <c:pt idx="569" formatCode="General">
                  <c:v>0.10925415844934599</c:v>
                </c:pt>
                <c:pt idx="570" formatCode="General">
                  <c:v>0.10954415844934599</c:v>
                </c:pt>
                <c:pt idx="571" formatCode="General">
                  <c:v>0.10980935844934599</c:v>
                </c:pt>
                <c:pt idx="572" formatCode="General">
                  <c:v>0.110068558449346</c:v>
                </c:pt>
                <c:pt idx="573" formatCode="General">
                  <c:v>0.110328158449346</c:v>
                </c:pt>
                <c:pt idx="574" formatCode="General">
                  <c:v>0.110611758449346</c:v>
                </c:pt>
                <c:pt idx="575" formatCode="General">
                  <c:v>0.11089575844934599</c:v>
                </c:pt>
                <c:pt idx="576" formatCode="General">
                  <c:v>0.11115215844934599</c:v>
                </c:pt>
                <c:pt idx="577" formatCode="General">
                  <c:v>0.11141655844934599</c:v>
                </c:pt>
                <c:pt idx="578" formatCode="General">
                  <c:v>0.11167335844934601</c:v>
                </c:pt>
                <c:pt idx="579" formatCode="General">
                  <c:v>0.11193215844934599</c:v>
                </c:pt>
                <c:pt idx="580" formatCode="General">
                  <c:v>0.112199758449346</c:v>
                </c:pt>
                <c:pt idx="581" formatCode="General">
                  <c:v>0.11247455844934599</c:v>
                </c:pt>
                <c:pt idx="582" formatCode="General">
                  <c:v>0.11272975844934599</c:v>
                </c:pt>
                <c:pt idx="583" formatCode="General">
                  <c:v>0.11298855844934601</c:v>
                </c:pt>
                <c:pt idx="584" formatCode="General">
                  <c:v>0.11328215844934598</c:v>
                </c:pt>
                <c:pt idx="585" formatCode="General">
                  <c:v>0.11354495844934599</c:v>
                </c:pt>
                <c:pt idx="586" formatCode="General">
                  <c:v>0.113812558449346</c:v>
                </c:pt>
                <c:pt idx="587" formatCode="General">
                  <c:v>0.11406535844934601</c:v>
                </c:pt>
                <c:pt idx="588" formatCode="General">
                  <c:v>0.11433655844934598</c:v>
                </c:pt>
                <c:pt idx="589" formatCode="General">
                  <c:v>0.114628558449346</c:v>
                </c:pt>
                <c:pt idx="590" formatCode="General">
                  <c:v>0.11488175844934599</c:v>
                </c:pt>
                <c:pt idx="591" formatCode="General">
                  <c:v>0.11516615844934601</c:v>
                </c:pt>
                <c:pt idx="592" formatCode="General">
                  <c:v>0.11544455844934599</c:v>
                </c:pt>
                <c:pt idx="593" formatCode="General">
                  <c:v>0.11571135844934599</c:v>
                </c:pt>
                <c:pt idx="594" formatCode="General">
                  <c:v>0.11600455844934598</c:v>
                </c:pt>
                <c:pt idx="595" formatCode="General">
                  <c:v>0.116273758449346</c:v>
                </c:pt>
                <c:pt idx="596" formatCode="General">
                  <c:v>0.11655535844934599</c:v>
                </c:pt>
                <c:pt idx="597" formatCode="General">
                  <c:v>0.116826958449346</c:v>
                </c:pt>
                <c:pt idx="598" formatCode="General">
                  <c:v>0.11711575844934601</c:v>
                </c:pt>
                <c:pt idx="599" formatCode="General">
                  <c:v>0.11739895844934599</c:v>
                </c:pt>
                <c:pt idx="600" formatCode="General">
                  <c:v>0.11767135844934601</c:v>
                </c:pt>
                <c:pt idx="601" formatCode="General">
                  <c:v>0.117944558449346</c:v>
                </c:pt>
                <c:pt idx="602" formatCode="General">
                  <c:v>0.118264158449346</c:v>
                </c:pt>
              </c:numCache>
            </c:numRef>
          </c:xVal>
          <c:yVal>
            <c:numRef>
              <c:f>'46NTAT'!$I$22:$I$624</c:f>
              <c:numCache>
                <c:formatCode>0.000</c:formatCode>
                <c:ptCount val="603"/>
                <c:pt idx="0">
                  <c:v>8.4332743626608018</c:v>
                </c:pt>
                <c:pt idx="1">
                  <c:v>8.4867666607911776</c:v>
                </c:pt>
                <c:pt idx="2">
                  <c:v>8.3025945088632103</c:v>
                </c:pt>
                <c:pt idx="3">
                  <c:v>8.6215143699599004</c:v>
                </c:pt>
                <c:pt idx="4">
                  <c:v>8.8695518512146307</c:v>
                </c:pt>
                <c:pt idx="5">
                  <c:v>14.121051438960828</c:v>
                </c:pt>
                <c:pt idx="6">
                  <c:v>20.306835709071596</c:v>
                </c:pt>
                <c:pt idx="7">
                  <c:v>25.990595778192631</c:v>
                </c:pt>
                <c:pt idx="8">
                  <c:v>31.883596157966231</c:v>
                </c:pt>
                <c:pt idx="9">
                  <c:v>40.148613852838615</c:v>
                </c:pt>
                <c:pt idx="10">
                  <c:v>47.027865767342995</c:v>
                </c:pt>
                <c:pt idx="11">
                  <c:v>54.076035376133596</c:v>
                </c:pt>
                <c:pt idx="12">
                  <c:v>61.473938850457209</c:v>
                </c:pt>
                <c:pt idx="13">
                  <c:v>68.36488584915358</c:v>
                </c:pt>
                <c:pt idx="14">
                  <c:v>75.606176891688648</c:v>
                </c:pt>
                <c:pt idx="15">
                  <c:v>84.347998084249753</c:v>
                </c:pt>
                <c:pt idx="16">
                  <c:v>93.371009779340312</c:v>
                </c:pt>
                <c:pt idx="17">
                  <c:v>102.33757998115641</c:v>
                </c:pt>
                <c:pt idx="18">
                  <c:v>109.66073661303548</c:v>
                </c:pt>
                <c:pt idx="19">
                  <c:v>118.8240893184301</c:v>
                </c:pt>
                <c:pt idx="20">
                  <c:v>127.76065908688409</c:v>
                </c:pt>
                <c:pt idx="21">
                  <c:v>136.52942982127894</c:v>
                </c:pt>
                <c:pt idx="22">
                  <c:v>146.3629616990674</c:v>
                </c:pt>
                <c:pt idx="23">
                  <c:v>155.38241402070824</c:v>
                </c:pt>
                <c:pt idx="24">
                  <c:v>165.20272536854051</c:v>
                </c:pt>
                <c:pt idx="25">
                  <c:v>174.26336472581406</c:v>
                </c:pt>
                <c:pt idx="26">
                  <c:v>183.55638032116343</c:v>
                </c:pt>
                <c:pt idx="27">
                  <c:v>192.95465167424084</c:v>
                </c:pt>
                <c:pt idx="28">
                  <c:v>202.10427536775788</c:v>
                </c:pt>
                <c:pt idx="29">
                  <c:v>213.1607062664927</c:v>
                </c:pt>
                <c:pt idx="30">
                  <c:v>222.57270663144766</c:v>
                </c:pt>
                <c:pt idx="31">
                  <c:v>232.90302534643553</c:v>
                </c:pt>
                <c:pt idx="32">
                  <c:v>243.19520791731907</c:v>
                </c:pt>
                <c:pt idx="33">
                  <c:v>253.09280851720283</c:v>
                </c:pt>
                <c:pt idx="34">
                  <c:v>264.04754303165936</c:v>
                </c:pt>
                <c:pt idx="35">
                  <c:v>272.82750036832482</c:v>
                </c:pt>
                <c:pt idx="36">
                  <c:v>282.91120535143784</c:v>
                </c:pt>
                <c:pt idx="37">
                  <c:v>294.43899899130247</c:v>
                </c:pt>
                <c:pt idx="38">
                  <c:v>305.43593750523456</c:v>
                </c:pt>
                <c:pt idx="39">
                  <c:v>315.06760206023063</c:v>
                </c:pt>
                <c:pt idx="40">
                  <c:v>325.45792164194262</c:v>
                </c:pt>
                <c:pt idx="41">
                  <c:v>337.32283879568979</c:v>
                </c:pt>
                <c:pt idx="42">
                  <c:v>347.19450681758258</c:v>
                </c:pt>
                <c:pt idx="43">
                  <c:v>357.1729560429676</c:v>
                </c:pt>
                <c:pt idx="44">
                  <c:v>368.95041430623542</c:v>
                </c:pt>
                <c:pt idx="45">
                  <c:v>378.78496314786668</c:v>
                </c:pt>
                <c:pt idx="46">
                  <c:v>390.22631486109481</c:v>
                </c:pt>
                <c:pt idx="47">
                  <c:v>399.39271845801773</c:v>
                </c:pt>
                <c:pt idx="48">
                  <c:v>410.33779181596782</c:v>
                </c:pt>
                <c:pt idx="49">
                  <c:v>419.89420104659791</c:v>
                </c:pt>
                <c:pt idx="50">
                  <c:v>430.91147883738557</c:v>
                </c:pt>
                <c:pt idx="51">
                  <c:v>440.72314599255424</c:v>
                </c:pt>
                <c:pt idx="52">
                  <c:v>452.38517885966615</c:v>
                </c:pt>
                <c:pt idx="53">
                  <c:v>463.27126831473493</c:v>
                </c:pt>
                <c:pt idx="54">
                  <c:v>474.45583665766031</c:v>
                </c:pt>
                <c:pt idx="55">
                  <c:v>484.40276000391913</c:v>
                </c:pt>
                <c:pt idx="56">
                  <c:v>495.76987335662403</c:v>
                </c:pt>
                <c:pt idx="57">
                  <c:v>506.51053698217476</c:v>
                </c:pt>
                <c:pt idx="58">
                  <c:v>517.29391308912238</c:v>
                </c:pt>
                <c:pt idx="59">
                  <c:v>526.62455634665469</c:v>
                </c:pt>
                <c:pt idx="60">
                  <c:v>535.61451671685484</c:v>
                </c:pt>
                <c:pt idx="61">
                  <c:v>547.06552958658949</c:v>
                </c:pt>
                <c:pt idx="62">
                  <c:v>558.17585956899165</c:v>
                </c:pt>
                <c:pt idx="63">
                  <c:v>569.00652449462882</c:v>
                </c:pt>
                <c:pt idx="64">
                  <c:v>579.17616292245691</c:v>
                </c:pt>
                <c:pt idx="65">
                  <c:v>588.63901147955096</c:v>
                </c:pt>
                <c:pt idx="66">
                  <c:v>600.47647060954307</c:v>
                </c:pt>
                <c:pt idx="67">
                  <c:v>610.33593506532247</c:v>
                </c:pt>
                <c:pt idx="68">
                  <c:v>621.61914890099786</c:v>
                </c:pt>
                <c:pt idx="69">
                  <c:v>631.25488131136501</c:v>
                </c:pt>
                <c:pt idx="70">
                  <c:v>643.20420646406319</c:v>
                </c:pt>
                <c:pt idx="71">
                  <c:v>652.33145695303892</c:v>
                </c:pt>
                <c:pt idx="72">
                  <c:v>663.08584959046721</c:v>
                </c:pt>
                <c:pt idx="73">
                  <c:v>673.53515307506075</c:v>
                </c:pt>
                <c:pt idx="74">
                  <c:v>684.06072884786295</c:v>
                </c:pt>
                <c:pt idx="75">
                  <c:v>695.78123713593493</c:v>
                </c:pt>
                <c:pt idx="76">
                  <c:v>704.70509485635409</c:v>
                </c:pt>
                <c:pt idx="77">
                  <c:v>714.72218870776487</c:v>
                </c:pt>
                <c:pt idx="78">
                  <c:v>725.94438471287333</c:v>
                </c:pt>
                <c:pt idx="79">
                  <c:v>736.00215711799535</c:v>
                </c:pt>
                <c:pt idx="80">
                  <c:v>746.93960324712452</c:v>
                </c:pt>
                <c:pt idx="81">
                  <c:v>755.45159061121672</c:v>
                </c:pt>
                <c:pt idx="82">
                  <c:v>765.75343433860667</c:v>
                </c:pt>
                <c:pt idx="83">
                  <c:v>776.05527806599673</c:v>
                </c:pt>
                <c:pt idx="84">
                  <c:v>787.40459455145287</c:v>
                </c:pt>
                <c:pt idx="85">
                  <c:v>797.25388936880449</c:v>
                </c:pt>
                <c:pt idx="86">
                  <c:v>806.96080924816647</c:v>
                </c:pt>
                <c:pt idx="87">
                  <c:v>816.96773346114946</c:v>
                </c:pt>
                <c:pt idx="88">
                  <c:v>827.98145187848741</c:v>
                </c:pt>
                <c:pt idx="89">
                  <c:v>838.47143391679219</c:v>
                </c:pt>
                <c:pt idx="90">
                  <c:v>849.22582655422048</c:v>
                </c:pt>
                <c:pt idx="91">
                  <c:v>858.96834016807998</c:v>
                </c:pt>
                <c:pt idx="92">
                  <c:v>868.74644751643677</c:v>
                </c:pt>
                <c:pt idx="93">
                  <c:v>879.18558136260231</c:v>
                </c:pt>
                <c:pt idx="94">
                  <c:v>889.25352340615211</c:v>
                </c:pt>
                <c:pt idx="95">
                  <c:v>899.99266158593866</c:v>
                </c:pt>
                <c:pt idx="96">
                  <c:v>909.88771977621559</c:v>
                </c:pt>
                <c:pt idx="97">
                  <c:v>919.58955483636362</c:v>
                </c:pt>
                <c:pt idx="98">
                  <c:v>929.13884532009433</c:v>
                </c:pt>
                <c:pt idx="99">
                  <c:v>938.65254206932764</c:v>
                </c:pt>
                <c:pt idx="100">
                  <c:v>947.85606484651203</c:v>
                </c:pt>
                <c:pt idx="101">
                  <c:v>956.85619485514007</c:v>
                </c:pt>
                <c:pt idx="102">
                  <c:v>966.16649883581681</c:v>
                </c:pt>
                <c:pt idx="103">
                  <c:v>972.81744236761631</c:v>
                </c:pt>
                <c:pt idx="104">
                  <c:v>981.71079117275212</c:v>
                </c:pt>
                <c:pt idx="105">
                  <c:v>991.09736744163752</c:v>
                </c:pt>
                <c:pt idx="106">
                  <c:v>997.30593170182658</c:v>
                </c:pt>
                <c:pt idx="107">
                  <c:v>1004.3382366746699</c:v>
                </c:pt>
                <c:pt idx="108">
                  <c:v>1010.8366356300521</c:v>
                </c:pt>
                <c:pt idx="109">
                  <c:v>1016.3536644771489</c:v>
                </c:pt>
                <c:pt idx="110">
                  <c:v>1023.8842817329555</c:v>
                </c:pt>
                <c:pt idx="111">
                  <c:v>1028.4046860141252</c:v>
                </c:pt>
                <c:pt idx="112">
                  <c:v>1034.3234155791213</c:v>
                </c:pt>
                <c:pt idx="113">
                  <c:v>1038.6811056454455</c:v>
                </c:pt>
                <c:pt idx="114">
                  <c:v>1044.4879691877354</c:v>
                </c:pt>
                <c:pt idx="115">
                  <c:v>1048.1693782986094</c:v>
                </c:pt>
                <c:pt idx="116">
                  <c:v>1053.6152196767114</c:v>
                </c:pt>
                <c:pt idx="117">
                  <c:v>1057.4135796295052</c:v>
                </c:pt>
                <c:pt idx="118">
                  <c:v>1061.4356716277114</c:v>
                </c:pt>
                <c:pt idx="119">
                  <c:v>1064.3238489412145</c:v>
                </c:pt>
                <c:pt idx="120">
                  <c:v>1069.1493423752188</c:v>
                </c:pt>
                <c:pt idx="121">
                  <c:v>1072.2765061917762</c:v>
                </c:pt>
                <c:pt idx="122">
                  <c:v>1075.8104555454463</c:v>
                </c:pt>
                <c:pt idx="123">
                  <c:v>1078.973213096501</c:v>
                </c:pt>
                <c:pt idx="124">
                  <c:v>1081.7342699296564</c:v>
                </c:pt>
                <c:pt idx="125">
                  <c:v>1084.5919383278761</c:v>
                </c:pt>
                <c:pt idx="126">
                  <c:v>1086.7580713130033</c:v>
                </c:pt>
                <c:pt idx="127">
                  <c:v>1090.571685723439</c:v>
                </c:pt>
                <c:pt idx="128">
                  <c:v>1092.5954437705768</c:v>
                </c:pt>
                <c:pt idx="129">
                  <c:v>1095.4378577111547</c:v>
                </c:pt>
                <c:pt idx="130">
                  <c:v>1097.2022899783829</c:v>
                </c:pt>
                <c:pt idx="131">
                  <c:v>1100.1413154840252</c:v>
                </c:pt>
                <c:pt idx="132">
                  <c:v>1102.2718547346553</c:v>
                </c:pt>
                <c:pt idx="133">
                  <c:v>1104.2854431433655</c:v>
                </c:pt>
                <c:pt idx="134">
                  <c:v>1106.4210672132092</c:v>
                </c:pt>
                <c:pt idx="135">
                  <c:v>1107.966852254239</c:v>
                </c:pt>
                <c:pt idx="136">
                  <c:v>1110.3414628271371</c:v>
                </c:pt>
                <c:pt idx="137">
                  <c:v>1110.9109625790952</c:v>
                </c:pt>
                <c:pt idx="138">
                  <c:v>1113.6415104969672</c:v>
                </c:pt>
                <c:pt idx="139">
                  <c:v>1115.2025499956387</c:v>
                </c:pt>
                <c:pt idx="140">
                  <c:v>1116.4686699799036</c:v>
                </c:pt>
                <c:pt idx="141">
                  <c:v>1117.6330935798896</c:v>
                </c:pt>
                <c:pt idx="142">
                  <c:v>1119.5246463274657</c:v>
                </c:pt>
                <c:pt idx="143">
                  <c:v>1120.8416145038693</c:v>
                </c:pt>
                <c:pt idx="144">
                  <c:v>1122.4585870138942</c:v>
                </c:pt>
                <c:pt idx="145">
                  <c:v>1124.3043763885451</c:v>
                </c:pt>
                <c:pt idx="146">
                  <c:v>1125.5196481806704</c:v>
                </c:pt>
                <c:pt idx="147">
                  <c:v>1125.8043980566497</c:v>
                </c:pt>
                <c:pt idx="148">
                  <c:v>1127.0298394872029</c:v>
                </c:pt>
                <c:pt idx="149">
                  <c:v>1128.7027450085807</c:v>
                </c:pt>
                <c:pt idx="150">
                  <c:v>1129.2264813876138</c:v>
                </c:pt>
                <c:pt idx="151">
                  <c:v>1130.3705657107446</c:v>
                </c:pt>
                <c:pt idx="152">
                  <c:v>1131.9061811133465</c:v>
                </c:pt>
                <c:pt idx="153">
                  <c:v>1133.2231492897504</c:v>
                </c:pt>
                <c:pt idx="154">
                  <c:v>1134.077398917688</c:v>
                </c:pt>
                <c:pt idx="155">
                  <c:v>1134.4638451779454</c:v>
                </c:pt>
                <c:pt idx="156">
                  <c:v>1135.4350456478028</c:v>
                </c:pt>
                <c:pt idx="157">
                  <c:v>1136.4164157560886</c:v>
                </c:pt>
                <c:pt idx="158">
                  <c:v>1137.4333795988712</c:v>
                </c:pt>
                <c:pt idx="159">
                  <c:v>1137.7740624862035</c:v>
                </c:pt>
                <c:pt idx="160">
                  <c:v>1138.6588210294244</c:v>
                </c:pt>
                <c:pt idx="161">
                  <c:v>1139.457137646009</c:v>
                </c:pt>
                <c:pt idx="162">
                  <c:v>1140.3164720931604</c:v>
                </c:pt>
                <c:pt idx="163">
                  <c:v>1140.885971845119</c:v>
                </c:pt>
                <c:pt idx="164">
                  <c:v>1141.8825964110461</c:v>
                </c:pt>
                <c:pt idx="165">
                  <c:v>1142.8995602538289</c:v>
                </c:pt>
                <c:pt idx="166">
                  <c:v>1143.5605867516376</c:v>
                </c:pt>
                <c:pt idx="167">
                  <c:v>1143.4131269944342</c:v>
                </c:pt>
                <c:pt idx="168">
                  <c:v>1144.8317915551163</c:v>
                </c:pt>
                <c:pt idx="169">
                  <c:v>1145.1826440808761</c:v>
                </c:pt>
                <c:pt idx="170">
                  <c:v>1146.3419828616486</c:v>
                </c:pt>
                <c:pt idx="171">
                  <c:v>1146.9114826136069</c:v>
                </c:pt>
                <c:pt idx="172">
                  <c:v>1147.445388631068</c:v>
                </c:pt>
                <c:pt idx="173">
                  <c:v>1147.57759393063</c:v>
                </c:pt>
                <c:pt idx="174">
                  <c:v>1148.8894772878198</c:v>
                </c:pt>
                <c:pt idx="175">
                  <c:v>1149.3216869210023</c:v>
                </c:pt>
                <c:pt idx="176">
                  <c:v>1149.7742358310406</c:v>
                </c:pt>
                <c:pt idx="177">
                  <c:v>1150.3691596790686</c:v>
                </c:pt>
                <c:pt idx="178">
                  <c:v>1150.5115346170583</c:v>
                </c:pt>
                <c:pt idx="179">
                  <c:v>1151.2183244877922</c:v>
                </c:pt>
                <c:pt idx="180">
                  <c:v>1152.5708863986933</c:v>
                </c:pt>
                <c:pt idx="181">
                  <c:v>1153.0030960318763</c:v>
                </c:pt>
                <c:pt idx="182">
                  <c:v>1153.0590290432292</c:v>
                </c:pt>
                <c:pt idx="183">
                  <c:v>1153.430220845845</c:v>
                </c:pt>
                <c:pt idx="184">
                  <c:v>1154.7014256493235</c:v>
                </c:pt>
                <c:pt idx="185">
                  <c:v>1155.1132960056505</c:v>
                </c:pt>
                <c:pt idx="186">
                  <c:v>1155.3573673279182</c:v>
                </c:pt>
                <c:pt idx="187">
                  <c:v>1156.0133090065133</c:v>
                </c:pt>
                <c:pt idx="188">
                  <c:v>1156.8980675497344</c:v>
                </c:pt>
                <c:pt idx="189">
                  <c:v>1157.3963798326979</c:v>
                </c:pt>
                <c:pt idx="190">
                  <c:v>1157.1879022449275</c:v>
                </c:pt>
                <c:pt idx="191">
                  <c:v>1158.1387634379294</c:v>
                </c:pt>
                <c:pt idx="192">
                  <c:v>1158.7082631898879</c:v>
                </c:pt>
                <c:pt idx="193">
                  <c:v>1158.9167407776581</c:v>
                </c:pt>
                <c:pt idx="194">
                  <c:v>1158.5963971671815</c:v>
                </c:pt>
                <c:pt idx="195">
                  <c:v>1160.0506554623612</c:v>
                </c:pt>
                <c:pt idx="196">
                  <c:v>1160.3252356999126</c:v>
                </c:pt>
                <c:pt idx="197">
                  <c:v>1160.3252356999126</c:v>
                </c:pt>
                <c:pt idx="198">
                  <c:v>1160.7472756946675</c:v>
                </c:pt>
                <c:pt idx="199">
                  <c:v>1161.5099985767545</c:v>
                </c:pt>
                <c:pt idx="200">
                  <c:v>1161.3066058081979</c:v>
                </c:pt>
                <c:pt idx="201">
                  <c:v>1162.4506901313287</c:v>
                </c:pt>
                <c:pt idx="202">
                  <c:v>1163.3507031321915</c:v>
                </c:pt>
                <c:pt idx="203">
                  <c:v>1163.6964708387375</c:v>
                </c:pt>
                <c:pt idx="204">
                  <c:v>1163.5134173470367</c:v>
                </c:pt>
                <c:pt idx="205">
                  <c:v>1164.7642828736596</c:v>
                </c:pt>
                <c:pt idx="206">
                  <c:v>1164.8761488963655</c:v>
                </c:pt>
                <c:pt idx="207">
                  <c:v>1164.9880149190717</c:v>
                </c:pt>
                <c:pt idx="208">
                  <c:v>1165.5676843094579</c:v>
                </c:pt>
                <c:pt idx="209">
                  <c:v>1165.1659835915586</c:v>
                </c:pt>
                <c:pt idx="210">
                  <c:v>1165.9490457505015</c:v>
                </c:pt>
                <c:pt idx="211">
                  <c:v>1166.9355006780008</c:v>
                </c:pt>
                <c:pt idx="212">
                  <c:v>1166.7524471862998</c:v>
                </c:pt>
                <c:pt idx="213">
                  <c:v>1167.4338129609644</c:v>
                </c:pt>
                <c:pt idx="214">
                  <c:v>1167.9473797015696</c:v>
                </c:pt>
                <c:pt idx="215">
                  <c:v>1168.1202635548427</c:v>
                </c:pt>
                <c:pt idx="216">
                  <c:v>1168.816883787149</c:v>
                </c:pt>
                <c:pt idx="217">
                  <c:v>1168.705017764443</c:v>
                </c:pt>
                <c:pt idx="218">
                  <c:v>1169.2999416124708</c:v>
                </c:pt>
                <c:pt idx="219">
                  <c:v>1169.0304461941334</c:v>
                </c:pt>
                <c:pt idx="220">
                  <c:v>1169.9660529294936</c:v>
                </c:pt>
                <c:pt idx="221">
                  <c:v>1170.7236909923668</c:v>
                </c:pt>
                <c:pt idx="222">
                  <c:v>1170.7796240037198</c:v>
                </c:pt>
                <c:pt idx="223">
                  <c:v>1171.1152220718384</c:v>
                </c:pt>
                <c:pt idx="224">
                  <c:v>1172.0355743495566</c:v>
                </c:pt>
                <c:pt idx="225">
                  <c:v>1171.9084538692089</c:v>
                </c:pt>
                <c:pt idx="226">
                  <c:v>1172.2084582028299</c:v>
                </c:pt>
                <c:pt idx="227">
                  <c:v>1173.3169487914629</c:v>
                </c:pt>
                <c:pt idx="228">
                  <c:v>1173.1288104805483</c:v>
                </c:pt>
                <c:pt idx="229">
                  <c:v>1174.4457786569519</c:v>
                </c:pt>
                <c:pt idx="230">
                  <c:v>1174.0389931198388</c:v>
                </c:pt>
                <c:pt idx="231">
                  <c:v>1174.4406938377381</c:v>
                </c:pt>
                <c:pt idx="232">
                  <c:v>1174.9542605783433</c:v>
                </c:pt>
                <c:pt idx="233">
                  <c:v>1175.198331900611</c:v>
                </c:pt>
                <c:pt idx="234">
                  <c:v>1174.6390017870806</c:v>
                </c:pt>
                <c:pt idx="235">
                  <c:v>1175.4373184036651</c:v>
                </c:pt>
                <c:pt idx="236">
                  <c:v>1175.6763049067192</c:v>
                </c:pt>
                <c:pt idx="237">
                  <c:v>1175.3915550307399</c:v>
                </c:pt>
                <c:pt idx="238">
                  <c:v>1175.8186798447086</c:v>
                </c:pt>
                <c:pt idx="239">
                  <c:v>1176.8305588682776</c:v>
                </c:pt>
                <c:pt idx="240">
                  <c:v>1176.8508981451334</c:v>
                </c:pt>
                <c:pt idx="241">
                  <c:v>1177.1814113940377</c:v>
                </c:pt>
                <c:pt idx="242">
                  <c:v>1178.1373574062534</c:v>
                </c:pt>
                <c:pt idx="243">
                  <c:v>1178.3102412595267</c:v>
                </c:pt>
                <c:pt idx="244">
                  <c:v>1178.2339689713181</c:v>
                </c:pt>
                <c:pt idx="245">
                  <c:v>1178.3051564403127</c:v>
                </c:pt>
                <c:pt idx="246">
                  <c:v>1179.1899149835338</c:v>
                </c:pt>
                <c:pt idx="247">
                  <c:v>1179.4339863058017</c:v>
                </c:pt>
                <c:pt idx="248">
                  <c:v>1178.6610937852868</c:v>
                </c:pt>
                <c:pt idx="249">
                  <c:v>1179.7441602778504</c:v>
                </c:pt>
                <c:pt idx="250">
                  <c:v>1179.6628031704279</c:v>
                </c:pt>
                <c:pt idx="251">
                  <c:v>1179.9882316001183</c:v>
                </c:pt>
                <c:pt idx="252">
                  <c:v>1180.9034990586226</c:v>
                </c:pt>
                <c:pt idx="253">
                  <c:v>1180.8577356856974</c:v>
                </c:pt>
                <c:pt idx="254">
                  <c:v>1180.8018026743446</c:v>
                </c:pt>
                <c:pt idx="255">
                  <c:v>1181.3458783302333</c:v>
                </c:pt>
                <c:pt idx="256">
                  <c:v>1181.8645298900526</c:v>
                </c:pt>
                <c:pt idx="257">
                  <c:v>1182.139110127604</c:v>
                </c:pt>
                <c:pt idx="258">
                  <c:v>1181.8289361555551</c:v>
                </c:pt>
                <c:pt idx="259">
                  <c:v>1182.2153824158127</c:v>
                </c:pt>
                <c:pt idx="260">
                  <c:v>1182.6425072297814</c:v>
                </c:pt>
                <c:pt idx="261">
                  <c:v>1183.1916677048844</c:v>
                </c:pt>
                <c:pt idx="262">
                  <c:v>1183.6086228804252</c:v>
                </c:pt>
                <c:pt idx="263">
                  <c:v>1182.9933597555416</c:v>
                </c:pt>
                <c:pt idx="264">
                  <c:v>1183.5069264961469</c:v>
                </c:pt>
                <c:pt idx="265">
                  <c:v>1183.5933684227834</c:v>
                </c:pt>
                <c:pt idx="266">
                  <c:v>1183.8984575756183</c:v>
                </c:pt>
                <c:pt idx="267">
                  <c:v>1184.7272831074861</c:v>
                </c:pt>
                <c:pt idx="268">
                  <c:v>1185.1900016559523</c:v>
                </c:pt>
                <c:pt idx="269">
                  <c:v>1184.9611847913261</c:v>
                </c:pt>
                <c:pt idx="270">
                  <c:v>1184.7476223843419</c:v>
                </c:pt>
                <c:pt idx="271">
                  <c:v>1184.8645732262619</c:v>
                </c:pt>
                <c:pt idx="272">
                  <c:v>1185.4391577974343</c:v>
                </c:pt>
                <c:pt idx="273">
                  <c:v>1185.3832247860812</c:v>
                </c:pt>
                <c:pt idx="274">
                  <c:v>1185.8764522498307</c:v>
                </c:pt>
                <c:pt idx="275">
                  <c:v>1186.2425592332327</c:v>
                </c:pt>
                <c:pt idx="276">
                  <c:v>1185.9578093572534</c:v>
                </c:pt>
                <c:pt idx="277">
                  <c:v>1186.7154474201268</c:v>
                </c:pt>
                <c:pt idx="278">
                  <c:v>1186.6696840472014</c:v>
                </c:pt>
                <c:pt idx="279">
                  <c:v>1186.9086705502552</c:v>
                </c:pt>
                <c:pt idx="280">
                  <c:v>1187.3459650026518</c:v>
                </c:pt>
                <c:pt idx="281">
                  <c:v>1187.3307105450101</c:v>
                </c:pt>
                <c:pt idx="282">
                  <c:v>1187.223929341518</c:v>
                </c:pt>
                <c:pt idx="283">
                  <c:v>1187.3612194602936</c:v>
                </c:pt>
                <c:pt idx="284">
                  <c:v>1188.3578440262208</c:v>
                </c:pt>
                <c:pt idx="285">
                  <c:v>1188.5002189642105</c:v>
                </c:pt>
                <c:pt idx="286">
                  <c:v>1188.3069958340818</c:v>
                </c:pt>
                <c:pt idx="287">
                  <c:v>1188.749375105692</c:v>
                </c:pt>
                <c:pt idx="288">
                  <c:v>1188.9171741397513</c:v>
                </c:pt>
                <c:pt idx="289">
                  <c:v>1188.3730984838626</c:v>
                </c:pt>
                <c:pt idx="290">
                  <c:v>1188.9476830550348</c:v>
                </c:pt>
                <c:pt idx="291">
                  <c:v>1188.8002232978315</c:v>
                </c:pt>
                <c:pt idx="292">
                  <c:v>1189.3341293152923</c:v>
                </c:pt>
                <c:pt idx="293">
                  <c:v>1189.4307408803568</c:v>
                </c:pt>
                <c:pt idx="294">
                  <c:v>1189.8527808751114</c:v>
                </c:pt>
                <c:pt idx="295">
                  <c:v>1189.6697273834106</c:v>
                </c:pt>
                <c:pt idx="296">
                  <c:v>1189.3188748576508</c:v>
                </c:pt>
                <c:pt idx="297">
                  <c:v>1190.3968565310004</c:v>
                </c:pt>
                <c:pt idx="298">
                  <c:v>1189.9697317170317</c:v>
                </c:pt>
                <c:pt idx="299">
                  <c:v>1190.6256733956266</c:v>
                </c:pt>
                <c:pt idx="300">
                  <c:v>1190.1680396663744</c:v>
                </c:pt>
                <c:pt idx="301">
                  <c:v>1190.8697447178945</c:v>
                </c:pt>
                <c:pt idx="302">
                  <c:v>1191.2358517012963</c:v>
                </c:pt>
                <c:pt idx="303">
                  <c:v>1190.6460126724821</c:v>
                </c:pt>
                <c:pt idx="304">
                  <c:v>1191.068052667237</c:v>
                </c:pt>
                <c:pt idx="305">
                  <c:v>1190.6307582148406</c:v>
                </c:pt>
                <c:pt idx="306">
                  <c:v>1190.8138117065414</c:v>
                </c:pt>
                <c:pt idx="307">
                  <c:v>1191.6172131423398</c:v>
                </c:pt>
                <c:pt idx="308">
                  <c:v>1191.3070391702911</c:v>
                </c:pt>
                <c:pt idx="309">
                  <c:v>1191.5867042270563</c:v>
                </c:pt>
                <c:pt idx="310">
                  <c:v>1191.9731504873137</c:v>
                </c:pt>
                <c:pt idx="311">
                  <c:v>1191.7036550689763</c:v>
                </c:pt>
                <c:pt idx="312">
                  <c:v>1191.2612757973659</c:v>
                </c:pt>
                <c:pt idx="313">
                  <c:v>1191.7697577187571</c:v>
                </c:pt>
                <c:pt idx="314">
                  <c:v>1192.2782396401485</c:v>
                </c:pt>
                <c:pt idx="315">
                  <c:v>1192.908757222674</c:v>
                </c:pt>
                <c:pt idx="316">
                  <c:v>1192.5528198777001</c:v>
                </c:pt>
                <c:pt idx="317">
                  <c:v>1192.8070608383957</c:v>
                </c:pt>
                <c:pt idx="318">
                  <c:v>1192.0646772331643</c:v>
                </c:pt>
                <c:pt idx="319">
                  <c:v>1192.4206145781384</c:v>
                </c:pt>
                <c:pt idx="320">
                  <c:v>1193.37147577114</c:v>
                </c:pt>
                <c:pt idx="321">
                  <c:v>1192.776551923112</c:v>
                </c:pt>
                <c:pt idx="322">
                  <c:v>1193.0104536069523</c:v>
                </c:pt>
                <c:pt idx="323">
                  <c:v>1193.1375740873002</c:v>
                </c:pt>
                <c:pt idx="324">
                  <c:v>1192.5273957816305</c:v>
                </c:pt>
                <c:pt idx="325">
                  <c:v>1193.5952078165524</c:v>
                </c:pt>
                <c:pt idx="326">
                  <c:v>1193.5697837204827</c:v>
                </c:pt>
                <c:pt idx="327">
                  <c:v>1193.2596097484341</c:v>
                </c:pt>
                <c:pt idx="328">
                  <c:v>1193.5901229973385</c:v>
                </c:pt>
                <c:pt idx="329">
                  <c:v>1193.3968998672096</c:v>
                </c:pt>
                <c:pt idx="330">
                  <c:v>1193.1528285449419</c:v>
                </c:pt>
                <c:pt idx="331">
                  <c:v>1193.3155427597871</c:v>
                </c:pt>
                <c:pt idx="332">
                  <c:v>1193.7070738392583</c:v>
                </c:pt>
                <c:pt idx="333">
                  <c:v>1193.4985962514882</c:v>
                </c:pt>
                <c:pt idx="334">
                  <c:v>1194.1392834724413</c:v>
                </c:pt>
                <c:pt idx="335">
                  <c:v>1193.2443552907923</c:v>
                </c:pt>
                <c:pt idx="336">
                  <c:v>1193.4935114322739</c:v>
                </c:pt>
                <c:pt idx="337">
                  <c:v>1193.8748728733176</c:v>
                </c:pt>
                <c:pt idx="338">
                  <c:v>1193.3307972174289</c:v>
                </c:pt>
                <c:pt idx="339">
                  <c:v>1193.6104622741941</c:v>
                </c:pt>
                <c:pt idx="340">
                  <c:v>1194.3274217833559</c:v>
                </c:pt>
                <c:pt idx="341">
                  <c:v>1193.8443639580341</c:v>
                </c:pt>
                <c:pt idx="342">
                  <c:v>1194.7545465973249</c:v>
                </c:pt>
                <c:pt idx="343">
                  <c:v>1194.56640828641</c:v>
                </c:pt>
                <c:pt idx="344">
                  <c:v>1193.9257210654569</c:v>
                </c:pt>
                <c:pt idx="345">
                  <c:v>1194.0477567265909</c:v>
                </c:pt>
                <c:pt idx="346">
                  <c:v>1194.6426805746187</c:v>
                </c:pt>
                <c:pt idx="347">
                  <c:v>1194.5816627440515</c:v>
                </c:pt>
                <c:pt idx="348">
                  <c:v>1194.2765735912169</c:v>
                </c:pt>
                <c:pt idx="349">
                  <c:v>1194.5053904558429</c:v>
                </c:pt>
                <c:pt idx="350">
                  <c:v>1194.5765779248377</c:v>
                </c:pt>
                <c:pt idx="351">
                  <c:v>1194.0223326305211</c:v>
                </c:pt>
                <c:pt idx="352">
                  <c:v>1195.1206535807264</c:v>
                </c:pt>
                <c:pt idx="353">
                  <c:v>1194.1901316645801</c:v>
                </c:pt>
                <c:pt idx="354">
                  <c:v>1194.6375957554048</c:v>
                </c:pt>
                <c:pt idx="355">
                  <c:v>1194.2511494951473</c:v>
                </c:pt>
                <c:pt idx="356">
                  <c:v>1194.8104796086777</c:v>
                </c:pt>
                <c:pt idx="357">
                  <c:v>1194.3019976872865</c:v>
                </c:pt>
                <c:pt idx="358">
                  <c:v>1194.3528458794258</c:v>
                </c:pt>
                <c:pt idx="359">
                  <c:v>1193.9918237152376</c:v>
                </c:pt>
                <c:pt idx="360">
                  <c:v>1194.2206405798638</c:v>
                </c:pt>
                <c:pt idx="361">
                  <c:v>1194.5460690095545</c:v>
                </c:pt>
                <c:pt idx="362">
                  <c:v>1194.149453110869</c:v>
                </c:pt>
                <c:pt idx="363">
                  <c:v>1193.737582754542</c:v>
                </c:pt>
                <c:pt idx="364">
                  <c:v>1194.1952164837942</c:v>
                </c:pt>
                <c:pt idx="365">
                  <c:v>1194.3426762409977</c:v>
                </c:pt>
                <c:pt idx="366">
                  <c:v>1194.3223369641421</c:v>
                </c:pt>
                <c:pt idx="367">
                  <c:v>1193.9460603423124</c:v>
                </c:pt>
                <c:pt idx="368">
                  <c:v>1194.0579263650186</c:v>
                </c:pt>
                <c:pt idx="369">
                  <c:v>1194.2867432296448</c:v>
                </c:pt>
                <c:pt idx="370">
                  <c:v>1194.3375914217838</c:v>
                </c:pt>
                <c:pt idx="371">
                  <c:v>1194.1138593763715</c:v>
                </c:pt>
                <c:pt idx="372">
                  <c:v>1193.9613147999542</c:v>
                </c:pt>
                <c:pt idx="373">
                  <c:v>1193.6155470934079</c:v>
                </c:pt>
                <c:pt idx="374">
                  <c:v>1194.1850468453663</c:v>
                </c:pt>
                <c:pt idx="375">
                  <c:v>1193.5240203475576</c:v>
                </c:pt>
                <c:pt idx="376">
                  <c:v>1194.0274174497349</c:v>
                </c:pt>
                <c:pt idx="377">
                  <c:v>1193.8341943196065</c:v>
                </c:pt>
                <c:pt idx="378">
                  <c:v>1193.8748728733176</c:v>
                </c:pt>
                <c:pt idx="379">
                  <c:v>1194.0070781728793</c:v>
                </c:pt>
                <c:pt idx="380">
                  <c:v>1193.8087702235368</c:v>
                </c:pt>
                <c:pt idx="381">
                  <c:v>1193.4833417938462</c:v>
                </c:pt>
                <c:pt idx="382">
                  <c:v>1193.7019890200445</c:v>
                </c:pt>
                <c:pt idx="383">
                  <c:v>1193.6409711894776</c:v>
                </c:pt>
                <c:pt idx="384">
                  <c:v>1193.2545249292202</c:v>
                </c:pt>
                <c:pt idx="385">
                  <c:v>1193.1782526410113</c:v>
                </c:pt>
                <c:pt idx="386">
                  <c:v>1193.1375740873002</c:v>
                </c:pt>
                <c:pt idx="387">
                  <c:v>1192.5223109624164</c:v>
                </c:pt>
                <c:pt idx="388">
                  <c:v>1193.2443552907923</c:v>
                </c:pt>
                <c:pt idx="389">
                  <c:v>1193.0307928838079</c:v>
                </c:pt>
                <c:pt idx="390">
                  <c:v>1192.7358733694011</c:v>
                </c:pt>
                <c:pt idx="391">
                  <c:v>1192.7562126462567</c:v>
                </c:pt>
                <c:pt idx="392">
                  <c:v>1192.9189268611019</c:v>
                </c:pt>
                <c:pt idx="393">
                  <c:v>1192.7612974654705</c:v>
                </c:pt>
                <c:pt idx="394">
                  <c:v>1193.0816410759469</c:v>
                </c:pt>
                <c:pt idx="395">
                  <c:v>1192.4511234934218</c:v>
                </c:pt>
                <c:pt idx="396">
                  <c:v>1192.1104406060895</c:v>
                </c:pt>
                <c:pt idx="397">
                  <c:v>1192.6341769851226</c:v>
                </c:pt>
                <c:pt idx="398">
                  <c:v>1191.9782353065277</c:v>
                </c:pt>
                <c:pt idx="399">
                  <c:v>1191.8816237414633</c:v>
                </c:pt>
                <c:pt idx="400">
                  <c:v>1192.0748468715919</c:v>
                </c:pt>
                <c:pt idx="401">
                  <c:v>1192.1917977135122</c:v>
                </c:pt>
                <c:pt idx="402">
                  <c:v>1191.5206015772756</c:v>
                </c:pt>
                <c:pt idx="403">
                  <c:v>1191.1850035091572</c:v>
                </c:pt>
                <c:pt idx="404">
                  <c:v>1191.3477177240025</c:v>
                </c:pt>
                <c:pt idx="405">
                  <c:v>1191.662976515265</c:v>
                </c:pt>
                <c:pt idx="406">
                  <c:v>1190.4426199039258</c:v>
                </c:pt>
                <c:pt idx="407">
                  <c:v>1190.6205885764125</c:v>
                </c:pt>
                <c:pt idx="408">
                  <c:v>1190.9460170061031</c:v>
                </c:pt>
                <c:pt idx="409">
                  <c:v>1190.951101825317</c:v>
                </c:pt>
                <c:pt idx="410">
                  <c:v>1190.7426242375466</c:v>
                </c:pt>
                <c:pt idx="411">
                  <c:v>1190.0917673781657</c:v>
                </c:pt>
                <c:pt idx="412">
                  <c:v>1190.0866825589515</c:v>
                </c:pt>
                <c:pt idx="413">
                  <c:v>1190.1934637624438</c:v>
                </c:pt>
                <c:pt idx="414">
                  <c:v>1189.5273524454212</c:v>
                </c:pt>
                <c:pt idx="415">
                  <c:v>1189.4205712419291</c:v>
                </c:pt>
                <c:pt idx="416">
                  <c:v>1189.4510801572123</c:v>
                </c:pt>
                <c:pt idx="417">
                  <c:v>1188.7849688401898</c:v>
                </c:pt>
                <c:pt idx="418">
                  <c:v>1188.5561519755636</c:v>
                </c:pt>
                <c:pt idx="419">
                  <c:v>1188.7646295633338</c:v>
                </c:pt>
                <c:pt idx="420">
                  <c:v>1188.4392011336436</c:v>
                </c:pt>
                <c:pt idx="421">
                  <c:v>1189.0087008856019</c:v>
                </c:pt>
                <c:pt idx="422">
                  <c:v>1188.235808365087</c:v>
                </c:pt>
                <c:pt idx="423">
                  <c:v>1188.006991500461</c:v>
                </c:pt>
                <c:pt idx="424">
                  <c:v>1187.8646165624712</c:v>
                </c:pt>
                <c:pt idx="425">
                  <c:v>1187.0357910306031</c:v>
                </c:pt>
                <c:pt idx="426">
                  <c:v>1186.8679919965441</c:v>
                </c:pt>
                <c:pt idx="427">
                  <c:v>1186.5018850131423</c:v>
                </c:pt>
                <c:pt idx="428">
                  <c:v>1186.4408671825752</c:v>
                </c:pt>
                <c:pt idx="429">
                  <c:v>1185.9730638148951</c:v>
                </c:pt>
                <c:pt idx="430">
                  <c:v>1185.9883182725371</c:v>
                </c:pt>
                <c:pt idx="431">
                  <c:v>1184.5340599773574</c:v>
                </c:pt>
                <c:pt idx="432" formatCode="General">
                  <c:v>1184.8899973223315</c:v>
                </c:pt>
                <c:pt idx="433" formatCode="General">
                  <c:v>1185.0679659948185</c:v>
                </c:pt>
                <c:pt idx="434" formatCode="General">
                  <c:v>1184.5238903389295</c:v>
                </c:pt>
                <c:pt idx="435" formatCode="General">
                  <c:v>1184.1832074515974</c:v>
                </c:pt>
                <c:pt idx="436" formatCode="General">
                  <c:v>1183.44590866558</c:v>
                </c:pt>
                <c:pt idx="437" formatCode="General">
                  <c:v>1183.5679443267138</c:v>
                </c:pt>
                <c:pt idx="438" formatCode="General">
                  <c:v>1182.6272527721396</c:v>
                </c:pt>
                <c:pt idx="439" formatCode="General">
                  <c:v>1182.2662306079519</c:v>
                </c:pt>
                <c:pt idx="440" formatCode="General">
                  <c:v>1182.2916547040213</c:v>
                </c:pt>
                <c:pt idx="441" formatCode="General">
                  <c:v>1180.9950258044732</c:v>
                </c:pt>
                <c:pt idx="442" formatCode="General">
                  <c:v>1181.6763915791378</c:v>
                </c:pt>
                <c:pt idx="443" formatCode="General">
                  <c:v>1180.7357000245636</c:v>
                </c:pt>
                <c:pt idx="444" formatCode="General">
                  <c:v>1180.1356913573218</c:v>
                </c:pt>
                <c:pt idx="445" formatCode="General">
                  <c:v>1179.6831424472834</c:v>
                </c:pt>
                <c:pt idx="446" formatCode="General">
                  <c:v>1179.2305935372449</c:v>
                </c:pt>
                <c:pt idx="447" formatCode="General">
                  <c:v>1179.0322855879024</c:v>
                </c:pt>
                <c:pt idx="448" formatCode="General">
                  <c:v>1178.0763395756865</c:v>
                </c:pt>
                <c:pt idx="449" formatCode="General">
                  <c:v>1177.6746388577874</c:v>
                </c:pt>
                <c:pt idx="450" formatCode="General">
                  <c:v>1177.0593757329038</c:v>
                </c:pt>
                <c:pt idx="451" formatCode="General">
                  <c:v>1177.0390364560481</c:v>
                </c:pt>
                <c:pt idx="452" formatCode="General">
                  <c:v>1175.9000369521311</c:v>
                </c:pt>
                <c:pt idx="453" formatCode="General">
                  <c:v>1175.971224421126</c:v>
                </c:pt>
                <c:pt idx="454" formatCode="General">
                  <c:v>1175.1169747931885</c:v>
                </c:pt>
                <c:pt idx="455" formatCode="General">
                  <c:v>1174.7152740752892</c:v>
                </c:pt>
                <c:pt idx="456" formatCode="General">
                  <c:v>1174.0135690237692</c:v>
                </c:pt>
                <c:pt idx="457" formatCode="General">
                  <c:v>1173.7288191477901</c:v>
                </c:pt>
                <c:pt idx="458" formatCode="General">
                  <c:v>1173.2966095146073</c:v>
                </c:pt>
                <c:pt idx="459" formatCode="General">
                  <c:v>1171.8677753154973</c:v>
                </c:pt>
                <c:pt idx="460" formatCode="General">
                  <c:v>1171.5169227897375</c:v>
                </c:pt>
                <c:pt idx="461" formatCode="General">
                  <c:v>1170.657588342586</c:v>
                </c:pt>
                <c:pt idx="462" formatCode="General">
                  <c:v>1170.1847001556919</c:v>
                </c:pt>
                <c:pt idx="463" formatCode="General">
                  <c:v>1169.645709319017</c:v>
                </c:pt>
                <c:pt idx="464" formatCode="General">
                  <c:v>1169.3101112508987</c:v>
                </c:pt>
                <c:pt idx="465" formatCode="General">
                  <c:v>1168.405013430822</c:v>
                </c:pt>
                <c:pt idx="466" formatCode="General">
                  <c:v>1166.9304158587868</c:v>
                </c:pt>
                <c:pt idx="467" formatCode="General">
                  <c:v>1166.6049874290964</c:v>
                </c:pt>
                <c:pt idx="468" formatCode="General">
                  <c:v>1166.1880322535555</c:v>
                </c:pt>
                <c:pt idx="469" formatCode="General">
                  <c:v>1165.7558226203728</c:v>
                </c:pt>
                <c:pt idx="470" formatCode="General">
                  <c:v>1165.0388631112107</c:v>
                </c:pt>
                <c:pt idx="471" formatCode="General">
                  <c:v>1164.1896983024872</c:v>
                </c:pt>
                <c:pt idx="472" formatCode="General">
                  <c:v>1163.7015556579513</c:v>
                </c:pt>
                <c:pt idx="473" formatCode="General">
                  <c:v>1162.4557749505425</c:v>
                </c:pt>
                <c:pt idx="474" formatCode="General">
                  <c:v>1161.3116906274117</c:v>
                </c:pt>
                <c:pt idx="475" formatCode="General">
                  <c:v>1160.8693113558013</c:v>
                </c:pt>
                <c:pt idx="476" formatCode="General">
                  <c:v>1160.8438872597317</c:v>
                </c:pt>
                <c:pt idx="477" formatCode="General">
                  <c:v>1159.7862448632377</c:v>
                </c:pt>
                <c:pt idx="478" formatCode="General">
                  <c:v>1158.5963971671815</c:v>
                </c:pt>
                <c:pt idx="479" formatCode="General">
                  <c:v>1157.7218082623885</c:v>
                </c:pt>
                <c:pt idx="480" formatCode="General">
                  <c:v>1157.4370583864093</c:v>
                </c:pt>
                <c:pt idx="481" formatCode="General">
                  <c:v>1156.2522955095671</c:v>
                </c:pt>
                <c:pt idx="482" formatCode="General">
                  <c:v>1155.4844878082663</c:v>
                </c:pt>
                <c:pt idx="483" formatCode="General">
                  <c:v>1154.55396589212</c:v>
                </c:pt>
                <c:pt idx="484" formatCode="General">
                  <c:v>1153.5014083148396</c:v>
                </c:pt>
                <c:pt idx="485" formatCode="General">
                  <c:v>1153.2115736196467</c:v>
                </c:pt>
                <c:pt idx="486" formatCode="General">
                  <c:v>1152.1590160423664</c:v>
                </c:pt>
                <c:pt idx="487" formatCode="General">
                  <c:v>1151.6607037594028</c:v>
                </c:pt>
                <c:pt idx="488" formatCode="General">
                  <c:v>1150.4911953402027</c:v>
                </c:pt>
                <c:pt idx="489" formatCode="General">
                  <c:v>1149.997967876453</c:v>
                </c:pt>
                <c:pt idx="490" formatCode="General">
                  <c:v>1149.2657539096494</c:v>
                </c:pt>
                <c:pt idx="491" formatCode="General">
                  <c:v>1148.5284551236316</c:v>
                </c:pt>
                <c:pt idx="492" formatCode="General">
                  <c:v>1147.4758975463517</c:v>
                </c:pt>
                <c:pt idx="493" formatCode="General">
                  <c:v>1146.7945317716869</c:v>
                </c:pt>
                <c:pt idx="494" formatCode="General">
                  <c:v>1145.6046840756312</c:v>
                </c:pt>
                <c:pt idx="495" formatCode="General">
                  <c:v>1144.9995905891753</c:v>
                </c:pt>
                <c:pt idx="496" formatCode="General">
                  <c:v>1144.2928007184414</c:v>
                </c:pt>
                <c:pt idx="497" formatCode="General">
                  <c:v>1143.418211813648</c:v>
                </c:pt>
                <c:pt idx="498" formatCode="General">
                  <c:v>1141.8978508686878</c:v>
                </c:pt>
                <c:pt idx="499" formatCode="General">
                  <c:v>1141.6334402695643</c:v>
                </c:pt>
                <c:pt idx="500" formatCode="General">
                  <c:v>1140.453762211936</c:v>
                </c:pt>
                <c:pt idx="501" formatCode="General">
                  <c:v>1139.6045974032124</c:v>
                </c:pt>
                <c:pt idx="502" formatCode="General">
                  <c:v>1138.9842494591151</c:v>
                </c:pt>
                <c:pt idx="503" formatCode="General">
                  <c:v>1138.0028793508297</c:v>
                </c:pt>
                <c:pt idx="504" formatCode="General">
                  <c:v>1136.9248976774797</c:v>
                </c:pt>
                <c:pt idx="505" formatCode="General">
                  <c:v>1135.7655588967075</c:v>
                </c:pt>
                <c:pt idx="506" formatCode="General">
                  <c:v>1135.2774162521716</c:v>
                </c:pt>
                <c:pt idx="507" formatCode="General">
                  <c:v>1134.3163854207419</c:v>
                </c:pt>
                <c:pt idx="508" formatCode="General">
                  <c:v>1133.4926447080877</c:v>
                </c:pt>
                <c:pt idx="509" formatCode="General">
                  <c:v>1132.7756851989259</c:v>
                </c:pt>
                <c:pt idx="510" formatCode="General">
                  <c:v>1131.590922322084</c:v>
                </c:pt>
                <c:pt idx="511" formatCode="General">
                  <c:v>1130.8587083552802</c:v>
                </c:pt>
                <c:pt idx="512" formatCode="General">
                  <c:v>1129.918016800706</c:v>
                </c:pt>
                <c:pt idx="513" formatCode="General">
                  <c:v>1128.3468076636068</c:v>
                </c:pt>
                <c:pt idx="514" formatCode="General">
                  <c:v>1127.6044240583751</c:v>
                </c:pt>
                <c:pt idx="515" formatCode="General">
                  <c:v>1127.2434018941874</c:v>
                </c:pt>
                <c:pt idx="516" formatCode="General">
                  <c:v>1126.1501657631959</c:v>
                </c:pt>
                <c:pt idx="517" formatCode="General">
                  <c:v>1124.7060771064444</c:v>
                </c:pt>
                <c:pt idx="518" formatCode="General">
                  <c:v>1124.4569209649624</c:v>
                </c:pt>
                <c:pt idx="519" formatCode="General">
                  <c:v>1123.3941937492543</c:v>
                </c:pt>
                <c:pt idx="520" formatCode="General">
                  <c:v>1121.9653595501445</c:v>
                </c:pt>
                <c:pt idx="521" formatCode="General">
                  <c:v>1121.3297571484054</c:v>
                </c:pt>
                <c:pt idx="522" formatCode="General">
                  <c:v>1119.9721104182902</c:v>
                </c:pt>
                <c:pt idx="523" formatCode="General">
                  <c:v>1119.2093875362032</c:v>
                </c:pt>
                <c:pt idx="524" formatCode="General">
                  <c:v>1118.2788656200569</c:v>
                </c:pt>
                <c:pt idx="525" formatCode="General">
                  <c:v>1117.2924106925575</c:v>
                </c:pt>
                <c:pt idx="526" formatCode="General">
                  <c:v>1115.9449336008702</c:v>
                </c:pt>
                <c:pt idx="527" formatCode="General">
                  <c:v>1115.4618757755486</c:v>
                </c:pt>
                <c:pt idx="528" formatCode="General">
                  <c:v>1114.3584700061292</c:v>
                </c:pt>
                <c:pt idx="529" formatCode="General">
                  <c:v>1113.3109972480627</c:v>
                </c:pt>
                <c:pt idx="530" formatCode="General">
                  <c:v>1112.7770912306019</c:v>
                </c:pt>
                <c:pt idx="531" formatCode="General">
                  <c:v>1111.4346989581286</c:v>
                </c:pt>
                <c:pt idx="532" formatCode="General">
                  <c:v>1110.2499360812865</c:v>
                </c:pt>
                <c:pt idx="533" formatCode="General">
                  <c:v>1109.2380570577175</c:v>
                </c:pt>
                <c:pt idx="534" formatCode="General">
                  <c:v>1108.7244903171124</c:v>
                </c:pt>
                <c:pt idx="535" formatCode="General">
                  <c:v>1107.2346382874355</c:v>
                </c:pt>
                <c:pt idx="536" formatCode="General">
                  <c:v>1105.7854648114699</c:v>
                </c:pt>
                <c:pt idx="537" formatCode="General">
                  <c:v>1105.4752908394212</c:v>
                </c:pt>
                <c:pt idx="538" formatCode="General">
                  <c:v>1104.0820503748087</c:v>
                </c:pt>
                <c:pt idx="539" formatCode="General">
                  <c:v>1103.0549168935981</c:v>
                </c:pt>
                <c:pt idx="540" formatCode="General">
                  <c:v>1102.2718547346553</c:v>
                </c:pt>
                <c:pt idx="541" formatCode="General">
                  <c:v>1100.7209848744114</c:v>
                </c:pt>
                <c:pt idx="542" formatCode="General">
                  <c:v>1100.4464046368601</c:v>
                </c:pt>
                <c:pt idx="543" formatCode="General">
                  <c:v>1099.1090971836006</c:v>
                </c:pt>
                <c:pt idx="544" formatCode="General">
                  <c:v>1097.726026357416</c:v>
                </c:pt>
                <c:pt idx="545" formatCode="General">
                  <c:v>1097.4463613006508</c:v>
                </c:pt>
                <c:pt idx="546" formatCode="General">
                  <c:v>1095.7632861408454</c:v>
                </c:pt>
                <c:pt idx="547" formatCode="General">
                  <c:v>1094.8531035015546</c:v>
                </c:pt>
                <c:pt idx="548" formatCode="General">
                  <c:v>1093.9073271277666</c:v>
                </c:pt>
                <c:pt idx="549" formatCode="General">
                  <c:v>1092.4937473862983</c:v>
                </c:pt>
                <c:pt idx="550" formatCode="General">
                  <c:v>1091.4920380011572</c:v>
                </c:pt>
                <c:pt idx="551" formatCode="General">
                  <c:v>1090.3784625933101</c:v>
                </c:pt>
                <c:pt idx="552" formatCode="General">
                  <c:v>1089.3055657391744</c:v>
                </c:pt>
                <c:pt idx="553" formatCode="General">
                  <c:v>1088.4157223767395</c:v>
                </c:pt>
                <c:pt idx="554" formatCode="General">
                  <c:v>1086.8394284204257</c:v>
                </c:pt>
                <c:pt idx="555" formatCode="General">
                  <c:v>1086.4478973409546</c:v>
                </c:pt>
                <c:pt idx="556" formatCode="General">
                  <c:v>1085.3800853060327</c:v>
                </c:pt>
                <c:pt idx="557" formatCode="General">
                  <c:v>1083.8597243610723</c:v>
                </c:pt>
                <c:pt idx="558" formatCode="General">
                  <c:v>1082.81733642222</c:v>
                </c:pt>
                <c:pt idx="559" formatCode="General">
                  <c:v>1081.6427431838058</c:v>
                </c:pt>
                <c:pt idx="560" formatCode="General">
                  <c:v>1080.6054400641672</c:v>
                </c:pt>
                <c:pt idx="561" formatCode="General">
                  <c:v>1078.9528738196454</c:v>
                </c:pt>
                <c:pt idx="562" formatCode="General">
                  <c:v>1078.2206598528417</c:v>
                </c:pt>
                <c:pt idx="563" formatCode="General">
                  <c:v>1077.3562405864764</c:v>
                </c:pt>
                <c:pt idx="564" formatCode="General">
                  <c:v>1076.0189331332169</c:v>
                </c:pt>
                <c:pt idx="565" formatCode="General">
                  <c:v>1074.6867104991713</c:v>
                </c:pt>
                <c:pt idx="566" formatCode="General">
                  <c:v>1074.051108097432</c:v>
                </c:pt>
                <c:pt idx="567" formatCode="General">
                  <c:v>1072.6273587175363</c:v>
                </c:pt>
                <c:pt idx="568" formatCode="General">
                  <c:v>1071.630734151609</c:v>
                </c:pt>
                <c:pt idx="569" formatCode="General">
                  <c:v>1069.8154536922416</c:v>
                </c:pt>
                <c:pt idx="570" formatCode="General">
                  <c:v>1069.3171414092781</c:v>
                </c:pt>
                <c:pt idx="571" formatCode="General">
                  <c:v>1068.0459366057994</c:v>
                </c:pt>
                <c:pt idx="572" formatCode="General">
                  <c:v>1066.3679462652078</c:v>
                </c:pt>
                <c:pt idx="573" formatCode="General">
                  <c:v>1065.5136966372702</c:v>
                </c:pt>
                <c:pt idx="574" formatCode="General">
                  <c:v>1064.3492730372839</c:v>
                </c:pt>
                <c:pt idx="575" formatCode="General">
                  <c:v>1062.8797602844627</c:v>
                </c:pt>
                <c:pt idx="576" formatCode="General">
                  <c:v>1061.8119482495408</c:v>
                </c:pt>
                <c:pt idx="577" formatCode="General">
                  <c:v>1060.8458325988972</c:v>
                </c:pt>
                <c:pt idx="578" formatCode="General">
                  <c:v>1059.203435992803</c:v>
                </c:pt>
                <c:pt idx="579" formatCode="General">
                  <c:v>1058.5627487718498</c:v>
                </c:pt>
                <c:pt idx="580" formatCode="General">
                  <c:v>1057.3729010757936</c:v>
                </c:pt>
                <c:pt idx="581" formatCode="General">
                  <c:v>1054.815237011195</c:v>
                </c:pt>
                <c:pt idx="582" formatCode="General">
                  <c:v>1054.3321791858732</c:v>
                </c:pt>
                <c:pt idx="583" formatCode="General">
                  <c:v>1053.0711440208227</c:v>
                </c:pt>
                <c:pt idx="584" formatCode="General">
                  <c:v>1052.4660505343668</c:v>
                </c:pt>
                <c:pt idx="585" formatCode="General">
                  <c:v>1050.8897565780535</c:v>
                </c:pt>
                <c:pt idx="586" formatCode="General">
                  <c:v>1049.4049893675904</c:v>
                </c:pt>
                <c:pt idx="587" formatCode="General">
                  <c:v>1047.5134366200143</c:v>
                </c:pt>
                <c:pt idx="588" formatCode="General">
                  <c:v>1046.5676602462265</c:v>
                </c:pt>
                <c:pt idx="589" formatCode="General">
                  <c:v>1044.5896655720137</c:v>
                </c:pt>
                <c:pt idx="590" formatCode="General">
                  <c:v>1043.1303224576207</c:v>
                </c:pt>
                <c:pt idx="591" formatCode="General">
                  <c:v>1041.8336935580726</c:v>
                </c:pt>
                <c:pt idx="592" formatCode="General">
                  <c:v>1040.5879128506635</c:v>
                </c:pt>
                <c:pt idx="593" formatCode="General">
                  <c:v>1038.2895745659741</c:v>
                </c:pt>
                <c:pt idx="594" formatCode="General">
                  <c:v>1036.891249282148</c:v>
                </c:pt>
                <c:pt idx="595" formatCode="General">
                  <c:v>1035.2335982184118</c:v>
                </c:pt>
                <c:pt idx="596" formatCode="General">
                  <c:v>1033.275942821055</c:v>
                </c:pt>
                <c:pt idx="597" formatCode="General">
                  <c:v>1031.9793139215069</c:v>
                </c:pt>
                <c:pt idx="598" formatCode="General">
                  <c:v>1030.2250512927064</c:v>
                </c:pt>
                <c:pt idx="599" formatCode="General">
                  <c:v>1028.0233245730817</c:v>
                </c:pt>
                <c:pt idx="600" formatCode="General">
                  <c:v>1026.8029679617423</c:v>
                </c:pt>
                <c:pt idx="601" formatCode="General">
                  <c:v>1024.9520937678776</c:v>
                </c:pt>
                <c:pt idx="602" formatCode="General">
                  <c:v>1020.8181357469654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87-407F-AB71-C956BBA56614}"/>
            </c:ext>
          </c:extLst>
        </c:ser>
        <c:ser>
          <c:idx val="1"/>
          <c:order val="1"/>
          <c:tx>
            <c:strRef>
              <c:f>'46NTAV'!$B$2</c:f>
              <c:strCache>
                <c:ptCount val="1"/>
                <c:pt idx="0">
                  <c:v>AWA_4_02_Rz</c:v>
                </c:pt>
              </c:strCache>
            </c:strRef>
          </c:tx>
          <c:spPr>
            <a:ln w="28575" cap="rnd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'46NTAV'!$H$22:$H$598</c:f>
              <c:numCache>
                <c:formatCode>0.000</c:formatCode>
                <c:ptCount val="577"/>
                <c:pt idx="0">
                  <c:v>3.2038477329879562E-5</c:v>
                </c:pt>
                <c:pt idx="1">
                  <c:v>3.1439153329879563E-5</c:v>
                </c:pt>
                <c:pt idx="2">
                  <c:v>3.5404797329879565E-5</c:v>
                </c:pt>
                <c:pt idx="3">
                  <c:v>3.1647619729879567E-5</c:v>
                </c:pt>
                <c:pt idx="4">
                  <c:v>3.9511117329879558E-5</c:v>
                </c:pt>
                <c:pt idx="5">
                  <c:v>6.4240117329879571E-5</c:v>
                </c:pt>
                <c:pt idx="6">
                  <c:v>8.8552477329879563E-5</c:v>
                </c:pt>
                <c:pt idx="7">
                  <c:v>1.0309367732987957E-4</c:v>
                </c:pt>
                <c:pt idx="8">
                  <c:v>1.2808607732987955E-4</c:v>
                </c:pt>
                <c:pt idx="9">
                  <c:v>1.5168687732987956E-4</c:v>
                </c:pt>
                <c:pt idx="10">
                  <c:v>1.6959447732987958E-4</c:v>
                </c:pt>
                <c:pt idx="11">
                  <c:v>1.9654367732987958E-4</c:v>
                </c:pt>
                <c:pt idx="12">
                  <c:v>2.108532773298796E-4</c:v>
                </c:pt>
                <c:pt idx="13">
                  <c:v>2.3110047732987957E-4</c:v>
                </c:pt>
                <c:pt idx="14">
                  <c:v>2.5281527732987959E-4</c:v>
                </c:pt>
                <c:pt idx="15">
                  <c:v>2.9599407732987959E-4</c:v>
                </c:pt>
                <c:pt idx="16">
                  <c:v>3.1625967732987952E-4</c:v>
                </c:pt>
                <c:pt idx="17">
                  <c:v>3.5392007732987956E-4</c:v>
                </c:pt>
                <c:pt idx="18">
                  <c:v>3.9374807732987961E-4</c:v>
                </c:pt>
                <c:pt idx="19">
                  <c:v>4.3225047732987958E-4</c:v>
                </c:pt>
                <c:pt idx="20">
                  <c:v>4.6473847732987958E-4</c:v>
                </c:pt>
                <c:pt idx="21">
                  <c:v>5.0483047732987956E-4</c:v>
                </c:pt>
                <c:pt idx="22">
                  <c:v>5.466784773298796E-4</c:v>
                </c:pt>
                <c:pt idx="23">
                  <c:v>5.9291847732987962E-4</c:v>
                </c:pt>
                <c:pt idx="24">
                  <c:v>6.3795447732987955E-4</c:v>
                </c:pt>
                <c:pt idx="25">
                  <c:v>6.8295447732987955E-4</c:v>
                </c:pt>
                <c:pt idx="26">
                  <c:v>7.2603447732987958E-4</c:v>
                </c:pt>
                <c:pt idx="27">
                  <c:v>7.7489847732987961E-4</c:v>
                </c:pt>
                <c:pt idx="28">
                  <c:v>8.1917447732987949E-4</c:v>
                </c:pt>
                <c:pt idx="29">
                  <c:v>8.7448647732987956E-4</c:v>
                </c:pt>
                <c:pt idx="30">
                  <c:v>9.1225447732987965E-4</c:v>
                </c:pt>
                <c:pt idx="31">
                  <c:v>9.6419847732987949E-4</c:v>
                </c:pt>
                <c:pt idx="32">
                  <c:v>1.0190904773298797E-3</c:v>
                </c:pt>
                <c:pt idx="33">
                  <c:v>1.0725784773298794E-3</c:v>
                </c:pt>
                <c:pt idx="34">
                  <c:v>1.1215664773298797E-3</c:v>
                </c:pt>
                <c:pt idx="35">
                  <c:v>1.1780864773298797E-3</c:v>
                </c:pt>
                <c:pt idx="36">
                  <c:v>1.2245704773298795E-3</c:v>
                </c:pt>
                <c:pt idx="37">
                  <c:v>1.2820384773298795E-3</c:v>
                </c:pt>
                <c:pt idx="38">
                  <c:v>1.3318584773298794E-3</c:v>
                </c:pt>
                <c:pt idx="39">
                  <c:v>1.3773784773298795E-3</c:v>
                </c:pt>
                <c:pt idx="40">
                  <c:v>1.4420224773298795E-3</c:v>
                </c:pt>
                <c:pt idx="41">
                  <c:v>1.4866504773298798E-3</c:v>
                </c:pt>
                <c:pt idx="42">
                  <c:v>1.5404504773298797E-3</c:v>
                </c:pt>
                <c:pt idx="43">
                  <c:v>1.5868584773298796E-3</c:v>
                </c:pt>
                <c:pt idx="44">
                  <c:v>1.6428464773298795E-3</c:v>
                </c:pt>
                <c:pt idx="45">
                  <c:v>1.6983784773298796E-3</c:v>
                </c:pt>
                <c:pt idx="46">
                  <c:v>1.7461344773298795E-3</c:v>
                </c:pt>
                <c:pt idx="47">
                  <c:v>1.8009664773298794E-3</c:v>
                </c:pt>
                <c:pt idx="48">
                  <c:v>1.8513024773298794E-3</c:v>
                </c:pt>
                <c:pt idx="49">
                  <c:v>1.9022624773298797E-3</c:v>
                </c:pt>
                <c:pt idx="50">
                  <c:v>1.9562704773298796E-3</c:v>
                </c:pt>
                <c:pt idx="51">
                  <c:v>2.0065184773298797E-3</c:v>
                </c:pt>
                <c:pt idx="52">
                  <c:v>2.0563384773298796E-3</c:v>
                </c:pt>
                <c:pt idx="53">
                  <c:v>2.1090664773298793E-3</c:v>
                </c:pt>
                <c:pt idx="54">
                  <c:v>2.1618824773298796E-3</c:v>
                </c:pt>
                <c:pt idx="55">
                  <c:v>2.2143224773298795E-3</c:v>
                </c:pt>
                <c:pt idx="56">
                  <c:v>2.2666464773298794E-3</c:v>
                </c:pt>
                <c:pt idx="57">
                  <c:v>2.3192904773298795E-3</c:v>
                </c:pt>
                <c:pt idx="58">
                  <c:v>2.3719544773298795E-3</c:v>
                </c:pt>
                <c:pt idx="59">
                  <c:v>2.4224904773298798E-3</c:v>
                </c:pt>
                <c:pt idx="60">
                  <c:v>2.4758584773298797E-3</c:v>
                </c:pt>
                <c:pt idx="61">
                  <c:v>2.5234424773298795E-3</c:v>
                </c:pt>
                <c:pt idx="62">
                  <c:v>2.5756304773298794E-3</c:v>
                </c:pt>
                <c:pt idx="63">
                  <c:v>2.6271264773298792E-3</c:v>
                </c:pt>
                <c:pt idx="64">
                  <c:v>2.6739704773298795E-3</c:v>
                </c:pt>
                <c:pt idx="65">
                  <c:v>2.7348464773298792E-3</c:v>
                </c:pt>
                <c:pt idx="66">
                  <c:v>2.7816824773298793E-3</c:v>
                </c:pt>
                <c:pt idx="67">
                  <c:v>2.8377904773298794E-3</c:v>
                </c:pt>
                <c:pt idx="68">
                  <c:v>2.885938477329879E-3</c:v>
                </c:pt>
                <c:pt idx="69">
                  <c:v>2.9344104773298789E-3</c:v>
                </c:pt>
                <c:pt idx="70">
                  <c:v>2.985182477329879E-3</c:v>
                </c:pt>
                <c:pt idx="71">
                  <c:v>3.0382824773298794E-3</c:v>
                </c:pt>
                <c:pt idx="72">
                  <c:v>3.0813784773298793E-3</c:v>
                </c:pt>
                <c:pt idx="73">
                  <c:v>3.1345864773298792E-3</c:v>
                </c:pt>
                <c:pt idx="74">
                  <c:v>3.1818664773298794E-3</c:v>
                </c:pt>
                <c:pt idx="75">
                  <c:v>3.2456704773298796E-3</c:v>
                </c:pt>
                <c:pt idx="76">
                  <c:v>3.3001104773298794E-3</c:v>
                </c:pt>
                <c:pt idx="77">
                  <c:v>3.3478064773298792E-3</c:v>
                </c:pt>
                <c:pt idx="78">
                  <c:v>3.3908784773298796E-3</c:v>
                </c:pt>
                <c:pt idx="79">
                  <c:v>3.4396584773298796E-3</c:v>
                </c:pt>
                <c:pt idx="80">
                  <c:v>3.4907024773298797E-3</c:v>
                </c:pt>
                <c:pt idx="81">
                  <c:v>3.540902477329879E-3</c:v>
                </c:pt>
                <c:pt idx="82">
                  <c:v>3.5878224773298797E-3</c:v>
                </c:pt>
                <c:pt idx="83">
                  <c:v>3.6389784773298794E-3</c:v>
                </c:pt>
                <c:pt idx="84">
                  <c:v>3.6958504773298793E-3</c:v>
                </c:pt>
                <c:pt idx="85">
                  <c:v>3.7400944773298794E-3</c:v>
                </c:pt>
                <c:pt idx="86">
                  <c:v>3.7924624773298791E-3</c:v>
                </c:pt>
                <c:pt idx="87">
                  <c:v>3.8457384773298792E-3</c:v>
                </c:pt>
                <c:pt idx="88">
                  <c:v>3.8810504773298792E-3</c:v>
                </c:pt>
                <c:pt idx="89">
                  <c:v>3.937470477329879E-3</c:v>
                </c:pt>
                <c:pt idx="90">
                  <c:v>3.9871184773298792E-3</c:v>
                </c:pt>
                <c:pt idx="91">
                  <c:v>4.0431184773298797E-3</c:v>
                </c:pt>
                <c:pt idx="92">
                  <c:v>4.0894784773298793E-3</c:v>
                </c:pt>
                <c:pt idx="93">
                  <c:v>4.1433184773298796E-3</c:v>
                </c:pt>
                <c:pt idx="94">
                  <c:v>4.1884784773298794E-3</c:v>
                </c:pt>
                <c:pt idx="95">
                  <c:v>4.2416784773298792E-3</c:v>
                </c:pt>
                <c:pt idx="96">
                  <c:v>4.3042384773298789E-3</c:v>
                </c:pt>
                <c:pt idx="97">
                  <c:v>4.3483984773298795E-3</c:v>
                </c:pt>
                <c:pt idx="98">
                  <c:v>4.3985584773298791E-3</c:v>
                </c:pt>
                <c:pt idx="99">
                  <c:v>4.4488384773298797E-3</c:v>
                </c:pt>
                <c:pt idx="100">
                  <c:v>4.5062384773298788E-3</c:v>
                </c:pt>
                <c:pt idx="101">
                  <c:v>4.5629584773298794E-3</c:v>
                </c:pt>
                <c:pt idx="102">
                  <c:v>4.6235584773298795E-3</c:v>
                </c:pt>
                <c:pt idx="103">
                  <c:v>4.6852784773298798E-3</c:v>
                </c:pt>
                <c:pt idx="104">
                  <c:v>4.7516384773298795E-3</c:v>
                </c:pt>
                <c:pt idx="105">
                  <c:v>4.8214784773298793E-3</c:v>
                </c:pt>
                <c:pt idx="106">
                  <c:v>4.8974384773298792E-3</c:v>
                </c:pt>
                <c:pt idx="107">
                  <c:v>4.9690384773298799E-3</c:v>
                </c:pt>
                <c:pt idx="108">
                  <c:v>5.0546384773298807E-3</c:v>
                </c:pt>
                <c:pt idx="109">
                  <c:v>5.1512784773298801E-3</c:v>
                </c:pt>
                <c:pt idx="110">
                  <c:v>5.2423184773298806E-3</c:v>
                </c:pt>
                <c:pt idx="111">
                  <c:v>5.3307984773298799E-3</c:v>
                </c:pt>
                <c:pt idx="112">
                  <c:v>5.4359184773298793E-3</c:v>
                </c:pt>
                <c:pt idx="113">
                  <c:v>5.5615184773298802E-3</c:v>
                </c:pt>
                <c:pt idx="114">
                  <c:v>5.6763584773298799E-3</c:v>
                </c:pt>
                <c:pt idx="115">
                  <c:v>5.7981184773298802E-3</c:v>
                </c:pt>
                <c:pt idx="116">
                  <c:v>5.92943847732988E-3</c:v>
                </c:pt>
                <c:pt idx="117">
                  <c:v>6.0563984773298798E-3</c:v>
                </c:pt>
                <c:pt idx="118">
                  <c:v>6.1977984773298796E-3</c:v>
                </c:pt>
                <c:pt idx="119">
                  <c:v>6.3280384773298807E-3</c:v>
                </c:pt>
                <c:pt idx="120">
                  <c:v>6.4642384773298802E-3</c:v>
                </c:pt>
                <c:pt idx="121">
                  <c:v>6.6170384773298792E-3</c:v>
                </c:pt>
                <c:pt idx="122">
                  <c:v>6.7660384773298799E-3</c:v>
                </c:pt>
                <c:pt idx="123">
                  <c:v>6.9071184773298799E-3</c:v>
                </c:pt>
                <c:pt idx="124">
                  <c:v>7.0579584773298801E-3</c:v>
                </c:pt>
                <c:pt idx="125">
                  <c:v>7.1981184773298804E-3</c:v>
                </c:pt>
                <c:pt idx="126">
                  <c:v>7.3539584773298795E-3</c:v>
                </c:pt>
                <c:pt idx="127">
                  <c:v>7.5299584773298803E-3</c:v>
                </c:pt>
                <c:pt idx="128">
                  <c:v>7.6767584773298802E-3</c:v>
                </c:pt>
                <c:pt idx="129">
                  <c:v>7.8227584773298796E-3</c:v>
                </c:pt>
                <c:pt idx="130">
                  <c:v>8.0144384773298792E-3</c:v>
                </c:pt>
                <c:pt idx="131">
                  <c:v>8.1826384773298795E-3</c:v>
                </c:pt>
                <c:pt idx="132">
                  <c:v>8.3557184773298803E-3</c:v>
                </c:pt>
                <c:pt idx="133">
                  <c:v>8.5229184773298796E-3</c:v>
                </c:pt>
                <c:pt idx="134">
                  <c:v>8.6937184773298801E-3</c:v>
                </c:pt>
                <c:pt idx="135">
                  <c:v>8.8840384773298791E-3</c:v>
                </c:pt>
                <c:pt idx="136">
                  <c:v>9.0540384773298791E-3</c:v>
                </c:pt>
                <c:pt idx="137">
                  <c:v>9.2289984773298792E-3</c:v>
                </c:pt>
                <c:pt idx="138">
                  <c:v>9.4095584773298806E-3</c:v>
                </c:pt>
                <c:pt idx="139">
                  <c:v>9.5867984773298793E-3</c:v>
                </c:pt>
                <c:pt idx="140">
                  <c:v>9.7765984773298797E-3</c:v>
                </c:pt>
                <c:pt idx="141">
                  <c:v>9.9642784773298805E-3</c:v>
                </c:pt>
                <c:pt idx="142">
                  <c:v>1.0147398477329879E-2</c:v>
                </c:pt>
                <c:pt idx="143">
                  <c:v>1.0317758477329879E-2</c:v>
                </c:pt>
                <c:pt idx="144">
                  <c:v>1.0504678477329879E-2</c:v>
                </c:pt>
                <c:pt idx="145">
                  <c:v>1.0706918477329878E-2</c:v>
                </c:pt>
                <c:pt idx="146">
                  <c:v>1.0887278477329877E-2</c:v>
                </c:pt>
                <c:pt idx="147">
                  <c:v>1.1064318477329881E-2</c:v>
                </c:pt>
                <c:pt idx="148">
                  <c:v>1.1265678477329878E-2</c:v>
                </c:pt>
                <c:pt idx="149">
                  <c:v>1.1445278477329878E-2</c:v>
                </c:pt>
                <c:pt idx="150">
                  <c:v>1.1637118477329879E-2</c:v>
                </c:pt>
                <c:pt idx="151">
                  <c:v>1.1824118477329879E-2</c:v>
                </c:pt>
                <c:pt idx="152">
                  <c:v>1.204667847732988E-2</c:v>
                </c:pt>
                <c:pt idx="153">
                  <c:v>1.2239158477329879E-2</c:v>
                </c:pt>
                <c:pt idx="154">
                  <c:v>1.243083847732988E-2</c:v>
                </c:pt>
                <c:pt idx="155">
                  <c:v>1.2614798477329879E-2</c:v>
                </c:pt>
                <c:pt idx="156">
                  <c:v>1.282611847732988E-2</c:v>
                </c:pt>
                <c:pt idx="157">
                  <c:v>1.302299847732988E-2</c:v>
                </c:pt>
                <c:pt idx="158">
                  <c:v>1.3219638477329878E-2</c:v>
                </c:pt>
                <c:pt idx="159">
                  <c:v>1.3395278477329879E-2</c:v>
                </c:pt>
                <c:pt idx="160">
                  <c:v>1.3591918477329878E-2</c:v>
                </c:pt>
                <c:pt idx="161">
                  <c:v>1.378043847732988E-2</c:v>
                </c:pt>
                <c:pt idx="162">
                  <c:v>1.400211847732988E-2</c:v>
                </c:pt>
                <c:pt idx="163">
                  <c:v>1.4190358477329879E-2</c:v>
                </c:pt>
                <c:pt idx="164">
                  <c:v>1.4412758477329878E-2</c:v>
                </c:pt>
                <c:pt idx="165">
                  <c:v>1.460327847732988E-2</c:v>
                </c:pt>
                <c:pt idx="166">
                  <c:v>1.479343847732988E-2</c:v>
                </c:pt>
                <c:pt idx="167">
                  <c:v>1.500927847732988E-2</c:v>
                </c:pt>
                <c:pt idx="168">
                  <c:v>1.5204918477329878E-2</c:v>
                </c:pt>
                <c:pt idx="169">
                  <c:v>1.5416358477329879E-2</c:v>
                </c:pt>
                <c:pt idx="170">
                  <c:v>1.5618438477329879E-2</c:v>
                </c:pt>
                <c:pt idx="171">
                  <c:v>1.5807438477329877E-2</c:v>
                </c:pt>
                <c:pt idx="172">
                  <c:v>1.6024678477329878E-2</c:v>
                </c:pt>
                <c:pt idx="173">
                  <c:v>1.6227238477329878E-2</c:v>
                </c:pt>
                <c:pt idx="174">
                  <c:v>1.6426438477329879E-2</c:v>
                </c:pt>
                <c:pt idx="175">
                  <c:v>1.6648878477329879E-2</c:v>
                </c:pt>
                <c:pt idx="176">
                  <c:v>1.6856558477329878E-2</c:v>
                </c:pt>
                <c:pt idx="177">
                  <c:v>1.7066078477329879E-2</c:v>
                </c:pt>
                <c:pt idx="178">
                  <c:v>1.726095847732988E-2</c:v>
                </c:pt>
                <c:pt idx="179">
                  <c:v>1.7468318477329877E-2</c:v>
                </c:pt>
                <c:pt idx="180">
                  <c:v>1.7673278477329878E-2</c:v>
                </c:pt>
                <c:pt idx="181">
                  <c:v>1.7867158477329878E-2</c:v>
                </c:pt>
                <c:pt idx="182">
                  <c:v>1.8100798477329878E-2</c:v>
                </c:pt>
                <c:pt idx="183">
                  <c:v>1.8273838477329878E-2</c:v>
                </c:pt>
                <c:pt idx="184">
                  <c:v>1.8502558477329879E-2</c:v>
                </c:pt>
                <c:pt idx="185">
                  <c:v>1.8689638477329878E-2</c:v>
                </c:pt>
                <c:pt idx="186">
                  <c:v>1.8917918477329879E-2</c:v>
                </c:pt>
                <c:pt idx="187">
                  <c:v>1.912343847732988E-2</c:v>
                </c:pt>
                <c:pt idx="188">
                  <c:v>1.9310798477329878E-2</c:v>
                </c:pt>
                <c:pt idx="189">
                  <c:v>1.9519238477329878E-2</c:v>
                </c:pt>
                <c:pt idx="190">
                  <c:v>1.9724158477329879E-2</c:v>
                </c:pt>
                <c:pt idx="191">
                  <c:v>1.9937678477329877E-2</c:v>
                </c:pt>
                <c:pt idx="192">
                  <c:v>2.015627847732988E-2</c:v>
                </c:pt>
                <c:pt idx="193">
                  <c:v>2.0339878477329879E-2</c:v>
                </c:pt>
                <c:pt idx="194">
                  <c:v>2.0544318477329879E-2</c:v>
                </c:pt>
                <c:pt idx="195">
                  <c:v>2.0748878477329879E-2</c:v>
                </c:pt>
                <c:pt idx="196">
                  <c:v>2.0955358477329877E-2</c:v>
                </c:pt>
                <c:pt idx="197">
                  <c:v>2.117223847732988E-2</c:v>
                </c:pt>
                <c:pt idx="198">
                  <c:v>2.1370598477329882E-2</c:v>
                </c:pt>
                <c:pt idx="199">
                  <c:v>2.1587838477329879E-2</c:v>
                </c:pt>
                <c:pt idx="200">
                  <c:v>2.180555847732988E-2</c:v>
                </c:pt>
                <c:pt idx="201">
                  <c:v>2.2001958477329876E-2</c:v>
                </c:pt>
                <c:pt idx="202">
                  <c:v>2.2202958477329879E-2</c:v>
                </c:pt>
                <c:pt idx="203">
                  <c:v>2.2405638477329876E-2</c:v>
                </c:pt>
                <c:pt idx="204">
                  <c:v>2.2610758477329879E-2</c:v>
                </c:pt>
                <c:pt idx="205">
                  <c:v>2.2820198477329877E-2</c:v>
                </c:pt>
                <c:pt idx="206">
                  <c:v>2.3033598477329876E-2</c:v>
                </c:pt>
                <c:pt idx="207">
                  <c:v>2.3235758477329879E-2</c:v>
                </c:pt>
                <c:pt idx="208">
                  <c:v>2.3431878477329877E-2</c:v>
                </c:pt>
                <c:pt idx="209">
                  <c:v>2.3641198477329879E-2</c:v>
                </c:pt>
                <c:pt idx="210">
                  <c:v>2.386311847732988E-2</c:v>
                </c:pt>
                <c:pt idx="211">
                  <c:v>2.4073078477329878E-2</c:v>
                </c:pt>
                <c:pt idx="212">
                  <c:v>2.429539847732988E-2</c:v>
                </c:pt>
                <c:pt idx="213">
                  <c:v>2.4471038477329881E-2</c:v>
                </c:pt>
                <c:pt idx="214">
                  <c:v>2.468859847732988E-2</c:v>
                </c:pt>
                <c:pt idx="215">
                  <c:v>2.4893798477329879E-2</c:v>
                </c:pt>
                <c:pt idx="216">
                  <c:v>2.510095847732988E-2</c:v>
                </c:pt>
                <c:pt idx="217">
                  <c:v>2.5301838477329877E-2</c:v>
                </c:pt>
                <c:pt idx="218">
                  <c:v>2.5502198477329881E-2</c:v>
                </c:pt>
                <c:pt idx="219">
                  <c:v>2.5728198477329878E-2</c:v>
                </c:pt>
                <c:pt idx="220">
                  <c:v>2.592055847732988E-2</c:v>
                </c:pt>
                <c:pt idx="221">
                  <c:v>2.6140678477329878E-2</c:v>
                </c:pt>
                <c:pt idx="222">
                  <c:v>2.6352878477329877E-2</c:v>
                </c:pt>
                <c:pt idx="223">
                  <c:v>2.655511847732988E-2</c:v>
                </c:pt>
                <c:pt idx="224">
                  <c:v>2.6748678477329878E-2</c:v>
                </c:pt>
                <c:pt idx="225">
                  <c:v>2.6987238477329881E-2</c:v>
                </c:pt>
                <c:pt idx="226">
                  <c:v>2.7174518477329879E-2</c:v>
                </c:pt>
                <c:pt idx="227">
                  <c:v>2.7405038477329877E-2</c:v>
                </c:pt>
                <c:pt idx="228">
                  <c:v>2.7601238477329881E-2</c:v>
                </c:pt>
                <c:pt idx="229">
                  <c:v>2.7832318477329879E-2</c:v>
                </c:pt>
                <c:pt idx="230">
                  <c:v>2.803367847732988E-2</c:v>
                </c:pt>
                <c:pt idx="231">
                  <c:v>2.8231358477329879E-2</c:v>
                </c:pt>
                <c:pt idx="232">
                  <c:v>2.8447358477329879E-2</c:v>
                </c:pt>
                <c:pt idx="233">
                  <c:v>2.8654798477329879E-2</c:v>
                </c:pt>
                <c:pt idx="234">
                  <c:v>2.8873918477329879E-2</c:v>
                </c:pt>
                <c:pt idx="235">
                  <c:v>2.9074678477329877E-2</c:v>
                </c:pt>
                <c:pt idx="236">
                  <c:v>2.9273518477329882E-2</c:v>
                </c:pt>
                <c:pt idx="237">
                  <c:v>2.9494918477329879E-2</c:v>
                </c:pt>
                <c:pt idx="238">
                  <c:v>2.9691598477329877E-2</c:v>
                </c:pt>
                <c:pt idx="239">
                  <c:v>2.9934078477329876E-2</c:v>
                </c:pt>
                <c:pt idx="240">
                  <c:v>3.0134198477329878E-2</c:v>
                </c:pt>
                <c:pt idx="241">
                  <c:v>3.0344278477329879E-2</c:v>
                </c:pt>
                <c:pt idx="242">
                  <c:v>3.0553638477329882E-2</c:v>
                </c:pt>
                <c:pt idx="243">
                  <c:v>3.0745918477329878E-2</c:v>
                </c:pt>
                <c:pt idx="244">
                  <c:v>3.0967998477329877E-2</c:v>
                </c:pt>
                <c:pt idx="245">
                  <c:v>3.1168718477329879E-2</c:v>
                </c:pt>
                <c:pt idx="246">
                  <c:v>3.1370758477329883E-2</c:v>
                </c:pt>
                <c:pt idx="247">
                  <c:v>3.158155847732988E-2</c:v>
                </c:pt>
                <c:pt idx="248">
                  <c:v>3.1816918477329884E-2</c:v>
                </c:pt>
                <c:pt idx="249">
                  <c:v>3.203251847732988E-2</c:v>
                </c:pt>
                <c:pt idx="250">
                  <c:v>3.2237878477329882E-2</c:v>
                </c:pt>
                <c:pt idx="251">
                  <c:v>3.2453478477329878E-2</c:v>
                </c:pt>
                <c:pt idx="252">
                  <c:v>3.2655478477329879E-2</c:v>
                </c:pt>
                <c:pt idx="253">
                  <c:v>3.2858918477329878E-2</c:v>
                </c:pt>
                <c:pt idx="254">
                  <c:v>3.3061038477329878E-2</c:v>
                </c:pt>
                <c:pt idx="255">
                  <c:v>3.3287798477329877E-2</c:v>
                </c:pt>
                <c:pt idx="256">
                  <c:v>3.3483798477329879E-2</c:v>
                </c:pt>
                <c:pt idx="257">
                  <c:v>3.3700078477329878E-2</c:v>
                </c:pt>
                <c:pt idx="258">
                  <c:v>3.3931598477329877E-2</c:v>
                </c:pt>
                <c:pt idx="259">
                  <c:v>3.4124198477329878E-2</c:v>
                </c:pt>
                <c:pt idx="260">
                  <c:v>3.4361438477329878E-2</c:v>
                </c:pt>
                <c:pt idx="261">
                  <c:v>3.4556878477329883E-2</c:v>
                </c:pt>
                <c:pt idx="262">
                  <c:v>3.4768198477329877E-2</c:v>
                </c:pt>
                <c:pt idx="263">
                  <c:v>3.4995718477329879E-2</c:v>
                </c:pt>
                <c:pt idx="264">
                  <c:v>3.5192678477329882E-2</c:v>
                </c:pt>
                <c:pt idx="265">
                  <c:v>3.5385118477329877E-2</c:v>
                </c:pt>
                <c:pt idx="266">
                  <c:v>3.5621678477329881E-2</c:v>
                </c:pt>
                <c:pt idx="267">
                  <c:v>3.5799198477329874E-2</c:v>
                </c:pt>
                <c:pt idx="268">
                  <c:v>3.6038118477329878E-2</c:v>
                </c:pt>
                <c:pt idx="269">
                  <c:v>3.6255238477329879E-2</c:v>
                </c:pt>
                <c:pt idx="270">
                  <c:v>3.6464438477329879E-2</c:v>
                </c:pt>
                <c:pt idx="271">
                  <c:v>3.6672998477329875E-2</c:v>
                </c:pt>
                <c:pt idx="272">
                  <c:v>3.6887998477329875E-2</c:v>
                </c:pt>
                <c:pt idx="273">
                  <c:v>3.7093318477329877E-2</c:v>
                </c:pt>
                <c:pt idx="274">
                  <c:v>3.7294318477329877E-2</c:v>
                </c:pt>
                <c:pt idx="275">
                  <c:v>3.7518278477329879E-2</c:v>
                </c:pt>
                <c:pt idx="276">
                  <c:v>3.7718038477329879E-2</c:v>
                </c:pt>
                <c:pt idx="277">
                  <c:v>3.7951278477329875E-2</c:v>
                </c:pt>
                <c:pt idx="278">
                  <c:v>3.8151278477329881E-2</c:v>
                </c:pt>
                <c:pt idx="279">
                  <c:v>3.8379398477329879E-2</c:v>
                </c:pt>
                <c:pt idx="280">
                  <c:v>3.8571838477329881E-2</c:v>
                </c:pt>
                <c:pt idx="281">
                  <c:v>3.8786598477329876E-2</c:v>
                </c:pt>
                <c:pt idx="282">
                  <c:v>3.9009358477329878E-2</c:v>
                </c:pt>
                <c:pt idx="283">
                  <c:v>3.921931847732988E-2</c:v>
                </c:pt>
                <c:pt idx="284">
                  <c:v>3.9433398477329878E-2</c:v>
                </c:pt>
                <c:pt idx="285">
                  <c:v>3.9644038477329877E-2</c:v>
                </c:pt>
                <c:pt idx="286">
                  <c:v>3.9864918477329876E-2</c:v>
                </c:pt>
                <c:pt idx="287">
                  <c:v>4.0074838477329872E-2</c:v>
                </c:pt>
                <c:pt idx="288">
                  <c:v>4.0286838477329875E-2</c:v>
                </c:pt>
                <c:pt idx="289">
                  <c:v>4.0497638477329879E-2</c:v>
                </c:pt>
                <c:pt idx="290">
                  <c:v>4.0702438477329884E-2</c:v>
                </c:pt>
                <c:pt idx="291">
                  <c:v>4.0916838477329874E-2</c:v>
                </c:pt>
                <c:pt idx="292">
                  <c:v>4.1128838477329878E-2</c:v>
                </c:pt>
                <c:pt idx="293">
                  <c:v>4.1331238477329883E-2</c:v>
                </c:pt>
                <c:pt idx="294">
                  <c:v>4.1572838477329885E-2</c:v>
                </c:pt>
                <c:pt idx="295">
                  <c:v>4.1796838477329873E-2</c:v>
                </c:pt>
                <c:pt idx="296">
                  <c:v>4.2002038477329882E-2</c:v>
                </c:pt>
                <c:pt idx="297">
                  <c:v>4.2233638477329881E-2</c:v>
                </c:pt>
                <c:pt idx="298">
                  <c:v>4.2432838477329878E-2</c:v>
                </c:pt>
                <c:pt idx="299">
                  <c:v>4.2645238477329886E-2</c:v>
                </c:pt>
                <c:pt idx="300">
                  <c:v>4.2864838477329886E-2</c:v>
                </c:pt>
                <c:pt idx="301">
                  <c:v>4.309723847732988E-2</c:v>
                </c:pt>
                <c:pt idx="302">
                  <c:v>4.3302838477329873E-2</c:v>
                </c:pt>
                <c:pt idx="303">
                  <c:v>4.3515238477329882E-2</c:v>
                </c:pt>
                <c:pt idx="304">
                  <c:v>4.3719238477329878E-2</c:v>
                </c:pt>
                <c:pt idx="305">
                  <c:v>4.394083847732988E-2</c:v>
                </c:pt>
                <c:pt idx="306">
                  <c:v>4.4168838477329879E-2</c:v>
                </c:pt>
                <c:pt idx="307">
                  <c:v>4.4382838477329878E-2</c:v>
                </c:pt>
                <c:pt idx="308">
                  <c:v>4.4613638477329881E-2</c:v>
                </c:pt>
                <c:pt idx="309">
                  <c:v>4.4840038477329883E-2</c:v>
                </c:pt>
                <c:pt idx="310">
                  <c:v>4.5058038477329879E-2</c:v>
                </c:pt>
                <c:pt idx="311">
                  <c:v>4.5288438477329877E-2</c:v>
                </c:pt>
                <c:pt idx="312">
                  <c:v>4.5514038477329877E-2</c:v>
                </c:pt>
                <c:pt idx="313">
                  <c:v>4.5744038477329878E-2</c:v>
                </c:pt>
                <c:pt idx="314">
                  <c:v>4.5959238477329876E-2</c:v>
                </c:pt>
                <c:pt idx="315">
                  <c:v>4.6178838477329877E-2</c:v>
                </c:pt>
                <c:pt idx="316">
                  <c:v>4.6406438477329878E-2</c:v>
                </c:pt>
                <c:pt idx="317">
                  <c:v>4.6626038477329879E-2</c:v>
                </c:pt>
                <c:pt idx="318">
                  <c:v>4.6815238477329879E-2</c:v>
                </c:pt>
                <c:pt idx="319">
                  <c:v>4.705803847732988E-2</c:v>
                </c:pt>
                <c:pt idx="320">
                  <c:v>4.7269238477329882E-2</c:v>
                </c:pt>
                <c:pt idx="321">
                  <c:v>4.7474438477329878E-2</c:v>
                </c:pt>
                <c:pt idx="322">
                  <c:v>4.7696838477329875E-2</c:v>
                </c:pt>
                <c:pt idx="323">
                  <c:v>4.7940838477329877E-2</c:v>
                </c:pt>
                <c:pt idx="324">
                  <c:v>4.8157238477329882E-2</c:v>
                </c:pt>
                <c:pt idx="325">
                  <c:v>4.8376438477329878E-2</c:v>
                </c:pt>
                <c:pt idx="326">
                  <c:v>4.8585638477329877E-2</c:v>
                </c:pt>
                <c:pt idx="327">
                  <c:v>4.8802838477329885E-2</c:v>
                </c:pt>
                <c:pt idx="328">
                  <c:v>4.9028838477329882E-2</c:v>
                </c:pt>
                <c:pt idx="329">
                  <c:v>4.9243638477329883E-2</c:v>
                </c:pt>
                <c:pt idx="330">
                  <c:v>4.9490038477329884E-2</c:v>
                </c:pt>
                <c:pt idx="331">
                  <c:v>4.9676838477329878E-2</c:v>
                </c:pt>
                <c:pt idx="332">
                  <c:v>4.9915238477329878E-2</c:v>
                </c:pt>
                <c:pt idx="333">
                  <c:v>5.0134038477329883E-2</c:v>
                </c:pt>
                <c:pt idx="334">
                  <c:v>5.0351638477329874E-2</c:v>
                </c:pt>
                <c:pt idx="335">
                  <c:v>5.0588438477329883E-2</c:v>
                </c:pt>
                <c:pt idx="336">
                  <c:v>5.0791638477329884E-2</c:v>
                </c:pt>
                <c:pt idx="337">
                  <c:v>5.1028038477329875E-2</c:v>
                </c:pt>
                <c:pt idx="338">
                  <c:v>5.1249638477329877E-2</c:v>
                </c:pt>
                <c:pt idx="339">
                  <c:v>5.1472838477329877E-2</c:v>
                </c:pt>
                <c:pt idx="340">
                  <c:v>5.1707638477329877E-2</c:v>
                </c:pt>
                <c:pt idx="341">
                  <c:v>5.1920038477329872E-2</c:v>
                </c:pt>
                <c:pt idx="342">
                  <c:v>5.2138838477329877E-2</c:v>
                </c:pt>
                <c:pt idx="343">
                  <c:v>5.2371238477329884E-2</c:v>
                </c:pt>
                <c:pt idx="344">
                  <c:v>5.259163847732988E-2</c:v>
                </c:pt>
                <c:pt idx="345">
                  <c:v>5.2812038477329876E-2</c:v>
                </c:pt>
                <c:pt idx="346">
                  <c:v>5.3048838477329878E-2</c:v>
                </c:pt>
                <c:pt idx="347">
                  <c:v>5.3262838477329877E-2</c:v>
                </c:pt>
                <c:pt idx="348">
                  <c:v>5.3501638477329881E-2</c:v>
                </c:pt>
                <c:pt idx="349">
                  <c:v>5.3725238477329879E-2</c:v>
                </c:pt>
                <c:pt idx="350">
                  <c:v>5.395163847732988E-2</c:v>
                </c:pt>
                <c:pt idx="351">
                  <c:v>5.4193238477329882E-2</c:v>
                </c:pt>
                <c:pt idx="352">
                  <c:v>5.4402438477329874E-2</c:v>
                </c:pt>
                <c:pt idx="353">
                  <c:v>5.4627238477329886E-2</c:v>
                </c:pt>
                <c:pt idx="354">
                  <c:v>5.4886438477329873E-2</c:v>
                </c:pt>
                <c:pt idx="355">
                  <c:v>5.5118038477329885E-2</c:v>
                </c:pt>
                <c:pt idx="356">
                  <c:v>5.5333638477329881E-2</c:v>
                </c:pt>
                <c:pt idx="357">
                  <c:v>5.5539638477329879E-2</c:v>
                </c:pt>
                <c:pt idx="358">
                  <c:v>5.5782038477329883E-2</c:v>
                </c:pt>
                <c:pt idx="359">
                  <c:v>5.600923847732988E-2</c:v>
                </c:pt>
                <c:pt idx="360">
                  <c:v>5.6250838477329881E-2</c:v>
                </c:pt>
                <c:pt idx="361">
                  <c:v>5.6475238477329874E-2</c:v>
                </c:pt>
                <c:pt idx="362">
                  <c:v>5.6704038477329882E-2</c:v>
                </c:pt>
                <c:pt idx="363">
                  <c:v>5.6934438477329881E-2</c:v>
                </c:pt>
                <c:pt idx="364">
                  <c:v>5.716123847732988E-2</c:v>
                </c:pt>
                <c:pt idx="365">
                  <c:v>5.7413238477329882E-2</c:v>
                </c:pt>
                <c:pt idx="366">
                  <c:v>5.7646038477329881E-2</c:v>
                </c:pt>
                <c:pt idx="367">
                  <c:v>5.7872438477329882E-2</c:v>
                </c:pt>
                <c:pt idx="368">
                  <c:v>5.8098438477329879E-2</c:v>
                </c:pt>
                <c:pt idx="369">
                  <c:v>5.8348038477329875E-2</c:v>
                </c:pt>
                <c:pt idx="370">
                  <c:v>5.8577638477329878E-2</c:v>
                </c:pt>
                <c:pt idx="371">
                  <c:v>5.8807238477329875E-2</c:v>
                </c:pt>
                <c:pt idx="372">
                  <c:v>5.9039638477329875E-2</c:v>
                </c:pt>
                <c:pt idx="373">
                  <c:v>5.9283238477329879E-2</c:v>
                </c:pt>
                <c:pt idx="374">
                  <c:v>5.9512438477329878E-2</c:v>
                </c:pt>
                <c:pt idx="375">
                  <c:v>5.9742038477329881E-2</c:v>
                </c:pt>
                <c:pt idx="376">
                  <c:v>5.9955638477329876E-2</c:v>
                </c:pt>
                <c:pt idx="377">
                  <c:v>6.0191638477329876E-2</c:v>
                </c:pt>
                <c:pt idx="378">
                  <c:v>6.0435638477329877E-2</c:v>
                </c:pt>
                <c:pt idx="379">
                  <c:v>6.0661638477329881E-2</c:v>
                </c:pt>
                <c:pt idx="380">
                  <c:v>6.0896038477329884E-2</c:v>
                </c:pt>
                <c:pt idx="381">
                  <c:v>6.1143238477329873E-2</c:v>
                </c:pt>
                <c:pt idx="382">
                  <c:v>6.1382438477329881E-2</c:v>
                </c:pt>
                <c:pt idx="383">
                  <c:v>6.1625238477329883E-2</c:v>
                </c:pt>
                <c:pt idx="384">
                  <c:v>6.184883847732988E-2</c:v>
                </c:pt>
                <c:pt idx="385">
                  <c:v>6.2106438477329877E-2</c:v>
                </c:pt>
                <c:pt idx="386">
                  <c:v>6.2341638477329875E-2</c:v>
                </c:pt>
                <c:pt idx="387">
                  <c:v>6.2577638477329875E-2</c:v>
                </c:pt>
                <c:pt idx="388">
                  <c:v>6.284083847732988E-2</c:v>
                </c:pt>
                <c:pt idx="389">
                  <c:v>6.3063638477329875E-2</c:v>
                </c:pt>
                <c:pt idx="390">
                  <c:v>6.328723847732988E-2</c:v>
                </c:pt>
                <c:pt idx="391">
                  <c:v>6.3529638477329883E-2</c:v>
                </c:pt>
                <c:pt idx="392">
                  <c:v>6.379123847732987E-2</c:v>
                </c:pt>
                <c:pt idx="393">
                  <c:v>6.4017238477329888E-2</c:v>
                </c:pt>
                <c:pt idx="394">
                  <c:v>6.4260038477329876E-2</c:v>
                </c:pt>
                <c:pt idx="395">
                  <c:v>6.4517238477329875E-2</c:v>
                </c:pt>
                <c:pt idx="396">
                  <c:v>6.4730038477329888E-2</c:v>
                </c:pt>
                <c:pt idx="397">
                  <c:v>6.4964038477329872E-2</c:v>
                </c:pt>
                <c:pt idx="398">
                  <c:v>6.5200838477329881E-2</c:v>
                </c:pt>
                <c:pt idx="399">
                  <c:v>6.5434438477329882E-2</c:v>
                </c:pt>
                <c:pt idx="400">
                  <c:v>6.5671638477329874E-2</c:v>
                </c:pt>
                <c:pt idx="401">
                  <c:v>6.593483847732988E-2</c:v>
                </c:pt>
                <c:pt idx="402">
                  <c:v>6.6172038477329873E-2</c:v>
                </c:pt>
                <c:pt idx="403">
                  <c:v>6.639683847732987E-2</c:v>
                </c:pt>
                <c:pt idx="404">
                  <c:v>6.6630838477329882E-2</c:v>
                </c:pt>
                <c:pt idx="405">
                  <c:v>6.6892438477329882E-2</c:v>
                </c:pt>
                <c:pt idx="406">
                  <c:v>6.7141638477329874E-2</c:v>
                </c:pt>
                <c:pt idx="407">
                  <c:v>6.7401238477329872E-2</c:v>
                </c:pt>
                <c:pt idx="408">
                  <c:v>6.7633238477329882E-2</c:v>
                </c:pt>
                <c:pt idx="409">
                  <c:v>6.7874438477329879E-2</c:v>
                </c:pt>
                <c:pt idx="410">
                  <c:v>6.8114038477329886E-2</c:v>
                </c:pt>
                <c:pt idx="411">
                  <c:v>6.8383638477329881E-2</c:v>
                </c:pt>
                <c:pt idx="412">
                  <c:v>6.8618038477329876E-2</c:v>
                </c:pt>
                <c:pt idx="413">
                  <c:v>6.8882838477329886E-2</c:v>
                </c:pt>
                <c:pt idx="414">
                  <c:v>6.9114438477329884E-2</c:v>
                </c:pt>
                <c:pt idx="415">
                  <c:v>6.9348438477329882E-2</c:v>
                </c:pt>
                <c:pt idx="416">
                  <c:v>6.9595638477329885E-2</c:v>
                </c:pt>
                <c:pt idx="417">
                  <c:v>6.9832438477329881E-2</c:v>
                </c:pt>
                <c:pt idx="418">
                  <c:v>7.0092038477329879E-2</c:v>
                </c:pt>
                <c:pt idx="419">
                  <c:v>7.0345238477329874E-2</c:v>
                </c:pt>
                <c:pt idx="420">
                  <c:v>7.0570438477329883E-2</c:v>
                </c:pt>
                <c:pt idx="421">
                  <c:v>7.0854438477329876E-2</c:v>
                </c:pt>
                <c:pt idx="422">
                  <c:v>7.1084038477329872E-2</c:v>
                </c:pt>
                <c:pt idx="423">
                  <c:v>7.1323638477329879E-2</c:v>
                </c:pt>
                <c:pt idx="424">
                  <c:v>7.158043847732988E-2</c:v>
                </c:pt>
                <c:pt idx="425">
                  <c:v>7.1814438477329878E-2</c:v>
                </c:pt>
                <c:pt idx="426">
                  <c:v>7.2084038477329873E-2</c:v>
                </c:pt>
                <c:pt idx="427">
                  <c:v>7.2350438477329873E-2</c:v>
                </c:pt>
                <c:pt idx="428">
                  <c:v>7.2600038477329876E-2</c:v>
                </c:pt>
                <c:pt idx="429">
                  <c:v>7.2842438477329879E-2</c:v>
                </c:pt>
                <c:pt idx="430">
                  <c:v>7.3082438477329884E-2</c:v>
                </c:pt>
                <c:pt idx="431">
                  <c:v>7.3346838477329881E-2</c:v>
                </c:pt>
                <c:pt idx="432" formatCode="General">
                  <c:v>7.3599638477329879E-2</c:v>
                </c:pt>
                <c:pt idx="433" formatCode="General">
                  <c:v>7.3845238477329878E-2</c:v>
                </c:pt>
                <c:pt idx="434" formatCode="General">
                  <c:v>7.4110838477329868E-2</c:v>
                </c:pt>
                <c:pt idx="435" formatCode="General">
                  <c:v>7.4332838477329882E-2</c:v>
                </c:pt>
                <c:pt idx="436" formatCode="General">
                  <c:v>7.4595238477329878E-2</c:v>
                </c:pt>
                <c:pt idx="437" formatCode="General">
                  <c:v>7.4829638477329874E-2</c:v>
                </c:pt>
                <c:pt idx="438" formatCode="General">
                  <c:v>7.5104038477329882E-2</c:v>
                </c:pt>
                <c:pt idx="439" formatCode="General">
                  <c:v>7.5359238477329879E-2</c:v>
                </c:pt>
                <c:pt idx="440" formatCode="General">
                  <c:v>7.5616438477329878E-2</c:v>
                </c:pt>
                <c:pt idx="441" formatCode="General">
                  <c:v>7.5862838477329872E-2</c:v>
                </c:pt>
                <c:pt idx="442" formatCode="General">
                  <c:v>7.6102438477329878E-2</c:v>
                </c:pt>
                <c:pt idx="443" formatCode="General">
                  <c:v>7.6382838477329879E-2</c:v>
                </c:pt>
                <c:pt idx="444" formatCode="General">
                  <c:v>7.6634438477329883E-2</c:v>
                </c:pt>
                <c:pt idx="445" formatCode="General">
                  <c:v>7.6880438477329879E-2</c:v>
                </c:pt>
                <c:pt idx="446" formatCode="General">
                  <c:v>7.712563847732988E-2</c:v>
                </c:pt>
                <c:pt idx="447" formatCode="General">
                  <c:v>7.7418438477329876E-2</c:v>
                </c:pt>
                <c:pt idx="448" formatCode="General">
                  <c:v>7.7645638477329873E-2</c:v>
                </c:pt>
                <c:pt idx="449" formatCode="General">
                  <c:v>7.7905638477329869E-2</c:v>
                </c:pt>
                <c:pt idx="450" formatCode="General">
                  <c:v>7.8146038477329871E-2</c:v>
                </c:pt>
                <c:pt idx="451" formatCode="General">
                  <c:v>7.8429238477329882E-2</c:v>
                </c:pt>
                <c:pt idx="452" formatCode="General">
                  <c:v>7.8669638477329884E-2</c:v>
                </c:pt>
                <c:pt idx="453" formatCode="General">
                  <c:v>7.8934838477329877E-2</c:v>
                </c:pt>
                <c:pt idx="454" formatCode="General">
                  <c:v>7.9191238477329881E-2</c:v>
                </c:pt>
                <c:pt idx="455" formatCode="General">
                  <c:v>7.9431238477329871E-2</c:v>
                </c:pt>
                <c:pt idx="456" formatCode="General">
                  <c:v>7.9710438477329879E-2</c:v>
                </c:pt>
                <c:pt idx="457" formatCode="General">
                  <c:v>7.995963847732987E-2</c:v>
                </c:pt>
                <c:pt idx="458" formatCode="General">
                  <c:v>8.0205638477329894E-2</c:v>
                </c:pt>
                <c:pt idx="459" formatCode="General">
                  <c:v>8.0455638477329894E-2</c:v>
                </c:pt>
                <c:pt idx="460" formatCode="General">
                  <c:v>8.0699638477329888E-2</c:v>
                </c:pt>
                <c:pt idx="461" formatCode="General">
                  <c:v>8.0979638477329891E-2</c:v>
                </c:pt>
                <c:pt idx="462" formatCode="General">
                  <c:v>8.1224838477329891E-2</c:v>
                </c:pt>
                <c:pt idx="463" formatCode="General">
                  <c:v>8.151243847732989E-2</c:v>
                </c:pt>
                <c:pt idx="464" formatCode="General">
                  <c:v>8.17632384773299E-2</c:v>
                </c:pt>
                <c:pt idx="465" formatCode="General">
                  <c:v>8.203123847732989E-2</c:v>
                </c:pt>
                <c:pt idx="466" formatCode="General">
                  <c:v>8.2266038477329884E-2</c:v>
                </c:pt>
                <c:pt idx="467" formatCode="General">
                  <c:v>8.253843847732989E-2</c:v>
                </c:pt>
                <c:pt idx="468" formatCode="General">
                  <c:v>8.2795638477329889E-2</c:v>
                </c:pt>
                <c:pt idx="469" formatCode="General">
                  <c:v>8.305243847732989E-2</c:v>
                </c:pt>
                <c:pt idx="470" formatCode="General">
                  <c:v>8.3296038477329887E-2</c:v>
                </c:pt>
                <c:pt idx="471" formatCode="General">
                  <c:v>8.3574438477329899E-2</c:v>
                </c:pt>
                <c:pt idx="472" formatCode="General">
                  <c:v>8.3812838477329898E-2</c:v>
                </c:pt>
                <c:pt idx="473" formatCode="General">
                  <c:v>8.4064038477329892E-2</c:v>
                </c:pt>
                <c:pt idx="474" formatCode="General">
                  <c:v>8.4332838477329891E-2</c:v>
                </c:pt>
                <c:pt idx="475" formatCode="General">
                  <c:v>8.4585638477329889E-2</c:v>
                </c:pt>
                <c:pt idx="476" formatCode="General">
                  <c:v>8.4866038477329889E-2</c:v>
                </c:pt>
                <c:pt idx="477" formatCode="General">
                  <c:v>8.5116838477329898E-2</c:v>
                </c:pt>
                <c:pt idx="478" formatCode="General">
                  <c:v>8.5362038477329885E-2</c:v>
                </c:pt>
                <c:pt idx="479" formatCode="General">
                  <c:v>8.5644038477329876E-2</c:v>
                </c:pt>
                <c:pt idx="480" formatCode="General">
                  <c:v>8.5915238477329889E-2</c:v>
                </c:pt>
                <c:pt idx="481" formatCode="General">
                  <c:v>8.615803847732989E-2</c:v>
                </c:pt>
                <c:pt idx="482" formatCode="General">
                  <c:v>8.6429238477329889E-2</c:v>
                </c:pt>
                <c:pt idx="483" formatCode="General">
                  <c:v>8.6719238477329888E-2</c:v>
                </c:pt>
                <c:pt idx="484" formatCode="General">
                  <c:v>8.6972438477329883E-2</c:v>
                </c:pt>
                <c:pt idx="485" formatCode="General">
                  <c:v>8.7220038477329884E-2</c:v>
                </c:pt>
                <c:pt idx="486" formatCode="General">
                  <c:v>8.7490438477329888E-2</c:v>
                </c:pt>
                <c:pt idx="487" formatCode="General">
                  <c:v>8.7739238477329895E-2</c:v>
                </c:pt>
                <c:pt idx="488" formatCode="General">
                  <c:v>8.8012038477329885E-2</c:v>
                </c:pt>
                <c:pt idx="489" formatCode="General">
                  <c:v>8.827283847732989E-2</c:v>
                </c:pt>
                <c:pt idx="490" formatCode="General">
                  <c:v>8.8533238477329898E-2</c:v>
                </c:pt>
                <c:pt idx="491" formatCode="General">
                  <c:v>8.8765638477329892E-2</c:v>
                </c:pt>
                <c:pt idx="492" formatCode="General">
                  <c:v>8.9041238477329879E-2</c:v>
                </c:pt>
                <c:pt idx="493" formatCode="General">
                  <c:v>8.9290438477329898E-2</c:v>
                </c:pt>
                <c:pt idx="494" formatCode="General">
                  <c:v>8.9533238477329885E-2</c:v>
                </c:pt>
                <c:pt idx="495" formatCode="General">
                  <c:v>8.9785238477329887E-2</c:v>
                </c:pt>
                <c:pt idx="496" formatCode="General">
                  <c:v>9.0032038477329893E-2</c:v>
                </c:pt>
                <c:pt idx="497" formatCode="General">
                  <c:v>9.0318038477329901E-2</c:v>
                </c:pt>
                <c:pt idx="498" formatCode="General">
                  <c:v>9.0568438477329885E-2</c:v>
                </c:pt>
                <c:pt idx="499" formatCode="General">
                  <c:v>9.0817638477329876E-2</c:v>
                </c:pt>
                <c:pt idx="500" formatCode="General">
                  <c:v>9.1092038477329884E-2</c:v>
                </c:pt>
                <c:pt idx="501" formatCode="General">
                  <c:v>9.1348838477329886E-2</c:v>
                </c:pt>
                <c:pt idx="502" formatCode="General">
                  <c:v>9.1602038477329895E-2</c:v>
                </c:pt>
                <c:pt idx="503" formatCode="General">
                  <c:v>9.1858838477329882E-2</c:v>
                </c:pt>
                <c:pt idx="504" formatCode="General">
                  <c:v>9.2109638477329892E-2</c:v>
                </c:pt>
                <c:pt idx="505" formatCode="General">
                  <c:v>9.2390438477329889E-2</c:v>
                </c:pt>
                <c:pt idx="506" formatCode="General">
                  <c:v>9.2648838477329895E-2</c:v>
                </c:pt>
                <c:pt idx="507" formatCode="General">
                  <c:v>9.2896438477329896E-2</c:v>
                </c:pt>
                <c:pt idx="508" formatCode="General">
                  <c:v>9.3164038477329889E-2</c:v>
                </c:pt>
                <c:pt idx="509" formatCode="General">
                  <c:v>9.3425638477329875E-2</c:v>
                </c:pt>
                <c:pt idx="510" formatCode="General">
                  <c:v>9.3682838477329888E-2</c:v>
                </c:pt>
                <c:pt idx="511" formatCode="General">
                  <c:v>9.3949238477329888E-2</c:v>
                </c:pt>
                <c:pt idx="512" formatCode="General">
                  <c:v>9.4196838477329889E-2</c:v>
                </c:pt>
                <c:pt idx="513" formatCode="General">
                  <c:v>9.4444038477329892E-2</c:v>
                </c:pt>
                <c:pt idx="514" formatCode="General">
                  <c:v>9.4708038477329878E-2</c:v>
                </c:pt>
                <c:pt idx="515" formatCode="General">
                  <c:v>9.4964838477329894E-2</c:v>
                </c:pt>
                <c:pt idx="516" formatCode="General">
                  <c:v>9.5234438477329875E-2</c:v>
                </c:pt>
                <c:pt idx="517" formatCode="General">
                  <c:v>9.5485638477329896E-2</c:v>
                </c:pt>
                <c:pt idx="518" formatCode="General">
                  <c:v>9.5759638477329892E-2</c:v>
                </c:pt>
                <c:pt idx="519" formatCode="General">
                  <c:v>9.60200384773299E-2</c:v>
                </c:pt>
                <c:pt idx="520" formatCode="General">
                  <c:v>9.6269638477329889E-2</c:v>
                </c:pt>
                <c:pt idx="521" formatCode="General">
                  <c:v>9.6517638477329887E-2</c:v>
                </c:pt>
                <c:pt idx="522" formatCode="General">
                  <c:v>9.6796038477329885E-2</c:v>
                </c:pt>
                <c:pt idx="523" formatCode="General">
                  <c:v>9.7056038477329895E-2</c:v>
                </c:pt>
                <c:pt idx="524" formatCode="General">
                  <c:v>9.7309638477329888E-2</c:v>
                </c:pt>
                <c:pt idx="525" formatCode="General">
                  <c:v>9.7575238477329893E-2</c:v>
                </c:pt>
                <c:pt idx="526" formatCode="General">
                  <c:v>9.7836038477329884E-2</c:v>
                </c:pt>
                <c:pt idx="527" formatCode="General">
                  <c:v>9.8112838477329892E-2</c:v>
                </c:pt>
                <c:pt idx="528" formatCode="General">
                  <c:v>9.8336038477329885E-2</c:v>
                </c:pt>
                <c:pt idx="529" formatCode="General">
                  <c:v>9.8604838477329884E-2</c:v>
                </c:pt>
                <c:pt idx="530" formatCode="General">
                  <c:v>9.8858438477329891E-2</c:v>
                </c:pt>
                <c:pt idx="531" formatCode="General">
                  <c:v>9.9118838477329885E-2</c:v>
                </c:pt>
                <c:pt idx="532" formatCode="General">
                  <c:v>9.9386838477329889E-2</c:v>
                </c:pt>
                <c:pt idx="533" formatCode="General">
                  <c:v>9.9638838477329891E-2</c:v>
                </c:pt>
                <c:pt idx="534" formatCode="General">
                  <c:v>9.9888438477329894E-2</c:v>
                </c:pt>
                <c:pt idx="535" formatCode="General">
                  <c:v>0.10017363847732989</c:v>
                </c:pt>
                <c:pt idx="536" formatCode="General">
                  <c:v>0.1004208384773299</c:v>
                </c:pt>
                <c:pt idx="537" formatCode="General">
                  <c:v>0.10066803847732989</c:v>
                </c:pt>
                <c:pt idx="538" formatCode="General">
                  <c:v>0.1009280384773299</c:v>
                </c:pt>
                <c:pt idx="539" formatCode="General">
                  <c:v>0.10120843847732988</c:v>
                </c:pt>
                <c:pt idx="540" formatCode="General">
                  <c:v>0.10146803847732988</c:v>
                </c:pt>
                <c:pt idx="541" formatCode="General">
                  <c:v>0.10171883847732989</c:v>
                </c:pt>
                <c:pt idx="542" formatCode="General">
                  <c:v>0.10197283847732988</c:v>
                </c:pt>
                <c:pt idx="543" formatCode="General">
                  <c:v>0.10223523847732988</c:v>
                </c:pt>
                <c:pt idx="544" formatCode="General">
                  <c:v>0.10250923847732989</c:v>
                </c:pt>
                <c:pt idx="545" formatCode="General">
                  <c:v>0.10273923847732989</c:v>
                </c:pt>
                <c:pt idx="546" formatCode="General">
                  <c:v>0.10302683847732989</c:v>
                </c:pt>
                <c:pt idx="547" formatCode="General">
                  <c:v>0.10328603847732989</c:v>
                </c:pt>
                <c:pt idx="548" formatCode="General">
                  <c:v>0.10353763847732989</c:v>
                </c:pt>
                <c:pt idx="549" formatCode="General">
                  <c:v>0.10378003847732989</c:v>
                </c:pt>
                <c:pt idx="550" formatCode="General">
                  <c:v>0.10406243847732989</c:v>
                </c:pt>
                <c:pt idx="551" formatCode="General">
                  <c:v>0.10430843847732989</c:v>
                </c:pt>
                <c:pt idx="552" formatCode="General">
                  <c:v>0.10457643847732989</c:v>
                </c:pt>
                <c:pt idx="553" formatCode="General">
                  <c:v>0.10482683847732989</c:v>
                </c:pt>
                <c:pt idx="554" formatCode="General">
                  <c:v>0.1051060384773299</c:v>
                </c:pt>
                <c:pt idx="555" formatCode="General">
                  <c:v>0.10536723847732989</c:v>
                </c:pt>
                <c:pt idx="556" formatCode="General">
                  <c:v>0.1056216384773299</c:v>
                </c:pt>
                <c:pt idx="557" formatCode="General">
                  <c:v>0.10587483847732988</c:v>
                </c:pt>
                <c:pt idx="558" formatCode="General">
                  <c:v>0.10612763847732989</c:v>
                </c:pt>
                <c:pt idx="559" formatCode="General">
                  <c:v>0.10638443847732988</c:v>
                </c:pt>
                <c:pt idx="560" formatCode="General">
                  <c:v>0.10664043847732989</c:v>
                </c:pt>
                <c:pt idx="561" formatCode="General">
                  <c:v>0.10689883847732989</c:v>
                </c:pt>
                <c:pt idx="562" formatCode="General">
                  <c:v>0.1071996384773299</c:v>
                </c:pt>
                <c:pt idx="563" formatCode="General">
                  <c:v>0.1074544384773299</c:v>
                </c:pt>
                <c:pt idx="564" formatCode="General">
                  <c:v>0.10774603847732989</c:v>
                </c:pt>
                <c:pt idx="565" formatCode="General">
                  <c:v>0.10802243847732988</c:v>
                </c:pt>
                <c:pt idx="566" formatCode="General">
                  <c:v>0.10829323847732988</c:v>
                </c:pt>
                <c:pt idx="567" formatCode="General">
                  <c:v>0.10856963847732988</c:v>
                </c:pt>
                <c:pt idx="568" formatCode="General">
                  <c:v>0.10882723847732988</c:v>
                </c:pt>
                <c:pt idx="569" formatCode="General">
                  <c:v>0.10909923847732989</c:v>
                </c:pt>
                <c:pt idx="570" formatCode="General">
                  <c:v>0.1093636384773299</c:v>
                </c:pt>
                <c:pt idx="571" formatCode="General">
                  <c:v>0.1096508384773299</c:v>
                </c:pt>
                <c:pt idx="572" formatCode="General">
                  <c:v>0.10991443847732989</c:v>
                </c:pt>
                <c:pt idx="573" formatCode="General">
                  <c:v>0.11020163847732987</c:v>
                </c:pt>
                <c:pt idx="574" formatCode="General">
                  <c:v>0.11053123847732989</c:v>
                </c:pt>
                <c:pt idx="575" formatCode="General">
                  <c:v>0.11088123847732989</c:v>
                </c:pt>
                <c:pt idx="576" formatCode="General">
                  <c:v>0.11135243847732988</c:v>
                </c:pt>
              </c:numCache>
            </c:numRef>
          </c:xVal>
          <c:yVal>
            <c:numRef>
              <c:f>'46NTAV'!$I$22:$I$598</c:f>
              <c:numCache>
                <c:formatCode>0.000</c:formatCode>
                <c:ptCount val="577"/>
                <c:pt idx="0">
                  <c:v>6.7280802392747088</c:v>
                </c:pt>
                <c:pt idx="1">
                  <c:v>7.2587319724387838</c:v>
                </c:pt>
                <c:pt idx="2">
                  <c:v>7.5260409185142478</c:v>
                </c:pt>
                <c:pt idx="3">
                  <c:v>6.9866432963022413</c:v>
                </c:pt>
                <c:pt idx="4">
                  <c:v>7.8088077150000128</c:v>
                </c:pt>
                <c:pt idx="5">
                  <c:v>13.215902770691979</c:v>
                </c:pt>
                <c:pt idx="6">
                  <c:v>18.371400971679478</c:v>
                </c:pt>
                <c:pt idx="7">
                  <c:v>23.726122389468131</c:v>
                </c:pt>
                <c:pt idx="8">
                  <c:v>28.976249076026569</c:v>
                </c:pt>
                <c:pt idx="9">
                  <c:v>34.360157356103088</c:v>
                </c:pt>
                <c:pt idx="10">
                  <c:v>40.338735243246866</c:v>
                </c:pt>
                <c:pt idx="11">
                  <c:v>45.936561867652749</c:v>
                </c:pt>
                <c:pt idx="12">
                  <c:v>52.210923688469904</c:v>
                </c:pt>
                <c:pt idx="13">
                  <c:v>58.255756769970979</c:v>
                </c:pt>
                <c:pt idx="14">
                  <c:v>64.934158325525743</c:v>
                </c:pt>
                <c:pt idx="15">
                  <c:v>72.353418040547808</c:v>
                </c:pt>
                <c:pt idx="16">
                  <c:v>79.162499449900153</c:v>
                </c:pt>
                <c:pt idx="17">
                  <c:v>87.14973347111642</c:v>
                </c:pt>
                <c:pt idx="18">
                  <c:v>95.129340263511793</c:v>
                </c:pt>
                <c:pt idx="19">
                  <c:v>103.02148816542787</c:v>
                </c:pt>
                <c:pt idx="20">
                  <c:v>110.25362653337788</c:v>
                </c:pt>
                <c:pt idx="21">
                  <c:v>118.9893459428823</c:v>
                </c:pt>
                <c:pt idx="22">
                  <c:v>128.38151551290301</c:v>
                </c:pt>
                <c:pt idx="23">
                  <c:v>135.94111623822909</c:v>
                </c:pt>
                <c:pt idx="24">
                  <c:v>144.89039805471791</c:v>
                </c:pt>
                <c:pt idx="25">
                  <c:v>154.69342101722287</c:v>
                </c:pt>
                <c:pt idx="26">
                  <c:v>162.94913349293378</c:v>
                </c:pt>
                <c:pt idx="27">
                  <c:v>173.80573099656178</c:v>
                </c:pt>
                <c:pt idx="28">
                  <c:v>182.1382242424028</c:v>
                </c:pt>
                <c:pt idx="29">
                  <c:v>192.31345597136627</c:v>
                </c:pt>
                <c:pt idx="30">
                  <c:v>200.03882180306596</c:v>
                </c:pt>
                <c:pt idx="31">
                  <c:v>210.37880167456029</c:v>
                </c:pt>
                <c:pt idx="32">
                  <c:v>221.416927224125</c:v>
                </c:pt>
                <c:pt idx="33">
                  <c:v>231.39791885911697</c:v>
                </c:pt>
                <c:pt idx="34">
                  <c:v>242.15739631575923</c:v>
                </c:pt>
                <c:pt idx="35">
                  <c:v>251.6192279090105</c:v>
                </c:pt>
                <c:pt idx="36">
                  <c:v>262.38277322102385</c:v>
                </c:pt>
                <c:pt idx="37">
                  <c:v>273.33496532587344</c:v>
                </c:pt>
                <c:pt idx="38">
                  <c:v>283.66833493238971</c:v>
                </c:pt>
                <c:pt idx="39">
                  <c:v>292.64660021839779</c:v>
                </c:pt>
                <c:pt idx="40">
                  <c:v>304.59999322646701</c:v>
                </c:pt>
                <c:pt idx="41">
                  <c:v>314.95217666407473</c:v>
                </c:pt>
                <c:pt idx="42">
                  <c:v>325.49351537644003</c:v>
                </c:pt>
                <c:pt idx="43">
                  <c:v>335.80654570610056</c:v>
                </c:pt>
                <c:pt idx="44">
                  <c:v>347.60891958351658</c:v>
                </c:pt>
                <c:pt idx="45">
                  <c:v>357.19685469327305</c:v>
                </c:pt>
                <c:pt idx="46">
                  <c:v>367.59988632301986</c:v>
                </c:pt>
                <c:pt idx="47">
                  <c:v>378.31360040673684</c:v>
                </c:pt>
                <c:pt idx="48">
                  <c:v>388.70849632574141</c:v>
                </c:pt>
                <c:pt idx="49">
                  <c:v>399.15474891880649</c:v>
                </c:pt>
                <c:pt idx="50">
                  <c:v>410.01388883204146</c:v>
                </c:pt>
                <c:pt idx="51">
                  <c:v>420.85675732379195</c:v>
                </c:pt>
                <c:pt idx="52">
                  <c:v>430.92978418655571</c:v>
                </c:pt>
                <c:pt idx="53">
                  <c:v>441.94909590502891</c:v>
                </c:pt>
                <c:pt idx="54">
                  <c:v>452.41314536534276</c:v>
                </c:pt>
                <c:pt idx="55">
                  <c:v>462.79736316399806</c:v>
                </c:pt>
                <c:pt idx="56">
                  <c:v>473.50802635618669</c:v>
                </c:pt>
                <c:pt idx="57">
                  <c:v>485.14107575377938</c:v>
                </c:pt>
                <c:pt idx="58">
                  <c:v>495.7795345131305</c:v>
                </c:pt>
                <c:pt idx="59">
                  <c:v>505.66188065537244</c:v>
                </c:pt>
                <c:pt idx="60">
                  <c:v>516.76000707166145</c:v>
                </c:pt>
                <c:pt idx="61">
                  <c:v>526.73642236936087</c:v>
                </c:pt>
                <c:pt idx="62">
                  <c:v>537.67895331770399</c:v>
                </c:pt>
                <c:pt idx="63">
                  <c:v>549.15539028350804</c:v>
                </c:pt>
                <c:pt idx="64">
                  <c:v>558.25721667641426</c:v>
                </c:pt>
                <c:pt idx="65">
                  <c:v>570.72519338893164</c:v>
                </c:pt>
                <c:pt idx="66">
                  <c:v>580.14736339231445</c:v>
                </c:pt>
                <c:pt idx="67">
                  <c:v>590.75429627253925</c:v>
                </c:pt>
                <c:pt idx="68">
                  <c:v>601.03580072307363</c:v>
                </c:pt>
                <c:pt idx="69">
                  <c:v>610.85458662514168</c:v>
                </c:pt>
                <c:pt idx="70">
                  <c:v>622.23441202588151</c:v>
                </c:pt>
                <c:pt idx="71">
                  <c:v>631.49386781441899</c:v>
                </c:pt>
                <c:pt idx="72">
                  <c:v>641.28214480120369</c:v>
                </c:pt>
                <c:pt idx="73">
                  <c:v>652.1433186421242</c:v>
                </c:pt>
                <c:pt idx="74">
                  <c:v>661.6824394874269</c:v>
                </c:pt>
                <c:pt idx="75">
                  <c:v>674.59279547155484</c:v>
                </c:pt>
                <c:pt idx="76">
                  <c:v>685.00650522165097</c:v>
                </c:pt>
                <c:pt idx="77">
                  <c:v>695.17614364947917</c:v>
                </c:pt>
                <c:pt idx="78">
                  <c:v>704.31864859609664</c:v>
                </c:pt>
                <c:pt idx="79">
                  <c:v>714.46794774706916</c:v>
                </c:pt>
                <c:pt idx="80">
                  <c:v>724.19012208407298</c:v>
                </c:pt>
                <c:pt idx="81">
                  <c:v>735.77334025336927</c:v>
                </c:pt>
                <c:pt idx="82">
                  <c:v>744.87008182706154</c:v>
                </c:pt>
                <c:pt idx="83">
                  <c:v>754.59225616406525</c:v>
                </c:pt>
                <c:pt idx="84">
                  <c:v>765.97208156480497</c:v>
                </c:pt>
                <c:pt idx="85">
                  <c:v>775.3281489184069</c:v>
                </c:pt>
                <c:pt idx="86">
                  <c:v>786.29101914360569</c:v>
                </c:pt>
                <c:pt idx="87">
                  <c:v>796.06404167274854</c:v>
                </c:pt>
                <c:pt idx="88">
                  <c:v>804.29127916086156</c:v>
                </c:pt>
                <c:pt idx="89">
                  <c:v>815.75754648823784</c:v>
                </c:pt>
                <c:pt idx="90">
                  <c:v>825.27124323747114</c:v>
                </c:pt>
                <c:pt idx="91">
                  <c:v>837.05785417532411</c:v>
                </c:pt>
                <c:pt idx="92">
                  <c:v>846.45968490185112</c:v>
                </c:pt>
                <c:pt idx="93">
                  <c:v>856.09033249300455</c:v>
                </c:pt>
                <c:pt idx="94">
                  <c:v>866.06166297149002</c:v>
                </c:pt>
                <c:pt idx="95">
                  <c:v>876.49571199844172</c:v>
                </c:pt>
                <c:pt idx="96">
                  <c:v>886.96026994067688</c:v>
                </c:pt>
                <c:pt idx="97">
                  <c:v>897.75534113181652</c:v>
                </c:pt>
                <c:pt idx="98">
                  <c:v>906.80631933258371</c:v>
                </c:pt>
                <c:pt idx="99">
                  <c:v>915.68441368007745</c:v>
                </c:pt>
                <c:pt idx="100">
                  <c:v>926.6371142668487</c:v>
                </c:pt>
                <c:pt idx="101">
                  <c:v>936.07962354708718</c:v>
                </c:pt>
                <c:pt idx="102">
                  <c:v>945.87298535308571</c:v>
                </c:pt>
                <c:pt idx="103">
                  <c:v>955.05108403420047</c:v>
                </c:pt>
                <c:pt idx="104">
                  <c:v>964.36138801487721</c:v>
                </c:pt>
                <c:pt idx="105">
                  <c:v>973.15304043573474</c:v>
                </c:pt>
                <c:pt idx="106">
                  <c:v>981.59384033083222</c:v>
                </c:pt>
                <c:pt idx="107">
                  <c:v>989.38378336654841</c:v>
                </c:pt>
                <c:pt idx="108">
                  <c:v>998.19577506426174</c:v>
                </c:pt>
                <c:pt idx="109">
                  <c:v>1005.461981720945</c:v>
                </c:pt>
                <c:pt idx="110">
                  <c:v>1011.6451218850643</c:v>
                </c:pt>
                <c:pt idx="111">
                  <c:v>1018.2553868631528</c:v>
                </c:pt>
                <c:pt idx="112">
                  <c:v>1024.6012412421176</c:v>
                </c:pt>
                <c:pt idx="113">
                  <c:v>1031.2013365817779</c:v>
                </c:pt>
                <c:pt idx="114">
                  <c:v>1036.7692136210139</c:v>
                </c:pt>
                <c:pt idx="115">
                  <c:v>1042.3472602986776</c:v>
                </c:pt>
                <c:pt idx="116">
                  <c:v>1047.4269946933778</c:v>
                </c:pt>
                <c:pt idx="117">
                  <c:v>1052.4355416190833</c:v>
                </c:pt>
                <c:pt idx="118">
                  <c:v>1057.535615290639</c:v>
                </c:pt>
                <c:pt idx="119">
                  <c:v>1062.2390730635097</c:v>
                </c:pt>
                <c:pt idx="120">
                  <c:v>1065.483187721987</c:v>
                </c:pt>
                <c:pt idx="121">
                  <c:v>1069.9171500765199</c:v>
                </c:pt>
                <c:pt idx="122">
                  <c:v>1073.9799206284374</c:v>
                </c:pt>
                <c:pt idx="123">
                  <c:v>1077.4986155244658</c:v>
                </c:pt>
                <c:pt idx="124">
                  <c:v>1080.9206988554299</c:v>
                </c:pt>
                <c:pt idx="125">
                  <c:v>1083.8902332763557</c:v>
                </c:pt>
                <c:pt idx="126">
                  <c:v>1087.8869011784923</c:v>
                </c:pt>
                <c:pt idx="127">
                  <c:v>1090.2920206666736</c:v>
                </c:pt>
                <c:pt idx="128">
                  <c:v>1093.4802023137977</c:v>
                </c:pt>
                <c:pt idx="129">
                  <c:v>1095.9310851749044</c:v>
                </c:pt>
                <c:pt idx="130">
                  <c:v>1099.500628263072</c:v>
                </c:pt>
                <c:pt idx="131">
                  <c:v>1102.2871091922971</c:v>
                </c:pt>
                <c:pt idx="132">
                  <c:v>1104.6312108499114</c:v>
                </c:pt>
                <c:pt idx="133">
                  <c:v>1107.2346382874355</c:v>
                </c:pt>
                <c:pt idx="134">
                  <c:v>1109.4719587415575</c:v>
                </c:pt>
                <c:pt idx="135">
                  <c:v>1111.526225703979</c:v>
                </c:pt>
                <c:pt idx="136">
                  <c:v>1114.1398227799309</c:v>
                </c:pt>
                <c:pt idx="137">
                  <c:v>1115.9245943240146</c:v>
                </c:pt>
                <c:pt idx="138">
                  <c:v>1117.7703836986655</c:v>
                </c:pt>
                <c:pt idx="139">
                  <c:v>1119.8195658418729</c:v>
                </c:pt>
                <c:pt idx="140">
                  <c:v>1121.8331542505828</c:v>
                </c:pt>
                <c:pt idx="141">
                  <c:v>1123.3382607379015</c:v>
                </c:pt>
                <c:pt idx="142">
                  <c:v>1125.5196481806704</c:v>
                </c:pt>
                <c:pt idx="143">
                  <c:v>1126.3027103396134</c:v>
                </c:pt>
                <c:pt idx="144">
                  <c:v>1127.5586606854501</c:v>
                </c:pt>
                <c:pt idx="145">
                  <c:v>1129.4197045177427</c:v>
                </c:pt>
                <c:pt idx="146">
                  <c:v>1130.9502351011308</c:v>
                </c:pt>
                <c:pt idx="147">
                  <c:v>1132.2672032775347</c:v>
                </c:pt>
                <c:pt idx="148">
                  <c:v>1133.9095998836287</c:v>
                </c:pt>
                <c:pt idx="149">
                  <c:v>1134.2096042172498</c:v>
                </c:pt>
                <c:pt idx="150">
                  <c:v>1135.8825097386275</c:v>
                </c:pt>
                <c:pt idx="151">
                  <c:v>1138.0435579045409</c:v>
                </c:pt>
                <c:pt idx="152">
                  <c:v>1138.6740754870661</c:v>
                </c:pt>
                <c:pt idx="153">
                  <c:v>1139.6249366800682</c:v>
                </c:pt>
                <c:pt idx="154">
                  <c:v>1140.3876595621552</c:v>
                </c:pt>
                <c:pt idx="155">
                  <c:v>1141.1402128058146</c:v>
                </c:pt>
                <c:pt idx="156">
                  <c:v>1142.9961718188931</c:v>
                </c:pt>
                <c:pt idx="157">
                  <c:v>1143.7436402433389</c:v>
                </c:pt>
                <c:pt idx="158">
                  <c:v>1144.7606040861215</c:v>
                </c:pt>
                <c:pt idx="159">
                  <c:v>1145.3809520302189</c:v>
                </c:pt>
                <c:pt idx="160">
                  <c:v>1146.8555496022541</c:v>
                </c:pt>
                <c:pt idx="161">
                  <c:v>1147.3233529699341</c:v>
                </c:pt>
                <c:pt idx="162">
                  <c:v>1148.0047187445987</c:v>
                </c:pt>
                <c:pt idx="163">
                  <c:v>1148.5691336773432</c:v>
                </c:pt>
                <c:pt idx="164">
                  <c:v>1150.2013606450096</c:v>
                </c:pt>
                <c:pt idx="165">
                  <c:v>1150.5064497978444</c:v>
                </c:pt>
                <c:pt idx="166">
                  <c:v>1151.2691726799317</c:v>
                </c:pt>
                <c:pt idx="167">
                  <c:v>1151.8234179742481</c:v>
                </c:pt>
                <c:pt idx="168">
                  <c:v>1153.0946227777267</c:v>
                </c:pt>
                <c:pt idx="169">
                  <c:v>1153.9590420440918</c:v>
                </c:pt>
                <c:pt idx="170">
                  <c:v>1154.9760058868749</c:v>
                </c:pt>
                <c:pt idx="171">
                  <c:v>1154.3353186659217</c:v>
                </c:pt>
                <c:pt idx="172">
                  <c:v>1155.1793986554314</c:v>
                </c:pt>
                <c:pt idx="173">
                  <c:v>1155.8607644300957</c:v>
                </c:pt>
                <c:pt idx="174">
                  <c:v>1156.3336526169901</c:v>
                </c:pt>
                <c:pt idx="175">
                  <c:v>1157.7675716353137</c:v>
                </c:pt>
                <c:pt idx="176">
                  <c:v>1158.0319822344372</c:v>
                </c:pt>
                <c:pt idx="177">
                  <c:v>1159.4557316143332</c:v>
                </c:pt>
                <c:pt idx="178">
                  <c:v>1159.9031957051575</c:v>
                </c:pt>
                <c:pt idx="179">
                  <c:v>1159.2828477610601</c:v>
                </c:pt>
                <c:pt idx="180">
                  <c:v>1160.6455793103892</c:v>
                </c:pt>
                <c:pt idx="181">
                  <c:v>1161.1133826780692</c:v>
                </c:pt>
                <c:pt idx="182">
                  <c:v>1162.3235696509805</c:v>
                </c:pt>
                <c:pt idx="183">
                  <c:v>1161.7337306221668</c:v>
                </c:pt>
                <c:pt idx="184">
                  <c:v>1162.9388327758643</c:v>
                </c:pt>
                <c:pt idx="185">
                  <c:v>1163.3761272282611</c:v>
                </c:pt>
                <c:pt idx="186">
                  <c:v>1163.7015556579513</c:v>
                </c:pt>
                <c:pt idx="187">
                  <c:v>1164.560890105103</c:v>
                </c:pt>
                <c:pt idx="188">
                  <c:v>1164.911742630863</c:v>
                </c:pt>
                <c:pt idx="189">
                  <c:v>1165.5168361173187</c:v>
                </c:pt>
                <c:pt idx="190">
                  <c:v>1165.7812467164424</c:v>
                </c:pt>
                <c:pt idx="191">
                  <c:v>1166.4168491181815</c:v>
                </c:pt>
                <c:pt idx="192">
                  <c:v>1166.7677016439418</c:v>
                </c:pt>
                <c:pt idx="193">
                  <c:v>1167.4287281417503</c:v>
                </c:pt>
                <c:pt idx="194">
                  <c:v>1168.1863662046237</c:v>
                </c:pt>
                <c:pt idx="195">
                  <c:v>1168.8524775216465</c:v>
                </c:pt>
                <c:pt idx="196">
                  <c:v>1168.4965401766724</c:v>
                </c:pt>
                <c:pt idx="197">
                  <c:v>1169.4372317312464</c:v>
                </c:pt>
                <c:pt idx="198">
                  <c:v>1169.8592717260015</c:v>
                </c:pt>
                <c:pt idx="199">
                  <c:v>1170.7236909923668</c:v>
                </c:pt>
                <c:pt idx="200">
                  <c:v>1171.1457309871216</c:v>
                </c:pt>
                <c:pt idx="201">
                  <c:v>1170.9423382185651</c:v>
                </c:pt>
                <c:pt idx="202">
                  <c:v>1171.8576056770694</c:v>
                </c:pt>
                <c:pt idx="203">
                  <c:v>1171.6948914622244</c:v>
                </c:pt>
                <c:pt idx="204">
                  <c:v>1172.777957954788</c:v>
                </c:pt>
                <c:pt idx="205">
                  <c:v>1173.072877469195</c:v>
                </c:pt>
                <c:pt idx="206">
                  <c:v>1173.2915246953935</c:v>
                </c:pt>
                <c:pt idx="207">
                  <c:v>1173.4593237294525</c:v>
                </c:pt>
                <c:pt idx="208">
                  <c:v>1174.5017116683048</c:v>
                </c:pt>
                <c:pt idx="209">
                  <c:v>1175.1830774429693</c:v>
                </c:pt>
                <c:pt idx="210">
                  <c:v>1175.3661309346703</c:v>
                </c:pt>
                <c:pt idx="211">
                  <c:v>1175.7474923757138</c:v>
                </c:pt>
                <c:pt idx="212">
                  <c:v>1175.3457916578147</c:v>
                </c:pt>
                <c:pt idx="213">
                  <c:v>1175.5288451495157</c:v>
                </c:pt>
                <c:pt idx="214">
                  <c:v>1176.205126104966</c:v>
                </c:pt>
                <c:pt idx="215">
                  <c:v>1176.7898803145663</c:v>
                </c:pt>
                <c:pt idx="216">
                  <c:v>1177.4203978970916</c:v>
                </c:pt>
                <c:pt idx="217">
                  <c:v>1178.0915940333282</c:v>
                </c:pt>
                <c:pt idx="218">
                  <c:v>1177.8576923494884</c:v>
                </c:pt>
                <c:pt idx="219">
                  <c:v>1177.694978134643</c:v>
                </c:pt>
                <c:pt idx="220">
                  <c:v>1178.345834994024</c:v>
                </c:pt>
                <c:pt idx="221">
                  <c:v>1179.7492450970642</c:v>
                </c:pt>
                <c:pt idx="222">
                  <c:v>1179.1339819721807</c:v>
                </c:pt>
                <c:pt idx="223">
                  <c:v>1180.2882359337391</c:v>
                </c:pt>
                <c:pt idx="224">
                  <c:v>1179.9322985887652</c:v>
                </c:pt>
                <c:pt idx="225">
                  <c:v>1180.7560393014194</c:v>
                </c:pt>
                <c:pt idx="226">
                  <c:v>1181.2085882114575</c:v>
                </c:pt>
                <c:pt idx="227">
                  <c:v>1182.139110127604</c:v>
                </c:pt>
                <c:pt idx="228">
                  <c:v>1181.3967265223723</c:v>
                </c:pt>
                <c:pt idx="229">
                  <c:v>1182.5255563878613</c:v>
                </c:pt>
                <c:pt idx="230">
                  <c:v>1182.6221679529256</c:v>
                </c:pt>
                <c:pt idx="231">
                  <c:v>1182.7797973485572</c:v>
                </c:pt>
                <c:pt idx="232">
                  <c:v>1183.2577703546649</c:v>
                </c:pt>
                <c:pt idx="233">
                  <c:v>1184.0713414288914</c:v>
                </c:pt>
                <c:pt idx="234">
                  <c:v>1183.6899799878479</c:v>
                </c:pt>
                <c:pt idx="235">
                  <c:v>1184.3204975703729</c:v>
                </c:pt>
                <c:pt idx="236">
                  <c:v>1184.0408325136077</c:v>
                </c:pt>
                <c:pt idx="237">
                  <c:v>1185.5306845432847</c:v>
                </c:pt>
                <c:pt idx="238">
                  <c:v>1185.0781356332463</c:v>
                </c:pt>
                <c:pt idx="239">
                  <c:v>1186.0086575493926</c:v>
                </c:pt>
                <c:pt idx="240">
                  <c:v>1185.9578093572534</c:v>
                </c:pt>
                <c:pt idx="241">
                  <c:v>1186.3086618830137</c:v>
                </c:pt>
                <c:pt idx="242">
                  <c:v>1186.6442599511317</c:v>
                </c:pt>
                <c:pt idx="243">
                  <c:v>1186.6188358550623</c:v>
                </c:pt>
                <c:pt idx="244">
                  <c:v>1187.2595230760153</c:v>
                </c:pt>
                <c:pt idx="245">
                  <c:v>1187.6510541554867</c:v>
                </c:pt>
                <c:pt idx="246">
                  <c:v>1188.006991500461</c:v>
                </c:pt>
                <c:pt idx="247">
                  <c:v>1187.4476613869301</c:v>
                </c:pt>
                <c:pt idx="248">
                  <c:v>1188.6527635406278</c:v>
                </c:pt>
                <c:pt idx="249">
                  <c:v>1189.5222676262072</c:v>
                </c:pt>
                <c:pt idx="250">
                  <c:v>1189.6036247336299</c:v>
                </c:pt>
                <c:pt idx="251">
                  <c:v>1189.1358213659498</c:v>
                </c:pt>
                <c:pt idx="252">
                  <c:v>1188.8612411283984</c:v>
                </c:pt>
                <c:pt idx="253">
                  <c:v>1189.3036204000089</c:v>
                </c:pt>
                <c:pt idx="254">
                  <c:v>1190.0765129205238</c:v>
                </c:pt>
                <c:pt idx="255">
                  <c:v>1190.768048333616</c:v>
                </c:pt>
                <c:pt idx="256">
                  <c:v>1190.1934637624438</c:v>
                </c:pt>
                <c:pt idx="257">
                  <c:v>1191.5206015772756</c:v>
                </c:pt>
                <c:pt idx="258">
                  <c:v>1191.5714497694146</c:v>
                </c:pt>
                <c:pt idx="259">
                  <c:v>1190.8138117065414</c:v>
                </c:pt>
                <c:pt idx="260">
                  <c:v>1191.4189051929973</c:v>
                </c:pt>
                <c:pt idx="261">
                  <c:v>1191.8561996453936</c:v>
                </c:pt>
                <c:pt idx="262">
                  <c:v>1191.846030006966</c:v>
                </c:pt>
                <c:pt idx="263">
                  <c:v>1192.3443422899297</c:v>
                </c:pt>
                <c:pt idx="264">
                  <c:v>1192.8528242113209</c:v>
                </c:pt>
                <c:pt idx="265">
                  <c:v>1193.1833374602252</c:v>
                </c:pt>
                <c:pt idx="266">
                  <c:v>1193.5596140820551</c:v>
                </c:pt>
                <c:pt idx="267">
                  <c:v>1193.1731678217975</c:v>
                </c:pt>
                <c:pt idx="268">
                  <c:v>1193.37147577114</c:v>
                </c:pt>
                <c:pt idx="269">
                  <c:v>1193.737582754542</c:v>
                </c:pt>
                <c:pt idx="270">
                  <c:v>1194.3782699754952</c:v>
                </c:pt>
                <c:pt idx="271">
                  <c:v>1194.0528415458048</c:v>
                </c:pt>
                <c:pt idx="272">
                  <c:v>1194.2511494951473</c:v>
                </c:pt>
                <c:pt idx="273">
                  <c:v>1194.8206492471058</c:v>
                </c:pt>
                <c:pt idx="274">
                  <c:v>1194.4443726252762</c:v>
                </c:pt>
                <c:pt idx="275">
                  <c:v>1195.0138723772343</c:v>
                </c:pt>
                <c:pt idx="276">
                  <c:v>1195.6087962252623</c:v>
                </c:pt>
                <c:pt idx="277">
                  <c:v>1195.3087918916415</c:v>
                </c:pt>
                <c:pt idx="278">
                  <c:v>1195.2325196034328</c:v>
                </c:pt>
                <c:pt idx="279">
                  <c:v>1195.8528675475304</c:v>
                </c:pt>
                <c:pt idx="280">
                  <c:v>1196.2749075422851</c:v>
                </c:pt>
                <c:pt idx="281">
                  <c:v>1196.3715191073495</c:v>
                </c:pt>
                <c:pt idx="282">
                  <c:v>1195.8376130898887</c:v>
                </c:pt>
                <c:pt idx="283">
                  <c:v>1196.7376260907513</c:v>
                </c:pt>
                <c:pt idx="284">
                  <c:v>1197.0630545204417</c:v>
                </c:pt>
                <c:pt idx="285">
                  <c:v>1196.8240680173876</c:v>
                </c:pt>
                <c:pt idx="286">
                  <c:v>1197.2918713850679</c:v>
                </c:pt>
                <c:pt idx="287">
                  <c:v>1197.3528892156348</c:v>
                </c:pt>
                <c:pt idx="288">
                  <c:v>1197.5766212610472</c:v>
                </c:pt>
                <c:pt idx="289">
                  <c:v>1198.1003576400801</c:v>
                </c:pt>
                <c:pt idx="290">
                  <c:v>1197.9528978828769</c:v>
                </c:pt>
                <c:pt idx="291">
                  <c:v>1198.771553776317</c:v>
                </c:pt>
                <c:pt idx="292">
                  <c:v>1197.8054381256732</c:v>
                </c:pt>
                <c:pt idx="293">
                  <c:v>1198.7257904033916</c:v>
                </c:pt>
                <c:pt idx="294">
                  <c:v>1198.8122323300281</c:v>
                </c:pt>
                <c:pt idx="295">
                  <c:v>1197.9783219789463</c:v>
                </c:pt>
                <c:pt idx="296">
                  <c:v>1198.24273257807</c:v>
                </c:pt>
                <c:pt idx="297">
                  <c:v>1198.8122323300281</c:v>
                </c:pt>
                <c:pt idx="298">
                  <c:v>1198.5986699230439</c:v>
                </c:pt>
                <c:pt idx="299">
                  <c:v>1199.3207142514198</c:v>
                </c:pt>
                <c:pt idx="300">
                  <c:v>1200.0580130374371</c:v>
                </c:pt>
                <c:pt idx="301">
                  <c:v>1199.3308838898474</c:v>
                </c:pt>
                <c:pt idx="302">
                  <c:v>1200.1139460487902</c:v>
                </c:pt>
                <c:pt idx="303">
                  <c:v>1200.0478433990093</c:v>
                </c:pt>
                <c:pt idx="304">
                  <c:v>1200.063097856651</c:v>
                </c:pt>
                <c:pt idx="305">
                  <c:v>1200.2054727946406</c:v>
                </c:pt>
                <c:pt idx="306">
                  <c:v>1199.651227500324</c:v>
                </c:pt>
                <c:pt idx="307">
                  <c:v>1200.5563253204009</c:v>
                </c:pt>
                <c:pt idx="308">
                  <c:v>1199.6461426811102</c:v>
                </c:pt>
                <c:pt idx="309">
                  <c:v>1200.129200506432</c:v>
                </c:pt>
                <c:pt idx="310">
                  <c:v>1200.963110857514</c:v>
                </c:pt>
                <c:pt idx="311">
                  <c:v>1200.4495441169086</c:v>
                </c:pt>
                <c:pt idx="312">
                  <c:v>1201.024128688081</c:v>
                </c:pt>
                <c:pt idx="313">
                  <c:v>1200.8563296540217</c:v>
                </c:pt>
                <c:pt idx="314">
                  <c:v>1200.6427672470375</c:v>
                </c:pt>
                <c:pt idx="315">
                  <c:v>1201.024128688081</c:v>
                </c:pt>
                <c:pt idx="316">
                  <c:v>1200.9020930269471</c:v>
                </c:pt>
                <c:pt idx="317">
                  <c:v>1201.7054944627453</c:v>
                </c:pt>
                <c:pt idx="318">
                  <c:v>1201.1563339876425</c:v>
                </c:pt>
                <c:pt idx="319">
                  <c:v>1201.8224453046653</c:v>
                </c:pt>
                <c:pt idx="320">
                  <c:v>1201.2682000103489</c:v>
                </c:pt>
                <c:pt idx="321">
                  <c:v>1201.9393961465853</c:v>
                </c:pt>
                <c:pt idx="322">
                  <c:v>1202.1834674688535</c:v>
                </c:pt>
                <c:pt idx="323">
                  <c:v>1202.1224496382863</c:v>
                </c:pt>
                <c:pt idx="324">
                  <c:v>1202.1580433727836</c:v>
                </c:pt>
                <c:pt idx="325">
                  <c:v>1202.249570118634</c:v>
                </c:pt>
                <c:pt idx="326">
                  <c:v>1202.4987262601162</c:v>
                </c:pt>
                <c:pt idx="327">
                  <c:v>1202.2851638531317</c:v>
                </c:pt>
                <c:pt idx="328">
                  <c:v>1202.0716014461473</c:v>
                </c:pt>
                <c:pt idx="329">
                  <c:v>1202.1732978304253</c:v>
                </c:pt>
                <c:pt idx="330">
                  <c:v>1202.4783869832602</c:v>
                </c:pt>
                <c:pt idx="331">
                  <c:v>1202.0461773500776</c:v>
                </c:pt>
                <c:pt idx="332">
                  <c:v>1202.6207619212498</c:v>
                </c:pt>
                <c:pt idx="333">
                  <c:v>1202.8800877011597</c:v>
                </c:pt>
                <c:pt idx="334">
                  <c:v>1202.0004139771524</c:v>
                </c:pt>
                <c:pt idx="335">
                  <c:v>1203.0682260120743</c:v>
                </c:pt>
                <c:pt idx="336">
                  <c:v>1202.6512708365335</c:v>
                </c:pt>
                <c:pt idx="337">
                  <c:v>1202.9105966164432</c:v>
                </c:pt>
                <c:pt idx="338">
                  <c:v>1202.6461860173195</c:v>
                </c:pt>
                <c:pt idx="339">
                  <c:v>1203.0682260120743</c:v>
                </c:pt>
                <c:pt idx="340">
                  <c:v>1203.0936501081439</c:v>
                </c:pt>
                <c:pt idx="341">
                  <c:v>1202.4987262601162</c:v>
                </c:pt>
                <c:pt idx="342">
                  <c:v>1203.3173821535561</c:v>
                </c:pt>
                <c:pt idx="343">
                  <c:v>1202.7275431247422</c:v>
                </c:pt>
                <c:pt idx="344">
                  <c:v>1203.2512795037751</c:v>
                </c:pt>
                <c:pt idx="345">
                  <c:v>1202.7427975823839</c:v>
                </c:pt>
                <c:pt idx="346">
                  <c:v>1202.8292395090202</c:v>
                </c:pt>
                <c:pt idx="347">
                  <c:v>1202.7072038478864</c:v>
                </c:pt>
                <c:pt idx="348">
                  <c:v>1203.1902616732084</c:v>
                </c:pt>
                <c:pt idx="349">
                  <c:v>1202.7122886671004</c:v>
                </c:pt>
                <c:pt idx="350">
                  <c:v>1203.327551791984</c:v>
                </c:pt>
                <c:pt idx="351">
                  <c:v>1202.6665252941752</c:v>
                </c:pt>
                <c:pt idx="352">
                  <c:v>1202.4122843334794</c:v>
                </c:pt>
                <c:pt idx="353">
                  <c:v>1203.2970428767005</c:v>
                </c:pt>
                <c:pt idx="354">
                  <c:v>1203.327551791984</c:v>
                </c:pt>
                <c:pt idx="355">
                  <c:v>1203.2970428767005</c:v>
                </c:pt>
                <c:pt idx="356">
                  <c:v>1202.7478824015977</c:v>
                </c:pt>
                <c:pt idx="357">
                  <c:v>1202.4987262601162</c:v>
                </c:pt>
                <c:pt idx="358">
                  <c:v>1202.549574452255</c:v>
                </c:pt>
                <c:pt idx="359">
                  <c:v>1202.7631368592395</c:v>
                </c:pt>
                <c:pt idx="360">
                  <c:v>1202.4631325256184</c:v>
                </c:pt>
                <c:pt idx="361">
                  <c:v>1202.7478824015977</c:v>
                </c:pt>
                <c:pt idx="362">
                  <c:v>1203.7902703404502</c:v>
                </c:pt>
                <c:pt idx="363">
                  <c:v>1203.0631411928605</c:v>
                </c:pt>
                <c:pt idx="364">
                  <c:v>1203.2563643229889</c:v>
                </c:pt>
                <c:pt idx="365">
                  <c:v>1203.3428062496257</c:v>
                </c:pt>
                <c:pt idx="366">
                  <c:v>1202.8546636050899</c:v>
                </c:pt>
                <c:pt idx="367">
                  <c:v>1202.7275431247422</c:v>
                </c:pt>
                <c:pt idx="368">
                  <c:v>1203.1394134810691</c:v>
                </c:pt>
                <c:pt idx="369">
                  <c:v>1202.7631368592395</c:v>
                </c:pt>
                <c:pt idx="370">
                  <c:v>1203.0783956505022</c:v>
                </c:pt>
                <c:pt idx="371">
                  <c:v>1202.6461860173195</c:v>
                </c:pt>
                <c:pt idx="372">
                  <c:v>1203.0377170967909</c:v>
                </c:pt>
                <c:pt idx="373">
                  <c:v>1202.50381107933</c:v>
                </c:pt>
                <c:pt idx="374">
                  <c:v>1202.137704095928</c:v>
                </c:pt>
                <c:pt idx="375">
                  <c:v>1202.137704095928</c:v>
                </c:pt>
                <c:pt idx="376">
                  <c:v>1201.903802412088</c:v>
                </c:pt>
                <c:pt idx="377">
                  <c:v>1201.7766819317401</c:v>
                </c:pt>
                <c:pt idx="378">
                  <c:v>1202.8750028819454</c:v>
                </c:pt>
                <c:pt idx="379">
                  <c:v>1202.6563556557473</c:v>
                </c:pt>
                <c:pt idx="380">
                  <c:v>1202.0563469885053</c:v>
                </c:pt>
                <c:pt idx="381">
                  <c:v>1201.4207445867662</c:v>
                </c:pt>
                <c:pt idx="382">
                  <c:v>1202.5546592714688</c:v>
                </c:pt>
                <c:pt idx="383">
                  <c:v>1201.7766819317401</c:v>
                </c:pt>
                <c:pt idx="384">
                  <c:v>1200.8919233885192</c:v>
                </c:pt>
                <c:pt idx="385">
                  <c:v>1202.1580433727836</c:v>
                </c:pt>
                <c:pt idx="386">
                  <c:v>1202.203806745709</c:v>
                </c:pt>
                <c:pt idx="387">
                  <c:v>1201.537695428686</c:v>
                </c:pt>
                <c:pt idx="388">
                  <c:v>1201.1359947107869</c:v>
                </c:pt>
                <c:pt idx="389">
                  <c:v>1201.0444679649365</c:v>
                </c:pt>
                <c:pt idx="390">
                  <c:v>1201.1004009762896</c:v>
                </c:pt>
                <c:pt idx="391">
                  <c:v>1200.9834501343696</c:v>
                </c:pt>
                <c:pt idx="392">
                  <c:v>1200.774972546599</c:v>
                </c:pt>
                <c:pt idx="393">
                  <c:v>1200.0885219527208</c:v>
                </c:pt>
                <c:pt idx="394">
                  <c:v>1201.2122669989958</c:v>
                </c:pt>
                <c:pt idx="395">
                  <c:v>1200.2207272522824</c:v>
                </c:pt>
                <c:pt idx="396">
                  <c:v>1199.6817364156075</c:v>
                </c:pt>
                <c:pt idx="397">
                  <c:v>1200.1647942409295</c:v>
                </c:pt>
                <c:pt idx="398">
                  <c:v>1199.2495267824249</c:v>
                </c:pt>
                <c:pt idx="399">
                  <c:v>1200.2614058059937</c:v>
                </c:pt>
                <c:pt idx="400">
                  <c:v>1200.23089689071</c:v>
                </c:pt>
                <c:pt idx="401">
                  <c:v>1199.5139373815482</c:v>
                </c:pt>
                <c:pt idx="402">
                  <c:v>1199.2902053361363</c:v>
                </c:pt>
                <c:pt idx="403">
                  <c:v>1198.9596920872318</c:v>
                </c:pt>
                <c:pt idx="404">
                  <c:v>1198.5122279964071</c:v>
                </c:pt>
                <c:pt idx="405">
                  <c:v>1198.344428962348</c:v>
                </c:pt>
                <c:pt idx="406">
                  <c:v>1198.9037590758787</c:v>
                </c:pt>
                <c:pt idx="407">
                  <c:v>1198.1969692051446</c:v>
                </c:pt>
                <c:pt idx="408">
                  <c:v>1198.3851075160596</c:v>
                </c:pt>
                <c:pt idx="409">
                  <c:v>1197.1494964470785</c:v>
                </c:pt>
                <c:pt idx="410">
                  <c:v>1197.6935721029672</c:v>
                </c:pt>
                <c:pt idx="411">
                  <c:v>1197.1444116278644</c:v>
                </c:pt>
                <c:pt idx="412">
                  <c:v>1196.6003359719757</c:v>
                </c:pt>
                <c:pt idx="413">
                  <c:v>1196.0257514008033</c:v>
                </c:pt>
                <c:pt idx="414">
                  <c:v>1196.5240636837671</c:v>
                </c:pt>
                <c:pt idx="415">
                  <c:v>1195.4511668296311</c:v>
                </c:pt>
                <c:pt idx="416">
                  <c:v>1195.7460863440381</c:v>
                </c:pt>
                <c:pt idx="417">
                  <c:v>1194.8867518968864</c:v>
                </c:pt>
                <c:pt idx="418">
                  <c:v>1194.4901359982011</c:v>
                </c:pt>
                <c:pt idx="419">
                  <c:v>1195.2579436995022</c:v>
                </c:pt>
                <c:pt idx="420">
                  <c:v>1193.8291095003924</c:v>
                </c:pt>
                <c:pt idx="421">
                  <c:v>1194.0935200995159</c:v>
                </c:pt>
                <c:pt idx="422">
                  <c:v>1193.3409668558565</c:v>
                </c:pt>
                <c:pt idx="423">
                  <c:v>1193.2748642060758</c:v>
                </c:pt>
                <c:pt idx="424">
                  <c:v>1193.2952034829314</c:v>
                </c:pt>
                <c:pt idx="425">
                  <c:v>1191.5307712157032</c:v>
                </c:pt>
                <c:pt idx="426">
                  <c:v>1191.7595880803294</c:v>
                </c:pt>
                <c:pt idx="427">
                  <c:v>1191.1697490515153</c:v>
                </c:pt>
                <c:pt idx="428">
                  <c:v>1191.1951731475849</c:v>
                </c:pt>
                <c:pt idx="429">
                  <c:v>1190.951101825317</c:v>
                </c:pt>
                <c:pt idx="430">
                  <c:v>1189.4968435301378</c:v>
                </c:pt>
                <c:pt idx="431">
                  <c:v>1189.3646382305758</c:v>
                </c:pt>
                <c:pt idx="432" formatCode="General">
                  <c:v>1189.1866695580889</c:v>
                </c:pt>
                <c:pt idx="433" formatCode="General">
                  <c:v>1189.1409061851637</c:v>
                </c:pt>
                <c:pt idx="434" formatCode="General">
                  <c:v>1188.2103842690174</c:v>
                </c:pt>
                <c:pt idx="435" formatCode="General">
                  <c:v>1187.7680049974069</c:v>
                </c:pt>
                <c:pt idx="436" formatCode="General">
                  <c:v>1187.1018936803841</c:v>
                </c:pt>
                <c:pt idx="437" formatCode="General">
                  <c:v>1186.8374830812606</c:v>
                </c:pt>
                <c:pt idx="438" formatCode="General">
                  <c:v>1185.9781486341089</c:v>
                </c:pt>
                <c:pt idx="439" formatCode="General">
                  <c:v>1185.4289881590062</c:v>
                </c:pt>
                <c:pt idx="440" formatCode="General">
                  <c:v>1184.971354429754</c:v>
                </c:pt>
                <c:pt idx="441" formatCode="General">
                  <c:v>1184.2543949205922</c:v>
                </c:pt>
                <c:pt idx="442" formatCode="General">
                  <c:v>1183.7509978184148</c:v>
                </c:pt>
                <c:pt idx="443" formatCode="General">
                  <c:v>1182.9781052978999</c:v>
                </c:pt>
                <c:pt idx="444" formatCode="General">
                  <c:v>1182.4086055459413</c:v>
                </c:pt>
                <c:pt idx="445" formatCode="General">
                  <c:v>1181.5136773642926</c:v>
                </c:pt>
                <c:pt idx="446" formatCode="General">
                  <c:v>1180.4458653293705</c:v>
                </c:pt>
                <c:pt idx="447" formatCode="General">
                  <c:v>1180.6390884594994</c:v>
                </c:pt>
                <c:pt idx="448" formatCode="General">
                  <c:v>1179.2611024525286</c:v>
                </c:pt>
                <c:pt idx="449" formatCode="General">
                  <c:v>1178.991607034191</c:v>
                </c:pt>
                <c:pt idx="450" formatCode="General">
                  <c:v>1177.8424378918467</c:v>
                </c:pt>
                <c:pt idx="451" formatCode="General">
                  <c:v>1177.4966701853002</c:v>
                </c:pt>
                <c:pt idx="452" formatCode="General">
                  <c:v>1176.7847954953525</c:v>
                </c:pt>
                <c:pt idx="453" formatCode="General">
                  <c:v>1176.0169877940514</c:v>
                </c:pt>
                <c:pt idx="454" formatCode="General">
                  <c:v>1175.6508808106496</c:v>
                </c:pt>
                <c:pt idx="455" formatCode="General">
                  <c:v>1174.7152740752892</c:v>
                </c:pt>
                <c:pt idx="456" formatCode="General">
                  <c:v>1174.1457743233309</c:v>
                </c:pt>
                <c:pt idx="457" formatCode="General">
                  <c:v>1173.3322032491046</c:v>
                </c:pt>
                <c:pt idx="458" formatCode="General">
                  <c:v>1172.5796500054455</c:v>
                </c:pt>
                <c:pt idx="459" formatCode="General">
                  <c:v>1172.1169314569795</c:v>
                </c:pt>
                <c:pt idx="460" formatCode="General">
                  <c:v>1171.0236953259878</c:v>
                </c:pt>
                <c:pt idx="461" formatCode="General">
                  <c:v>1170.708436534725</c:v>
                </c:pt>
                <c:pt idx="462" formatCode="General">
                  <c:v>1169.8948654604987</c:v>
                </c:pt>
                <c:pt idx="463" formatCode="General">
                  <c:v>1169.35078980461</c:v>
                </c:pt>
                <c:pt idx="464" formatCode="General">
                  <c:v>1167.5355093452426</c:v>
                </c:pt>
                <c:pt idx="465" formatCode="General">
                  <c:v>1167.1490630849853</c:v>
                </c:pt>
                <c:pt idx="466" formatCode="General">
                  <c:v>1166.3253223723311</c:v>
                </c:pt>
                <c:pt idx="467" formatCode="General">
                  <c:v>1165.3083585295483</c:v>
                </c:pt>
                <c:pt idx="468" formatCode="General">
                  <c:v>1165.0846264841362</c:v>
                </c:pt>
                <c:pt idx="469" formatCode="General">
                  <c:v>1163.9049484265079</c:v>
                </c:pt>
                <c:pt idx="470" formatCode="General">
                  <c:v>1162.5828954308904</c:v>
                </c:pt>
                <c:pt idx="471" formatCode="General">
                  <c:v>1162.7862881994467</c:v>
                </c:pt>
                <c:pt idx="472" formatCode="General">
                  <c:v>1160.9354140055821</c:v>
                </c:pt>
                <c:pt idx="473" formatCode="General">
                  <c:v>1160.7930390675926</c:v>
                </c:pt>
                <c:pt idx="474" formatCode="General">
                  <c:v>1159.7353966710984</c:v>
                </c:pt>
                <c:pt idx="475" formatCode="General">
                  <c:v>1159.5828520946809</c:v>
                </c:pt>
                <c:pt idx="476" formatCode="General">
                  <c:v>1158.0065581383678</c:v>
                </c:pt>
                <c:pt idx="477" formatCode="General">
                  <c:v>1157.8590983811641</c:v>
                </c:pt>
                <c:pt idx="478" formatCode="General">
                  <c:v>1156.6590810466803</c:v>
                </c:pt>
                <c:pt idx="479" formatCode="General">
                  <c:v>1156.5268757471188</c:v>
                </c:pt>
                <c:pt idx="480" formatCode="General">
                  <c:v>1154.8387157680991</c:v>
                </c:pt>
                <c:pt idx="481" formatCode="General">
                  <c:v>1153.5573413261927</c:v>
                </c:pt>
                <c:pt idx="482" formatCode="General">
                  <c:v>1152.9115692860257</c:v>
                </c:pt>
                <c:pt idx="483" formatCode="General">
                  <c:v>1152.3878329069926</c:v>
                </c:pt>
                <c:pt idx="484" formatCode="General">
                  <c:v>1151.2488334030757</c:v>
                </c:pt>
                <c:pt idx="485" formatCode="General">
                  <c:v>1150.1505124528703</c:v>
                </c:pt>
                <c:pt idx="486" formatCode="General">
                  <c:v>1149.5505037856285</c:v>
                </c:pt>
                <c:pt idx="487" formatCode="General">
                  <c:v>1148.5945577734126</c:v>
                </c:pt>
                <c:pt idx="488" formatCode="General">
                  <c:v>1147.1860628511586</c:v>
                </c:pt>
                <c:pt idx="489" formatCode="General">
                  <c:v>1147.094536105308</c:v>
                </c:pt>
                <c:pt idx="490" formatCode="General">
                  <c:v>1145.2690860075129</c:v>
                </c:pt>
                <c:pt idx="491" formatCode="General">
                  <c:v>1145.325019018866</c:v>
                </c:pt>
                <c:pt idx="492" formatCode="General">
                  <c:v>1144.547041679137</c:v>
                </c:pt>
                <c:pt idx="493" formatCode="General">
                  <c:v>1143.66736795513</c:v>
                </c:pt>
                <c:pt idx="494" formatCode="General">
                  <c:v>1142.009716891394</c:v>
                </c:pt>
                <c:pt idx="495" formatCode="General">
                  <c:v>1140.6012219691397</c:v>
                </c:pt>
                <c:pt idx="496" formatCode="General">
                  <c:v>1140.5707130538563</c:v>
                </c:pt>
                <c:pt idx="497" formatCode="General">
                  <c:v>1139.0249280128264</c:v>
                </c:pt>
                <c:pt idx="498" formatCode="General">
                  <c:v>1138.3537318765896</c:v>
                </c:pt>
                <c:pt idx="499" formatCode="General">
                  <c:v>1137.209647553459</c:v>
                </c:pt>
                <c:pt idx="500" formatCode="General">
                  <c:v>1136.2333622643876</c:v>
                </c:pt>
                <c:pt idx="501" formatCode="General">
                  <c:v>1135.6994562469267</c:v>
                </c:pt>
                <c:pt idx="502" formatCode="General">
                  <c:v>1134.3570639744532</c:v>
                </c:pt>
                <c:pt idx="503" formatCode="General">
                  <c:v>1133.8231579569922</c:v>
                </c:pt>
                <c:pt idx="504" formatCode="General">
                  <c:v>1132.3231362888876</c:v>
                </c:pt>
                <c:pt idx="505" formatCode="General">
                  <c:v>1131.8705873788492</c:v>
                </c:pt>
                <c:pt idx="506" formatCode="General">
                  <c:v>1130.9502351011308</c:v>
                </c:pt>
                <c:pt idx="507" formatCode="General">
                  <c:v>1129.8366596932835</c:v>
                </c:pt>
                <c:pt idx="508" formatCode="General">
                  <c:v>1128.2298568216866</c:v>
                </c:pt>
                <c:pt idx="509" formatCode="General">
                  <c:v>1127.9501917649216</c:v>
                </c:pt>
                <c:pt idx="510" formatCode="General">
                  <c:v>1127.4112009282464</c:v>
                </c:pt>
                <c:pt idx="511" formatCode="General">
                  <c:v>1125.8806703448583</c:v>
                </c:pt>
                <c:pt idx="512" formatCode="General">
                  <c:v>1124.6704833719468</c:v>
                </c:pt>
                <c:pt idx="513" formatCode="General">
                  <c:v>1124.0348809702075</c:v>
                </c:pt>
                <c:pt idx="514" formatCode="General">
                  <c:v>1123.3382607379015</c:v>
                </c:pt>
                <c:pt idx="515" formatCode="General">
                  <c:v>1122.3162120759046</c:v>
                </c:pt>
                <c:pt idx="516" formatCode="General">
                  <c:v>1120.6229672776713</c:v>
                </c:pt>
                <c:pt idx="517" formatCode="General">
                  <c:v>1119.9416015030067</c:v>
                </c:pt>
                <c:pt idx="518" formatCode="General">
                  <c:v>1119.1737938017059</c:v>
                </c:pt>
                <c:pt idx="519" formatCode="General">
                  <c:v>1117.5619061108951</c:v>
                </c:pt>
                <c:pt idx="520" formatCode="General">
                  <c:v>1116.3923976916949</c:v>
                </c:pt>
                <c:pt idx="521" formatCode="General">
                  <c:v>1115.6957774593884</c:v>
                </c:pt>
                <c:pt idx="522" formatCode="General">
                  <c:v>1115.0042420462962</c:v>
                </c:pt>
                <c:pt idx="523" formatCode="General">
                  <c:v>1113.3364213441323</c:v>
                </c:pt>
                <c:pt idx="524" formatCode="General">
                  <c:v>1112.9092965301636</c:v>
                </c:pt>
                <c:pt idx="525" formatCode="General">
                  <c:v>1112.0194531677284</c:v>
                </c:pt>
                <c:pt idx="526" formatCode="General">
                  <c:v>1110.8753688445979</c:v>
                </c:pt>
                <c:pt idx="527" formatCode="General">
                  <c:v>1109.7872175328203</c:v>
                </c:pt>
                <c:pt idx="528" formatCode="General">
                  <c:v>1108.1244816498704</c:v>
                </c:pt>
                <c:pt idx="529" formatCode="General">
                  <c:v>1107.2854864795745</c:v>
                </c:pt>
                <c:pt idx="530" formatCode="General">
                  <c:v>1106.4363216708509</c:v>
                </c:pt>
                <c:pt idx="531" formatCode="General">
                  <c:v>1105.480375658635</c:v>
                </c:pt>
                <c:pt idx="532" formatCode="General">
                  <c:v>1104.4278180813549</c:v>
                </c:pt>
                <c:pt idx="533" formatCode="General">
                  <c:v>1102.9684749669616</c:v>
                </c:pt>
                <c:pt idx="534" formatCode="General">
                  <c:v>1102.2769395538694</c:v>
                </c:pt>
                <c:pt idx="535" formatCode="General">
                  <c:v>1101.6515067905577</c:v>
                </c:pt>
                <c:pt idx="536" formatCode="General">
                  <c:v>1099.8870745233296</c:v>
                </c:pt>
                <c:pt idx="537" formatCode="General">
                  <c:v>1099.037909714606</c:v>
                </c:pt>
                <c:pt idx="538" formatCode="General">
                  <c:v>1098.2650171940911</c:v>
                </c:pt>
                <c:pt idx="539" formatCode="General">
                  <c:v>1097.1107632325325</c:v>
                </c:pt>
                <c:pt idx="540" formatCode="General">
                  <c:v>1095.590402287572</c:v>
                </c:pt>
                <c:pt idx="541" formatCode="General">
                  <c:v>1093.7395280937073</c:v>
                </c:pt>
                <c:pt idx="542" formatCode="General">
                  <c:v>1093.6124076133597</c:v>
                </c:pt>
                <c:pt idx="543" formatCode="General">
                  <c:v>1092.1734037758217</c:v>
                </c:pt>
                <c:pt idx="544" formatCode="General">
                  <c:v>1091.3038996902426</c:v>
                </c:pt>
                <c:pt idx="545" formatCode="General">
                  <c:v>1089.9157440448441</c:v>
                </c:pt>
                <c:pt idx="546" formatCode="General">
                  <c:v>1089.3360746544579</c:v>
                </c:pt>
                <c:pt idx="547" formatCode="General">
                  <c:v>1087.6835084099357</c:v>
                </c:pt>
                <c:pt idx="548" formatCode="General">
                  <c:v>1086.6106115558</c:v>
                </c:pt>
                <c:pt idx="549" formatCode="General">
                  <c:v>1084.9580453112778</c:v>
                </c:pt>
                <c:pt idx="550" formatCode="General">
                  <c:v>1084.8105855540744</c:v>
                </c:pt>
                <c:pt idx="551" formatCode="General">
                  <c:v>1083.0461532868462</c:v>
                </c:pt>
                <c:pt idx="552" formatCode="General">
                  <c:v>1081.7190154720145</c:v>
                </c:pt>
                <c:pt idx="553" formatCode="General">
                  <c:v>1080.9257836746438</c:v>
                </c:pt>
                <c:pt idx="554" formatCode="General">
                  <c:v>1079.3749138144001</c:v>
                </c:pt>
                <c:pt idx="555" formatCode="General">
                  <c:v>1078.3579499716175</c:v>
                </c:pt>
                <c:pt idx="556" formatCode="General">
                  <c:v>1076.8935220380099</c:v>
                </c:pt>
                <c:pt idx="557" formatCode="General">
                  <c:v>1075.174853143707</c:v>
                </c:pt>
                <c:pt idx="558" formatCode="General">
                  <c:v>1073.8375456904478</c:v>
                </c:pt>
                <c:pt idx="559" formatCode="General">
                  <c:v>1072.3171847454873</c:v>
                </c:pt>
                <c:pt idx="560" formatCode="General">
                  <c:v>1071.4781895751914</c:v>
                </c:pt>
                <c:pt idx="561" formatCode="General">
                  <c:v>1070.8832657271637</c:v>
                </c:pt>
                <c:pt idx="562" formatCode="General">
                  <c:v>1069.1137486407215</c:v>
                </c:pt>
                <c:pt idx="563" formatCode="General">
                  <c:v>1066.8865978250271</c:v>
                </c:pt>
                <c:pt idx="564" formatCode="General">
                  <c:v>1066.0781115700149</c:v>
                </c:pt>
                <c:pt idx="565" formatCode="General">
                  <c:v>1064.0492687036631</c:v>
                </c:pt>
                <c:pt idx="566" formatCode="General">
                  <c:v>1062.7831487193985</c:v>
                </c:pt>
                <c:pt idx="567" formatCode="General">
                  <c:v>1061.3644841587163</c:v>
                </c:pt>
                <c:pt idx="568" formatCode="General">
                  <c:v>1059.1678422583054</c:v>
                </c:pt>
                <c:pt idx="569" formatCode="General">
                  <c:v>1057.9627401046077</c:v>
                </c:pt>
                <c:pt idx="570" formatCode="General">
                  <c:v>1055.6389777238492</c:v>
                </c:pt>
                <c:pt idx="571" formatCode="General">
                  <c:v>1053.6558982304225</c:v>
                </c:pt>
                <c:pt idx="572" formatCode="General">
                  <c:v>1052.0643498164675</c:v>
                </c:pt>
                <c:pt idx="573" formatCode="General">
                  <c:v>1050.6050067020742</c:v>
                </c:pt>
                <c:pt idx="574" formatCode="General">
                  <c:v>1046.2066380820384</c:v>
                </c:pt>
                <c:pt idx="575" formatCode="General">
                  <c:v>1039.6217972000197</c:v>
                </c:pt>
                <c:pt idx="576" formatCode="General">
                  <c:v>1023.9605540211643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187-407F-AB71-C956BBA56614}"/>
            </c:ext>
          </c:extLst>
        </c:ser>
        <c:ser>
          <c:idx val="2"/>
          <c:order val="2"/>
          <c:tx>
            <c:strRef>
              <c:f>'46NTAX'!$B$2</c:f>
              <c:strCache>
                <c:ptCount val="1"/>
                <c:pt idx="0">
                  <c:v>AWA_4_03_Rz</c:v>
                </c:pt>
              </c:strCache>
            </c:strRef>
          </c:tx>
          <c:spPr>
            <a:ln w="28575" cap="rnd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'46NTAX'!$H$22:$H$619</c:f>
              <c:numCache>
                <c:formatCode>0.000</c:formatCode>
                <c:ptCount val="598"/>
                <c:pt idx="0">
                  <c:v>4.1327231362459213E-5</c:v>
                </c:pt>
                <c:pt idx="1">
                  <c:v>3.9461675362459215E-5</c:v>
                </c:pt>
                <c:pt idx="2">
                  <c:v>3.8500235362459212E-5</c:v>
                </c:pt>
                <c:pt idx="3">
                  <c:v>3.618131136245921E-5</c:v>
                </c:pt>
                <c:pt idx="4">
                  <c:v>3.6483551362459212E-5</c:v>
                </c:pt>
                <c:pt idx="5">
                  <c:v>3.5931191362459216E-5</c:v>
                </c:pt>
                <c:pt idx="6">
                  <c:v>5.7770711362459211E-5</c:v>
                </c:pt>
                <c:pt idx="7">
                  <c:v>8.5183631362459222E-5</c:v>
                </c:pt>
                <c:pt idx="8">
                  <c:v>1.1267443136245921E-4</c:v>
                </c:pt>
                <c:pt idx="9">
                  <c:v>1.287920313624592E-4</c:v>
                </c:pt>
                <c:pt idx="10">
                  <c:v>1.5858123136245923E-4</c:v>
                </c:pt>
                <c:pt idx="11">
                  <c:v>1.821324313624592E-4</c:v>
                </c:pt>
                <c:pt idx="12">
                  <c:v>2.1434443136245923E-4</c:v>
                </c:pt>
                <c:pt idx="13">
                  <c:v>2.4603043136245921E-4</c:v>
                </c:pt>
                <c:pt idx="14">
                  <c:v>2.8047283136245922E-4</c:v>
                </c:pt>
                <c:pt idx="15">
                  <c:v>3.1077523136245925E-4</c:v>
                </c:pt>
                <c:pt idx="16">
                  <c:v>3.5889403136245924E-4</c:v>
                </c:pt>
                <c:pt idx="17">
                  <c:v>3.8190843136245918E-4</c:v>
                </c:pt>
                <c:pt idx="18">
                  <c:v>4.2224723136245925E-4</c:v>
                </c:pt>
                <c:pt idx="19">
                  <c:v>4.6115123136245928E-4</c:v>
                </c:pt>
                <c:pt idx="20">
                  <c:v>5.0202323136245923E-4</c:v>
                </c:pt>
                <c:pt idx="21">
                  <c:v>5.4569923136245921E-4</c:v>
                </c:pt>
                <c:pt idx="22">
                  <c:v>5.826552313624592E-4</c:v>
                </c:pt>
                <c:pt idx="23">
                  <c:v>6.2195923136245919E-4</c:v>
                </c:pt>
                <c:pt idx="24">
                  <c:v>6.6832323136245921E-4</c:v>
                </c:pt>
                <c:pt idx="25">
                  <c:v>7.1769123136245926E-4</c:v>
                </c:pt>
                <c:pt idx="26">
                  <c:v>7.5732323136245921E-4</c:v>
                </c:pt>
                <c:pt idx="27">
                  <c:v>8.0441123136245924E-4</c:v>
                </c:pt>
                <c:pt idx="28">
                  <c:v>8.5175923136245914E-4</c:v>
                </c:pt>
                <c:pt idx="29">
                  <c:v>8.9944723136245919E-4</c:v>
                </c:pt>
                <c:pt idx="30">
                  <c:v>9.4303523136245919E-4</c:v>
                </c:pt>
                <c:pt idx="31">
                  <c:v>9.8619123136245912E-4</c:v>
                </c:pt>
                <c:pt idx="32">
                  <c:v>1.0383432313624593E-3</c:v>
                </c:pt>
                <c:pt idx="33">
                  <c:v>1.0827632313624592E-3</c:v>
                </c:pt>
                <c:pt idx="34">
                  <c:v>1.1306192313624592E-3</c:v>
                </c:pt>
                <c:pt idx="35">
                  <c:v>1.1850432313624593E-3</c:v>
                </c:pt>
                <c:pt idx="36">
                  <c:v>1.2319232313624591E-3</c:v>
                </c:pt>
                <c:pt idx="37">
                  <c:v>1.2822592313624591E-3</c:v>
                </c:pt>
                <c:pt idx="38">
                  <c:v>1.330175231362459E-3</c:v>
                </c:pt>
                <c:pt idx="39">
                  <c:v>1.3849272313624591E-3</c:v>
                </c:pt>
                <c:pt idx="40">
                  <c:v>1.4312512313624591E-3</c:v>
                </c:pt>
                <c:pt idx="41">
                  <c:v>1.482563231362459E-3</c:v>
                </c:pt>
                <c:pt idx="42">
                  <c:v>1.5294312313624591E-3</c:v>
                </c:pt>
                <c:pt idx="43">
                  <c:v>1.5867552313624592E-3</c:v>
                </c:pt>
                <c:pt idx="44">
                  <c:v>1.634683231362459E-3</c:v>
                </c:pt>
                <c:pt idx="45">
                  <c:v>1.6857792313624592E-3</c:v>
                </c:pt>
                <c:pt idx="46">
                  <c:v>1.726651231362459E-3</c:v>
                </c:pt>
                <c:pt idx="47">
                  <c:v>1.775567231362459E-3</c:v>
                </c:pt>
                <c:pt idx="48">
                  <c:v>1.8392672313624593E-3</c:v>
                </c:pt>
                <c:pt idx="49">
                  <c:v>1.890303231362459E-3</c:v>
                </c:pt>
                <c:pt idx="50">
                  <c:v>1.944567231362459E-3</c:v>
                </c:pt>
                <c:pt idx="51">
                  <c:v>1.987723231362459E-3</c:v>
                </c:pt>
                <c:pt idx="52">
                  <c:v>2.0449832313624589E-3</c:v>
                </c:pt>
                <c:pt idx="53">
                  <c:v>2.102939231362459E-3</c:v>
                </c:pt>
                <c:pt idx="54">
                  <c:v>2.1585112313624592E-3</c:v>
                </c:pt>
                <c:pt idx="55">
                  <c:v>2.2024592313624591E-3</c:v>
                </c:pt>
                <c:pt idx="56">
                  <c:v>2.2554032313624591E-3</c:v>
                </c:pt>
                <c:pt idx="57">
                  <c:v>2.311883231362459E-3</c:v>
                </c:pt>
                <c:pt idx="58">
                  <c:v>2.3521952313624592E-3</c:v>
                </c:pt>
                <c:pt idx="59">
                  <c:v>2.4147112313624591E-3</c:v>
                </c:pt>
                <c:pt idx="60">
                  <c:v>2.4651152313624591E-3</c:v>
                </c:pt>
                <c:pt idx="61">
                  <c:v>2.5189632313624595E-3</c:v>
                </c:pt>
                <c:pt idx="62">
                  <c:v>2.5720472313624592E-3</c:v>
                </c:pt>
                <c:pt idx="63">
                  <c:v>2.6239192313624593E-3</c:v>
                </c:pt>
                <c:pt idx="64">
                  <c:v>2.668851231362459E-3</c:v>
                </c:pt>
                <c:pt idx="65">
                  <c:v>2.7249472313624588E-3</c:v>
                </c:pt>
                <c:pt idx="66">
                  <c:v>2.778119231362459E-3</c:v>
                </c:pt>
                <c:pt idx="67">
                  <c:v>2.8303352313624589E-3</c:v>
                </c:pt>
                <c:pt idx="68">
                  <c:v>2.8833472313624592E-3</c:v>
                </c:pt>
                <c:pt idx="69">
                  <c:v>2.9374752313624593E-3</c:v>
                </c:pt>
                <c:pt idx="70">
                  <c:v>2.9870352313624594E-3</c:v>
                </c:pt>
                <c:pt idx="71">
                  <c:v>3.0411152313624592E-3</c:v>
                </c:pt>
                <c:pt idx="72">
                  <c:v>3.0935792313624587E-3</c:v>
                </c:pt>
                <c:pt idx="73">
                  <c:v>3.1394752313624592E-3</c:v>
                </c:pt>
                <c:pt idx="74">
                  <c:v>3.1877552313624592E-3</c:v>
                </c:pt>
                <c:pt idx="75">
                  <c:v>3.2404992313624591E-3</c:v>
                </c:pt>
                <c:pt idx="76">
                  <c:v>3.2986872313624594E-3</c:v>
                </c:pt>
                <c:pt idx="77">
                  <c:v>3.3475352313624591E-3</c:v>
                </c:pt>
                <c:pt idx="78">
                  <c:v>3.3987912313624591E-3</c:v>
                </c:pt>
                <c:pt idx="79">
                  <c:v>3.4512872313624595E-3</c:v>
                </c:pt>
                <c:pt idx="80">
                  <c:v>3.5046672313624586E-3</c:v>
                </c:pt>
                <c:pt idx="81">
                  <c:v>3.5539152313624591E-3</c:v>
                </c:pt>
                <c:pt idx="82">
                  <c:v>3.6050872313624594E-3</c:v>
                </c:pt>
                <c:pt idx="83">
                  <c:v>3.660395231362459E-3</c:v>
                </c:pt>
                <c:pt idx="84">
                  <c:v>3.7078392313624592E-3</c:v>
                </c:pt>
                <c:pt idx="85">
                  <c:v>3.7548032313624593E-3</c:v>
                </c:pt>
                <c:pt idx="86">
                  <c:v>3.8252352313624593E-3</c:v>
                </c:pt>
                <c:pt idx="87">
                  <c:v>3.8553672313624593E-3</c:v>
                </c:pt>
                <c:pt idx="88">
                  <c:v>3.912775231362459E-3</c:v>
                </c:pt>
                <c:pt idx="89">
                  <c:v>3.9648472313624592E-3</c:v>
                </c:pt>
                <c:pt idx="90">
                  <c:v>4.0167232313624594E-3</c:v>
                </c:pt>
                <c:pt idx="91">
                  <c:v>4.066967231362459E-3</c:v>
                </c:pt>
                <c:pt idx="92">
                  <c:v>4.1211672313624589E-3</c:v>
                </c:pt>
                <c:pt idx="93">
                  <c:v>4.1687272313624592E-3</c:v>
                </c:pt>
                <c:pt idx="94">
                  <c:v>4.2189672313624593E-3</c:v>
                </c:pt>
                <c:pt idx="95">
                  <c:v>4.2704472313624588E-3</c:v>
                </c:pt>
                <c:pt idx="96">
                  <c:v>4.3266872313624588E-3</c:v>
                </c:pt>
                <c:pt idx="97">
                  <c:v>4.3770072313624592E-3</c:v>
                </c:pt>
                <c:pt idx="98">
                  <c:v>4.4386072313624594E-3</c:v>
                </c:pt>
                <c:pt idx="99">
                  <c:v>4.4903272313624593E-3</c:v>
                </c:pt>
                <c:pt idx="100">
                  <c:v>4.5450072313624589E-3</c:v>
                </c:pt>
                <c:pt idx="101">
                  <c:v>4.5957272313624595E-3</c:v>
                </c:pt>
                <c:pt idx="102">
                  <c:v>4.6710872313624587E-3</c:v>
                </c:pt>
                <c:pt idx="103">
                  <c:v>4.7345272313624592E-3</c:v>
                </c:pt>
                <c:pt idx="104">
                  <c:v>4.8068072313624593E-3</c:v>
                </c:pt>
                <c:pt idx="105">
                  <c:v>4.8843672313624593E-3</c:v>
                </c:pt>
                <c:pt idx="106">
                  <c:v>4.9719672313624595E-3</c:v>
                </c:pt>
                <c:pt idx="107">
                  <c:v>5.0594472313624595E-3</c:v>
                </c:pt>
                <c:pt idx="108">
                  <c:v>5.1536872313624593E-3</c:v>
                </c:pt>
                <c:pt idx="109">
                  <c:v>5.2660072313624592E-3</c:v>
                </c:pt>
                <c:pt idx="110">
                  <c:v>5.3754072313624592E-3</c:v>
                </c:pt>
                <c:pt idx="111">
                  <c:v>5.4884472313624592E-3</c:v>
                </c:pt>
                <c:pt idx="112">
                  <c:v>5.6149672313624589E-3</c:v>
                </c:pt>
                <c:pt idx="113">
                  <c:v>5.7360872313624587E-3</c:v>
                </c:pt>
                <c:pt idx="114">
                  <c:v>5.8813672313624589E-3</c:v>
                </c:pt>
                <c:pt idx="115">
                  <c:v>6.0024472313624589E-3</c:v>
                </c:pt>
                <c:pt idx="116">
                  <c:v>6.1422872313624585E-3</c:v>
                </c:pt>
                <c:pt idx="117">
                  <c:v>6.2864072313624586E-3</c:v>
                </c:pt>
                <c:pt idx="118">
                  <c:v>6.4220072313624591E-3</c:v>
                </c:pt>
                <c:pt idx="119">
                  <c:v>6.5597672313624589E-3</c:v>
                </c:pt>
                <c:pt idx="120">
                  <c:v>6.7162072313624588E-3</c:v>
                </c:pt>
                <c:pt idx="121">
                  <c:v>6.8490872313624598E-3</c:v>
                </c:pt>
                <c:pt idx="122">
                  <c:v>7.0117272313624593E-3</c:v>
                </c:pt>
                <c:pt idx="123">
                  <c:v>7.1708472313624597E-3</c:v>
                </c:pt>
                <c:pt idx="124">
                  <c:v>7.3272872313624596E-3</c:v>
                </c:pt>
                <c:pt idx="125">
                  <c:v>7.486007231362459E-3</c:v>
                </c:pt>
                <c:pt idx="126">
                  <c:v>7.6442872313624592E-3</c:v>
                </c:pt>
                <c:pt idx="127">
                  <c:v>7.8162472313624588E-3</c:v>
                </c:pt>
                <c:pt idx="128">
                  <c:v>7.9736472313624591E-3</c:v>
                </c:pt>
                <c:pt idx="129">
                  <c:v>8.1526872313624592E-3</c:v>
                </c:pt>
                <c:pt idx="130">
                  <c:v>8.3061272313624587E-3</c:v>
                </c:pt>
                <c:pt idx="131">
                  <c:v>8.4820872313624597E-3</c:v>
                </c:pt>
                <c:pt idx="132">
                  <c:v>8.6598872313624585E-3</c:v>
                </c:pt>
                <c:pt idx="133">
                  <c:v>8.840607231362459E-3</c:v>
                </c:pt>
                <c:pt idx="134">
                  <c:v>9.0191672313624585E-3</c:v>
                </c:pt>
                <c:pt idx="135">
                  <c:v>9.1856472313624586E-3</c:v>
                </c:pt>
                <c:pt idx="136">
                  <c:v>9.3631272313624593E-3</c:v>
                </c:pt>
                <c:pt idx="137">
                  <c:v>9.540767231362459E-3</c:v>
                </c:pt>
                <c:pt idx="138">
                  <c:v>9.7061272313624589E-3</c:v>
                </c:pt>
                <c:pt idx="139">
                  <c:v>9.8841272313624599E-3</c:v>
                </c:pt>
                <c:pt idx="140">
                  <c:v>1.008800723136246E-2</c:v>
                </c:pt>
                <c:pt idx="141">
                  <c:v>1.0270127231362461E-2</c:v>
                </c:pt>
                <c:pt idx="142">
                  <c:v>1.045668723136246E-2</c:v>
                </c:pt>
                <c:pt idx="143">
                  <c:v>1.0636087231362461E-2</c:v>
                </c:pt>
                <c:pt idx="144">
                  <c:v>1.0824007231362461E-2</c:v>
                </c:pt>
                <c:pt idx="145">
                  <c:v>1.103900723136246E-2</c:v>
                </c:pt>
                <c:pt idx="146">
                  <c:v>1.1213207231362462E-2</c:v>
                </c:pt>
                <c:pt idx="147">
                  <c:v>1.1423287231362459E-2</c:v>
                </c:pt>
                <c:pt idx="148">
                  <c:v>1.1604207231362461E-2</c:v>
                </c:pt>
                <c:pt idx="149">
                  <c:v>1.180000723136246E-2</c:v>
                </c:pt>
                <c:pt idx="150">
                  <c:v>1.2000927231362458E-2</c:v>
                </c:pt>
                <c:pt idx="151">
                  <c:v>1.2199047231362461E-2</c:v>
                </c:pt>
                <c:pt idx="152">
                  <c:v>1.239876723136246E-2</c:v>
                </c:pt>
                <c:pt idx="153">
                  <c:v>1.2594047231362459E-2</c:v>
                </c:pt>
                <c:pt idx="154">
                  <c:v>1.278032723136246E-2</c:v>
                </c:pt>
                <c:pt idx="155">
                  <c:v>1.2978647231362462E-2</c:v>
                </c:pt>
                <c:pt idx="156">
                  <c:v>1.319596723136246E-2</c:v>
                </c:pt>
                <c:pt idx="157">
                  <c:v>1.3388127231362462E-2</c:v>
                </c:pt>
                <c:pt idx="158">
                  <c:v>1.3602087231362461E-2</c:v>
                </c:pt>
                <c:pt idx="159">
                  <c:v>1.3780407231362458E-2</c:v>
                </c:pt>
                <c:pt idx="160">
                  <c:v>1.399016723136246E-2</c:v>
                </c:pt>
                <c:pt idx="161">
                  <c:v>1.418724723136246E-2</c:v>
                </c:pt>
                <c:pt idx="162">
                  <c:v>1.4378847231362459E-2</c:v>
                </c:pt>
                <c:pt idx="163">
                  <c:v>1.4589007231362461E-2</c:v>
                </c:pt>
                <c:pt idx="164">
                  <c:v>1.4788887231362459E-2</c:v>
                </c:pt>
                <c:pt idx="165">
                  <c:v>1.499792723136246E-2</c:v>
                </c:pt>
                <c:pt idx="166">
                  <c:v>1.521032723136246E-2</c:v>
                </c:pt>
                <c:pt idx="167">
                  <c:v>1.540368723136246E-2</c:v>
                </c:pt>
                <c:pt idx="168">
                  <c:v>1.5631127231362462E-2</c:v>
                </c:pt>
                <c:pt idx="169">
                  <c:v>1.5816887231362459E-2</c:v>
                </c:pt>
                <c:pt idx="170">
                  <c:v>1.6018567231362458E-2</c:v>
                </c:pt>
                <c:pt idx="171">
                  <c:v>1.6242687231362459E-2</c:v>
                </c:pt>
                <c:pt idx="172">
                  <c:v>1.6438367231362459E-2</c:v>
                </c:pt>
                <c:pt idx="173">
                  <c:v>1.6642007231362461E-2</c:v>
                </c:pt>
                <c:pt idx="174">
                  <c:v>1.6838007231362459E-2</c:v>
                </c:pt>
                <c:pt idx="175">
                  <c:v>1.704472723136246E-2</c:v>
                </c:pt>
                <c:pt idx="176">
                  <c:v>1.7258927231362461E-2</c:v>
                </c:pt>
                <c:pt idx="177">
                  <c:v>1.7449127231362459E-2</c:v>
                </c:pt>
                <c:pt idx="178">
                  <c:v>1.7643807231362461E-2</c:v>
                </c:pt>
                <c:pt idx="179">
                  <c:v>1.7874647231362461E-2</c:v>
                </c:pt>
                <c:pt idx="180">
                  <c:v>1.8069127231362461E-2</c:v>
                </c:pt>
                <c:pt idx="181">
                  <c:v>1.8279767231362459E-2</c:v>
                </c:pt>
                <c:pt idx="182">
                  <c:v>1.8489247231362461E-2</c:v>
                </c:pt>
                <c:pt idx="183">
                  <c:v>1.869388723136246E-2</c:v>
                </c:pt>
                <c:pt idx="184">
                  <c:v>1.888960723136246E-2</c:v>
                </c:pt>
                <c:pt idx="185">
                  <c:v>1.9119847231362463E-2</c:v>
                </c:pt>
                <c:pt idx="186">
                  <c:v>1.931368723136246E-2</c:v>
                </c:pt>
                <c:pt idx="187">
                  <c:v>1.9511447231362458E-2</c:v>
                </c:pt>
                <c:pt idx="188">
                  <c:v>1.9739687231362459E-2</c:v>
                </c:pt>
                <c:pt idx="189">
                  <c:v>1.9936727231362462E-2</c:v>
                </c:pt>
                <c:pt idx="190">
                  <c:v>2.0150487231362459E-2</c:v>
                </c:pt>
                <c:pt idx="191">
                  <c:v>2.0369127231362458E-2</c:v>
                </c:pt>
                <c:pt idx="192">
                  <c:v>2.0563087231362454E-2</c:v>
                </c:pt>
                <c:pt idx="193">
                  <c:v>2.0766167231362459E-2</c:v>
                </c:pt>
                <c:pt idx="194">
                  <c:v>2.098096723136246E-2</c:v>
                </c:pt>
                <c:pt idx="195">
                  <c:v>2.1160127231362461E-2</c:v>
                </c:pt>
                <c:pt idx="196">
                  <c:v>2.1389487231362456E-2</c:v>
                </c:pt>
                <c:pt idx="197">
                  <c:v>2.1597167231362461E-2</c:v>
                </c:pt>
                <c:pt idx="198">
                  <c:v>2.180704723136246E-2</c:v>
                </c:pt>
                <c:pt idx="199">
                  <c:v>2.2026087231362457E-2</c:v>
                </c:pt>
                <c:pt idx="200">
                  <c:v>2.2239847231362457E-2</c:v>
                </c:pt>
                <c:pt idx="201">
                  <c:v>2.2439967231362455E-2</c:v>
                </c:pt>
                <c:pt idx="202">
                  <c:v>2.265128723136246E-2</c:v>
                </c:pt>
                <c:pt idx="203">
                  <c:v>2.2995727231362461E-2</c:v>
                </c:pt>
                <c:pt idx="204">
                  <c:v>2.312036723136246E-2</c:v>
                </c:pt>
                <c:pt idx="205">
                  <c:v>2.3315647231362459E-2</c:v>
                </c:pt>
                <c:pt idx="206">
                  <c:v>2.3533087231362458E-2</c:v>
                </c:pt>
                <c:pt idx="207">
                  <c:v>2.3741447231362459E-2</c:v>
                </c:pt>
                <c:pt idx="208">
                  <c:v>2.3973247231362457E-2</c:v>
                </c:pt>
                <c:pt idx="209">
                  <c:v>2.418300723136246E-2</c:v>
                </c:pt>
                <c:pt idx="210">
                  <c:v>2.4408967231362461E-2</c:v>
                </c:pt>
                <c:pt idx="211">
                  <c:v>2.4609087231362459E-2</c:v>
                </c:pt>
                <c:pt idx="212">
                  <c:v>2.4803207231362458E-2</c:v>
                </c:pt>
                <c:pt idx="213">
                  <c:v>2.5003927231362456E-2</c:v>
                </c:pt>
                <c:pt idx="214">
                  <c:v>2.5219247231362457E-2</c:v>
                </c:pt>
                <c:pt idx="215">
                  <c:v>2.5421687231362459E-2</c:v>
                </c:pt>
                <c:pt idx="216">
                  <c:v>2.5638527231362458E-2</c:v>
                </c:pt>
                <c:pt idx="217">
                  <c:v>2.5853927231362456E-2</c:v>
                </c:pt>
                <c:pt idx="218">
                  <c:v>2.6068047231362457E-2</c:v>
                </c:pt>
                <c:pt idx="219">
                  <c:v>2.6268087231362456E-2</c:v>
                </c:pt>
                <c:pt idx="220">
                  <c:v>2.6477687231362457E-2</c:v>
                </c:pt>
                <c:pt idx="221">
                  <c:v>2.6669967231362456E-2</c:v>
                </c:pt>
                <c:pt idx="222">
                  <c:v>2.6896247231362459E-2</c:v>
                </c:pt>
                <c:pt idx="223">
                  <c:v>2.7122447231362458E-2</c:v>
                </c:pt>
                <c:pt idx="224">
                  <c:v>2.732764723136246E-2</c:v>
                </c:pt>
                <c:pt idx="225">
                  <c:v>2.7520167231362459E-2</c:v>
                </c:pt>
                <c:pt idx="226">
                  <c:v>2.7736247231362459E-2</c:v>
                </c:pt>
                <c:pt idx="227">
                  <c:v>2.7930927231362458E-2</c:v>
                </c:pt>
                <c:pt idx="228">
                  <c:v>2.8130807231362458E-2</c:v>
                </c:pt>
                <c:pt idx="229">
                  <c:v>2.8339127231362459E-2</c:v>
                </c:pt>
                <c:pt idx="230">
                  <c:v>2.8533327231362461E-2</c:v>
                </c:pt>
                <c:pt idx="231">
                  <c:v>2.8751447231362456E-2</c:v>
                </c:pt>
                <c:pt idx="232">
                  <c:v>2.8955687231362458E-2</c:v>
                </c:pt>
                <c:pt idx="233">
                  <c:v>2.9178687231362459E-2</c:v>
                </c:pt>
                <c:pt idx="234">
                  <c:v>2.9393647231362459E-2</c:v>
                </c:pt>
                <c:pt idx="235">
                  <c:v>2.959384723136246E-2</c:v>
                </c:pt>
                <c:pt idx="236">
                  <c:v>2.9800927231362458E-2</c:v>
                </c:pt>
                <c:pt idx="237">
                  <c:v>3.0010407231362456E-2</c:v>
                </c:pt>
                <c:pt idx="238">
                  <c:v>3.0208767231362458E-2</c:v>
                </c:pt>
                <c:pt idx="239">
                  <c:v>3.0411967231362459E-2</c:v>
                </c:pt>
                <c:pt idx="240">
                  <c:v>3.0616727231362457E-2</c:v>
                </c:pt>
                <c:pt idx="241">
                  <c:v>3.0839767231362458E-2</c:v>
                </c:pt>
                <c:pt idx="242">
                  <c:v>3.1044607231362459E-2</c:v>
                </c:pt>
                <c:pt idx="243">
                  <c:v>3.1242167231362458E-2</c:v>
                </c:pt>
                <c:pt idx="244">
                  <c:v>3.1458807231362462E-2</c:v>
                </c:pt>
                <c:pt idx="245">
                  <c:v>3.1653847231362463E-2</c:v>
                </c:pt>
                <c:pt idx="246">
                  <c:v>3.1850207231362455E-2</c:v>
                </c:pt>
                <c:pt idx="247">
                  <c:v>3.2059727231362453E-2</c:v>
                </c:pt>
                <c:pt idx="248">
                  <c:v>3.2296807231362454E-2</c:v>
                </c:pt>
                <c:pt idx="249">
                  <c:v>3.2497127231362458E-2</c:v>
                </c:pt>
                <c:pt idx="250">
                  <c:v>3.2708207231362453E-2</c:v>
                </c:pt>
                <c:pt idx="251">
                  <c:v>3.2905287231362455E-2</c:v>
                </c:pt>
                <c:pt idx="252">
                  <c:v>3.3116767231362455E-2</c:v>
                </c:pt>
                <c:pt idx="253">
                  <c:v>3.3321407231362461E-2</c:v>
                </c:pt>
                <c:pt idx="254">
                  <c:v>3.3526527231362457E-2</c:v>
                </c:pt>
                <c:pt idx="255">
                  <c:v>3.3720807231362462E-2</c:v>
                </c:pt>
                <c:pt idx="256">
                  <c:v>3.3948447231362457E-2</c:v>
                </c:pt>
                <c:pt idx="257">
                  <c:v>3.4160887231362458E-2</c:v>
                </c:pt>
                <c:pt idx="258">
                  <c:v>3.4354367231362454E-2</c:v>
                </c:pt>
                <c:pt idx="259">
                  <c:v>3.4563767231362459E-2</c:v>
                </c:pt>
                <c:pt idx="260">
                  <c:v>3.4766527231362455E-2</c:v>
                </c:pt>
                <c:pt idx="261">
                  <c:v>3.4986367231362461E-2</c:v>
                </c:pt>
                <c:pt idx="262">
                  <c:v>3.5199487231362458E-2</c:v>
                </c:pt>
                <c:pt idx="263">
                  <c:v>3.5398887231362461E-2</c:v>
                </c:pt>
                <c:pt idx="264">
                  <c:v>3.5616927231362457E-2</c:v>
                </c:pt>
                <c:pt idx="265">
                  <c:v>3.5820447231362455E-2</c:v>
                </c:pt>
                <c:pt idx="266">
                  <c:v>3.6047207231362462E-2</c:v>
                </c:pt>
                <c:pt idx="267">
                  <c:v>3.6241647231362459E-2</c:v>
                </c:pt>
                <c:pt idx="268">
                  <c:v>3.6474807231362455E-2</c:v>
                </c:pt>
                <c:pt idx="269">
                  <c:v>3.667492723136246E-2</c:v>
                </c:pt>
                <c:pt idx="270">
                  <c:v>3.688880723136246E-2</c:v>
                </c:pt>
                <c:pt idx="271">
                  <c:v>3.7087927231362457E-2</c:v>
                </c:pt>
                <c:pt idx="272">
                  <c:v>3.7303287231362454E-2</c:v>
                </c:pt>
                <c:pt idx="273">
                  <c:v>3.7505367231362462E-2</c:v>
                </c:pt>
                <c:pt idx="274">
                  <c:v>3.7713527231362461E-2</c:v>
                </c:pt>
                <c:pt idx="275">
                  <c:v>3.792868723136246E-2</c:v>
                </c:pt>
                <c:pt idx="276">
                  <c:v>3.8151967231362459E-2</c:v>
                </c:pt>
                <c:pt idx="277">
                  <c:v>3.8358887231362458E-2</c:v>
                </c:pt>
                <c:pt idx="278">
                  <c:v>3.8590367231362457E-2</c:v>
                </c:pt>
                <c:pt idx="279">
                  <c:v>3.8810247231362456E-2</c:v>
                </c:pt>
                <c:pt idx="280">
                  <c:v>3.902332723136246E-2</c:v>
                </c:pt>
                <c:pt idx="281">
                  <c:v>3.9248287231362457E-2</c:v>
                </c:pt>
                <c:pt idx="282">
                  <c:v>3.9481927231362457E-2</c:v>
                </c:pt>
                <c:pt idx="283">
                  <c:v>3.9681887231362456E-2</c:v>
                </c:pt>
                <c:pt idx="284">
                  <c:v>3.989272723136246E-2</c:v>
                </c:pt>
                <c:pt idx="285">
                  <c:v>4.0104927231362462E-2</c:v>
                </c:pt>
                <c:pt idx="286">
                  <c:v>4.0301727231362466E-2</c:v>
                </c:pt>
                <c:pt idx="287">
                  <c:v>4.0513327231362466E-2</c:v>
                </c:pt>
                <c:pt idx="288">
                  <c:v>4.0729327231362467E-2</c:v>
                </c:pt>
                <c:pt idx="289">
                  <c:v>4.0934127231362458E-2</c:v>
                </c:pt>
                <c:pt idx="290">
                  <c:v>4.1167327231362461E-2</c:v>
                </c:pt>
                <c:pt idx="291">
                  <c:v>4.1387727231362463E-2</c:v>
                </c:pt>
                <c:pt idx="292">
                  <c:v>4.1614527231362469E-2</c:v>
                </c:pt>
                <c:pt idx="293">
                  <c:v>4.1806927231362465E-2</c:v>
                </c:pt>
                <c:pt idx="294">
                  <c:v>4.2008927231362465E-2</c:v>
                </c:pt>
                <c:pt idx="295">
                  <c:v>4.2228127231362461E-2</c:v>
                </c:pt>
                <c:pt idx="296">
                  <c:v>4.2472527231362467E-2</c:v>
                </c:pt>
                <c:pt idx="297">
                  <c:v>4.2680927231362464E-2</c:v>
                </c:pt>
                <c:pt idx="298">
                  <c:v>4.2882127231362463E-2</c:v>
                </c:pt>
                <c:pt idx="299">
                  <c:v>4.3110927231362464E-2</c:v>
                </c:pt>
                <c:pt idx="300">
                  <c:v>4.3318927231362457E-2</c:v>
                </c:pt>
                <c:pt idx="301">
                  <c:v>4.3530527231362456E-2</c:v>
                </c:pt>
                <c:pt idx="302">
                  <c:v>4.3739727231362463E-2</c:v>
                </c:pt>
                <c:pt idx="303">
                  <c:v>4.3968127231362467E-2</c:v>
                </c:pt>
                <c:pt idx="304">
                  <c:v>4.4197327231362465E-2</c:v>
                </c:pt>
                <c:pt idx="305">
                  <c:v>4.4411327231362464E-2</c:v>
                </c:pt>
                <c:pt idx="306">
                  <c:v>4.4647727231362462E-2</c:v>
                </c:pt>
                <c:pt idx="307">
                  <c:v>4.4858127231362462E-2</c:v>
                </c:pt>
                <c:pt idx="308">
                  <c:v>4.5069727231362461E-2</c:v>
                </c:pt>
                <c:pt idx="309">
                  <c:v>4.5274127231362461E-2</c:v>
                </c:pt>
                <c:pt idx="310">
                  <c:v>4.5501727231362456E-2</c:v>
                </c:pt>
                <c:pt idx="311">
                  <c:v>4.574172723136246E-2</c:v>
                </c:pt>
                <c:pt idx="312">
                  <c:v>4.5937327231362464E-2</c:v>
                </c:pt>
                <c:pt idx="313">
                  <c:v>4.6166927231362467E-2</c:v>
                </c:pt>
                <c:pt idx="314">
                  <c:v>4.6398527231362466E-2</c:v>
                </c:pt>
                <c:pt idx="315">
                  <c:v>4.6628927231362464E-2</c:v>
                </c:pt>
                <c:pt idx="316">
                  <c:v>4.6832527231362463E-2</c:v>
                </c:pt>
                <c:pt idx="317">
                  <c:v>4.7041727231362469E-2</c:v>
                </c:pt>
                <c:pt idx="318">
                  <c:v>4.7253727231362459E-2</c:v>
                </c:pt>
                <c:pt idx="319">
                  <c:v>4.7474927231362464E-2</c:v>
                </c:pt>
                <c:pt idx="320">
                  <c:v>4.7722927231362462E-2</c:v>
                </c:pt>
                <c:pt idx="321">
                  <c:v>4.7952527231362466E-2</c:v>
                </c:pt>
                <c:pt idx="322">
                  <c:v>4.816372723136246E-2</c:v>
                </c:pt>
                <c:pt idx="323">
                  <c:v>4.8377727231362459E-2</c:v>
                </c:pt>
                <c:pt idx="324">
                  <c:v>4.8593727231362467E-2</c:v>
                </c:pt>
                <c:pt idx="325">
                  <c:v>4.8830927231362467E-2</c:v>
                </c:pt>
                <c:pt idx="326">
                  <c:v>4.9053727231362455E-2</c:v>
                </c:pt>
                <c:pt idx="327">
                  <c:v>4.927492723136246E-2</c:v>
                </c:pt>
                <c:pt idx="328">
                  <c:v>4.9488927231362459E-2</c:v>
                </c:pt>
                <c:pt idx="329">
                  <c:v>4.9716927231362458E-2</c:v>
                </c:pt>
                <c:pt idx="330">
                  <c:v>4.9928927231362462E-2</c:v>
                </c:pt>
                <c:pt idx="331">
                  <c:v>5.0121327231362464E-2</c:v>
                </c:pt>
                <c:pt idx="332">
                  <c:v>5.038252723136246E-2</c:v>
                </c:pt>
                <c:pt idx="333">
                  <c:v>5.0616527231362465E-2</c:v>
                </c:pt>
                <c:pt idx="334">
                  <c:v>5.0822127231362459E-2</c:v>
                </c:pt>
                <c:pt idx="335">
                  <c:v>5.1042127231362464E-2</c:v>
                </c:pt>
                <c:pt idx="336">
                  <c:v>5.127172723136246E-2</c:v>
                </c:pt>
                <c:pt idx="337">
                  <c:v>5.148092723136246E-2</c:v>
                </c:pt>
                <c:pt idx="338">
                  <c:v>5.171692723136246E-2</c:v>
                </c:pt>
                <c:pt idx="339">
                  <c:v>5.1941727231362457E-2</c:v>
                </c:pt>
                <c:pt idx="340">
                  <c:v>5.2169327231362458E-2</c:v>
                </c:pt>
                <c:pt idx="341">
                  <c:v>5.2414927231362457E-2</c:v>
                </c:pt>
                <c:pt idx="342">
                  <c:v>5.2633327231362464E-2</c:v>
                </c:pt>
                <c:pt idx="343">
                  <c:v>5.2849327231362465E-2</c:v>
                </c:pt>
                <c:pt idx="344">
                  <c:v>5.3073727231362458E-2</c:v>
                </c:pt>
                <c:pt idx="345">
                  <c:v>5.3308127231362461E-2</c:v>
                </c:pt>
                <c:pt idx="346">
                  <c:v>5.3528927231362468E-2</c:v>
                </c:pt>
                <c:pt idx="347">
                  <c:v>5.3738927231362463E-2</c:v>
                </c:pt>
                <c:pt idx="348">
                  <c:v>5.3961327231362467E-2</c:v>
                </c:pt>
                <c:pt idx="349">
                  <c:v>5.4178927231362459E-2</c:v>
                </c:pt>
                <c:pt idx="350">
                  <c:v>5.4412127231362462E-2</c:v>
                </c:pt>
                <c:pt idx="351">
                  <c:v>5.4633727231362464E-2</c:v>
                </c:pt>
                <c:pt idx="352">
                  <c:v>5.4863727231362465E-2</c:v>
                </c:pt>
                <c:pt idx="353">
                  <c:v>5.5092127231362469E-2</c:v>
                </c:pt>
                <c:pt idx="354">
                  <c:v>5.5344127231362464E-2</c:v>
                </c:pt>
                <c:pt idx="355">
                  <c:v>5.5576927231362462E-2</c:v>
                </c:pt>
                <c:pt idx="356">
                  <c:v>5.5811327231362465E-2</c:v>
                </c:pt>
                <c:pt idx="357">
                  <c:v>5.6044127231362456E-2</c:v>
                </c:pt>
                <c:pt idx="358">
                  <c:v>5.6271327231362467E-2</c:v>
                </c:pt>
                <c:pt idx="359">
                  <c:v>5.6498927231362461E-2</c:v>
                </c:pt>
                <c:pt idx="360">
                  <c:v>5.6747327231362464E-2</c:v>
                </c:pt>
                <c:pt idx="361">
                  <c:v>5.6999327231362466E-2</c:v>
                </c:pt>
                <c:pt idx="362">
                  <c:v>5.7247727231362469E-2</c:v>
                </c:pt>
                <c:pt idx="363">
                  <c:v>5.7469327231362465E-2</c:v>
                </c:pt>
                <c:pt idx="364">
                  <c:v>5.7714127231362468E-2</c:v>
                </c:pt>
                <c:pt idx="365">
                  <c:v>5.7973327231362462E-2</c:v>
                </c:pt>
                <c:pt idx="366">
                  <c:v>5.8194927231362464E-2</c:v>
                </c:pt>
                <c:pt idx="367">
                  <c:v>5.8415727231362465E-2</c:v>
                </c:pt>
                <c:pt idx="368">
                  <c:v>5.8646927231362465E-2</c:v>
                </c:pt>
                <c:pt idx="369">
                  <c:v>5.8898127231362458E-2</c:v>
                </c:pt>
                <c:pt idx="370">
                  <c:v>5.9142927231362469E-2</c:v>
                </c:pt>
                <c:pt idx="371">
                  <c:v>5.9362127231362465E-2</c:v>
                </c:pt>
                <c:pt idx="372">
                  <c:v>5.9610527231362467E-2</c:v>
                </c:pt>
                <c:pt idx="373">
                  <c:v>5.9832127231362463E-2</c:v>
                </c:pt>
                <c:pt idx="374">
                  <c:v>6.0064127231362459E-2</c:v>
                </c:pt>
                <c:pt idx="375">
                  <c:v>6.029292723136246E-2</c:v>
                </c:pt>
                <c:pt idx="376">
                  <c:v>6.0539727231362458E-2</c:v>
                </c:pt>
                <c:pt idx="377">
                  <c:v>6.0800927231362462E-2</c:v>
                </c:pt>
                <c:pt idx="378">
                  <c:v>6.1046927231362458E-2</c:v>
                </c:pt>
                <c:pt idx="379">
                  <c:v>6.128252723136246E-2</c:v>
                </c:pt>
                <c:pt idx="380">
                  <c:v>6.1532127231362456E-2</c:v>
                </c:pt>
                <c:pt idx="381">
                  <c:v>6.1755327231362463E-2</c:v>
                </c:pt>
                <c:pt idx="382">
                  <c:v>6.1979727231362462E-2</c:v>
                </c:pt>
                <c:pt idx="383">
                  <c:v>6.2236527231362464E-2</c:v>
                </c:pt>
                <c:pt idx="384">
                  <c:v>6.2483327231362462E-2</c:v>
                </c:pt>
                <c:pt idx="385">
                  <c:v>6.271732723136246E-2</c:v>
                </c:pt>
                <c:pt idx="386">
                  <c:v>6.2992127231362452E-2</c:v>
                </c:pt>
                <c:pt idx="387">
                  <c:v>6.323612723136246E-2</c:v>
                </c:pt>
                <c:pt idx="388">
                  <c:v>6.3467727231362459E-2</c:v>
                </c:pt>
                <c:pt idx="389">
                  <c:v>6.3710927231362458E-2</c:v>
                </c:pt>
                <c:pt idx="390">
                  <c:v>6.3952927231362464E-2</c:v>
                </c:pt>
                <c:pt idx="391">
                  <c:v>6.418012723136246E-2</c:v>
                </c:pt>
                <c:pt idx="392">
                  <c:v>6.4408527231362464E-2</c:v>
                </c:pt>
                <c:pt idx="393">
                  <c:v>6.4646127231362455E-2</c:v>
                </c:pt>
                <c:pt idx="394">
                  <c:v>6.4908527231362464E-2</c:v>
                </c:pt>
                <c:pt idx="395">
                  <c:v>6.5148927231362466E-2</c:v>
                </c:pt>
                <c:pt idx="396">
                  <c:v>6.5393327231362458E-2</c:v>
                </c:pt>
                <c:pt idx="397">
                  <c:v>6.5642127231362465E-2</c:v>
                </c:pt>
                <c:pt idx="398">
                  <c:v>6.5892927231362461E-2</c:v>
                </c:pt>
                <c:pt idx="399">
                  <c:v>6.6138527231362459E-2</c:v>
                </c:pt>
                <c:pt idx="400">
                  <c:v>6.6375327231362469E-2</c:v>
                </c:pt>
                <c:pt idx="401">
                  <c:v>6.6617727231362459E-2</c:v>
                </c:pt>
                <c:pt idx="402">
                  <c:v>6.6877727231362455E-2</c:v>
                </c:pt>
                <c:pt idx="403">
                  <c:v>6.710812723136246E-2</c:v>
                </c:pt>
                <c:pt idx="404">
                  <c:v>6.7349327231362471E-2</c:v>
                </c:pt>
                <c:pt idx="405">
                  <c:v>6.7585327231362471E-2</c:v>
                </c:pt>
                <c:pt idx="406">
                  <c:v>6.7828927231362468E-2</c:v>
                </c:pt>
                <c:pt idx="407">
                  <c:v>6.8069727231362454E-2</c:v>
                </c:pt>
                <c:pt idx="408">
                  <c:v>6.8324527231362453E-2</c:v>
                </c:pt>
                <c:pt idx="409">
                  <c:v>6.854532723136246E-2</c:v>
                </c:pt>
                <c:pt idx="410">
                  <c:v>6.8819727231362468E-2</c:v>
                </c:pt>
                <c:pt idx="411">
                  <c:v>6.9059727231362458E-2</c:v>
                </c:pt>
                <c:pt idx="412">
                  <c:v>6.9294527231362466E-2</c:v>
                </c:pt>
                <c:pt idx="413">
                  <c:v>6.9541327231362471E-2</c:v>
                </c:pt>
                <c:pt idx="414">
                  <c:v>6.9766927231362463E-2</c:v>
                </c:pt>
                <c:pt idx="415">
                  <c:v>7.0050127231362461E-2</c:v>
                </c:pt>
                <c:pt idx="416">
                  <c:v>7.0291327231362472E-2</c:v>
                </c:pt>
                <c:pt idx="417">
                  <c:v>7.0544527231362467E-2</c:v>
                </c:pt>
                <c:pt idx="418">
                  <c:v>7.0796527231362469E-2</c:v>
                </c:pt>
                <c:pt idx="419">
                  <c:v>7.1042127231362467E-2</c:v>
                </c:pt>
                <c:pt idx="420">
                  <c:v>7.129412723136247E-2</c:v>
                </c:pt>
                <c:pt idx="421">
                  <c:v>7.1544927231362465E-2</c:v>
                </c:pt>
                <c:pt idx="422">
                  <c:v>7.1784927231362469E-2</c:v>
                </c:pt>
                <c:pt idx="423">
                  <c:v>7.2019727231362463E-2</c:v>
                </c:pt>
                <c:pt idx="424">
                  <c:v>7.228892723136246E-2</c:v>
                </c:pt>
                <c:pt idx="425">
                  <c:v>7.2531327231362464E-2</c:v>
                </c:pt>
                <c:pt idx="426">
                  <c:v>7.277332723136247E-2</c:v>
                </c:pt>
                <c:pt idx="427">
                  <c:v>7.3010127231362465E-2</c:v>
                </c:pt>
                <c:pt idx="428">
                  <c:v>7.3280527231362469E-2</c:v>
                </c:pt>
                <c:pt idx="429">
                  <c:v>7.3533727231362464E-2</c:v>
                </c:pt>
                <c:pt idx="430">
                  <c:v>7.3772927231362473E-2</c:v>
                </c:pt>
                <c:pt idx="431">
                  <c:v>7.4010527231362463E-2</c:v>
                </c:pt>
                <c:pt idx="432" formatCode="General">
                  <c:v>7.4271327231362469E-2</c:v>
                </c:pt>
                <c:pt idx="433" formatCode="General">
                  <c:v>7.4538527231362464E-2</c:v>
                </c:pt>
                <c:pt idx="434" formatCode="General">
                  <c:v>7.4791327231362462E-2</c:v>
                </c:pt>
                <c:pt idx="435" formatCode="General">
                  <c:v>7.5078527231362463E-2</c:v>
                </c:pt>
                <c:pt idx="436" formatCode="General">
                  <c:v>7.5344127231362468E-2</c:v>
                </c:pt>
                <c:pt idx="437" formatCode="General">
                  <c:v>7.5597327231362463E-2</c:v>
                </c:pt>
                <c:pt idx="438" formatCode="General">
                  <c:v>7.5858527231362466E-2</c:v>
                </c:pt>
                <c:pt idx="439" formatCode="General">
                  <c:v>7.6113327231362465E-2</c:v>
                </c:pt>
                <c:pt idx="440" formatCode="General">
                  <c:v>7.6351327231362467E-2</c:v>
                </c:pt>
                <c:pt idx="441" formatCode="General">
                  <c:v>7.6602127231362463E-2</c:v>
                </c:pt>
                <c:pt idx="442" formatCode="General">
                  <c:v>7.6852927231362458E-2</c:v>
                </c:pt>
                <c:pt idx="443" formatCode="General">
                  <c:v>7.7091327231362458E-2</c:v>
                </c:pt>
                <c:pt idx="444" formatCode="General">
                  <c:v>7.7374127231362458E-2</c:v>
                </c:pt>
                <c:pt idx="445" formatCode="General">
                  <c:v>7.7646527231362464E-2</c:v>
                </c:pt>
                <c:pt idx="446" formatCode="General">
                  <c:v>7.7889327231362465E-2</c:v>
                </c:pt>
                <c:pt idx="447" formatCode="General">
                  <c:v>7.8141727231362465E-2</c:v>
                </c:pt>
                <c:pt idx="448" formatCode="General">
                  <c:v>7.8409727231362455E-2</c:v>
                </c:pt>
                <c:pt idx="449" formatCode="General">
                  <c:v>7.867532723136246E-2</c:v>
                </c:pt>
                <c:pt idx="450" formatCode="General">
                  <c:v>7.8944927231362469E-2</c:v>
                </c:pt>
                <c:pt idx="451" formatCode="General">
                  <c:v>7.920652723136247E-2</c:v>
                </c:pt>
                <c:pt idx="452" formatCode="General">
                  <c:v>7.9471327231362465E-2</c:v>
                </c:pt>
                <c:pt idx="453" formatCode="General">
                  <c:v>7.9762927231362454E-2</c:v>
                </c:pt>
                <c:pt idx="454" formatCode="General">
                  <c:v>8.0012927231362455E-2</c:v>
                </c:pt>
                <c:pt idx="455" formatCode="General">
                  <c:v>8.0272527231362467E-2</c:v>
                </c:pt>
                <c:pt idx="456" formatCode="General">
                  <c:v>8.0512527231362457E-2</c:v>
                </c:pt>
                <c:pt idx="457" formatCode="General">
                  <c:v>8.0772127231362456E-2</c:v>
                </c:pt>
                <c:pt idx="458" formatCode="General">
                  <c:v>8.1024927231362454E-2</c:v>
                </c:pt>
                <c:pt idx="459" formatCode="General">
                  <c:v>8.1303727231362449E-2</c:v>
                </c:pt>
                <c:pt idx="460" formatCode="General">
                  <c:v>8.1558127231362465E-2</c:v>
                </c:pt>
                <c:pt idx="461" formatCode="General">
                  <c:v>8.1806927231362458E-2</c:v>
                </c:pt>
                <c:pt idx="462" formatCode="General">
                  <c:v>8.2058527231362463E-2</c:v>
                </c:pt>
                <c:pt idx="463" formatCode="General">
                  <c:v>8.2311327231362461E-2</c:v>
                </c:pt>
                <c:pt idx="464" formatCode="General">
                  <c:v>8.2598127231362464E-2</c:v>
                </c:pt>
                <c:pt idx="465" formatCode="General">
                  <c:v>8.2848527231362462E-2</c:v>
                </c:pt>
                <c:pt idx="466" formatCode="General">
                  <c:v>8.3096127231362449E-2</c:v>
                </c:pt>
                <c:pt idx="467" formatCode="General">
                  <c:v>8.3346127231362463E-2</c:v>
                </c:pt>
                <c:pt idx="468" formatCode="General">
                  <c:v>8.3604127231362457E-2</c:v>
                </c:pt>
                <c:pt idx="469" formatCode="General">
                  <c:v>8.3863327231362458E-2</c:v>
                </c:pt>
                <c:pt idx="470" formatCode="General">
                  <c:v>8.4121327231362453E-2</c:v>
                </c:pt>
                <c:pt idx="471" formatCode="General">
                  <c:v>8.4368527231362456E-2</c:v>
                </c:pt>
                <c:pt idx="472" formatCode="General">
                  <c:v>8.4625727231362455E-2</c:v>
                </c:pt>
                <c:pt idx="473" formatCode="General">
                  <c:v>8.490532723136246E-2</c:v>
                </c:pt>
                <c:pt idx="474" formatCode="General">
                  <c:v>8.5200927231362467E-2</c:v>
                </c:pt>
                <c:pt idx="475" formatCode="General">
                  <c:v>8.5417727231362456E-2</c:v>
                </c:pt>
                <c:pt idx="476" formatCode="General">
                  <c:v>8.5711727231362472E-2</c:v>
                </c:pt>
                <c:pt idx="477" formatCode="General">
                  <c:v>8.6012127231362465E-2</c:v>
                </c:pt>
                <c:pt idx="478" formatCode="General">
                  <c:v>8.6266127231362455E-2</c:v>
                </c:pt>
                <c:pt idx="479" formatCode="General">
                  <c:v>8.654332723136246E-2</c:v>
                </c:pt>
                <c:pt idx="480" formatCode="General">
                  <c:v>8.6786127231362475E-2</c:v>
                </c:pt>
                <c:pt idx="481" formatCode="General">
                  <c:v>8.7030927231362465E-2</c:v>
                </c:pt>
                <c:pt idx="482" formatCode="General">
                  <c:v>8.7285327231362453E-2</c:v>
                </c:pt>
                <c:pt idx="483" formatCode="General">
                  <c:v>8.7539327231362471E-2</c:v>
                </c:pt>
                <c:pt idx="484" formatCode="General">
                  <c:v>8.7789327231362471E-2</c:v>
                </c:pt>
                <c:pt idx="485" formatCode="General">
                  <c:v>8.8045727231362461E-2</c:v>
                </c:pt>
                <c:pt idx="486" formatCode="General">
                  <c:v>8.8340527231362459E-2</c:v>
                </c:pt>
                <c:pt idx="487" formatCode="General">
                  <c:v>8.8605727231362452E-2</c:v>
                </c:pt>
                <c:pt idx="488" formatCode="General">
                  <c:v>8.8864927231362467E-2</c:v>
                </c:pt>
                <c:pt idx="489" formatCode="General">
                  <c:v>8.9147727231362467E-2</c:v>
                </c:pt>
                <c:pt idx="490" formatCode="General">
                  <c:v>8.9408927231362456E-2</c:v>
                </c:pt>
                <c:pt idx="491" formatCode="General">
                  <c:v>8.9664527231362465E-2</c:v>
                </c:pt>
                <c:pt idx="492" formatCode="General">
                  <c:v>8.9932527231362455E-2</c:v>
                </c:pt>
                <c:pt idx="493" formatCode="General">
                  <c:v>9.0196127231362458E-2</c:v>
                </c:pt>
                <c:pt idx="494" formatCode="General">
                  <c:v>9.0460127231362472E-2</c:v>
                </c:pt>
                <c:pt idx="495" formatCode="General">
                  <c:v>9.0708527231362468E-2</c:v>
                </c:pt>
                <c:pt idx="496" formatCode="General">
                  <c:v>9.0975727231362449E-2</c:v>
                </c:pt>
                <c:pt idx="497" formatCode="General">
                  <c:v>9.1230127231362465E-2</c:v>
                </c:pt>
                <c:pt idx="498" formatCode="General">
                  <c:v>9.1510527231362465E-2</c:v>
                </c:pt>
                <c:pt idx="499" formatCode="General">
                  <c:v>9.1743727231362454E-2</c:v>
                </c:pt>
                <c:pt idx="500" formatCode="General">
                  <c:v>9.2032527231362474E-2</c:v>
                </c:pt>
                <c:pt idx="501" formatCode="General">
                  <c:v>9.2320127231362473E-2</c:v>
                </c:pt>
                <c:pt idx="502" formatCode="General">
                  <c:v>9.2564127231362467E-2</c:v>
                </c:pt>
                <c:pt idx="503" formatCode="General">
                  <c:v>9.2842927231362463E-2</c:v>
                </c:pt>
                <c:pt idx="504" formatCode="General">
                  <c:v>9.3125327231362465E-2</c:v>
                </c:pt>
                <c:pt idx="505" formatCode="General">
                  <c:v>9.3373327231362463E-2</c:v>
                </c:pt>
                <c:pt idx="506" formatCode="General">
                  <c:v>9.3638127231362472E-2</c:v>
                </c:pt>
                <c:pt idx="507" formatCode="General">
                  <c:v>9.3906927231362458E-2</c:v>
                </c:pt>
                <c:pt idx="508" formatCode="General">
                  <c:v>9.4189727231362458E-2</c:v>
                </c:pt>
                <c:pt idx="509" formatCode="General">
                  <c:v>9.4460127231362462E-2</c:v>
                </c:pt>
                <c:pt idx="510" formatCode="General">
                  <c:v>9.4734127231362458E-2</c:v>
                </c:pt>
                <c:pt idx="511" formatCode="General">
                  <c:v>9.5010927231362452E-2</c:v>
                </c:pt>
                <c:pt idx="512" formatCode="General">
                  <c:v>9.5248127231362473E-2</c:v>
                </c:pt>
                <c:pt idx="513" formatCode="General">
                  <c:v>9.5524127231362457E-2</c:v>
                </c:pt>
                <c:pt idx="514" formatCode="General">
                  <c:v>9.577132723136246E-2</c:v>
                </c:pt>
                <c:pt idx="515" formatCode="General">
                  <c:v>9.6024927231362453E-2</c:v>
                </c:pt>
                <c:pt idx="516" formatCode="General">
                  <c:v>9.6293727231362466E-2</c:v>
                </c:pt>
                <c:pt idx="517" formatCode="General">
                  <c:v>9.6549727231362473E-2</c:v>
                </c:pt>
                <c:pt idx="518" formatCode="General">
                  <c:v>9.682132723136247E-2</c:v>
                </c:pt>
                <c:pt idx="519" formatCode="General">
                  <c:v>9.7060127231362453E-2</c:v>
                </c:pt>
                <c:pt idx="520" formatCode="General">
                  <c:v>9.7335727231362468E-2</c:v>
                </c:pt>
                <c:pt idx="521" formatCode="General">
                  <c:v>9.7586927231362461E-2</c:v>
                </c:pt>
                <c:pt idx="522" formatCode="General">
                  <c:v>9.7865727231362457E-2</c:v>
                </c:pt>
                <c:pt idx="523" formatCode="General">
                  <c:v>9.8139727231362453E-2</c:v>
                </c:pt>
                <c:pt idx="524" formatCode="General">
                  <c:v>9.8376527231362462E-2</c:v>
                </c:pt>
                <c:pt idx="525" formatCode="General">
                  <c:v>9.8663327231362452E-2</c:v>
                </c:pt>
                <c:pt idx="526" formatCode="General">
                  <c:v>9.8950927231362465E-2</c:v>
                </c:pt>
                <c:pt idx="527" formatCode="General">
                  <c:v>9.9211727231362457E-2</c:v>
                </c:pt>
                <c:pt idx="528" formatCode="General">
                  <c:v>9.9467727231362477E-2</c:v>
                </c:pt>
                <c:pt idx="529" formatCode="General">
                  <c:v>9.9716927231362468E-2</c:v>
                </c:pt>
                <c:pt idx="530" formatCode="General">
                  <c:v>0.10001852723136245</c:v>
                </c:pt>
                <c:pt idx="531" formatCode="General">
                  <c:v>0.10029092723136246</c:v>
                </c:pt>
                <c:pt idx="532" formatCode="General">
                  <c:v>0.10056132723136246</c:v>
                </c:pt>
                <c:pt idx="533" formatCode="General">
                  <c:v>0.10083372723136247</c:v>
                </c:pt>
                <c:pt idx="534" formatCode="General">
                  <c:v>0.10112052723136246</c:v>
                </c:pt>
                <c:pt idx="535" formatCode="General">
                  <c:v>0.10137692723136245</c:v>
                </c:pt>
                <c:pt idx="536" formatCode="General">
                  <c:v>0.10162092723136246</c:v>
                </c:pt>
                <c:pt idx="537" formatCode="General">
                  <c:v>0.10185092723136246</c:v>
                </c:pt>
                <c:pt idx="538" formatCode="General">
                  <c:v>0.10212892723136247</c:v>
                </c:pt>
                <c:pt idx="539" formatCode="General">
                  <c:v>0.10238972723136247</c:v>
                </c:pt>
                <c:pt idx="540" formatCode="General">
                  <c:v>0.10264092723136246</c:v>
                </c:pt>
                <c:pt idx="541" formatCode="General">
                  <c:v>0.10291652723136246</c:v>
                </c:pt>
                <c:pt idx="542" formatCode="General">
                  <c:v>0.10320612723136247</c:v>
                </c:pt>
                <c:pt idx="543" formatCode="General">
                  <c:v>0.10347572723136246</c:v>
                </c:pt>
                <c:pt idx="544" formatCode="General">
                  <c:v>0.10373212723136246</c:v>
                </c:pt>
                <c:pt idx="545" formatCode="General">
                  <c:v>0.10400692723136246</c:v>
                </c:pt>
                <c:pt idx="546" formatCode="General">
                  <c:v>0.10427252723136247</c:v>
                </c:pt>
                <c:pt idx="547" formatCode="General">
                  <c:v>0.10455092723136246</c:v>
                </c:pt>
                <c:pt idx="548" formatCode="General">
                  <c:v>0.10479132723136246</c:v>
                </c:pt>
                <c:pt idx="549" formatCode="General">
                  <c:v>0.10508332723136247</c:v>
                </c:pt>
                <c:pt idx="550" formatCode="General">
                  <c:v>0.10536572723136245</c:v>
                </c:pt>
                <c:pt idx="551" formatCode="General">
                  <c:v>0.10562372723136246</c:v>
                </c:pt>
                <c:pt idx="552" formatCode="General">
                  <c:v>0.10590412723136247</c:v>
                </c:pt>
                <c:pt idx="553" formatCode="General">
                  <c:v>0.10615292723136246</c:v>
                </c:pt>
                <c:pt idx="554" formatCode="General">
                  <c:v>0.10641252723136246</c:v>
                </c:pt>
                <c:pt idx="555" formatCode="General">
                  <c:v>0.10666332723136246</c:v>
                </c:pt>
                <c:pt idx="556" formatCode="General">
                  <c:v>0.10694852723136247</c:v>
                </c:pt>
                <c:pt idx="557" formatCode="General">
                  <c:v>0.10721852723136246</c:v>
                </c:pt>
                <c:pt idx="558" formatCode="General">
                  <c:v>0.10748012723136247</c:v>
                </c:pt>
                <c:pt idx="559" formatCode="General">
                  <c:v>0.10774532723136247</c:v>
                </c:pt>
                <c:pt idx="560" formatCode="General">
                  <c:v>0.10799172723136247</c:v>
                </c:pt>
                <c:pt idx="561" formatCode="General">
                  <c:v>0.10823772723136246</c:v>
                </c:pt>
                <c:pt idx="562" formatCode="General">
                  <c:v>0.10850452723136246</c:v>
                </c:pt>
                <c:pt idx="563" formatCode="General">
                  <c:v>0.10877772723136246</c:v>
                </c:pt>
                <c:pt idx="564" formatCode="General">
                  <c:v>0.10905932723136245</c:v>
                </c:pt>
                <c:pt idx="565" formatCode="General">
                  <c:v>0.10932812723136247</c:v>
                </c:pt>
                <c:pt idx="566" formatCode="General">
                  <c:v>0.10960612723136247</c:v>
                </c:pt>
                <c:pt idx="567" formatCode="General">
                  <c:v>0.10989692723136246</c:v>
                </c:pt>
                <c:pt idx="568" formatCode="General">
                  <c:v>0.11014772723136247</c:v>
                </c:pt>
                <c:pt idx="569" formatCode="General">
                  <c:v>0.11040612723136245</c:v>
                </c:pt>
                <c:pt idx="570" formatCode="General">
                  <c:v>0.11067972723136248</c:v>
                </c:pt>
                <c:pt idx="571" formatCode="General">
                  <c:v>0.11094132723136246</c:v>
                </c:pt>
                <c:pt idx="572" formatCode="General">
                  <c:v>0.11123652723136246</c:v>
                </c:pt>
                <c:pt idx="573" formatCode="General">
                  <c:v>0.11149092723136246</c:v>
                </c:pt>
                <c:pt idx="574" formatCode="General">
                  <c:v>0.11177852723136246</c:v>
                </c:pt>
                <c:pt idx="575" formatCode="General">
                  <c:v>0.11206092723136246</c:v>
                </c:pt>
                <c:pt idx="576" formatCode="General">
                  <c:v>0.11232412723136247</c:v>
                </c:pt>
                <c:pt idx="577" formatCode="General">
                  <c:v>0.11256652723136247</c:v>
                </c:pt>
                <c:pt idx="578" formatCode="General">
                  <c:v>0.11282292723136246</c:v>
                </c:pt>
                <c:pt idx="579" formatCode="General">
                  <c:v>0.11310052723136246</c:v>
                </c:pt>
                <c:pt idx="580" formatCode="General">
                  <c:v>0.11336332723136247</c:v>
                </c:pt>
                <c:pt idx="581" formatCode="General">
                  <c:v>0.11366212723136247</c:v>
                </c:pt>
                <c:pt idx="582" formatCode="General">
                  <c:v>0.11394412723136246</c:v>
                </c:pt>
                <c:pt idx="583" formatCode="General">
                  <c:v>0.11419772723136246</c:v>
                </c:pt>
                <c:pt idx="584" formatCode="General">
                  <c:v>0.11450012723136246</c:v>
                </c:pt>
                <c:pt idx="585" formatCode="General">
                  <c:v>0.11479212723136246</c:v>
                </c:pt>
                <c:pt idx="586" formatCode="General">
                  <c:v>0.11504212723136246</c:v>
                </c:pt>
                <c:pt idx="587" formatCode="General">
                  <c:v>0.11531412723136246</c:v>
                </c:pt>
                <c:pt idx="588" formatCode="General">
                  <c:v>0.11557932723136247</c:v>
                </c:pt>
                <c:pt idx="589" formatCode="General">
                  <c:v>0.11583132723136247</c:v>
                </c:pt>
                <c:pt idx="590" formatCode="General">
                  <c:v>0.11609012723136246</c:v>
                </c:pt>
                <c:pt idx="591" formatCode="General">
                  <c:v>0.11634612723136246</c:v>
                </c:pt>
                <c:pt idx="592" formatCode="General">
                  <c:v>0.11665092723136246</c:v>
                </c:pt>
                <c:pt idx="593" formatCode="General">
                  <c:v>0.11690652723136247</c:v>
                </c:pt>
                <c:pt idx="594" formatCode="General">
                  <c:v>0.11720412723136246</c:v>
                </c:pt>
                <c:pt idx="595" formatCode="General">
                  <c:v>0.11747132723136247</c:v>
                </c:pt>
                <c:pt idx="596" formatCode="General">
                  <c:v>0.11777772723136247</c:v>
                </c:pt>
                <c:pt idx="597" formatCode="General">
                  <c:v>0.11821052723136245</c:v>
                </c:pt>
              </c:numCache>
            </c:numRef>
          </c:xVal>
          <c:yVal>
            <c:numRef>
              <c:f>'46NTAX'!$I$22:$I$619</c:f>
              <c:numCache>
                <c:formatCode>0.000</c:formatCode>
                <c:ptCount val="598"/>
                <c:pt idx="0">
                  <c:v>8.6787185861164335</c:v>
                </c:pt>
                <c:pt idx="1">
                  <c:v>8.8129578133637665</c:v>
                </c:pt>
                <c:pt idx="2">
                  <c:v>8.6872610823958105</c:v>
                </c:pt>
                <c:pt idx="3">
                  <c:v>8.6704303307977533</c:v>
                </c:pt>
                <c:pt idx="4">
                  <c:v>8.4474101600754814</c:v>
                </c:pt>
                <c:pt idx="5">
                  <c:v>9.0783853763300826</c:v>
                </c:pt>
                <c:pt idx="6">
                  <c:v>14.403360601717337</c:v>
                </c:pt>
                <c:pt idx="7">
                  <c:v>19.516603955037212</c:v>
                </c:pt>
                <c:pt idx="8">
                  <c:v>25.829712098264391</c:v>
                </c:pt>
                <c:pt idx="9">
                  <c:v>31.757797730613998</c:v>
                </c:pt>
                <c:pt idx="10">
                  <c:v>37.3957944268098</c:v>
                </c:pt>
                <c:pt idx="11">
                  <c:v>44.690781160243795</c:v>
                </c:pt>
                <c:pt idx="12">
                  <c:v>51.67040740603084</c:v>
                </c:pt>
                <c:pt idx="13">
                  <c:v>58.707288716166545</c:v>
                </c:pt>
                <c:pt idx="14">
                  <c:v>66.534350932144505</c:v>
                </c:pt>
                <c:pt idx="15">
                  <c:v>74.148359223059472</c:v>
                </c:pt>
                <c:pt idx="16">
                  <c:v>82.145762882703565</c:v>
                </c:pt>
                <c:pt idx="17">
                  <c:v>89.762313583225492</c:v>
                </c:pt>
                <c:pt idx="18">
                  <c:v>99.204822863463946</c:v>
                </c:pt>
                <c:pt idx="19">
                  <c:v>107.54646878389002</c:v>
                </c:pt>
                <c:pt idx="20">
                  <c:v>115.58912733453793</c:v>
                </c:pt>
                <c:pt idx="21">
                  <c:v>125.88893713424231</c:v>
                </c:pt>
                <c:pt idx="22">
                  <c:v>133.73379621746898</c:v>
                </c:pt>
                <c:pt idx="23">
                  <c:v>142.22493582278415</c:v>
                </c:pt>
                <c:pt idx="24">
                  <c:v>152.14338418144493</c:v>
                </c:pt>
                <c:pt idx="25">
                  <c:v>161.9733566857837</c:v>
                </c:pt>
                <c:pt idx="26">
                  <c:v>170.92263850227249</c:v>
                </c:pt>
                <c:pt idx="27">
                  <c:v>180.38548705936662</c:v>
                </c:pt>
                <c:pt idx="28">
                  <c:v>191.1063198899831</c:v>
                </c:pt>
                <c:pt idx="29">
                  <c:v>200.35865693162117</c:v>
                </c:pt>
                <c:pt idx="30">
                  <c:v>209.50217884208146</c:v>
                </c:pt>
                <c:pt idx="31">
                  <c:v>219.64893558344704</c:v>
                </c:pt>
                <c:pt idx="32">
                  <c:v>230.39315858244754</c:v>
                </c:pt>
                <c:pt idx="33">
                  <c:v>240.08584096801059</c:v>
                </c:pt>
                <c:pt idx="34">
                  <c:v>250.06073081994586</c:v>
                </c:pt>
                <c:pt idx="35">
                  <c:v>261.5519137614703</c:v>
                </c:pt>
                <c:pt idx="36">
                  <c:v>271.58527903436561</c:v>
                </c:pt>
                <c:pt idx="37">
                  <c:v>281.67203490900698</c:v>
                </c:pt>
                <c:pt idx="38">
                  <c:v>292.09947367098061</c:v>
                </c:pt>
                <c:pt idx="39">
                  <c:v>303.79506634490446</c:v>
                </c:pt>
                <c:pt idx="40">
                  <c:v>313.3992728761454</c:v>
                </c:pt>
                <c:pt idx="41">
                  <c:v>323.92484864894749</c:v>
                </c:pt>
                <c:pt idx="42">
                  <c:v>334.2343196051583</c:v>
                </c:pt>
                <c:pt idx="43">
                  <c:v>344.90481272555706</c:v>
                </c:pt>
                <c:pt idx="44">
                  <c:v>355.4873384735551</c:v>
                </c:pt>
                <c:pt idx="45">
                  <c:v>366.44156450609023</c:v>
                </c:pt>
                <c:pt idx="46">
                  <c:v>375.5403400074681</c:v>
                </c:pt>
                <c:pt idx="47">
                  <c:v>386.16608671878441</c:v>
                </c:pt>
                <c:pt idx="48">
                  <c:v>398.23592208685227</c:v>
                </c:pt>
                <c:pt idx="49">
                  <c:v>408.81844783485025</c:v>
                </c:pt>
                <c:pt idx="50">
                  <c:v>420.7692984333126</c:v>
                </c:pt>
                <c:pt idx="51">
                  <c:v>430.42435315669269</c:v>
                </c:pt>
                <c:pt idx="52">
                  <c:v>441.30078145525482</c:v>
                </c:pt>
                <c:pt idx="53">
                  <c:v>453.09247721232168</c:v>
                </c:pt>
                <c:pt idx="54">
                  <c:v>463.85703948817775</c:v>
                </c:pt>
                <c:pt idx="55">
                  <c:v>473.76175883496109</c:v>
                </c:pt>
                <c:pt idx="56">
                  <c:v>483.58512107432176</c:v>
                </c:pt>
                <c:pt idx="57">
                  <c:v>496.85751618648021</c:v>
                </c:pt>
                <c:pt idx="58">
                  <c:v>505.9501899048015</c:v>
                </c:pt>
                <c:pt idx="59">
                  <c:v>517.40577911182845</c:v>
                </c:pt>
                <c:pt idx="60">
                  <c:v>527.57033272044282</c:v>
                </c:pt>
                <c:pt idx="61">
                  <c:v>538.95015812118243</c:v>
                </c:pt>
                <c:pt idx="62">
                  <c:v>548.17910499443656</c:v>
                </c:pt>
                <c:pt idx="63">
                  <c:v>558.97926100479015</c:v>
                </c:pt>
                <c:pt idx="64">
                  <c:v>569.9268767723471</c:v>
                </c:pt>
                <c:pt idx="65">
                  <c:v>580.43719808750757</c:v>
                </c:pt>
                <c:pt idx="66">
                  <c:v>591.3695593974229</c:v>
                </c:pt>
                <c:pt idx="67">
                  <c:v>602.23581805755725</c:v>
                </c:pt>
                <c:pt idx="68">
                  <c:v>612.57834033865856</c:v>
                </c:pt>
                <c:pt idx="69">
                  <c:v>624.16155850795485</c:v>
                </c:pt>
                <c:pt idx="70">
                  <c:v>634.34136657421084</c:v>
                </c:pt>
                <c:pt idx="71">
                  <c:v>644.45507199068595</c:v>
                </c:pt>
                <c:pt idx="72">
                  <c:v>655.77387956085875</c:v>
                </c:pt>
                <c:pt idx="73">
                  <c:v>666.04521437296523</c:v>
                </c:pt>
                <c:pt idx="74">
                  <c:v>675.95044220166994</c:v>
                </c:pt>
                <c:pt idx="75">
                  <c:v>686.69466520067033</c:v>
                </c:pt>
                <c:pt idx="76">
                  <c:v>696.2032771306898</c:v>
                </c:pt>
                <c:pt idx="77">
                  <c:v>707.97971843011487</c:v>
                </c:pt>
                <c:pt idx="78">
                  <c:v>718.027321196809</c:v>
                </c:pt>
                <c:pt idx="79">
                  <c:v>728.62916925781997</c:v>
                </c:pt>
                <c:pt idx="80">
                  <c:v>739.49034309874048</c:v>
                </c:pt>
                <c:pt idx="81">
                  <c:v>749.24302635102765</c:v>
                </c:pt>
                <c:pt idx="82">
                  <c:v>759.16859345658793</c:v>
                </c:pt>
                <c:pt idx="83">
                  <c:v>771.34165065469824</c:v>
                </c:pt>
                <c:pt idx="84">
                  <c:v>780.82483848864808</c:v>
                </c:pt>
                <c:pt idx="85">
                  <c:v>790.29277186495608</c:v>
                </c:pt>
                <c:pt idx="86">
                  <c:v>804.65738614426346</c:v>
                </c:pt>
                <c:pt idx="87">
                  <c:v>810.8862896813082</c:v>
                </c:pt>
                <c:pt idx="88">
                  <c:v>822.2762847204757</c:v>
                </c:pt>
                <c:pt idx="89">
                  <c:v>832.55270435179625</c:v>
                </c:pt>
                <c:pt idx="90">
                  <c:v>842.92065072896696</c:v>
                </c:pt>
                <c:pt idx="91">
                  <c:v>853.64453445111167</c:v>
                </c:pt>
                <c:pt idx="92">
                  <c:v>864.28706106583388</c:v>
                </c:pt>
                <c:pt idx="93">
                  <c:v>872.89565999499041</c:v>
                </c:pt>
                <c:pt idx="94">
                  <c:v>883.3602179372258</c:v>
                </c:pt>
                <c:pt idx="95">
                  <c:v>893.2298520314331</c:v>
                </c:pt>
                <c:pt idx="96">
                  <c:v>904.55374442081961</c:v>
                </c:pt>
                <c:pt idx="97">
                  <c:v>913.47760214123889</c:v>
                </c:pt>
                <c:pt idx="98">
                  <c:v>924.68454368870539</c:v>
                </c:pt>
                <c:pt idx="99">
                  <c:v>933.14568286065878</c:v>
                </c:pt>
                <c:pt idx="100">
                  <c:v>942.64412515225001</c:v>
                </c:pt>
                <c:pt idx="101">
                  <c:v>951.4510320307495</c:v>
                </c:pt>
                <c:pt idx="102">
                  <c:v>962.28678177560039</c:v>
                </c:pt>
                <c:pt idx="103">
                  <c:v>970.80893877812048</c:v>
                </c:pt>
                <c:pt idx="104">
                  <c:v>979.60059119897778</c:v>
                </c:pt>
                <c:pt idx="105">
                  <c:v>988.05664555171688</c:v>
                </c:pt>
                <c:pt idx="106">
                  <c:v>995.61268690359339</c:v>
                </c:pt>
                <c:pt idx="107">
                  <c:v>1003.1127952441165</c:v>
                </c:pt>
                <c:pt idx="108">
                  <c:v>1009.9417074484031</c:v>
                </c:pt>
                <c:pt idx="109">
                  <c:v>1017.1214721784498</c:v>
                </c:pt>
                <c:pt idx="110">
                  <c:v>1023.9147906482391</c:v>
                </c:pt>
                <c:pt idx="111">
                  <c:v>1029.2284267267794</c:v>
                </c:pt>
                <c:pt idx="112">
                  <c:v>1035.1776652070589</c:v>
                </c:pt>
                <c:pt idx="113">
                  <c:v>1040.5828280314495</c:v>
                </c:pt>
                <c:pt idx="114">
                  <c:v>1046.582914703868</c:v>
                </c:pt>
                <c:pt idx="115">
                  <c:v>1050.6151763405019</c:v>
                </c:pt>
                <c:pt idx="116">
                  <c:v>1055.8627097692613</c:v>
                </c:pt>
                <c:pt idx="117">
                  <c:v>1060.3017569430083</c:v>
                </c:pt>
                <c:pt idx="118">
                  <c:v>1064.1713043647972</c:v>
                </c:pt>
                <c:pt idx="119">
                  <c:v>1067.8933920293821</c:v>
                </c:pt>
                <c:pt idx="120">
                  <c:v>1071.8595510162349</c:v>
                </c:pt>
                <c:pt idx="121">
                  <c:v>1075.5816386808201</c:v>
                </c:pt>
                <c:pt idx="122">
                  <c:v>1078.9630434580731</c:v>
                </c:pt>
                <c:pt idx="123">
                  <c:v>1082.1308858283417</c:v>
                </c:pt>
                <c:pt idx="124">
                  <c:v>1085.5682236169475</c:v>
                </c:pt>
                <c:pt idx="125">
                  <c:v>1088.3394500885306</c:v>
                </c:pt>
                <c:pt idx="126">
                  <c:v>1091.3852567976651</c:v>
                </c:pt>
                <c:pt idx="127">
                  <c:v>1094.2937733880242</c:v>
                </c:pt>
                <c:pt idx="128">
                  <c:v>1097.0294061251097</c:v>
                </c:pt>
                <c:pt idx="129">
                  <c:v>1099.4396104325051</c:v>
                </c:pt>
                <c:pt idx="130">
                  <c:v>1102.1040557005961</c:v>
                </c:pt>
                <c:pt idx="131">
                  <c:v>1104.5803626577722</c:v>
                </c:pt>
                <c:pt idx="132">
                  <c:v>1106.9753125075258</c:v>
                </c:pt>
                <c:pt idx="133">
                  <c:v>1109.2177177808619</c:v>
                </c:pt>
                <c:pt idx="134">
                  <c:v>1111.0736767939404</c:v>
                </c:pt>
                <c:pt idx="135">
                  <c:v>1113.0262473720834</c:v>
                </c:pt>
                <c:pt idx="136">
                  <c:v>1114.9737331310128</c:v>
                </c:pt>
                <c:pt idx="137">
                  <c:v>1116.8703706978026</c:v>
                </c:pt>
                <c:pt idx="138">
                  <c:v>1118.4212405580463</c:v>
                </c:pt>
                <c:pt idx="139">
                  <c:v>1120.3636414977616</c:v>
                </c:pt>
                <c:pt idx="140">
                  <c:v>1121.8941720811499</c:v>
                </c:pt>
                <c:pt idx="141">
                  <c:v>1123.3179214610457</c:v>
                </c:pt>
                <c:pt idx="142">
                  <c:v>1124.7467556601555</c:v>
                </c:pt>
                <c:pt idx="143">
                  <c:v>1126.323049616469</c:v>
                </c:pt>
                <c:pt idx="144">
                  <c:v>1127.9400221264937</c:v>
                </c:pt>
                <c:pt idx="145">
                  <c:v>1129.6739454784383</c:v>
                </c:pt>
                <c:pt idx="146">
                  <c:v>1130.9604047395587</c:v>
                </c:pt>
                <c:pt idx="147">
                  <c:v>1131.758721356143</c:v>
                </c:pt>
                <c:pt idx="148">
                  <c:v>1132.6892432722896</c:v>
                </c:pt>
                <c:pt idx="149">
                  <c:v>1134.311300601528</c:v>
                </c:pt>
                <c:pt idx="150">
                  <c:v>1135.3943670940919</c:v>
                </c:pt>
                <c:pt idx="151">
                  <c:v>1136.6198085246449</c:v>
                </c:pt>
                <c:pt idx="152">
                  <c:v>1137.270665384026</c:v>
                </c:pt>
                <c:pt idx="153">
                  <c:v>1138.9893342783289</c:v>
                </c:pt>
                <c:pt idx="154">
                  <c:v>1139.7164634259188</c:v>
                </c:pt>
                <c:pt idx="155">
                  <c:v>1140.702918353418</c:v>
                </c:pt>
                <c:pt idx="156">
                  <c:v>1141.5775072582112</c:v>
                </c:pt>
                <c:pt idx="157">
                  <c:v>1142.3656542363678</c:v>
                </c:pt>
                <c:pt idx="158">
                  <c:v>1143.6927920511994</c:v>
                </c:pt>
                <c:pt idx="159">
                  <c:v>1144.5724657752066</c:v>
                </c:pt>
                <c:pt idx="160">
                  <c:v>1145.2487467306573</c:v>
                </c:pt>
                <c:pt idx="161">
                  <c:v>1145.853840217113</c:v>
                </c:pt>
                <c:pt idx="162">
                  <c:v>1146.1894382852313</c:v>
                </c:pt>
                <c:pt idx="163">
                  <c:v>1147.2318262240838</c:v>
                </c:pt>
                <c:pt idx="164">
                  <c:v>1148.0555669367377</c:v>
                </c:pt>
                <c:pt idx="165">
                  <c:v>1149.21490571751</c:v>
                </c:pt>
                <c:pt idx="166">
                  <c:v>1149.6216912546231</c:v>
                </c:pt>
                <c:pt idx="167">
                  <c:v>1150.5776372668392</c:v>
                </c:pt>
                <c:pt idx="168">
                  <c:v>1150.9589987078828</c:v>
                </c:pt>
                <c:pt idx="169">
                  <c:v>1151.055610272947</c:v>
                </c:pt>
                <c:pt idx="170">
                  <c:v>1152.5251230257682</c:v>
                </c:pt>
                <c:pt idx="171">
                  <c:v>1153.2827610886416</c:v>
                </c:pt>
                <c:pt idx="172">
                  <c:v>1153.6031046991181</c:v>
                </c:pt>
                <c:pt idx="173">
                  <c:v>1154.4471846886279</c:v>
                </c:pt>
                <c:pt idx="174">
                  <c:v>1155.1946531130732</c:v>
                </c:pt>
                <c:pt idx="175">
                  <c:v>1156.0438179217967</c:v>
                </c:pt>
                <c:pt idx="176">
                  <c:v>1156.2319562327118</c:v>
                </c:pt>
                <c:pt idx="177">
                  <c:v>1156.4200945436264</c:v>
                </c:pt>
                <c:pt idx="178">
                  <c:v>1157.0455273069379</c:v>
                </c:pt>
                <c:pt idx="179">
                  <c:v>1157.8997769348755</c:v>
                </c:pt>
                <c:pt idx="180">
                  <c:v>1158.6624998169625</c:v>
                </c:pt>
                <c:pt idx="181">
                  <c:v>1158.7947051165243</c:v>
                </c:pt>
                <c:pt idx="182">
                  <c:v>1159.4760708911888</c:v>
                </c:pt>
                <c:pt idx="183">
                  <c:v>1160.0354010047195</c:v>
                </c:pt>
                <c:pt idx="184">
                  <c:v>1160.284557146201</c:v>
                </c:pt>
                <c:pt idx="185">
                  <c:v>1161.6218645994604</c:v>
                </c:pt>
                <c:pt idx="186">
                  <c:v>1161.0523648475023</c:v>
                </c:pt>
                <c:pt idx="187">
                  <c:v>1161.9320385715093</c:v>
                </c:pt>
                <c:pt idx="188">
                  <c:v>1162.9337479566504</c:v>
                </c:pt>
                <c:pt idx="189">
                  <c:v>1163.3303638553357</c:v>
                </c:pt>
                <c:pt idx="190">
                  <c:v>1163.5846048160315</c:v>
                </c:pt>
                <c:pt idx="191">
                  <c:v>1164.1846134832733</c:v>
                </c:pt>
                <c:pt idx="192">
                  <c:v>1164.8354703426544</c:v>
                </c:pt>
                <c:pt idx="193">
                  <c:v>1165.4151397330404</c:v>
                </c:pt>
                <c:pt idx="194">
                  <c:v>1165.0541175688527</c:v>
                </c:pt>
                <c:pt idx="195">
                  <c:v>1165.6642958745222</c:v>
                </c:pt>
                <c:pt idx="196">
                  <c:v>1166.7473623670858</c:v>
                </c:pt>
                <c:pt idx="197">
                  <c:v>1167.3931344072532</c:v>
                </c:pt>
                <c:pt idx="198">
                  <c:v>1166.5592240561712</c:v>
                </c:pt>
                <c:pt idx="199">
                  <c:v>1167.9270404247141</c:v>
                </c:pt>
                <c:pt idx="200">
                  <c:v>1168.2931474081158</c:v>
                </c:pt>
                <c:pt idx="201">
                  <c:v>1168.6439999338759</c:v>
                </c:pt>
                <c:pt idx="202">
                  <c:v>1169.2592630587596</c:v>
                </c:pt>
                <c:pt idx="203">
                  <c:v>1170.3474143705371</c:v>
                </c:pt>
                <c:pt idx="204">
                  <c:v>1170.423686658746</c:v>
                </c:pt>
                <c:pt idx="205">
                  <c:v>1170.7999632805756</c:v>
                </c:pt>
                <c:pt idx="206">
                  <c:v>1170.8355570150729</c:v>
                </c:pt>
                <c:pt idx="207">
                  <c:v>1171.7609941120052</c:v>
                </c:pt>
                <c:pt idx="208">
                  <c:v>1172.3762572368889</c:v>
                </c:pt>
                <c:pt idx="209">
                  <c:v>1172.2542215757549</c:v>
                </c:pt>
                <c:pt idx="210">
                  <c:v>1172.8288061469273</c:v>
                </c:pt>
                <c:pt idx="211">
                  <c:v>1173.0169444578421</c:v>
                </c:pt>
                <c:pt idx="212">
                  <c:v>1173.7542432438595</c:v>
                </c:pt>
                <c:pt idx="213">
                  <c:v>1173.7440736054318</c:v>
                </c:pt>
                <c:pt idx="214">
                  <c:v>1174.4661179338075</c:v>
                </c:pt>
                <c:pt idx="215">
                  <c:v>1174.730528532931</c:v>
                </c:pt>
                <c:pt idx="216">
                  <c:v>1174.964430216771</c:v>
                </c:pt>
                <c:pt idx="217">
                  <c:v>1175.5796933416545</c:v>
                </c:pt>
                <c:pt idx="218">
                  <c:v>1176.5508938115124</c:v>
                </c:pt>
                <c:pt idx="219">
                  <c:v>1176.2763135739608</c:v>
                </c:pt>
                <c:pt idx="220">
                  <c:v>1177.1356480211125</c:v>
                </c:pt>
                <c:pt idx="221">
                  <c:v>1177.0898846481873</c:v>
                </c:pt>
                <c:pt idx="222">
                  <c:v>1177.4153130778777</c:v>
                </c:pt>
                <c:pt idx="223">
                  <c:v>1178.1322725870396</c:v>
                </c:pt>
                <c:pt idx="224">
                  <c:v>1178.2695627058154</c:v>
                </c:pt>
                <c:pt idx="225">
                  <c:v>1178.6712634237147</c:v>
                </c:pt>
                <c:pt idx="226">
                  <c:v>1178.7882142656345</c:v>
                </c:pt>
                <c:pt idx="227">
                  <c:v>1179.0882185992555</c:v>
                </c:pt>
                <c:pt idx="228">
                  <c:v>1179.3678836560207</c:v>
                </c:pt>
                <c:pt idx="229">
                  <c:v>1179.9322985887652</c:v>
                </c:pt>
                <c:pt idx="230">
                  <c:v>1179.8255173852731</c:v>
                </c:pt>
                <c:pt idx="231">
                  <c:v>1180.3746778603759</c:v>
                </c:pt>
                <c:pt idx="232">
                  <c:v>1180.7916330359167</c:v>
                </c:pt>
                <c:pt idx="233">
                  <c:v>1181.6967308559933</c:v>
                </c:pt>
                <c:pt idx="234">
                  <c:v>1181.7526638673464</c:v>
                </c:pt>
                <c:pt idx="235">
                  <c:v>1181.6560523022822</c:v>
                </c:pt>
                <c:pt idx="236">
                  <c:v>1181.9967351896144</c:v>
                </c:pt>
                <c:pt idx="237">
                  <c:v>1182.2458913310961</c:v>
                </c:pt>
                <c:pt idx="238">
                  <c:v>1182.8560696367658</c:v>
                </c:pt>
                <c:pt idx="239">
                  <c:v>1183.1560739703868</c:v>
                </c:pt>
                <c:pt idx="240">
                  <c:v>1183.4560783040076</c:v>
                </c:pt>
                <c:pt idx="241">
                  <c:v>1183.5170961345746</c:v>
                </c:pt>
                <c:pt idx="242">
                  <c:v>1183.3696363773713</c:v>
                </c:pt>
                <c:pt idx="243">
                  <c:v>1184.025578055966</c:v>
                </c:pt>
                <c:pt idx="244">
                  <c:v>1184.8798276839036</c:v>
                </c:pt>
                <c:pt idx="245">
                  <c:v>1184.9764392489681</c:v>
                </c:pt>
                <c:pt idx="246">
                  <c:v>1184.9357606952567</c:v>
                </c:pt>
                <c:pt idx="247">
                  <c:v>1185.3171221363002</c:v>
                </c:pt>
                <c:pt idx="248">
                  <c:v>1186.3493404367248</c:v>
                </c:pt>
                <c:pt idx="249">
                  <c:v>1185.6883139389161</c:v>
                </c:pt>
                <c:pt idx="250">
                  <c:v>1186.1917110410934</c:v>
                </c:pt>
                <c:pt idx="251">
                  <c:v>1186.4866305555006</c:v>
                </c:pt>
                <c:pt idx="252">
                  <c:v>1186.7510411546239</c:v>
                </c:pt>
                <c:pt idx="253">
                  <c:v>1187.2900319912987</c:v>
                </c:pt>
                <c:pt idx="254">
                  <c:v>1187.3103712681548</c:v>
                </c:pt>
                <c:pt idx="255">
                  <c:v>1187.7273264436956</c:v>
                </c:pt>
                <c:pt idx="256">
                  <c:v>1187.9510584891077</c:v>
                </c:pt>
                <c:pt idx="257">
                  <c:v>1188.2205539074453</c:v>
                </c:pt>
                <c:pt idx="258">
                  <c:v>1188.052754873386</c:v>
                </c:pt>
                <c:pt idx="259">
                  <c:v>1188.5764912524191</c:v>
                </c:pt>
                <c:pt idx="260">
                  <c:v>1188.7646295633338</c:v>
                </c:pt>
                <c:pt idx="261">
                  <c:v>1189.7205755755499</c:v>
                </c:pt>
                <c:pt idx="262">
                  <c:v>1189.8629505135395</c:v>
                </c:pt>
                <c:pt idx="263">
                  <c:v>1189.0188705240298</c:v>
                </c:pt>
                <c:pt idx="264">
                  <c:v>1190.3154994235776</c:v>
                </c:pt>
                <c:pt idx="265">
                  <c:v>1190.3612627965028</c:v>
                </c:pt>
                <c:pt idx="266">
                  <c:v>1190.239227135369</c:v>
                </c:pt>
                <c:pt idx="267">
                  <c:v>1190.2951601467221</c:v>
                </c:pt>
                <c:pt idx="268">
                  <c:v>1190.590079661129</c:v>
                </c:pt>
                <c:pt idx="269">
                  <c:v>1190.4578743615673</c:v>
                </c:pt>
                <c:pt idx="270">
                  <c:v>1191.4595837467084</c:v>
                </c:pt>
                <c:pt idx="271">
                  <c:v>1191.3934810969274</c:v>
                </c:pt>
                <c:pt idx="272">
                  <c:v>1191.8155210916825</c:v>
                </c:pt>
                <c:pt idx="273">
                  <c:v>1192.0951861484475</c:v>
                </c:pt>
                <c:pt idx="274">
                  <c:v>1192.2477307248651</c:v>
                </c:pt>
                <c:pt idx="275">
                  <c:v>1192.4256993973522</c:v>
                </c:pt>
                <c:pt idx="276">
                  <c:v>1192.2884092785764</c:v>
                </c:pt>
                <c:pt idx="277">
                  <c:v>1193.0104536069523</c:v>
                </c:pt>
                <c:pt idx="278">
                  <c:v>1193.1223196296585</c:v>
                </c:pt>
                <c:pt idx="279">
                  <c:v>1192.8070608383957</c:v>
                </c:pt>
                <c:pt idx="280">
                  <c:v>1192.9545205955992</c:v>
                </c:pt>
                <c:pt idx="281">
                  <c:v>1193.4579176977768</c:v>
                </c:pt>
                <c:pt idx="282">
                  <c:v>1194.0172478113072</c:v>
                </c:pt>
                <c:pt idx="283">
                  <c:v>1193.8748728733176</c:v>
                </c:pt>
                <c:pt idx="284">
                  <c:v>1194.0528415458048</c:v>
                </c:pt>
                <c:pt idx="285">
                  <c:v>1194.5053904558429</c:v>
                </c:pt>
                <c:pt idx="286">
                  <c:v>1194.0375870881628</c:v>
                </c:pt>
                <c:pt idx="287">
                  <c:v>1194.1850468453663</c:v>
                </c:pt>
                <c:pt idx="288">
                  <c:v>1195.0087875580205</c:v>
                </c:pt>
                <c:pt idx="289">
                  <c:v>1195.1206535807264</c:v>
                </c:pt>
                <c:pt idx="290">
                  <c:v>1195.3037070724274</c:v>
                </c:pt>
                <c:pt idx="291">
                  <c:v>1194.7748858741804</c:v>
                </c:pt>
                <c:pt idx="292">
                  <c:v>1195.4206579143474</c:v>
                </c:pt>
                <c:pt idx="293">
                  <c:v>1194.9681090043091</c:v>
                </c:pt>
                <c:pt idx="294">
                  <c:v>1195.5579480331232</c:v>
                </c:pt>
                <c:pt idx="295">
                  <c:v>1196.4325369379164</c:v>
                </c:pt>
                <c:pt idx="296">
                  <c:v>1196.4732154916278</c:v>
                </c:pt>
                <c:pt idx="297">
                  <c:v>1196.5393181414088</c:v>
                </c:pt>
                <c:pt idx="298">
                  <c:v>1196.5545725990505</c:v>
                </c:pt>
                <c:pt idx="299">
                  <c:v>1196.2088048925041</c:v>
                </c:pt>
                <c:pt idx="300">
                  <c:v>1196.5393181414088</c:v>
                </c:pt>
                <c:pt idx="301">
                  <c:v>1197.2867865658541</c:v>
                </c:pt>
                <c:pt idx="302">
                  <c:v>1197.347804396421</c:v>
                </c:pt>
                <c:pt idx="303">
                  <c:v>1197.1494964470785</c:v>
                </c:pt>
                <c:pt idx="304">
                  <c:v>1197.1952598200035</c:v>
                </c:pt>
                <c:pt idx="305">
                  <c:v>1197.098648254939</c:v>
                </c:pt>
                <c:pt idx="306">
                  <c:v>1197.6274694531862</c:v>
                </c:pt>
                <c:pt idx="307">
                  <c:v>1197.9274737868072</c:v>
                </c:pt>
                <c:pt idx="308">
                  <c:v>1197.993576436588</c:v>
                </c:pt>
                <c:pt idx="309">
                  <c:v>1197.4545855999133</c:v>
                </c:pt>
                <c:pt idx="310">
                  <c:v>1197.9173041483793</c:v>
                </c:pt>
                <c:pt idx="311">
                  <c:v>1197.8969648715236</c:v>
                </c:pt>
                <c:pt idx="312">
                  <c:v>1197.9528978828769</c:v>
                </c:pt>
                <c:pt idx="313">
                  <c:v>1198.3800226968456</c:v>
                </c:pt>
                <c:pt idx="314">
                  <c:v>1198.5783306461883</c:v>
                </c:pt>
                <c:pt idx="315">
                  <c:v>1198.9647769064456</c:v>
                </c:pt>
                <c:pt idx="316">
                  <c:v>1199.0817277483659</c:v>
                </c:pt>
                <c:pt idx="317">
                  <c:v>1198.5071431771933</c:v>
                </c:pt>
                <c:pt idx="318">
                  <c:v>1198.59358510383</c:v>
                </c:pt>
                <c:pt idx="319">
                  <c:v>1198.6342636575412</c:v>
                </c:pt>
                <c:pt idx="320">
                  <c:v>1199.6766515963936</c:v>
                </c:pt>
                <c:pt idx="321">
                  <c:v>1199.5698703929015</c:v>
                </c:pt>
                <c:pt idx="322">
                  <c:v>1199.0207099177987</c:v>
                </c:pt>
                <c:pt idx="323">
                  <c:v>1198.8529108837397</c:v>
                </c:pt>
                <c:pt idx="324">
                  <c:v>1199.3563079859171</c:v>
                </c:pt>
                <c:pt idx="325">
                  <c:v>1199.2495267824249</c:v>
                </c:pt>
                <c:pt idx="326">
                  <c:v>1199.6715667771798</c:v>
                </c:pt>
                <c:pt idx="327">
                  <c:v>1199.8851291841643</c:v>
                </c:pt>
                <c:pt idx="328">
                  <c:v>1199.5088525623344</c:v>
                </c:pt>
                <c:pt idx="329">
                  <c:v>1198.9952858217291</c:v>
                </c:pt>
                <c:pt idx="330">
                  <c:v>1200.0173344837258</c:v>
                </c:pt>
                <c:pt idx="331">
                  <c:v>1199.2241026863551</c:v>
                </c:pt>
                <c:pt idx="332">
                  <c:v>1200.0020800260841</c:v>
                </c:pt>
                <c:pt idx="333">
                  <c:v>1199.3461383474892</c:v>
                </c:pt>
                <c:pt idx="334">
                  <c:v>1199.7580087038161</c:v>
                </c:pt>
                <c:pt idx="335">
                  <c:v>1199.8902140033781</c:v>
                </c:pt>
                <c:pt idx="336">
                  <c:v>1200.9478563998723</c:v>
                </c:pt>
                <c:pt idx="337">
                  <c:v>1199.7885176190998</c:v>
                </c:pt>
                <c:pt idx="338">
                  <c:v>1200.1800486985712</c:v>
                </c:pt>
                <c:pt idx="339">
                  <c:v>1201.1512491684286</c:v>
                </c:pt>
                <c:pt idx="340">
                  <c:v>1199.951231833945</c:v>
                </c:pt>
                <c:pt idx="341">
                  <c:v>1200.2359817099241</c:v>
                </c:pt>
                <c:pt idx="342">
                  <c:v>1200.8207359195242</c:v>
                </c:pt>
                <c:pt idx="343">
                  <c:v>1200.2156424330685</c:v>
                </c:pt>
                <c:pt idx="344">
                  <c:v>1200.3580173710582</c:v>
                </c:pt>
                <c:pt idx="345">
                  <c:v>1200.4851378514061</c:v>
                </c:pt>
                <c:pt idx="346">
                  <c:v>1200.413950382411</c:v>
                </c:pt>
                <c:pt idx="347">
                  <c:v>1200.2919147212772</c:v>
                </c:pt>
                <c:pt idx="348">
                  <c:v>1200.6885306199626</c:v>
                </c:pt>
                <c:pt idx="349">
                  <c:v>1200.5563253204009</c:v>
                </c:pt>
                <c:pt idx="350">
                  <c:v>1199.9359773763033</c:v>
                </c:pt>
                <c:pt idx="351">
                  <c:v>1200.4800530321922</c:v>
                </c:pt>
                <c:pt idx="352">
                  <c:v>1200.8105662810965</c:v>
                </c:pt>
                <c:pt idx="353">
                  <c:v>1200.9834501343696</c:v>
                </c:pt>
                <c:pt idx="354">
                  <c:v>1200.8664992924496</c:v>
                </c:pt>
                <c:pt idx="355">
                  <c:v>1200.1902183369991</c:v>
                </c:pt>
                <c:pt idx="356">
                  <c:v>1201.0495527841504</c:v>
                </c:pt>
                <c:pt idx="357">
                  <c:v>1200.6478520662513</c:v>
                </c:pt>
                <c:pt idx="358">
                  <c:v>1200.7648029081713</c:v>
                </c:pt>
                <c:pt idx="359">
                  <c:v>1200.5919190548982</c:v>
                </c:pt>
                <c:pt idx="360">
                  <c:v>1201.07497688022</c:v>
                </c:pt>
                <c:pt idx="361">
                  <c:v>1200.4902226706199</c:v>
                </c:pt>
                <c:pt idx="362">
                  <c:v>1200.5105619474755</c:v>
                </c:pt>
                <c:pt idx="363">
                  <c:v>1200.663106523893</c:v>
                </c:pt>
                <c:pt idx="364">
                  <c:v>1200.1190308680041</c:v>
                </c:pt>
                <c:pt idx="365">
                  <c:v>1200.4698833937641</c:v>
                </c:pt>
                <c:pt idx="366">
                  <c:v>1200.1037764103623</c:v>
                </c:pt>
                <c:pt idx="367">
                  <c:v>1199.8952988225919</c:v>
                </c:pt>
                <c:pt idx="368">
                  <c:v>1199.8851291841643</c:v>
                </c:pt>
                <c:pt idx="369">
                  <c:v>1200.2868299020633</c:v>
                </c:pt>
                <c:pt idx="370">
                  <c:v>1200.7902270042409</c:v>
                </c:pt>
                <c:pt idx="371">
                  <c:v>1200.0529282182233</c:v>
                </c:pt>
                <c:pt idx="372">
                  <c:v>1200.0173344837258</c:v>
                </c:pt>
                <c:pt idx="373">
                  <c:v>1199.8139417151692</c:v>
                </c:pt>
                <c:pt idx="374">
                  <c:v>1200.0020800260841</c:v>
                </c:pt>
                <c:pt idx="375">
                  <c:v>1199.8139417151692</c:v>
                </c:pt>
                <c:pt idx="376">
                  <c:v>1200.6834458007486</c:v>
                </c:pt>
                <c:pt idx="377">
                  <c:v>1200.5410708627589</c:v>
                </c:pt>
                <c:pt idx="378">
                  <c:v>1200.4444592976945</c:v>
                </c:pt>
                <c:pt idx="379">
                  <c:v>1200.3681870094858</c:v>
                </c:pt>
                <c:pt idx="380">
                  <c:v>1200.6122583317538</c:v>
                </c:pt>
                <c:pt idx="381">
                  <c:v>1199.4376650933395</c:v>
                </c:pt>
                <c:pt idx="382">
                  <c:v>1199.0156250985849</c:v>
                </c:pt>
                <c:pt idx="383">
                  <c:v>1199.2546116016388</c:v>
                </c:pt>
                <c:pt idx="384">
                  <c:v>1198.9291831719484</c:v>
                </c:pt>
                <c:pt idx="385">
                  <c:v>1199.1529152173605</c:v>
                </c:pt>
                <c:pt idx="386">
                  <c:v>1199.0512188330822</c:v>
                </c:pt>
                <c:pt idx="387">
                  <c:v>1198.7156207649639</c:v>
                </c:pt>
                <c:pt idx="388">
                  <c:v>1198.7969778723866</c:v>
                </c:pt>
                <c:pt idx="389">
                  <c:v>1198.9037590758787</c:v>
                </c:pt>
                <c:pt idx="390">
                  <c:v>1198.888504618237</c:v>
                </c:pt>
                <c:pt idx="391">
                  <c:v>1198.5732458269742</c:v>
                </c:pt>
                <c:pt idx="392">
                  <c:v>1198.3596834199898</c:v>
                </c:pt>
                <c:pt idx="393">
                  <c:v>1198.3393441431342</c:v>
                </c:pt>
                <c:pt idx="394">
                  <c:v>1198.3342593239204</c:v>
                </c:pt>
                <c:pt idx="395">
                  <c:v>1198.0800183632248</c:v>
                </c:pt>
                <c:pt idx="396">
                  <c:v>1198.0444246287273</c:v>
                </c:pt>
                <c:pt idx="397">
                  <c:v>1198.1664602898613</c:v>
                </c:pt>
                <c:pt idx="398">
                  <c:v>1197.7240810182507</c:v>
                </c:pt>
                <c:pt idx="399">
                  <c:v>1197.6223846339724</c:v>
                </c:pt>
                <c:pt idx="400">
                  <c:v>1196.503724406911</c:v>
                </c:pt>
                <c:pt idx="401">
                  <c:v>1197.2461080121427</c:v>
                </c:pt>
                <c:pt idx="402">
                  <c:v>1196.5952511527616</c:v>
                </c:pt>
                <c:pt idx="403">
                  <c:v>1196.4376217571303</c:v>
                </c:pt>
                <c:pt idx="404">
                  <c:v>1196.6918627178261</c:v>
                </c:pt>
                <c:pt idx="405">
                  <c:v>1196.6969475370399</c:v>
                </c:pt>
                <c:pt idx="406">
                  <c:v>1196.3816887457774</c:v>
                </c:pt>
                <c:pt idx="407">
                  <c:v>1195.9088005588833</c:v>
                </c:pt>
                <c:pt idx="408">
                  <c:v>1195.6138810444763</c:v>
                </c:pt>
                <c:pt idx="409">
                  <c:v>1195.1308232191545</c:v>
                </c:pt>
                <c:pt idx="410">
                  <c:v>1195.3037070724274</c:v>
                </c:pt>
                <c:pt idx="411">
                  <c:v>1194.9833634619508</c:v>
                </c:pt>
                <c:pt idx="412">
                  <c:v>1194.7545465973249</c:v>
                </c:pt>
                <c:pt idx="413">
                  <c:v>1194.7240376820412</c:v>
                </c:pt>
                <c:pt idx="414">
                  <c:v>1193.854533596462</c:v>
                </c:pt>
                <c:pt idx="415">
                  <c:v>1194.7240376820412</c:v>
                </c:pt>
                <c:pt idx="416">
                  <c:v>1193.671480104761</c:v>
                </c:pt>
                <c:pt idx="417">
                  <c:v>1193.6511408279055</c:v>
                </c:pt>
                <c:pt idx="418">
                  <c:v>1193.1579133641558</c:v>
                </c:pt>
                <c:pt idx="419">
                  <c:v>1193.0002839685244</c:v>
                </c:pt>
                <c:pt idx="420">
                  <c:v>1193.0816410759469</c:v>
                </c:pt>
                <c:pt idx="421">
                  <c:v>1192.6443466235505</c:v>
                </c:pt>
                <c:pt idx="422">
                  <c:v>1191.7392488034739</c:v>
                </c:pt>
                <c:pt idx="423">
                  <c:v>1191.3528025432163</c:v>
                </c:pt>
                <c:pt idx="424">
                  <c:v>1191.7748425379709</c:v>
                </c:pt>
                <c:pt idx="425">
                  <c:v>1190.9612714637449</c:v>
                </c:pt>
                <c:pt idx="426">
                  <c:v>1190.5697403842735</c:v>
                </c:pt>
                <c:pt idx="427">
                  <c:v>1190.3612627965028</c:v>
                </c:pt>
                <c:pt idx="428">
                  <c:v>1190.1070218358075</c:v>
                </c:pt>
                <c:pt idx="429">
                  <c:v>1189.46124979564</c:v>
                </c:pt>
                <c:pt idx="430">
                  <c:v>1188.9476830550348</c:v>
                </c:pt>
                <c:pt idx="431">
                  <c:v>1188.4442859528574</c:v>
                </c:pt>
                <c:pt idx="432" formatCode="General">
                  <c:v>1188.9324285973933</c:v>
                </c:pt>
                <c:pt idx="433" formatCode="General">
                  <c:v>1188.1391968000225</c:v>
                </c:pt>
                <c:pt idx="434" formatCode="General">
                  <c:v>1187.8951254777546</c:v>
                </c:pt>
                <c:pt idx="435" formatCode="General">
                  <c:v>1187.4629158445721</c:v>
                </c:pt>
                <c:pt idx="436" formatCode="General">
                  <c:v>1186.400188628864</c:v>
                </c:pt>
                <c:pt idx="437" formatCode="General">
                  <c:v>1185.8764522498307</c:v>
                </c:pt>
                <c:pt idx="438" formatCode="General">
                  <c:v>1184.737452745914</c:v>
                </c:pt>
                <c:pt idx="439" formatCode="General">
                  <c:v>1185.0730508140325</c:v>
                </c:pt>
                <c:pt idx="440" formatCode="General">
                  <c:v>1184.1120199826025</c:v>
                </c:pt>
                <c:pt idx="441" formatCode="General">
                  <c:v>1183.8781182987625</c:v>
                </c:pt>
                <c:pt idx="442" formatCode="General">
                  <c:v>1183.3086185468042</c:v>
                </c:pt>
                <c:pt idx="443" formatCode="General">
                  <c:v>1182.5408108455031</c:v>
                </c:pt>
                <c:pt idx="444" formatCode="General">
                  <c:v>1182.1086012123205</c:v>
                </c:pt>
                <c:pt idx="445" formatCode="General">
                  <c:v>1181.5035077258647</c:v>
                </c:pt>
                <c:pt idx="446" formatCode="General">
                  <c:v>1181.2797756804525</c:v>
                </c:pt>
                <c:pt idx="447" formatCode="General">
                  <c:v>1180.4916287022957</c:v>
                </c:pt>
                <c:pt idx="448" formatCode="General">
                  <c:v>1180.5729858097186</c:v>
                </c:pt>
                <c:pt idx="449" formatCode="General">
                  <c:v>1179.1288971529668</c:v>
                </c:pt>
                <c:pt idx="450" formatCode="General">
                  <c:v>1178.6000759547196</c:v>
                </c:pt>
                <c:pt idx="451" formatCode="General">
                  <c:v>1178.1068484909699</c:v>
                </c:pt>
                <c:pt idx="452" formatCode="General">
                  <c:v>1177.3746345241664</c:v>
                </c:pt>
                <c:pt idx="453" formatCode="General">
                  <c:v>1176.754286580069</c:v>
                </c:pt>
                <c:pt idx="454" formatCode="General">
                  <c:v>1176.1542779128272</c:v>
                </c:pt>
                <c:pt idx="455" formatCode="General">
                  <c:v>1175.0559569626216</c:v>
                </c:pt>
                <c:pt idx="456" formatCode="General">
                  <c:v>1174.1406895041171</c:v>
                </c:pt>
                <c:pt idx="457" formatCode="General">
                  <c:v>1173.7593280630736</c:v>
                </c:pt>
                <c:pt idx="458" formatCode="General">
                  <c:v>1172.8694847006384</c:v>
                </c:pt>
                <c:pt idx="459" formatCode="General">
                  <c:v>1172.6355830167986</c:v>
                </c:pt>
                <c:pt idx="460" formatCode="General">
                  <c:v>1171.8881145923531</c:v>
                </c:pt>
                <c:pt idx="461" formatCode="General">
                  <c:v>1170.9931864107043</c:v>
                </c:pt>
                <c:pt idx="462" formatCode="General">
                  <c:v>1170.1236823251249</c:v>
                </c:pt>
                <c:pt idx="463" formatCode="General">
                  <c:v>1169.9152047373545</c:v>
                </c:pt>
                <c:pt idx="464" formatCode="General">
                  <c:v>1168.8626471600744</c:v>
                </c:pt>
                <c:pt idx="465" formatCode="General">
                  <c:v>1168.3490804194689</c:v>
                </c:pt>
                <c:pt idx="466" formatCode="General">
                  <c:v>1167.4643218762481</c:v>
                </c:pt>
                <c:pt idx="467" formatCode="General">
                  <c:v>1167.342286215114</c:v>
                </c:pt>
                <c:pt idx="468" formatCode="General">
                  <c:v>1165.435479009896</c:v>
                </c:pt>
                <c:pt idx="469" formatCode="General">
                  <c:v>1165.7812467164424</c:v>
                </c:pt>
                <c:pt idx="470" formatCode="General">
                  <c:v>1164.5659749243168</c:v>
                </c:pt>
                <c:pt idx="471" formatCode="General">
                  <c:v>1163.5947744544592</c:v>
                </c:pt>
                <c:pt idx="472" formatCode="General">
                  <c:v>1163.4625691548974</c:v>
                </c:pt>
                <c:pt idx="473" formatCode="General">
                  <c:v>1162.0540742326434</c:v>
                </c:pt>
                <c:pt idx="474" formatCode="General">
                  <c:v>1160.9404988247961</c:v>
                </c:pt>
                <c:pt idx="475" formatCode="General">
                  <c:v>1160.3659142536237</c:v>
                </c:pt>
                <c:pt idx="476" formatCode="General">
                  <c:v>1158.7896202973104</c:v>
                </c:pt>
                <c:pt idx="477" formatCode="General">
                  <c:v>1159.2930173994878</c:v>
                </c:pt>
                <c:pt idx="478" formatCode="General">
                  <c:v>1158.1743571724269</c:v>
                </c:pt>
                <c:pt idx="479" formatCode="General">
                  <c:v>1156.5624694816161</c:v>
                </c:pt>
                <c:pt idx="480" formatCode="General">
                  <c:v>1155.9929697296577</c:v>
                </c:pt>
                <c:pt idx="481" formatCode="General">
                  <c:v>1154.8844791410243</c:v>
                </c:pt>
                <c:pt idx="482" formatCode="General">
                  <c:v>1154.5692203497617</c:v>
                </c:pt>
                <c:pt idx="483" formatCode="General">
                  <c:v>1154.0302295130869</c:v>
                </c:pt>
                <c:pt idx="484" formatCode="General">
                  <c:v>1152.9522478397369</c:v>
                </c:pt>
                <c:pt idx="485" formatCode="General">
                  <c:v>1152.4081721838481</c:v>
                </c:pt>
                <c:pt idx="486" formatCode="General">
                  <c:v>1151.1471370187974</c:v>
                </c:pt>
                <c:pt idx="487" formatCode="General">
                  <c:v>1150.2318695602928</c:v>
                </c:pt>
                <c:pt idx="488" formatCode="General">
                  <c:v>1148.3148927166474</c:v>
                </c:pt>
                <c:pt idx="489" formatCode="General">
                  <c:v>1148.8233746380388</c:v>
                </c:pt>
                <c:pt idx="490" formatCode="General">
                  <c:v>1147.7097992301915</c:v>
                </c:pt>
                <c:pt idx="491" formatCode="General">
                  <c:v>1146.3775765961461</c:v>
                </c:pt>
                <c:pt idx="492" formatCode="General">
                  <c:v>1146.0368937088137</c:v>
                </c:pt>
                <c:pt idx="493" formatCode="General">
                  <c:v>1144.201273972591</c:v>
                </c:pt>
                <c:pt idx="494" formatCode="General">
                  <c:v>1144.5216175830676</c:v>
                </c:pt>
                <c:pt idx="495" formatCode="General">
                  <c:v>1142.6605737507748</c:v>
                </c:pt>
                <c:pt idx="496" formatCode="General">
                  <c:v>1142.4520961630044</c:v>
                </c:pt>
                <c:pt idx="497" formatCode="General">
                  <c:v>1141.3436055743712</c:v>
                </c:pt>
                <c:pt idx="498" formatCode="General">
                  <c:v>1139.8029053525552</c:v>
                </c:pt>
                <c:pt idx="499" formatCode="General">
                  <c:v>1139.2639145158803</c:v>
                </c:pt>
                <c:pt idx="500" formatCode="General">
                  <c:v>1138.7554325944889</c:v>
                </c:pt>
                <c:pt idx="501" formatCode="General">
                  <c:v>1137.1689689997477</c:v>
                </c:pt>
                <c:pt idx="502" formatCode="General">
                  <c:v>1136.4621791290137</c:v>
                </c:pt>
                <c:pt idx="503" formatCode="General">
                  <c:v>1136.0401391342587</c:v>
                </c:pt>
                <c:pt idx="504" formatCode="General">
                  <c:v>1134.3316398783836</c:v>
                </c:pt>
                <c:pt idx="505" formatCode="General">
                  <c:v>1133.5740018155104</c:v>
                </c:pt>
                <c:pt idx="506" formatCode="General">
                  <c:v>1133.9706177141959</c:v>
                </c:pt>
                <c:pt idx="507" formatCode="General">
                  <c:v>1131.9773685823416</c:v>
                </c:pt>
                <c:pt idx="508" formatCode="General">
                  <c:v>1130.5332799255898</c:v>
                </c:pt>
                <c:pt idx="509" formatCode="General">
                  <c:v>1129.6739454784383</c:v>
                </c:pt>
                <c:pt idx="510" formatCode="General">
                  <c:v>1129.0129189806296</c:v>
                </c:pt>
                <c:pt idx="511" formatCode="General">
                  <c:v>1127.6247633352311</c:v>
                </c:pt>
                <c:pt idx="512" formatCode="General">
                  <c:v>1127.2840804478985</c:v>
                </c:pt>
                <c:pt idx="513" formatCode="General">
                  <c:v>1126.7196655151542</c:v>
                </c:pt>
                <c:pt idx="514" formatCode="General">
                  <c:v>1124.6450592758774</c:v>
                </c:pt>
                <c:pt idx="515" formatCode="General">
                  <c:v>1124.1060684392023</c:v>
                </c:pt>
                <c:pt idx="516" formatCode="General">
                  <c:v>1123.0789349579918</c:v>
                </c:pt>
                <c:pt idx="517" formatCode="General">
                  <c:v>1121.884002442722</c:v>
                </c:pt>
                <c:pt idx="518" formatCode="General">
                  <c:v>1120.872123419153</c:v>
                </c:pt>
                <c:pt idx="519" formatCode="General">
                  <c:v>1120.175503186847</c:v>
                </c:pt>
                <c:pt idx="520" formatCode="General">
                  <c:v>1119.5500704235353</c:v>
                </c:pt>
                <c:pt idx="521" formatCode="General">
                  <c:v>1118.2992048969124</c:v>
                </c:pt>
                <c:pt idx="522" formatCode="General">
                  <c:v>1117.1805446698515</c:v>
                </c:pt>
                <c:pt idx="523" formatCode="General">
                  <c:v>1116.0415451659346</c:v>
                </c:pt>
                <c:pt idx="524" formatCode="General">
                  <c:v>1115.7720497475973</c:v>
                </c:pt>
                <c:pt idx="525" formatCode="General">
                  <c:v>1113.9821933842995</c:v>
                </c:pt>
                <c:pt idx="526" formatCode="General">
                  <c:v>1113.0720107450088</c:v>
                </c:pt>
                <c:pt idx="527" formatCode="General">
                  <c:v>1111.9584353371617</c:v>
                </c:pt>
                <c:pt idx="528" formatCode="General">
                  <c:v>1110.3465476463509</c:v>
                </c:pt>
                <c:pt idx="529" formatCode="General">
                  <c:v>1109.3550078996377</c:v>
                </c:pt>
                <c:pt idx="530" formatCode="General">
                  <c:v>1110.0312888550884</c:v>
                </c:pt>
                <c:pt idx="531" formatCode="General">
                  <c:v>1108.1753298420094</c:v>
                </c:pt>
                <c:pt idx="532" formatCode="General">
                  <c:v>1106.060045049021</c:v>
                </c:pt>
                <c:pt idx="533" formatCode="General">
                  <c:v>1105.9532638455289</c:v>
                </c:pt>
                <c:pt idx="534" formatCode="General">
                  <c:v>1105.3888489127846</c:v>
                </c:pt>
                <c:pt idx="535" formatCode="General">
                  <c:v>1103.5430595381338</c:v>
                </c:pt>
                <c:pt idx="536" formatCode="General">
                  <c:v>1102.3837207573615</c:v>
                </c:pt>
                <c:pt idx="537" formatCode="General">
                  <c:v>1101.5040470333543</c:v>
                </c:pt>
                <c:pt idx="538" formatCode="General">
                  <c:v>1100.990480292749</c:v>
                </c:pt>
                <c:pt idx="539" formatCode="General">
                  <c:v>1099.6226639242059</c:v>
                </c:pt>
                <c:pt idx="540" formatCode="General">
                  <c:v>1098.2853564709467</c:v>
                </c:pt>
                <c:pt idx="541" formatCode="General">
                  <c:v>1097.2531381705221</c:v>
                </c:pt>
                <c:pt idx="542" formatCode="General">
                  <c:v>1095.7785405984869</c:v>
                </c:pt>
                <c:pt idx="543" formatCode="General">
                  <c:v>1094.3141126648798</c:v>
                </c:pt>
                <c:pt idx="544" formatCode="General">
                  <c:v>1094.115804715537</c:v>
                </c:pt>
                <c:pt idx="545" formatCode="General">
                  <c:v>1093.9785145967614</c:v>
                </c:pt>
                <c:pt idx="546" formatCode="General">
                  <c:v>1091.9852654649071</c:v>
                </c:pt>
                <c:pt idx="547" formatCode="General">
                  <c:v>1090.2869358474597</c:v>
                </c:pt>
                <c:pt idx="548" formatCode="General">
                  <c:v>1089.3208201968162</c:v>
                </c:pt>
                <c:pt idx="549" formatCode="General">
                  <c:v>1088.2936867156054</c:v>
                </c:pt>
                <c:pt idx="550" formatCode="General">
                  <c:v>1087.5004549182349</c:v>
                </c:pt>
                <c:pt idx="551" formatCode="General">
                  <c:v>1086.1682322841893</c:v>
                </c:pt>
                <c:pt idx="552" formatCode="General">
                  <c:v>1084.8410944693578</c:v>
                </c:pt>
                <c:pt idx="553" formatCode="General">
                  <c:v>1083.4071754510339</c:v>
                </c:pt>
                <c:pt idx="554" formatCode="General">
                  <c:v>1082.4919079925294</c:v>
                </c:pt>
                <c:pt idx="555" formatCode="General">
                  <c:v>1081.4291807768216</c:v>
                </c:pt>
                <c:pt idx="556" formatCode="General">
                  <c:v>1080.8444265672213</c:v>
                </c:pt>
                <c:pt idx="557" formatCode="General">
                  <c:v>1079.5783065829567</c:v>
                </c:pt>
                <c:pt idx="558" formatCode="General">
                  <c:v>1078.2715080449807</c:v>
                </c:pt>
                <c:pt idx="559" formatCode="General">
                  <c:v>1077.3206468519788</c:v>
                </c:pt>
                <c:pt idx="560" formatCode="General">
                  <c:v>1075.4951967541836</c:v>
                </c:pt>
                <c:pt idx="561" formatCode="General">
                  <c:v>1074.1731437585659</c:v>
                </c:pt>
                <c:pt idx="562" formatCode="General">
                  <c:v>1073.9697509900093</c:v>
                </c:pt>
                <c:pt idx="563" formatCode="General">
                  <c:v>1072.4646445026908</c:v>
                </c:pt>
                <c:pt idx="564" formatCode="General">
                  <c:v>1071.08665849572</c:v>
                </c:pt>
                <c:pt idx="565" formatCode="General">
                  <c:v>1070.5374980206172</c:v>
                </c:pt>
                <c:pt idx="566" formatCode="General">
                  <c:v>1068.1832267245752</c:v>
                </c:pt>
                <c:pt idx="567" formatCode="General">
                  <c:v>1066.8611737289575</c:v>
                </c:pt>
                <c:pt idx="568" formatCode="General">
                  <c:v>1066.0933660276564</c:v>
                </c:pt>
                <c:pt idx="569" formatCode="General">
                  <c:v>1065.4475939874894</c:v>
                </c:pt>
                <c:pt idx="570" formatCode="General">
                  <c:v>1064.0035053307379</c:v>
                </c:pt>
                <c:pt idx="571" formatCode="General">
                  <c:v>1062.2644971595792</c:v>
                </c:pt>
                <c:pt idx="572" formatCode="General">
                  <c:v>1061.3695689779304</c:v>
                </c:pt>
                <c:pt idx="573" formatCode="General">
                  <c:v>1059.9763285133179</c:v>
                </c:pt>
                <c:pt idx="574" formatCode="General">
                  <c:v>1058.9898735858185</c:v>
                </c:pt>
                <c:pt idx="575" formatCode="General">
                  <c:v>1057.3067984260128</c:v>
                </c:pt>
                <c:pt idx="576" formatCode="General">
                  <c:v>1056.1474596452406</c:v>
                </c:pt>
                <c:pt idx="577" formatCode="General">
                  <c:v>1054.7999825535533</c:v>
                </c:pt>
                <c:pt idx="578" formatCode="General">
                  <c:v>1054.0423444906799</c:v>
                </c:pt>
                <c:pt idx="579" formatCode="General">
                  <c:v>1053.3508090775877</c:v>
                </c:pt>
                <c:pt idx="580" formatCode="General">
                  <c:v>1051.1643368156047</c:v>
                </c:pt>
                <c:pt idx="581" formatCode="General">
                  <c:v>1049.0592216610444</c:v>
                </c:pt>
                <c:pt idx="582" formatCode="General">
                  <c:v>1048.5304004627972</c:v>
                </c:pt>
                <c:pt idx="583" formatCode="General">
                  <c:v>1046.7049503650021</c:v>
                </c:pt>
                <c:pt idx="584" formatCode="General">
                  <c:v>1046.054093505621</c:v>
                </c:pt>
                <c:pt idx="585" formatCode="General">
                  <c:v>1043.8066034130709</c:v>
                </c:pt>
                <c:pt idx="586" formatCode="General">
                  <c:v>1041.7777605467193</c:v>
                </c:pt>
                <c:pt idx="587" formatCode="General">
                  <c:v>1041.3506357327506</c:v>
                </c:pt>
                <c:pt idx="588" formatCode="General">
                  <c:v>1039.901462256785</c:v>
                </c:pt>
                <c:pt idx="589" formatCode="General">
                  <c:v>1037.9794005939254</c:v>
                </c:pt>
                <c:pt idx="590" formatCode="General">
                  <c:v>1036.7285350673026</c:v>
                </c:pt>
                <c:pt idx="591" formatCode="General">
                  <c:v>1034.7200314778065</c:v>
                </c:pt>
                <c:pt idx="592" formatCode="General">
                  <c:v>1033.2861124594829</c:v>
                </c:pt>
                <c:pt idx="593" formatCode="General">
                  <c:v>1031.4504927232599</c:v>
                </c:pt>
                <c:pt idx="594" formatCode="General">
                  <c:v>1029.7572479250264</c:v>
                </c:pt>
                <c:pt idx="595" formatCode="General">
                  <c:v>1027.763998793172</c:v>
                </c:pt>
                <c:pt idx="596" formatCode="General">
                  <c:v>1025.0588749713697</c:v>
                </c:pt>
                <c:pt idx="597" formatCode="General">
                  <c:v>1015.0061873854617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187-407F-AB71-C956BBA56614}"/>
            </c:ext>
          </c:extLst>
        </c:ser>
        <c:ser>
          <c:idx val="3"/>
          <c:order val="3"/>
          <c:tx>
            <c:strRef>
              <c:f>'46NTAZ'!$B$2</c:f>
              <c:strCache>
                <c:ptCount val="1"/>
                <c:pt idx="0">
                  <c:v>AWA_4_04_Rz</c:v>
                </c:pt>
              </c:strCache>
            </c:strRef>
          </c:tx>
          <c:spPr>
            <a:ln w="28575" cap="rnd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'46NTAZ'!$H$22:$H$603</c:f>
              <c:numCache>
                <c:formatCode>0.000</c:formatCode>
                <c:ptCount val="582"/>
                <c:pt idx="0">
                  <c:v>3.6223414104178074E-5</c:v>
                </c:pt>
                <c:pt idx="1">
                  <c:v>3.5556402104178076E-5</c:v>
                </c:pt>
                <c:pt idx="2">
                  <c:v>4.0149946104178072E-5</c:v>
                </c:pt>
                <c:pt idx="3">
                  <c:v>3.8227062104178074E-5</c:v>
                </c:pt>
                <c:pt idx="4">
                  <c:v>3.6864378104178072E-5</c:v>
                </c:pt>
                <c:pt idx="5">
                  <c:v>4.2721614104178072E-5</c:v>
                </c:pt>
                <c:pt idx="6">
                  <c:v>6.0626774104178069E-5</c:v>
                </c:pt>
                <c:pt idx="7">
                  <c:v>7.8128214104178066E-5</c:v>
                </c:pt>
                <c:pt idx="8">
                  <c:v>1.1478261410417807E-4</c:v>
                </c:pt>
                <c:pt idx="9">
                  <c:v>1.3843021410417806E-4</c:v>
                </c:pt>
                <c:pt idx="10">
                  <c:v>1.7079621410417807E-4</c:v>
                </c:pt>
                <c:pt idx="11">
                  <c:v>1.9667941410417809E-4</c:v>
                </c:pt>
                <c:pt idx="12">
                  <c:v>2.2569221410417806E-4</c:v>
                </c:pt>
                <c:pt idx="13">
                  <c:v>2.6068701410417806E-4</c:v>
                </c:pt>
                <c:pt idx="14">
                  <c:v>2.944858141041781E-4</c:v>
                </c:pt>
                <c:pt idx="15">
                  <c:v>3.3161981410417802E-4</c:v>
                </c:pt>
                <c:pt idx="16">
                  <c:v>3.6805821410417806E-4</c:v>
                </c:pt>
                <c:pt idx="17">
                  <c:v>4.050358141041781E-4</c:v>
                </c:pt>
                <c:pt idx="18">
                  <c:v>4.4032341410417809E-4</c:v>
                </c:pt>
                <c:pt idx="19">
                  <c:v>4.8282341410417804E-4</c:v>
                </c:pt>
                <c:pt idx="20">
                  <c:v>5.1862341410417799E-4</c:v>
                </c:pt>
                <c:pt idx="21">
                  <c:v>5.56207414104178E-4</c:v>
                </c:pt>
                <c:pt idx="22">
                  <c:v>5.9904341410417809E-4</c:v>
                </c:pt>
                <c:pt idx="23">
                  <c:v>6.4146741410417809E-4</c:v>
                </c:pt>
                <c:pt idx="24">
                  <c:v>6.829274141041782E-4</c:v>
                </c:pt>
                <c:pt idx="25">
                  <c:v>7.1717941410417822E-4</c:v>
                </c:pt>
                <c:pt idx="26">
                  <c:v>7.6307141410417807E-4</c:v>
                </c:pt>
                <c:pt idx="27">
                  <c:v>7.9967541410417816E-4</c:v>
                </c:pt>
                <c:pt idx="28">
                  <c:v>8.5095941410417801E-4</c:v>
                </c:pt>
                <c:pt idx="29">
                  <c:v>8.9932341410417808E-4</c:v>
                </c:pt>
                <c:pt idx="30">
                  <c:v>9.426714141041781E-4</c:v>
                </c:pt>
                <c:pt idx="31">
                  <c:v>9.8540341410417818E-4</c:v>
                </c:pt>
                <c:pt idx="32">
                  <c:v>1.0372354141041781E-3</c:v>
                </c:pt>
                <c:pt idx="33">
                  <c:v>1.0850954141041781E-3</c:v>
                </c:pt>
                <c:pt idx="34">
                  <c:v>1.130835414104178E-3</c:v>
                </c:pt>
                <c:pt idx="35">
                  <c:v>1.1828754141041781E-3</c:v>
                </c:pt>
                <c:pt idx="36">
                  <c:v>1.2229554141041782E-3</c:v>
                </c:pt>
                <c:pt idx="37">
                  <c:v>1.2712834141041783E-3</c:v>
                </c:pt>
                <c:pt idx="38">
                  <c:v>1.3244474141041781E-3</c:v>
                </c:pt>
                <c:pt idx="39">
                  <c:v>1.3707754141041781E-3</c:v>
                </c:pt>
                <c:pt idx="40">
                  <c:v>1.4182994141041783E-3</c:v>
                </c:pt>
                <c:pt idx="41">
                  <c:v>1.4700514141041782E-3</c:v>
                </c:pt>
                <c:pt idx="42">
                  <c:v>1.520603414104178E-3</c:v>
                </c:pt>
                <c:pt idx="43">
                  <c:v>1.5720874141041783E-3</c:v>
                </c:pt>
                <c:pt idx="44">
                  <c:v>1.6184234141041782E-3</c:v>
                </c:pt>
                <c:pt idx="45">
                  <c:v>1.6680234141041781E-3</c:v>
                </c:pt>
                <c:pt idx="46">
                  <c:v>1.7198194141041781E-3</c:v>
                </c:pt>
                <c:pt idx="47">
                  <c:v>1.7681314141041781E-3</c:v>
                </c:pt>
                <c:pt idx="48">
                  <c:v>1.8192794141041783E-3</c:v>
                </c:pt>
                <c:pt idx="49">
                  <c:v>1.8785994141041781E-3</c:v>
                </c:pt>
                <c:pt idx="50">
                  <c:v>1.9242114141041779E-3</c:v>
                </c:pt>
                <c:pt idx="51">
                  <c:v>1.9754794141041781E-3</c:v>
                </c:pt>
                <c:pt idx="52">
                  <c:v>2.028659414104178E-3</c:v>
                </c:pt>
                <c:pt idx="53">
                  <c:v>2.074547414104178E-3</c:v>
                </c:pt>
                <c:pt idx="54">
                  <c:v>2.1265434141041779E-3</c:v>
                </c:pt>
                <c:pt idx="55">
                  <c:v>2.1779594141041782E-3</c:v>
                </c:pt>
                <c:pt idx="56">
                  <c:v>2.2379994141041781E-3</c:v>
                </c:pt>
                <c:pt idx="57">
                  <c:v>2.2860914141041781E-3</c:v>
                </c:pt>
                <c:pt idx="58">
                  <c:v>2.332635414104178E-3</c:v>
                </c:pt>
                <c:pt idx="59">
                  <c:v>2.3855554141041782E-3</c:v>
                </c:pt>
                <c:pt idx="60">
                  <c:v>2.4312474141041781E-3</c:v>
                </c:pt>
                <c:pt idx="61">
                  <c:v>2.4804834141041784E-3</c:v>
                </c:pt>
                <c:pt idx="62">
                  <c:v>2.5377114141041778E-3</c:v>
                </c:pt>
                <c:pt idx="63">
                  <c:v>2.577963414104178E-3</c:v>
                </c:pt>
                <c:pt idx="64">
                  <c:v>2.6298434141041778E-3</c:v>
                </c:pt>
                <c:pt idx="65">
                  <c:v>2.689599414104178E-3</c:v>
                </c:pt>
                <c:pt idx="66">
                  <c:v>2.7428194141041777E-3</c:v>
                </c:pt>
                <c:pt idx="67">
                  <c:v>2.7957474141041775E-3</c:v>
                </c:pt>
                <c:pt idx="68">
                  <c:v>2.8374154141041778E-3</c:v>
                </c:pt>
                <c:pt idx="69">
                  <c:v>2.8877234141041781E-3</c:v>
                </c:pt>
                <c:pt idx="70">
                  <c:v>2.931567414104178E-3</c:v>
                </c:pt>
                <c:pt idx="71">
                  <c:v>2.9827114141041779E-3</c:v>
                </c:pt>
                <c:pt idx="72">
                  <c:v>3.0348514141041779E-3</c:v>
                </c:pt>
                <c:pt idx="73">
                  <c:v>3.0859474141041775E-3</c:v>
                </c:pt>
                <c:pt idx="74">
                  <c:v>3.137735414104178E-3</c:v>
                </c:pt>
                <c:pt idx="75">
                  <c:v>3.1869314141041776E-3</c:v>
                </c:pt>
                <c:pt idx="76">
                  <c:v>3.2386194141041779E-3</c:v>
                </c:pt>
                <c:pt idx="77">
                  <c:v>3.2922074141041782E-3</c:v>
                </c:pt>
                <c:pt idx="78">
                  <c:v>3.3359314141041779E-3</c:v>
                </c:pt>
                <c:pt idx="79">
                  <c:v>3.388187414104178E-3</c:v>
                </c:pt>
                <c:pt idx="80">
                  <c:v>3.4373594141041781E-3</c:v>
                </c:pt>
                <c:pt idx="81">
                  <c:v>3.4908754141041777E-3</c:v>
                </c:pt>
                <c:pt idx="82">
                  <c:v>3.532707414104178E-3</c:v>
                </c:pt>
                <c:pt idx="83">
                  <c:v>3.5867394141041783E-3</c:v>
                </c:pt>
                <c:pt idx="84">
                  <c:v>3.6291794141041778E-3</c:v>
                </c:pt>
                <c:pt idx="85">
                  <c:v>3.6829954141041777E-3</c:v>
                </c:pt>
                <c:pt idx="86">
                  <c:v>3.7358354141041779E-3</c:v>
                </c:pt>
                <c:pt idx="87">
                  <c:v>3.7759634141041774E-3</c:v>
                </c:pt>
                <c:pt idx="88">
                  <c:v>3.8416434141041777E-3</c:v>
                </c:pt>
                <c:pt idx="89">
                  <c:v>3.8832994141041778E-3</c:v>
                </c:pt>
                <c:pt idx="90">
                  <c:v>3.9414114141041777E-3</c:v>
                </c:pt>
                <c:pt idx="91">
                  <c:v>3.987071414104178E-3</c:v>
                </c:pt>
                <c:pt idx="92">
                  <c:v>4.0391434141041774E-3</c:v>
                </c:pt>
                <c:pt idx="93">
                  <c:v>4.0847034141041775E-3</c:v>
                </c:pt>
                <c:pt idx="94">
                  <c:v>4.1351034141041774E-3</c:v>
                </c:pt>
                <c:pt idx="95">
                  <c:v>4.194143414104178E-3</c:v>
                </c:pt>
                <c:pt idx="96">
                  <c:v>4.2487434141041782E-3</c:v>
                </c:pt>
                <c:pt idx="97">
                  <c:v>4.2957434141041775E-3</c:v>
                </c:pt>
                <c:pt idx="98">
                  <c:v>4.3462234141041778E-3</c:v>
                </c:pt>
                <c:pt idx="99">
                  <c:v>4.3987034141041784E-3</c:v>
                </c:pt>
                <c:pt idx="100">
                  <c:v>4.4474634141041776E-3</c:v>
                </c:pt>
                <c:pt idx="101">
                  <c:v>4.5084634141041779E-3</c:v>
                </c:pt>
                <c:pt idx="102">
                  <c:v>4.5710234141041776E-3</c:v>
                </c:pt>
                <c:pt idx="103">
                  <c:v>4.6291034141041779E-3</c:v>
                </c:pt>
                <c:pt idx="104">
                  <c:v>4.6981034141041775E-3</c:v>
                </c:pt>
                <c:pt idx="105">
                  <c:v>4.7602634141041779E-3</c:v>
                </c:pt>
                <c:pt idx="106">
                  <c:v>4.843783414104178E-3</c:v>
                </c:pt>
                <c:pt idx="107">
                  <c:v>4.9231034141041779E-3</c:v>
                </c:pt>
                <c:pt idx="108">
                  <c:v>5.0103434141041785E-3</c:v>
                </c:pt>
                <c:pt idx="109">
                  <c:v>5.1220234141041788E-3</c:v>
                </c:pt>
                <c:pt idx="110">
                  <c:v>5.2275034141041786E-3</c:v>
                </c:pt>
                <c:pt idx="111">
                  <c:v>5.3423834141041781E-3</c:v>
                </c:pt>
                <c:pt idx="112">
                  <c:v>5.4711034141041778E-3</c:v>
                </c:pt>
                <c:pt idx="113">
                  <c:v>5.5894234141041785E-3</c:v>
                </c:pt>
                <c:pt idx="114">
                  <c:v>5.7172234141041785E-3</c:v>
                </c:pt>
                <c:pt idx="115">
                  <c:v>5.8375434141041786E-3</c:v>
                </c:pt>
                <c:pt idx="116">
                  <c:v>5.9819834141041786E-3</c:v>
                </c:pt>
                <c:pt idx="117">
                  <c:v>6.1197034141041787E-3</c:v>
                </c:pt>
                <c:pt idx="118">
                  <c:v>6.250063414104179E-3</c:v>
                </c:pt>
                <c:pt idx="119">
                  <c:v>6.4106234141041787E-3</c:v>
                </c:pt>
                <c:pt idx="120">
                  <c:v>6.551543414104178E-3</c:v>
                </c:pt>
                <c:pt idx="121">
                  <c:v>6.6963034141041787E-3</c:v>
                </c:pt>
                <c:pt idx="122">
                  <c:v>6.8433034141041783E-3</c:v>
                </c:pt>
                <c:pt idx="123">
                  <c:v>7.004863414104179E-3</c:v>
                </c:pt>
                <c:pt idx="124">
                  <c:v>7.1575434141041786E-3</c:v>
                </c:pt>
                <c:pt idx="125">
                  <c:v>7.3121034141041784E-3</c:v>
                </c:pt>
                <c:pt idx="126">
                  <c:v>7.4903834141041778E-3</c:v>
                </c:pt>
                <c:pt idx="127">
                  <c:v>7.6523834141041776E-3</c:v>
                </c:pt>
                <c:pt idx="128">
                  <c:v>7.8162234141041786E-3</c:v>
                </c:pt>
                <c:pt idx="129">
                  <c:v>7.9869434141041779E-3</c:v>
                </c:pt>
                <c:pt idx="130">
                  <c:v>8.1514234141041794E-3</c:v>
                </c:pt>
                <c:pt idx="131">
                  <c:v>8.3263034141041782E-3</c:v>
                </c:pt>
                <c:pt idx="132">
                  <c:v>8.5216234141041788E-3</c:v>
                </c:pt>
                <c:pt idx="133">
                  <c:v>8.6826234141041785E-3</c:v>
                </c:pt>
                <c:pt idx="134">
                  <c:v>8.8567434141041783E-3</c:v>
                </c:pt>
                <c:pt idx="135">
                  <c:v>9.0256634141041778E-3</c:v>
                </c:pt>
                <c:pt idx="136">
                  <c:v>9.194463414104178E-3</c:v>
                </c:pt>
                <c:pt idx="137">
                  <c:v>9.3804234141041786E-3</c:v>
                </c:pt>
                <c:pt idx="138">
                  <c:v>9.5632634141041787E-3</c:v>
                </c:pt>
                <c:pt idx="139">
                  <c:v>9.7479434141041783E-3</c:v>
                </c:pt>
                <c:pt idx="140">
                  <c:v>9.9103434141041783E-3</c:v>
                </c:pt>
                <c:pt idx="141">
                  <c:v>1.0114863414104178E-2</c:v>
                </c:pt>
                <c:pt idx="142">
                  <c:v>1.0300823414104177E-2</c:v>
                </c:pt>
                <c:pt idx="143">
                  <c:v>1.0476023414104176E-2</c:v>
                </c:pt>
                <c:pt idx="144">
                  <c:v>1.0664503414104179E-2</c:v>
                </c:pt>
                <c:pt idx="145">
                  <c:v>1.0873143414104178E-2</c:v>
                </c:pt>
                <c:pt idx="146">
                  <c:v>1.1057703414104177E-2</c:v>
                </c:pt>
                <c:pt idx="147">
                  <c:v>1.1258263414104177E-2</c:v>
                </c:pt>
                <c:pt idx="148">
                  <c:v>1.1452303414104177E-2</c:v>
                </c:pt>
                <c:pt idx="149">
                  <c:v>1.1614583414104178E-2</c:v>
                </c:pt>
                <c:pt idx="150">
                  <c:v>1.1819783414104177E-2</c:v>
                </c:pt>
                <c:pt idx="151">
                  <c:v>1.2021183414104178E-2</c:v>
                </c:pt>
                <c:pt idx="152">
                  <c:v>1.2209423414104177E-2</c:v>
                </c:pt>
                <c:pt idx="153">
                  <c:v>1.2412983414104177E-2</c:v>
                </c:pt>
                <c:pt idx="154">
                  <c:v>1.2607263414104177E-2</c:v>
                </c:pt>
                <c:pt idx="155">
                  <c:v>1.2809103414104177E-2</c:v>
                </c:pt>
                <c:pt idx="156">
                  <c:v>1.2992903414104178E-2</c:v>
                </c:pt>
                <c:pt idx="157">
                  <c:v>1.3192743414104178E-2</c:v>
                </c:pt>
                <c:pt idx="158">
                  <c:v>1.3400903414104177E-2</c:v>
                </c:pt>
                <c:pt idx="159">
                  <c:v>1.3594863414104177E-2</c:v>
                </c:pt>
                <c:pt idx="160">
                  <c:v>1.3782703414104178E-2</c:v>
                </c:pt>
                <c:pt idx="161">
                  <c:v>1.3965583414104176E-2</c:v>
                </c:pt>
                <c:pt idx="162">
                  <c:v>1.4168863414104178E-2</c:v>
                </c:pt>
                <c:pt idx="163">
                  <c:v>1.4383543414104177E-2</c:v>
                </c:pt>
                <c:pt idx="164">
                  <c:v>1.4559103414104178E-2</c:v>
                </c:pt>
                <c:pt idx="165">
                  <c:v>1.4780943414104178E-2</c:v>
                </c:pt>
                <c:pt idx="166">
                  <c:v>1.4970183414104176E-2</c:v>
                </c:pt>
                <c:pt idx="167">
                  <c:v>1.5178823414104177E-2</c:v>
                </c:pt>
                <c:pt idx="168">
                  <c:v>1.5372863414104177E-2</c:v>
                </c:pt>
                <c:pt idx="169">
                  <c:v>1.5576983414104177E-2</c:v>
                </c:pt>
                <c:pt idx="170">
                  <c:v>1.5778663414104176E-2</c:v>
                </c:pt>
                <c:pt idx="171">
                  <c:v>1.5968103414104179E-2</c:v>
                </c:pt>
                <c:pt idx="172">
                  <c:v>1.6187063414104176E-2</c:v>
                </c:pt>
                <c:pt idx="173">
                  <c:v>1.6399903414104178E-2</c:v>
                </c:pt>
                <c:pt idx="174">
                  <c:v>1.6604623414104177E-2</c:v>
                </c:pt>
                <c:pt idx="175">
                  <c:v>1.6816583414104178E-2</c:v>
                </c:pt>
                <c:pt idx="176">
                  <c:v>1.7023583414104176E-2</c:v>
                </c:pt>
                <c:pt idx="177">
                  <c:v>1.7226663414104178E-2</c:v>
                </c:pt>
                <c:pt idx="178">
                  <c:v>1.7458423414104179E-2</c:v>
                </c:pt>
                <c:pt idx="179">
                  <c:v>1.7656143414104177E-2</c:v>
                </c:pt>
                <c:pt idx="180">
                  <c:v>1.7858103414104178E-2</c:v>
                </c:pt>
                <c:pt idx="181">
                  <c:v>1.8066863414104177E-2</c:v>
                </c:pt>
                <c:pt idx="182">
                  <c:v>1.8267263414104177E-2</c:v>
                </c:pt>
                <c:pt idx="183">
                  <c:v>1.8477023414104177E-2</c:v>
                </c:pt>
                <c:pt idx="184">
                  <c:v>1.8672783414104176E-2</c:v>
                </c:pt>
                <c:pt idx="185">
                  <c:v>1.8898023414104178E-2</c:v>
                </c:pt>
                <c:pt idx="186">
                  <c:v>1.9095343414104179E-2</c:v>
                </c:pt>
                <c:pt idx="187">
                  <c:v>1.9322703414104178E-2</c:v>
                </c:pt>
                <c:pt idx="188">
                  <c:v>1.9528583414104177E-2</c:v>
                </c:pt>
                <c:pt idx="189">
                  <c:v>1.9734423414104175E-2</c:v>
                </c:pt>
                <c:pt idx="190">
                  <c:v>1.9952703414104177E-2</c:v>
                </c:pt>
                <c:pt idx="191">
                  <c:v>2.0153983414104175E-2</c:v>
                </c:pt>
                <c:pt idx="192">
                  <c:v>2.0351743414104177E-2</c:v>
                </c:pt>
                <c:pt idx="193">
                  <c:v>2.0561383414104174E-2</c:v>
                </c:pt>
                <c:pt idx="194">
                  <c:v>2.0768423414104179E-2</c:v>
                </c:pt>
                <c:pt idx="195">
                  <c:v>2.0978183414104179E-2</c:v>
                </c:pt>
                <c:pt idx="196">
                  <c:v>2.1179263414104178E-2</c:v>
                </c:pt>
                <c:pt idx="197">
                  <c:v>2.1377303414104175E-2</c:v>
                </c:pt>
                <c:pt idx="198">
                  <c:v>2.1573303414104177E-2</c:v>
                </c:pt>
                <c:pt idx="199">
                  <c:v>2.1803623414104179E-2</c:v>
                </c:pt>
                <c:pt idx="200">
                  <c:v>2.2012423414104178E-2</c:v>
                </c:pt>
                <c:pt idx="201">
                  <c:v>2.2226663414104175E-2</c:v>
                </c:pt>
                <c:pt idx="202">
                  <c:v>2.2441703414104178E-2</c:v>
                </c:pt>
                <c:pt idx="203">
                  <c:v>2.2656543414104179E-2</c:v>
                </c:pt>
                <c:pt idx="204">
                  <c:v>2.2874703414104178E-2</c:v>
                </c:pt>
                <c:pt idx="205">
                  <c:v>2.3102303414104179E-2</c:v>
                </c:pt>
                <c:pt idx="206">
                  <c:v>2.330258341410418E-2</c:v>
                </c:pt>
                <c:pt idx="207">
                  <c:v>2.3497463414104178E-2</c:v>
                </c:pt>
                <c:pt idx="208">
                  <c:v>2.370150341410418E-2</c:v>
                </c:pt>
                <c:pt idx="209">
                  <c:v>2.3923303414104174E-2</c:v>
                </c:pt>
                <c:pt idx="210">
                  <c:v>2.4129703414104177E-2</c:v>
                </c:pt>
                <c:pt idx="211">
                  <c:v>2.4329023414104176E-2</c:v>
                </c:pt>
                <c:pt idx="212">
                  <c:v>2.4535423414104179E-2</c:v>
                </c:pt>
                <c:pt idx="213">
                  <c:v>2.473962341410418E-2</c:v>
                </c:pt>
                <c:pt idx="214">
                  <c:v>2.4959103414104174E-2</c:v>
                </c:pt>
                <c:pt idx="215">
                  <c:v>2.5164183414104174E-2</c:v>
                </c:pt>
                <c:pt idx="216">
                  <c:v>2.5361143414104177E-2</c:v>
                </c:pt>
                <c:pt idx="217">
                  <c:v>2.5567383414104181E-2</c:v>
                </c:pt>
                <c:pt idx="218">
                  <c:v>2.5760503414104175E-2</c:v>
                </c:pt>
                <c:pt idx="219">
                  <c:v>2.5986183414104178E-2</c:v>
                </c:pt>
                <c:pt idx="220">
                  <c:v>2.6192103414104176E-2</c:v>
                </c:pt>
                <c:pt idx="221">
                  <c:v>2.6419903414104176E-2</c:v>
                </c:pt>
                <c:pt idx="222">
                  <c:v>2.661678341410418E-2</c:v>
                </c:pt>
                <c:pt idx="223">
                  <c:v>2.6814583414104178E-2</c:v>
                </c:pt>
                <c:pt idx="224">
                  <c:v>2.7030023414104178E-2</c:v>
                </c:pt>
                <c:pt idx="225">
                  <c:v>2.7236303414104178E-2</c:v>
                </c:pt>
                <c:pt idx="226">
                  <c:v>2.7459983414104178E-2</c:v>
                </c:pt>
                <c:pt idx="227">
                  <c:v>2.7677183414104176E-2</c:v>
                </c:pt>
                <c:pt idx="228">
                  <c:v>2.7884783414104178E-2</c:v>
                </c:pt>
                <c:pt idx="229">
                  <c:v>2.8111663414104177E-2</c:v>
                </c:pt>
                <c:pt idx="230">
                  <c:v>2.8315703414104179E-2</c:v>
                </c:pt>
                <c:pt idx="231">
                  <c:v>2.8525103414104178E-2</c:v>
                </c:pt>
                <c:pt idx="232">
                  <c:v>2.8727663414104175E-2</c:v>
                </c:pt>
                <c:pt idx="233">
                  <c:v>2.8924103414104178E-2</c:v>
                </c:pt>
                <c:pt idx="234">
                  <c:v>2.9150703414104178E-2</c:v>
                </c:pt>
                <c:pt idx="235">
                  <c:v>2.9362263414104178E-2</c:v>
                </c:pt>
                <c:pt idx="236">
                  <c:v>2.9567343414104177E-2</c:v>
                </c:pt>
                <c:pt idx="237">
                  <c:v>2.9768143414104178E-2</c:v>
                </c:pt>
                <c:pt idx="238">
                  <c:v>2.9964303414104179E-2</c:v>
                </c:pt>
                <c:pt idx="239">
                  <c:v>3.0184703414104178E-2</c:v>
                </c:pt>
                <c:pt idx="240">
                  <c:v>3.0382583414104176E-2</c:v>
                </c:pt>
                <c:pt idx="241">
                  <c:v>3.0595223414104176E-2</c:v>
                </c:pt>
                <c:pt idx="242">
                  <c:v>3.0802983414104177E-2</c:v>
                </c:pt>
                <c:pt idx="243">
                  <c:v>3.1013263414104174E-2</c:v>
                </c:pt>
                <c:pt idx="244">
                  <c:v>3.1209583414104177E-2</c:v>
                </c:pt>
                <c:pt idx="245">
                  <c:v>3.1417383414104182E-2</c:v>
                </c:pt>
                <c:pt idx="246">
                  <c:v>3.1630263414104173E-2</c:v>
                </c:pt>
                <c:pt idx="247">
                  <c:v>3.1853583414104179E-2</c:v>
                </c:pt>
                <c:pt idx="248">
                  <c:v>3.2073783414104176E-2</c:v>
                </c:pt>
                <c:pt idx="249">
                  <c:v>3.227402341410418E-2</c:v>
                </c:pt>
                <c:pt idx="250">
                  <c:v>3.2480103414104178E-2</c:v>
                </c:pt>
                <c:pt idx="251">
                  <c:v>3.2698383414104179E-2</c:v>
                </c:pt>
                <c:pt idx="252">
                  <c:v>3.2889823414104173E-2</c:v>
                </c:pt>
                <c:pt idx="253">
                  <c:v>3.3116023414104176E-2</c:v>
                </c:pt>
                <c:pt idx="254">
                  <c:v>3.3311063414104176E-2</c:v>
                </c:pt>
                <c:pt idx="255">
                  <c:v>3.3526863414104179E-2</c:v>
                </c:pt>
                <c:pt idx="256">
                  <c:v>3.3741943414104178E-2</c:v>
                </c:pt>
                <c:pt idx="257">
                  <c:v>3.394962341410418E-2</c:v>
                </c:pt>
                <c:pt idx="258">
                  <c:v>3.4150743414104179E-2</c:v>
                </c:pt>
                <c:pt idx="259">
                  <c:v>3.4332223414104177E-2</c:v>
                </c:pt>
                <c:pt idx="260">
                  <c:v>3.4573783414104178E-2</c:v>
                </c:pt>
                <c:pt idx="261">
                  <c:v>3.4788223414104175E-2</c:v>
                </c:pt>
                <c:pt idx="262">
                  <c:v>3.4998623414104174E-2</c:v>
                </c:pt>
                <c:pt idx="263">
                  <c:v>3.5207543414104175E-2</c:v>
                </c:pt>
                <c:pt idx="264">
                  <c:v>3.5408303414104177E-2</c:v>
                </c:pt>
                <c:pt idx="265">
                  <c:v>3.5628583414104173E-2</c:v>
                </c:pt>
                <c:pt idx="266">
                  <c:v>3.5814983414104176E-2</c:v>
                </c:pt>
                <c:pt idx="267">
                  <c:v>3.6047503414104176E-2</c:v>
                </c:pt>
                <c:pt idx="268">
                  <c:v>3.6224743414104178E-2</c:v>
                </c:pt>
                <c:pt idx="269">
                  <c:v>3.6484863414104181E-2</c:v>
                </c:pt>
                <c:pt idx="270">
                  <c:v>3.6667783414104177E-2</c:v>
                </c:pt>
                <c:pt idx="271">
                  <c:v>3.6883943414104177E-2</c:v>
                </c:pt>
                <c:pt idx="272">
                  <c:v>3.7088263414104178E-2</c:v>
                </c:pt>
                <c:pt idx="273">
                  <c:v>3.7294463414104174E-2</c:v>
                </c:pt>
                <c:pt idx="274">
                  <c:v>3.7514183414104181E-2</c:v>
                </c:pt>
                <c:pt idx="275">
                  <c:v>3.7722103414104174E-2</c:v>
                </c:pt>
                <c:pt idx="276">
                  <c:v>3.7930823414104177E-2</c:v>
                </c:pt>
                <c:pt idx="277">
                  <c:v>3.8150103414104179E-2</c:v>
                </c:pt>
                <c:pt idx="278">
                  <c:v>3.8335943414104179E-2</c:v>
                </c:pt>
                <c:pt idx="279">
                  <c:v>3.8572743414104174E-2</c:v>
                </c:pt>
                <c:pt idx="280">
                  <c:v>3.8773543414104175E-2</c:v>
                </c:pt>
                <c:pt idx="281">
                  <c:v>3.8980983414104178E-2</c:v>
                </c:pt>
                <c:pt idx="282">
                  <c:v>3.9184183414104179E-2</c:v>
                </c:pt>
                <c:pt idx="283">
                  <c:v>3.9406423414104177E-2</c:v>
                </c:pt>
                <c:pt idx="284">
                  <c:v>3.9628463414104177E-2</c:v>
                </c:pt>
                <c:pt idx="285">
                  <c:v>3.9838583414104178E-2</c:v>
                </c:pt>
                <c:pt idx="286">
                  <c:v>4.0049423414104182E-2</c:v>
                </c:pt>
                <c:pt idx="287">
                  <c:v>4.027062341410418E-2</c:v>
                </c:pt>
                <c:pt idx="288">
                  <c:v>4.050422341410418E-2</c:v>
                </c:pt>
                <c:pt idx="289">
                  <c:v>4.071102341410418E-2</c:v>
                </c:pt>
                <c:pt idx="290">
                  <c:v>4.0918223414104178E-2</c:v>
                </c:pt>
                <c:pt idx="291">
                  <c:v>4.1119023414104179E-2</c:v>
                </c:pt>
                <c:pt idx="292">
                  <c:v>4.1327423414104184E-2</c:v>
                </c:pt>
                <c:pt idx="293">
                  <c:v>4.155582341410418E-2</c:v>
                </c:pt>
                <c:pt idx="294">
                  <c:v>4.1751423414104184E-2</c:v>
                </c:pt>
                <c:pt idx="295">
                  <c:v>4.1994623414104176E-2</c:v>
                </c:pt>
                <c:pt idx="296">
                  <c:v>4.2205023414104176E-2</c:v>
                </c:pt>
                <c:pt idx="297">
                  <c:v>4.241222341410418E-2</c:v>
                </c:pt>
                <c:pt idx="298">
                  <c:v>4.2616223414104183E-2</c:v>
                </c:pt>
                <c:pt idx="299">
                  <c:v>4.2823823414104185E-2</c:v>
                </c:pt>
                <c:pt idx="300">
                  <c:v>4.3041023414104186E-2</c:v>
                </c:pt>
                <c:pt idx="301">
                  <c:v>4.3247023414104184E-2</c:v>
                </c:pt>
                <c:pt idx="302">
                  <c:v>4.3480623414104178E-2</c:v>
                </c:pt>
                <c:pt idx="303">
                  <c:v>4.3713423414104183E-2</c:v>
                </c:pt>
                <c:pt idx="304">
                  <c:v>4.3933823414104178E-2</c:v>
                </c:pt>
                <c:pt idx="305">
                  <c:v>4.4166223414104186E-2</c:v>
                </c:pt>
                <c:pt idx="306">
                  <c:v>4.4373823414104188E-2</c:v>
                </c:pt>
                <c:pt idx="307">
                  <c:v>4.4596623414104176E-2</c:v>
                </c:pt>
                <c:pt idx="308">
                  <c:v>4.4808223414104183E-2</c:v>
                </c:pt>
                <c:pt idx="309">
                  <c:v>4.5014623414104185E-2</c:v>
                </c:pt>
                <c:pt idx="310">
                  <c:v>4.5227423414104184E-2</c:v>
                </c:pt>
                <c:pt idx="311">
                  <c:v>4.5432623414104187E-2</c:v>
                </c:pt>
                <c:pt idx="312">
                  <c:v>4.5663023414104185E-2</c:v>
                </c:pt>
                <c:pt idx="313">
                  <c:v>4.587422341410418E-2</c:v>
                </c:pt>
                <c:pt idx="314">
                  <c:v>4.6099423414104182E-2</c:v>
                </c:pt>
                <c:pt idx="315">
                  <c:v>4.6325423414104179E-2</c:v>
                </c:pt>
                <c:pt idx="316">
                  <c:v>4.6545023414104179E-2</c:v>
                </c:pt>
                <c:pt idx="317">
                  <c:v>4.6755423414104186E-2</c:v>
                </c:pt>
                <c:pt idx="318">
                  <c:v>4.6965023414104176E-2</c:v>
                </c:pt>
                <c:pt idx="319">
                  <c:v>4.7195423414104182E-2</c:v>
                </c:pt>
                <c:pt idx="320">
                  <c:v>4.7412223414104178E-2</c:v>
                </c:pt>
                <c:pt idx="321">
                  <c:v>4.7627023414104179E-2</c:v>
                </c:pt>
                <c:pt idx="322">
                  <c:v>4.7805823414104179E-2</c:v>
                </c:pt>
                <c:pt idx="323">
                  <c:v>4.805102341410418E-2</c:v>
                </c:pt>
                <c:pt idx="324">
                  <c:v>4.8296623414104178E-2</c:v>
                </c:pt>
                <c:pt idx="325">
                  <c:v>4.8509423414104177E-2</c:v>
                </c:pt>
                <c:pt idx="326">
                  <c:v>4.8750223414104184E-2</c:v>
                </c:pt>
                <c:pt idx="327">
                  <c:v>4.8986623414104181E-2</c:v>
                </c:pt>
                <c:pt idx="328">
                  <c:v>4.9200223414104183E-2</c:v>
                </c:pt>
                <c:pt idx="329">
                  <c:v>4.9422623414104187E-2</c:v>
                </c:pt>
                <c:pt idx="330">
                  <c:v>4.9631423414104182E-2</c:v>
                </c:pt>
                <c:pt idx="331">
                  <c:v>4.9846623414104181E-2</c:v>
                </c:pt>
                <c:pt idx="332">
                  <c:v>5.0057423414104178E-2</c:v>
                </c:pt>
                <c:pt idx="333">
                  <c:v>5.0274223414104174E-2</c:v>
                </c:pt>
                <c:pt idx="334">
                  <c:v>5.050342341410418E-2</c:v>
                </c:pt>
                <c:pt idx="335">
                  <c:v>5.0727023414104178E-2</c:v>
                </c:pt>
                <c:pt idx="336">
                  <c:v>5.0959023414104181E-2</c:v>
                </c:pt>
                <c:pt idx="337">
                  <c:v>5.1191823414104186E-2</c:v>
                </c:pt>
                <c:pt idx="338">
                  <c:v>5.140902341410418E-2</c:v>
                </c:pt>
                <c:pt idx="339">
                  <c:v>5.1643023414104185E-2</c:v>
                </c:pt>
                <c:pt idx="340">
                  <c:v>5.1859423414104183E-2</c:v>
                </c:pt>
                <c:pt idx="341">
                  <c:v>5.2078623414104186E-2</c:v>
                </c:pt>
                <c:pt idx="342">
                  <c:v>5.2294223414104175E-2</c:v>
                </c:pt>
                <c:pt idx="343">
                  <c:v>5.2542623414104178E-2</c:v>
                </c:pt>
                <c:pt idx="344">
                  <c:v>5.2767423414104175E-2</c:v>
                </c:pt>
                <c:pt idx="345">
                  <c:v>5.2991423414104177E-2</c:v>
                </c:pt>
                <c:pt idx="346">
                  <c:v>5.3207823414104183E-2</c:v>
                </c:pt>
                <c:pt idx="347">
                  <c:v>5.341982341410418E-2</c:v>
                </c:pt>
                <c:pt idx="348">
                  <c:v>5.3671823414104175E-2</c:v>
                </c:pt>
                <c:pt idx="349">
                  <c:v>5.3900223414104186E-2</c:v>
                </c:pt>
                <c:pt idx="350">
                  <c:v>5.4106623414104188E-2</c:v>
                </c:pt>
                <c:pt idx="351">
                  <c:v>5.4355823414104186E-2</c:v>
                </c:pt>
                <c:pt idx="352">
                  <c:v>5.4604223414104182E-2</c:v>
                </c:pt>
                <c:pt idx="353">
                  <c:v>5.4819023414104183E-2</c:v>
                </c:pt>
                <c:pt idx="354">
                  <c:v>5.5073423414104185E-2</c:v>
                </c:pt>
                <c:pt idx="355">
                  <c:v>5.5290623414104179E-2</c:v>
                </c:pt>
                <c:pt idx="356">
                  <c:v>5.5524223414104179E-2</c:v>
                </c:pt>
                <c:pt idx="357">
                  <c:v>5.574142341410418E-2</c:v>
                </c:pt>
                <c:pt idx="358">
                  <c:v>5.5999423414104188E-2</c:v>
                </c:pt>
                <c:pt idx="359">
                  <c:v>5.6232623414104184E-2</c:v>
                </c:pt>
                <c:pt idx="360">
                  <c:v>5.6459023414104186E-2</c:v>
                </c:pt>
                <c:pt idx="361">
                  <c:v>5.668902341410418E-2</c:v>
                </c:pt>
                <c:pt idx="362">
                  <c:v>5.6927823414104184E-2</c:v>
                </c:pt>
                <c:pt idx="363">
                  <c:v>5.7179823414104186E-2</c:v>
                </c:pt>
                <c:pt idx="364">
                  <c:v>5.7413823414104177E-2</c:v>
                </c:pt>
                <c:pt idx="365">
                  <c:v>5.7639023414104179E-2</c:v>
                </c:pt>
                <c:pt idx="366">
                  <c:v>5.7877423414104179E-2</c:v>
                </c:pt>
                <c:pt idx="367">
                  <c:v>5.8077423414104185E-2</c:v>
                </c:pt>
                <c:pt idx="368">
                  <c:v>5.8312623414104175E-2</c:v>
                </c:pt>
                <c:pt idx="369">
                  <c:v>5.8569423414104184E-2</c:v>
                </c:pt>
                <c:pt idx="370">
                  <c:v>5.8794623414104186E-2</c:v>
                </c:pt>
                <c:pt idx="371">
                  <c:v>5.9022623414104185E-2</c:v>
                </c:pt>
                <c:pt idx="372">
                  <c:v>5.9263823414104182E-2</c:v>
                </c:pt>
                <c:pt idx="373">
                  <c:v>5.9515423414104179E-2</c:v>
                </c:pt>
                <c:pt idx="374">
                  <c:v>5.9745023414104183E-2</c:v>
                </c:pt>
                <c:pt idx="375">
                  <c:v>5.9998623414104182E-2</c:v>
                </c:pt>
                <c:pt idx="376">
                  <c:v>6.0222623414104184E-2</c:v>
                </c:pt>
                <c:pt idx="377">
                  <c:v>6.0485823414104176E-2</c:v>
                </c:pt>
                <c:pt idx="378">
                  <c:v>6.0733423414104183E-2</c:v>
                </c:pt>
                <c:pt idx="379">
                  <c:v>6.0977823414104175E-2</c:v>
                </c:pt>
                <c:pt idx="380">
                  <c:v>6.1213823414104175E-2</c:v>
                </c:pt>
                <c:pt idx="381">
                  <c:v>6.1435823414104182E-2</c:v>
                </c:pt>
                <c:pt idx="382">
                  <c:v>6.1698223414104178E-2</c:v>
                </c:pt>
                <c:pt idx="383">
                  <c:v>6.193502341410418E-2</c:v>
                </c:pt>
                <c:pt idx="384">
                  <c:v>6.2174223414104182E-2</c:v>
                </c:pt>
                <c:pt idx="385">
                  <c:v>6.2421023414104181E-2</c:v>
                </c:pt>
                <c:pt idx="386">
                  <c:v>6.2650223414104186E-2</c:v>
                </c:pt>
                <c:pt idx="387">
                  <c:v>6.2918223414104177E-2</c:v>
                </c:pt>
                <c:pt idx="388">
                  <c:v>6.3171023414104188E-2</c:v>
                </c:pt>
                <c:pt idx="389">
                  <c:v>6.3403023414104184E-2</c:v>
                </c:pt>
                <c:pt idx="390">
                  <c:v>6.3639423414104182E-2</c:v>
                </c:pt>
                <c:pt idx="391">
                  <c:v>6.3884623414104183E-2</c:v>
                </c:pt>
                <c:pt idx="392">
                  <c:v>6.4115023414104175E-2</c:v>
                </c:pt>
                <c:pt idx="393">
                  <c:v>6.4371823414104176E-2</c:v>
                </c:pt>
                <c:pt idx="394">
                  <c:v>6.4612223414104178E-2</c:v>
                </c:pt>
                <c:pt idx="395">
                  <c:v>6.4846223414104176E-2</c:v>
                </c:pt>
                <c:pt idx="396">
                  <c:v>6.5083423414104183E-2</c:v>
                </c:pt>
                <c:pt idx="397">
                  <c:v>6.532222341410418E-2</c:v>
                </c:pt>
                <c:pt idx="398">
                  <c:v>6.556822341410419E-2</c:v>
                </c:pt>
                <c:pt idx="399">
                  <c:v>6.5809823414104185E-2</c:v>
                </c:pt>
                <c:pt idx="400">
                  <c:v>6.6070623414104176E-2</c:v>
                </c:pt>
                <c:pt idx="401">
                  <c:v>6.6321823414104183E-2</c:v>
                </c:pt>
                <c:pt idx="402">
                  <c:v>6.655902341410419E-2</c:v>
                </c:pt>
                <c:pt idx="403">
                  <c:v>6.6799023414104181E-2</c:v>
                </c:pt>
                <c:pt idx="404">
                  <c:v>6.704222341410418E-2</c:v>
                </c:pt>
                <c:pt idx="405">
                  <c:v>6.7289423414104182E-2</c:v>
                </c:pt>
                <c:pt idx="406">
                  <c:v>6.7522623414104185E-2</c:v>
                </c:pt>
                <c:pt idx="407">
                  <c:v>6.7760623414104174E-2</c:v>
                </c:pt>
                <c:pt idx="408">
                  <c:v>6.8024623414104188E-2</c:v>
                </c:pt>
                <c:pt idx="409">
                  <c:v>6.8267423414104189E-2</c:v>
                </c:pt>
                <c:pt idx="410">
                  <c:v>6.8523423414104181E-2</c:v>
                </c:pt>
                <c:pt idx="411">
                  <c:v>6.8750623414104178E-2</c:v>
                </c:pt>
                <c:pt idx="412">
                  <c:v>6.8980623414104186E-2</c:v>
                </c:pt>
                <c:pt idx="413">
                  <c:v>6.9214623414104184E-2</c:v>
                </c:pt>
                <c:pt idx="414">
                  <c:v>6.949342341410418E-2</c:v>
                </c:pt>
                <c:pt idx="415">
                  <c:v>6.9734223414104179E-2</c:v>
                </c:pt>
                <c:pt idx="416">
                  <c:v>6.9987023414104177E-2</c:v>
                </c:pt>
                <c:pt idx="417">
                  <c:v>7.0238623414104182E-2</c:v>
                </c:pt>
                <c:pt idx="418">
                  <c:v>7.0487423414104175E-2</c:v>
                </c:pt>
                <c:pt idx="419">
                  <c:v>7.0739823414104175E-2</c:v>
                </c:pt>
                <c:pt idx="420">
                  <c:v>7.099662341410419E-2</c:v>
                </c:pt>
                <c:pt idx="421">
                  <c:v>7.1220223414104181E-2</c:v>
                </c:pt>
                <c:pt idx="422">
                  <c:v>7.1492623414104187E-2</c:v>
                </c:pt>
                <c:pt idx="423">
                  <c:v>7.1736623414104181E-2</c:v>
                </c:pt>
                <c:pt idx="424">
                  <c:v>7.2022223414104178E-2</c:v>
                </c:pt>
                <c:pt idx="425">
                  <c:v>7.229062341410418E-2</c:v>
                </c:pt>
                <c:pt idx="426">
                  <c:v>7.2514223414104184E-2</c:v>
                </c:pt>
                <c:pt idx="427">
                  <c:v>7.2771823414104181E-2</c:v>
                </c:pt>
                <c:pt idx="428">
                  <c:v>7.3018223414104175E-2</c:v>
                </c:pt>
                <c:pt idx="429">
                  <c:v>7.3266223414104187E-2</c:v>
                </c:pt>
                <c:pt idx="430">
                  <c:v>7.3518623414104173E-2</c:v>
                </c:pt>
                <c:pt idx="431">
                  <c:v>7.3770623414104189E-2</c:v>
                </c:pt>
                <c:pt idx="432" formatCode="General">
                  <c:v>7.4034623414104189E-2</c:v>
                </c:pt>
                <c:pt idx="433" formatCode="General">
                  <c:v>7.4279423414104179E-2</c:v>
                </c:pt>
                <c:pt idx="434" formatCode="General">
                  <c:v>7.4541023414104179E-2</c:v>
                </c:pt>
                <c:pt idx="435" formatCode="General">
                  <c:v>7.4797423414104183E-2</c:v>
                </c:pt>
                <c:pt idx="436" formatCode="General">
                  <c:v>7.5072223414104175E-2</c:v>
                </c:pt>
                <c:pt idx="437" formatCode="General">
                  <c:v>7.5369023414104189E-2</c:v>
                </c:pt>
                <c:pt idx="438" formatCode="General">
                  <c:v>7.5627423414104181E-2</c:v>
                </c:pt>
                <c:pt idx="439" formatCode="General">
                  <c:v>7.5875423414104179E-2</c:v>
                </c:pt>
                <c:pt idx="440" formatCode="General">
                  <c:v>7.6117423414104185E-2</c:v>
                </c:pt>
                <c:pt idx="441" formatCode="General">
                  <c:v>7.6391823414104179E-2</c:v>
                </c:pt>
                <c:pt idx="442" formatCode="General">
                  <c:v>7.6615423414104183E-2</c:v>
                </c:pt>
                <c:pt idx="443" formatCode="General">
                  <c:v>7.6863823414104179E-2</c:v>
                </c:pt>
                <c:pt idx="444" formatCode="General">
                  <c:v>7.7129423414104184E-2</c:v>
                </c:pt>
                <c:pt idx="445" formatCode="General">
                  <c:v>7.7419423414104183E-2</c:v>
                </c:pt>
                <c:pt idx="446" formatCode="General">
                  <c:v>7.765822341410418E-2</c:v>
                </c:pt>
                <c:pt idx="447" formatCode="General">
                  <c:v>7.7929023414104182E-2</c:v>
                </c:pt>
                <c:pt idx="448" formatCode="General">
                  <c:v>7.8170623414104176E-2</c:v>
                </c:pt>
                <c:pt idx="449" formatCode="General">
                  <c:v>7.843942341410419E-2</c:v>
                </c:pt>
                <c:pt idx="450" formatCode="General">
                  <c:v>7.867942341410418E-2</c:v>
                </c:pt>
                <c:pt idx="451" formatCode="General">
                  <c:v>7.8960223414104191E-2</c:v>
                </c:pt>
                <c:pt idx="452" formatCode="General">
                  <c:v>7.9207423414104181E-2</c:v>
                </c:pt>
                <c:pt idx="453" formatCode="General">
                  <c:v>7.9473023414104171E-2</c:v>
                </c:pt>
                <c:pt idx="454" formatCode="General">
                  <c:v>7.9747423414104179E-2</c:v>
                </c:pt>
                <c:pt idx="455" formatCode="General">
                  <c:v>8.001542341410417E-2</c:v>
                </c:pt>
                <c:pt idx="456" formatCode="General">
                  <c:v>8.0269023414104176E-2</c:v>
                </c:pt>
                <c:pt idx="457" formatCode="General">
                  <c:v>8.0525023414104183E-2</c:v>
                </c:pt>
                <c:pt idx="458" formatCode="General">
                  <c:v>8.0774623414104185E-2</c:v>
                </c:pt>
                <c:pt idx="459" formatCode="General">
                  <c:v>8.1028623414104176E-2</c:v>
                </c:pt>
                <c:pt idx="460" formatCode="General">
                  <c:v>8.1297823414104187E-2</c:v>
                </c:pt>
                <c:pt idx="461" formatCode="General">
                  <c:v>8.1539023414104184E-2</c:v>
                </c:pt>
                <c:pt idx="462" formatCode="General">
                  <c:v>8.1796223414104183E-2</c:v>
                </c:pt>
                <c:pt idx="463" formatCode="General">
                  <c:v>8.2039823414104179E-2</c:v>
                </c:pt>
                <c:pt idx="464" formatCode="General">
                  <c:v>8.2293023414104188E-2</c:v>
                </c:pt>
                <c:pt idx="465" formatCode="General">
                  <c:v>8.254622341410417E-2</c:v>
                </c:pt>
                <c:pt idx="466" formatCode="General">
                  <c:v>8.2814623414104171E-2</c:v>
                </c:pt>
                <c:pt idx="467" formatCode="General">
                  <c:v>8.3093423414104195E-2</c:v>
                </c:pt>
                <c:pt idx="468" formatCode="General">
                  <c:v>8.333422341410418E-2</c:v>
                </c:pt>
                <c:pt idx="469" formatCode="General">
                  <c:v>8.3593023414104184E-2</c:v>
                </c:pt>
                <c:pt idx="470" formatCode="General">
                  <c:v>8.3843823414104179E-2</c:v>
                </c:pt>
                <c:pt idx="471" formatCode="General">
                  <c:v>8.4097023414104174E-2</c:v>
                </c:pt>
                <c:pt idx="472" formatCode="General">
                  <c:v>8.4366223414104186E-2</c:v>
                </c:pt>
                <c:pt idx="473" formatCode="General">
                  <c:v>8.4613823414104186E-2</c:v>
                </c:pt>
                <c:pt idx="474" formatCode="General">
                  <c:v>8.4897423414104181E-2</c:v>
                </c:pt>
                <c:pt idx="475" formatCode="General">
                  <c:v>8.5129823414104175E-2</c:v>
                </c:pt>
                <c:pt idx="476" formatCode="General">
                  <c:v>8.5417823414104171E-2</c:v>
                </c:pt>
                <c:pt idx="477" formatCode="General">
                  <c:v>8.5644623414104185E-2</c:v>
                </c:pt>
                <c:pt idx="478" formatCode="General">
                  <c:v>8.5927023414104173E-2</c:v>
                </c:pt>
                <c:pt idx="479" formatCode="General">
                  <c:v>8.6174223414104176E-2</c:v>
                </c:pt>
                <c:pt idx="480" formatCode="General">
                  <c:v>8.6422623414104185E-2</c:v>
                </c:pt>
                <c:pt idx="481" formatCode="General">
                  <c:v>8.6710623414104168E-2</c:v>
                </c:pt>
                <c:pt idx="482" formatCode="General">
                  <c:v>8.6982623414104177E-2</c:v>
                </c:pt>
                <c:pt idx="483" formatCode="General">
                  <c:v>8.7233023414104188E-2</c:v>
                </c:pt>
                <c:pt idx="484" formatCode="General">
                  <c:v>8.750142341410419E-2</c:v>
                </c:pt>
                <c:pt idx="485" formatCode="General">
                  <c:v>8.7748623414104193E-2</c:v>
                </c:pt>
                <c:pt idx="486" formatCode="General">
                  <c:v>8.8021023414104171E-2</c:v>
                </c:pt>
                <c:pt idx="487" formatCode="General">
                  <c:v>8.8284623414104188E-2</c:v>
                </c:pt>
                <c:pt idx="488" formatCode="General">
                  <c:v>8.8532623414104186E-2</c:v>
                </c:pt>
                <c:pt idx="489" formatCode="General">
                  <c:v>8.8783823414104179E-2</c:v>
                </c:pt>
                <c:pt idx="490" formatCode="General">
                  <c:v>8.9047023414104184E-2</c:v>
                </c:pt>
                <c:pt idx="491" formatCode="General">
                  <c:v>8.9320223414104186E-2</c:v>
                </c:pt>
                <c:pt idx="492" formatCode="General">
                  <c:v>8.9572223414104174E-2</c:v>
                </c:pt>
                <c:pt idx="493" formatCode="General">
                  <c:v>8.9833423414104191E-2</c:v>
                </c:pt>
                <c:pt idx="494" formatCode="General">
                  <c:v>9.0099423414104193E-2</c:v>
                </c:pt>
                <c:pt idx="495" formatCode="General">
                  <c:v>9.0377823414104178E-2</c:v>
                </c:pt>
                <c:pt idx="496" formatCode="General">
                  <c:v>9.0632623414104177E-2</c:v>
                </c:pt>
                <c:pt idx="497" formatCode="General">
                  <c:v>9.0892223414104176E-2</c:v>
                </c:pt>
                <c:pt idx="498" formatCode="General">
                  <c:v>9.1153023414104181E-2</c:v>
                </c:pt>
                <c:pt idx="499" formatCode="General">
                  <c:v>9.1401423414104191E-2</c:v>
                </c:pt>
                <c:pt idx="500" formatCode="General">
                  <c:v>9.167662341410418E-2</c:v>
                </c:pt>
                <c:pt idx="501" formatCode="General">
                  <c:v>9.193142341410418E-2</c:v>
                </c:pt>
                <c:pt idx="502" formatCode="General">
                  <c:v>9.2217023414104191E-2</c:v>
                </c:pt>
                <c:pt idx="503" formatCode="General">
                  <c:v>9.2505823414104182E-2</c:v>
                </c:pt>
                <c:pt idx="504" formatCode="General">
                  <c:v>9.2741823414104183E-2</c:v>
                </c:pt>
                <c:pt idx="505" formatCode="General">
                  <c:v>9.3025423414104191E-2</c:v>
                </c:pt>
                <c:pt idx="506" formatCode="General">
                  <c:v>9.3311023414104174E-2</c:v>
                </c:pt>
                <c:pt idx="507" formatCode="General">
                  <c:v>9.3549023414104177E-2</c:v>
                </c:pt>
                <c:pt idx="508" formatCode="General">
                  <c:v>9.3833423414104195E-2</c:v>
                </c:pt>
                <c:pt idx="509" formatCode="General">
                  <c:v>9.4109423414104179E-2</c:v>
                </c:pt>
                <c:pt idx="510" formatCode="General">
                  <c:v>9.4378223414104193E-2</c:v>
                </c:pt>
                <c:pt idx="511" formatCode="General">
                  <c:v>9.4645423414104174E-2</c:v>
                </c:pt>
                <c:pt idx="512" formatCode="General">
                  <c:v>9.4913423414104178E-2</c:v>
                </c:pt>
                <c:pt idx="513" formatCode="General">
                  <c:v>9.5168223414104178E-2</c:v>
                </c:pt>
                <c:pt idx="514" formatCode="General">
                  <c:v>9.540382341410418E-2</c:v>
                </c:pt>
                <c:pt idx="515" formatCode="General">
                  <c:v>9.5674223414104184E-2</c:v>
                </c:pt>
                <c:pt idx="516" formatCode="General">
                  <c:v>9.5930223414104177E-2</c:v>
                </c:pt>
                <c:pt idx="517" formatCode="General">
                  <c:v>9.6211423414104186E-2</c:v>
                </c:pt>
                <c:pt idx="518" formatCode="General">
                  <c:v>9.6467423414104178E-2</c:v>
                </c:pt>
                <c:pt idx="519" formatCode="General">
                  <c:v>9.673342341410418E-2</c:v>
                </c:pt>
                <c:pt idx="520" formatCode="General">
                  <c:v>9.7005423414104189E-2</c:v>
                </c:pt>
                <c:pt idx="521" formatCode="General">
                  <c:v>9.7259023414104182E-2</c:v>
                </c:pt>
                <c:pt idx="522" formatCode="General">
                  <c:v>9.7537823414104177E-2</c:v>
                </c:pt>
                <c:pt idx="523" formatCode="General">
                  <c:v>9.7823023414104177E-2</c:v>
                </c:pt>
                <c:pt idx="524" formatCode="General">
                  <c:v>9.8071423414104186E-2</c:v>
                </c:pt>
                <c:pt idx="525" formatCode="General">
                  <c:v>9.8364223414104182E-2</c:v>
                </c:pt>
                <c:pt idx="526" formatCode="General">
                  <c:v>9.8639423414104185E-2</c:v>
                </c:pt>
                <c:pt idx="527" formatCode="General">
                  <c:v>9.8898623414104186E-2</c:v>
                </c:pt>
                <c:pt idx="528" formatCode="General">
                  <c:v>9.9181823414104184E-2</c:v>
                </c:pt>
                <c:pt idx="529" formatCode="General">
                  <c:v>9.9437023414104181E-2</c:v>
                </c:pt>
                <c:pt idx="530" formatCode="General">
                  <c:v>9.9733823414104195E-2</c:v>
                </c:pt>
                <c:pt idx="531" formatCode="General">
                  <c:v>9.9996623414104188E-2</c:v>
                </c:pt>
                <c:pt idx="532" formatCode="General">
                  <c:v>0.10026622341410418</c:v>
                </c:pt>
                <c:pt idx="533" formatCode="General">
                  <c:v>0.10052422341410418</c:v>
                </c:pt>
                <c:pt idx="534" formatCode="General">
                  <c:v>0.10076822341410419</c:v>
                </c:pt>
                <c:pt idx="535" formatCode="General">
                  <c:v>0.10102942341410419</c:v>
                </c:pt>
                <c:pt idx="536" formatCode="General">
                  <c:v>0.10131702341410419</c:v>
                </c:pt>
                <c:pt idx="537" formatCode="General">
                  <c:v>0.10160822341410418</c:v>
                </c:pt>
                <c:pt idx="538" formatCode="General">
                  <c:v>0.10186542341410418</c:v>
                </c:pt>
                <c:pt idx="539" formatCode="General">
                  <c:v>0.10212142341410418</c:v>
                </c:pt>
                <c:pt idx="540" formatCode="General">
                  <c:v>0.10237542341410417</c:v>
                </c:pt>
                <c:pt idx="541" formatCode="General">
                  <c:v>0.10265262341410418</c:v>
                </c:pt>
                <c:pt idx="542" formatCode="General">
                  <c:v>0.10290262341410418</c:v>
                </c:pt>
                <c:pt idx="543" formatCode="General">
                  <c:v>0.10319342341410419</c:v>
                </c:pt>
                <c:pt idx="544" formatCode="General">
                  <c:v>0.10343982341410418</c:v>
                </c:pt>
                <c:pt idx="545" formatCode="General">
                  <c:v>0.10371862341410418</c:v>
                </c:pt>
                <c:pt idx="546" formatCode="General">
                  <c:v>0.10401942341410418</c:v>
                </c:pt>
                <c:pt idx="547" formatCode="General">
                  <c:v>0.10426262341410418</c:v>
                </c:pt>
                <c:pt idx="548" formatCode="General">
                  <c:v>0.10455262341410418</c:v>
                </c:pt>
                <c:pt idx="549" formatCode="General">
                  <c:v>0.10484342341410419</c:v>
                </c:pt>
                <c:pt idx="550" formatCode="General">
                  <c:v>0.10510382341410418</c:v>
                </c:pt>
                <c:pt idx="551" formatCode="General">
                  <c:v>0.10537182341410417</c:v>
                </c:pt>
                <c:pt idx="552" formatCode="General">
                  <c:v>0.10563382341410418</c:v>
                </c:pt>
                <c:pt idx="553" formatCode="General">
                  <c:v>0.10589822341410418</c:v>
                </c:pt>
                <c:pt idx="554" formatCode="General">
                  <c:v>0.10618102341410418</c:v>
                </c:pt>
                <c:pt idx="555" formatCode="General">
                  <c:v>0.10646182341410418</c:v>
                </c:pt>
                <c:pt idx="556" formatCode="General">
                  <c:v>0.10672662341410419</c:v>
                </c:pt>
                <c:pt idx="557" formatCode="General">
                  <c:v>0.10700102341410417</c:v>
                </c:pt>
                <c:pt idx="558" formatCode="General">
                  <c:v>0.10726702341410417</c:v>
                </c:pt>
                <c:pt idx="559" formatCode="General">
                  <c:v>0.10750902341410418</c:v>
                </c:pt>
                <c:pt idx="560" formatCode="General">
                  <c:v>0.10776022341410417</c:v>
                </c:pt>
                <c:pt idx="561" formatCode="General">
                  <c:v>0.10802262341410419</c:v>
                </c:pt>
                <c:pt idx="562" formatCode="General">
                  <c:v>0.10828782341410419</c:v>
                </c:pt>
                <c:pt idx="563" formatCode="General">
                  <c:v>0.10855022341410418</c:v>
                </c:pt>
                <c:pt idx="564" formatCode="General">
                  <c:v>0.10881102341410419</c:v>
                </c:pt>
                <c:pt idx="565" formatCode="General">
                  <c:v>0.10909982341410418</c:v>
                </c:pt>
                <c:pt idx="566" formatCode="General">
                  <c:v>0.10938822341410419</c:v>
                </c:pt>
                <c:pt idx="567" formatCode="General">
                  <c:v>0.10964822341410418</c:v>
                </c:pt>
                <c:pt idx="568" formatCode="General">
                  <c:v>0.10992182341410418</c:v>
                </c:pt>
                <c:pt idx="569" formatCode="General">
                  <c:v>0.11018142341410417</c:v>
                </c:pt>
                <c:pt idx="570" formatCode="General">
                  <c:v>0.11046462341410418</c:v>
                </c:pt>
                <c:pt idx="571" formatCode="General">
                  <c:v>0.11074262341410418</c:v>
                </c:pt>
                <c:pt idx="572" formatCode="General">
                  <c:v>0.11102182341410419</c:v>
                </c:pt>
                <c:pt idx="573" formatCode="General">
                  <c:v>0.11128502341410418</c:v>
                </c:pt>
                <c:pt idx="574" formatCode="General">
                  <c:v>0.11154582341410418</c:v>
                </c:pt>
                <c:pt idx="575" formatCode="General">
                  <c:v>0.11181742341410418</c:v>
                </c:pt>
                <c:pt idx="576" formatCode="General">
                  <c:v>0.11211582341410418</c:v>
                </c:pt>
                <c:pt idx="577" formatCode="General">
                  <c:v>0.11237502341410417</c:v>
                </c:pt>
                <c:pt idx="578" formatCode="General">
                  <c:v>0.11264302341410419</c:v>
                </c:pt>
                <c:pt idx="579" formatCode="General">
                  <c:v>0.11292982341410418</c:v>
                </c:pt>
                <c:pt idx="580" formatCode="General">
                  <c:v>0.11327182341410419</c:v>
                </c:pt>
                <c:pt idx="581" formatCode="General">
                  <c:v>0.11362222341410418</c:v>
                </c:pt>
              </c:numCache>
            </c:numRef>
          </c:xVal>
          <c:yVal>
            <c:numRef>
              <c:f>'46NTAZ'!$I$22:$I$603</c:f>
              <c:numCache>
                <c:formatCode>0.000</c:formatCode>
                <c:ptCount val="582"/>
                <c:pt idx="0">
                  <c:v>7.6069169618773955</c:v>
                </c:pt>
                <c:pt idx="1">
                  <c:v>7.6629333764329708</c:v>
                </c:pt>
                <c:pt idx="2">
                  <c:v>7.5510024880216466</c:v>
                </c:pt>
                <c:pt idx="3">
                  <c:v>7.3822906298060351</c:v>
                </c:pt>
                <c:pt idx="4">
                  <c:v>7.6577853710916486</c:v>
                </c:pt>
                <c:pt idx="5">
                  <c:v>7.7730803025973012</c:v>
                </c:pt>
                <c:pt idx="6">
                  <c:v>11.122087143702046</c:v>
                </c:pt>
                <c:pt idx="7">
                  <c:v>16.808594231866579</c:v>
                </c:pt>
                <c:pt idx="8">
                  <c:v>23.454974949613103</c:v>
                </c:pt>
                <c:pt idx="9">
                  <c:v>29.445673086064879</c:v>
                </c:pt>
                <c:pt idx="10">
                  <c:v>35.48897262362798</c:v>
                </c:pt>
                <c:pt idx="11">
                  <c:v>42.941857188065022</c:v>
                </c:pt>
                <c:pt idx="12">
                  <c:v>49.343223433774554</c:v>
                </c:pt>
                <c:pt idx="13">
                  <c:v>56.883929911113555</c:v>
                </c:pt>
                <c:pt idx="14">
                  <c:v>64.80981932275327</c:v>
                </c:pt>
                <c:pt idx="15">
                  <c:v>72.869251051167893</c:v>
                </c:pt>
                <c:pt idx="16">
                  <c:v>80.643248820063647</c:v>
                </c:pt>
                <c:pt idx="17">
                  <c:v>89.406581080791725</c:v>
                </c:pt>
                <c:pt idx="18">
                  <c:v>97.61025889946319</c:v>
                </c:pt>
                <c:pt idx="19">
                  <c:v>106.21201515096364</c:v>
                </c:pt>
                <c:pt idx="20">
                  <c:v>114.41008623114453</c:v>
                </c:pt>
                <c:pt idx="21">
                  <c:v>123.13315191544049</c:v>
                </c:pt>
                <c:pt idx="22">
                  <c:v>132.64472891290731</c:v>
                </c:pt>
                <c:pt idx="23">
                  <c:v>141.60837464879774</c:v>
                </c:pt>
                <c:pt idx="24">
                  <c:v>150.57660771618043</c:v>
                </c:pt>
                <c:pt idx="25">
                  <c:v>158.43827448692841</c:v>
                </c:pt>
                <c:pt idx="26">
                  <c:v>168.3433425857319</c:v>
                </c:pt>
                <c:pt idx="27">
                  <c:v>177.2728381871799</c:v>
                </c:pt>
                <c:pt idx="28">
                  <c:v>187.08870817363376</c:v>
                </c:pt>
                <c:pt idx="29">
                  <c:v>197.85670429648269</c:v>
                </c:pt>
                <c:pt idx="30">
                  <c:v>208.14303061264354</c:v>
                </c:pt>
                <c:pt idx="31">
                  <c:v>217.84778523628466</c:v>
                </c:pt>
                <c:pt idx="32">
                  <c:v>227.72278082863892</c:v>
                </c:pt>
                <c:pt idx="33">
                  <c:v>238.34245323323788</c:v>
                </c:pt>
                <c:pt idx="34">
                  <c:v>248.16291055118396</c:v>
                </c:pt>
                <c:pt idx="35">
                  <c:v>259.02316300737738</c:v>
                </c:pt>
                <c:pt idx="36">
                  <c:v>269.02303595702114</c:v>
                </c:pt>
                <c:pt idx="37">
                  <c:v>279.25176577777904</c:v>
                </c:pt>
                <c:pt idx="38">
                  <c:v>290.83426809225494</c:v>
                </c:pt>
                <c:pt idx="39">
                  <c:v>301.14556987987373</c:v>
                </c:pt>
                <c:pt idx="40">
                  <c:v>311.03891479819703</c:v>
                </c:pt>
                <c:pt idx="41">
                  <c:v>321.34308073682774</c:v>
                </c:pt>
                <c:pt idx="42">
                  <c:v>331.79047335871712</c:v>
                </c:pt>
                <c:pt idx="43">
                  <c:v>343.04166839875154</c:v>
                </c:pt>
                <c:pt idx="44">
                  <c:v>354.09560818461847</c:v>
                </c:pt>
                <c:pt idx="45">
                  <c:v>364.79836225957735</c:v>
                </c:pt>
                <c:pt idx="46">
                  <c:v>376.14028452245884</c:v>
                </c:pt>
                <c:pt idx="47">
                  <c:v>386.60602647031726</c:v>
                </c:pt>
                <c:pt idx="48">
                  <c:v>396.45859510870929</c:v>
                </c:pt>
                <c:pt idx="49">
                  <c:v>409.20067288373053</c:v>
                </c:pt>
                <c:pt idx="50">
                  <c:v>419.30299623670157</c:v>
                </c:pt>
                <c:pt idx="51">
                  <c:v>429.25852498192</c:v>
                </c:pt>
                <c:pt idx="52">
                  <c:v>440.91799252476619</c:v>
                </c:pt>
                <c:pt idx="53">
                  <c:v>451.23082342288239</c:v>
                </c:pt>
                <c:pt idx="54">
                  <c:v>461.57882386243926</c:v>
                </c:pt>
                <c:pt idx="55">
                  <c:v>472.22958818048579</c:v>
                </c:pt>
                <c:pt idx="56">
                  <c:v>484.12199022243942</c:v>
                </c:pt>
                <c:pt idx="57">
                  <c:v>494.40627772460368</c:v>
                </c:pt>
                <c:pt idx="58">
                  <c:v>504.67272560429808</c:v>
                </c:pt>
                <c:pt idx="59">
                  <c:v>515.21339396653013</c:v>
                </c:pt>
                <c:pt idx="60">
                  <c:v>525.88148820354741</c:v>
                </c:pt>
                <c:pt idx="61">
                  <c:v>535.39765253250641</c:v>
                </c:pt>
                <c:pt idx="62">
                  <c:v>547.22787074756491</c:v>
                </c:pt>
                <c:pt idx="63">
                  <c:v>556.89694612626624</c:v>
                </c:pt>
                <c:pt idx="64">
                  <c:v>567.05533686414265</c:v>
                </c:pt>
                <c:pt idx="65">
                  <c:v>578.22294053031806</c:v>
                </c:pt>
                <c:pt idx="66">
                  <c:v>588.54953342291105</c:v>
                </c:pt>
                <c:pt idx="67">
                  <c:v>599.4317031295675</c:v>
                </c:pt>
                <c:pt idx="68">
                  <c:v>609.25878659300247</c:v>
                </c:pt>
                <c:pt idx="69">
                  <c:v>620.83925009348184</c:v>
                </c:pt>
                <c:pt idx="70">
                  <c:v>630.24837668762132</c:v>
                </c:pt>
                <c:pt idx="71">
                  <c:v>640.81453022481048</c:v>
                </c:pt>
                <c:pt idx="72">
                  <c:v>651.37048969201692</c:v>
                </c:pt>
                <c:pt idx="73">
                  <c:v>661.68688851462696</c:v>
                </c:pt>
                <c:pt idx="74">
                  <c:v>672.27852722677312</c:v>
                </c:pt>
                <c:pt idx="75">
                  <c:v>682.70196378420292</c:v>
                </c:pt>
                <c:pt idx="76">
                  <c:v>693.2986995313405</c:v>
                </c:pt>
                <c:pt idx="77">
                  <c:v>703.49786654914817</c:v>
                </c:pt>
                <c:pt idx="78">
                  <c:v>713.45747292235978</c:v>
                </c:pt>
                <c:pt idx="79">
                  <c:v>724.68624100843215</c:v>
                </c:pt>
                <c:pt idx="80">
                  <c:v>735.04851314596476</c:v>
                </c:pt>
                <c:pt idx="81">
                  <c:v>744.51880416000131</c:v>
                </c:pt>
                <c:pt idx="82">
                  <c:v>754.40705204333312</c:v>
                </c:pt>
                <c:pt idx="83">
                  <c:v>764.51956946628695</c:v>
                </c:pt>
                <c:pt idx="84">
                  <c:v>774.36704106968762</c:v>
                </c:pt>
                <c:pt idx="85">
                  <c:v>786.0035719550724</c:v>
                </c:pt>
                <c:pt idx="86">
                  <c:v>795.42289261919473</c:v>
                </c:pt>
                <c:pt idx="87">
                  <c:v>806.14705424111753</c:v>
                </c:pt>
                <c:pt idx="88">
                  <c:v>817.27388162736167</c:v>
                </c:pt>
                <c:pt idx="89">
                  <c:v>826.53009717175894</c:v>
                </c:pt>
                <c:pt idx="90">
                  <c:v>837.42755798338965</c:v>
                </c:pt>
                <c:pt idx="91">
                  <c:v>847.65730721114585</c:v>
                </c:pt>
                <c:pt idx="92">
                  <c:v>857.76982463409979</c:v>
                </c:pt>
                <c:pt idx="93">
                  <c:v>868.09641752669268</c:v>
                </c:pt>
                <c:pt idx="94">
                  <c:v>877.41889452597832</c:v>
                </c:pt>
                <c:pt idx="95">
                  <c:v>888.14305614790101</c:v>
                </c:pt>
                <c:pt idx="96">
                  <c:v>899.67764633345769</c:v>
                </c:pt>
                <c:pt idx="97">
                  <c:v>908.93386187785484</c:v>
                </c:pt>
                <c:pt idx="98">
                  <c:v>918.78643051624704</c:v>
                </c:pt>
                <c:pt idx="99">
                  <c:v>927.57881587642589</c:v>
                </c:pt>
                <c:pt idx="100">
                  <c:v>937.24279422013592</c:v>
                </c:pt>
                <c:pt idx="101">
                  <c:v>947.44196123794381</c:v>
                </c:pt>
                <c:pt idx="102">
                  <c:v>956.75424416724661</c:v>
                </c:pt>
                <c:pt idx="103">
                  <c:v>965.30706888282953</c:v>
                </c:pt>
                <c:pt idx="104">
                  <c:v>974.88949466667668</c:v>
                </c:pt>
                <c:pt idx="105">
                  <c:v>981.98966440970821</c:v>
                </c:pt>
                <c:pt idx="106">
                  <c:v>990.71578831499926</c:v>
                </c:pt>
                <c:pt idx="107">
                  <c:v>997.72930846317684</c:v>
                </c:pt>
                <c:pt idx="108">
                  <c:v>1004.9518070460023</c:v>
                </c:pt>
                <c:pt idx="109">
                  <c:v>1012.7247854078997</c:v>
                </c:pt>
                <c:pt idx="110">
                  <c:v>1019.6006856113092</c:v>
                </c:pt>
                <c:pt idx="111">
                  <c:v>1026.104502260346</c:v>
                </c:pt>
                <c:pt idx="112">
                  <c:v>1032.1750709351134</c:v>
                </c:pt>
                <c:pt idx="113">
                  <c:v>1037.1752622616848</c:v>
                </c:pt>
                <c:pt idx="114">
                  <c:v>1042.9145236620104</c:v>
                </c:pt>
                <c:pt idx="115">
                  <c:v>1047.4253996294065</c:v>
                </c:pt>
                <c:pt idx="116">
                  <c:v>1052.7416071254452</c:v>
                </c:pt>
                <c:pt idx="117">
                  <c:v>1056.5796744739755</c:v>
                </c:pt>
                <c:pt idx="118">
                  <c:v>1061.3454021909422</c:v>
                </c:pt>
                <c:pt idx="119">
                  <c:v>1065.5198738489055</c:v>
                </c:pt>
                <c:pt idx="120">
                  <c:v>1069.3630382324272</c:v>
                </c:pt>
                <c:pt idx="121">
                  <c:v>1072.9309627264131</c:v>
                </c:pt>
                <c:pt idx="122">
                  <c:v>1076.0605422111378</c:v>
                </c:pt>
                <c:pt idx="123">
                  <c:v>1080.1024909593243</c:v>
                </c:pt>
                <c:pt idx="124">
                  <c:v>1083.2932348639458</c:v>
                </c:pt>
                <c:pt idx="125">
                  <c:v>1086.1475744591346</c:v>
                </c:pt>
                <c:pt idx="126">
                  <c:v>1089.3587065037216</c:v>
                </c:pt>
                <c:pt idx="127">
                  <c:v>1092.4628008134891</c:v>
                </c:pt>
                <c:pt idx="128">
                  <c:v>1095.3783048285748</c:v>
                </c:pt>
                <c:pt idx="129">
                  <c:v>1097.6770676096996</c:v>
                </c:pt>
                <c:pt idx="130">
                  <c:v>1100.6384449397078</c:v>
                </c:pt>
                <c:pt idx="131">
                  <c:v>1103.4723963949309</c:v>
                </c:pt>
                <c:pt idx="132">
                  <c:v>1105.6896066161935</c:v>
                </c:pt>
                <c:pt idx="133">
                  <c:v>1107.3665311283667</c:v>
                </c:pt>
                <c:pt idx="134">
                  <c:v>1109.3543747750159</c:v>
                </c:pt>
                <c:pt idx="135">
                  <c:v>1111.8876011657458</c:v>
                </c:pt>
                <c:pt idx="136">
                  <c:v>1113.6868545177126</c:v>
                </c:pt>
                <c:pt idx="137">
                  <c:v>1115.7409596192504</c:v>
                </c:pt>
                <c:pt idx="138">
                  <c:v>1117.0458005770508</c:v>
                </c:pt>
                <c:pt idx="139">
                  <c:v>1118.6054932844218</c:v>
                </c:pt>
                <c:pt idx="140">
                  <c:v>1120.1498948868184</c:v>
                </c:pt>
                <c:pt idx="141">
                  <c:v>1122.6015687176857</c:v>
                </c:pt>
                <c:pt idx="142">
                  <c:v>1124.0949999701681</c:v>
                </c:pt>
                <c:pt idx="143">
                  <c:v>1125.5986252926339</c:v>
                </c:pt>
                <c:pt idx="144">
                  <c:v>1127.025795090228</c:v>
                </c:pt>
                <c:pt idx="145">
                  <c:v>1128.9167950720405</c:v>
                </c:pt>
                <c:pt idx="146">
                  <c:v>1129.7170295656915</c:v>
                </c:pt>
                <c:pt idx="147">
                  <c:v>1131.3837600078818</c:v>
                </c:pt>
                <c:pt idx="148">
                  <c:v>1132.1992856065074</c:v>
                </c:pt>
                <c:pt idx="149">
                  <c:v>1132.8007357354934</c:v>
                </c:pt>
                <c:pt idx="150">
                  <c:v>1134.6458624023833</c:v>
                </c:pt>
                <c:pt idx="151">
                  <c:v>1136.2463313896853</c:v>
                </c:pt>
                <c:pt idx="152">
                  <c:v>1136.5113772092386</c:v>
                </c:pt>
                <c:pt idx="153">
                  <c:v>1138.3717949811028</c:v>
                </c:pt>
                <c:pt idx="154">
                  <c:v>1138.927371795166</c:v>
                </c:pt>
                <c:pt idx="155">
                  <c:v>1139.6511507639461</c:v>
                </c:pt>
                <c:pt idx="156">
                  <c:v>1140.9356035817809</c:v>
                </c:pt>
                <c:pt idx="157">
                  <c:v>1141.7103529004751</c:v>
                </c:pt>
                <c:pt idx="158">
                  <c:v>1142.6431103039026</c:v>
                </c:pt>
                <c:pt idx="159">
                  <c:v>1143.3210159577602</c:v>
                </c:pt>
                <c:pt idx="160">
                  <c:v>1144.2384822562135</c:v>
                </c:pt>
                <c:pt idx="161">
                  <c:v>1144.4423636558697</c:v>
                </c:pt>
                <c:pt idx="162">
                  <c:v>1146.6646709121237</c:v>
                </c:pt>
                <c:pt idx="163">
                  <c:v>1146.8124849268747</c:v>
                </c:pt>
                <c:pt idx="164">
                  <c:v>1147.23044179617</c:v>
                </c:pt>
                <c:pt idx="165">
                  <c:v>1148.2651398994258</c:v>
                </c:pt>
                <c:pt idx="166">
                  <c:v>1148.6932908387041</c:v>
                </c:pt>
                <c:pt idx="167">
                  <c:v>1149.4476520174328</c:v>
                </c:pt>
                <c:pt idx="168">
                  <c:v>1150.288662791015</c:v>
                </c:pt>
                <c:pt idx="169">
                  <c:v>1151.5170482239444</c:v>
                </c:pt>
                <c:pt idx="170">
                  <c:v>1151.8789377083344</c:v>
                </c:pt>
                <c:pt idx="171">
                  <c:v>1152.3682530675094</c:v>
                </c:pt>
                <c:pt idx="172">
                  <c:v>1152.7199484819166</c:v>
                </c:pt>
                <c:pt idx="173">
                  <c:v>1154.1777004894595</c:v>
                </c:pt>
                <c:pt idx="174">
                  <c:v>1153.9024605999234</c:v>
                </c:pt>
                <c:pt idx="175">
                  <c:v>1155.1563312078097</c:v>
                </c:pt>
                <c:pt idx="176">
                  <c:v>1155.4519592373115</c:v>
                </c:pt>
                <c:pt idx="177">
                  <c:v>1155.8546250016327</c:v>
                </c:pt>
                <c:pt idx="178">
                  <c:v>1156.9963608397081</c:v>
                </c:pt>
                <c:pt idx="179">
                  <c:v>1157.3378621841325</c:v>
                </c:pt>
                <c:pt idx="180">
                  <c:v>1157.842468648282</c:v>
                </c:pt>
                <c:pt idx="181">
                  <c:v>1158.6376061069416</c:v>
                </c:pt>
                <c:pt idx="182">
                  <c:v>1158.8873608215206</c:v>
                </c:pt>
                <c:pt idx="183">
                  <c:v>1159.4072583906443</c:v>
                </c:pt>
                <c:pt idx="184">
                  <c:v>1160.4929268438141</c:v>
                </c:pt>
                <c:pt idx="185">
                  <c:v>1160.8904955731439</c:v>
                </c:pt>
                <c:pt idx="186">
                  <c:v>1161.1708324976717</c:v>
                </c:pt>
                <c:pt idx="187">
                  <c:v>1162.0322314112195</c:v>
                </c:pt>
                <c:pt idx="188">
                  <c:v>1162.6183904352315</c:v>
                </c:pt>
                <c:pt idx="189">
                  <c:v>1163.051638409501</c:v>
                </c:pt>
                <c:pt idx="190">
                  <c:v>1163.4441101038396</c:v>
                </c:pt>
                <c:pt idx="191">
                  <c:v>1164.3055090173875</c:v>
                </c:pt>
                <c:pt idx="192">
                  <c:v>1163.7907084832552</c:v>
                </c:pt>
                <c:pt idx="193">
                  <c:v>1164.7438540266487</c:v>
                </c:pt>
                <c:pt idx="194">
                  <c:v>1165.3860804355661</c:v>
                </c:pt>
                <c:pt idx="195">
                  <c:v>1166.0385009144661</c:v>
                </c:pt>
                <c:pt idx="196">
                  <c:v>1166.2576734190968</c:v>
                </c:pt>
                <c:pt idx="197">
                  <c:v>1166.4717488887359</c:v>
                </c:pt>
                <c:pt idx="198">
                  <c:v>1166.9763553528853</c:v>
                </c:pt>
                <c:pt idx="199">
                  <c:v>1167.7612987415621</c:v>
                </c:pt>
                <c:pt idx="200">
                  <c:v>1168.4952717803251</c:v>
                </c:pt>
                <c:pt idx="201">
                  <c:v>1168.133382295935</c:v>
                </c:pt>
                <c:pt idx="202">
                  <c:v>1168.8214820197752</c:v>
                </c:pt>
                <c:pt idx="203">
                  <c:v>1169.5248728485894</c:v>
                </c:pt>
                <c:pt idx="204">
                  <c:v>1169.7338512832371</c:v>
                </c:pt>
                <c:pt idx="205">
                  <c:v>1170.391368797129</c:v>
                </c:pt>
                <c:pt idx="206">
                  <c:v>1171.1304388708832</c:v>
                </c:pt>
                <c:pt idx="207">
                  <c:v>1171.3037380605908</c:v>
                </c:pt>
                <c:pt idx="208">
                  <c:v>1171.7318889998692</c:v>
                </c:pt>
                <c:pt idx="209">
                  <c:v>1172.4403768636751</c:v>
                </c:pt>
                <c:pt idx="210">
                  <c:v>1172.5372205285116</c:v>
                </c:pt>
                <c:pt idx="211">
                  <c:v>1173.1182825175322</c:v>
                </c:pt>
                <c:pt idx="212">
                  <c:v>1173.1488647274807</c:v>
                </c:pt>
                <c:pt idx="213">
                  <c:v>1174.0102636410286</c:v>
                </c:pt>
                <c:pt idx="214">
                  <c:v>1174.5199671401692</c:v>
                </c:pt>
                <c:pt idx="215">
                  <c:v>1174.7289455748171</c:v>
                </c:pt>
                <c:pt idx="216">
                  <c:v>1174.9226329044909</c:v>
                </c:pt>
                <c:pt idx="217">
                  <c:v>1175.7840318180388</c:v>
                </c:pt>
                <c:pt idx="218">
                  <c:v>1175.7483525730988</c:v>
                </c:pt>
                <c:pt idx="219">
                  <c:v>1176.1153390924803</c:v>
                </c:pt>
                <c:pt idx="220">
                  <c:v>1176.5078107868187</c:v>
                </c:pt>
                <c:pt idx="221">
                  <c:v>1177.1449401607447</c:v>
                </c:pt>
                <c:pt idx="222">
                  <c:v>1176.6964010815007</c:v>
                </c:pt>
                <c:pt idx="223">
                  <c:v>1177.1551342307273</c:v>
                </c:pt>
                <c:pt idx="224">
                  <c:v>1177.9349805844131</c:v>
                </c:pt>
                <c:pt idx="225">
                  <c:v>1178.495654433468</c:v>
                </c:pt>
                <c:pt idx="226">
                  <c:v>1178.5874010633131</c:v>
                </c:pt>
                <c:pt idx="227">
                  <c:v>1178.8677379878407</c:v>
                </c:pt>
                <c:pt idx="228">
                  <c:v>1179.8565627761739</c:v>
                </c:pt>
                <c:pt idx="229">
                  <c:v>1180.1165115607357</c:v>
                </c:pt>
                <c:pt idx="230">
                  <c:v>1180.1929670856068</c:v>
                </c:pt>
                <c:pt idx="231">
                  <c:v>1180.4172366252287</c:v>
                </c:pt>
                <c:pt idx="232">
                  <c:v>1180.5446625000141</c:v>
                </c:pt>
                <c:pt idx="233">
                  <c:v>1180.8810668094468</c:v>
                </c:pt>
                <c:pt idx="234">
                  <c:v>1181.4111584485534</c:v>
                </c:pt>
                <c:pt idx="235">
                  <c:v>1181.5080021133901</c:v>
                </c:pt>
                <c:pt idx="236">
                  <c:v>1182.0228026475224</c:v>
                </c:pt>
                <c:pt idx="237">
                  <c:v>1181.9310560176771</c:v>
                </c:pt>
                <c:pt idx="238">
                  <c:v>1181.9718322976082</c:v>
                </c:pt>
                <c:pt idx="239">
                  <c:v>1183.4652635500906</c:v>
                </c:pt>
                <c:pt idx="240">
                  <c:v>1183.2766732554087</c:v>
                </c:pt>
                <c:pt idx="241">
                  <c:v>1183.8526382094378</c:v>
                </c:pt>
                <c:pt idx="242">
                  <c:v>1184.2807891487162</c:v>
                </c:pt>
                <c:pt idx="243">
                  <c:v>1184.877142242711</c:v>
                </c:pt>
                <c:pt idx="244">
                  <c:v>1184.7089400879943</c:v>
                </c:pt>
                <c:pt idx="245">
                  <c:v>1184.8210748578053</c:v>
                </c:pt>
                <c:pt idx="246">
                  <c:v>1184.9332096276164</c:v>
                </c:pt>
                <c:pt idx="247">
                  <c:v>1185.5448538265853</c:v>
                </c:pt>
                <c:pt idx="248">
                  <c:v>1185.3664576018862</c:v>
                </c:pt>
                <c:pt idx="249">
                  <c:v>1185.5907271415081</c:v>
                </c:pt>
                <c:pt idx="250">
                  <c:v>1186.1921772704943</c:v>
                </c:pt>
                <c:pt idx="251">
                  <c:v>1187.0382850790679</c:v>
                </c:pt>
                <c:pt idx="252">
                  <c:v>1187.0586732190336</c:v>
                </c:pt>
                <c:pt idx="253">
                  <c:v>1187.4205627034235</c:v>
                </c:pt>
                <c:pt idx="254">
                  <c:v>1186.9261503092569</c:v>
                </c:pt>
                <c:pt idx="255">
                  <c:v>1188.1851179521348</c:v>
                </c:pt>
                <c:pt idx="256">
                  <c:v>1187.9455573075386</c:v>
                </c:pt>
                <c:pt idx="257">
                  <c:v>1187.5734737531657</c:v>
                </c:pt>
                <c:pt idx="258">
                  <c:v>1188.3533201068512</c:v>
                </c:pt>
                <c:pt idx="259">
                  <c:v>1188.6897244162842</c:v>
                </c:pt>
                <c:pt idx="260">
                  <c:v>1189.1076812855797</c:v>
                </c:pt>
                <c:pt idx="261">
                  <c:v>1189.7702958344628</c:v>
                </c:pt>
                <c:pt idx="262">
                  <c:v>1189.6632580996431</c:v>
                </c:pt>
                <c:pt idx="263">
                  <c:v>1190.3513578234833</c:v>
                </c:pt>
                <c:pt idx="264">
                  <c:v>1190.0404386890075</c:v>
                </c:pt>
                <c:pt idx="265">
                  <c:v>1190.2799993336034</c:v>
                </c:pt>
                <c:pt idx="266">
                  <c:v>1190.2086408437237</c:v>
                </c:pt>
                <c:pt idx="267">
                  <c:v>1190.4787836982684</c:v>
                </c:pt>
                <c:pt idx="268">
                  <c:v>1190.524657013191</c:v>
                </c:pt>
                <c:pt idx="269">
                  <c:v>1191.6511017462924</c:v>
                </c:pt>
                <c:pt idx="270">
                  <c:v>1191.059845687289</c:v>
                </c:pt>
                <c:pt idx="271">
                  <c:v>1191.2484359819712</c:v>
                </c:pt>
                <c:pt idx="272">
                  <c:v>1191.696975061215</c:v>
                </c:pt>
                <c:pt idx="273">
                  <c:v>1192.0027971606994</c:v>
                </c:pt>
                <c:pt idx="274">
                  <c:v>1191.8702742509231</c:v>
                </c:pt>
                <c:pt idx="275">
                  <c:v>1192.2117755953473</c:v>
                </c:pt>
                <c:pt idx="276">
                  <c:v>1192.8081286893421</c:v>
                </c:pt>
                <c:pt idx="277">
                  <c:v>1193.1139507888265</c:v>
                </c:pt>
                <c:pt idx="278">
                  <c:v>1192.8030316543507</c:v>
                </c:pt>
                <c:pt idx="279">
                  <c:v>1193.5879750430274</c:v>
                </c:pt>
                <c:pt idx="280">
                  <c:v>1193.6746246378814</c:v>
                </c:pt>
                <c:pt idx="281">
                  <c:v>1193.3229292234741</c:v>
                </c:pt>
                <c:pt idx="282">
                  <c:v>1193.9804467373658</c:v>
                </c:pt>
                <c:pt idx="283">
                  <c:v>1193.8479238275893</c:v>
                </c:pt>
                <c:pt idx="284">
                  <c:v>1194.6277701812749</c:v>
                </c:pt>
                <c:pt idx="285">
                  <c:v>1194.8928160008281</c:v>
                </c:pt>
                <c:pt idx="286">
                  <c:v>1194.71951681112</c:v>
                </c:pt>
                <c:pt idx="287">
                  <c:v>1194.8214575109482</c:v>
                </c:pt>
                <c:pt idx="288">
                  <c:v>1195.0559211205532</c:v>
                </c:pt>
                <c:pt idx="289">
                  <c:v>1195.1323766454243</c:v>
                </c:pt>
                <c:pt idx="290">
                  <c:v>1195.1221825754412</c:v>
                </c:pt>
                <c:pt idx="291">
                  <c:v>1195.1017944354758</c:v>
                </c:pt>
                <c:pt idx="292">
                  <c:v>1195.4076165349602</c:v>
                </c:pt>
                <c:pt idx="293">
                  <c:v>1195.8765437541697</c:v>
                </c:pt>
                <c:pt idx="294">
                  <c:v>1195.3158699051148</c:v>
                </c:pt>
                <c:pt idx="295">
                  <c:v>1195.5248483397627</c:v>
                </c:pt>
                <c:pt idx="296">
                  <c:v>1195.8153793342728</c:v>
                </c:pt>
                <c:pt idx="297">
                  <c:v>1196.4372176032246</c:v>
                </c:pt>
                <c:pt idx="298">
                  <c:v>1196.3352769033966</c:v>
                </c:pt>
                <c:pt idx="299">
                  <c:v>1196.6818752828121</c:v>
                </c:pt>
                <c:pt idx="300">
                  <c:v>1196.9112418574257</c:v>
                </c:pt>
                <c:pt idx="301">
                  <c:v>1197.0182795922451</c:v>
                </c:pt>
                <c:pt idx="302">
                  <c:v>1196.6512930728636</c:v>
                </c:pt>
                <c:pt idx="303">
                  <c:v>1197.2680343068241</c:v>
                </c:pt>
                <c:pt idx="304">
                  <c:v>1197.7573496659993</c:v>
                </c:pt>
                <c:pt idx="305">
                  <c:v>1197.1966758169444</c:v>
                </c:pt>
                <c:pt idx="306">
                  <c:v>1197.7063793160853</c:v>
                </c:pt>
                <c:pt idx="307">
                  <c:v>1198.1855006052776</c:v>
                </c:pt>
                <c:pt idx="308">
                  <c:v>1197.8694844358104</c:v>
                </c:pt>
                <c:pt idx="309">
                  <c:v>1197.5942445462742</c:v>
                </c:pt>
                <c:pt idx="310">
                  <c:v>1197.9765221706298</c:v>
                </c:pt>
                <c:pt idx="311">
                  <c:v>1197.6554089661711</c:v>
                </c:pt>
                <c:pt idx="312">
                  <c:v>1198.0529776955009</c:v>
                </c:pt>
                <c:pt idx="313">
                  <c:v>1198.3486057250027</c:v>
                </c:pt>
                <c:pt idx="314">
                  <c:v>1198.5320989846934</c:v>
                </c:pt>
                <c:pt idx="315">
                  <c:v>1198.4607404948135</c:v>
                </c:pt>
                <c:pt idx="316">
                  <c:v>1199.1029669037312</c:v>
                </c:pt>
                <c:pt idx="317">
                  <c:v>1198.9194736440404</c:v>
                </c:pt>
                <c:pt idx="318">
                  <c:v>1198.9755410289458</c:v>
                </c:pt>
                <c:pt idx="319">
                  <c:v>1199.2354898135077</c:v>
                </c:pt>
                <c:pt idx="320">
                  <c:v>1198.725786314367</c:v>
                </c:pt>
                <c:pt idx="321">
                  <c:v>1199.0570935888084</c:v>
                </c:pt>
                <c:pt idx="322">
                  <c:v>1195.020241875613</c:v>
                </c:pt>
                <c:pt idx="323">
                  <c:v>1199.2100046385506</c:v>
                </c:pt>
                <c:pt idx="324">
                  <c:v>1199.6789318577603</c:v>
                </c:pt>
                <c:pt idx="325">
                  <c:v>1199.5107297030438</c:v>
                </c:pt>
                <c:pt idx="326">
                  <c:v>1199.0367054488429</c:v>
                </c:pt>
                <c:pt idx="327">
                  <c:v>1199.6432526128206</c:v>
                </c:pt>
                <c:pt idx="328">
                  <c:v>1199.5617000529578</c:v>
                </c:pt>
                <c:pt idx="329">
                  <c:v>1199.9337836073305</c:v>
                </c:pt>
                <c:pt idx="330">
                  <c:v>1199.5617000529578</c:v>
                </c:pt>
                <c:pt idx="331">
                  <c:v>1199.4393712131639</c:v>
                </c:pt>
                <c:pt idx="332">
                  <c:v>1199.6381555778289</c:v>
                </c:pt>
                <c:pt idx="333">
                  <c:v>1200.4078078615316</c:v>
                </c:pt>
                <c:pt idx="334">
                  <c:v>1199.8063577325454</c:v>
                </c:pt>
                <c:pt idx="335">
                  <c:v>1200.4383900714802</c:v>
                </c:pt>
                <c:pt idx="336">
                  <c:v>1199.6228644728546</c:v>
                </c:pt>
                <c:pt idx="337">
                  <c:v>1200.3874197215659</c:v>
                </c:pt>
                <c:pt idx="338">
                  <c:v>1200.0612094821158</c:v>
                </c:pt>
                <c:pt idx="339">
                  <c:v>1199.464856388121</c:v>
                </c:pt>
                <c:pt idx="340">
                  <c:v>1199.4291771431813</c:v>
                </c:pt>
                <c:pt idx="341">
                  <c:v>1200.3721286165919</c:v>
                </c:pt>
                <c:pt idx="342">
                  <c:v>1199.9184925023565</c:v>
                </c:pt>
                <c:pt idx="343">
                  <c:v>1200.4536811764542</c:v>
                </c:pt>
                <c:pt idx="344">
                  <c:v>1200.637174436145</c:v>
                </c:pt>
                <c:pt idx="345">
                  <c:v>1200.6269803661621</c:v>
                </c:pt>
                <c:pt idx="346">
                  <c:v>1200.499554491377</c:v>
                </c:pt>
                <c:pt idx="347">
                  <c:v>1199.8981043623908</c:v>
                </c:pt>
                <c:pt idx="348">
                  <c:v>1200.4944574563856</c:v>
                </c:pt>
                <c:pt idx="349">
                  <c:v>1200.0765005870901</c:v>
                </c:pt>
                <c:pt idx="350">
                  <c:v>1200.285479021738</c:v>
                </c:pt>
                <c:pt idx="351">
                  <c:v>1200.9124143256811</c:v>
                </c:pt>
                <c:pt idx="352">
                  <c:v>1200.2396057068152</c:v>
                </c:pt>
                <c:pt idx="353">
                  <c:v>1200.7646003109301</c:v>
                </c:pt>
                <c:pt idx="354">
                  <c:v>1200.5046515263684</c:v>
                </c:pt>
                <c:pt idx="355">
                  <c:v>1200.7544062409474</c:v>
                </c:pt>
                <c:pt idx="356">
                  <c:v>1200.886929150724</c:v>
                </c:pt>
                <c:pt idx="357">
                  <c:v>1200.5046515263684</c:v>
                </c:pt>
                <c:pt idx="358">
                  <c:v>1200.5963981562136</c:v>
                </c:pt>
                <c:pt idx="359">
                  <c:v>1200.550524841291</c:v>
                </c:pt>
                <c:pt idx="360">
                  <c:v>1201.0551313054405</c:v>
                </c:pt>
                <c:pt idx="361">
                  <c:v>1200.9480935706208</c:v>
                </c:pt>
                <c:pt idx="362">
                  <c:v>1200.8002795558702</c:v>
                </c:pt>
                <c:pt idx="363">
                  <c:v>1200.8155706608443</c:v>
                </c:pt>
                <c:pt idx="364">
                  <c:v>1200.1886353569009</c:v>
                </c:pt>
                <c:pt idx="365">
                  <c:v>1199.9796569222533</c:v>
                </c:pt>
                <c:pt idx="366">
                  <c:v>1200.3313523366605</c:v>
                </c:pt>
                <c:pt idx="367">
                  <c:v>1199.8267458725111</c:v>
                </c:pt>
                <c:pt idx="368">
                  <c:v>1200.1019857620472</c:v>
                </c:pt>
                <c:pt idx="369">
                  <c:v>1200.249799776798</c:v>
                </c:pt>
                <c:pt idx="370">
                  <c:v>1200.015336167193</c:v>
                </c:pt>
                <c:pt idx="371">
                  <c:v>1200.3415464066434</c:v>
                </c:pt>
                <c:pt idx="372">
                  <c:v>1200.4638752464371</c:v>
                </c:pt>
                <c:pt idx="373">
                  <c:v>1200.550524841291</c:v>
                </c:pt>
                <c:pt idx="374">
                  <c:v>1200.214120531858</c:v>
                </c:pt>
                <c:pt idx="375">
                  <c:v>1199.75029034764</c:v>
                </c:pt>
                <c:pt idx="376">
                  <c:v>1199.4036919682242</c:v>
                </c:pt>
                <c:pt idx="377">
                  <c:v>1200.4180019315145</c:v>
                </c:pt>
                <c:pt idx="378">
                  <c:v>1200.5250396663341</c:v>
                </c:pt>
                <c:pt idx="379">
                  <c:v>1199.7044170327172</c:v>
                </c:pt>
                <c:pt idx="380">
                  <c:v>1199.9592687822876</c:v>
                </c:pt>
                <c:pt idx="381">
                  <c:v>1199.4342741781727</c:v>
                </c:pt>
                <c:pt idx="382">
                  <c:v>1199.8369399424937</c:v>
                </c:pt>
                <c:pt idx="383">
                  <c:v>1199.3833038282585</c:v>
                </c:pt>
                <c:pt idx="384">
                  <c:v>1199.1743253936108</c:v>
                </c:pt>
                <c:pt idx="385">
                  <c:v>1198.3842849699424</c:v>
                </c:pt>
                <c:pt idx="386">
                  <c:v>1199.0621906237998</c:v>
                </c:pt>
                <c:pt idx="387">
                  <c:v>1199.2813631284305</c:v>
                </c:pt>
                <c:pt idx="388">
                  <c:v>1198.3537027599941</c:v>
                </c:pt>
                <c:pt idx="389">
                  <c:v>1198.8990855040747</c:v>
                </c:pt>
                <c:pt idx="390">
                  <c:v>1198.0172984505612</c:v>
                </c:pt>
                <c:pt idx="391">
                  <c:v>1199.0468995188257</c:v>
                </c:pt>
                <c:pt idx="392">
                  <c:v>1197.6910882111113</c:v>
                </c:pt>
                <c:pt idx="393">
                  <c:v>1198.1498213603377</c:v>
                </c:pt>
                <c:pt idx="394">
                  <c:v>1197.9969103105955</c:v>
                </c:pt>
                <c:pt idx="395">
                  <c:v>1197.6656030361539</c:v>
                </c:pt>
                <c:pt idx="396">
                  <c:v>1197.6554089661711</c:v>
                </c:pt>
                <c:pt idx="397">
                  <c:v>1197.7522526310079</c:v>
                </c:pt>
                <c:pt idx="398">
                  <c:v>1198.0886569404411</c:v>
                </c:pt>
                <c:pt idx="399">
                  <c:v>1197.0539588371851</c:v>
                </c:pt>
                <c:pt idx="400">
                  <c:v>1197.5993415812657</c:v>
                </c:pt>
                <c:pt idx="401">
                  <c:v>1196.6869723178038</c:v>
                </c:pt>
                <c:pt idx="402">
                  <c:v>1196.1976569586284</c:v>
                </c:pt>
                <c:pt idx="403">
                  <c:v>1196.3709561483363</c:v>
                </c:pt>
                <c:pt idx="404">
                  <c:v>1195.7898941593157</c:v>
                </c:pt>
                <c:pt idx="405">
                  <c:v>1195.9886785239808</c:v>
                </c:pt>
                <c:pt idx="406">
                  <c:v>1195.4738779898485</c:v>
                </c:pt>
                <c:pt idx="407">
                  <c:v>1194.9539804207247</c:v>
                </c:pt>
                <c:pt idx="408">
                  <c:v>1195.0406300155787</c:v>
                </c:pt>
                <c:pt idx="409">
                  <c:v>1195.2903847301579</c:v>
                </c:pt>
                <c:pt idx="410">
                  <c:v>1195.3464521150634</c:v>
                </c:pt>
                <c:pt idx="411">
                  <c:v>1194.3219480817902</c:v>
                </c:pt>
                <c:pt idx="412">
                  <c:v>1194.3066569768162</c:v>
                </c:pt>
                <c:pt idx="413">
                  <c:v>1193.8530208625807</c:v>
                </c:pt>
                <c:pt idx="414">
                  <c:v>1194.169037032048</c:v>
                </c:pt>
                <c:pt idx="415">
                  <c:v>1193.4962284131821</c:v>
                </c:pt>
                <c:pt idx="416">
                  <c:v>1193.2260855586376</c:v>
                </c:pt>
                <c:pt idx="417">
                  <c:v>1192.7673524094107</c:v>
                </c:pt>
                <c:pt idx="418">
                  <c:v>1192.8387108992904</c:v>
                </c:pt>
                <c:pt idx="419">
                  <c:v>1192.446239204952</c:v>
                </c:pt>
                <c:pt idx="420">
                  <c:v>1191.5491610464644</c:v>
                </c:pt>
                <c:pt idx="421">
                  <c:v>1191.4574144166188</c:v>
                </c:pt>
                <c:pt idx="422">
                  <c:v>1190.9477109174779</c:v>
                </c:pt>
                <c:pt idx="423">
                  <c:v>1189.8875276392653</c:v>
                </c:pt>
                <c:pt idx="424">
                  <c:v>1190.5195599781996</c:v>
                </c:pt>
                <c:pt idx="425">
                  <c:v>1189.4950559449267</c:v>
                </c:pt>
                <c:pt idx="426">
                  <c:v>1188.4960370866106</c:v>
                </c:pt>
                <c:pt idx="427">
                  <c:v>1188.5470074365248</c:v>
                </c:pt>
                <c:pt idx="428">
                  <c:v>1188.0882742872982</c:v>
                </c:pt>
                <c:pt idx="429">
                  <c:v>1187.5326974732345</c:v>
                </c:pt>
                <c:pt idx="430">
                  <c:v>1187.4256597384149</c:v>
                </c:pt>
                <c:pt idx="431">
                  <c:v>1187.3288160735783</c:v>
                </c:pt>
                <c:pt idx="432" formatCode="General">
                  <c:v>1186.2176624454512</c:v>
                </c:pt>
                <c:pt idx="433" formatCode="General">
                  <c:v>1185.6926678413361</c:v>
                </c:pt>
                <c:pt idx="434" formatCode="General">
                  <c:v>1184.7752015428825</c:v>
                </c:pt>
                <c:pt idx="435" formatCode="General">
                  <c:v>1184.9688888725564</c:v>
                </c:pt>
                <c:pt idx="436" formatCode="General">
                  <c:v>1184.2756921137247</c:v>
                </c:pt>
                <c:pt idx="437" formatCode="General">
                  <c:v>1184.341953568613</c:v>
                </c:pt>
                <c:pt idx="438" formatCode="General">
                  <c:v>1183.1339562756493</c:v>
                </c:pt>
                <c:pt idx="439" formatCode="General">
                  <c:v>1182.3846921319123</c:v>
                </c:pt>
                <c:pt idx="440" formatCode="General">
                  <c:v>1182.3592069569552</c:v>
                </c:pt>
                <c:pt idx="441" formatCode="General">
                  <c:v>1181.2786355387766</c:v>
                </c:pt>
                <c:pt idx="442" formatCode="General">
                  <c:v>1181.018686754215</c:v>
                </c:pt>
                <c:pt idx="443" formatCode="General">
                  <c:v>1180.0757352808043</c:v>
                </c:pt>
                <c:pt idx="444" formatCode="General">
                  <c:v>1179.5966139916122</c:v>
                </c:pt>
                <c:pt idx="445" formatCode="General">
                  <c:v>1179.2347245072222</c:v>
                </c:pt>
                <c:pt idx="446" formatCode="General">
                  <c:v>1178.194929368975</c:v>
                </c:pt>
                <c:pt idx="447" formatCode="General">
                  <c:v>1177.8432339545675</c:v>
                </c:pt>
                <c:pt idx="448" formatCode="General">
                  <c:v>1176.5536841017415</c:v>
                </c:pt>
                <c:pt idx="449" formatCode="General">
                  <c:v>1176.1714064773857</c:v>
                </c:pt>
                <c:pt idx="450" formatCode="General">
                  <c:v>1175.6515089082623</c:v>
                </c:pt>
                <c:pt idx="451" formatCode="General">
                  <c:v>1174.7901099947142</c:v>
                </c:pt>
                <c:pt idx="452" formatCode="General">
                  <c:v>1174.2447272506333</c:v>
                </c:pt>
                <c:pt idx="453" formatCode="General">
                  <c:v>1173.5617245617848</c:v>
                </c:pt>
                <c:pt idx="454" formatCode="General">
                  <c:v>1173.0724092026096</c:v>
                </c:pt>
                <c:pt idx="455" formatCode="General">
                  <c:v>1172.7665871031249</c:v>
                </c:pt>
                <c:pt idx="456" formatCode="General">
                  <c:v>1171.3496113755136</c:v>
                </c:pt>
                <c:pt idx="457" formatCode="General">
                  <c:v>1170.79403456145</c:v>
                </c:pt>
                <c:pt idx="458" formatCode="General">
                  <c:v>1169.5401639535637</c:v>
                </c:pt>
                <c:pt idx="459" formatCode="General">
                  <c:v>1168.6940561449899</c:v>
                </c:pt>
                <c:pt idx="460" formatCode="General">
                  <c:v>1168.0263445611154</c:v>
                </c:pt>
                <c:pt idx="461" formatCode="General">
                  <c:v>1167.297468557344</c:v>
                </c:pt>
                <c:pt idx="462" formatCode="General">
                  <c:v>1167.1190723326447</c:v>
                </c:pt>
                <c:pt idx="463" formatCode="General">
                  <c:v>1165.9569483546038</c:v>
                </c:pt>
                <c:pt idx="464" formatCode="General">
                  <c:v>1165.3453041556347</c:v>
                </c:pt>
                <c:pt idx="465" formatCode="General">
                  <c:v>1165.4319537504887</c:v>
                </c:pt>
                <c:pt idx="466" formatCode="General">
                  <c:v>1164.4737111721038</c:v>
                </c:pt>
                <c:pt idx="467" formatCode="General">
                  <c:v>1162.9649888146471</c:v>
                </c:pt>
                <c:pt idx="468" formatCode="General">
                  <c:v>1162.2412098458672</c:v>
                </c:pt>
                <c:pt idx="469" formatCode="General">
                  <c:v>1161.3492287223708</c:v>
                </c:pt>
                <c:pt idx="470" formatCode="General">
                  <c:v>1160.3553068990461</c:v>
                </c:pt>
                <c:pt idx="471" formatCode="General">
                  <c:v>1160.4623446338655</c:v>
                </c:pt>
                <c:pt idx="472" formatCode="General">
                  <c:v>1159.8659915398709</c:v>
                </c:pt>
                <c:pt idx="473" formatCode="General">
                  <c:v>1158.1788729577147</c:v>
                </c:pt>
                <c:pt idx="474" formatCode="General">
                  <c:v>1157.3684443940811</c:v>
                </c:pt>
                <c:pt idx="475" formatCode="General">
                  <c:v>1156.9963608397081</c:v>
                </c:pt>
                <c:pt idx="476" formatCode="General">
                  <c:v>1156.369425535765</c:v>
                </c:pt>
                <c:pt idx="477" formatCode="General">
                  <c:v>1154.8046357934027</c:v>
                </c:pt>
                <c:pt idx="478" formatCode="General">
                  <c:v>1154.4172611340557</c:v>
                </c:pt>
                <c:pt idx="479" formatCode="General">
                  <c:v>1152.9697031964959</c:v>
                </c:pt>
                <c:pt idx="480" formatCode="General">
                  <c:v>1152.1694687028446</c:v>
                </c:pt>
                <c:pt idx="481" formatCode="General">
                  <c:v>1152.0471398630507</c:v>
                </c:pt>
                <c:pt idx="482" formatCode="General">
                  <c:v>1150.686231520345</c:v>
                </c:pt>
                <c:pt idx="483" formatCode="General">
                  <c:v>1149.9165792366423</c:v>
                </c:pt>
                <c:pt idx="484" formatCode="General">
                  <c:v>1149.3762935275529</c:v>
                </c:pt>
                <c:pt idx="485" formatCode="General">
                  <c:v>1147.9032504150359</c:v>
                </c:pt>
                <c:pt idx="486" formatCode="General">
                  <c:v>1146.730932367012</c:v>
                </c:pt>
                <c:pt idx="487" formatCode="General">
                  <c:v>1146.7920967869088</c:v>
                </c:pt>
                <c:pt idx="488" formatCode="General">
                  <c:v>1144.9010968050964</c:v>
                </c:pt>
                <c:pt idx="489" formatCode="General">
                  <c:v>1144.9367760500365</c:v>
                </c:pt>
                <c:pt idx="490" formatCode="General">
                  <c:v>1143.3668892726828</c:v>
                </c:pt>
                <c:pt idx="491" formatCode="General">
                  <c:v>1142.7756332136794</c:v>
                </c:pt>
                <c:pt idx="492" formatCode="General">
                  <c:v>1141.5727329557069</c:v>
                </c:pt>
                <c:pt idx="493" formatCode="General">
                  <c:v>1141.2771049262053</c:v>
                </c:pt>
                <c:pt idx="494" formatCode="General">
                  <c:v>1139.860129198594</c:v>
                </c:pt>
                <c:pt idx="495" formatCode="General">
                  <c:v>1139.1669324397624</c:v>
                </c:pt>
                <c:pt idx="496" formatCode="General">
                  <c:v>1138.025196601687</c:v>
                </c:pt>
                <c:pt idx="497" formatCode="General">
                  <c:v>1137.3319998428556</c:v>
                </c:pt>
                <c:pt idx="498" formatCode="General">
                  <c:v>1136.3278839495481</c:v>
                </c:pt>
                <c:pt idx="499" formatCode="General">
                  <c:v>1134.9465874668763</c:v>
                </c:pt>
                <c:pt idx="500" formatCode="General">
                  <c:v>1134.1667411131909</c:v>
                </c:pt>
                <c:pt idx="501" formatCode="General">
                  <c:v>1133.279857024686</c:v>
                </c:pt>
                <c:pt idx="502" formatCode="General">
                  <c:v>1132.7803475955279</c:v>
                </c:pt>
                <c:pt idx="503" formatCode="General">
                  <c:v>1131.2053637831827</c:v>
                </c:pt>
                <c:pt idx="504" formatCode="General">
                  <c:v>1130.2522182397895</c:v>
                </c:pt>
                <c:pt idx="505" formatCode="General">
                  <c:v>1129.6558651457947</c:v>
                </c:pt>
                <c:pt idx="506" formatCode="General">
                  <c:v>1128.3918004679256</c:v>
                </c:pt>
                <c:pt idx="507" formatCode="General">
                  <c:v>1126.9442425303655</c:v>
                </c:pt>
                <c:pt idx="508" formatCode="General">
                  <c:v>1126.6180322909154</c:v>
                </c:pt>
                <c:pt idx="509" formatCode="General">
                  <c:v>1125.1551832483813</c:v>
                </c:pt>
                <c:pt idx="510" formatCode="General">
                  <c:v>1124.7219352741115</c:v>
                </c:pt>
                <c:pt idx="511" formatCode="General">
                  <c:v>1123.3967061763453</c:v>
                </c:pt>
                <c:pt idx="512" formatCode="General">
                  <c:v>1123.1112722168266</c:v>
                </c:pt>
                <c:pt idx="513" formatCode="General">
                  <c:v>1120.7666361207789</c:v>
                </c:pt>
                <c:pt idx="514" formatCode="General">
                  <c:v>1119.8134905773854</c:v>
                </c:pt>
                <c:pt idx="515" formatCode="General">
                  <c:v>1119.6605795276432</c:v>
                </c:pt>
                <c:pt idx="516" formatCode="General">
                  <c:v>1118.3659326398256</c:v>
                </c:pt>
                <c:pt idx="517" formatCode="General">
                  <c:v>1117.2445849417159</c:v>
                </c:pt>
                <c:pt idx="518" formatCode="General">
                  <c:v>1116.4239623080991</c:v>
                </c:pt>
                <c:pt idx="519" formatCode="General">
                  <c:v>1115.45042862474</c:v>
                </c:pt>
                <c:pt idx="520" formatCode="General">
                  <c:v>1113.7276307976442</c:v>
                </c:pt>
                <c:pt idx="521" formatCode="General">
                  <c:v>1113.9162210923262</c:v>
                </c:pt>
                <c:pt idx="522" formatCode="General">
                  <c:v>1112.4686631547663</c:v>
                </c:pt>
                <c:pt idx="523" formatCode="General">
                  <c:v>1111.0567844621464</c:v>
                </c:pt>
                <c:pt idx="524" formatCode="General">
                  <c:v>1110.5063046830742</c:v>
                </c:pt>
                <c:pt idx="525" formatCode="General">
                  <c:v>1109.4614125098353</c:v>
                </c:pt>
                <c:pt idx="526" formatCode="General">
                  <c:v>1106.9179920491226</c:v>
                </c:pt>
                <c:pt idx="527" formatCode="General">
                  <c:v>1106.8874098391743</c:v>
                </c:pt>
                <c:pt idx="528" formatCode="General">
                  <c:v>1105.8272265609614</c:v>
                </c:pt>
                <c:pt idx="529" formatCode="General">
                  <c:v>1104.935245437465</c:v>
                </c:pt>
                <c:pt idx="530" formatCode="General">
                  <c:v>1103.1156039455323</c:v>
                </c:pt>
                <c:pt idx="531" formatCode="General">
                  <c:v>1102.2389139270101</c:v>
                </c:pt>
                <c:pt idx="532" formatCode="General">
                  <c:v>1101.8362481626889</c:v>
                </c:pt>
                <c:pt idx="533" formatCode="General">
                  <c:v>1100.6129597647509</c:v>
                </c:pt>
                <c:pt idx="534" formatCode="General">
                  <c:v>1098.7933182728182</c:v>
                </c:pt>
                <c:pt idx="535" formatCode="General">
                  <c:v>1098.6913775729899</c:v>
                </c:pt>
                <c:pt idx="536" formatCode="General">
                  <c:v>1097.7739112745364</c:v>
                </c:pt>
                <c:pt idx="537" formatCode="General">
                  <c:v>1095.2610730237723</c:v>
                </c:pt>
                <c:pt idx="538" formatCode="General">
                  <c:v>1094.7819517345799</c:v>
                </c:pt>
                <c:pt idx="539" formatCode="General">
                  <c:v>1093.8135150862124</c:v>
                </c:pt>
                <c:pt idx="540" formatCode="General">
                  <c:v>1092.3200838337298</c:v>
                </c:pt>
                <c:pt idx="541" formatCode="General">
                  <c:v>1091.5963048649498</c:v>
                </c:pt>
                <c:pt idx="542" formatCode="General">
                  <c:v>1090.3475312920548</c:v>
                </c:pt>
                <c:pt idx="543" formatCode="General">
                  <c:v>1089.6186552882834</c:v>
                </c:pt>
                <c:pt idx="544" formatCode="General">
                  <c:v>1087.9672159510671</c:v>
                </c:pt>
                <c:pt idx="545" formatCode="General">
                  <c:v>1086.7031512731978</c:v>
                </c:pt>
                <c:pt idx="546" formatCode="General">
                  <c:v>1086.3565528937822</c:v>
                </c:pt>
                <c:pt idx="547" formatCode="General">
                  <c:v>1083.7927442931039</c:v>
                </c:pt>
                <c:pt idx="548" formatCode="General">
                  <c:v>1083.1760030591436</c:v>
                </c:pt>
                <c:pt idx="549" formatCode="General">
                  <c:v>1081.8049006464548</c:v>
                </c:pt>
                <c:pt idx="550" formatCode="General">
                  <c:v>1080.5306418986027</c:v>
                </c:pt>
                <c:pt idx="551" formatCode="General">
                  <c:v>1079.9903561895135</c:v>
                </c:pt>
                <c:pt idx="552" formatCode="General">
                  <c:v>1077.8343103881477</c:v>
                </c:pt>
                <c:pt idx="553" formatCode="General">
                  <c:v>1077.5437793936374</c:v>
                </c:pt>
                <c:pt idx="554" formatCode="General">
                  <c:v>1076.3306850656825</c:v>
                </c:pt>
                <c:pt idx="555" formatCode="General">
                  <c:v>1074.2154155442479</c:v>
                </c:pt>
                <c:pt idx="556" formatCode="General">
                  <c:v>1073.5629950653476</c:v>
                </c:pt>
                <c:pt idx="557" formatCode="General">
                  <c:v>1071.8300031682688</c:v>
                </c:pt>
                <c:pt idx="558" formatCode="General">
                  <c:v>1071.2846204241885</c:v>
                </c:pt>
                <c:pt idx="559" formatCode="General">
                  <c:v>1069.5516285271094</c:v>
                </c:pt>
                <c:pt idx="560" formatCode="General">
                  <c:v>1068.0480032046439</c:v>
                </c:pt>
                <c:pt idx="561" formatCode="General">
                  <c:v>1067.9664506447816</c:v>
                </c:pt>
                <c:pt idx="562" formatCode="General">
                  <c:v>1066.0091892080807</c:v>
                </c:pt>
                <c:pt idx="563" formatCode="General">
                  <c:v>1064.6635719703488</c:v>
                </c:pt>
                <c:pt idx="564" formatCode="General">
                  <c:v>1064.0213455614314</c:v>
                </c:pt>
                <c:pt idx="565" formatCode="General">
                  <c:v>1062.2832566293614</c:v>
                </c:pt>
                <c:pt idx="566" formatCode="General">
                  <c:v>1060.7694372369131</c:v>
                </c:pt>
                <c:pt idx="567" formatCode="General">
                  <c:v>1059.072124584774</c:v>
                </c:pt>
                <c:pt idx="568" formatCode="General">
                  <c:v>1058.047620551501</c:v>
                </c:pt>
                <c:pt idx="569" formatCode="General">
                  <c:v>1056.4879278441304</c:v>
                </c:pt>
                <c:pt idx="570" formatCode="General">
                  <c:v>1055.3971623559689</c:v>
                </c:pt>
                <c:pt idx="571" formatCode="General">
                  <c:v>1053.6539763889075</c:v>
                </c:pt>
                <c:pt idx="572" formatCode="General">
                  <c:v>1052.7823834053768</c:v>
                </c:pt>
                <c:pt idx="573" formatCode="General">
                  <c:v>1050.814927898693</c:v>
                </c:pt>
                <c:pt idx="574" formatCode="General">
                  <c:v>1049.1634885614767</c:v>
                </c:pt>
                <c:pt idx="575" formatCode="General">
                  <c:v>1047.3183618945868</c:v>
                </c:pt>
                <c:pt idx="576" formatCode="General">
                  <c:v>1046.0950734966489</c:v>
                </c:pt>
                <c:pt idx="577" formatCode="General">
                  <c:v>1043.8625721704122</c:v>
                </c:pt>
                <c:pt idx="578" formatCode="General">
                  <c:v>1041.2936665347427</c:v>
                </c:pt>
                <c:pt idx="579" formatCode="General">
                  <c:v>1038.4953943244593</c:v>
                </c:pt>
                <c:pt idx="580" formatCode="General">
                  <c:v>1033.4085534030341</c:v>
                </c:pt>
                <c:pt idx="581" formatCode="General">
                  <c:v>1026.3389658699509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187-407F-AB71-C956BBA56614}"/>
            </c:ext>
          </c:extLst>
        </c:ser>
        <c:ser>
          <c:idx val="4"/>
          <c:order val="4"/>
          <c:tx>
            <c:strRef>
              <c:f>'46NTB1'!$B$2</c:f>
              <c:strCache>
                <c:ptCount val="1"/>
                <c:pt idx="0">
                  <c:v>AWA_4_05_Rz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'46NTB1'!$H$22:$H$619</c:f>
              <c:numCache>
                <c:formatCode>0.000</c:formatCode>
                <c:ptCount val="598"/>
                <c:pt idx="0">
                  <c:v>4.351229174322444E-5</c:v>
                </c:pt>
                <c:pt idx="1">
                  <c:v>4.6354947743224446E-5</c:v>
                </c:pt>
                <c:pt idx="2">
                  <c:v>4.6542555743224439E-5</c:v>
                </c:pt>
                <c:pt idx="3">
                  <c:v>4.2613415743224447E-5</c:v>
                </c:pt>
                <c:pt idx="4">
                  <c:v>4.3249137343224445E-5</c:v>
                </c:pt>
                <c:pt idx="5">
                  <c:v>7.255349174322445E-5</c:v>
                </c:pt>
                <c:pt idx="6">
                  <c:v>1.0214709174322444E-4</c:v>
                </c:pt>
                <c:pt idx="7">
                  <c:v>1.2942429174322444E-4</c:v>
                </c:pt>
                <c:pt idx="8">
                  <c:v>1.5631069174322444E-4</c:v>
                </c:pt>
                <c:pt idx="9">
                  <c:v>1.9099029174322445E-4</c:v>
                </c:pt>
                <c:pt idx="10">
                  <c:v>2.0901269174322443E-4</c:v>
                </c:pt>
                <c:pt idx="11">
                  <c:v>2.3840829174322443E-4</c:v>
                </c:pt>
                <c:pt idx="12">
                  <c:v>2.6482829174322446E-4</c:v>
                </c:pt>
                <c:pt idx="13">
                  <c:v>2.8291589174322447E-4</c:v>
                </c:pt>
                <c:pt idx="14">
                  <c:v>3.0728269174322442E-4</c:v>
                </c:pt>
                <c:pt idx="15">
                  <c:v>3.3460189174322447E-4</c:v>
                </c:pt>
                <c:pt idx="16">
                  <c:v>3.5895029174322438E-4</c:v>
                </c:pt>
                <c:pt idx="17">
                  <c:v>3.7921349174322447E-4</c:v>
                </c:pt>
                <c:pt idx="18">
                  <c:v>4.1782749174322444E-4</c:v>
                </c:pt>
                <c:pt idx="19">
                  <c:v>4.4180349174322448E-4</c:v>
                </c:pt>
                <c:pt idx="20">
                  <c:v>4.6996429174322443E-4</c:v>
                </c:pt>
                <c:pt idx="21">
                  <c:v>5.0419629174322446E-4</c:v>
                </c:pt>
                <c:pt idx="22">
                  <c:v>5.2884829174322447E-4</c:v>
                </c:pt>
                <c:pt idx="23">
                  <c:v>5.6335629174322441E-4</c:v>
                </c:pt>
                <c:pt idx="24">
                  <c:v>6.0132029174322444E-4</c:v>
                </c:pt>
                <c:pt idx="25">
                  <c:v>6.4004829174322446E-4</c:v>
                </c:pt>
                <c:pt idx="26">
                  <c:v>6.7020029174322444E-4</c:v>
                </c:pt>
                <c:pt idx="27">
                  <c:v>7.0068029174322449E-4</c:v>
                </c:pt>
                <c:pt idx="28">
                  <c:v>7.4576829174322447E-4</c:v>
                </c:pt>
                <c:pt idx="29">
                  <c:v>7.8038029174322442E-4</c:v>
                </c:pt>
                <c:pt idx="30">
                  <c:v>8.1811629174322444E-4</c:v>
                </c:pt>
                <c:pt idx="31">
                  <c:v>8.5550829174322436E-4</c:v>
                </c:pt>
                <c:pt idx="32">
                  <c:v>8.968882917432244E-4</c:v>
                </c:pt>
                <c:pt idx="33">
                  <c:v>9.4582029174322441E-4</c:v>
                </c:pt>
                <c:pt idx="34">
                  <c:v>9.8168429174322444E-4</c:v>
                </c:pt>
                <c:pt idx="35">
                  <c:v>1.0250962917432245E-3</c:v>
                </c:pt>
                <c:pt idx="36">
                  <c:v>1.0667362917432244E-3</c:v>
                </c:pt>
                <c:pt idx="37">
                  <c:v>1.1151682917432243E-3</c:v>
                </c:pt>
                <c:pt idx="38">
                  <c:v>1.1543722917432245E-3</c:v>
                </c:pt>
                <c:pt idx="39">
                  <c:v>1.2024122917432246E-3</c:v>
                </c:pt>
                <c:pt idx="40">
                  <c:v>1.2441562917432244E-3</c:v>
                </c:pt>
                <c:pt idx="41">
                  <c:v>1.2854402917432245E-3</c:v>
                </c:pt>
                <c:pt idx="42">
                  <c:v>1.3312282917432247E-3</c:v>
                </c:pt>
                <c:pt idx="43">
                  <c:v>1.3775482917432248E-3</c:v>
                </c:pt>
                <c:pt idx="44">
                  <c:v>1.4269202917432248E-3</c:v>
                </c:pt>
                <c:pt idx="45">
                  <c:v>1.4732962917432247E-3</c:v>
                </c:pt>
                <c:pt idx="46">
                  <c:v>1.5258442917432246E-3</c:v>
                </c:pt>
                <c:pt idx="47">
                  <c:v>1.5708482917432245E-3</c:v>
                </c:pt>
                <c:pt idx="48">
                  <c:v>1.6157722917432245E-3</c:v>
                </c:pt>
                <c:pt idx="49">
                  <c:v>1.6677682917432247E-3</c:v>
                </c:pt>
                <c:pt idx="50">
                  <c:v>1.7124202917432247E-3</c:v>
                </c:pt>
                <c:pt idx="51">
                  <c:v>1.7639842917432248E-3</c:v>
                </c:pt>
                <c:pt idx="52">
                  <c:v>1.8182242917432244E-3</c:v>
                </c:pt>
                <c:pt idx="53">
                  <c:v>1.8648522917432244E-3</c:v>
                </c:pt>
                <c:pt idx="54">
                  <c:v>1.9140522917432245E-3</c:v>
                </c:pt>
                <c:pt idx="55">
                  <c:v>1.9614562917432245E-3</c:v>
                </c:pt>
                <c:pt idx="56">
                  <c:v>2.0028522917432245E-3</c:v>
                </c:pt>
                <c:pt idx="57">
                  <c:v>2.0615562917432246E-3</c:v>
                </c:pt>
                <c:pt idx="58">
                  <c:v>2.0983922917432248E-3</c:v>
                </c:pt>
                <c:pt idx="59">
                  <c:v>2.1563162917432248E-3</c:v>
                </c:pt>
                <c:pt idx="60">
                  <c:v>2.2045242917432244E-3</c:v>
                </c:pt>
                <c:pt idx="61">
                  <c:v>2.2519162917432247E-3</c:v>
                </c:pt>
                <c:pt idx="62">
                  <c:v>2.3035642917432243E-3</c:v>
                </c:pt>
                <c:pt idx="63">
                  <c:v>2.3499802917432248E-3</c:v>
                </c:pt>
                <c:pt idx="64">
                  <c:v>2.4014682917432245E-3</c:v>
                </c:pt>
                <c:pt idx="65">
                  <c:v>2.4518482917432246E-3</c:v>
                </c:pt>
                <c:pt idx="66">
                  <c:v>2.4964642917432245E-3</c:v>
                </c:pt>
                <c:pt idx="67">
                  <c:v>2.5482162917432245E-3</c:v>
                </c:pt>
                <c:pt idx="68">
                  <c:v>2.5965682917432247E-3</c:v>
                </c:pt>
                <c:pt idx="69">
                  <c:v>2.6447842917432245E-3</c:v>
                </c:pt>
                <c:pt idx="70">
                  <c:v>2.6912482917432244E-3</c:v>
                </c:pt>
                <c:pt idx="71">
                  <c:v>2.7428162917432245E-3</c:v>
                </c:pt>
                <c:pt idx="72">
                  <c:v>2.7887042917432246E-3</c:v>
                </c:pt>
                <c:pt idx="73">
                  <c:v>2.8386482917432242E-3</c:v>
                </c:pt>
                <c:pt idx="74">
                  <c:v>2.8935522917432244E-3</c:v>
                </c:pt>
                <c:pt idx="75">
                  <c:v>2.9284042917432245E-3</c:v>
                </c:pt>
                <c:pt idx="76">
                  <c:v>2.9765202917432245E-3</c:v>
                </c:pt>
                <c:pt idx="77">
                  <c:v>3.0308322917432244E-3</c:v>
                </c:pt>
                <c:pt idx="78">
                  <c:v>3.0821842917432246E-3</c:v>
                </c:pt>
                <c:pt idx="79">
                  <c:v>3.1292162917432248E-3</c:v>
                </c:pt>
                <c:pt idx="80">
                  <c:v>3.1756042917432249E-3</c:v>
                </c:pt>
                <c:pt idx="81">
                  <c:v>3.2159682917432247E-3</c:v>
                </c:pt>
                <c:pt idx="82">
                  <c:v>3.2641442917432247E-3</c:v>
                </c:pt>
                <c:pt idx="83">
                  <c:v>3.3136202917432244E-3</c:v>
                </c:pt>
                <c:pt idx="84">
                  <c:v>3.3675242917432248E-3</c:v>
                </c:pt>
                <c:pt idx="85">
                  <c:v>3.417220291743225E-3</c:v>
                </c:pt>
                <c:pt idx="86">
                  <c:v>3.4654002917432246E-3</c:v>
                </c:pt>
                <c:pt idx="87">
                  <c:v>3.5164482917432243E-3</c:v>
                </c:pt>
                <c:pt idx="88">
                  <c:v>3.5658442917432249E-3</c:v>
                </c:pt>
                <c:pt idx="89">
                  <c:v>3.6150202917432247E-3</c:v>
                </c:pt>
                <c:pt idx="90">
                  <c:v>3.6629002917432248E-3</c:v>
                </c:pt>
                <c:pt idx="91">
                  <c:v>3.7089202917432247E-3</c:v>
                </c:pt>
                <c:pt idx="92">
                  <c:v>3.7570922917432247E-3</c:v>
                </c:pt>
                <c:pt idx="93">
                  <c:v>3.8088562917432244E-3</c:v>
                </c:pt>
                <c:pt idx="94">
                  <c:v>3.8582562917432246E-3</c:v>
                </c:pt>
                <c:pt idx="95">
                  <c:v>3.9001122917432245E-3</c:v>
                </c:pt>
                <c:pt idx="96">
                  <c:v>3.9557962917432243E-3</c:v>
                </c:pt>
                <c:pt idx="97">
                  <c:v>4.0033722917432249E-3</c:v>
                </c:pt>
                <c:pt idx="98">
                  <c:v>4.0587122917432241E-3</c:v>
                </c:pt>
                <c:pt idx="99">
                  <c:v>4.0999922917432244E-3</c:v>
                </c:pt>
                <c:pt idx="100">
                  <c:v>4.1665522917432246E-3</c:v>
                </c:pt>
                <c:pt idx="101">
                  <c:v>4.2045522917432245E-3</c:v>
                </c:pt>
                <c:pt idx="102">
                  <c:v>4.2636322917432249E-3</c:v>
                </c:pt>
                <c:pt idx="103">
                  <c:v>4.3159922917432245E-3</c:v>
                </c:pt>
                <c:pt idx="104">
                  <c:v>4.3697122917432246E-3</c:v>
                </c:pt>
                <c:pt idx="105">
                  <c:v>4.4274322917432244E-3</c:v>
                </c:pt>
                <c:pt idx="106">
                  <c:v>4.486072291743224E-3</c:v>
                </c:pt>
                <c:pt idx="107">
                  <c:v>4.5535122917432251E-3</c:v>
                </c:pt>
                <c:pt idx="108">
                  <c:v>4.6317122917432247E-3</c:v>
                </c:pt>
                <c:pt idx="109">
                  <c:v>4.7107122917432248E-3</c:v>
                </c:pt>
                <c:pt idx="110">
                  <c:v>4.7812322917432249E-3</c:v>
                </c:pt>
                <c:pt idx="111">
                  <c:v>4.8829522917432245E-3</c:v>
                </c:pt>
                <c:pt idx="112">
                  <c:v>4.9721922917432245E-3</c:v>
                </c:pt>
                <c:pt idx="113">
                  <c:v>5.080792291743224E-3</c:v>
                </c:pt>
                <c:pt idx="114">
                  <c:v>5.1836722917432245E-3</c:v>
                </c:pt>
                <c:pt idx="115">
                  <c:v>5.3071522917432249E-3</c:v>
                </c:pt>
                <c:pt idx="116">
                  <c:v>5.4233922917432242E-3</c:v>
                </c:pt>
                <c:pt idx="117">
                  <c:v>5.5412322917432243E-3</c:v>
                </c:pt>
                <c:pt idx="118">
                  <c:v>5.6907522917432236E-3</c:v>
                </c:pt>
                <c:pt idx="119">
                  <c:v>5.8158722917432239E-3</c:v>
                </c:pt>
                <c:pt idx="120">
                  <c:v>5.9479522917432236E-3</c:v>
                </c:pt>
                <c:pt idx="121">
                  <c:v>6.0888322917432239E-3</c:v>
                </c:pt>
                <c:pt idx="122">
                  <c:v>6.2310322917432234E-3</c:v>
                </c:pt>
                <c:pt idx="123">
                  <c:v>6.3870722917432239E-3</c:v>
                </c:pt>
                <c:pt idx="124">
                  <c:v>6.5309922917432236E-3</c:v>
                </c:pt>
                <c:pt idx="125">
                  <c:v>6.6768722917432246E-3</c:v>
                </c:pt>
                <c:pt idx="126">
                  <c:v>6.8290322917432247E-3</c:v>
                </c:pt>
                <c:pt idx="127">
                  <c:v>6.9890322917432234E-3</c:v>
                </c:pt>
                <c:pt idx="128">
                  <c:v>7.1373922917432244E-3</c:v>
                </c:pt>
                <c:pt idx="129">
                  <c:v>7.2921522917432239E-3</c:v>
                </c:pt>
                <c:pt idx="130">
                  <c:v>7.4614322917432238E-3</c:v>
                </c:pt>
                <c:pt idx="131">
                  <c:v>7.6220722917432239E-3</c:v>
                </c:pt>
                <c:pt idx="132">
                  <c:v>7.7952322917432234E-3</c:v>
                </c:pt>
                <c:pt idx="133">
                  <c:v>7.9631122917432247E-3</c:v>
                </c:pt>
                <c:pt idx="134">
                  <c:v>8.1494722917432247E-3</c:v>
                </c:pt>
                <c:pt idx="135">
                  <c:v>8.3285922917432243E-3</c:v>
                </c:pt>
                <c:pt idx="136">
                  <c:v>8.5207122917432248E-3</c:v>
                </c:pt>
                <c:pt idx="137">
                  <c:v>8.7047122917432232E-3</c:v>
                </c:pt>
                <c:pt idx="138">
                  <c:v>8.8684722917432238E-3</c:v>
                </c:pt>
                <c:pt idx="139">
                  <c:v>9.0345122917432248E-3</c:v>
                </c:pt>
                <c:pt idx="140">
                  <c:v>9.2091922917432248E-3</c:v>
                </c:pt>
                <c:pt idx="141">
                  <c:v>9.4120322917432241E-3</c:v>
                </c:pt>
                <c:pt idx="142">
                  <c:v>9.6087122917432252E-3</c:v>
                </c:pt>
                <c:pt idx="143">
                  <c:v>9.775712291743224E-3</c:v>
                </c:pt>
                <c:pt idx="144">
                  <c:v>9.9376322917432234E-3</c:v>
                </c:pt>
                <c:pt idx="145">
                  <c:v>1.0147832291743224E-2</c:v>
                </c:pt>
                <c:pt idx="146">
                  <c:v>1.0318912291743223E-2</c:v>
                </c:pt>
                <c:pt idx="147">
                  <c:v>1.0519952291743224E-2</c:v>
                </c:pt>
                <c:pt idx="148">
                  <c:v>1.0705792291743224E-2</c:v>
                </c:pt>
                <c:pt idx="149">
                  <c:v>1.0882432291743224E-2</c:v>
                </c:pt>
                <c:pt idx="150">
                  <c:v>1.1074592291743224E-2</c:v>
                </c:pt>
                <c:pt idx="151">
                  <c:v>1.1290512291743224E-2</c:v>
                </c:pt>
                <c:pt idx="152">
                  <c:v>1.1461232291743223E-2</c:v>
                </c:pt>
                <c:pt idx="153">
                  <c:v>1.1652312291743223E-2</c:v>
                </c:pt>
                <c:pt idx="154">
                  <c:v>1.1841152291743224E-2</c:v>
                </c:pt>
                <c:pt idx="155">
                  <c:v>1.2018992291743224E-2</c:v>
                </c:pt>
                <c:pt idx="156">
                  <c:v>1.2246352291743224E-2</c:v>
                </c:pt>
                <c:pt idx="157">
                  <c:v>1.2437432291743225E-2</c:v>
                </c:pt>
                <c:pt idx="158">
                  <c:v>1.2641912291743225E-2</c:v>
                </c:pt>
                <c:pt idx="159">
                  <c:v>1.2850672291743224E-2</c:v>
                </c:pt>
                <c:pt idx="160">
                  <c:v>1.3033072291743225E-2</c:v>
                </c:pt>
                <c:pt idx="161">
                  <c:v>1.3227872291743223E-2</c:v>
                </c:pt>
                <c:pt idx="162">
                  <c:v>1.3436152291743225E-2</c:v>
                </c:pt>
                <c:pt idx="163">
                  <c:v>1.3611832291743224E-2</c:v>
                </c:pt>
                <c:pt idx="164">
                  <c:v>1.3813152291743225E-2</c:v>
                </c:pt>
                <c:pt idx="165">
                  <c:v>1.3994312291743225E-2</c:v>
                </c:pt>
                <c:pt idx="166">
                  <c:v>1.4208352291743226E-2</c:v>
                </c:pt>
                <c:pt idx="167">
                  <c:v>1.4410112291743224E-2</c:v>
                </c:pt>
                <c:pt idx="168">
                  <c:v>1.4592032291743225E-2</c:v>
                </c:pt>
                <c:pt idx="169">
                  <c:v>1.4796992291743225E-2</c:v>
                </c:pt>
                <c:pt idx="170">
                  <c:v>1.5008232291743225E-2</c:v>
                </c:pt>
                <c:pt idx="171">
                  <c:v>1.5225152291743226E-2</c:v>
                </c:pt>
                <c:pt idx="172">
                  <c:v>1.5448872291743222E-2</c:v>
                </c:pt>
                <c:pt idx="173">
                  <c:v>1.5623232291743222E-2</c:v>
                </c:pt>
                <c:pt idx="174">
                  <c:v>1.5845512291743226E-2</c:v>
                </c:pt>
                <c:pt idx="175">
                  <c:v>1.6034112291743223E-2</c:v>
                </c:pt>
                <c:pt idx="176">
                  <c:v>1.6215072291743224E-2</c:v>
                </c:pt>
                <c:pt idx="177">
                  <c:v>1.6422072291743223E-2</c:v>
                </c:pt>
                <c:pt idx="178">
                  <c:v>1.6616072291743226E-2</c:v>
                </c:pt>
                <c:pt idx="179">
                  <c:v>1.6808032291743224E-2</c:v>
                </c:pt>
                <c:pt idx="180">
                  <c:v>1.7022552291743223E-2</c:v>
                </c:pt>
                <c:pt idx="181">
                  <c:v>1.7230512291743223E-2</c:v>
                </c:pt>
                <c:pt idx="182">
                  <c:v>1.7437592291743225E-2</c:v>
                </c:pt>
                <c:pt idx="183">
                  <c:v>1.7658552291743224E-2</c:v>
                </c:pt>
                <c:pt idx="184">
                  <c:v>1.7827192291743222E-2</c:v>
                </c:pt>
                <c:pt idx="185">
                  <c:v>1.8024712291743225E-2</c:v>
                </c:pt>
                <c:pt idx="186">
                  <c:v>1.8236992291743224E-2</c:v>
                </c:pt>
                <c:pt idx="187">
                  <c:v>1.8443632291743225E-2</c:v>
                </c:pt>
                <c:pt idx="188">
                  <c:v>1.8644112291743224E-2</c:v>
                </c:pt>
                <c:pt idx="189">
                  <c:v>1.8848032291743224E-2</c:v>
                </c:pt>
                <c:pt idx="190">
                  <c:v>1.9066672291743223E-2</c:v>
                </c:pt>
                <c:pt idx="191">
                  <c:v>1.9268712291743224E-2</c:v>
                </c:pt>
                <c:pt idx="192">
                  <c:v>1.9483032291743224E-2</c:v>
                </c:pt>
                <c:pt idx="193">
                  <c:v>1.9695152291743224E-2</c:v>
                </c:pt>
                <c:pt idx="194">
                  <c:v>1.9890312291743224E-2</c:v>
                </c:pt>
                <c:pt idx="195">
                  <c:v>2.0087712291743224E-2</c:v>
                </c:pt>
                <c:pt idx="196">
                  <c:v>2.0276312291743225E-2</c:v>
                </c:pt>
                <c:pt idx="197">
                  <c:v>2.0491632291743223E-2</c:v>
                </c:pt>
                <c:pt idx="198">
                  <c:v>2.0678112291743225E-2</c:v>
                </c:pt>
                <c:pt idx="199">
                  <c:v>2.0871592291743225E-2</c:v>
                </c:pt>
                <c:pt idx="200">
                  <c:v>2.1092032291743227E-2</c:v>
                </c:pt>
                <c:pt idx="201">
                  <c:v>2.1288632291743225E-2</c:v>
                </c:pt>
                <c:pt idx="202">
                  <c:v>2.1479712291743221E-2</c:v>
                </c:pt>
                <c:pt idx="203">
                  <c:v>2.1682432291743225E-2</c:v>
                </c:pt>
                <c:pt idx="204">
                  <c:v>2.1900592291743223E-2</c:v>
                </c:pt>
                <c:pt idx="205">
                  <c:v>2.2124352291743223E-2</c:v>
                </c:pt>
                <c:pt idx="206">
                  <c:v>2.2324552291743224E-2</c:v>
                </c:pt>
                <c:pt idx="207">
                  <c:v>2.2566512291743224E-2</c:v>
                </c:pt>
                <c:pt idx="208">
                  <c:v>2.2764112291743226E-2</c:v>
                </c:pt>
                <c:pt idx="209">
                  <c:v>2.3005832291743224E-2</c:v>
                </c:pt>
                <c:pt idx="210">
                  <c:v>2.3186952291743227E-2</c:v>
                </c:pt>
                <c:pt idx="211">
                  <c:v>2.3384672291743222E-2</c:v>
                </c:pt>
                <c:pt idx="212">
                  <c:v>2.3580552291743224E-2</c:v>
                </c:pt>
                <c:pt idx="213">
                  <c:v>2.3770752291743222E-2</c:v>
                </c:pt>
                <c:pt idx="214">
                  <c:v>2.4000192291743227E-2</c:v>
                </c:pt>
                <c:pt idx="215">
                  <c:v>2.4207672291743223E-2</c:v>
                </c:pt>
                <c:pt idx="216">
                  <c:v>2.4412152291743223E-2</c:v>
                </c:pt>
                <c:pt idx="217">
                  <c:v>2.4623472291743224E-2</c:v>
                </c:pt>
                <c:pt idx="218">
                  <c:v>2.4823352291743227E-2</c:v>
                </c:pt>
                <c:pt idx="219">
                  <c:v>2.5058832291743226E-2</c:v>
                </c:pt>
                <c:pt idx="220">
                  <c:v>2.5275432291743224E-2</c:v>
                </c:pt>
                <c:pt idx="221">
                  <c:v>2.5495232291743223E-2</c:v>
                </c:pt>
                <c:pt idx="222">
                  <c:v>2.5694792291743224E-2</c:v>
                </c:pt>
                <c:pt idx="223">
                  <c:v>2.5890512291743228E-2</c:v>
                </c:pt>
                <c:pt idx="224">
                  <c:v>2.6077672291743226E-2</c:v>
                </c:pt>
                <c:pt idx="225">
                  <c:v>2.6290152291743224E-2</c:v>
                </c:pt>
                <c:pt idx="226">
                  <c:v>2.6487152291743223E-2</c:v>
                </c:pt>
                <c:pt idx="227">
                  <c:v>2.6691192291743226E-2</c:v>
                </c:pt>
                <c:pt idx="228">
                  <c:v>2.6888632291743222E-2</c:v>
                </c:pt>
                <c:pt idx="229">
                  <c:v>2.7106032291743225E-2</c:v>
                </c:pt>
                <c:pt idx="230">
                  <c:v>2.7305032291743223E-2</c:v>
                </c:pt>
                <c:pt idx="231">
                  <c:v>2.7530472291743224E-2</c:v>
                </c:pt>
                <c:pt idx="232">
                  <c:v>2.7751912291743227E-2</c:v>
                </c:pt>
                <c:pt idx="233">
                  <c:v>2.7957272291743225E-2</c:v>
                </c:pt>
                <c:pt idx="234">
                  <c:v>2.8152992291743222E-2</c:v>
                </c:pt>
                <c:pt idx="235">
                  <c:v>2.8350552291743224E-2</c:v>
                </c:pt>
                <c:pt idx="236">
                  <c:v>2.8541912291743222E-2</c:v>
                </c:pt>
                <c:pt idx="237">
                  <c:v>2.8745552291743227E-2</c:v>
                </c:pt>
                <c:pt idx="238">
                  <c:v>2.8942232291743225E-2</c:v>
                </c:pt>
                <c:pt idx="239">
                  <c:v>2.9157672291743222E-2</c:v>
                </c:pt>
                <c:pt idx="240">
                  <c:v>2.9351192291743225E-2</c:v>
                </c:pt>
                <c:pt idx="241">
                  <c:v>2.9579112291743224E-2</c:v>
                </c:pt>
                <c:pt idx="242">
                  <c:v>2.9788872291743224E-2</c:v>
                </c:pt>
                <c:pt idx="243">
                  <c:v>2.9993792291743225E-2</c:v>
                </c:pt>
                <c:pt idx="244">
                  <c:v>3.0193592291743222E-2</c:v>
                </c:pt>
                <c:pt idx="245">
                  <c:v>3.0380512291743225E-2</c:v>
                </c:pt>
                <c:pt idx="246">
                  <c:v>3.0572992291743227E-2</c:v>
                </c:pt>
                <c:pt idx="247">
                  <c:v>3.0789992291743222E-2</c:v>
                </c:pt>
                <c:pt idx="248">
                  <c:v>3.0997392291743222E-2</c:v>
                </c:pt>
                <c:pt idx="249">
                  <c:v>3.1209312291743223E-2</c:v>
                </c:pt>
                <c:pt idx="250">
                  <c:v>3.1424352291743222E-2</c:v>
                </c:pt>
                <c:pt idx="251">
                  <c:v>3.1657032291743221E-2</c:v>
                </c:pt>
                <c:pt idx="252">
                  <c:v>3.185947229174322E-2</c:v>
                </c:pt>
                <c:pt idx="253">
                  <c:v>3.205331229174322E-2</c:v>
                </c:pt>
                <c:pt idx="254">
                  <c:v>3.2251432291743223E-2</c:v>
                </c:pt>
                <c:pt idx="255">
                  <c:v>3.2455632291743225E-2</c:v>
                </c:pt>
                <c:pt idx="256">
                  <c:v>3.265047229174322E-2</c:v>
                </c:pt>
                <c:pt idx="257">
                  <c:v>3.2843032291743228E-2</c:v>
                </c:pt>
                <c:pt idx="258">
                  <c:v>3.3064952291743228E-2</c:v>
                </c:pt>
                <c:pt idx="259">
                  <c:v>3.3262312291743229E-2</c:v>
                </c:pt>
                <c:pt idx="260">
                  <c:v>3.3491752291743226E-2</c:v>
                </c:pt>
                <c:pt idx="261">
                  <c:v>3.3721672291743221E-2</c:v>
                </c:pt>
                <c:pt idx="262">
                  <c:v>3.3917792291743222E-2</c:v>
                </c:pt>
                <c:pt idx="263">
                  <c:v>3.4113912291743223E-2</c:v>
                </c:pt>
                <c:pt idx="264">
                  <c:v>3.4315232291743228E-2</c:v>
                </c:pt>
                <c:pt idx="265">
                  <c:v>3.454555229174322E-2</c:v>
                </c:pt>
                <c:pt idx="266">
                  <c:v>3.4751632291743224E-2</c:v>
                </c:pt>
                <c:pt idx="267">
                  <c:v>3.4962832291743219E-2</c:v>
                </c:pt>
                <c:pt idx="268">
                  <c:v>3.5197032291743223E-2</c:v>
                </c:pt>
                <c:pt idx="269">
                  <c:v>3.5385472291743228E-2</c:v>
                </c:pt>
                <c:pt idx="270">
                  <c:v>3.5591512291743226E-2</c:v>
                </c:pt>
                <c:pt idx="271">
                  <c:v>3.5820632291743225E-2</c:v>
                </c:pt>
                <c:pt idx="272">
                  <c:v>3.5997312291743223E-2</c:v>
                </c:pt>
                <c:pt idx="273">
                  <c:v>3.6218232291743223E-2</c:v>
                </c:pt>
                <c:pt idx="274">
                  <c:v>3.6416472291743225E-2</c:v>
                </c:pt>
                <c:pt idx="275">
                  <c:v>3.6649072291743225E-2</c:v>
                </c:pt>
                <c:pt idx="276">
                  <c:v>3.6852552291743224E-2</c:v>
                </c:pt>
                <c:pt idx="277">
                  <c:v>3.7033872291743222E-2</c:v>
                </c:pt>
                <c:pt idx="278">
                  <c:v>3.7240112291743226E-2</c:v>
                </c:pt>
                <c:pt idx="279">
                  <c:v>3.746531229174322E-2</c:v>
                </c:pt>
                <c:pt idx="280">
                  <c:v>3.7696472291743228E-2</c:v>
                </c:pt>
                <c:pt idx="281">
                  <c:v>3.7894032291743221E-2</c:v>
                </c:pt>
                <c:pt idx="282">
                  <c:v>3.8109072291743228E-2</c:v>
                </c:pt>
                <c:pt idx="283">
                  <c:v>3.8323792291743229E-2</c:v>
                </c:pt>
                <c:pt idx="284">
                  <c:v>3.8529872291743227E-2</c:v>
                </c:pt>
                <c:pt idx="285">
                  <c:v>3.8727272291743227E-2</c:v>
                </c:pt>
                <c:pt idx="286">
                  <c:v>3.8956032291743228E-2</c:v>
                </c:pt>
                <c:pt idx="287">
                  <c:v>3.9151032291743222E-2</c:v>
                </c:pt>
                <c:pt idx="288">
                  <c:v>3.9367232291743222E-2</c:v>
                </c:pt>
                <c:pt idx="289">
                  <c:v>3.9568992291743224E-2</c:v>
                </c:pt>
                <c:pt idx="290">
                  <c:v>3.9799872291743227E-2</c:v>
                </c:pt>
                <c:pt idx="291">
                  <c:v>4.0007472291743229E-2</c:v>
                </c:pt>
                <c:pt idx="292">
                  <c:v>4.0223912291743227E-2</c:v>
                </c:pt>
                <c:pt idx="293">
                  <c:v>4.0439512291743231E-2</c:v>
                </c:pt>
                <c:pt idx="294">
                  <c:v>4.0651912291743225E-2</c:v>
                </c:pt>
                <c:pt idx="295">
                  <c:v>4.0850312291743227E-2</c:v>
                </c:pt>
                <c:pt idx="296">
                  <c:v>4.1051512291743225E-2</c:v>
                </c:pt>
                <c:pt idx="297">
                  <c:v>4.1275112291743229E-2</c:v>
                </c:pt>
                <c:pt idx="298">
                  <c:v>4.1484712291743227E-2</c:v>
                </c:pt>
                <c:pt idx="299">
                  <c:v>4.1693512291743229E-2</c:v>
                </c:pt>
                <c:pt idx="300">
                  <c:v>4.1895912291743234E-2</c:v>
                </c:pt>
                <c:pt idx="301">
                  <c:v>4.2101112291743223E-2</c:v>
                </c:pt>
                <c:pt idx="302">
                  <c:v>4.2319512291743223E-2</c:v>
                </c:pt>
                <c:pt idx="303">
                  <c:v>4.2540312291743224E-2</c:v>
                </c:pt>
                <c:pt idx="304">
                  <c:v>4.2752312291743227E-2</c:v>
                </c:pt>
                <c:pt idx="305">
                  <c:v>4.2950712291743229E-2</c:v>
                </c:pt>
                <c:pt idx="306">
                  <c:v>4.3159912291743228E-2</c:v>
                </c:pt>
                <c:pt idx="307">
                  <c:v>4.3389512291743232E-2</c:v>
                </c:pt>
                <c:pt idx="308">
                  <c:v>4.359431229174323E-2</c:v>
                </c:pt>
                <c:pt idx="309">
                  <c:v>4.3819912291743229E-2</c:v>
                </c:pt>
                <c:pt idx="310">
                  <c:v>4.4045512291743229E-2</c:v>
                </c:pt>
                <c:pt idx="311">
                  <c:v>4.4249512291743232E-2</c:v>
                </c:pt>
                <c:pt idx="312">
                  <c:v>4.4462712291743228E-2</c:v>
                </c:pt>
                <c:pt idx="313">
                  <c:v>4.465631229174323E-2</c:v>
                </c:pt>
                <c:pt idx="314">
                  <c:v>4.4885112291743232E-2</c:v>
                </c:pt>
                <c:pt idx="315">
                  <c:v>4.5091912291743225E-2</c:v>
                </c:pt>
                <c:pt idx="316">
                  <c:v>4.5331512291743231E-2</c:v>
                </c:pt>
                <c:pt idx="317">
                  <c:v>4.5549912291743225E-2</c:v>
                </c:pt>
                <c:pt idx="318">
                  <c:v>4.5761112291743233E-2</c:v>
                </c:pt>
                <c:pt idx="319">
                  <c:v>4.5965912291743231E-2</c:v>
                </c:pt>
                <c:pt idx="320">
                  <c:v>4.6172712291743224E-2</c:v>
                </c:pt>
                <c:pt idx="321">
                  <c:v>4.6386312291743233E-2</c:v>
                </c:pt>
                <c:pt idx="322">
                  <c:v>4.6613112291743225E-2</c:v>
                </c:pt>
                <c:pt idx="323">
                  <c:v>4.6806712291743227E-2</c:v>
                </c:pt>
                <c:pt idx="324">
                  <c:v>4.7054712291743232E-2</c:v>
                </c:pt>
                <c:pt idx="325">
                  <c:v>4.7263912291743225E-2</c:v>
                </c:pt>
                <c:pt idx="326">
                  <c:v>4.7469912291743223E-2</c:v>
                </c:pt>
                <c:pt idx="327">
                  <c:v>4.7695912291743234E-2</c:v>
                </c:pt>
                <c:pt idx="328">
                  <c:v>4.7913512291743225E-2</c:v>
                </c:pt>
                <c:pt idx="329">
                  <c:v>4.8138312291743229E-2</c:v>
                </c:pt>
                <c:pt idx="330">
                  <c:v>4.8341112291743232E-2</c:v>
                </c:pt>
                <c:pt idx="331">
                  <c:v>4.8576712291743228E-2</c:v>
                </c:pt>
                <c:pt idx="332">
                  <c:v>4.880071229174323E-2</c:v>
                </c:pt>
                <c:pt idx="333">
                  <c:v>4.9015512291743224E-2</c:v>
                </c:pt>
                <c:pt idx="334">
                  <c:v>4.9231512291743232E-2</c:v>
                </c:pt>
                <c:pt idx="335">
                  <c:v>4.9448712291743233E-2</c:v>
                </c:pt>
                <c:pt idx="336">
                  <c:v>4.9663112291743229E-2</c:v>
                </c:pt>
                <c:pt idx="337">
                  <c:v>4.9903912291743228E-2</c:v>
                </c:pt>
                <c:pt idx="338">
                  <c:v>5.011271229174323E-2</c:v>
                </c:pt>
                <c:pt idx="339">
                  <c:v>5.0357512291743227E-2</c:v>
                </c:pt>
                <c:pt idx="340">
                  <c:v>5.0561912291743234E-2</c:v>
                </c:pt>
                <c:pt idx="341">
                  <c:v>5.0789112291743231E-2</c:v>
                </c:pt>
                <c:pt idx="342">
                  <c:v>5.1021912291743222E-2</c:v>
                </c:pt>
                <c:pt idx="343">
                  <c:v>5.1259912291743231E-2</c:v>
                </c:pt>
                <c:pt idx="344">
                  <c:v>5.1472312291743226E-2</c:v>
                </c:pt>
                <c:pt idx="345">
                  <c:v>5.1687512291743225E-2</c:v>
                </c:pt>
                <c:pt idx="346">
                  <c:v>5.1920712291743228E-2</c:v>
                </c:pt>
                <c:pt idx="347">
                  <c:v>5.212711229174323E-2</c:v>
                </c:pt>
                <c:pt idx="348">
                  <c:v>5.2355112291743229E-2</c:v>
                </c:pt>
                <c:pt idx="349">
                  <c:v>5.2579512291743222E-2</c:v>
                </c:pt>
                <c:pt idx="350">
                  <c:v>5.2796312291743232E-2</c:v>
                </c:pt>
                <c:pt idx="351">
                  <c:v>5.3004712291743229E-2</c:v>
                </c:pt>
                <c:pt idx="352">
                  <c:v>5.3222312291743228E-2</c:v>
                </c:pt>
                <c:pt idx="353">
                  <c:v>5.3457512291743232E-2</c:v>
                </c:pt>
                <c:pt idx="354">
                  <c:v>5.3672712291743224E-2</c:v>
                </c:pt>
                <c:pt idx="355">
                  <c:v>5.3923512291743227E-2</c:v>
                </c:pt>
                <c:pt idx="356">
                  <c:v>5.4166312291743228E-2</c:v>
                </c:pt>
                <c:pt idx="357">
                  <c:v>5.4385512291743224E-2</c:v>
                </c:pt>
                <c:pt idx="358">
                  <c:v>5.4634712291743236E-2</c:v>
                </c:pt>
                <c:pt idx="359">
                  <c:v>5.4869912291743227E-2</c:v>
                </c:pt>
                <c:pt idx="360">
                  <c:v>5.5101512291743225E-2</c:v>
                </c:pt>
                <c:pt idx="361">
                  <c:v>5.5315112291743233E-2</c:v>
                </c:pt>
                <c:pt idx="362">
                  <c:v>5.5549912291743227E-2</c:v>
                </c:pt>
                <c:pt idx="363">
                  <c:v>5.5779112291743226E-2</c:v>
                </c:pt>
                <c:pt idx="364">
                  <c:v>5.601551229174323E-2</c:v>
                </c:pt>
                <c:pt idx="365">
                  <c:v>5.6255112291743223E-2</c:v>
                </c:pt>
                <c:pt idx="366">
                  <c:v>5.6497512291743233E-2</c:v>
                </c:pt>
                <c:pt idx="367">
                  <c:v>5.6721112291743231E-2</c:v>
                </c:pt>
                <c:pt idx="368">
                  <c:v>5.6947112291743228E-2</c:v>
                </c:pt>
                <c:pt idx="369">
                  <c:v>5.7168712291743223E-2</c:v>
                </c:pt>
                <c:pt idx="370">
                  <c:v>5.7391512291743225E-2</c:v>
                </c:pt>
                <c:pt idx="371">
                  <c:v>5.7635112291743222E-2</c:v>
                </c:pt>
                <c:pt idx="372">
                  <c:v>5.7867112291743225E-2</c:v>
                </c:pt>
                <c:pt idx="373">
                  <c:v>5.8091112291743227E-2</c:v>
                </c:pt>
                <c:pt idx="374">
                  <c:v>5.8314712291743225E-2</c:v>
                </c:pt>
                <c:pt idx="375">
                  <c:v>5.8564312291743227E-2</c:v>
                </c:pt>
                <c:pt idx="376">
                  <c:v>5.8793112291743228E-2</c:v>
                </c:pt>
                <c:pt idx="377">
                  <c:v>5.901831229174323E-2</c:v>
                </c:pt>
                <c:pt idx="378">
                  <c:v>5.9251512291743226E-2</c:v>
                </c:pt>
                <c:pt idx="379">
                  <c:v>5.9479512291743225E-2</c:v>
                </c:pt>
                <c:pt idx="380">
                  <c:v>5.9749512291743231E-2</c:v>
                </c:pt>
                <c:pt idx="381">
                  <c:v>5.9967512291743227E-2</c:v>
                </c:pt>
                <c:pt idx="382">
                  <c:v>6.0194312291743234E-2</c:v>
                </c:pt>
                <c:pt idx="383">
                  <c:v>6.0443512291743232E-2</c:v>
                </c:pt>
                <c:pt idx="384">
                  <c:v>6.0671912291743221E-2</c:v>
                </c:pt>
                <c:pt idx="385">
                  <c:v>6.0893112291743226E-2</c:v>
                </c:pt>
                <c:pt idx="386">
                  <c:v>6.1123112291743234E-2</c:v>
                </c:pt>
                <c:pt idx="387">
                  <c:v>6.138431229174323E-2</c:v>
                </c:pt>
                <c:pt idx="388">
                  <c:v>6.1632312291743228E-2</c:v>
                </c:pt>
                <c:pt idx="389">
                  <c:v>6.1865512291743224E-2</c:v>
                </c:pt>
                <c:pt idx="390">
                  <c:v>6.2119112291743231E-2</c:v>
                </c:pt>
                <c:pt idx="391">
                  <c:v>6.2369912291743226E-2</c:v>
                </c:pt>
                <c:pt idx="392">
                  <c:v>6.2588312291743234E-2</c:v>
                </c:pt>
                <c:pt idx="393">
                  <c:v>6.2792712291743227E-2</c:v>
                </c:pt>
                <c:pt idx="394">
                  <c:v>6.3024712291743223E-2</c:v>
                </c:pt>
                <c:pt idx="395">
                  <c:v>6.3274312291743226E-2</c:v>
                </c:pt>
                <c:pt idx="396">
                  <c:v>6.3534712291743234E-2</c:v>
                </c:pt>
                <c:pt idx="397">
                  <c:v>6.3790312291743229E-2</c:v>
                </c:pt>
                <c:pt idx="398">
                  <c:v>6.4014312291743231E-2</c:v>
                </c:pt>
                <c:pt idx="399">
                  <c:v>6.4259512291743232E-2</c:v>
                </c:pt>
                <c:pt idx="400">
                  <c:v>6.4483112291743222E-2</c:v>
                </c:pt>
                <c:pt idx="401">
                  <c:v>6.4720712291743226E-2</c:v>
                </c:pt>
                <c:pt idx="402">
                  <c:v>6.4973112291743226E-2</c:v>
                </c:pt>
                <c:pt idx="403">
                  <c:v>6.5232712291743225E-2</c:v>
                </c:pt>
                <c:pt idx="404">
                  <c:v>6.5482712291743225E-2</c:v>
                </c:pt>
                <c:pt idx="405">
                  <c:v>6.5721912291743234E-2</c:v>
                </c:pt>
                <c:pt idx="406">
                  <c:v>6.5962312291743222E-2</c:v>
                </c:pt>
                <c:pt idx="407">
                  <c:v>6.6226312291743236E-2</c:v>
                </c:pt>
                <c:pt idx="408">
                  <c:v>6.6465912291743229E-2</c:v>
                </c:pt>
                <c:pt idx="409">
                  <c:v>6.6707112291743226E-2</c:v>
                </c:pt>
                <c:pt idx="410">
                  <c:v>6.695871229174323E-2</c:v>
                </c:pt>
                <c:pt idx="411">
                  <c:v>6.7199112291743232E-2</c:v>
                </c:pt>
                <c:pt idx="412">
                  <c:v>6.7443112291743226E-2</c:v>
                </c:pt>
                <c:pt idx="413">
                  <c:v>6.7697112291743231E-2</c:v>
                </c:pt>
                <c:pt idx="414">
                  <c:v>6.7942712291743229E-2</c:v>
                </c:pt>
                <c:pt idx="415">
                  <c:v>6.817631229174323E-2</c:v>
                </c:pt>
                <c:pt idx="416">
                  <c:v>6.8403512291743226E-2</c:v>
                </c:pt>
                <c:pt idx="417">
                  <c:v>6.864591229174323E-2</c:v>
                </c:pt>
                <c:pt idx="418">
                  <c:v>6.8906312291743224E-2</c:v>
                </c:pt>
                <c:pt idx="419">
                  <c:v>6.9153912291743225E-2</c:v>
                </c:pt>
                <c:pt idx="420">
                  <c:v>6.9417512291743227E-2</c:v>
                </c:pt>
                <c:pt idx="421">
                  <c:v>6.9645912291743231E-2</c:v>
                </c:pt>
                <c:pt idx="422">
                  <c:v>6.9906712291743223E-2</c:v>
                </c:pt>
                <c:pt idx="423">
                  <c:v>7.0159112291743236E-2</c:v>
                </c:pt>
                <c:pt idx="424">
                  <c:v>7.0403112291743231E-2</c:v>
                </c:pt>
                <c:pt idx="425">
                  <c:v>7.0649512291743224E-2</c:v>
                </c:pt>
                <c:pt idx="426">
                  <c:v>7.0889512291743229E-2</c:v>
                </c:pt>
                <c:pt idx="427">
                  <c:v>7.1156312291743226E-2</c:v>
                </c:pt>
                <c:pt idx="428">
                  <c:v>7.1394712291743226E-2</c:v>
                </c:pt>
                <c:pt idx="429">
                  <c:v>7.1641112291743234E-2</c:v>
                </c:pt>
                <c:pt idx="430">
                  <c:v>7.1909512291743236E-2</c:v>
                </c:pt>
                <c:pt idx="431">
                  <c:v>7.2183512291743232E-2</c:v>
                </c:pt>
                <c:pt idx="432" formatCode="General">
                  <c:v>7.2431912291743228E-2</c:v>
                </c:pt>
                <c:pt idx="433" formatCode="General">
                  <c:v>7.2665912291743226E-2</c:v>
                </c:pt>
                <c:pt idx="434" formatCode="General">
                  <c:v>7.2913912291743224E-2</c:v>
                </c:pt>
                <c:pt idx="435" formatCode="General">
                  <c:v>7.3183112291743221E-2</c:v>
                </c:pt>
                <c:pt idx="436" formatCode="General">
                  <c:v>7.3426712291743232E-2</c:v>
                </c:pt>
                <c:pt idx="437" formatCode="General">
                  <c:v>7.3681112291743234E-2</c:v>
                </c:pt>
                <c:pt idx="438" formatCode="General">
                  <c:v>7.3927512291743228E-2</c:v>
                </c:pt>
                <c:pt idx="439" formatCode="General">
                  <c:v>7.4177912291743225E-2</c:v>
                </c:pt>
                <c:pt idx="440" formatCode="General">
                  <c:v>7.4445112291743221E-2</c:v>
                </c:pt>
                <c:pt idx="441" formatCode="General">
                  <c:v>7.4677512291743228E-2</c:v>
                </c:pt>
                <c:pt idx="442" formatCode="General">
                  <c:v>7.492951229174323E-2</c:v>
                </c:pt>
                <c:pt idx="443" formatCode="General">
                  <c:v>7.5189512291743227E-2</c:v>
                </c:pt>
                <c:pt idx="444" formatCode="General">
                  <c:v>7.5412312291743222E-2</c:v>
                </c:pt>
                <c:pt idx="445" formatCode="General">
                  <c:v>7.5695912291743231E-2</c:v>
                </c:pt>
                <c:pt idx="446" formatCode="General">
                  <c:v>7.5949512291743237E-2</c:v>
                </c:pt>
                <c:pt idx="447" formatCode="General">
                  <c:v>7.6213512291743224E-2</c:v>
                </c:pt>
                <c:pt idx="448" formatCode="General">
                  <c:v>7.6457112291743221E-2</c:v>
                </c:pt>
                <c:pt idx="449" formatCode="General">
                  <c:v>7.6714312291743234E-2</c:v>
                </c:pt>
                <c:pt idx="450" formatCode="General">
                  <c:v>7.6962712291743229E-2</c:v>
                </c:pt>
                <c:pt idx="451" formatCode="General">
                  <c:v>7.7203512291743229E-2</c:v>
                </c:pt>
                <c:pt idx="452" formatCode="General">
                  <c:v>7.7456712291743224E-2</c:v>
                </c:pt>
                <c:pt idx="453" formatCode="General">
                  <c:v>7.7689912291743227E-2</c:v>
                </c:pt>
                <c:pt idx="454" formatCode="General">
                  <c:v>7.797911229174323E-2</c:v>
                </c:pt>
                <c:pt idx="455" formatCode="General">
                  <c:v>7.8236312291743229E-2</c:v>
                </c:pt>
                <c:pt idx="456" formatCode="General">
                  <c:v>7.8521912291743226E-2</c:v>
                </c:pt>
                <c:pt idx="457" formatCode="General">
                  <c:v>7.8786312291743224E-2</c:v>
                </c:pt>
                <c:pt idx="458" formatCode="General">
                  <c:v>7.9057512291743223E-2</c:v>
                </c:pt>
                <c:pt idx="459" formatCode="General">
                  <c:v>7.9301912291743229E-2</c:v>
                </c:pt>
                <c:pt idx="460" formatCode="General">
                  <c:v>7.9539112291743222E-2</c:v>
                </c:pt>
                <c:pt idx="461" formatCode="General">
                  <c:v>7.9778312291743231E-2</c:v>
                </c:pt>
                <c:pt idx="462" formatCode="General">
                  <c:v>8.0038312291743227E-2</c:v>
                </c:pt>
                <c:pt idx="463" formatCode="General">
                  <c:v>8.0290712291743227E-2</c:v>
                </c:pt>
                <c:pt idx="464" formatCode="General">
                  <c:v>8.058391229174322E-2</c:v>
                </c:pt>
                <c:pt idx="465" formatCode="General">
                  <c:v>8.0848312291743218E-2</c:v>
                </c:pt>
                <c:pt idx="466" formatCode="General">
                  <c:v>8.1086312291743207E-2</c:v>
                </c:pt>
                <c:pt idx="467" formatCode="General">
                  <c:v>8.1340312291743225E-2</c:v>
                </c:pt>
                <c:pt idx="468" formatCode="General">
                  <c:v>8.159351229174322E-2</c:v>
                </c:pt>
                <c:pt idx="469" formatCode="General">
                  <c:v>8.1866712291743221E-2</c:v>
                </c:pt>
                <c:pt idx="470" formatCode="General">
                  <c:v>8.2113112291743229E-2</c:v>
                </c:pt>
                <c:pt idx="471" formatCode="General">
                  <c:v>8.2369512291743219E-2</c:v>
                </c:pt>
                <c:pt idx="472" formatCode="General">
                  <c:v>8.2627912291743225E-2</c:v>
                </c:pt>
                <c:pt idx="473" formatCode="General">
                  <c:v>8.2891512291743227E-2</c:v>
                </c:pt>
                <c:pt idx="474" formatCode="General">
                  <c:v>8.314111229174323E-2</c:v>
                </c:pt>
                <c:pt idx="475" formatCode="General">
                  <c:v>8.3431112291743229E-2</c:v>
                </c:pt>
                <c:pt idx="476" formatCode="General">
                  <c:v>8.3711912291743212E-2</c:v>
                </c:pt>
                <c:pt idx="477" formatCode="General">
                  <c:v>8.3949912291743214E-2</c:v>
                </c:pt>
                <c:pt idx="478" formatCode="General">
                  <c:v>8.4222712291743218E-2</c:v>
                </c:pt>
                <c:pt idx="479" formatCode="General">
                  <c:v>8.4509512291743222E-2</c:v>
                </c:pt>
                <c:pt idx="480" formatCode="General">
                  <c:v>8.4758712291743213E-2</c:v>
                </c:pt>
                <c:pt idx="481" formatCode="General">
                  <c:v>8.5010312291743217E-2</c:v>
                </c:pt>
                <c:pt idx="482" formatCode="General">
                  <c:v>8.5257912291743218E-2</c:v>
                </c:pt>
                <c:pt idx="483" formatCode="General">
                  <c:v>8.552391229174322E-2</c:v>
                </c:pt>
                <c:pt idx="484" formatCode="General">
                  <c:v>8.5811112291743222E-2</c:v>
                </c:pt>
                <c:pt idx="485" formatCode="General">
                  <c:v>8.6072312291743225E-2</c:v>
                </c:pt>
                <c:pt idx="486" formatCode="General">
                  <c:v>8.6357912291743222E-2</c:v>
                </c:pt>
                <c:pt idx="487" formatCode="General">
                  <c:v>8.659591229174321E-2</c:v>
                </c:pt>
                <c:pt idx="488" formatCode="General">
                  <c:v>8.6844712291743231E-2</c:v>
                </c:pt>
                <c:pt idx="489" formatCode="General">
                  <c:v>8.7100312291743212E-2</c:v>
                </c:pt>
                <c:pt idx="490" formatCode="General">
                  <c:v>8.7365512291743219E-2</c:v>
                </c:pt>
                <c:pt idx="491" formatCode="General">
                  <c:v>8.7658712291743227E-2</c:v>
                </c:pt>
                <c:pt idx="492" formatCode="General">
                  <c:v>8.7917112291743219E-2</c:v>
                </c:pt>
                <c:pt idx="493" formatCode="General">
                  <c:v>8.8164712291743219E-2</c:v>
                </c:pt>
                <c:pt idx="494" formatCode="General">
                  <c:v>8.8410312291743218E-2</c:v>
                </c:pt>
                <c:pt idx="495" formatCode="General">
                  <c:v>8.8673112291743211E-2</c:v>
                </c:pt>
                <c:pt idx="496" formatCode="General">
                  <c:v>8.8925112291743214E-2</c:v>
                </c:pt>
                <c:pt idx="497" formatCode="General">
                  <c:v>8.9185912291743219E-2</c:v>
                </c:pt>
                <c:pt idx="498" formatCode="General">
                  <c:v>8.9473112291743206E-2</c:v>
                </c:pt>
                <c:pt idx="499" formatCode="General">
                  <c:v>8.9713112291743224E-2</c:v>
                </c:pt>
                <c:pt idx="500" formatCode="General">
                  <c:v>8.999031229174323E-2</c:v>
                </c:pt>
                <c:pt idx="501" formatCode="General">
                  <c:v>9.0277512291743231E-2</c:v>
                </c:pt>
                <c:pt idx="502" formatCode="General">
                  <c:v>9.0523112291743216E-2</c:v>
                </c:pt>
                <c:pt idx="503" formatCode="General">
                  <c:v>9.0799912291743223E-2</c:v>
                </c:pt>
                <c:pt idx="504" formatCode="General">
                  <c:v>9.105591229174323E-2</c:v>
                </c:pt>
                <c:pt idx="505" formatCode="General">
                  <c:v>9.1317512291743216E-2</c:v>
                </c:pt>
                <c:pt idx="506" formatCode="General">
                  <c:v>9.1560312291743232E-2</c:v>
                </c:pt>
                <c:pt idx="507" formatCode="General">
                  <c:v>9.1836712291743228E-2</c:v>
                </c:pt>
                <c:pt idx="508" formatCode="General">
                  <c:v>9.2097112291743222E-2</c:v>
                </c:pt>
                <c:pt idx="509" formatCode="General">
                  <c:v>9.2355912291743211E-2</c:v>
                </c:pt>
                <c:pt idx="510" formatCode="General">
                  <c:v>9.2613512291743222E-2</c:v>
                </c:pt>
                <c:pt idx="511" formatCode="General">
                  <c:v>9.2869112291743217E-2</c:v>
                </c:pt>
                <c:pt idx="512" formatCode="General">
                  <c:v>9.3147512291743215E-2</c:v>
                </c:pt>
                <c:pt idx="513" formatCode="General">
                  <c:v>9.3429112291743208E-2</c:v>
                </c:pt>
                <c:pt idx="514" formatCode="General">
                  <c:v>9.3685912291743223E-2</c:v>
                </c:pt>
                <c:pt idx="515" formatCode="General">
                  <c:v>9.3966312291743209E-2</c:v>
                </c:pt>
                <c:pt idx="516" formatCode="General">
                  <c:v>9.4229512291743214E-2</c:v>
                </c:pt>
                <c:pt idx="517" formatCode="General">
                  <c:v>9.4483512291743232E-2</c:v>
                </c:pt>
                <c:pt idx="518" formatCode="General">
                  <c:v>9.4757512291743215E-2</c:v>
                </c:pt>
                <c:pt idx="519" formatCode="General">
                  <c:v>9.5009512291743231E-2</c:v>
                </c:pt>
                <c:pt idx="520" formatCode="General">
                  <c:v>9.5262712291743212E-2</c:v>
                </c:pt>
                <c:pt idx="521" formatCode="General">
                  <c:v>9.551911229174323E-2</c:v>
                </c:pt>
                <c:pt idx="522" formatCode="General">
                  <c:v>9.5805512291743222E-2</c:v>
                </c:pt>
                <c:pt idx="523" formatCode="General">
                  <c:v>9.6081112291743209E-2</c:v>
                </c:pt>
                <c:pt idx="524" formatCode="General">
                  <c:v>9.6327512291743217E-2</c:v>
                </c:pt>
                <c:pt idx="525" formatCode="General">
                  <c:v>9.6579512291743233E-2</c:v>
                </c:pt>
                <c:pt idx="526" formatCode="General">
                  <c:v>9.6842312291743227E-2</c:v>
                </c:pt>
                <c:pt idx="527" formatCode="General">
                  <c:v>9.7119912291743216E-2</c:v>
                </c:pt>
                <c:pt idx="528" formatCode="General">
                  <c:v>9.7370312291743227E-2</c:v>
                </c:pt>
                <c:pt idx="529" formatCode="General">
                  <c:v>9.7660712291743224E-2</c:v>
                </c:pt>
                <c:pt idx="530" formatCode="General">
                  <c:v>9.7913512291743221E-2</c:v>
                </c:pt>
                <c:pt idx="531" formatCode="General">
                  <c:v>9.8173512291743231E-2</c:v>
                </c:pt>
                <c:pt idx="532" formatCode="General">
                  <c:v>9.8437512291743218E-2</c:v>
                </c:pt>
                <c:pt idx="533" formatCode="General">
                  <c:v>9.8689112291743222E-2</c:v>
                </c:pt>
                <c:pt idx="534" formatCode="General">
                  <c:v>9.8966712291743211E-2</c:v>
                </c:pt>
                <c:pt idx="535" formatCode="General">
                  <c:v>9.9221512291743211E-2</c:v>
                </c:pt>
                <c:pt idx="536" formatCode="General">
                  <c:v>9.9480312291743228E-2</c:v>
                </c:pt>
                <c:pt idx="537" formatCode="General">
                  <c:v>9.9759912291743233E-2</c:v>
                </c:pt>
                <c:pt idx="538" formatCode="General">
                  <c:v>0.10001711229174322</c:v>
                </c:pt>
                <c:pt idx="539" formatCode="General">
                  <c:v>0.10029791229174322</c:v>
                </c:pt>
                <c:pt idx="540" formatCode="General">
                  <c:v>0.10054991229174322</c:v>
                </c:pt>
                <c:pt idx="541" formatCode="General">
                  <c:v>0.10081191229174323</c:v>
                </c:pt>
                <c:pt idx="542" formatCode="General">
                  <c:v>0.10106911229174323</c:v>
                </c:pt>
                <c:pt idx="543" formatCode="General">
                  <c:v>0.10131271229174323</c:v>
                </c:pt>
                <c:pt idx="544" formatCode="General">
                  <c:v>0.10160151229174322</c:v>
                </c:pt>
                <c:pt idx="545" formatCode="General">
                  <c:v>0.10185791229174322</c:v>
                </c:pt>
                <c:pt idx="546" formatCode="General">
                  <c:v>0.10214631229174322</c:v>
                </c:pt>
                <c:pt idx="547" formatCode="General">
                  <c:v>0.10244151229174323</c:v>
                </c:pt>
                <c:pt idx="548" formatCode="General">
                  <c:v>0.10269631229174322</c:v>
                </c:pt>
                <c:pt idx="549" formatCode="General">
                  <c:v>0.10295631229174322</c:v>
                </c:pt>
                <c:pt idx="550" formatCode="General">
                  <c:v>0.10321351229174322</c:v>
                </c:pt>
                <c:pt idx="551" formatCode="General">
                  <c:v>0.10350431229174323</c:v>
                </c:pt>
                <c:pt idx="552" formatCode="General">
                  <c:v>0.10376031229174322</c:v>
                </c:pt>
                <c:pt idx="553" formatCode="General">
                  <c:v>0.10402351229174321</c:v>
                </c:pt>
                <c:pt idx="554" formatCode="General">
                  <c:v>0.10426591229174323</c:v>
                </c:pt>
                <c:pt idx="555" formatCode="General">
                  <c:v>0.10454631229174322</c:v>
                </c:pt>
                <c:pt idx="556" formatCode="General">
                  <c:v>0.10482351229174322</c:v>
                </c:pt>
                <c:pt idx="557" formatCode="General">
                  <c:v>0.10507631229174322</c:v>
                </c:pt>
                <c:pt idx="558" formatCode="General">
                  <c:v>0.10533791229174322</c:v>
                </c:pt>
                <c:pt idx="559" formatCode="General">
                  <c:v>0.10561231229174321</c:v>
                </c:pt>
                <c:pt idx="560" formatCode="General">
                  <c:v>0.10587031229174322</c:v>
                </c:pt>
                <c:pt idx="561" formatCode="General">
                  <c:v>0.10615511229174322</c:v>
                </c:pt>
                <c:pt idx="562" formatCode="General">
                  <c:v>0.10639271229174321</c:v>
                </c:pt>
                <c:pt idx="563" formatCode="General">
                  <c:v>0.10667591229174322</c:v>
                </c:pt>
                <c:pt idx="564" formatCode="General">
                  <c:v>0.10696871229174322</c:v>
                </c:pt>
                <c:pt idx="565" formatCode="General">
                  <c:v>0.10726591229174322</c:v>
                </c:pt>
                <c:pt idx="566" formatCode="General">
                  <c:v>0.10750111229174322</c:v>
                </c:pt>
                <c:pt idx="567" formatCode="General">
                  <c:v>0.10776671229174323</c:v>
                </c:pt>
                <c:pt idx="568" formatCode="General">
                  <c:v>0.10804631229174323</c:v>
                </c:pt>
                <c:pt idx="569" formatCode="General">
                  <c:v>0.10832871229174321</c:v>
                </c:pt>
                <c:pt idx="570" formatCode="General">
                  <c:v>0.10857951229174322</c:v>
                </c:pt>
                <c:pt idx="571" formatCode="General">
                  <c:v>0.10883031229174321</c:v>
                </c:pt>
                <c:pt idx="572" formatCode="General">
                  <c:v>0.10908991229174322</c:v>
                </c:pt>
                <c:pt idx="573" formatCode="General">
                  <c:v>0.10937191229174323</c:v>
                </c:pt>
                <c:pt idx="574" formatCode="General">
                  <c:v>0.10963671229174322</c:v>
                </c:pt>
                <c:pt idx="575" formatCode="General">
                  <c:v>0.10993271229174323</c:v>
                </c:pt>
                <c:pt idx="576" formatCode="General">
                  <c:v>0.11016431229174321</c:v>
                </c:pt>
                <c:pt idx="577" formatCode="General">
                  <c:v>0.11043751229174323</c:v>
                </c:pt>
                <c:pt idx="578" formatCode="General">
                  <c:v>0.11069271229174323</c:v>
                </c:pt>
                <c:pt idx="579" formatCode="General">
                  <c:v>0.11097951229174323</c:v>
                </c:pt>
                <c:pt idx="580" formatCode="General">
                  <c:v>0.11125031229174322</c:v>
                </c:pt>
                <c:pt idx="581" formatCode="General">
                  <c:v>0.11151111229174322</c:v>
                </c:pt>
                <c:pt idx="582" formatCode="General">
                  <c:v>0.11177871229174322</c:v>
                </c:pt>
                <c:pt idx="583" formatCode="General">
                  <c:v>0.11206311229174322</c:v>
                </c:pt>
                <c:pt idx="584" formatCode="General">
                  <c:v>0.11233151229174322</c:v>
                </c:pt>
                <c:pt idx="585" formatCode="General">
                  <c:v>0.11259991229174321</c:v>
                </c:pt>
                <c:pt idx="586" formatCode="General">
                  <c:v>0.11289431229174322</c:v>
                </c:pt>
                <c:pt idx="587" formatCode="General">
                  <c:v>0.11315151229174322</c:v>
                </c:pt>
                <c:pt idx="588" formatCode="General">
                  <c:v>0.11344471229174323</c:v>
                </c:pt>
                <c:pt idx="589" formatCode="General">
                  <c:v>0.11374591229174323</c:v>
                </c:pt>
                <c:pt idx="590" formatCode="General">
                  <c:v>0.11401831229174322</c:v>
                </c:pt>
                <c:pt idx="591" formatCode="General">
                  <c:v>0.11427831229174322</c:v>
                </c:pt>
                <c:pt idx="592" formatCode="General">
                  <c:v>0.11454591229174323</c:v>
                </c:pt>
                <c:pt idx="593" formatCode="General">
                  <c:v>0.11480911229174322</c:v>
                </c:pt>
                <c:pt idx="594" formatCode="General">
                  <c:v>0.11509311229174322</c:v>
                </c:pt>
                <c:pt idx="595" formatCode="General">
                  <c:v>0.11535351229174323</c:v>
                </c:pt>
                <c:pt idx="596" formatCode="General">
                  <c:v>0.11565551229174321</c:v>
                </c:pt>
                <c:pt idx="597" formatCode="General">
                  <c:v>0.11596111229174323</c:v>
                </c:pt>
              </c:numCache>
            </c:numRef>
          </c:xVal>
          <c:yVal>
            <c:numRef>
              <c:f>'46NTB1'!$I$22:$I$619</c:f>
              <c:numCache>
                <c:formatCode>0.000</c:formatCode>
                <c:ptCount val="598"/>
                <c:pt idx="0">
                  <c:v>9.1375812660771345</c:v>
                </c:pt>
                <c:pt idx="1">
                  <c:v>8.867278625704456</c:v>
                </c:pt>
                <c:pt idx="2">
                  <c:v>8.8027780520615604</c:v>
                </c:pt>
                <c:pt idx="3">
                  <c:v>8.9017399250975888</c:v>
                </c:pt>
                <c:pt idx="4">
                  <c:v>8.5694781048425686</c:v>
                </c:pt>
                <c:pt idx="5">
                  <c:v>12.329825968710839</c:v>
                </c:pt>
                <c:pt idx="6">
                  <c:v>17.642609625152019</c:v>
                </c:pt>
                <c:pt idx="7">
                  <c:v>22.546737164895877</c:v>
                </c:pt>
                <c:pt idx="8">
                  <c:v>27.776976351994211</c:v>
                </c:pt>
                <c:pt idx="9">
                  <c:v>33.667367982334433</c:v>
                </c:pt>
                <c:pt idx="10">
                  <c:v>39.402734593280769</c:v>
                </c:pt>
                <c:pt idx="11">
                  <c:v>45.273405008039077</c:v>
                </c:pt>
                <c:pt idx="12">
                  <c:v>51.13233418362362</c:v>
                </c:pt>
                <c:pt idx="13">
                  <c:v>56.589723145040402</c:v>
                </c:pt>
                <c:pt idx="14">
                  <c:v>62.560981924841492</c:v>
                </c:pt>
                <c:pt idx="15">
                  <c:v>69.627581415441995</c:v>
                </c:pt>
                <c:pt idx="16">
                  <c:v>76.342960288333728</c:v>
                </c:pt>
                <c:pt idx="17">
                  <c:v>82.870276022944353</c:v>
                </c:pt>
                <c:pt idx="18">
                  <c:v>92.181434482867431</c:v>
                </c:pt>
                <c:pt idx="19">
                  <c:v>97.928034054235425</c:v>
                </c:pt>
                <c:pt idx="20">
                  <c:v>105.95883833759065</c:v>
                </c:pt>
                <c:pt idx="21">
                  <c:v>114.09688943764132</c:v>
                </c:pt>
                <c:pt idx="22">
                  <c:v>121.1670468795066</c:v>
                </c:pt>
                <c:pt idx="23">
                  <c:v>128.84815538140941</c:v>
                </c:pt>
                <c:pt idx="24">
                  <c:v>138.52324142784403</c:v>
                </c:pt>
                <c:pt idx="25">
                  <c:v>147.0689320870878</c:v>
                </c:pt>
                <c:pt idx="26">
                  <c:v>155.27509253992136</c:v>
                </c:pt>
                <c:pt idx="27">
                  <c:v>163.02431039460706</c:v>
                </c:pt>
                <c:pt idx="28">
                  <c:v>172.17790244137566</c:v>
                </c:pt>
                <c:pt idx="29">
                  <c:v>180.92537976520754</c:v>
                </c:pt>
                <c:pt idx="30">
                  <c:v>189.47259526070766</c:v>
                </c:pt>
                <c:pt idx="31">
                  <c:v>198.82695741456016</c:v>
                </c:pt>
                <c:pt idx="32">
                  <c:v>208.31601343772212</c:v>
                </c:pt>
                <c:pt idx="33">
                  <c:v>217.65411067150708</c:v>
                </c:pt>
                <c:pt idx="34">
                  <c:v>227.31801458539528</c:v>
                </c:pt>
                <c:pt idx="35">
                  <c:v>236.96260390670321</c:v>
                </c:pt>
                <c:pt idx="36">
                  <c:v>246.39168303711602</c:v>
                </c:pt>
                <c:pt idx="37">
                  <c:v>257.25309169097795</c:v>
                </c:pt>
                <c:pt idx="38">
                  <c:v>266.39651816270435</c:v>
                </c:pt>
                <c:pt idx="39">
                  <c:v>276.01315215264617</c:v>
                </c:pt>
                <c:pt idx="40">
                  <c:v>286.11976685962316</c:v>
                </c:pt>
                <c:pt idx="41">
                  <c:v>295.83500692747452</c:v>
                </c:pt>
                <c:pt idx="42">
                  <c:v>306.76452493411927</c:v>
                </c:pt>
                <c:pt idx="43">
                  <c:v>316.64139764514204</c:v>
                </c:pt>
                <c:pt idx="44">
                  <c:v>326.16552490219965</c:v>
                </c:pt>
                <c:pt idx="45">
                  <c:v>338.28898969755335</c:v>
                </c:pt>
                <c:pt idx="46">
                  <c:v>347.74195792931545</c:v>
                </c:pt>
                <c:pt idx="47">
                  <c:v>359.10910394152785</c:v>
                </c:pt>
                <c:pt idx="48">
                  <c:v>368.12596900397864</c:v>
                </c:pt>
                <c:pt idx="49">
                  <c:v>379.40162484081105</c:v>
                </c:pt>
                <c:pt idx="50">
                  <c:v>389.62056915200452</c:v>
                </c:pt>
                <c:pt idx="51">
                  <c:v>399.79478493301224</c:v>
                </c:pt>
                <c:pt idx="52">
                  <c:v>411.06840765483622</c:v>
                </c:pt>
                <c:pt idx="53">
                  <c:v>421.43831075540669</c:v>
                </c:pt>
                <c:pt idx="54">
                  <c:v>432.365795647043</c:v>
                </c:pt>
                <c:pt idx="55">
                  <c:v>441.89348085536545</c:v>
                </c:pt>
                <c:pt idx="56">
                  <c:v>451.47097738139473</c:v>
                </c:pt>
                <c:pt idx="57">
                  <c:v>462.69123083424711</c:v>
                </c:pt>
                <c:pt idx="58">
                  <c:v>472.49338656870941</c:v>
                </c:pt>
                <c:pt idx="59">
                  <c:v>484.05621990048468</c:v>
                </c:pt>
                <c:pt idx="60">
                  <c:v>495.02843332230674</c:v>
                </c:pt>
                <c:pt idx="61">
                  <c:v>504.69233723619487</c:v>
                </c:pt>
                <c:pt idx="62">
                  <c:v>515.20659150236497</c:v>
                </c:pt>
                <c:pt idx="63">
                  <c:v>525.78895512131783</c:v>
                </c:pt>
                <c:pt idx="64">
                  <c:v>536.5238023659042</c:v>
                </c:pt>
                <c:pt idx="65">
                  <c:v>546.87235775888587</c:v>
                </c:pt>
                <c:pt idx="66">
                  <c:v>556.40766714848996</c:v>
                </c:pt>
                <c:pt idx="67">
                  <c:v>567.28991523118839</c:v>
                </c:pt>
                <c:pt idx="68">
                  <c:v>577.82653376245128</c:v>
                </c:pt>
                <c:pt idx="69">
                  <c:v>588.08359898005324</c:v>
                </c:pt>
                <c:pt idx="70">
                  <c:v>597.60874279461495</c:v>
                </c:pt>
                <c:pt idx="71">
                  <c:v>607.6624965113723</c:v>
                </c:pt>
                <c:pt idx="72">
                  <c:v>618.04663141700189</c:v>
                </c:pt>
                <c:pt idx="73">
                  <c:v>627.77000394488709</c:v>
                </c:pt>
                <c:pt idx="74">
                  <c:v>639.72980298206119</c:v>
                </c:pt>
                <c:pt idx="75">
                  <c:v>648.72633689442739</c:v>
                </c:pt>
                <c:pt idx="76">
                  <c:v>657.8245265572159</c:v>
                </c:pt>
                <c:pt idx="77">
                  <c:v>669.91647806993876</c:v>
                </c:pt>
                <c:pt idx="78">
                  <c:v>680.55475235162385</c:v>
                </c:pt>
                <c:pt idx="79">
                  <c:v>689.83083957765132</c:v>
                </c:pt>
                <c:pt idx="80">
                  <c:v>699.20349976657985</c:v>
                </c:pt>
                <c:pt idx="81">
                  <c:v>707.83915576494724</c:v>
                </c:pt>
                <c:pt idx="82">
                  <c:v>718.2690357582668</c:v>
                </c:pt>
                <c:pt idx="83">
                  <c:v>728.62775672629095</c:v>
                </c:pt>
                <c:pt idx="84">
                  <c:v>739.90646223563601</c:v>
                </c:pt>
                <c:pt idx="85">
                  <c:v>749.73657330146443</c:v>
                </c:pt>
                <c:pt idx="86">
                  <c:v>760.2681090452063</c:v>
                </c:pt>
                <c:pt idx="87">
                  <c:v>770.1083856860771</c:v>
                </c:pt>
                <c:pt idx="88">
                  <c:v>779.33872782441438</c:v>
                </c:pt>
                <c:pt idx="89">
                  <c:v>790.5767710335906</c:v>
                </c:pt>
                <c:pt idx="90">
                  <c:v>800.36113701172917</c:v>
                </c:pt>
                <c:pt idx="91">
                  <c:v>810.3284833406276</c:v>
                </c:pt>
                <c:pt idx="92">
                  <c:v>819.79771649245731</c:v>
                </c:pt>
                <c:pt idx="93">
                  <c:v>830.78670311309895</c:v>
                </c:pt>
                <c:pt idx="94">
                  <c:v>839.97638295126762</c:v>
                </c:pt>
                <c:pt idx="95">
                  <c:v>850.06063339315153</c:v>
                </c:pt>
                <c:pt idx="96">
                  <c:v>860.67349373723107</c:v>
                </c:pt>
                <c:pt idx="97">
                  <c:v>870.36636953998959</c:v>
                </c:pt>
                <c:pt idx="98">
                  <c:v>880.6996765704082</c:v>
                </c:pt>
                <c:pt idx="99">
                  <c:v>889.20318009322659</c:v>
                </c:pt>
                <c:pt idx="100">
                  <c:v>900.3344847644596</c:v>
                </c:pt>
                <c:pt idx="101">
                  <c:v>908.94472682522144</c:v>
                </c:pt>
                <c:pt idx="102">
                  <c:v>919.30853058076661</c:v>
                </c:pt>
                <c:pt idx="103">
                  <c:v>928.7930120951595</c:v>
                </c:pt>
                <c:pt idx="104">
                  <c:v>937.61164844428697</c:v>
                </c:pt>
                <c:pt idx="105">
                  <c:v>946.04907572933109</c:v>
                </c:pt>
                <c:pt idx="106">
                  <c:v>955.6047162690196</c:v>
                </c:pt>
                <c:pt idx="107">
                  <c:v>964.67240920668132</c:v>
                </c:pt>
                <c:pt idx="108">
                  <c:v>974.5076030600311</c:v>
                </c:pt>
                <c:pt idx="109">
                  <c:v>982.44183438048537</c:v>
                </c:pt>
                <c:pt idx="110">
                  <c:v>989.75088283584262</c:v>
                </c:pt>
                <c:pt idx="111">
                  <c:v>998.4526150719845</c:v>
                </c:pt>
                <c:pt idx="112">
                  <c:v>1004.6434502726976</c:v>
                </c:pt>
                <c:pt idx="113">
                  <c:v>1011.8254290400274</c:v>
                </c:pt>
                <c:pt idx="114">
                  <c:v>1016.8167263857582</c:v>
                </c:pt>
                <c:pt idx="115">
                  <c:v>1022.8601607483591</c:v>
                </c:pt>
                <c:pt idx="116">
                  <c:v>1028.9696713487344</c:v>
                </c:pt>
                <c:pt idx="117">
                  <c:v>1033.4171104297066</c:v>
                </c:pt>
                <c:pt idx="118">
                  <c:v>1039.1962398412095</c:v>
                </c:pt>
                <c:pt idx="119">
                  <c:v>1043.196393620324</c:v>
                </c:pt>
                <c:pt idx="120">
                  <c:v>1047.8471442021405</c:v>
                </c:pt>
                <c:pt idx="121">
                  <c:v>1052.2742521330281</c:v>
                </c:pt>
                <c:pt idx="122">
                  <c:v>1056.1778329492411</c:v>
                </c:pt>
                <c:pt idx="123">
                  <c:v>1060.1779867283553</c:v>
                </c:pt>
                <c:pt idx="124">
                  <c:v>1063.7156068430488</c:v>
                </c:pt>
                <c:pt idx="125">
                  <c:v>1066.9990875816864</c:v>
                </c:pt>
                <c:pt idx="126">
                  <c:v>1070.1605814198174</c:v>
                </c:pt>
                <c:pt idx="127">
                  <c:v>1074.0438310859461</c:v>
                </c:pt>
                <c:pt idx="128">
                  <c:v>1076.1735190572913</c:v>
                </c:pt>
                <c:pt idx="129">
                  <c:v>1079.3400956829435</c:v>
                </c:pt>
                <c:pt idx="130">
                  <c:v>1082.8573846475524</c:v>
                </c:pt>
                <c:pt idx="131">
                  <c:v>1085.4191095581921</c:v>
                </c:pt>
                <c:pt idx="132">
                  <c:v>1087.6352049173963</c:v>
                </c:pt>
                <c:pt idx="133">
                  <c:v>1090.4917315042608</c:v>
                </c:pt>
                <c:pt idx="134">
                  <c:v>1093.7294671552086</c:v>
                </c:pt>
                <c:pt idx="135">
                  <c:v>1095.5796018128929</c:v>
                </c:pt>
                <c:pt idx="136">
                  <c:v>1098.197237386265</c:v>
                </c:pt>
                <c:pt idx="137">
                  <c:v>1100.7335483592992</c:v>
                </c:pt>
                <c:pt idx="138">
                  <c:v>1101.7348575009582</c:v>
                </c:pt>
                <c:pt idx="139">
                  <c:v>1103.651068396417</c:v>
                </c:pt>
                <c:pt idx="140">
                  <c:v>1106.3856080827745</c:v>
                </c:pt>
                <c:pt idx="141">
                  <c:v>1107.8545336763755</c:v>
                </c:pt>
                <c:pt idx="142">
                  <c:v>1109.8063240844822</c:v>
                </c:pt>
                <c:pt idx="143">
                  <c:v>1111.2803324656045</c:v>
                </c:pt>
                <c:pt idx="144">
                  <c:v>1112.4747875330654</c:v>
                </c:pt>
                <c:pt idx="145">
                  <c:v>1115.1737477067754</c:v>
                </c:pt>
                <c:pt idx="146">
                  <c:v>1115.7887649968297</c:v>
                </c:pt>
                <c:pt idx="147">
                  <c:v>1117.4152570035853</c:v>
                </c:pt>
                <c:pt idx="148">
                  <c:v>1118.4724768079764</c:v>
                </c:pt>
                <c:pt idx="149">
                  <c:v>1119.9617335516621</c:v>
                </c:pt>
                <c:pt idx="150">
                  <c:v>1121.6695501587551</c:v>
                </c:pt>
                <c:pt idx="151">
                  <c:v>1123.3926151284118</c:v>
                </c:pt>
                <c:pt idx="152">
                  <c:v>1123.5044364538762</c:v>
                </c:pt>
                <c:pt idx="153">
                  <c:v>1125.3647366866028</c:v>
                </c:pt>
                <c:pt idx="154">
                  <c:v>1125.8526842886297</c:v>
                </c:pt>
                <c:pt idx="155">
                  <c:v>1127.4435967827371</c:v>
                </c:pt>
                <c:pt idx="156">
                  <c:v>1128.8210322009584</c:v>
                </c:pt>
                <c:pt idx="157">
                  <c:v>1129.258151927774</c:v>
                </c:pt>
                <c:pt idx="158">
                  <c:v>1130.7372430964172</c:v>
                </c:pt>
                <c:pt idx="159">
                  <c:v>1131.7436350255971</c:v>
                </c:pt>
                <c:pt idx="160">
                  <c:v>1132.2925760778769</c:v>
                </c:pt>
                <c:pt idx="161">
                  <c:v>1133.710673796267</c:v>
                </c:pt>
                <c:pt idx="162">
                  <c:v>1134.0664689227447</c:v>
                </c:pt>
                <c:pt idx="163">
                  <c:v>1135.5150633662611</c:v>
                </c:pt>
                <c:pt idx="164">
                  <c:v>1136.2673159193857</c:v>
                </c:pt>
                <c:pt idx="165">
                  <c:v>1136.643442195948</c:v>
                </c:pt>
                <c:pt idx="166">
                  <c:v>1137.7159103629024</c:v>
                </c:pt>
                <c:pt idx="167">
                  <c:v>1138.7121367170403</c:v>
                </c:pt>
                <c:pt idx="168">
                  <c:v>1138.9256137929267</c:v>
                </c:pt>
                <c:pt idx="169">
                  <c:v>1139.9116745720223</c:v>
                </c:pt>
                <c:pt idx="170">
                  <c:v>1141.1010468519621</c:v>
                </c:pt>
                <c:pt idx="171">
                  <c:v>1141.040053401709</c:v>
                </c:pt>
                <c:pt idx="172">
                  <c:v>1142.3920748823243</c:v>
                </c:pt>
                <c:pt idx="173">
                  <c:v>1142.6106347457321</c:v>
                </c:pt>
                <c:pt idx="174">
                  <c:v>1144.0795603393333</c:v>
                </c:pt>
                <c:pt idx="175">
                  <c:v>1144.4150243157264</c:v>
                </c:pt>
                <c:pt idx="176">
                  <c:v>1144.9182202803165</c:v>
                </c:pt>
                <c:pt idx="177">
                  <c:v>1145.4010850948221</c:v>
                </c:pt>
                <c:pt idx="178">
                  <c:v>1146.4023942364809</c:v>
                </c:pt>
                <c:pt idx="179">
                  <c:v>1146.4633876867342</c:v>
                </c:pt>
                <c:pt idx="180">
                  <c:v>1146.9513352887609</c:v>
                </c:pt>
                <c:pt idx="181">
                  <c:v>1148.3287707069819</c:v>
                </c:pt>
                <c:pt idx="182">
                  <c:v>1148.557496145432</c:v>
                </c:pt>
                <c:pt idx="183">
                  <c:v>1149.9400143511739</c:v>
                </c:pt>
                <c:pt idx="184">
                  <c:v>1149.3809077238518</c:v>
                </c:pt>
                <c:pt idx="185">
                  <c:v>1150.2856439026095</c:v>
                </c:pt>
                <c:pt idx="186">
                  <c:v>1151.2564563191418</c:v>
                </c:pt>
                <c:pt idx="187">
                  <c:v>1151.4089399447751</c:v>
                </c:pt>
                <c:pt idx="188">
                  <c:v>1152.2577654608006</c:v>
                </c:pt>
                <c:pt idx="189">
                  <c:v>1152.5830638621517</c:v>
                </c:pt>
                <c:pt idx="190">
                  <c:v>1153.1065909768261</c:v>
                </c:pt>
                <c:pt idx="191">
                  <c:v>1154.0113271555838</c:v>
                </c:pt>
                <c:pt idx="192">
                  <c:v>1154.0367410931894</c:v>
                </c:pt>
                <c:pt idx="193">
                  <c:v>1155.160037135355</c:v>
                </c:pt>
                <c:pt idx="194">
                  <c:v>1155.1752854979184</c:v>
                </c:pt>
                <c:pt idx="195">
                  <c:v>1156.1156011893238</c:v>
                </c:pt>
                <c:pt idx="196">
                  <c:v>1155.9224552635217</c:v>
                </c:pt>
                <c:pt idx="197">
                  <c:v>1156.2223397272674</c:v>
                </c:pt>
                <c:pt idx="198">
                  <c:v>1157.1829865687571</c:v>
                </c:pt>
                <c:pt idx="199">
                  <c:v>1157.5896095704461</c:v>
                </c:pt>
                <c:pt idx="200">
                  <c:v>1157.7319276210371</c:v>
                </c:pt>
                <c:pt idx="201">
                  <c:v>1158.8857203883292</c:v>
                </c:pt>
                <c:pt idx="202">
                  <c:v>1159.2516810898494</c:v>
                </c:pt>
                <c:pt idx="203">
                  <c:v>1159.4804065282992</c:v>
                </c:pt>
                <c:pt idx="204">
                  <c:v>1159.7345459043549</c:v>
                </c:pt>
                <c:pt idx="205">
                  <c:v>1160.5172951826057</c:v>
                </c:pt>
                <c:pt idx="206">
                  <c:v>1160.7866829212246</c:v>
                </c:pt>
                <c:pt idx="207">
                  <c:v>1161.9862207762069</c:v>
                </c:pt>
                <c:pt idx="208">
                  <c:v>1161.6609223748558</c:v>
                </c:pt>
                <c:pt idx="209">
                  <c:v>1162.8757085924012</c:v>
                </c:pt>
                <c:pt idx="210">
                  <c:v>1162.1183732517559</c:v>
                </c:pt>
                <c:pt idx="211">
                  <c:v>1163.1654274811044</c:v>
                </c:pt>
                <c:pt idx="212">
                  <c:v>1163.2823315940902</c:v>
                </c:pt>
                <c:pt idx="213">
                  <c:v>1163.6177955704834</c:v>
                </c:pt>
                <c:pt idx="214">
                  <c:v>1164.283640735749</c:v>
                </c:pt>
                <c:pt idx="215">
                  <c:v>1165.1273834642534</c:v>
                </c:pt>
                <c:pt idx="216">
                  <c:v>1164.7715883377757</c:v>
                </c:pt>
                <c:pt idx="217">
                  <c:v>1165.3001982399712</c:v>
                </c:pt>
                <c:pt idx="218">
                  <c:v>1165.9609606177155</c:v>
                </c:pt>
                <c:pt idx="219">
                  <c:v>1166.7945377711778</c:v>
                </c:pt>
                <c:pt idx="220">
                  <c:v>1167.3841411236267</c:v>
                </c:pt>
                <c:pt idx="221">
                  <c:v>1167.9178338133433</c:v>
                </c:pt>
                <c:pt idx="222">
                  <c:v>1167.4451345738798</c:v>
                </c:pt>
                <c:pt idx="223">
                  <c:v>1168.0296551388076</c:v>
                </c:pt>
                <c:pt idx="224">
                  <c:v>1168.1008141641032</c:v>
                </c:pt>
                <c:pt idx="225">
                  <c:v>1168.9445568926078</c:v>
                </c:pt>
                <c:pt idx="226">
                  <c:v>1169.4680840072822</c:v>
                </c:pt>
                <c:pt idx="227">
                  <c:v>1169.91536930914</c:v>
                </c:pt>
                <c:pt idx="228">
                  <c:v>1169.6104020578732</c:v>
                </c:pt>
                <c:pt idx="229">
                  <c:v>1170.3931513361242</c:v>
                </c:pt>
                <c:pt idx="230">
                  <c:v>1170.565966111842</c:v>
                </c:pt>
                <c:pt idx="231">
                  <c:v>1171.4605367155575</c:v>
                </c:pt>
                <c:pt idx="232">
                  <c:v>1171.6892621540076</c:v>
                </c:pt>
                <c:pt idx="233">
                  <c:v>1172.0145605553587</c:v>
                </c:pt>
                <c:pt idx="234">
                  <c:v>1172.3042794440621</c:v>
                </c:pt>
                <c:pt idx="235">
                  <c:v>1172.3347761691889</c:v>
                </c:pt>
                <c:pt idx="236">
                  <c:v>1172.2432859938087</c:v>
                </c:pt>
                <c:pt idx="237">
                  <c:v>1173.1073598723976</c:v>
                </c:pt>
                <c:pt idx="238">
                  <c:v>1173.6105558369877</c:v>
                </c:pt>
                <c:pt idx="239">
                  <c:v>1173.036200847102</c:v>
                </c:pt>
                <c:pt idx="240">
                  <c:v>1173.864695213043</c:v>
                </c:pt>
                <c:pt idx="241">
                  <c:v>1174.3323116649851</c:v>
                </c:pt>
                <c:pt idx="242">
                  <c:v>1175.2624617813485</c:v>
                </c:pt>
                <c:pt idx="243">
                  <c:v>1175.0896470056309</c:v>
                </c:pt>
                <c:pt idx="244">
                  <c:v>1175.1709716059686</c:v>
                </c:pt>
                <c:pt idx="245">
                  <c:v>1175.4454421321086</c:v>
                </c:pt>
                <c:pt idx="246">
                  <c:v>1176.1214528724163</c:v>
                </c:pt>
                <c:pt idx="247">
                  <c:v>1176.6602283496541</c:v>
                </c:pt>
                <c:pt idx="248">
                  <c:v>1176.2790192855707</c:v>
                </c:pt>
                <c:pt idx="249">
                  <c:v>1176.8940365756253</c:v>
                </c:pt>
                <c:pt idx="250">
                  <c:v>1176.7161390123863</c:v>
                </c:pt>
                <c:pt idx="251">
                  <c:v>1178.1850646059875</c:v>
                </c:pt>
                <c:pt idx="252">
                  <c:v>1177.6412063412286</c:v>
                </c:pt>
                <c:pt idx="253">
                  <c:v>1178.261306418804</c:v>
                </c:pt>
                <c:pt idx="254">
                  <c:v>1178.4087072569162</c:v>
                </c:pt>
                <c:pt idx="255">
                  <c:v>1178.8356614086895</c:v>
                </c:pt>
                <c:pt idx="256">
                  <c:v>1178.2663892063251</c:v>
                </c:pt>
                <c:pt idx="257">
                  <c:v>1179.2829467105473</c:v>
                </c:pt>
                <c:pt idx="258">
                  <c:v>1179.4252647611384</c:v>
                </c:pt>
                <c:pt idx="259">
                  <c:v>1179.5625000242085</c:v>
                </c:pt>
                <c:pt idx="260">
                  <c:v>1180.2537591270795</c:v>
                </c:pt>
                <c:pt idx="261">
                  <c:v>1180.5790575284307</c:v>
                </c:pt>
                <c:pt idx="262">
                  <c:v>1180.3503320899806</c:v>
                </c:pt>
                <c:pt idx="263">
                  <c:v>1180.7976173918382</c:v>
                </c:pt>
                <c:pt idx="264">
                  <c:v>1180.8535280545705</c:v>
                </c:pt>
                <c:pt idx="265">
                  <c:v>1181.8040093210184</c:v>
                </c:pt>
                <c:pt idx="266">
                  <c:v>1181.834506046145</c:v>
                </c:pt>
                <c:pt idx="267">
                  <c:v>1181.2296543311327</c:v>
                </c:pt>
                <c:pt idx="268">
                  <c:v>1182.1699700225383</c:v>
                </c:pt>
                <c:pt idx="269">
                  <c:v>1182.0530659095527</c:v>
                </c:pt>
                <c:pt idx="270">
                  <c:v>1182.8256496127617</c:v>
                </c:pt>
                <c:pt idx="271">
                  <c:v>1183.3593423024784</c:v>
                </c:pt>
                <c:pt idx="272">
                  <c:v>1183.0340439011272</c:v>
                </c:pt>
                <c:pt idx="273">
                  <c:v>1183.486411990506</c:v>
                </c:pt>
                <c:pt idx="274">
                  <c:v>1183.7303857915194</c:v>
                </c:pt>
                <c:pt idx="275">
                  <c:v>1184.126843218166</c:v>
                </c:pt>
                <c:pt idx="276">
                  <c:v>1184.2691612687572</c:v>
                </c:pt>
                <c:pt idx="277">
                  <c:v>1183.9133661422793</c:v>
                </c:pt>
                <c:pt idx="278">
                  <c:v>1185.0264966094026</c:v>
                </c:pt>
                <c:pt idx="279">
                  <c:v>1184.497886707207</c:v>
                </c:pt>
                <c:pt idx="280">
                  <c:v>1184.8536818336847</c:v>
                </c:pt>
                <c:pt idx="281">
                  <c:v>1185.6415138994571</c:v>
                </c:pt>
                <c:pt idx="282">
                  <c:v>1184.8485990461638</c:v>
                </c:pt>
                <c:pt idx="283">
                  <c:v>1185.8295770377383</c:v>
                </c:pt>
                <c:pt idx="284">
                  <c:v>1185.9820606633716</c:v>
                </c:pt>
                <c:pt idx="285">
                  <c:v>1185.4788646987813</c:v>
                </c:pt>
                <c:pt idx="286">
                  <c:v>1186.5310017156517</c:v>
                </c:pt>
                <c:pt idx="287">
                  <c:v>1186.3429385773702</c:v>
                </c:pt>
                <c:pt idx="288">
                  <c:v>1186.8664656920448</c:v>
                </c:pt>
                <c:pt idx="289">
                  <c:v>1186.459842690356</c:v>
                </c:pt>
                <c:pt idx="290">
                  <c:v>1187.0596116178469</c:v>
                </c:pt>
                <c:pt idx="291">
                  <c:v>1186.8715484795659</c:v>
                </c:pt>
                <c:pt idx="292">
                  <c:v>1186.6021607409471</c:v>
                </c:pt>
                <c:pt idx="293">
                  <c:v>1187.6085526701272</c:v>
                </c:pt>
                <c:pt idx="294">
                  <c:v>1186.9935353800727</c:v>
                </c:pt>
                <c:pt idx="295">
                  <c:v>1187.4052411692826</c:v>
                </c:pt>
                <c:pt idx="296">
                  <c:v>1187.8728576212247</c:v>
                </c:pt>
                <c:pt idx="297">
                  <c:v>1188.6759380495603</c:v>
                </c:pt>
                <c:pt idx="298">
                  <c:v>1188.0558379719846</c:v>
                </c:pt>
                <c:pt idx="299">
                  <c:v>1188.5691995116169</c:v>
                </c:pt>
                <c:pt idx="300">
                  <c:v>1188.0558379719846</c:v>
                </c:pt>
                <c:pt idx="301">
                  <c:v>1188.985988088348</c:v>
                </c:pt>
                <c:pt idx="302">
                  <c:v>1188.4726265487159</c:v>
                </c:pt>
                <c:pt idx="303">
                  <c:v>1189.7992340917258</c:v>
                </c:pt>
                <c:pt idx="304">
                  <c:v>1188.797924950067</c:v>
                </c:pt>
                <c:pt idx="305">
                  <c:v>1188.8487528252781</c:v>
                </c:pt>
                <c:pt idx="306">
                  <c:v>1189.5095152030226</c:v>
                </c:pt>
                <c:pt idx="307">
                  <c:v>1189.9872972300068</c:v>
                </c:pt>
                <c:pt idx="308">
                  <c:v>1189.9771316549645</c:v>
                </c:pt>
                <c:pt idx="309">
                  <c:v>1190.2363538185414</c:v>
                </c:pt>
                <c:pt idx="310">
                  <c:v>1189.5450947156703</c:v>
                </c:pt>
                <c:pt idx="311">
                  <c:v>1189.5501775031914</c:v>
                </c:pt>
                <c:pt idx="312">
                  <c:v>1190.0432078927392</c:v>
                </c:pt>
                <c:pt idx="313">
                  <c:v>1190.3227612064002</c:v>
                </c:pt>
                <c:pt idx="314">
                  <c:v>1190.4193341693012</c:v>
                </c:pt>
                <c:pt idx="315">
                  <c:v>1190.770046508258</c:v>
                </c:pt>
                <c:pt idx="316">
                  <c:v>1190.4294997443435</c:v>
                </c:pt>
                <c:pt idx="317">
                  <c:v>1190.4040858067378</c:v>
                </c:pt>
                <c:pt idx="318">
                  <c:v>1191.1512555723414</c:v>
                </c:pt>
                <c:pt idx="319">
                  <c:v>1190.9479440714967</c:v>
                </c:pt>
                <c:pt idx="320">
                  <c:v>1191.1614211473834</c:v>
                </c:pt>
                <c:pt idx="321">
                  <c:v>1191.044517034398</c:v>
                </c:pt>
                <c:pt idx="322">
                  <c:v>1191.1004276971303</c:v>
                </c:pt>
                <c:pt idx="323">
                  <c:v>1191.1258416347357</c:v>
                </c:pt>
                <c:pt idx="324">
                  <c:v>1191.6036236617201</c:v>
                </c:pt>
                <c:pt idx="325">
                  <c:v>1191.9899155133246</c:v>
                </c:pt>
                <c:pt idx="326">
                  <c:v>1191.4460572485657</c:v>
                </c:pt>
                <c:pt idx="327">
                  <c:v>1192.2999655521123</c:v>
                </c:pt>
                <c:pt idx="328">
                  <c:v>1191.278325260369</c:v>
                </c:pt>
                <c:pt idx="329">
                  <c:v>1191.8425146752122</c:v>
                </c:pt>
                <c:pt idx="330">
                  <c:v>1191.7052794121425</c:v>
                </c:pt>
                <c:pt idx="331">
                  <c:v>1192.1983098016901</c:v>
                </c:pt>
                <c:pt idx="332">
                  <c:v>1191.7815212249589</c:v>
                </c:pt>
                <c:pt idx="333">
                  <c:v>1192.3507934273237</c:v>
                </c:pt>
                <c:pt idx="334">
                  <c:v>1192.4575319652668</c:v>
                </c:pt>
                <c:pt idx="335">
                  <c:v>1192.6049328033789</c:v>
                </c:pt>
                <c:pt idx="336">
                  <c:v>1192.411786877577</c:v>
                </c:pt>
                <c:pt idx="337">
                  <c:v>1192.6659262536323</c:v>
                </c:pt>
                <c:pt idx="338">
                  <c:v>1192.1017368387891</c:v>
                </c:pt>
                <c:pt idx="339">
                  <c:v>1193.4588411069255</c:v>
                </c:pt>
                <c:pt idx="340">
                  <c:v>1192.4778631153511</c:v>
                </c:pt>
                <c:pt idx="341">
                  <c:v>1192.9759762924202</c:v>
                </c:pt>
                <c:pt idx="342">
                  <c:v>1193.2809435436868</c:v>
                </c:pt>
                <c:pt idx="343">
                  <c:v>1192.5286909905622</c:v>
                </c:pt>
                <c:pt idx="344">
                  <c:v>1192.7167541288436</c:v>
                </c:pt>
                <c:pt idx="345">
                  <c:v>1192.9861418674623</c:v>
                </c:pt>
                <c:pt idx="346">
                  <c:v>1193.0471353177156</c:v>
                </c:pt>
                <c:pt idx="347">
                  <c:v>1192.7472508539702</c:v>
                </c:pt>
                <c:pt idx="348">
                  <c:v>1193.2301156684755</c:v>
                </c:pt>
                <c:pt idx="349">
                  <c:v>1193.2911091187289</c:v>
                </c:pt>
                <c:pt idx="350">
                  <c:v>1192.8489066043921</c:v>
                </c:pt>
                <c:pt idx="351">
                  <c:v>1192.5185254155201</c:v>
                </c:pt>
                <c:pt idx="352">
                  <c:v>1193.0471353177156</c:v>
                </c:pt>
                <c:pt idx="353">
                  <c:v>1192.9048172671246</c:v>
                </c:pt>
                <c:pt idx="354">
                  <c:v>1193.1437082806167</c:v>
                </c:pt>
                <c:pt idx="355">
                  <c:v>1193.1437082806167</c:v>
                </c:pt>
                <c:pt idx="356">
                  <c:v>1193.336854206419</c:v>
                </c:pt>
                <c:pt idx="357">
                  <c:v>1192.7218369163647</c:v>
                </c:pt>
                <c:pt idx="358">
                  <c:v>1193.6774009703333</c:v>
                </c:pt>
                <c:pt idx="359">
                  <c:v>1193.1742050057435</c:v>
                </c:pt>
                <c:pt idx="360">
                  <c:v>1193.3978476566722</c:v>
                </c:pt>
                <c:pt idx="361">
                  <c:v>1192.6608434661114</c:v>
                </c:pt>
                <c:pt idx="362">
                  <c:v>1193.5147517696578</c:v>
                </c:pt>
                <c:pt idx="363">
                  <c:v>1193.6316558826434</c:v>
                </c:pt>
                <c:pt idx="364">
                  <c:v>1192.3812901524502</c:v>
                </c:pt>
                <c:pt idx="365">
                  <c:v>1192.8844861170403</c:v>
                </c:pt>
                <c:pt idx="366">
                  <c:v>1193.1640394307012</c:v>
                </c:pt>
                <c:pt idx="367">
                  <c:v>1193.0115558050677</c:v>
                </c:pt>
                <c:pt idx="368">
                  <c:v>1193.3012746937711</c:v>
                </c:pt>
                <c:pt idx="369">
                  <c:v>1193.1233771305324</c:v>
                </c:pt>
                <c:pt idx="370">
                  <c:v>1192.833658241829</c:v>
                </c:pt>
                <c:pt idx="371">
                  <c:v>1192.8387410293501</c:v>
                </c:pt>
                <c:pt idx="372">
                  <c:v>1193.1284599180535</c:v>
                </c:pt>
                <c:pt idx="373">
                  <c:v>1193.0928804054056</c:v>
                </c:pt>
                <c:pt idx="374">
                  <c:v>1192.7065885538011</c:v>
                </c:pt>
                <c:pt idx="375">
                  <c:v>1192.9149828421669</c:v>
                </c:pt>
                <c:pt idx="376">
                  <c:v>1193.0217213801102</c:v>
                </c:pt>
                <c:pt idx="377">
                  <c:v>1192.9149828421669</c:v>
                </c:pt>
                <c:pt idx="378">
                  <c:v>1192.7675820040545</c:v>
                </c:pt>
                <c:pt idx="379">
                  <c:v>1192.742168066449</c:v>
                </c:pt>
                <c:pt idx="380">
                  <c:v>1193.4791722570101</c:v>
                </c:pt>
                <c:pt idx="381">
                  <c:v>1191.9340048505921</c:v>
                </c:pt>
                <c:pt idx="382">
                  <c:v>1192.3762073649289</c:v>
                </c:pt>
                <c:pt idx="383">
                  <c:v>1192.2237237392956</c:v>
                </c:pt>
                <c:pt idx="384">
                  <c:v>1192.2033925892113</c:v>
                </c:pt>
                <c:pt idx="385">
                  <c:v>1191.9899155133246</c:v>
                </c:pt>
                <c:pt idx="386">
                  <c:v>1192.1678130765636</c:v>
                </c:pt>
                <c:pt idx="387">
                  <c:v>1192.0254950259723</c:v>
                </c:pt>
                <c:pt idx="388">
                  <c:v>1192.0559917510991</c:v>
                </c:pt>
                <c:pt idx="389">
                  <c:v>1191.9645015757189</c:v>
                </c:pt>
                <c:pt idx="390">
                  <c:v>1191.3952293733548</c:v>
                </c:pt>
                <c:pt idx="391">
                  <c:v>1191.6595343244524</c:v>
                </c:pt>
                <c:pt idx="392">
                  <c:v>1191.1665039349048</c:v>
                </c:pt>
                <c:pt idx="393">
                  <c:v>1191.6239548118047</c:v>
                </c:pt>
                <c:pt idx="394">
                  <c:v>1191.9136737005078</c:v>
                </c:pt>
                <c:pt idx="395">
                  <c:v>1191.3698154357489</c:v>
                </c:pt>
                <c:pt idx="396">
                  <c:v>1191.6087064492413</c:v>
                </c:pt>
                <c:pt idx="397">
                  <c:v>1191.4613056111289</c:v>
                </c:pt>
                <c:pt idx="398">
                  <c:v>1191.6290375993258</c:v>
                </c:pt>
                <c:pt idx="399">
                  <c:v>1191.7103621996635</c:v>
                </c:pt>
                <c:pt idx="400">
                  <c:v>1190.5108243446814</c:v>
                </c:pt>
                <c:pt idx="401">
                  <c:v>1190.7903776583425</c:v>
                </c:pt>
                <c:pt idx="402">
                  <c:v>1190.6124800951034</c:v>
                </c:pt>
                <c:pt idx="403">
                  <c:v>1190.2922644812734</c:v>
                </c:pt>
                <c:pt idx="404">
                  <c:v>1190.2465193935836</c:v>
                </c:pt>
                <c:pt idx="405">
                  <c:v>1189.7890685166835</c:v>
                </c:pt>
                <c:pt idx="406">
                  <c:v>1190.1550292182037</c:v>
                </c:pt>
                <c:pt idx="407">
                  <c:v>1190.0787874053869</c:v>
                </c:pt>
                <c:pt idx="408">
                  <c:v>1189.3722799399525</c:v>
                </c:pt>
                <c:pt idx="409">
                  <c:v>1190.1804431558091</c:v>
                </c:pt>
                <c:pt idx="410">
                  <c:v>1189.260458614488</c:v>
                </c:pt>
                <c:pt idx="411">
                  <c:v>1189.3519487898679</c:v>
                </c:pt>
                <c:pt idx="412">
                  <c:v>1189.2655414020091</c:v>
                </c:pt>
                <c:pt idx="413">
                  <c:v>1188.4014675234203</c:v>
                </c:pt>
                <c:pt idx="414">
                  <c:v>1188.391301948378</c:v>
                </c:pt>
                <c:pt idx="415">
                  <c:v>1188.4675437611947</c:v>
                </c:pt>
                <c:pt idx="416">
                  <c:v>1187.9643477966047</c:v>
                </c:pt>
                <c:pt idx="417">
                  <c:v>1188.620027386828</c:v>
                </c:pt>
                <c:pt idx="418">
                  <c:v>1188.6454413244337</c:v>
                </c:pt>
                <c:pt idx="419">
                  <c:v>1187.9795961591681</c:v>
                </c:pt>
                <c:pt idx="420">
                  <c:v>1187.4865657696205</c:v>
                </c:pt>
                <c:pt idx="421">
                  <c:v>1187.0189493176781</c:v>
                </c:pt>
                <c:pt idx="422">
                  <c:v>1186.9020452046927</c:v>
                </c:pt>
                <c:pt idx="423">
                  <c:v>1187.146019005706</c:v>
                </c:pt>
                <c:pt idx="424">
                  <c:v>1187.2476747561282</c:v>
                </c:pt>
                <c:pt idx="425">
                  <c:v>1185.9515639382448</c:v>
                </c:pt>
                <c:pt idx="426">
                  <c:v>1185.8295770377383</c:v>
                </c:pt>
                <c:pt idx="427">
                  <c:v>1185.4483679736547</c:v>
                </c:pt>
                <c:pt idx="428">
                  <c:v>1184.9045097088961</c:v>
                </c:pt>
                <c:pt idx="429">
                  <c:v>1184.9045097088961</c:v>
                </c:pt>
                <c:pt idx="430">
                  <c:v>1184.9807515217128</c:v>
                </c:pt>
                <c:pt idx="431">
                  <c:v>1184.401313744306</c:v>
                </c:pt>
                <c:pt idx="432" formatCode="General">
                  <c:v>1183.8472899045048</c:v>
                </c:pt>
                <c:pt idx="433" formatCode="General">
                  <c:v>1183.6693923412661</c:v>
                </c:pt>
                <c:pt idx="434" formatCode="General">
                  <c:v>1183.7761308792092</c:v>
                </c:pt>
                <c:pt idx="435" formatCode="General">
                  <c:v>1182.1140593598061</c:v>
                </c:pt>
                <c:pt idx="436" formatCode="General">
                  <c:v>1182.9018914255782</c:v>
                </c:pt>
                <c:pt idx="437" formatCode="General">
                  <c:v>1182.5816758117483</c:v>
                </c:pt>
                <c:pt idx="438" formatCode="General">
                  <c:v>1181.7125191456385</c:v>
                </c:pt>
                <c:pt idx="439" formatCode="General">
                  <c:v>1181.5092076447938</c:v>
                </c:pt>
                <c:pt idx="440" formatCode="General">
                  <c:v>1180.7061272164583</c:v>
                </c:pt>
                <c:pt idx="441" formatCode="General">
                  <c:v>1179.4303475486597</c:v>
                </c:pt>
                <c:pt idx="442" formatCode="General">
                  <c:v>1180.5333124407405</c:v>
                </c:pt>
                <c:pt idx="443" formatCode="General">
                  <c:v>1179.5421688741242</c:v>
                </c:pt>
                <c:pt idx="444" formatCode="General">
                  <c:v>1178.6475982704085</c:v>
                </c:pt>
                <c:pt idx="445" formatCode="General">
                  <c:v>1179.1812909601251</c:v>
                </c:pt>
                <c:pt idx="446" formatCode="General">
                  <c:v>1178.2918031439308</c:v>
                </c:pt>
                <c:pt idx="447" formatCode="General">
                  <c:v>1177.4023153277362</c:v>
                </c:pt>
                <c:pt idx="448" formatCode="General">
                  <c:v>1177.0516029887795</c:v>
                </c:pt>
                <c:pt idx="449" formatCode="General">
                  <c:v>1176.7669668875974</c:v>
                </c:pt>
                <c:pt idx="450" formatCode="General">
                  <c:v>1176.329847160782</c:v>
                </c:pt>
                <c:pt idx="451" formatCode="General">
                  <c:v>1175.2878757189542</c:v>
                </c:pt>
                <c:pt idx="452" formatCode="General">
                  <c:v>1174.9371633799974</c:v>
                </c:pt>
                <c:pt idx="453" formatCode="General">
                  <c:v>1174.2814837897743</c:v>
                </c:pt>
                <c:pt idx="454" formatCode="General">
                  <c:v>1173.7172943749308</c:v>
                </c:pt>
                <c:pt idx="455" formatCode="General">
                  <c:v>1174.2662354272109</c:v>
                </c:pt>
                <c:pt idx="456" formatCode="General">
                  <c:v>1172.9802901843698</c:v>
                </c:pt>
                <c:pt idx="457" formatCode="General">
                  <c:v>1172.3347761691889</c:v>
                </c:pt>
                <c:pt idx="458" formatCode="General">
                  <c:v>1171.8620769297254</c:v>
                </c:pt>
                <c:pt idx="459" formatCode="General">
                  <c:v>1170.7794431877287</c:v>
                </c:pt>
                <c:pt idx="460" formatCode="General">
                  <c:v>1170.0932668723788</c:v>
                </c:pt>
                <c:pt idx="461" formatCode="General">
                  <c:v>1169.1326200308888</c:v>
                </c:pt>
                <c:pt idx="462" formatCode="General">
                  <c:v>1169.5290774575353</c:v>
                </c:pt>
                <c:pt idx="463" formatCode="General">
                  <c:v>1167.999158413681</c:v>
                </c:pt>
                <c:pt idx="464" formatCode="General">
                  <c:v>1168.309208452469</c:v>
                </c:pt>
                <c:pt idx="465" formatCode="General">
                  <c:v>1166.4336598571788</c:v>
                </c:pt>
                <c:pt idx="466" formatCode="General">
                  <c:v>1165.5949999161958</c:v>
                </c:pt>
                <c:pt idx="467" formatCode="General">
                  <c:v>1165.6864900915757</c:v>
                </c:pt>
                <c:pt idx="468" formatCode="General">
                  <c:v>1165.4069367779146</c:v>
                </c:pt>
                <c:pt idx="469" formatCode="General">
                  <c:v>1163.8719349465391</c:v>
                </c:pt>
                <c:pt idx="470" formatCode="General">
                  <c:v>1163.9380111843134</c:v>
                </c:pt>
                <c:pt idx="471" formatCode="General">
                  <c:v>1162.9671987677814</c:v>
                </c:pt>
                <c:pt idx="472" formatCode="General">
                  <c:v>1162.5249962534447</c:v>
                </c:pt>
                <c:pt idx="473" formatCode="General">
                  <c:v>1161.2746305232515</c:v>
                </c:pt>
                <c:pt idx="474" formatCode="General">
                  <c:v>1160.7002755333658</c:v>
                </c:pt>
                <c:pt idx="475" formatCode="General">
                  <c:v>1159.9124434675934</c:v>
                </c:pt>
                <c:pt idx="476" formatCode="General">
                  <c:v>1159.1449425519058</c:v>
                </c:pt>
                <c:pt idx="477" formatCode="General">
                  <c:v>1157.6861825333469</c:v>
                </c:pt>
                <c:pt idx="478" formatCode="General">
                  <c:v>1157.1626554186728</c:v>
                </c:pt>
                <c:pt idx="479" formatCode="General">
                  <c:v>1156.3341610527316</c:v>
                </c:pt>
                <c:pt idx="480" formatCode="General">
                  <c:v>1155.5107494743115</c:v>
                </c:pt>
                <c:pt idx="481" formatCode="General">
                  <c:v>1154.8093247963982</c:v>
                </c:pt>
                <c:pt idx="482" formatCode="General">
                  <c:v>1153.9655820678938</c:v>
                </c:pt>
                <c:pt idx="483" formatCode="General">
                  <c:v>1153.5589590662048</c:v>
                </c:pt>
                <c:pt idx="484" formatCode="General">
                  <c:v>1152.679636825053</c:v>
                </c:pt>
                <c:pt idx="485" formatCode="General">
                  <c:v>1152.0595367474773</c:v>
                </c:pt>
                <c:pt idx="486" formatCode="General">
                  <c:v>1151.0988899059873</c:v>
                </c:pt>
                <c:pt idx="487" formatCode="General">
                  <c:v>1149.7621167879352</c:v>
                </c:pt>
                <c:pt idx="488" formatCode="General">
                  <c:v>1149.1521822854018</c:v>
                </c:pt>
                <c:pt idx="489" formatCode="General">
                  <c:v>1149.2385896732605</c:v>
                </c:pt>
                <c:pt idx="490" formatCode="General">
                  <c:v>1147.9475616428986</c:v>
                </c:pt>
                <c:pt idx="491" formatCode="General">
                  <c:v>1146.9970803764509</c:v>
                </c:pt>
                <c:pt idx="492" formatCode="General">
                  <c:v>1146.1482548604254</c:v>
                </c:pt>
                <c:pt idx="493" formatCode="General">
                  <c:v>1145.1062834185975</c:v>
                </c:pt>
                <c:pt idx="494" formatCode="General">
                  <c:v>1144.1456365771076</c:v>
                </c:pt>
                <c:pt idx="495" formatCode="General">
                  <c:v>1143.749179150461</c:v>
                </c:pt>
                <c:pt idx="496" formatCode="General">
                  <c:v>1141.9905346681564</c:v>
                </c:pt>
                <c:pt idx="497" formatCode="General">
                  <c:v>1142.2599224067753</c:v>
                </c:pt>
                <c:pt idx="498" formatCode="General">
                  <c:v>1140.5571885872032</c:v>
                </c:pt>
                <c:pt idx="499" formatCode="General">
                  <c:v>1139.6524524084455</c:v>
                </c:pt>
                <c:pt idx="500" formatCode="General">
                  <c:v>1139.1238425062502</c:v>
                </c:pt>
                <c:pt idx="501" formatCode="General">
                  <c:v>1138.1835268148445</c:v>
                </c:pt>
                <c:pt idx="502" formatCode="General">
                  <c:v>1136.6027798957789</c:v>
                </c:pt>
                <c:pt idx="503" formatCode="General">
                  <c:v>1136.97382338482</c:v>
                </c:pt>
                <c:pt idx="504" formatCode="General">
                  <c:v>1136.3384749446811</c:v>
                </c:pt>
                <c:pt idx="505" formatCode="General">
                  <c:v>1134.5645820998136</c:v>
                </c:pt>
                <c:pt idx="506" formatCode="General">
                  <c:v>1133.8784057844637</c:v>
                </c:pt>
                <c:pt idx="507" formatCode="General">
                  <c:v>1132.7906892549458</c:v>
                </c:pt>
                <c:pt idx="508" formatCode="General">
                  <c:v>1132.4196457659048</c:v>
                </c:pt>
                <c:pt idx="509" formatCode="General">
                  <c:v>1130.3102889446436</c:v>
                </c:pt>
                <c:pt idx="510" formatCode="General">
                  <c:v>1129.9748249682505</c:v>
                </c:pt>
                <c:pt idx="511" formatCode="General">
                  <c:v>1128.9887641891548</c:v>
                </c:pt>
                <c:pt idx="512" formatCode="General">
                  <c:v>1128.571975612424</c:v>
                </c:pt>
                <c:pt idx="513" formatCode="General">
                  <c:v>1126.986145905837</c:v>
                </c:pt>
                <c:pt idx="514" formatCode="General">
                  <c:v>1125.8526842886297</c:v>
                </c:pt>
                <c:pt idx="515" formatCode="General">
                  <c:v>1125.740862963165</c:v>
                </c:pt>
                <c:pt idx="516" formatCode="General">
                  <c:v>1124.592152983394</c:v>
                </c:pt>
                <c:pt idx="517" formatCode="General">
                  <c:v>1123.4231118535383</c:v>
                </c:pt>
                <c:pt idx="518" formatCode="General">
                  <c:v>1122.1574977607818</c:v>
                </c:pt>
                <c:pt idx="519" formatCode="General">
                  <c:v>1121.6136394960231</c:v>
                </c:pt>
                <c:pt idx="520" formatCode="General">
                  <c:v>1120.5970819918009</c:v>
                </c:pt>
                <c:pt idx="521" formatCode="General">
                  <c:v>1119.9363196140562</c:v>
                </c:pt>
                <c:pt idx="522" formatCode="General">
                  <c:v>1118.6605399462576</c:v>
                </c:pt>
                <c:pt idx="523" formatCode="General">
                  <c:v>1118.3454071199487</c:v>
                </c:pt>
                <c:pt idx="524" formatCode="General">
                  <c:v>1116.8510675887419</c:v>
                </c:pt>
                <c:pt idx="525" formatCode="General">
                  <c:v>1116.4291962244899</c:v>
                </c:pt>
                <c:pt idx="526" formatCode="General">
                  <c:v>1115.1991616443811</c:v>
                </c:pt>
                <c:pt idx="527" formatCode="General">
                  <c:v>1113.1507982733733</c:v>
                </c:pt>
                <c:pt idx="528" formatCode="General">
                  <c:v>1112.6425195212623</c:v>
                </c:pt>
                <c:pt idx="529" formatCode="General">
                  <c:v>1111.5141406915757</c:v>
                </c:pt>
                <c:pt idx="530" formatCode="General">
                  <c:v>1110.7822192885355</c:v>
                </c:pt>
                <c:pt idx="531" formatCode="General">
                  <c:v>1109.7605789967924</c:v>
                </c:pt>
                <c:pt idx="532" formatCode="General">
                  <c:v>1109.1201477691325</c:v>
                </c:pt>
                <c:pt idx="533" formatCode="General">
                  <c:v>1107.6258082379256</c:v>
                </c:pt>
                <c:pt idx="534" formatCode="General">
                  <c:v>1106.5126777708024</c:v>
                </c:pt>
                <c:pt idx="535" formatCode="General">
                  <c:v>1105.5164514166647</c:v>
                </c:pt>
                <c:pt idx="536" formatCode="General">
                  <c:v>1105.0945800524125</c:v>
                </c:pt>
                <c:pt idx="537" formatCode="General">
                  <c:v>1103.5595782210371</c:v>
                </c:pt>
                <c:pt idx="538" formatCode="General">
                  <c:v>1103.1072101316581</c:v>
                </c:pt>
                <c:pt idx="539" formatCode="General">
                  <c:v>1102.1160665650414</c:v>
                </c:pt>
                <c:pt idx="540" formatCode="General">
                  <c:v>1100.6369753963984</c:v>
                </c:pt>
                <c:pt idx="541" formatCode="General">
                  <c:v>1099.9050539933583</c:v>
                </c:pt>
                <c:pt idx="542" formatCode="General">
                  <c:v>1098.3243070742926</c:v>
                </c:pt>
                <c:pt idx="543" formatCode="General">
                  <c:v>1097.7092897842383</c:v>
                </c:pt>
                <c:pt idx="544" formatCode="General">
                  <c:v>1096.9976995312827</c:v>
                </c:pt>
                <c:pt idx="545" formatCode="General">
                  <c:v>1096.2200330405528</c:v>
                </c:pt>
                <c:pt idx="546" formatCode="General">
                  <c:v>1094.2784082074884</c:v>
                </c:pt>
                <c:pt idx="547" formatCode="General">
                  <c:v>1093.7599638803351</c:v>
                </c:pt>
                <c:pt idx="548" formatCode="General">
                  <c:v>1092.102975148453</c:v>
                </c:pt>
                <c:pt idx="549" formatCode="General">
                  <c:v>1091.2998947201174</c:v>
                </c:pt>
                <c:pt idx="550" formatCode="General">
                  <c:v>1090.1765986779519</c:v>
                </c:pt>
                <c:pt idx="551" formatCode="General">
                  <c:v>1088.4687820708587</c:v>
                </c:pt>
                <c:pt idx="552" formatCode="General">
                  <c:v>1087.4979696543267</c:v>
                </c:pt>
                <c:pt idx="553" formatCode="General">
                  <c:v>1086.4000875497666</c:v>
                </c:pt>
                <c:pt idx="554" formatCode="General">
                  <c:v>1085.3479505328967</c:v>
                </c:pt>
                <c:pt idx="555" formatCode="General">
                  <c:v>1084.6261947048988</c:v>
                </c:pt>
                <c:pt idx="556" formatCode="General">
                  <c:v>1083.8942733018589</c:v>
                </c:pt>
                <c:pt idx="557" formatCode="General">
                  <c:v>1082.7455633220879</c:v>
                </c:pt>
                <c:pt idx="558" formatCode="General">
                  <c:v>1081.1190713153323</c:v>
                </c:pt>
                <c:pt idx="559" formatCode="General">
                  <c:v>1080.3515703996445</c:v>
                </c:pt>
                <c:pt idx="560" formatCode="General">
                  <c:v>1079.3197645328592</c:v>
                </c:pt>
                <c:pt idx="561" formatCode="General">
                  <c:v>1078.4760218043548</c:v>
                </c:pt>
                <c:pt idx="562" formatCode="General">
                  <c:v>1076.4581551584736</c:v>
                </c:pt>
                <c:pt idx="563" formatCode="General">
                  <c:v>1076.2751748077137</c:v>
                </c:pt>
                <c:pt idx="564" formatCode="General">
                  <c:v>1074.4402885125926</c:v>
                </c:pt>
                <c:pt idx="565" formatCode="General">
                  <c:v>1073.4694760960604</c:v>
                </c:pt>
                <c:pt idx="566" formatCode="General">
                  <c:v>1071.8531496643473</c:v>
                </c:pt>
                <c:pt idx="567" formatCode="General">
                  <c:v>1070.8518405226885</c:v>
                </c:pt>
                <c:pt idx="568" formatCode="General">
                  <c:v>1070.3689757081829</c:v>
                </c:pt>
                <c:pt idx="569" formatCode="General">
                  <c:v>1068.8187255142439</c:v>
                </c:pt>
                <c:pt idx="570" formatCode="General">
                  <c:v>1067.0549982444184</c:v>
                </c:pt>
                <c:pt idx="571" formatCode="General">
                  <c:v>1066.2976629037728</c:v>
                </c:pt>
                <c:pt idx="572" formatCode="General">
                  <c:v>1064.4831077587364</c:v>
                </c:pt>
                <c:pt idx="573" formatCode="General">
                  <c:v>1064.061236394484</c:v>
                </c:pt>
                <c:pt idx="574" formatCode="General">
                  <c:v>1063.2124108784585</c:v>
                </c:pt>
                <c:pt idx="575" formatCode="General">
                  <c:v>1061.8603893978432</c:v>
                </c:pt>
                <c:pt idx="576" formatCode="General">
                  <c:v>1059.4054030251466</c:v>
                </c:pt>
                <c:pt idx="577" formatCode="General">
                  <c:v>1058.6988955597124</c:v>
                </c:pt>
                <c:pt idx="578" formatCode="General">
                  <c:v>1057.6670896929268</c:v>
                </c:pt>
                <c:pt idx="579" formatCode="General">
                  <c:v>1056.7572707266479</c:v>
                </c:pt>
                <c:pt idx="580" formatCode="General">
                  <c:v>1055.4916566338911</c:v>
                </c:pt>
                <c:pt idx="581" formatCode="General">
                  <c:v>1053.2450645495603</c:v>
                </c:pt>
                <c:pt idx="582" formatCode="General">
                  <c:v>1052.8333587603502</c:v>
                </c:pt>
                <c:pt idx="583" formatCode="General">
                  <c:v>1051.0797970655669</c:v>
                </c:pt>
                <c:pt idx="584" formatCode="General">
                  <c:v>1049.7074444348671</c:v>
                </c:pt>
                <c:pt idx="585" formatCode="General">
                  <c:v>1048.0504557029847</c:v>
                </c:pt>
                <c:pt idx="586" formatCode="General">
                  <c:v>1046.9017457232137</c:v>
                </c:pt>
                <c:pt idx="587" formatCode="General">
                  <c:v>1045.3057504415849</c:v>
                </c:pt>
                <c:pt idx="588" formatCode="General">
                  <c:v>1044.716147089136</c:v>
                </c:pt>
                <c:pt idx="589" formatCode="General">
                  <c:v>1042.4034787670305</c:v>
                </c:pt>
                <c:pt idx="590" formatCode="General">
                  <c:v>1041.234437637175</c:v>
                </c:pt>
                <c:pt idx="591" formatCode="General">
                  <c:v>1039.4452964297441</c:v>
                </c:pt>
                <c:pt idx="592" formatCode="General">
                  <c:v>1037.9052118108475</c:v>
                </c:pt>
                <c:pt idx="593" formatCode="General">
                  <c:v>1036.3651271919509</c:v>
                </c:pt>
                <c:pt idx="594" formatCode="General">
                  <c:v>1035.094430311673</c:v>
                </c:pt>
                <c:pt idx="595" formatCode="General">
                  <c:v>1033.3561169794532</c:v>
                </c:pt>
                <c:pt idx="596" formatCode="General">
                  <c:v>1031.0282002947845</c:v>
                </c:pt>
                <c:pt idx="597" formatCode="General">
                  <c:v>1026.3571185628834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187-407F-AB71-C956BBA56614}"/>
            </c:ext>
          </c:extLst>
        </c:ser>
        <c:ser>
          <c:idx val="5"/>
          <c:order val="5"/>
          <c:tx>
            <c:strRef>
              <c:f>'46NTB3'!$B$2</c:f>
              <c:strCache>
                <c:ptCount val="1"/>
                <c:pt idx="0">
                  <c:v>AWA_4_06_Rz</c:v>
                </c:pt>
              </c:strCache>
            </c:strRef>
          </c:tx>
          <c:spPr>
            <a:ln w="28575" cap="rnd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'46NTB3'!$H$22:$H$615</c:f>
              <c:numCache>
                <c:formatCode>0.000</c:formatCode>
                <c:ptCount val="594"/>
                <c:pt idx="0">
                  <c:v>3.8897189938796777E-5</c:v>
                </c:pt>
                <c:pt idx="1">
                  <c:v>4.3920669938796773E-5</c:v>
                </c:pt>
                <c:pt idx="2">
                  <c:v>3.932188993879678E-5</c:v>
                </c:pt>
                <c:pt idx="3">
                  <c:v>4.3339629938796777E-5</c:v>
                </c:pt>
                <c:pt idx="4">
                  <c:v>3.8282293938796775E-5</c:v>
                </c:pt>
                <c:pt idx="5">
                  <c:v>4.478306993879678E-5</c:v>
                </c:pt>
                <c:pt idx="6">
                  <c:v>8.2373189938796766E-5</c:v>
                </c:pt>
                <c:pt idx="7">
                  <c:v>1.0563518993879677E-4</c:v>
                </c:pt>
                <c:pt idx="8">
                  <c:v>1.4297478993879678E-4</c:v>
                </c:pt>
                <c:pt idx="9">
                  <c:v>1.8157318993879679E-4</c:v>
                </c:pt>
                <c:pt idx="10">
                  <c:v>2.1141438993879679E-4</c:v>
                </c:pt>
                <c:pt idx="11">
                  <c:v>2.5292278993879676E-4</c:v>
                </c:pt>
                <c:pt idx="12">
                  <c:v>2.8938478993879678E-4</c:v>
                </c:pt>
                <c:pt idx="13">
                  <c:v>3.4278758993879681E-4</c:v>
                </c:pt>
                <c:pt idx="14">
                  <c:v>3.6674798993879679E-4</c:v>
                </c:pt>
                <c:pt idx="15">
                  <c:v>4.1046358993879678E-4</c:v>
                </c:pt>
                <c:pt idx="16">
                  <c:v>4.5096118993879678E-4</c:v>
                </c:pt>
                <c:pt idx="17">
                  <c:v>4.9453718993879676E-4</c:v>
                </c:pt>
                <c:pt idx="18">
                  <c:v>5.3576918993879685E-4</c:v>
                </c:pt>
                <c:pt idx="19">
                  <c:v>5.7029718993879678E-4</c:v>
                </c:pt>
                <c:pt idx="20">
                  <c:v>6.1593718993879678E-4</c:v>
                </c:pt>
                <c:pt idx="21">
                  <c:v>6.5669318993879676E-4</c:v>
                </c:pt>
                <c:pt idx="22">
                  <c:v>7.0510918993879677E-4</c:v>
                </c:pt>
                <c:pt idx="23">
                  <c:v>7.4493718993879677E-4</c:v>
                </c:pt>
                <c:pt idx="24">
                  <c:v>7.924171899387968E-4</c:v>
                </c:pt>
                <c:pt idx="25">
                  <c:v>8.3758518993879674E-4</c:v>
                </c:pt>
                <c:pt idx="26">
                  <c:v>8.8094518993879674E-4</c:v>
                </c:pt>
                <c:pt idx="27">
                  <c:v>9.3498118993879677E-4</c:v>
                </c:pt>
                <c:pt idx="28">
                  <c:v>9.7812118993879666E-4</c:v>
                </c:pt>
                <c:pt idx="29">
                  <c:v>1.0273691899387967E-3</c:v>
                </c:pt>
                <c:pt idx="30">
                  <c:v>1.0734171899387968E-3</c:v>
                </c:pt>
                <c:pt idx="31">
                  <c:v>1.1267691899387968E-3</c:v>
                </c:pt>
                <c:pt idx="32">
                  <c:v>1.1666851899387967E-3</c:v>
                </c:pt>
                <c:pt idx="33">
                  <c:v>1.2152011899387966E-3</c:v>
                </c:pt>
                <c:pt idx="34">
                  <c:v>1.2555651899387968E-3</c:v>
                </c:pt>
                <c:pt idx="35">
                  <c:v>1.3101371899387967E-3</c:v>
                </c:pt>
                <c:pt idx="36">
                  <c:v>1.3613331899387968E-3</c:v>
                </c:pt>
                <c:pt idx="37">
                  <c:v>1.4125611899387968E-3</c:v>
                </c:pt>
                <c:pt idx="38">
                  <c:v>1.4712491899387969E-3</c:v>
                </c:pt>
                <c:pt idx="39">
                  <c:v>1.5201771899387971E-3</c:v>
                </c:pt>
                <c:pt idx="40">
                  <c:v>1.5600051899387968E-3</c:v>
                </c:pt>
                <c:pt idx="41">
                  <c:v>1.6121651899387967E-3</c:v>
                </c:pt>
                <c:pt idx="42">
                  <c:v>1.6593891899387969E-3</c:v>
                </c:pt>
                <c:pt idx="43">
                  <c:v>1.7045051899387969E-3</c:v>
                </c:pt>
                <c:pt idx="44">
                  <c:v>1.7515251899387968E-3</c:v>
                </c:pt>
                <c:pt idx="45">
                  <c:v>1.805497189938797E-3</c:v>
                </c:pt>
                <c:pt idx="46">
                  <c:v>1.846509189938797E-3</c:v>
                </c:pt>
                <c:pt idx="47">
                  <c:v>1.8987611899387968E-3</c:v>
                </c:pt>
                <c:pt idx="48">
                  <c:v>1.946717189938797E-3</c:v>
                </c:pt>
                <c:pt idx="49">
                  <c:v>1.9966811899387966E-3</c:v>
                </c:pt>
                <c:pt idx="50">
                  <c:v>2.0481891899387971E-3</c:v>
                </c:pt>
                <c:pt idx="51">
                  <c:v>2.0999411899387966E-3</c:v>
                </c:pt>
                <c:pt idx="52">
                  <c:v>2.1501011899387971E-3</c:v>
                </c:pt>
                <c:pt idx="53">
                  <c:v>2.2017451899387971E-3</c:v>
                </c:pt>
                <c:pt idx="54">
                  <c:v>2.2572771899387971E-3</c:v>
                </c:pt>
                <c:pt idx="55">
                  <c:v>2.304889189938797E-3</c:v>
                </c:pt>
                <c:pt idx="56">
                  <c:v>2.3574571899387968E-3</c:v>
                </c:pt>
                <c:pt idx="57">
                  <c:v>2.4016291899387966E-3</c:v>
                </c:pt>
                <c:pt idx="58">
                  <c:v>2.4583931899387966E-3</c:v>
                </c:pt>
                <c:pt idx="59">
                  <c:v>2.5115691899387964E-3</c:v>
                </c:pt>
                <c:pt idx="60">
                  <c:v>2.5510331899387968E-3</c:v>
                </c:pt>
                <c:pt idx="61">
                  <c:v>2.5979851899387966E-3</c:v>
                </c:pt>
                <c:pt idx="62">
                  <c:v>2.6485611899387967E-3</c:v>
                </c:pt>
                <c:pt idx="63">
                  <c:v>2.7040131899387972E-3</c:v>
                </c:pt>
                <c:pt idx="64">
                  <c:v>2.7558411899387971E-3</c:v>
                </c:pt>
                <c:pt idx="65">
                  <c:v>2.8066251899387966E-3</c:v>
                </c:pt>
                <c:pt idx="66">
                  <c:v>2.8496651899387968E-3</c:v>
                </c:pt>
                <c:pt idx="67">
                  <c:v>2.8983411899387969E-3</c:v>
                </c:pt>
                <c:pt idx="68">
                  <c:v>2.9530251899387971E-3</c:v>
                </c:pt>
                <c:pt idx="69">
                  <c:v>2.9936571899387972E-3</c:v>
                </c:pt>
                <c:pt idx="70">
                  <c:v>3.045869189938797E-3</c:v>
                </c:pt>
                <c:pt idx="71">
                  <c:v>3.0916731899387965E-3</c:v>
                </c:pt>
                <c:pt idx="72">
                  <c:v>3.1410091899387971E-3</c:v>
                </c:pt>
                <c:pt idx="73">
                  <c:v>3.1916171899387968E-3</c:v>
                </c:pt>
                <c:pt idx="74">
                  <c:v>3.242393189938797E-3</c:v>
                </c:pt>
                <c:pt idx="75">
                  <c:v>3.2962731899387971E-3</c:v>
                </c:pt>
                <c:pt idx="76">
                  <c:v>3.3459931899387967E-3</c:v>
                </c:pt>
                <c:pt idx="77">
                  <c:v>3.3978411899387969E-3</c:v>
                </c:pt>
                <c:pt idx="78">
                  <c:v>3.4462171899387966E-3</c:v>
                </c:pt>
                <c:pt idx="79">
                  <c:v>3.4958891899387967E-3</c:v>
                </c:pt>
                <c:pt idx="80">
                  <c:v>3.5449091899387971E-3</c:v>
                </c:pt>
                <c:pt idx="81">
                  <c:v>3.5898851899387966E-3</c:v>
                </c:pt>
                <c:pt idx="82">
                  <c:v>3.6399771899387969E-3</c:v>
                </c:pt>
                <c:pt idx="83">
                  <c:v>3.6862411899387972E-3</c:v>
                </c:pt>
                <c:pt idx="84">
                  <c:v>3.7463411899387967E-3</c:v>
                </c:pt>
                <c:pt idx="85">
                  <c:v>3.7845411899387971E-3</c:v>
                </c:pt>
                <c:pt idx="86">
                  <c:v>3.8377171899387969E-3</c:v>
                </c:pt>
                <c:pt idx="87">
                  <c:v>3.8839571899387968E-3</c:v>
                </c:pt>
                <c:pt idx="88">
                  <c:v>3.9298931899387967E-3</c:v>
                </c:pt>
                <c:pt idx="89">
                  <c:v>3.9775691899387967E-3</c:v>
                </c:pt>
                <c:pt idx="90">
                  <c:v>4.0325171899387967E-3</c:v>
                </c:pt>
                <c:pt idx="91">
                  <c:v>4.0789771899387966E-3</c:v>
                </c:pt>
                <c:pt idx="92">
                  <c:v>4.1310171899387972E-3</c:v>
                </c:pt>
                <c:pt idx="93">
                  <c:v>4.1822971899387971E-3</c:v>
                </c:pt>
                <c:pt idx="94">
                  <c:v>4.2236571899387969E-3</c:v>
                </c:pt>
                <c:pt idx="95">
                  <c:v>4.2778571899387968E-3</c:v>
                </c:pt>
                <c:pt idx="96">
                  <c:v>4.3249771899387971E-3</c:v>
                </c:pt>
                <c:pt idx="97">
                  <c:v>4.3800971899387968E-3</c:v>
                </c:pt>
                <c:pt idx="98">
                  <c:v>4.424897189938797E-3</c:v>
                </c:pt>
                <c:pt idx="99">
                  <c:v>4.4816171899387967E-3</c:v>
                </c:pt>
                <c:pt idx="100">
                  <c:v>4.5327771899387973E-3</c:v>
                </c:pt>
                <c:pt idx="101">
                  <c:v>4.5960971899387968E-3</c:v>
                </c:pt>
                <c:pt idx="102">
                  <c:v>4.6538171899387967E-3</c:v>
                </c:pt>
                <c:pt idx="103">
                  <c:v>4.7138571899387974E-3</c:v>
                </c:pt>
                <c:pt idx="104">
                  <c:v>4.7831771899387969E-3</c:v>
                </c:pt>
                <c:pt idx="105">
                  <c:v>4.8568571899387965E-3</c:v>
                </c:pt>
                <c:pt idx="106">
                  <c:v>4.9387371899387968E-3</c:v>
                </c:pt>
                <c:pt idx="107">
                  <c:v>5.0222971899387967E-3</c:v>
                </c:pt>
                <c:pt idx="108">
                  <c:v>5.1121371899387966E-3</c:v>
                </c:pt>
                <c:pt idx="109">
                  <c:v>5.1984571899387965E-3</c:v>
                </c:pt>
                <c:pt idx="110">
                  <c:v>5.3185371899387964E-3</c:v>
                </c:pt>
                <c:pt idx="111">
                  <c:v>5.4330971899387969E-3</c:v>
                </c:pt>
                <c:pt idx="112">
                  <c:v>5.543937189938797E-3</c:v>
                </c:pt>
                <c:pt idx="113">
                  <c:v>5.6640971899387972E-3</c:v>
                </c:pt>
                <c:pt idx="114">
                  <c:v>5.7854571899387964E-3</c:v>
                </c:pt>
                <c:pt idx="115">
                  <c:v>5.9094571899387972E-3</c:v>
                </c:pt>
                <c:pt idx="116">
                  <c:v>6.047537189938796E-3</c:v>
                </c:pt>
                <c:pt idx="117">
                  <c:v>6.1936171899387967E-3</c:v>
                </c:pt>
                <c:pt idx="118">
                  <c:v>6.328657189938797E-3</c:v>
                </c:pt>
                <c:pt idx="119">
                  <c:v>6.463017189938797E-3</c:v>
                </c:pt>
                <c:pt idx="120">
                  <c:v>6.6026171899387963E-3</c:v>
                </c:pt>
                <c:pt idx="121">
                  <c:v>6.7432171899387975E-3</c:v>
                </c:pt>
                <c:pt idx="122">
                  <c:v>6.9124571899387968E-3</c:v>
                </c:pt>
                <c:pt idx="123">
                  <c:v>7.0727371899387973E-3</c:v>
                </c:pt>
                <c:pt idx="124">
                  <c:v>7.224537189938797E-3</c:v>
                </c:pt>
                <c:pt idx="125">
                  <c:v>7.3954171899387969E-3</c:v>
                </c:pt>
                <c:pt idx="126">
                  <c:v>7.5568171899387969E-3</c:v>
                </c:pt>
                <c:pt idx="127">
                  <c:v>7.7180571899387977E-3</c:v>
                </c:pt>
                <c:pt idx="128">
                  <c:v>7.8811371899387972E-3</c:v>
                </c:pt>
                <c:pt idx="129">
                  <c:v>8.0450971899387966E-3</c:v>
                </c:pt>
                <c:pt idx="130">
                  <c:v>8.2029371899387978E-3</c:v>
                </c:pt>
                <c:pt idx="131">
                  <c:v>8.3968171899387965E-3</c:v>
                </c:pt>
                <c:pt idx="132">
                  <c:v>8.5714971899387964E-3</c:v>
                </c:pt>
                <c:pt idx="133">
                  <c:v>8.7410571899387973E-3</c:v>
                </c:pt>
                <c:pt idx="134">
                  <c:v>8.9117371899387968E-3</c:v>
                </c:pt>
                <c:pt idx="135">
                  <c:v>9.0870571899387964E-3</c:v>
                </c:pt>
                <c:pt idx="136">
                  <c:v>9.2578971899387966E-3</c:v>
                </c:pt>
                <c:pt idx="137">
                  <c:v>9.4222571899387972E-3</c:v>
                </c:pt>
                <c:pt idx="138">
                  <c:v>9.6090171899387965E-3</c:v>
                </c:pt>
                <c:pt idx="139">
                  <c:v>9.7879771899387971E-3</c:v>
                </c:pt>
                <c:pt idx="140">
                  <c:v>9.9674171899387966E-3</c:v>
                </c:pt>
                <c:pt idx="141">
                  <c:v>1.0156097189938795E-2</c:v>
                </c:pt>
                <c:pt idx="142">
                  <c:v>1.0325697189938796E-2</c:v>
                </c:pt>
                <c:pt idx="143">
                  <c:v>1.0500257189938795E-2</c:v>
                </c:pt>
                <c:pt idx="144">
                  <c:v>1.0692497189938796E-2</c:v>
                </c:pt>
                <c:pt idx="145">
                  <c:v>1.0903737189938796E-2</c:v>
                </c:pt>
                <c:pt idx="146">
                  <c:v>1.1092137189938796E-2</c:v>
                </c:pt>
                <c:pt idx="147">
                  <c:v>1.1279977189938797E-2</c:v>
                </c:pt>
                <c:pt idx="148">
                  <c:v>1.1471577189938796E-2</c:v>
                </c:pt>
                <c:pt idx="149">
                  <c:v>1.1679857189938796E-2</c:v>
                </c:pt>
                <c:pt idx="150">
                  <c:v>1.1871057189938796E-2</c:v>
                </c:pt>
                <c:pt idx="151">
                  <c:v>1.2058177189938797E-2</c:v>
                </c:pt>
                <c:pt idx="152">
                  <c:v>1.2242897189938795E-2</c:v>
                </c:pt>
                <c:pt idx="153">
                  <c:v>1.2422937189938796E-2</c:v>
                </c:pt>
                <c:pt idx="154">
                  <c:v>1.2615417189938796E-2</c:v>
                </c:pt>
                <c:pt idx="155">
                  <c:v>1.2805617189938796E-2</c:v>
                </c:pt>
                <c:pt idx="156">
                  <c:v>1.3014337189938796E-2</c:v>
                </c:pt>
                <c:pt idx="157">
                  <c:v>1.3181377189938797E-2</c:v>
                </c:pt>
                <c:pt idx="158">
                  <c:v>1.3385577189938795E-2</c:v>
                </c:pt>
                <c:pt idx="159">
                  <c:v>1.3583977189938796E-2</c:v>
                </c:pt>
                <c:pt idx="160">
                  <c:v>1.3777017189938796E-2</c:v>
                </c:pt>
                <c:pt idx="161">
                  <c:v>1.3974577189938796E-2</c:v>
                </c:pt>
                <c:pt idx="162">
                  <c:v>1.4164617189938795E-2</c:v>
                </c:pt>
                <c:pt idx="163">
                  <c:v>1.4378337189938797E-2</c:v>
                </c:pt>
                <c:pt idx="164">
                  <c:v>1.4568777189938795E-2</c:v>
                </c:pt>
                <c:pt idx="165">
                  <c:v>1.4767497189938797E-2</c:v>
                </c:pt>
                <c:pt idx="166">
                  <c:v>1.4974297189938797E-2</c:v>
                </c:pt>
                <c:pt idx="167">
                  <c:v>1.5172417189938796E-2</c:v>
                </c:pt>
                <c:pt idx="168">
                  <c:v>1.5363537189938796E-2</c:v>
                </c:pt>
                <c:pt idx="169">
                  <c:v>1.5566177189938796E-2</c:v>
                </c:pt>
                <c:pt idx="170">
                  <c:v>1.5760297189938797E-2</c:v>
                </c:pt>
                <c:pt idx="171">
                  <c:v>1.5957257189938796E-2</c:v>
                </c:pt>
                <c:pt idx="172">
                  <c:v>1.6178777189938796E-2</c:v>
                </c:pt>
                <c:pt idx="173">
                  <c:v>1.6388497189938796E-2</c:v>
                </c:pt>
                <c:pt idx="174">
                  <c:v>1.6589577189938795E-2</c:v>
                </c:pt>
                <c:pt idx="175">
                  <c:v>1.6803577189938797E-2</c:v>
                </c:pt>
                <c:pt idx="176">
                  <c:v>1.7012937189938796E-2</c:v>
                </c:pt>
                <c:pt idx="177">
                  <c:v>1.7205097189938796E-2</c:v>
                </c:pt>
                <c:pt idx="178">
                  <c:v>1.7399937189938798E-2</c:v>
                </c:pt>
                <c:pt idx="179">
                  <c:v>1.7598217189938797E-2</c:v>
                </c:pt>
                <c:pt idx="180">
                  <c:v>1.7811737189938795E-2</c:v>
                </c:pt>
                <c:pt idx="181">
                  <c:v>1.8013737189938796E-2</c:v>
                </c:pt>
                <c:pt idx="182">
                  <c:v>1.8197937189938795E-2</c:v>
                </c:pt>
                <c:pt idx="183">
                  <c:v>1.8393257189938797E-2</c:v>
                </c:pt>
                <c:pt idx="184">
                  <c:v>1.8626817189938794E-2</c:v>
                </c:pt>
                <c:pt idx="185">
                  <c:v>1.8836537189938794E-2</c:v>
                </c:pt>
                <c:pt idx="186">
                  <c:v>1.9050497189938797E-2</c:v>
                </c:pt>
                <c:pt idx="187">
                  <c:v>1.9277417189938795E-2</c:v>
                </c:pt>
                <c:pt idx="188">
                  <c:v>1.9476737189938795E-2</c:v>
                </c:pt>
                <c:pt idx="189">
                  <c:v>1.9685897189938795E-2</c:v>
                </c:pt>
                <c:pt idx="190">
                  <c:v>1.9884857189938796E-2</c:v>
                </c:pt>
                <c:pt idx="191">
                  <c:v>2.0094177189938795E-2</c:v>
                </c:pt>
                <c:pt idx="192">
                  <c:v>2.0291377189938797E-2</c:v>
                </c:pt>
                <c:pt idx="193">
                  <c:v>2.0494857189938799E-2</c:v>
                </c:pt>
                <c:pt idx="194">
                  <c:v>2.0690697189938795E-2</c:v>
                </c:pt>
                <c:pt idx="195">
                  <c:v>2.0897697189938794E-2</c:v>
                </c:pt>
                <c:pt idx="196">
                  <c:v>2.1106377189938796E-2</c:v>
                </c:pt>
                <c:pt idx="197">
                  <c:v>2.1325657189938795E-2</c:v>
                </c:pt>
                <c:pt idx="198">
                  <c:v>2.1519297189938794E-2</c:v>
                </c:pt>
                <c:pt idx="199">
                  <c:v>2.1742337189938798E-2</c:v>
                </c:pt>
                <c:pt idx="200">
                  <c:v>2.1958257189938796E-2</c:v>
                </c:pt>
                <c:pt idx="201">
                  <c:v>2.2186897189938794E-2</c:v>
                </c:pt>
                <c:pt idx="202">
                  <c:v>2.2388937189938795E-2</c:v>
                </c:pt>
                <c:pt idx="203">
                  <c:v>2.2595537189938796E-2</c:v>
                </c:pt>
                <c:pt idx="204">
                  <c:v>2.2799297189938797E-2</c:v>
                </c:pt>
                <c:pt idx="205">
                  <c:v>2.3025897189938797E-2</c:v>
                </c:pt>
                <c:pt idx="206">
                  <c:v>2.3213417189938794E-2</c:v>
                </c:pt>
                <c:pt idx="207">
                  <c:v>2.3414697189938796E-2</c:v>
                </c:pt>
                <c:pt idx="208">
                  <c:v>2.3608097189938795E-2</c:v>
                </c:pt>
                <c:pt idx="209">
                  <c:v>2.3826697189938795E-2</c:v>
                </c:pt>
                <c:pt idx="210">
                  <c:v>2.4047657189938794E-2</c:v>
                </c:pt>
                <c:pt idx="211">
                  <c:v>2.4233577189938797E-2</c:v>
                </c:pt>
                <c:pt idx="212">
                  <c:v>2.4453137189938797E-2</c:v>
                </c:pt>
                <c:pt idx="213">
                  <c:v>2.4658377189938796E-2</c:v>
                </c:pt>
                <c:pt idx="214">
                  <c:v>2.4861377189938794E-2</c:v>
                </c:pt>
                <c:pt idx="215">
                  <c:v>2.5072217189938795E-2</c:v>
                </c:pt>
                <c:pt idx="216">
                  <c:v>2.5295777189938796E-2</c:v>
                </c:pt>
                <c:pt idx="217">
                  <c:v>2.5511177189938797E-2</c:v>
                </c:pt>
                <c:pt idx="218">
                  <c:v>2.5699737189938798E-2</c:v>
                </c:pt>
                <c:pt idx="219">
                  <c:v>2.5878177189938793E-2</c:v>
                </c:pt>
                <c:pt idx="220">
                  <c:v>2.6084617189938798E-2</c:v>
                </c:pt>
                <c:pt idx="221">
                  <c:v>2.6312097189938797E-2</c:v>
                </c:pt>
                <c:pt idx="222">
                  <c:v>2.6532817189938798E-2</c:v>
                </c:pt>
                <c:pt idx="223">
                  <c:v>2.6724617189938796E-2</c:v>
                </c:pt>
                <c:pt idx="224">
                  <c:v>2.6961137189938797E-2</c:v>
                </c:pt>
                <c:pt idx="225">
                  <c:v>2.7158217189938796E-2</c:v>
                </c:pt>
                <c:pt idx="226">
                  <c:v>2.7348577189938793E-2</c:v>
                </c:pt>
                <c:pt idx="227">
                  <c:v>2.7556337189938794E-2</c:v>
                </c:pt>
                <c:pt idx="228">
                  <c:v>2.7769377189938799E-2</c:v>
                </c:pt>
                <c:pt idx="229">
                  <c:v>2.7984257189938796E-2</c:v>
                </c:pt>
                <c:pt idx="230">
                  <c:v>2.8188817189938799E-2</c:v>
                </c:pt>
                <c:pt idx="231">
                  <c:v>2.8398257189938794E-2</c:v>
                </c:pt>
                <c:pt idx="232">
                  <c:v>2.8601257189938795E-2</c:v>
                </c:pt>
                <c:pt idx="233">
                  <c:v>2.8807297189938796E-2</c:v>
                </c:pt>
                <c:pt idx="234">
                  <c:v>2.8994177189938797E-2</c:v>
                </c:pt>
                <c:pt idx="235">
                  <c:v>2.9207297189938797E-2</c:v>
                </c:pt>
                <c:pt idx="236">
                  <c:v>2.9428297189938796E-2</c:v>
                </c:pt>
                <c:pt idx="237">
                  <c:v>2.9652457189938794E-2</c:v>
                </c:pt>
                <c:pt idx="238">
                  <c:v>2.9850937189938795E-2</c:v>
                </c:pt>
                <c:pt idx="239">
                  <c:v>3.0056097189938798E-2</c:v>
                </c:pt>
                <c:pt idx="240">
                  <c:v>3.0263897189938795E-2</c:v>
                </c:pt>
                <c:pt idx="241">
                  <c:v>3.0492577189938794E-2</c:v>
                </c:pt>
                <c:pt idx="242">
                  <c:v>3.0690217189938796E-2</c:v>
                </c:pt>
                <c:pt idx="243">
                  <c:v>3.0928697189938795E-2</c:v>
                </c:pt>
                <c:pt idx="244">
                  <c:v>3.1132817189938797E-2</c:v>
                </c:pt>
                <c:pt idx="245">
                  <c:v>3.1350337189938793E-2</c:v>
                </c:pt>
                <c:pt idx="246">
                  <c:v>3.1566617189938799E-2</c:v>
                </c:pt>
                <c:pt idx="247">
                  <c:v>3.1771577189938796E-2</c:v>
                </c:pt>
                <c:pt idx="248">
                  <c:v>3.1988577189938791E-2</c:v>
                </c:pt>
                <c:pt idx="249">
                  <c:v>3.2195217189938792E-2</c:v>
                </c:pt>
                <c:pt idx="250">
                  <c:v>3.2395697189938795E-2</c:v>
                </c:pt>
                <c:pt idx="251">
                  <c:v>3.2606177189938794E-2</c:v>
                </c:pt>
                <c:pt idx="252">
                  <c:v>3.2804457189938796E-2</c:v>
                </c:pt>
                <c:pt idx="253">
                  <c:v>3.3030737189938791E-2</c:v>
                </c:pt>
                <c:pt idx="254">
                  <c:v>3.3226177189938796E-2</c:v>
                </c:pt>
                <c:pt idx="255">
                  <c:v>3.3423657189938796E-2</c:v>
                </c:pt>
                <c:pt idx="256">
                  <c:v>3.3640617189938798E-2</c:v>
                </c:pt>
                <c:pt idx="257">
                  <c:v>3.3850057189938797E-2</c:v>
                </c:pt>
                <c:pt idx="258">
                  <c:v>3.4061017189938793E-2</c:v>
                </c:pt>
                <c:pt idx="259">
                  <c:v>3.4266857189938799E-2</c:v>
                </c:pt>
                <c:pt idx="260">
                  <c:v>3.4466617189938799E-2</c:v>
                </c:pt>
                <c:pt idx="261">
                  <c:v>3.4696177189938796E-2</c:v>
                </c:pt>
                <c:pt idx="262">
                  <c:v>3.4911977189938798E-2</c:v>
                </c:pt>
                <c:pt idx="263">
                  <c:v>3.5115977189938793E-2</c:v>
                </c:pt>
                <c:pt idx="264">
                  <c:v>3.5311537189938798E-2</c:v>
                </c:pt>
                <c:pt idx="265">
                  <c:v>3.5520057189938795E-2</c:v>
                </c:pt>
                <c:pt idx="266">
                  <c:v>3.5732537189938796E-2</c:v>
                </c:pt>
                <c:pt idx="267">
                  <c:v>3.5940377189938796E-2</c:v>
                </c:pt>
                <c:pt idx="268">
                  <c:v>3.61618171899388E-2</c:v>
                </c:pt>
                <c:pt idx="269">
                  <c:v>3.6363497189938795E-2</c:v>
                </c:pt>
                <c:pt idx="270">
                  <c:v>3.6559537189938797E-2</c:v>
                </c:pt>
                <c:pt idx="271">
                  <c:v>3.6781337189938791E-2</c:v>
                </c:pt>
                <c:pt idx="272">
                  <c:v>3.7031857189938795E-2</c:v>
                </c:pt>
                <c:pt idx="273">
                  <c:v>3.7209457189938795E-2</c:v>
                </c:pt>
                <c:pt idx="274">
                  <c:v>3.7415497189938793E-2</c:v>
                </c:pt>
                <c:pt idx="275">
                  <c:v>3.7618377189938795E-2</c:v>
                </c:pt>
                <c:pt idx="276">
                  <c:v>3.7826377189938795E-2</c:v>
                </c:pt>
                <c:pt idx="277">
                  <c:v>3.8036777189938795E-2</c:v>
                </c:pt>
                <c:pt idx="278">
                  <c:v>3.8252697189938796E-2</c:v>
                </c:pt>
                <c:pt idx="279">
                  <c:v>3.8479257189938797E-2</c:v>
                </c:pt>
                <c:pt idx="280">
                  <c:v>3.8681577189938796E-2</c:v>
                </c:pt>
                <c:pt idx="281">
                  <c:v>3.8895537189938795E-2</c:v>
                </c:pt>
                <c:pt idx="282">
                  <c:v>3.9114857189938797E-2</c:v>
                </c:pt>
                <c:pt idx="283">
                  <c:v>3.9325097189938797E-2</c:v>
                </c:pt>
                <c:pt idx="284">
                  <c:v>3.9532097189938796E-2</c:v>
                </c:pt>
                <c:pt idx="285">
                  <c:v>3.9736177189938798E-2</c:v>
                </c:pt>
                <c:pt idx="286">
                  <c:v>3.9974817189938797E-2</c:v>
                </c:pt>
                <c:pt idx="287">
                  <c:v>4.0173697189938802E-2</c:v>
                </c:pt>
                <c:pt idx="288">
                  <c:v>4.0389297189938798E-2</c:v>
                </c:pt>
                <c:pt idx="289">
                  <c:v>4.0610497189938789E-2</c:v>
                </c:pt>
                <c:pt idx="290">
                  <c:v>4.0791697189938796E-2</c:v>
                </c:pt>
                <c:pt idx="291">
                  <c:v>4.0998897189938793E-2</c:v>
                </c:pt>
                <c:pt idx="292">
                  <c:v>4.1198897189938792E-2</c:v>
                </c:pt>
                <c:pt idx="293">
                  <c:v>4.1434497189938801E-2</c:v>
                </c:pt>
                <c:pt idx="294">
                  <c:v>4.1640497189938799E-2</c:v>
                </c:pt>
                <c:pt idx="295">
                  <c:v>4.1849297189938801E-2</c:v>
                </c:pt>
                <c:pt idx="296">
                  <c:v>4.2054097189938799E-2</c:v>
                </c:pt>
                <c:pt idx="297">
                  <c:v>4.2289697189938795E-2</c:v>
                </c:pt>
                <c:pt idx="298">
                  <c:v>4.2503697189938794E-2</c:v>
                </c:pt>
                <c:pt idx="299">
                  <c:v>4.2722097189938794E-2</c:v>
                </c:pt>
                <c:pt idx="300">
                  <c:v>4.292489718993879E-2</c:v>
                </c:pt>
                <c:pt idx="301">
                  <c:v>4.3155297189938796E-2</c:v>
                </c:pt>
                <c:pt idx="302">
                  <c:v>4.3376097189938789E-2</c:v>
                </c:pt>
                <c:pt idx="303">
                  <c:v>4.3577297189938795E-2</c:v>
                </c:pt>
                <c:pt idx="304">
                  <c:v>4.3798097189938795E-2</c:v>
                </c:pt>
                <c:pt idx="305">
                  <c:v>4.4005697189938797E-2</c:v>
                </c:pt>
                <c:pt idx="306">
                  <c:v>4.4210497189938795E-2</c:v>
                </c:pt>
                <c:pt idx="307">
                  <c:v>4.4426497189938796E-2</c:v>
                </c:pt>
                <c:pt idx="308">
                  <c:v>4.4649697189938796E-2</c:v>
                </c:pt>
                <c:pt idx="309">
                  <c:v>4.4870097189938798E-2</c:v>
                </c:pt>
                <c:pt idx="310">
                  <c:v>4.5081697189938791E-2</c:v>
                </c:pt>
                <c:pt idx="311">
                  <c:v>4.5296897189938796E-2</c:v>
                </c:pt>
                <c:pt idx="312">
                  <c:v>4.5522097189938798E-2</c:v>
                </c:pt>
                <c:pt idx="313">
                  <c:v>4.5722497189938795E-2</c:v>
                </c:pt>
                <c:pt idx="314">
                  <c:v>4.5916097189938797E-2</c:v>
                </c:pt>
                <c:pt idx="315">
                  <c:v>4.6131697189938793E-2</c:v>
                </c:pt>
                <c:pt idx="316">
                  <c:v>4.6384497189938791E-2</c:v>
                </c:pt>
                <c:pt idx="317">
                  <c:v>4.6595697189938799E-2</c:v>
                </c:pt>
                <c:pt idx="318">
                  <c:v>4.6802497189938792E-2</c:v>
                </c:pt>
                <c:pt idx="319">
                  <c:v>4.7008497189938797E-2</c:v>
                </c:pt>
                <c:pt idx="320">
                  <c:v>4.7233697189938792E-2</c:v>
                </c:pt>
                <c:pt idx="321">
                  <c:v>4.7435697189938793E-2</c:v>
                </c:pt>
                <c:pt idx="322">
                  <c:v>4.7658497189938795E-2</c:v>
                </c:pt>
                <c:pt idx="323">
                  <c:v>4.7907697189938793E-2</c:v>
                </c:pt>
                <c:pt idx="324">
                  <c:v>4.8115297189938795E-2</c:v>
                </c:pt>
                <c:pt idx="325">
                  <c:v>4.8345697189938794E-2</c:v>
                </c:pt>
                <c:pt idx="326">
                  <c:v>4.8549297189938799E-2</c:v>
                </c:pt>
                <c:pt idx="327">
                  <c:v>4.8772497189938792E-2</c:v>
                </c:pt>
                <c:pt idx="328">
                  <c:v>4.8980897189938789E-2</c:v>
                </c:pt>
                <c:pt idx="329">
                  <c:v>4.9185697189938794E-2</c:v>
                </c:pt>
                <c:pt idx="330">
                  <c:v>4.9407297189938797E-2</c:v>
                </c:pt>
                <c:pt idx="331">
                  <c:v>4.9629297189938797E-2</c:v>
                </c:pt>
                <c:pt idx="332">
                  <c:v>4.9844897189938793E-2</c:v>
                </c:pt>
                <c:pt idx="333">
                  <c:v>5.0062897189938796E-2</c:v>
                </c:pt>
                <c:pt idx="334">
                  <c:v>5.0309697189938794E-2</c:v>
                </c:pt>
                <c:pt idx="335">
                  <c:v>5.0528897189938797E-2</c:v>
                </c:pt>
                <c:pt idx="336">
                  <c:v>5.0740097189938799E-2</c:v>
                </c:pt>
                <c:pt idx="337">
                  <c:v>5.0967297189938796E-2</c:v>
                </c:pt>
                <c:pt idx="338">
                  <c:v>5.1190097189938798E-2</c:v>
                </c:pt>
                <c:pt idx="339">
                  <c:v>5.1417697189938799E-2</c:v>
                </c:pt>
                <c:pt idx="340">
                  <c:v>5.1634097189938791E-2</c:v>
                </c:pt>
                <c:pt idx="341">
                  <c:v>5.1878497189938796E-2</c:v>
                </c:pt>
                <c:pt idx="342">
                  <c:v>5.21056971899388E-2</c:v>
                </c:pt>
                <c:pt idx="343">
                  <c:v>5.2338897189938803E-2</c:v>
                </c:pt>
                <c:pt idx="344">
                  <c:v>5.2577297189938796E-2</c:v>
                </c:pt>
                <c:pt idx="345">
                  <c:v>5.2786497189938796E-2</c:v>
                </c:pt>
                <c:pt idx="346">
                  <c:v>5.3001697189938801E-2</c:v>
                </c:pt>
                <c:pt idx="347">
                  <c:v>5.3224497189938796E-2</c:v>
                </c:pt>
                <c:pt idx="348">
                  <c:v>5.3436897189938798E-2</c:v>
                </c:pt>
                <c:pt idx="349">
                  <c:v>5.3664497189938799E-2</c:v>
                </c:pt>
                <c:pt idx="350">
                  <c:v>5.3904497189938796E-2</c:v>
                </c:pt>
                <c:pt idx="351">
                  <c:v>5.4135297189938793E-2</c:v>
                </c:pt>
                <c:pt idx="352">
                  <c:v>5.4362097189938792E-2</c:v>
                </c:pt>
                <c:pt idx="353">
                  <c:v>5.4584497189938797E-2</c:v>
                </c:pt>
                <c:pt idx="354">
                  <c:v>5.4806897189938794E-2</c:v>
                </c:pt>
                <c:pt idx="355">
                  <c:v>5.5041697189938794E-2</c:v>
                </c:pt>
                <c:pt idx="356">
                  <c:v>5.5259297189938793E-2</c:v>
                </c:pt>
                <c:pt idx="357">
                  <c:v>5.5500097189938799E-2</c:v>
                </c:pt>
                <c:pt idx="358">
                  <c:v>5.5727297189938796E-2</c:v>
                </c:pt>
                <c:pt idx="359">
                  <c:v>5.5944497189938797E-2</c:v>
                </c:pt>
                <c:pt idx="360">
                  <c:v>5.6182497189938792E-2</c:v>
                </c:pt>
                <c:pt idx="361">
                  <c:v>5.6407297189938796E-2</c:v>
                </c:pt>
                <c:pt idx="362">
                  <c:v>5.662449718993879E-2</c:v>
                </c:pt>
                <c:pt idx="363">
                  <c:v>5.684289718993879E-2</c:v>
                </c:pt>
                <c:pt idx="364">
                  <c:v>5.7067697189938801E-2</c:v>
                </c:pt>
                <c:pt idx="365">
                  <c:v>5.7324097189938791E-2</c:v>
                </c:pt>
                <c:pt idx="366">
                  <c:v>5.7548497189938798E-2</c:v>
                </c:pt>
                <c:pt idx="367">
                  <c:v>5.7759697189938793E-2</c:v>
                </c:pt>
                <c:pt idx="368">
                  <c:v>5.7979697189938798E-2</c:v>
                </c:pt>
                <c:pt idx="369">
                  <c:v>5.8224497189938794E-2</c:v>
                </c:pt>
                <c:pt idx="370">
                  <c:v>5.8471697189938797E-2</c:v>
                </c:pt>
                <c:pt idx="371">
                  <c:v>5.8702897189938791E-2</c:v>
                </c:pt>
                <c:pt idx="372">
                  <c:v>5.8940497189938795E-2</c:v>
                </c:pt>
                <c:pt idx="373">
                  <c:v>5.9175297189938796E-2</c:v>
                </c:pt>
                <c:pt idx="374">
                  <c:v>5.9404097189938797E-2</c:v>
                </c:pt>
                <c:pt idx="375">
                  <c:v>5.9638097189938802E-2</c:v>
                </c:pt>
                <c:pt idx="376">
                  <c:v>5.9891697189938801E-2</c:v>
                </c:pt>
                <c:pt idx="377">
                  <c:v>6.0143697189938797E-2</c:v>
                </c:pt>
                <c:pt idx="378">
                  <c:v>6.0354097189938803E-2</c:v>
                </c:pt>
                <c:pt idx="379">
                  <c:v>6.06128971899388E-2</c:v>
                </c:pt>
                <c:pt idx="380">
                  <c:v>6.0873697189938791E-2</c:v>
                </c:pt>
                <c:pt idx="381">
                  <c:v>6.1090897189938792E-2</c:v>
                </c:pt>
                <c:pt idx="382">
                  <c:v>6.1327697189938794E-2</c:v>
                </c:pt>
                <c:pt idx="383">
                  <c:v>6.15452971899388E-2</c:v>
                </c:pt>
                <c:pt idx="384">
                  <c:v>6.1800897189938794E-2</c:v>
                </c:pt>
                <c:pt idx="385">
                  <c:v>6.2054897189938799E-2</c:v>
                </c:pt>
                <c:pt idx="386">
                  <c:v>6.2279297189938791E-2</c:v>
                </c:pt>
                <c:pt idx="387">
                  <c:v>6.2508097189938799E-2</c:v>
                </c:pt>
                <c:pt idx="388">
                  <c:v>6.2764097189938792E-2</c:v>
                </c:pt>
                <c:pt idx="389">
                  <c:v>6.2990897189938805E-2</c:v>
                </c:pt>
                <c:pt idx="390">
                  <c:v>6.3244497189938798E-2</c:v>
                </c:pt>
                <c:pt idx="391">
                  <c:v>6.3463297189938789E-2</c:v>
                </c:pt>
                <c:pt idx="392">
                  <c:v>6.3694497189938803E-2</c:v>
                </c:pt>
                <c:pt idx="393">
                  <c:v>6.3946897189938789E-2</c:v>
                </c:pt>
                <c:pt idx="394">
                  <c:v>6.4180097189938792E-2</c:v>
                </c:pt>
                <c:pt idx="395">
                  <c:v>6.4423697189938803E-2</c:v>
                </c:pt>
                <c:pt idx="396">
                  <c:v>6.4643697189938787E-2</c:v>
                </c:pt>
                <c:pt idx="397">
                  <c:v>6.4873697189938795E-2</c:v>
                </c:pt>
                <c:pt idx="398">
                  <c:v>6.5141697189938799E-2</c:v>
                </c:pt>
                <c:pt idx="399">
                  <c:v>6.53892971899388E-2</c:v>
                </c:pt>
                <c:pt idx="400">
                  <c:v>6.5644097189938799E-2</c:v>
                </c:pt>
                <c:pt idx="401">
                  <c:v>6.5902497189938791E-2</c:v>
                </c:pt>
                <c:pt idx="402">
                  <c:v>6.6185297189938791E-2</c:v>
                </c:pt>
                <c:pt idx="403">
                  <c:v>6.6426097189938804E-2</c:v>
                </c:pt>
                <c:pt idx="404">
                  <c:v>6.6646897189938797E-2</c:v>
                </c:pt>
                <c:pt idx="405">
                  <c:v>6.6879297189938805E-2</c:v>
                </c:pt>
                <c:pt idx="406">
                  <c:v>6.7112097189938796E-2</c:v>
                </c:pt>
                <c:pt idx="407">
                  <c:v>6.7362497189938794E-2</c:v>
                </c:pt>
                <c:pt idx="408">
                  <c:v>6.7608897189938788E-2</c:v>
                </c:pt>
                <c:pt idx="409">
                  <c:v>6.7850897189938794E-2</c:v>
                </c:pt>
                <c:pt idx="410">
                  <c:v>6.8081697189938797E-2</c:v>
                </c:pt>
                <c:pt idx="411">
                  <c:v>6.8371297189938798E-2</c:v>
                </c:pt>
                <c:pt idx="412">
                  <c:v>6.8608497189938791E-2</c:v>
                </c:pt>
                <c:pt idx="413">
                  <c:v>6.8841297189938797E-2</c:v>
                </c:pt>
                <c:pt idx="414">
                  <c:v>6.90860971899388E-2</c:v>
                </c:pt>
                <c:pt idx="415">
                  <c:v>6.9320897189938793E-2</c:v>
                </c:pt>
                <c:pt idx="416">
                  <c:v>6.9588897189938798E-2</c:v>
                </c:pt>
                <c:pt idx="417">
                  <c:v>6.9817697189938799E-2</c:v>
                </c:pt>
                <c:pt idx="418">
                  <c:v>7.0094897189938804E-2</c:v>
                </c:pt>
                <c:pt idx="419">
                  <c:v>7.0322897189938796E-2</c:v>
                </c:pt>
                <c:pt idx="420">
                  <c:v>7.0567297189938788E-2</c:v>
                </c:pt>
                <c:pt idx="421">
                  <c:v>7.0824897189938799E-2</c:v>
                </c:pt>
                <c:pt idx="422">
                  <c:v>7.1049697189938796E-2</c:v>
                </c:pt>
                <c:pt idx="423">
                  <c:v>7.1300497189938791E-2</c:v>
                </c:pt>
                <c:pt idx="424">
                  <c:v>7.1559297189938795E-2</c:v>
                </c:pt>
                <c:pt idx="425">
                  <c:v>7.1795297189938795E-2</c:v>
                </c:pt>
                <c:pt idx="426">
                  <c:v>7.2052097189938796E-2</c:v>
                </c:pt>
                <c:pt idx="427">
                  <c:v>7.2281297189938795E-2</c:v>
                </c:pt>
                <c:pt idx="428">
                  <c:v>7.2546497189938788E-2</c:v>
                </c:pt>
                <c:pt idx="429">
                  <c:v>7.2816497189938795E-2</c:v>
                </c:pt>
                <c:pt idx="430">
                  <c:v>7.3082897189938795E-2</c:v>
                </c:pt>
                <c:pt idx="431">
                  <c:v>7.33180971899388E-2</c:v>
                </c:pt>
                <c:pt idx="432" formatCode="General">
                  <c:v>7.3574897189938801E-2</c:v>
                </c:pt>
                <c:pt idx="433" formatCode="General">
                  <c:v>7.3822897189938799E-2</c:v>
                </c:pt>
                <c:pt idx="434" formatCode="General">
                  <c:v>7.4084097189938788E-2</c:v>
                </c:pt>
                <c:pt idx="435" formatCode="General">
                  <c:v>7.4359697189938789E-2</c:v>
                </c:pt>
                <c:pt idx="436" formatCode="General">
                  <c:v>7.4593297189938804E-2</c:v>
                </c:pt>
                <c:pt idx="437" formatCode="General">
                  <c:v>7.4880097189938793E-2</c:v>
                </c:pt>
                <c:pt idx="438" formatCode="General">
                  <c:v>7.513769718993879E-2</c:v>
                </c:pt>
                <c:pt idx="439" formatCode="General">
                  <c:v>7.5385697189938788E-2</c:v>
                </c:pt>
                <c:pt idx="440" formatCode="General">
                  <c:v>7.5640497189938788E-2</c:v>
                </c:pt>
                <c:pt idx="441" formatCode="General">
                  <c:v>7.5885697189938789E-2</c:v>
                </c:pt>
                <c:pt idx="442" formatCode="General">
                  <c:v>7.6118497189938794E-2</c:v>
                </c:pt>
                <c:pt idx="443" formatCode="General">
                  <c:v>7.6354097189938797E-2</c:v>
                </c:pt>
                <c:pt idx="444" formatCode="General">
                  <c:v>7.66104971899388E-2</c:v>
                </c:pt>
                <c:pt idx="445" formatCode="General">
                  <c:v>7.68652971899388E-2</c:v>
                </c:pt>
                <c:pt idx="446" formatCode="General">
                  <c:v>7.7138097189938803E-2</c:v>
                </c:pt>
                <c:pt idx="447" formatCode="General">
                  <c:v>7.7416897189938799E-2</c:v>
                </c:pt>
                <c:pt idx="448" formatCode="General">
                  <c:v>7.7677697189938805E-2</c:v>
                </c:pt>
                <c:pt idx="449" formatCode="General">
                  <c:v>7.7968097189938787E-2</c:v>
                </c:pt>
                <c:pt idx="450" formatCode="General">
                  <c:v>7.8230897189938794E-2</c:v>
                </c:pt>
                <c:pt idx="451" formatCode="General">
                  <c:v>7.8462897189938791E-2</c:v>
                </c:pt>
                <c:pt idx="452" formatCode="General">
                  <c:v>7.8741297189938789E-2</c:v>
                </c:pt>
                <c:pt idx="453" formatCode="General">
                  <c:v>7.8996897189938797E-2</c:v>
                </c:pt>
                <c:pt idx="454" formatCode="General">
                  <c:v>7.9250097189938792E-2</c:v>
                </c:pt>
                <c:pt idx="455" formatCode="General">
                  <c:v>7.9498097189938791E-2</c:v>
                </c:pt>
                <c:pt idx="456" formatCode="General">
                  <c:v>7.9738097189938795E-2</c:v>
                </c:pt>
                <c:pt idx="457" formatCode="General">
                  <c:v>7.9992097189938799E-2</c:v>
                </c:pt>
                <c:pt idx="458" formatCode="General">
                  <c:v>8.0236897189938802E-2</c:v>
                </c:pt>
                <c:pt idx="459" formatCode="General">
                  <c:v>8.0509297189938808E-2</c:v>
                </c:pt>
                <c:pt idx="460" formatCode="General">
                  <c:v>8.0758097189938816E-2</c:v>
                </c:pt>
                <c:pt idx="461" formatCode="General">
                  <c:v>8.1009297189938809E-2</c:v>
                </c:pt>
                <c:pt idx="462" formatCode="General">
                  <c:v>8.1266497189938794E-2</c:v>
                </c:pt>
                <c:pt idx="463" formatCode="General">
                  <c:v>8.1543697189938799E-2</c:v>
                </c:pt>
                <c:pt idx="464" formatCode="General">
                  <c:v>8.1774897189938814E-2</c:v>
                </c:pt>
                <c:pt idx="465" formatCode="General">
                  <c:v>8.2020097189938801E-2</c:v>
                </c:pt>
                <c:pt idx="466" formatCode="General">
                  <c:v>8.2264097189938795E-2</c:v>
                </c:pt>
                <c:pt idx="467" formatCode="General">
                  <c:v>8.2541697189938812E-2</c:v>
                </c:pt>
                <c:pt idx="468" formatCode="General">
                  <c:v>8.2820097189938796E-2</c:v>
                </c:pt>
                <c:pt idx="469" formatCode="General">
                  <c:v>8.3107697189938795E-2</c:v>
                </c:pt>
                <c:pt idx="470" formatCode="General">
                  <c:v>8.3358497189938804E-2</c:v>
                </c:pt>
                <c:pt idx="471" formatCode="General">
                  <c:v>8.3608897189938802E-2</c:v>
                </c:pt>
                <c:pt idx="472" formatCode="General">
                  <c:v>8.3848097189938797E-2</c:v>
                </c:pt>
                <c:pt idx="473" formatCode="General">
                  <c:v>8.4128497189938811E-2</c:v>
                </c:pt>
                <c:pt idx="474" formatCode="General">
                  <c:v>8.4398497189938804E-2</c:v>
                </c:pt>
                <c:pt idx="475" formatCode="General">
                  <c:v>8.4652897189938792E-2</c:v>
                </c:pt>
                <c:pt idx="476" formatCode="General">
                  <c:v>8.4914497189938806E-2</c:v>
                </c:pt>
                <c:pt idx="477" formatCode="General">
                  <c:v>8.5174497189938803E-2</c:v>
                </c:pt>
                <c:pt idx="478" formatCode="General">
                  <c:v>8.54132971899388E-2</c:v>
                </c:pt>
                <c:pt idx="479" formatCode="General">
                  <c:v>8.5686497189938801E-2</c:v>
                </c:pt>
                <c:pt idx="480" formatCode="General">
                  <c:v>8.5940497189938792E-2</c:v>
                </c:pt>
                <c:pt idx="481" formatCode="General">
                  <c:v>8.6200097189938804E-2</c:v>
                </c:pt>
                <c:pt idx="482" formatCode="General">
                  <c:v>8.6439297189938813E-2</c:v>
                </c:pt>
                <c:pt idx="483" formatCode="General">
                  <c:v>8.6692097189938797E-2</c:v>
                </c:pt>
                <c:pt idx="484" formatCode="General">
                  <c:v>8.6963697189938807E-2</c:v>
                </c:pt>
                <c:pt idx="485" formatCode="General">
                  <c:v>8.7206097189938811E-2</c:v>
                </c:pt>
                <c:pt idx="486" formatCode="General">
                  <c:v>8.7468097189938809E-2</c:v>
                </c:pt>
                <c:pt idx="487" formatCode="General">
                  <c:v>8.7749297189938791E-2</c:v>
                </c:pt>
                <c:pt idx="488" formatCode="General">
                  <c:v>8.8017697189938793E-2</c:v>
                </c:pt>
                <c:pt idx="489" formatCode="General">
                  <c:v>8.82804971899388E-2</c:v>
                </c:pt>
                <c:pt idx="490" formatCode="General">
                  <c:v>8.85492971899388E-2</c:v>
                </c:pt>
                <c:pt idx="491" formatCode="General">
                  <c:v>8.8794897189938812E-2</c:v>
                </c:pt>
                <c:pt idx="492" formatCode="General">
                  <c:v>8.904769718993881E-2</c:v>
                </c:pt>
                <c:pt idx="493" formatCode="General">
                  <c:v>8.9326097189938808E-2</c:v>
                </c:pt>
                <c:pt idx="494" formatCode="General">
                  <c:v>8.9570497189938814E-2</c:v>
                </c:pt>
                <c:pt idx="495" formatCode="General">
                  <c:v>8.9850097189938805E-2</c:v>
                </c:pt>
                <c:pt idx="496" formatCode="General">
                  <c:v>9.0114097189938805E-2</c:v>
                </c:pt>
                <c:pt idx="497" formatCode="General">
                  <c:v>9.0357697189938802E-2</c:v>
                </c:pt>
                <c:pt idx="498" formatCode="General">
                  <c:v>9.0604097189938809E-2</c:v>
                </c:pt>
                <c:pt idx="499" formatCode="General">
                  <c:v>9.0873297189938806E-2</c:v>
                </c:pt>
                <c:pt idx="500" formatCode="General">
                  <c:v>9.1147297189938803E-2</c:v>
                </c:pt>
                <c:pt idx="501" formatCode="General">
                  <c:v>9.14328971899388E-2</c:v>
                </c:pt>
                <c:pt idx="502" formatCode="General">
                  <c:v>9.1696497189938816E-2</c:v>
                </c:pt>
                <c:pt idx="503" formatCode="General">
                  <c:v>9.1942097189938801E-2</c:v>
                </c:pt>
                <c:pt idx="504" formatCode="General">
                  <c:v>9.22016971899388E-2</c:v>
                </c:pt>
                <c:pt idx="505" formatCode="General">
                  <c:v>9.2461297189938813E-2</c:v>
                </c:pt>
                <c:pt idx="506" formatCode="General">
                  <c:v>9.2702497189938809E-2</c:v>
                </c:pt>
                <c:pt idx="507" formatCode="General">
                  <c:v>9.2946897189938815E-2</c:v>
                </c:pt>
                <c:pt idx="508" formatCode="General">
                  <c:v>9.3206897189938812E-2</c:v>
                </c:pt>
                <c:pt idx="509" formatCode="General">
                  <c:v>9.3484097189938803E-2</c:v>
                </c:pt>
                <c:pt idx="510" formatCode="General">
                  <c:v>9.3769297189938802E-2</c:v>
                </c:pt>
                <c:pt idx="511" formatCode="General">
                  <c:v>9.4016097189938808E-2</c:v>
                </c:pt>
                <c:pt idx="512" formatCode="General">
                  <c:v>9.4295297189938801E-2</c:v>
                </c:pt>
                <c:pt idx="513" formatCode="General">
                  <c:v>9.4592497189938812E-2</c:v>
                </c:pt>
                <c:pt idx="514" formatCode="General">
                  <c:v>9.4850897189938804E-2</c:v>
                </c:pt>
                <c:pt idx="515" formatCode="General">
                  <c:v>9.5088097189938811E-2</c:v>
                </c:pt>
                <c:pt idx="516" formatCode="General">
                  <c:v>9.5344497189938801E-2</c:v>
                </c:pt>
                <c:pt idx="517" formatCode="General">
                  <c:v>9.5621297189938795E-2</c:v>
                </c:pt>
                <c:pt idx="518" formatCode="General">
                  <c:v>9.5870097189938802E-2</c:v>
                </c:pt>
                <c:pt idx="519" formatCode="General">
                  <c:v>9.6133297189938793E-2</c:v>
                </c:pt>
                <c:pt idx="520" formatCode="General">
                  <c:v>9.6385697189938793E-2</c:v>
                </c:pt>
                <c:pt idx="521" formatCode="General">
                  <c:v>9.6653697189938798E-2</c:v>
                </c:pt>
                <c:pt idx="522" formatCode="General">
                  <c:v>9.692969718993881E-2</c:v>
                </c:pt>
                <c:pt idx="523" formatCode="General">
                  <c:v>9.7188897189938797E-2</c:v>
                </c:pt>
                <c:pt idx="524" formatCode="General">
                  <c:v>9.7463297189938805E-2</c:v>
                </c:pt>
                <c:pt idx="525" formatCode="General">
                  <c:v>9.7745697189938807E-2</c:v>
                </c:pt>
                <c:pt idx="526" formatCode="General">
                  <c:v>9.8027697189938812E-2</c:v>
                </c:pt>
                <c:pt idx="527" formatCode="General">
                  <c:v>9.8276897189938803E-2</c:v>
                </c:pt>
                <c:pt idx="528" formatCode="General">
                  <c:v>9.8534897189938811E-2</c:v>
                </c:pt>
                <c:pt idx="529" formatCode="General">
                  <c:v>9.8786897189938813E-2</c:v>
                </c:pt>
                <c:pt idx="530" formatCode="General">
                  <c:v>9.90484971899388E-2</c:v>
                </c:pt>
                <c:pt idx="531" formatCode="General">
                  <c:v>9.9313697189938793E-2</c:v>
                </c:pt>
                <c:pt idx="532" formatCode="General">
                  <c:v>9.9598097189938811E-2</c:v>
                </c:pt>
                <c:pt idx="533" formatCode="General">
                  <c:v>9.985769718993881E-2</c:v>
                </c:pt>
                <c:pt idx="534" formatCode="General">
                  <c:v>0.1001412971899388</c:v>
                </c:pt>
                <c:pt idx="535" formatCode="General">
                  <c:v>0.1004292971899388</c:v>
                </c:pt>
                <c:pt idx="536" formatCode="General">
                  <c:v>0.1006792971899388</c:v>
                </c:pt>
                <c:pt idx="537" formatCode="General">
                  <c:v>0.10093489718993881</c:v>
                </c:pt>
                <c:pt idx="538" formatCode="General">
                  <c:v>0.10118809718993881</c:v>
                </c:pt>
                <c:pt idx="539" formatCode="General">
                  <c:v>0.10144449718993881</c:v>
                </c:pt>
                <c:pt idx="540" formatCode="General">
                  <c:v>0.10172369718993882</c:v>
                </c:pt>
                <c:pt idx="541" formatCode="General">
                  <c:v>0.10197249718993881</c:v>
                </c:pt>
                <c:pt idx="542" formatCode="General">
                  <c:v>0.10223849718993881</c:v>
                </c:pt>
                <c:pt idx="543" formatCode="General">
                  <c:v>0.1024948971899388</c:v>
                </c:pt>
                <c:pt idx="544" formatCode="General">
                  <c:v>0.1027776971899388</c:v>
                </c:pt>
                <c:pt idx="545" formatCode="General">
                  <c:v>0.10302689718993881</c:v>
                </c:pt>
                <c:pt idx="546" formatCode="General">
                  <c:v>0.1032848971899388</c:v>
                </c:pt>
                <c:pt idx="547" formatCode="General">
                  <c:v>0.10356129718993881</c:v>
                </c:pt>
                <c:pt idx="548" formatCode="General">
                  <c:v>0.1038320971899388</c:v>
                </c:pt>
                <c:pt idx="549" formatCode="General">
                  <c:v>0.10409449718993879</c:v>
                </c:pt>
                <c:pt idx="550" formatCode="General">
                  <c:v>0.10434809718993882</c:v>
                </c:pt>
                <c:pt idx="551" formatCode="General">
                  <c:v>0.10460049718993882</c:v>
                </c:pt>
                <c:pt idx="552" formatCode="General">
                  <c:v>0.10486369718993881</c:v>
                </c:pt>
                <c:pt idx="553" formatCode="General">
                  <c:v>0.10511609718993881</c:v>
                </c:pt>
                <c:pt idx="554" formatCode="General">
                  <c:v>0.10536729718993881</c:v>
                </c:pt>
                <c:pt idx="555" formatCode="General">
                  <c:v>0.10562089718993879</c:v>
                </c:pt>
                <c:pt idx="556" formatCode="General">
                  <c:v>0.1059052971899388</c:v>
                </c:pt>
                <c:pt idx="557" formatCode="General">
                  <c:v>0.10617089718993881</c:v>
                </c:pt>
                <c:pt idx="558" formatCode="General">
                  <c:v>0.10646209718993881</c:v>
                </c:pt>
                <c:pt idx="559" formatCode="General">
                  <c:v>0.10674209718993881</c:v>
                </c:pt>
                <c:pt idx="560" formatCode="General">
                  <c:v>0.1069912971899388</c:v>
                </c:pt>
                <c:pt idx="561" formatCode="General">
                  <c:v>0.10727289718993881</c:v>
                </c:pt>
                <c:pt idx="562" formatCode="General">
                  <c:v>0.10753409718993881</c:v>
                </c:pt>
                <c:pt idx="563" formatCode="General">
                  <c:v>0.1078252971899388</c:v>
                </c:pt>
                <c:pt idx="564" formatCode="General">
                  <c:v>0.10807609718993881</c:v>
                </c:pt>
                <c:pt idx="565" formatCode="General">
                  <c:v>0.1083388971899388</c:v>
                </c:pt>
                <c:pt idx="566" formatCode="General">
                  <c:v>0.1086264971899388</c:v>
                </c:pt>
                <c:pt idx="567" formatCode="General">
                  <c:v>0.10887849718993881</c:v>
                </c:pt>
                <c:pt idx="568" formatCode="General">
                  <c:v>0.1091292971899388</c:v>
                </c:pt>
                <c:pt idx="569" formatCode="General">
                  <c:v>0.10938529718993881</c:v>
                </c:pt>
                <c:pt idx="570" formatCode="General">
                  <c:v>0.10968249718993879</c:v>
                </c:pt>
                <c:pt idx="571" formatCode="General">
                  <c:v>0.10994249718993881</c:v>
                </c:pt>
                <c:pt idx="572" formatCode="General">
                  <c:v>0.11020329718993879</c:v>
                </c:pt>
                <c:pt idx="573" formatCode="General">
                  <c:v>0.11048809718993879</c:v>
                </c:pt>
                <c:pt idx="574" formatCode="General">
                  <c:v>0.1107600971899388</c:v>
                </c:pt>
                <c:pt idx="575" formatCode="General">
                  <c:v>0.11102129718993881</c:v>
                </c:pt>
                <c:pt idx="576" formatCode="General">
                  <c:v>0.11130649718993882</c:v>
                </c:pt>
                <c:pt idx="577" formatCode="General">
                  <c:v>0.11154769718993882</c:v>
                </c:pt>
                <c:pt idx="578" formatCode="General">
                  <c:v>0.11185049718993881</c:v>
                </c:pt>
                <c:pt idx="579" formatCode="General">
                  <c:v>0.11214689718993881</c:v>
                </c:pt>
                <c:pt idx="580" formatCode="General">
                  <c:v>0.1124156971899388</c:v>
                </c:pt>
                <c:pt idx="581" formatCode="General">
                  <c:v>0.1126908971899388</c:v>
                </c:pt>
                <c:pt idx="582" formatCode="General">
                  <c:v>0.11298169718993881</c:v>
                </c:pt>
                <c:pt idx="583" formatCode="General">
                  <c:v>0.11324369718993881</c:v>
                </c:pt>
                <c:pt idx="584" formatCode="General">
                  <c:v>0.11354969718993881</c:v>
                </c:pt>
                <c:pt idx="585" formatCode="General">
                  <c:v>0.11382569718993879</c:v>
                </c:pt>
                <c:pt idx="586" formatCode="General">
                  <c:v>0.11411289718993882</c:v>
                </c:pt>
                <c:pt idx="587" formatCode="General">
                  <c:v>0.11437209718993881</c:v>
                </c:pt>
                <c:pt idx="588" formatCode="General">
                  <c:v>0.11462769718993882</c:v>
                </c:pt>
                <c:pt idx="589" formatCode="General">
                  <c:v>0.11489369718993882</c:v>
                </c:pt>
                <c:pt idx="590" formatCode="General">
                  <c:v>0.1151608971899388</c:v>
                </c:pt>
                <c:pt idx="591" formatCode="General">
                  <c:v>0.11544649718993881</c:v>
                </c:pt>
                <c:pt idx="592" formatCode="General">
                  <c:v>0.1157092971899388</c:v>
                </c:pt>
                <c:pt idx="593" formatCode="General">
                  <c:v>0.11608609718993881</c:v>
                </c:pt>
              </c:numCache>
            </c:numRef>
          </c:xVal>
          <c:yVal>
            <c:numRef>
              <c:f>'46NTB3'!$I$22:$I$615</c:f>
              <c:numCache>
                <c:formatCode>0.000</c:formatCode>
                <c:ptCount val="594"/>
                <c:pt idx="0">
                  <c:v>8.1684098871473232</c:v>
                </c:pt>
                <c:pt idx="1">
                  <c:v>8.2384683436063888</c:v>
                </c:pt>
                <c:pt idx="2">
                  <c:v>8.2846155442739882</c:v>
                </c:pt>
                <c:pt idx="3">
                  <c:v>8.0753539808506112</c:v>
                </c:pt>
                <c:pt idx="4">
                  <c:v>8.1839445883621593</c:v>
                </c:pt>
                <c:pt idx="5">
                  <c:v>8.6732369096320543</c:v>
                </c:pt>
                <c:pt idx="6">
                  <c:v>13.57727809476906</c:v>
                </c:pt>
                <c:pt idx="7">
                  <c:v>18.107318809809026</c:v>
                </c:pt>
                <c:pt idx="8">
                  <c:v>23.941056018956775</c:v>
                </c:pt>
                <c:pt idx="9">
                  <c:v>30.648391719950588</c:v>
                </c:pt>
                <c:pt idx="10">
                  <c:v>35.393329135129115</c:v>
                </c:pt>
                <c:pt idx="11">
                  <c:v>42.311804778451368</c:v>
                </c:pt>
                <c:pt idx="12">
                  <c:v>49.556610681280041</c:v>
                </c:pt>
                <c:pt idx="13">
                  <c:v>57.062612785907177</c:v>
                </c:pt>
                <c:pt idx="14">
                  <c:v>64.697461530022068</c:v>
                </c:pt>
                <c:pt idx="15">
                  <c:v>72.116042865067669</c:v>
                </c:pt>
                <c:pt idx="16">
                  <c:v>80.470259962823832</c:v>
                </c:pt>
                <c:pt idx="17">
                  <c:v>89.401190151431393</c:v>
                </c:pt>
                <c:pt idx="18">
                  <c:v>97.61681334619243</c:v>
                </c:pt>
                <c:pt idx="19">
                  <c:v>105.11611420715826</c:v>
                </c:pt>
                <c:pt idx="20">
                  <c:v>114.24757403563055</c:v>
                </c:pt>
                <c:pt idx="21">
                  <c:v>122.20682389334935</c:v>
                </c:pt>
                <c:pt idx="22">
                  <c:v>131.48398500445751</c:v>
                </c:pt>
                <c:pt idx="23">
                  <c:v>140.92004681753443</c:v>
                </c:pt>
                <c:pt idx="24">
                  <c:v>149.96926411016344</c:v>
                </c:pt>
                <c:pt idx="25">
                  <c:v>159.81400025258489</c:v>
                </c:pt>
                <c:pt idx="26">
                  <c:v>168.47789603468905</c:v>
                </c:pt>
                <c:pt idx="27">
                  <c:v>179.03692383100832</c:v>
                </c:pt>
                <c:pt idx="28">
                  <c:v>188.50039982269965</c:v>
                </c:pt>
                <c:pt idx="29">
                  <c:v>198.81117700156616</c:v>
                </c:pt>
                <c:pt idx="30">
                  <c:v>208.39801679702234</c:v>
                </c:pt>
                <c:pt idx="31">
                  <c:v>219.95360075297307</c:v>
                </c:pt>
                <c:pt idx="32">
                  <c:v>229.17491816690372</c:v>
                </c:pt>
                <c:pt idx="33">
                  <c:v>239.15367918255123</c:v>
                </c:pt>
                <c:pt idx="34">
                  <c:v>248.10796218997848</c:v>
                </c:pt>
                <c:pt idx="35">
                  <c:v>259.71837450315803</c:v>
                </c:pt>
                <c:pt idx="36">
                  <c:v>270.71602915730796</c:v>
                </c:pt>
                <c:pt idx="37">
                  <c:v>280.35363595019822</c:v>
                </c:pt>
                <c:pt idx="38">
                  <c:v>293.4799508067602</c:v>
                </c:pt>
                <c:pt idx="39">
                  <c:v>303.68310195106642</c:v>
                </c:pt>
                <c:pt idx="40">
                  <c:v>312.94554063291861</c:v>
                </c:pt>
                <c:pt idx="41">
                  <c:v>323.27713228073316</c:v>
                </c:pt>
                <c:pt idx="42">
                  <c:v>333.7838700696953</c:v>
                </c:pt>
                <c:pt idx="43">
                  <c:v>343.91645508756812</c:v>
                </c:pt>
                <c:pt idx="44">
                  <c:v>354.86841944402738</c:v>
                </c:pt>
                <c:pt idx="45">
                  <c:v>365.30560644650478</c:v>
                </c:pt>
                <c:pt idx="46">
                  <c:v>374.74572961937645</c:v>
                </c:pt>
                <c:pt idx="47">
                  <c:v>385.56265376266094</c:v>
                </c:pt>
                <c:pt idx="48">
                  <c:v>396.36130178686921</c:v>
                </c:pt>
                <c:pt idx="49">
                  <c:v>406.77564364050136</c:v>
                </c:pt>
                <c:pt idx="50">
                  <c:v>417.26207463048979</c:v>
                </c:pt>
                <c:pt idx="51">
                  <c:v>427.93938953083051</c:v>
                </c:pt>
                <c:pt idx="52">
                  <c:v>439.97116792271311</c:v>
                </c:pt>
                <c:pt idx="53">
                  <c:v>449.84534892364633</c:v>
                </c:pt>
                <c:pt idx="54">
                  <c:v>461.21411032903961</c:v>
                </c:pt>
                <c:pt idx="55">
                  <c:v>471.68988024956695</c:v>
                </c:pt>
                <c:pt idx="56">
                  <c:v>481.81281953792728</c:v>
                </c:pt>
                <c:pt idx="57">
                  <c:v>493.34403533510965</c:v>
                </c:pt>
                <c:pt idx="58">
                  <c:v>503.92032391055648</c:v>
                </c:pt>
                <c:pt idx="59">
                  <c:v>515.13272296385276</c:v>
                </c:pt>
                <c:pt idx="60">
                  <c:v>524.39769999557666</c:v>
                </c:pt>
                <c:pt idx="61">
                  <c:v>534.26172759702308</c:v>
                </c:pt>
                <c:pt idx="62">
                  <c:v>544.53696787768581</c:v>
                </c:pt>
                <c:pt idx="63">
                  <c:v>555.68540051421496</c:v>
                </c:pt>
                <c:pt idx="64">
                  <c:v>566.23985928076524</c:v>
                </c:pt>
                <c:pt idx="65">
                  <c:v>576.79939474705884</c:v>
                </c:pt>
                <c:pt idx="66">
                  <c:v>586.40451066159119</c:v>
                </c:pt>
                <c:pt idx="67">
                  <c:v>597.19249761633841</c:v>
                </c:pt>
                <c:pt idx="68">
                  <c:v>607.98556127082884</c:v>
                </c:pt>
                <c:pt idx="69">
                  <c:v>617.0119334146126</c:v>
                </c:pt>
                <c:pt idx="70">
                  <c:v>627.93191456268823</c:v>
                </c:pt>
                <c:pt idx="71">
                  <c:v>637.72994506747034</c:v>
                </c:pt>
                <c:pt idx="72">
                  <c:v>647.77673385967955</c:v>
                </c:pt>
                <c:pt idx="73">
                  <c:v>658.18904503341423</c:v>
                </c:pt>
                <c:pt idx="74">
                  <c:v>669.11917958097672</c:v>
                </c:pt>
                <c:pt idx="75">
                  <c:v>679.60256455111926</c:v>
                </c:pt>
                <c:pt idx="76">
                  <c:v>690.07579612177494</c:v>
                </c:pt>
                <c:pt idx="77">
                  <c:v>700.59471799012124</c:v>
                </c:pt>
                <c:pt idx="78">
                  <c:v>711.4131651433288</c:v>
                </c:pt>
                <c:pt idx="79">
                  <c:v>721.61225492784035</c:v>
                </c:pt>
                <c:pt idx="80">
                  <c:v>731.6895039185099</c:v>
                </c:pt>
                <c:pt idx="81">
                  <c:v>741.10678194253626</c:v>
                </c:pt>
                <c:pt idx="82">
                  <c:v>750.61544056194384</c:v>
                </c:pt>
                <c:pt idx="83">
                  <c:v>761.15974592900727</c:v>
                </c:pt>
                <c:pt idx="84">
                  <c:v>773.40474571011316</c:v>
                </c:pt>
                <c:pt idx="85">
                  <c:v>782.25851006262087</c:v>
                </c:pt>
                <c:pt idx="86">
                  <c:v>791.91439297458749</c:v>
                </c:pt>
                <c:pt idx="87">
                  <c:v>802.20994005422369</c:v>
                </c:pt>
                <c:pt idx="88">
                  <c:v>811.01801410904079</c:v>
                </c:pt>
                <c:pt idx="89">
                  <c:v>821.22725729303909</c:v>
                </c:pt>
                <c:pt idx="90">
                  <c:v>832.05078114599007</c:v>
                </c:pt>
                <c:pt idx="91">
                  <c:v>842.00618934281783</c:v>
                </c:pt>
                <c:pt idx="92">
                  <c:v>852.71802580141377</c:v>
                </c:pt>
                <c:pt idx="93">
                  <c:v>862.47544270824858</c:v>
                </c:pt>
                <c:pt idx="94">
                  <c:v>872.03994502483363</c:v>
                </c:pt>
                <c:pt idx="95">
                  <c:v>881.69075123705693</c:v>
                </c:pt>
                <c:pt idx="96">
                  <c:v>891.96599151771943</c:v>
                </c:pt>
                <c:pt idx="97">
                  <c:v>901.25127534841715</c:v>
                </c:pt>
                <c:pt idx="98">
                  <c:v>910.56194267783167</c:v>
                </c:pt>
                <c:pt idx="99">
                  <c:v>920.33458968389675</c:v>
                </c:pt>
                <c:pt idx="100">
                  <c:v>930.16308038713919</c:v>
                </c:pt>
                <c:pt idx="101">
                  <c:v>940.47893426574933</c:v>
                </c:pt>
                <c:pt idx="102">
                  <c:v>948.20567127521997</c:v>
                </c:pt>
                <c:pt idx="103">
                  <c:v>957.84124738821288</c:v>
                </c:pt>
                <c:pt idx="104">
                  <c:v>966.75085543789794</c:v>
                </c:pt>
                <c:pt idx="105">
                  <c:v>974.93957212401904</c:v>
                </c:pt>
                <c:pt idx="106">
                  <c:v>983.79333647652663</c:v>
                </c:pt>
                <c:pt idx="107">
                  <c:v>991.72314147573366</c:v>
                </c:pt>
                <c:pt idx="108">
                  <c:v>999.36865128930981</c:v>
                </c:pt>
                <c:pt idx="109">
                  <c:v>1004.2930500404177</c:v>
                </c:pt>
                <c:pt idx="110">
                  <c:v>1012.4665366273086</c:v>
                </c:pt>
                <c:pt idx="111">
                  <c:v>1019.3759249780902</c:v>
                </c:pt>
                <c:pt idx="112">
                  <c:v>1025.2344364819858</c:v>
                </c:pt>
                <c:pt idx="113">
                  <c:v>1030.7629625025597</c:v>
                </c:pt>
                <c:pt idx="114">
                  <c:v>1035.8802758439174</c:v>
                </c:pt>
                <c:pt idx="115">
                  <c:v>1040.8199046942555</c:v>
                </c:pt>
                <c:pt idx="116">
                  <c:v>1045.8153772417716</c:v>
                </c:pt>
                <c:pt idx="117">
                  <c:v>1050.9885342803068</c:v>
                </c:pt>
                <c:pt idx="118">
                  <c:v>1055.3798795583566</c:v>
                </c:pt>
                <c:pt idx="119">
                  <c:v>1059.1874043659145</c:v>
                </c:pt>
                <c:pt idx="120">
                  <c:v>1063.1218466670573</c:v>
                </c:pt>
                <c:pt idx="121">
                  <c:v>1066.4673917979651</c:v>
                </c:pt>
                <c:pt idx="122">
                  <c:v>1071.031344867291</c:v>
                </c:pt>
                <c:pt idx="123">
                  <c:v>1074.2448958048697</c:v>
                </c:pt>
                <c:pt idx="124">
                  <c:v>1077.4990603403955</c:v>
                </c:pt>
                <c:pt idx="125">
                  <c:v>1081.1796676543684</c:v>
                </c:pt>
                <c:pt idx="126">
                  <c:v>1083.5301796355673</c:v>
                </c:pt>
                <c:pt idx="127">
                  <c:v>1086.8757247664746</c:v>
                </c:pt>
                <c:pt idx="128">
                  <c:v>1089.7795970197055</c:v>
                </c:pt>
                <c:pt idx="129">
                  <c:v>1091.9321177109116</c:v>
                </c:pt>
                <c:pt idx="130">
                  <c:v>1094.450160783643</c:v>
                </c:pt>
                <c:pt idx="131">
                  <c:v>1097.5012573294327</c:v>
                </c:pt>
                <c:pt idx="132">
                  <c:v>1099.0953410488635</c:v>
                </c:pt>
                <c:pt idx="133">
                  <c:v>1101.5676938239044</c:v>
                </c:pt>
                <c:pt idx="134">
                  <c:v>1103.6237572199857</c:v>
                </c:pt>
                <c:pt idx="135">
                  <c:v>1105.6696672165799</c:v>
                </c:pt>
                <c:pt idx="136">
                  <c:v>1107.4769723252343</c:v>
                </c:pt>
                <c:pt idx="137">
                  <c:v>1109.1421298410728</c:v>
                </c:pt>
                <c:pt idx="138">
                  <c:v>1111.0661990438252</c:v>
                </c:pt>
                <c:pt idx="139">
                  <c:v>1112.9395012491436</c:v>
                </c:pt>
                <c:pt idx="140">
                  <c:v>1114.2391363834568</c:v>
                </c:pt>
                <c:pt idx="141">
                  <c:v>1116.2748929805643</c:v>
                </c:pt>
                <c:pt idx="142">
                  <c:v>1117.2953096289898</c:v>
                </c:pt>
                <c:pt idx="143">
                  <c:v>1118.6000214630462</c:v>
                </c:pt>
                <c:pt idx="144">
                  <c:v>1120.3920964724703</c:v>
                </c:pt>
                <c:pt idx="145">
                  <c:v>1122.1892481816376</c:v>
                </c:pt>
                <c:pt idx="146">
                  <c:v>1123.6259542090227</c:v>
                </c:pt>
                <c:pt idx="147">
                  <c:v>1124.4686863664288</c:v>
                </c:pt>
                <c:pt idx="148">
                  <c:v>1125.8546253963798</c:v>
                </c:pt>
                <c:pt idx="149">
                  <c:v>1127.5959334083695</c:v>
                </c:pt>
                <c:pt idx="150">
                  <c:v>1128.2457509755261</c:v>
                </c:pt>
                <c:pt idx="151">
                  <c:v>1129.6824570029114</c:v>
                </c:pt>
                <c:pt idx="152">
                  <c:v>1130.2561240739165</c:v>
                </c:pt>
                <c:pt idx="153">
                  <c:v>1131.3273077197762</c:v>
                </c:pt>
                <c:pt idx="154">
                  <c:v>1132.378184566662</c:v>
                </c:pt>
                <c:pt idx="155">
                  <c:v>1133.4950585102124</c:v>
                </c:pt>
                <c:pt idx="156">
                  <c:v>1134.195643074803</c:v>
                </c:pt>
                <c:pt idx="157">
                  <c:v>1135.2109830234851</c:v>
                </c:pt>
                <c:pt idx="158">
                  <c:v>1136.1704792749897</c:v>
                </c:pt>
                <c:pt idx="159">
                  <c:v>1136.3430870662658</c:v>
                </c:pt>
                <c:pt idx="160">
                  <c:v>1137.6325688010918</c:v>
                </c:pt>
                <c:pt idx="161">
                  <c:v>1138.7799029431026</c:v>
                </c:pt>
                <c:pt idx="162">
                  <c:v>1139.4957176069233</c:v>
                </c:pt>
                <c:pt idx="163">
                  <c:v>1139.653095298969</c:v>
                </c:pt>
                <c:pt idx="164">
                  <c:v>1141.0999547258411</c:v>
                </c:pt>
                <c:pt idx="165">
                  <c:v>1142.0086839799117</c:v>
                </c:pt>
                <c:pt idx="166">
                  <c:v>1142.7752656411667</c:v>
                </c:pt>
                <c:pt idx="167">
                  <c:v>1143.5164638037045</c:v>
                </c:pt>
                <c:pt idx="168">
                  <c:v>1143.9276764829208</c:v>
                </c:pt>
                <c:pt idx="169">
                  <c:v>1145.1613145205695</c:v>
                </c:pt>
                <c:pt idx="170">
                  <c:v>1145.4303796069703</c:v>
                </c:pt>
                <c:pt idx="171">
                  <c:v>1145.9126660825943</c:v>
                </c:pt>
                <c:pt idx="172">
                  <c:v>1146.5371001510337</c:v>
                </c:pt>
                <c:pt idx="173">
                  <c:v>1146.973696328967</c:v>
                </c:pt>
                <c:pt idx="174">
                  <c:v>1148.1971809671288</c:v>
                </c:pt>
                <c:pt idx="175">
                  <c:v>1148.4256324555824</c:v>
                </c:pt>
                <c:pt idx="176">
                  <c:v>1149.3191316104226</c:v>
                </c:pt>
                <c:pt idx="177">
                  <c:v>1149.8014180860466</c:v>
                </c:pt>
                <c:pt idx="178">
                  <c:v>1150.1872472665457</c:v>
                </c:pt>
                <c:pt idx="179">
                  <c:v>1151.0198260244649</c:v>
                </c:pt>
                <c:pt idx="180">
                  <c:v>1152.1620834667324</c:v>
                </c:pt>
                <c:pt idx="181">
                  <c:v>1152.431148553133</c:v>
                </c:pt>
                <c:pt idx="182">
                  <c:v>1152.8372845326062</c:v>
                </c:pt>
                <c:pt idx="183">
                  <c:v>1153.1723467156712</c:v>
                </c:pt>
                <c:pt idx="184">
                  <c:v>1154.0404623717943</c:v>
                </c:pt>
                <c:pt idx="185">
                  <c:v>1154.0912293692284</c:v>
                </c:pt>
                <c:pt idx="186">
                  <c:v>1155.4568616002057</c:v>
                </c:pt>
                <c:pt idx="187">
                  <c:v>1155.5127052973833</c:v>
                </c:pt>
                <c:pt idx="188">
                  <c:v>1156.0965257678756</c:v>
                </c:pt>
                <c:pt idx="189">
                  <c:v>1157.3606240039846</c:v>
                </c:pt>
                <c:pt idx="190">
                  <c:v>1156.7361899355453</c:v>
                </c:pt>
                <c:pt idx="191">
                  <c:v>1157.6195356908988</c:v>
                </c:pt>
                <c:pt idx="192">
                  <c:v>1158.441961049331</c:v>
                </c:pt>
                <c:pt idx="193">
                  <c:v>1158.8430203290604</c:v>
                </c:pt>
                <c:pt idx="194">
                  <c:v>1159.1222388149481</c:v>
                </c:pt>
                <c:pt idx="195">
                  <c:v>1159.8380534787689</c:v>
                </c:pt>
                <c:pt idx="196">
                  <c:v>1159.8075932803085</c:v>
                </c:pt>
                <c:pt idx="197">
                  <c:v>1160.7721662315564</c:v>
                </c:pt>
                <c:pt idx="198">
                  <c:v>1160.5487914428463</c:v>
                </c:pt>
                <c:pt idx="199">
                  <c:v>1161.6910488851138</c:v>
                </c:pt>
                <c:pt idx="200">
                  <c:v>1161.853503276903</c:v>
                </c:pt>
                <c:pt idx="201">
                  <c:v>1162.7977694291772</c:v>
                </c:pt>
                <c:pt idx="202">
                  <c:v>1163.0262209176306</c:v>
                </c:pt>
                <c:pt idx="203">
                  <c:v>1164.0567909655431</c:v>
                </c:pt>
                <c:pt idx="204">
                  <c:v>1163.8943365737539</c:v>
                </c:pt>
                <c:pt idx="205">
                  <c:v>1164.6710716344955</c:v>
                </c:pt>
                <c:pt idx="206">
                  <c:v>1164.787835728594</c:v>
                </c:pt>
                <c:pt idx="207">
                  <c:v>1165.0721309142252</c:v>
                </c:pt>
                <c:pt idx="208">
                  <c:v>1165.2904290031918</c:v>
                </c:pt>
                <c:pt idx="209">
                  <c:v>1166.381919448025</c:v>
                </c:pt>
                <c:pt idx="210">
                  <c:v>1166.2042349570054</c:v>
                </c:pt>
                <c:pt idx="211">
                  <c:v>1166.1890048577752</c:v>
                </c:pt>
                <c:pt idx="212">
                  <c:v>1167.1180409108194</c:v>
                </c:pt>
                <c:pt idx="213">
                  <c:v>1167.3464923992728</c:v>
                </c:pt>
                <c:pt idx="214">
                  <c:v>1168.0775371623242</c:v>
                </c:pt>
                <c:pt idx="215">
                  <c:v>1168.1790711571921</c:v>
                </c:pt>
                <c:pt idx="216">
                  <c:v>1169.0725703120322</c:v>
                </c:pt>
                <c:pt idx="217">
                  <c:v>1169.0878004112626</c:v>
                </c:pt>
                <c:pt idx="218">
                  <c:v>1169.4330159938145</c:v>
                </c:pt>
                <c:pt idx="219">
                  <c:v>1170.0828335609713</c:v>
                </c:pt>
                <c:pt idx="220">
                  <c:v>1170.4077423445494</c:v>
                </c:pt>
                <c:pt idx="221">
                  <c:v>1170.9407958176075</c:v>
                </c:pt>
                <c:pt idx="222">
                  <c:v>1171.2910880999027</c:v>
                </c:pt>
                <c:pt idx="223">
                  <c:v>1171.3469317970803</c:v>
                </c:pt>
                <c:pt idx="224">
                  <c:v>1172.5602630357555</c:v>
                </c:pt>
                <c:pt idx="225">
                  <c:v>1172.2455076516637</c:v>
                </c:pt>
                <c:pt idx="226">
                  <c:v>1172.4231921426833</c:v>
                </c:pt>
                <c:pt idx="227">
                  <c:v>1173.5400660862335</c:v>
                </c:pt>
                <c:pt idx="228">
                  <c:v>1172.3978086439661</c:v>
                </c:pt>
                <c:pt idx="229">
                  <c:v>1173.9969690631406</c:v>
                </c:pt>
                <c:pt idx="230">
                  <c:v>1174.347261345436</c:v>
                </c:pt>
                <c:pt idx="231">
                  <c:v>1174.4691021392778</c:v>
                </c:pt>
                <c:pt idx="232">
                  <c:v>1174.6010963326064</c:v>
                </c:pt>
                <c:pt idx="233">
                  <c:v>1174.8904682179809</c:v>
                </c:pt>
                <c:pt idx="234">
                  <c:v>1175.1544566046382</c:v>
                </c:pt>
                <c:pt idx="235">
                  <c:v>1174.9767721136188</c:v>
                </c:pt>
                <c:pt idx="236">
                  <c:v>1176.3170208458789</c:v>
                </c:pt>
                <c:pt idx="237">
                  <c:v>1176.7130034258651</c:v>
                </c:pt>
                <c:pt idx="238">
                  <c:v>1176.3119441461356</c:v>
                </c:pt>
                <c:pt idx="239">
                  <c:v>1177.0683724079038</c:v>
                </c:pt>
                <c:pt idx="240">
                  <c:v>1177.7080365755735</c:v>
                </c:pt>
                <c:pt idx="241">
                  <c:v>1177.4389714891729</c:v>
                </c:pt>
                <c:pt idx="242">
                  <c:v>1178.7792202214332</c:v>
                </c:pt>
                <c:pt idx="243">
                  <c:v>1178.9112144147618</c:v>
                </c:pt>
                <c:pt idx="244">
                  <c:v>1179.0685921068077</c:v>
                </c:pt>
                <c:pt idx="245">
                  <c:v>1178.4187745396509</c:v>
                </c:pt>
                <c:pt idx="246">
                  <c:v>1179.520418383971</c:v>
                </c:pt>
                <c:pt idx="247">
                  <c:v>1178.8909076157881</c:v>
                </c:pt>
                <c:pt idx="248">
                  <c:v>1179.7285630734509</c:v>
                </c:pt>
                <c:pt idx="249">
                  <c:v>1180.1093155542067</c:v>
                </c:pt>
                <c:pt idx="250">
                  <c:v>1180.6677525259818</c:v>
                </c:pt>
                <c:pt idx="251">
                  <c:v>1181.1246555028886</c:v>
                </c:pt>
                <c:pt idx="252">
                  <c:v>1180.8962040144352</c:v>
                </c:pt>
                <c:pt idx="253">
                  <c:v>1180.8708205157182</c:v>
                </c:pt>
                <c:pt idx="254">
                  <c:v>1181.0434283069942</c:v>
                </c:pt>
                <c:pt idx="255">
                  <c:v>1181.571405080309</c:v>
                </c:pt>
                <c:pt idx="256">
                  <c:v>1181.9369274618346</c:v>
                </c:pt>
                <c:pt idx="257">
                  <c:v>1182.3532168407939</c:v>
                </c:pt>
                <c:pt idx="258">
                  <c:v>1183.1705654994832</c:v>
                </c:pt>
                <c:pt idx="259">
                  <c:v>1183.0994917030753</c:v>
                </c:pt>
                <c:pt idx="260">
                  <c:v>1183.241639295891</c:v>
                </c:pt>
                <c:pt idx="261">
                  <c:v>1183.7797694686924</c:v>
                </c:pt>
                <c:pt idx="262">
                  <c:v>1183.7290024712584</c:v>
                </c:pt>
                <c:pt idx="263">
                  <c:v>1183.5716247792125</c:v>
                </c:pt>
                <c:pt idx="264">
                  <c:v>1183.3685567894761</c:v>
                </c:pt>
                <c:pt idx="265">
                  <c:v>1184.3686666389281</c:v>
                </c:pt>
                <c:pt idx="266">
                  <c:v>1184.9677172086504</c:v>
                </c:pt>
                <c:pt idx="267">
                  <c:v>1184.9169502112163</c:v>
                </c:pt>
                <c:pt idx="268">
                  <c:v>1184.5108142317433</c:v>
                </c:pt>
                <c:pt idx="269">
                  <c:v>1185.5363075799123</c:v>
                </c:pt>
                <c:pt idx="270">
                  <c:v>1185.0540211042883</c:v>
                </c:pt>
                <c:pt idx="271">
                  <c:v>1186.3739630375751</c:v>
                </c:pt>
                <c:pt idx="272">
                  <c:v>1186.5262640298774</c:v>
                </c:pt>
                <c:pt idx="273">
                  <c:v>1185.0590978040318</c:v>
                </c:pt>
                <c:pt idx="274">
                  <c:v>1186.1810484473256</c:v>
                </c:pt>
                <c:pt idx="275">
                  <c:v>1186.8308660144821</c:v>
                </c:pt>
                <c:pt idx="276">
                  <c:v>1186.8664029126858</c:v>
                </c:pt>
                <c:pt idx="277">
                  <c:v>1187.4045330854874</c:v>
                </c:pt>
                <c:pt idx="278">
                  <c:v>1187.1405446988299</c:v>
                </c:pt>
                <c:pt idx="279">
                  <c:v>1187.5416039785596</c:v>
                </c:pt>
                <c:pt idx="280">
                  <c:v>1187.7040583703485</c:v>
                </c:pt>
                <c:pt idx="281">
                  <c:v>1188.0594273523873</c:v>
                </c:pt>
                <c:pt idx="282">
                  <c:v>1188.2828021410976</c:v>
                </c:pt>
                <c:pt idx="283">
                  <c:v>1188.2726487416107</c:v>
                </c:pt>
                <c:pt idx="284">
                  <c:v>1188.2777254413541</c:v>
                </c:pt>
                <c:pt idx="285">
                  <c:v>1188.7193983190305</c:v>
                </c:pt>
                <c:pt idx="286">
                  <c:v>1188.364029336992</c:v>
                </c:pt>
                <c:pt idx="287">
                  <c:v>1188.8818527108197</c:v>
                </c:pt>
                <c:pt idx="288">
                  <c:v>1189.1103041992733</c:v>
                </c:pt>
                <c:pt idx="289">
                  <c:v>1189.7093547689958</c:v>
                </c:pt>
                <c:pt idx="290">
                  <c:v>1188.9630799067145</c:v>
                </c:pt>
                <c:pt idx="291">
                  <c:v>1189.2524517920888</c:v>
                </c:pt>
                <c:pt idx="292">
                  <c:v>1189.6738178707919</c:v>
                </c:pt>
                <c:pt idx="293">
                  <c:v>1189.8667324610415</c:v>
                </c:pt>
                <c:pt idx="294">
                  <c:v>1190.0190334533438</c:v>
                </c:pt>
                <c:pt idx="295">
                  <c:v>1190.2221014430802</c:v>
                </c:pt>
                <c:pt idx="296">
                  <c:v>1190.5520869264019</c:v>
                </c:pt>
                <c:pt idx="297">
                  <c:v>1190.6891578194738</c:v>
                </c:pt>
                <c:pt idx="298">
                  <c:v>1190.826228712546</c:v>
                </c:pt>
                <c:pt idx="299">
                  <c:v>1190.8668423104932</c:v>
                </c:pt>
                <c:pt idx="300">
                  <c:v>1190.1002606492382</c:v>
                </c:pt>
                <c:pt idx="301">
                  <c:v>1191.2679015902227</c:v>
                </c:pt>
                <c:pt idx="302">
                  <c:v>1191.3592821856039</c:v>
                </c:pt>
                <c:pt idx="303">
                  <c:v>1191.6638841702086</c:v>
                </c:pt>
                <c:pt idx="304">
                  <c:v>1191.8974123584055</c:v>
                </c:pt>
                <c:pt idx="305">
                  <c:v>1191.4303559820119</c:v>
                </c:pt>
                <c:pt idx="306">
                  <c:v>1191.7248045671295</c:v>
                </c:pt>
                <c:pt idx="307">
                  <c:v>1192.0852502489117</c:v>
                </c:pt>
                <c:pt idx="308">
                  <c:v>1191.6689608699521</c:v>
                </c:pt>
                <c:pt idx="309">
                  <c:v>1192.39492893326</c:v>
                </c:pt>
                <c:pt idx="310">
                  <c:v>1191.892335658662</c:v>
                </c:pt>
                <c:pt idx="311">
                  <c:v>1192.1969376432667</c:v>
                </c:pt>
                <c:pt idx="312">
                  <c:v>1192.6335338212</c:v>
                </c:pt>
                <c:pt idx="313">
                  <c:v>1192.0497133507079</c:v>
                </c:pt>
                <c:pt idx="314">
                  <c:v>1192.4355425312069</c:v>
                </c:pt>
                <c:pt idx="315">
                  <c:v>1193.2528911898962</c:v>
                </c:pt>
                <c:pt idx="316">
                  <c:v>1192.7147610170948</c:v>
                </c:pt>
                <c:pt idx="317">
                  <c:v>1193.0447465004163</c:v>
                </c:pt>
                <c:pt idx="318">
                  <c:v>1192.3035483378785</c:v>
                </c:pt>
                <c:pt idx="319">
                  <c:v>1193.4001154824552</c:v>
                </c:pt>
                <c:pt idx="320">
                  <c:v>1193.1818173934882</c:v>
                </c:pt>
                <c:pt idx="321">
                  <c:v>1193.3696552839945</c:v>
                </c:pt>
                <c:pt idx="322">
                  <c:v>1193.4813426783496</c:v>
                </c:pt>
                <c:pt idx="323">
                  <c:v>1193.3036581873303</c:v>
                </c:pt>
                <c:pt idx="324">
                  <c:v>1193.6082601719349</c:v>
                </c:pt>
                <c:pt idx="325">
                  <c:v>1193.7199475662899</c:v>
                </c:pt>
                <c:pt idx="326">
                  <c:v>1193.2833513883566</c:v>
                </c:pt>
                <c:pt idx="327">
                  <c:v>1193.8164048614146</c:v>
                </c:pt>
                <c:pt idx="328">
                  <c:v>1193.4559591796326</c:v>
                </c:pt>
                <c:pt idx="329">
                  <c:v>1193.6387203703953</c:v>
                </c:pt>
                <c:pt idx="330">
                  <c:v>1193.5422630752705</c:v>
                </c:pt>
                <c:pt idx="331">
                  <c:v>1193.4153455816854</c:v>
                </c:pt>
                <c:pt idx="332">
                  <c:v>1193.8468650598752</c:v>
                </c:pt>
                <c:pt idx="333">
                  <c:v>1194.1870039426838</c:v>
                </c:pt>
                <c:pt idx="334">
                  <c:v>1194.6439069195908</c:v>
                </c:pt>
                <c:pt idx="335">
                  <c:v>1194.6388302198473</c:v>
                </c:pt>
                <c:pt idx="336">
                  <c:v>1194.5169894260052</c:v>
                </c:pt>
                <c:pt idx="337">
                  <c:v>1194.2936146372954</c:v>
                </c:pt>
                <c:pt idx="338">
                  <c:v>1194.3849952326768</c:v>
                </c:pt>
                <c:pt idx="339">
                  <c:v>1194.0296262506379</c:v>
                </c:pt>
                <c:pt idx="340">
                  <c:v>1194.1463903447363</c:v>
                </c:pt>
                <c:pt idx="341">
                  <c:v>1194.9535856039386</c:v>
                </c:pt>
                <c:pt idx="342">
                  <c:v>1194.6286768203604</c:v>
                </c:pt>
                <c:pt idx="343">
                  <c:v>1194.6997506167681</c:v>
                </c:pt>
                <c:pt idx="344">
                  <c:v>1194.3849952326768</c:v>
                </c:pt>
                <c:pt idx="345">
                  <c:v>1194.0194728511512</c:v>
                </c:pt>
                <c:pt idx="346">
                  <c:v>1194.141313644993</c:v>
                </c:pt>
                <c:pt idx="347">
                  <c:v>1194.7048273165117</c:v>
                </c:pt>
                <c:pt idx="348">
                  <c:v>1194.7251341154852</c:v>
                </c:pt>
                <c:pt idx="349">
                  <c:v>1194.2326942403745</c:v>
                </c:pt>
                <c:pt idx="350">
                  <c:v>1194.735287514972</c:v>
                </c:pt>
                <c:pt idx="351">
                  <c:v>1194.2936146372954</c:v>
                </c:pt>
                <c:pt idx="352">
                  <c:v>1195.0551195988069</c:v>
                </c:pt>
                <c:pt idx="353">
                  <c:v>1194.8063613113798</c:v>
                </c:pt>
                <c:pt idx="354">
                  <c:v>1194.735287514972</c:v>
                </c:pt>
                <c:pt idx="355">
                  <c:v>1195.2531108887999</c:v>
                </c:pt>
                <c:pt idx="356">
                  <c:v>1194.5119127262619</c:v>
                </c:pt>
                <c:pt idx="357">
                  <c:v>1194.1666971437101</c:v>
                </c:pt>
                <c:pt idx="358">
                  <c:v>1194.3139214362691</c:v>
                </c:pt>
                <c:pt idx="359">
                  <c:v>1194.8418982095836</c:v>
                </c:pt>
                <c:pt idx="360">
                  <c:v>1195.2531108887999</c:v>
                </c:pt>
                <c:pt idx="361">
                  <c:v>1194.3849952326768</c:v>
                </c:pt>
                <c:pt idx="362">
                  <c:v>1194.1616204439667</c:v>
                </c:pt>
                <c:pt idx="363">
                  <c:v>1194.2174641411441</c:v>
                </c:pt>
                <c:pt idx="364">
                  <c:v>1194.6845205175377</c:v>
                </c:pt>
                <c:pt idx="365">
                  <c:v>1194.4916059272884</c:v>
                </c:pt>
                <c:pt idx="366">
                  <c:v>1193.9788592532038</c:v>
                </c:pt>
                <c:pt idx="367">
                  <c:v>1194.0499330496116</c:v>
                </c:pt>
                <c:pt idx="368">
                  <c:v>1194.2073107416572</c:v>
                </c:pt>
                <c:pt idx="369">
                  <c:v>1193.7707145637241</c:v>
                </c:pt>
                <c:pt idx="370">
                  <c:v>1194.5982166218998</c:v>
                </c:pt>
                <c:pt idx="371">
                  <c:v>1194.3545350342163</c:v>
                </c:pt>
                <c:pt idx="372">
                  <c:v>1193.9077854567961</c:v>
                </c:pt>
                <c:pt idx="373">
                  <c:v>1194.3291515354992</c:v>
                </c:pt>
                <c:pt idx="374">
                  <c:v>1193.709794166803</c:v>
                </c:pt>
                <c:pt idx="375">
                  <c:v>1194.1717738434536</c:v>
                </c:pt>
                <c:pt idx="376">
                  <c:v>1194.0042427519211</c:v>
                </c:pt>
                <c:pt idx="377">
                  <c:v>1193.51180287681</c:v>
                </c:pt>
                <c:pt idx="378">
                  <c:v>1193.1513571950279</c:v>
                </c:pt>
                <c:pt idx="379">
                  <c:v>1193.709794166803</c:v>
                </c:pt>
                <c:pt idx="380">
                  <c:v>1193.8925553575657</c:v>
                </c:pt>
                <c:pt idx="381">
                  <c:v>1193.2731979888697</c:v>
                </c:pt>
                <c:pt idx="382">
                  <c:v>1193.3645785842511</c:v>
                </c:pt>
                <c:pt idx="383">
                  <c:v>1193.0041329024691</c:v>
                </c:pt>
                <c:pt idx="384">
                  <c:v>1193.3493484850208</c:v>
                </c:pt>
                <c:pt idx="385">
                  <c:v>1193.4813426783496</c:v>
                </c:pt>
                <c:pt idx="386">
                  <c:v>1192.014176452504</c:v>
                </c:pt>
                <c:pt idx="387">
                  <c:v>1193.4204222814287</c:v>
                </c:pt>
                <c:pt idx="388">
                  <c:v>1193.3798086834813</c:v>
                </c:pt>
                <c:pt idx="389">
                  <c:v>1192.7756814140157</c:v>
                </c:pt>
                <c:pt idx="390">
                  <c:v>1192.5523066253056</c:v>
                </c:pt>
                <c:pt idx="391">
                  <c:v>1191.704497768156</c:v>
                </c:pt>
                <c:pt idx="392">
                  <c:v>1192.7858348135023</c:v>
                </c:pt>
                <c:pt idx="393">
                  <c:v>1193.0092096022124</c:v>
                </c:pt>
                <c:pt idx="394">
                  <c:v>1191.9684861548133</c:v>
                </c:pt>
                <c:pt idx="395">
                  <c:v>1191.96340945507</c:v>
                </c:pt>
                <c:pt idx="396">
                  <c:v>1191.1714442950979</c:v>
                </c:pt>
                <c:pt idx="397">
                  <c:v>1191.0039132035654</c:v>
                </c:pt>
                <c:pt idx="398">
                  <c:v>1191.2526714909925</c:v>
                </c:pt>
                <c:pt idx="399">
                  <c:v>1191.3034384884268</c:v>
                </c:pt>
                <c:pt idx="400">
                  <c:v>1191.4100491830382</c:v>
                </c:pt>
                <c:pt idx="401">
                  <c:v>1190.8922258092102</c:v>
                </c:pt>
                <c:pt idx="402">
                  <c:v>1190.7297714174213</c:v>
                </c:pt>
                <c:pt idx="403">
                  <c:v>1190.6586976210133</c:v>
                </c:pt>
                <c:pt idx="404">
                  <c:v>1189.7448916671997</c:v>
                </c:pt>
                <c:pt idx="405">
                  <c:v>1189.3235255884965</c:v>
                </c:pt>
                <c:pt idx="406">
                  <c:v>1189.9479596569358</c:v>
                </c:pt>
                <c:pt idx="407">
                  <c:v>1189.9733431556531</c:v>
                </c:pt>
                <c:pt idx="408">
                  <c:v>1189.8921159597587</c:v>
                </c:pt>
                <c:pt idx="409">
                  <c:v>1189.1864546954243</c:v>
                </c:pt>
                <c:pt idx="410">
                  <c:v>1188.5569439272415</c:v>
                </c:pt>
                <c:pt idx="411">
                  <c:v>1188.8158556141557</c:v>
                </c:pt>
                <c:pt idx="412">
                  <c:v>1188.389412835709</c:v>
                </c:pt>
                <c:pt idx="413">
                  <c:v>1187.4705301821516</c:v>
                </c:pt>
                <c:pt idx="414">
                  <c:v>1188.155884647512</c:v>
                </c:pt>
                <c:pt idx="415">
                  <c:v>1186.9527068083239</c:v>
                </c:pt>
                <c:pt idx="416">
                  <c:v>1187.3436126885665</c:v>
                </c:pt>
                <c:pt idx="417">
                  <c:v>1187.2826922916456</c:v>
                </c:pt>
                <c:pt idx="418">
                  <c:v>1186.9070165106332</c:v>
                </c:pt>
                <c:pt idx="419">
                  <c:v>1185.9424435593853</c:v>
                </c:pt>
                <c:pt idx="420">
                  <c:v>1186.0185940555364</c:v>
                </c:pt>
                <c:pt idx="421">
                  <c:v>1185.4449269845311</c:v>
                </c:pt>
                <c:pt idx="422">
                  <c:v>1184.7849560178877</c:v>
                </c:pt>
                <c:pt idx="423">
                  <c:v>1184.4702006337961</c:v>
                </c:pt>
                <c:pt idx="424">
                  <c:v>1184.4346637355923</c:v>
                </c:pt>
                <c:pt idx="425">
                  <c:v>1183.6731587740808</c:v>
                </c:pt>
                <c:pt idx="426">
                  <c:v>1183.2517926953776</c:v>
                </c:pt>
                <c:pt idx="427">
                  <c:v>1183.6376218758769</c:v>
                </c:pt>
                <c:pt idx="428">
                  <c:v>1182.8659635148786</c:v>
                </c:pt>
                <c:pt idx="429">
                  <c:v>1182.4090605379715</c:v>
                </c:pt>
                <c:pt idx="430">
                  <c:v>1182.6375120264252</c:v>
                </c:pt>
                <c:pt idx="431">
                  <c:v>1180.9571244113561</c:v>
                </c:pt>
                <c:pt idx="432" formatCode="General">
                  <c:v>1181.2769564951909</c:v>
                </c:pt>
                <c:pt idx="433" formatCode="General">
                  <c:v>1181.0840419049414</c:v>
                </c:pt>
                <c:pt idx="434" formatCode="General">
                  <c:v>1180.0331650580554</c:v>
                </c:pt>
                <c:pt idx="435" formatCode="General">
                  <c:v>1179.5864154806354</c:v>
                </c:pt>
                <c:pt idx="436" formatCode="General">
                  <c:v>1178.4593881375984</c:v>
                </c:pt>
                <c:pt idx="437" formatCode="General">
                  <c:v>1178.7842969211765</c:v>
                </c:pt>
                <c:pt idx="438" formatCode="General">
                  <c:v>1177.8806443668493</c:v>
                </c:pt>
                <c:pt idx="439" formatCode="General">
                  <c:v>1178.1547861529937</c:v>
                </c:pt>
                <c:pt idx="440" formatCode="General">
                  <c:v>1176.5200888356155</c:v>
                </c:pt>
                <c:pt idx="441" formatCode="General">
                  <c:v>1175.9058081666628</c:v>
                </c:pt>
                <c:pt idx="442" formatCode="General">
                  <c:v>1175.2509138997627</c:v>
                </c:pt>
                <c:pt idx="443" formatCode="General">
                  <c:v>1175.5199789861638</c:v>
                </c:pt>
                <c:pt idx="444" formatCode="General">
                  <c:v>1175.2001469023289</c:v>
                </c:pt>
                <c:pt idx="445" formatCode="General">
                  <c:v>1174.0477360605746</c:v>
                </c:pt>
                <c:pt idx="446" formatCode="General">
                  <c:v>1173.6974437782792</c:v>
                </c:pt>
                <c:pt idx="447" formatCode="General">
                  <c:v>1173.0476262111229</c:v>
                </c:pt>
                <c:pt idx="448" formatCode="General">
                  <c:v>1172.5094960383215</c:v>
                </c:pt>
                <c:pt idx="449" formatCode="General">
                  <c:v>1171.7581444762966</c:v>
                </c:pt>
                <c:pt idx="450" formatCode="General">
                  <c:v>1170.5905035353121</c:v>
                </c:pt>
                <c:pt idx="451" formatCode="General">
                  <c:v>1169.9609927671293</c:v>
                </c:pt>
                <c:pt idx="452" formatCode="General">
                  <c:v>1169.8036150750834</c:v>
                </c:pt>
                <c:pt idx="453" formatCode="General">
                  <c:v>1168.9608829176775</c:v>
                </c:pt>
                <c:pt idx="454" formatCode="General">
                  <c:v>1167.9963099664294</c:v>
                </c:pt>
                <c:pt idx="455" formatCode="General">
                  <c:v>1167.0368137149248</c:v>
                </c:pt>
                <c:pt idx="456" formatCode="General">
                  <c:v>1166.8337457251887</c:v>
                </c:pt>
                <c:pt idx="457" formatCode="General">
                  <c:v>1166.1636213590584</c:v>
                </c:pt>
                <c:pt idx="458" formatCode="General">
                  <c:v>1165.4274998962637</c:v>
                </c:pt>
                <c:pt idx="459" formatCode="General">
                  <c:v>1164.5543075403973</c:v>
                </c:pt>
                <c:pt idx="460" formatCode="General">
                  <c:v>1163.9603336704181</c:v>
                </c:pt>
                <c:pt idx="461" formatCode="General">
                  <c:v>1163.4222034976165</c:v>
                </c:pt>
                <c:pt idx="462" formatCode="General">
                  <c:v>1162.6505451366183</c:v>
                </c:pt>
                <c:pt idx="463" formatCode="General">
                  <c:v>1162.213948958685</c:v>
                </c:pt>
                <c:pt idx="464" formatCode="General">
                  <c:v>1161.0310779184706</c:v>
                </c:pt>
                <c:pt idx="465" formatCode="General">
                  <c:v>1160.0309680690186</c:v>
                </c:pt>
                <c:pt idx="466" formatCode="General">
                  <c:v>1160.1121952649132</c:v>
                </c:pt>
                <c:pt idx="467" formatCode="General">
                  <c:v>1159.7111359851838</c:v>
                </c:pt>
                <c:pt idx="468" formatCode="General">
                  <c:v>1158.1475124642134</c:v>
                </c:pt>
                <c:pt idx="469" formatCode="General">
                  <c:v>1157.634765790129</c:v>
                </c:pt>
                <c:pt idx="470" formatCode="General">
                  <c:v>1157.1270958157877</c:v>
                </c:pt>
                <c:pt idx="471" formatCode="General">
                  <c:v>1155.6294693914817</c:v>
                </c:pt>
                <c:pt idx="472" formatCode="General">
                  <c:v>1154.4313682520369</c:v>
                </c:pt>
                <c:pt idx="473" formatCode="General">
                  <c:v>1154.4516750510106</c:v>
                </c:pt>
                <c:pt idx="474" formatCode="General">
                  <c:v>1152.7509806369681</c:v>
                </c:pt>
                <c:pt idx="475" formatCode="General">
                  <c:v>1152.8271311331193</c:v>
                </c:pt>
                <c:pt idx="476" formatCode="General">
                  <c:v>1151.8625581818712</c:v>
                </c:pt>
                <c:pt idx="477" formatCode="General">
                  <c:v>1151.2685843118923</c:v>
                </c:pt>
                <c:pt idx="478" formatCode="General">
                  <c:v>1149.8369549842505</c:v>
                </c:pt>
                <c:pt idx="479" formatCode="General">
                  <c:v>1149.3800520073435</c:v>
                </c:pt>
                <c:pt idx="480" formatCode="General">
                  <c:v>1148.8622286335155</c:v>
                </c:pt>
                <c:pt idx="481" formatCode="General">
                  <c:v>1147.689510992788</c:v>
                </c:pt>
                <c:pt idx="482" formatCode="General">
                  <c:v>1146.5523302502638</c:v>
                </c:pt>
                <c:pt idx="483" formatCode="General">
                  <c:v>1146.6284807464151</c:v>
                </c:pt>
                <c:pt idx="484" formatCode="General">
                  <c:v>1145.8263621869562</c:v>
                </c:pt>
                <c:pt idx="485" formatCode="General">
                  <c:v>1144.9480931313462</c:v>
                </c:pt>
                <c:pt idx="486" formatCode="General">
                  <c:v>1143.9733667806115</c:v>
                </c:pt>
                <c:pt idx="487" formatCode="General">
                  <c:v>1142.9224899337257</c:v>
                </c:pt>
                <c:pt idx="488" formatCode="General">
                  <c:v>1141.7700790919714</c:v>
                </c:pt>
                <c:pt idx="489" formatCode="General">
                  <c:v>1141.2014887207092</c:v>
                </c:pt>
                <c:pt idx="490" formatCode="General">
                  <c:v>1139.2571127189831</c:v>
                </c:pt>
                <c:pt idx="491" formatCode="General">
                  <c:v>1139.1606554238583</c:v>
                </c:pt>
                <c:pt idx="492" formatCode="General">
                  <c:v>1138.1960824726104</c:v>
                </c:pt>
                <c:pt idx="493" formatCode="General">
                  <c:v>1137.4447309105858</c:v>
                </c:pt>
                <c:pt idx="494" formatCode="General">
                  <c:v>1136.013101582944</c:v>
                </c:pt>
                <c:pt idx="495" formatCode="General">
                  <c:v>1135.7389597967999</c:v>
                </c:pt>
                <c:pt idx="496" formatCode="General">
                  <c:v>1134.8809975401634</c:v>
                </c:pt>
                <c:pt idx="497" formatCode="General">
                  <c:v>1133.9925750850666</c:v>
                </c:pt>
                <c:pt idx="498" formatCode="General">
                  <c:v>1133.2463002227853</c:v>
                </c:pt>
                <c:pt idx="499" formatCode="General">
                  <c:v>1132.337570968715</c:v>
                </c:pt>
                <c:pt idx="500" formatCode="General">
                  <c:v>1131.2968475213156</c:v>
                </c:pt>
                <c:pt idx="501" formatCode="General">
                  <c:v>1130.3881182672453</c:v>
                </c:pt>
                <c:pt idx="502" formatCode="General">
                  <c:v>1129.3575482193328</c:v>
                </c:pt>
                <c:pt idx="503" formatCode="General">
                  <c:v>1127.9411489909214</c:v>
                </c:pt>
                <c:pt idx="504" formatCode="General">
                  <c:v>1127.8193081970794</c:v>
                </c:pt>
                <c:pt idx="505" formatCode="General">
                  <c:v>1126.4993662637928</c:v>
                </c:pt>
                <c:pt idx="506" formatCode="General">
                  <c:v>1125.5398700122885</c:v>
                </c:pt>
                <c:pt idx="507" formatCode="General">
                  <c:v>1124.5803737607839</c:v>
                </c:pt>
                <c:pt idx="508" formatCode="General">
                  <c:v>1124.5752970610404</c:v>
                </c:pt>
                <c:pt idx="509" formatCode="General">
                  <c:v>1122.2450918788149</c:v>
                </c:pt>
                <c:pt idx="510" formatCode="General">
                  <c:v>1122.5141569652158</c:v>
                </c:pt>
                <c:pt idx="511" formatCode="General">
                  <c:v>1120.8134625511732</c:v>
                </c:pt>
                <c:pt idx="512" formatCode="General">
                  <c:v>1120.0722643886354</c:v>
                </c:pt>
                <c:pt idx="513" formatCode="General">
                  <c:v>1119.1584584348216</c:v>
                </c:pt>
                <c:pt idx="514" formatCode="General">
                  <c:v>1117.7319058069231</c:v>
                </c:pt>
                <c:pt idx="515" formatCode="General">
                  <c:v>1116.3764269754327</c:v>
                </c:pt>
                <c:pt idx="516" formatCode="General">
                  <c:v>1116.0058278941638</c:v>
                </c:pt>
                <c:pt idx="517" formatCode="General">
                  <c:v>1114.9244908488174</c:v>
                </c:pt>
                <c:pt idx="518" formatCode="General">
                  <c:v>1114.2543664826869</c:v>
                </c:pt>
                <c:pt idx="519" formatCode="General">
                  <c:v>1113.1273391396498</c:v>
                </c:pt>
                <c:pt idx="520" formatCode="General">
                  <c:v>1112.5587487683879</c:v>
                </c:pt>
                <c:pt idx="521" formatCode="General">
                  <c:v>1111.4469515245812</c:v>
                </c:pt>
                <c:pt idx="522" formatCode="General">
                  <c:v>1109.9544018000186</c:v>
                </c:pt>
                <c:pt idx="523" formatCode="General">
                  <c:v>1109.3705813295262</c:v>
                </c:pt>
                <c:pt idx="524" formatCode="General">
                  <c:v>1107.8729549052202</c:v>
                </c:pt>
                <c:pt idx="525" formatCode="General">
                  <c:v>1107.4922024244645</c:v>
                </c:pt>
                <c:pt idx="526" formatCode="General">
                  <c:v>1105.7610478119614</c:v>
                </c:pt>
                <c:pt idx="527" formatCode="General">
                  <c:v>1104.4664893773918</c:v>
                </c:pt>
                <c:pt idx="528" formatCode="General">
                  <c:v>1104.7254010643057</c:v>
                </c:pt>
                <c:pt idx="529" formatCode="General">
                  <c:v>1102.6591842687376</c:v>
                </c:pt>
                <c:pt idx="530" formatCode="General">
                  <c:v>1102.3748890831068</c:v>
                </c:pt>
                <c:pt idx="531" formatCode="General">
                  <c:v>1100.7909587631627</c:v>
                </c:pt>
                <c:pt idx="532" formatCode="General">
                  <c:v>1100.2782120890784</c:v>
                </c:pt>
                <c:pt idx="533" formatCode="General">
                  <c:v>1099.2781022396264</c:v>
                </c:pt>
                <c:pt idx="534" formatCode="General">
                  <c:v>1097.7703224158336</c:v>
                </c:pt>
                <c:pt idx="535" formatCode="General">
                  <c:v>1096.526530978698</c:v>
                </c:pt>
                <c:pt idx="536" formatCode="General">
                  <c:v>1095.8564066125678</c:v>
                </c:pt>
                <c:pt idx="537" formatCode="General">
                  <c:v>1094.3181665903144</c:v>
                </c:pt>
                <c:pt idx="538" formatCode="General">
                  <c:v>1093.546508229316</c:v>
                </c:pt>
                <c:pt idx="539" formatCode="General">
                  <c:v>1092.3128701916673</c:v>
                </c:pt>
                <c:pt idx="540" formatCode="General">
                  <c:v>1091.901657512451</c:v>
                </c:pt>
                <c:pt idx="541" formatCode="General">
                  <c:v>1089.5003785338179</c:v>
                </c:pt>
                <c:pt idx="542" formatCode="General">
                  <c:v>1089.2922338443382</c:v>
                </c:pt>
                <c:pt idx="543" formatCode="General">
                  <c:v>1088.5561123815437</c:v>
                </c:pt>
                <c:pt idx="544" formatCode="General">
                  <c:v>1087.1803267510793</c:v>
                </c:pt>
                <c:pt idx="545" formatCode="General">
                  <c:v>1085.5963964311354</c:v>
                </c:pt>
                <c:pt idx="546" formatCode="General">
                  <c:v>1085.5456294337012</c:v>
                </c:pt>
                <c:pt idx="547" formatCode="General">
                  <c:v>1084.4033719914337</c:v>
                </c:pt>
                <c:pt idx="548" formatCode="General">
                  <c:v>1083.0529698596868</c:v>
                </c:pt>
                <c:pt idx="549" formatCode="General">
                  <c:v>1082.0630134097216</c:v>
                </c:pt>
                <c:pt idx="550" formatCode="General">
                  <c:v>1080.545080186442</c:v>
                </c:pt>
                <c:pt idx="551" formatCode="General">
                  <c:v>1079.4434363421217</c:v>
                </c:pt>
                <c:pt idx="552" formatCode="General">
                  <c:v>1078.687008080354</c:v>
                </c:pt>
                <c:pt idx="553" formatCode="General">
                  <c:v>1077.8848895208951</c:v>
                </c:pt>
                <c:pt idx="554" formatCode="General">
                  <c:v>1076.757862177858</c:v>
                </c:pt>
                <c:pt idx="555" formatCode="General">
                  <c:v>1075.2602357535518</c:v>
                </c:pt>
                <c:pt idx="556" formatCode="General">
                  <c:v>1074.3210463010207</c:v>
                </c:pt>
                <c:pt idx="557" formatCode="General">
                  <c:v>1073.062024764655</c:v>
                </c:pt>
                <c:pt idx="558" formatCode="General">
                  <c:v>1071.5440915413753</c:v>
                </c:pt>
                <c:pt idx="559" formatCode="General">
                  <c:v>1070.0515418168127</c:v>
                </c:pt>
                <c:pt idx="560" formatCode="General">
                  <c:v>1069.1326591632553</c:v>
                </c:pt>
                <c:pt idx="561" formatCode="General">
                  <c:v>1068.1680862120077</c:v>
                </c:pt>
                <c:pt idx="562" formatCode="General">
                  <c:v>1067.051212268457</c:v>
                </c:pt>
                <c:pt idx="563" formatCode="General">
                  <c:v>1065.974951922854</c:v>
                </c:pt>
                <c:pt idx="564" formatCode="General">
                  <c:v>1064.5128623967519</c:v>
                </c:pt>
                <c:pt idx="565" formatCode="General">
                  <c:v>1063.4772156490963</c:v>
                </c:pt>
                <c:pt idx="566" formatCode="General">
                  <c:v>1062.0252795224808</c:v>
                </c:pt>
                <c:pt idx="567" formatCode="General">
                  <c:v>1060.664723991247</c:v>
                </c:pt>
                <c:pt idx="568" formatCode="General">
                  <c:v>1059.7915316353801</c:v>
                </c:pt>
                <c:pt idx="569" formatCode="General">
                  <c:v>1059.0198732743818</c:v>
                </c:pt>
                <c:pt idx="570" formatCode="General">
                  <c:v>1057.4917866516155</c:v>
                </c:pt>
                <c:pt idx="571" formatCode="General">
                  <c:v>1056.6135175960053</c:v>
                </c:pt>
                <c:pt idx="572" formatCode="General">
                  <c:v>1054.2680823145497</c:v>
                </c:pt>
                <c:pt idx="573" formatCode="General">
                  <c:v>1052.7349189920399</c:v>
                </c:pt>
                <c:pt idx="574" formatCode="General">
                  <c:v>1051.4099003590097</c:v>
                </c:pt>
                <c:pt idx="575" formatCode="General">
                  <c:v>1050.33871671315</c:v>
                </c:pt>
                <c:pt idx="576" formatCode="General">
                  <c:v>1049.9021205352169</c:v>
                </c:pt>
                <c:pt idx="577" formatCode="General">
                  <c:v>1048.1252756250233</c:v>
                </c:pt>
                <c:pt idx="578" formatCode="General">
                  <c:v>1047.170856073262</c:v>
                </c:pt>
                <c:pt idx="579" formatCode="General">
                  <c:v>1045.2264800715359</c:v>
                </c:pt>
                <c:pt idx="580" formatCode="General">
                  <c:v>1043.8811546395323</c:v>
                </c:pt>
                <c:pt idx="581" formatCode="General">
                  <c:v>1042.2972243195882</c:v>
                </c:pt>
                <c:pt idx="582" formatCode="General">
                  <c:v>1040.6523736027229</c:v>
                </c:pt>
                <c:pt idx="583" formatCode="General">
                  <c:v>1039.7131841501921</c:v>
                </c:pt>
                <c:pt idx="584" formatCode="General">
                  <c:v>1038.200327626656</c:v>
                </c:pt>
                <c:pt idx="585" formatCode="General">
                  <c:v>1036.4184060167188</c:v>
                </c:pt>
                <c:pt idx="586" formatCode="General">
                  <c:v>1034.5654106103739</c:v>
                </c:pt>
                <c:pt idx="587" formatCode="General">
                  <c:v>1033.1439346822192</c:v>
                </c:pt>
                <c:pt idx="588" formatCode="General">
                  <c:v>1031.3467829730519</c:v>
                </c:pt>
                <c:pt idx="589" formatCode="General">
                  <c:v>1029.9050002459232</c:v>
                </c:pt>
                <c:pt idx="590" formatCode="General">
                  <c:v>1028.4936777172552</c:v>
                </c:pt>
                <c:pt idx="591" formatCode="General">
                  <c:v>1025.9705579447802</c:v>
                </c:pt>
                <c:pt idx="592" formatCode="General">
                  <c:v>1023.0920691902666</c:v>
                </c:pt>
                <c:pt idx="593" formatCode="General">
                  <c:v>1016.1369905417944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187-407F-AB71-C956BBA56614}"/>
            </c:ext>
          </c:extLst>
        </c:ser>
        <c:ser>
          <c:idx val="6"/>
          <c:order val="6"/>
          <c:tx>
            <c:strRef>
              <c:f>'46NTB5'!$B$2</c:f>
              <c:strCache>
                <c:ptCount val="1"/>
                <c:pt idx="0">
                  <c:v>AWA_4_07_Rz</c:v>
                </c:pt>
              </c:strCache>
            </c:strRef>
          </c:tx>
          <c:spPr>
            <a:ln w="28575" cap="rnd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'46NTB5'!$H$22:$H$615</c:f>
              <c:numCache>
                <c:formatCode>0.000</c:formatCode>
                <c:ptCount val="594"/>
                <c:pt idx="0">
                  <c:v>3.3178203236541169E-5</c:v>
                </c:pt>
                <c:pt idx="1">
                  <c:v>3.1257927236541165E-5</c:v>
                </c:pt>
                <c:pt idx="2">
                  <c:v>2.8449163236541168E-5</c:v>
                </c:pt>
                <c:pt idx="3">
                  <c:v>2.993172323654117E-5</c:v>
                </c:pt>
                <c:pt idx="4">
                  <c:v>3.2122959236541166E-5</c:v>
                </c:pt>
                <c:pt idx="5">
                  <c:v>3.7013539236541168E-5</c:v>
                </c:pt>
                <c:pt idx="6">
                  <c:v>5.3816563236541168E-5</c:v>
                </c:pt>
                <c:pt idx="7">
                  <c:v>7.567420323654117E-5</c:v>
                </c:pt>
                <c:pt idx="8">
                  <c:v>9.7151803236541183E-5</c:v>
                </c:pt>
                <c:pt idx="9">
                  <c:v>1.2234180323654118E-4</c:v>
                </c:pt>
                <c:pt idx="10">
                  <c:v>1.5261020323654117E-4</c:v>
                </c:pt>
                <c:pt idx="11">
                  <c:v>1.7955660323654116E-4</c:v>
                </c:pt>
                <c:pt idx="12">
                  <c:v>2.0886100323654115E-4</c:v>
                </c:pt>
                <c:pt idx="13">
                  <c:v>2.3491100323654114E-4</c:v>
                </c:pt>
                <c:pt idx="14">
                  <c:v>2.7355100323654116E-4</c:v>
                </c:pt>
                <c:pt idx="15">
                  <c:v>3.0128700323654115E-4</c:v>
                </c:pt>
                <c:pt idx="16">
                  <c:v>3.4151860323654114E-4</c:v>
                </c:pt>
                <c:pt idx="17">
                  <c:v>3.8320980323654116E-4</c:v>
                </c:pt>
                <c:pt idx="18">
                  <c:v>4.2492420323654112E-4</c:v>
                </c:pt>
                <c:pt idx="19">
                  <c:v>4.6067820323654121E-4</c:v>
                </c:pt>
                <c:pt idx="20">
                  <c:v>4.948622032365412E-4</c:v>
                </c:pt>
                <c:pt idx="21">
                  <c:v>5.4031820323654123E-4</c:v>
                </c:pt>
                <c:pt idx="22">
                  <c:v>5.8429020323654121E-4</c:v>
                </c:pt>
                <c:pt idx="23">
                  <c:v>6.2617420323654127E-4</c:v>
                </c:pt>
                <c:pt idx="24">
                  <c:v>6.7368620323654126E-4</c:v>
                </c:pt>
                <c:pt idx="25">
                  <c:v>7.0782220323654108E-4</c:v>
                </c:pt>
                <c:pt idx="26">
                  <c:v>7.6191420323654113E-4</c:v>
                </c:pt>
                <c:pt idx="27">
                  <c:v>8.0045020323654117E-4</c:v>
                </c:pt>
                <c:pt idx="28">
                  <c:v>8.4527820323654118E-4</c:v>
                </c:pt>
                <c:pt idx="29">
                  <c:v>8.895702032365411E-4</c:v>
                </c:pt>
                <c:pt idx="30">
                  <c:v>9.3632620323654122E-4</c:v>
                </c:pt>
                <c:pt idx="31">
                  <c:v>9.7750620323654104E-4</c:v>
                </c:pt>
                <c:pt idx="32">
                  <c:v>1.0236702032365413E-3</c:v>
                </c:pt>
                <c:pt idx="33">
                  <c:v>1.0684782032365412E-3</c:v>
                </c:pt>
                <c:pt idx="34">
                  <c:v>1.1192622032365411E-3</c:v>
                </c:pt>
                <c:pt idx="35">
                  <c:v>1.1632222032365413E-3</c:v>
                </c:pt>
                <c:pt idx="36">
                  <c:v>1.2148502032365413E-3</c:v>
                </c:pt>
                <c:pt idx="37">
                  <c:v>1.2619862032365412E-3</c:v>
                </c:pt>
                <c:pt idx="38">
                  <c:v>1.3108542032365415E-3</c:v>
                </c:pt>
                <c:pt idx="39">
                  <c:v>1.3587102032365415E-3</c:v>
                </c:pt>
                <c:pt idx="40">
                  <c:v>1.4072062032365411E-3</c:v>
                </c:pt>
                <c:pt idx="41">
                  <c:v>1.4529702032365414E-3</c:v>
                </c:pt>
                <c:pt idx="42">
                  <c:v>1.4981942032365413E-3</c:v>
                </c:pt>
                <c:pt idx="43">
                  <c:v>1.5498302032365414E-3</c:v>
                </c:pt>
                <c:pt idx="44">
                  <c:v>1.6025742032365414E-3</c:v>
                </c:pt>
                <c:pt idx="45">
                  <c:v>1.6545782032365414E-3</c:v>
                </c:pt>
                <c:pt idx="46">
                  <c:v>1.6940582032365413E-3</c:v>
                </c:pt>
                <c:pt idx="47">
                  <c:v>1.7462902032365413E-3</c:v>
                </c:pt>
                <c:pt idx="48">
                  <c:v>1.7977542032365412E-3</c:v>
                </c:pt>
                <c:pt idx="49">
                  <c:v>1.8502862032365413E-3</c:v>
                </c:pt>
                <c:pt idx="50">
                  <c:v>1.8944382032365413E-3</c:v>
                </c:pt>
                <c:pt idx="51">
                  <c:v>1.9500262032365412E-3</c:v>
                </c:pt>
                <c:pt idx="52">
                  <c:v>1.9928502032365413E-3</c:v>
                </c:pt>
                <c:pt idx="53">
                  <c:v>2.0405822032365413E-3</c:v>
                </c:pt>
                <c:pt idx="54">
                  <c:v>2.092898203236541E-3</c:v>
                </c:pt>
                <c:pt idx="55">
                  <c:v>2.1505022032365412E-3</c:v>
                </c:pt>
                <c:pt idx="56">
                  <c:v>2.1922342032365412E-3</c:v>
                </c:pt>
                <c:pt idx="57">
                  <c:v>2.2444022032365413E-3</c:v>
                </c:pt>
                <c:pt idx="58">
                  <c:v>2.2983902032365413E-3</c:v>
                </c:pt>
                <c:pt idx="59">
                  <c:v>2.3425222032365414E-3</c:v>
                </c:pt>
                <c:pt idx="60">
                  <c:v>2.3933822032365412E-3</c:v>
                </c:pt>
                <c:pt idx="61">
                  <c:v>2.4434622032365413E-3</c:v>
                </c:pt>
                <c:pt idx="62">
                  <c:v>2.4909142032365412E-3</c:v>
                </c:pt>
                <c:pt idx="63">
                  <c:v>2.5394542032365413E-3</c:v>
                </c:pt>
                <c:pt idx="64">
                  <c:v>2.5860302032365413E-3</c:v>
                </c:pt>
                <c:pt idx="65">
                  <c:v>2.6335262032365415E-3</c:v>
                </c:pt>
                <c:pt idx="66">
                  <c:v>2.6856582032365409E-3</c:v>
                </c:pt>
                <c:pt idx="67">
                  <c:v>2.7359702032365412E-3</c:v>
                </c:pt>
                <c:pt idx="68">
                  <c:v>2.7834502032365416E-3</c:v>
                </c:pt>
                <c:pt idx="69">
                  <c:v>2.8310742032365416E-3</c:v>
                </c:pt>
                <c:pt idx="70">
                  <c:v>2.8870222032365413E-3</c:v>
                </c:pt>
                <c:pt idx="71">
                  <c:v>2.9350022032365412E-3</c:v>
                </c:pt>
                <c:pt idx="72">
                  <c:v>2.9845822032365417E-3</c:v>
                </c:pt>
                <c:pt idx="73">
                  <c:v>3.0323422032365417E-3</c:v>
                </c:pt>
                <c:pt idx="74">
                  <c:v>3.0839102032365413E-3</c:v>
                </c:pt>
                <c:pt idx="75">
                  <c:v>3.1318862032365413E-3</c:v>
                </c:pt>
                <c:pt idx="76">
                  <c:v>3.1835622032365413E-3</c:v>
                </c:pt>
                <c:pt idx="77">
                  <c:v>3.2276822032365417E-3</c:v>
                </c:pt>
                <c:pt idx="78">
                  <c:v>3.2762182032365413E-3</c:v>
                </c:pt>
                <c:pt idx="79">
                  <c:v>3.3215982032365416E-3</c:v>
                </c:pt>
                <c:pt idx="80">
                  <c:v>3.3735262032365417E-3</c:v>
                </c:pt>
                <c:pt idx="81">
                  <c:v>3.4188462032365414E-3</c:v>
                </c:pt>
                <c:pt idx="82">
                  <c:v>3.4711662032365417E-3</c:v>
                </c:pt>
                <c:pt idx="83">
                  <c:v>3.5134622032365415E-3</c:v>
                </c:pt>
                <c:pt idx="84">
                  <c:v>3.5657262032365413E-3</c:v>
                </c:pt>
                <c:pt idx="85">
                  <c:v>3.6187102032365416E-3</c:v>
                </c:pt>
                <c:pt idx="86">
                  <c:v>3.6695382032365413E-3</c:v>
                </c:pt>
                <c:pt idx="87">
                  <c:v>3.7153462032365413E-3</c:v>
                </c:pt>
                <c:pt idx="88">
                  <c:v>3.7627662032365412E-3</c:v>
                </c:pt>
                <c:pt idx="89">
                  <c:v>3.8124582032365412E-3</c:v>
                </c:pt>
                <c:pt idx="90">
                  <c:v>3.864310203236541E-3</c:v>
                </c:pt>
                <c:pt idx="91">
                  <c:v>3.9098742032365411E-3</c:v>
                </c:pt>
                <c:pt idx="92">
                  <c:v>3.9568982032365417E-3</c:v>
                </c:pt>
                <c:pt idx="93">
                  <c:v>4.0033182032365409E-3</c:v>
                </c:pt>
                <c:pt idx="94">
                  <c:v>4.054418203236541E-3</c:v>
                </c:pt>
                <c:pt idx="95">
                  <c:v>4.1031782032365412E-3</c:v>
                </c:pt>
                <c:pt idx="96">
                  <c:v>4.1539382032365416E-3</c:v>
                </c:pt>
                <c:pt idx="97">
                  <c:v>4.2022982032365415E-3</c:v>
                </c:pt>
                <c:pt idx="98">
                  <c:v>4.2528182032365415E-3</c:v>
                </c:pt>
                <c:pt idx="99">
                  <c:v>4.3094582032365417E-3</c:v>
                </c:pt>
                <c:pt idx="100">
                  <c:v>4.3601382032365417E-3</c:v>
                </c:pt>
                <c:pt idx="101">
                  <c:v>4.4104582032365412E-3</c:v>
                </c:pt>
                <c:pt idx="102">
                  <c:v>4.4595382032365412E-3</c:v>
                </c:pt>
                <c:pt idx="103">
                  <c:v>4.5179382032365413E-3</c:v>
                </c:pt>
                <c:pt idx="104">
                  <c:v>4.5746982032365416E-3</c:v>
                </c:pt>
                <c:pt idx="105">
                  <c:v>4.6386982032365414E-3</c:v>
                </c:pt>
                <c:pt idx="106">
                  <c:v>4.7072982032365408E-3</c:v>
                </c:pt>
                <c:pt idx="107">
                  <c:v>4.7749782032365413E-3</c:v>
                </c:pt>
                <c:pt idx="108">
                  <c:v>4.8454182032365411E-3</c:v>
                </c:pt>
                <c:pt idx="109">
                  <c:v>4.9303782032365413E-3</c:v>
                </c:pt>
                <c:pt idx="110">
                  <c:v>5.0124982032365402E-3</c:v>
                </c:pt>
                <c:pt idx="111">
                  <c:v>5.0968582032365414E-3</c:v>
                </c:pt>
                <c:pt idx="112">
                  <c:v>5.1914582032365408E-3</c:v>
                </c:pt>
                <c:pt idx="113">
                  <c:v>5.2952982032365417E-3</c:v>
                </c:pt>
                <c:pt idx="114">
                  <c:v>5.3973782032365417E-3</c:v>
                </c:pt>
                <c:pt idx="115">
                  <c:v>5.5186182032365416E-3</c:v>
                </c:pt>
                <c:pt idx="116">
                  <c:v>5.6446982032365414E-3</c:v>
                </c:pt>
                <c:pt idx="117">
                  <c:v>5.762618203236541E-3</c:v>
                </c:pt>
                <c:pt idx="118">
                  <c:v>5.8997782032365409E-3</c:v>
                </c:pt>
                <c:pt idx="119">
                  <c:v>6.0258582032365416E-3</c:v>
                </c:pt>
                <c:pt idx="120">
                  <c:v>6.178578203236541E-3</c:v>
                </c:pt>
                <c:pt idx="121">
                  <c:v>6.3274982032365413E-3</c:v>
                </c:pt>
                <c:pt idx="122">
                  <c:v>6.4630582032365411E-3</c:v>
                </c:pt>
                <c:pt idx="123">
                  <c:v>6.6218182032365411E-3</c:v>
                </c:pt>
                <c:pt idx="124">
                  <c:v>6.7428982032365411E-3</c:v>
                </c:pt>
                <c:pt idx="125">
                  <c:v>6.8958982032365414E-3</c:v>
                </c:pt>
                <c:pt idx="126">
                  <c:v>7.0447382032365414E-3</c:v>
                </c:pt>
                <c:pt idx="127">
                  <c:v>7.1907382032365408E-3</c:v>
                </c:pt>
                <c:pt idx="128">
                  <c:v>7.3560582032365417E-3</c:v>
                </c:pt>
                <c:pt idx="129">
                  <c:v>7.525858203236542E-3</c:v>
                </c:pt>
                <c:pt idx="130">
                  <c:v>7.6970982032365408E-3</c:v>
                </c:pt>
                <c:pt idx="131">
                  <c:v>7.8762982032365408E-3</c:v>
                </c:pt>
                <c:pt idx="132">
                  <c:v>8.0414982032365415E-3</c:v>
                </c:pt>
                <c:pt idx="133">
                  <c:v>8.2188182032365414E-3</c:v>
                </c:pt>
                <c:pt idx="134">
                  <c:v>8.40629820323654E-3</c:v>
                </c:pt>
                <c:pt idx="135">
                  <c:v>8.5671782032365421E-3</c:v>
                </c:pt>
                <c:pt idx="136">
                  <c:v>8.7337782032365415E-3</c:v>
                </c:pt>
                <c:pt idx="137">
                  <c:v>8.9141782032365405E-3</c:v>
                </c:pt>
                <c:pt idx="138">
                  <c:v>9.079538203236542E-3</c:v>
                </c:pt>
                <c:pt idx="139">
                  <c:v>9.2502582032365412E-3</c:v>
                </c:pt>
                <c:pt idx="140">
                  <c:v>9.4361382032365423E-3</c:v>
                </c:pt>
                <c:pt idx="141">
                  <c:v>9.6224182032365411E-3</c:v>
                </c:pt>
                <c:pt idx="142">
                  <c:v>9.7964182032365416E-3</c:v>
                </c:pt>
                <c:pt idx="143">
                  <c:v>9.9771382032365404E-3</c:v>
                </c:pt>
                <c:pt idx="144">
                  <c:v>1.0148698203236542E-2</c:v>
                </c:pt>
                <c:pt idx="145">
                  <c:v>1.0356338203236542E-2</c:v>
                </c:pt>
                <c:pt idx="146">
                  <c:v>1.055521820323654E-2</c:v>
                </c:pt>
                <c:pt idx="147">
                  <c:v>1.0735738203236542E-2</c:v>
                </c:pt>
                <c:pt idx="148">
                  <c:v>1.091273820323654E-2</c:v>
                </c:pt>
                <c:pt idx="149">
                  <c:v>1.1093218203236541E-2</c:v>
                </c:pt>
                <c:pt idx="150">
                  <c:v>1.1296098203236541E-2</c:v>
                </c:pt>
                <c:pt idx="151">
                  <c:v>1.1469058203236541E-2</c:v>
                </c:pt>
                <c:pt idx="152">
                  <c:v>1.1657738203236541E-2</c:v>
                </c:pt>
                <c:pt idx="153">
                  <c:v>1.186993820323654E-2</c:v>
                </c:pt>
                <c:pt idx="154">
                  <c:v>1.2057618203236541E-2</c:v>
                </c:pt>
                <c:pt idx="155">
                  <c:v>1.2243458203236541E-2</c:v>
                </c:pt>
                <c:pt idx="156">
                  <c:v>1.2428058203236541E-2</c:v>
                </c:pt>
                <c:pt idx="157">
                  <c:v>1.2637218203236543E-2</c:v>
                </c:pt>
                <c:pt idx="158">
                  <c:v>1.2845698203236541E-2</c:v>
                </c:pt>
                <c:pt idx="159">
                  <c:v>1.3032938203236541E-2</c:v>
                </c:pt>
                <c:pt idx="160">
                  <c:v>1.3224218203236542E-2</c:v>
                </c:pt>
                <c:pt idx="161">
                  <c:v>1.3419898203236542E-2</c:v>
                </c:pt>
                <c:pt idx="162">
                  <c:v>1.3611298203236541E-2</c:v>
                </c:pt>
                <c:pt idx="163">
                  <c:v>1.3802658203236541E-2</c:v>
                </c:pt>
                <c:pt idx="164">
                  <c:v>1.4014818203236541E-2</c:v>
                </c:pt>
                <c:pt idx="165">
                  <c:v>1.4210818203236542E-2</c:v>
                </c:pt>
                <c:pt idx="166">
                  <c:v>1.4387938203236542E-2</c:v>
                </c:pt>
                <c:pt idx="167">
                  <c:v>1.4615058203236542E-2</c:v>
                </c:pt>
                <c:pt idx="168">
                  <c:v>1.4811018203236541E-2</c:v>
                </c:pt>
                <c:pt idx="169">
                  <c:v>1.502665820323654E-2</c:v>
                </c:pt>
                <c:pt idx="170">
                  <c:v>1.5253418203236542E-2</c:v>
                </c:pt>
                <c:pt idx="171">
                  <c:v>1.5439458203236542E-2</c:v>
                </c:pt>
                <c:pt idx="172">
                  <c:v>1.5656138203236539E-2</c:v>
                </c:pt>
                <c:pt idx="173">
                  <c:v>1.5864378203236541E-2</c:v>
                </c:pt>
                <c:pt idx="174">
                  <c:v>1.6058418203236544E-2</c:v>
                </c:pt>
                <c:pt idx="175">
                  <c:v>1.6272378203236543E-2</c:v>
                </c:pt>
                <c:pt idx="176">
                  <c:v>1.6479738203236539E-2</c:v>
                </c:pt>
                <c:pt idx="177">
                  <c:v>1.6665578203236543E-2</c:v>
                </c:pt>
                <c:pt idx="178">
                  <c:v>1.6852978203236543E-2</c:v>
                </c:pt>
                <c:pt idx="179">
                  <c:v>1.7044938203236541E-2</c:v>
                </c:pt>
                <c:pt idx="180">
                  <c:v>1.7246338203236542E-2</c:v>
                </c:pt>
                <c:pt idx="181">
                  <c:v>1.7469458203236542E-2</c:v>
                </c:pt>
                <c:pt idx="182">
                  <c:v>1.768777820323654E-2</c:v>
                </c:pt>
                <c:pt idx="183">
                  <c:v>1.7908098203236543E-2</c:v>
                </c:pt>
                <c:pt idx="184">
                  <c:v>1.8094138203236541E-2</c:v>
                </c:pt>
                <c:pt idx="185">
                  <c:v>1.8278618203236542E-2</c:v>
                </c:pt>
                <c:pt idx="186">
                  <c:v>1.8475418203236543E-2</c:v>
                </c:pt>
                <c:pt idx="187">
                  <c:v>1.8703978203236542E-2</c:v>
                </c:pt>
                <c:pt idx="188">
                  <c:v>1.8915258203236543E-2</c:v>
                </c:pt>
                <c:pt idx="189">
                  <c:v>1.9129258203236542E-2</c:v>
                </c:pt>
                <c:pt idx="190">
                  <c:v>1.9324498203236541E-2</c:v>
                </c:pt>
                <c:pt idx="191">
                  <c:v>1.953153820323654E-2</c:v>
                </c:pt>
                <c:pt idx="192">
                  <c:v>1.975177820323654E-2</c:v>
                </c:pt>
                <c:pt idx="193">
                  <c:v>1.9946498203236542E-2</c:v>
                </c:pt>
                <c:pt idx="194">
                  <c:v>2.0153178203236539E-2</c:v>
                </c:pt>
                <c:pt idx="195">
                  <c:v>2.035457820323654E-2</c:v>
                </c:pt>
                <c:pt idx="196">
                  <c:v>2.0579178203236542E-2</c:v>
                </c:pt>
                <c:pt idx="197">
                  <c:v>2.0791778203236539E-2</c:v>
                </c:pt>
                <c:pt idx="198">
                  <c:v>2.0994098203236541E-2</c:v>
                </c:pt>
                <c:pt idx="199">
                  <c:v>2.1173338203236539E-2</c:v>
                </c:pt>
                <c:pt idx="200">
                  <c:v>2.1389098203236537E-2</c:v>
                </c:pt>
                <c:pt idx="201">
                  <c:v>2.1609938203236537E-2</c:v>
                </c:pt>
                <c:pt idx="202">
                  <c:v>2.1813538203236539E-2</c:v>
                </c:pt>
                <c:pt idx="203">
                  <c:v>2.2009938203236538E-2</c:v>
                </c:pt>
                <c:pt idx="204">
                  <c:v>2.2207858203236543E-2</c:v>
                </c:pt>
                <c:pt idx="205">
                  <c:v>2.2404258203236539E-2</c:v>
                </c:pt>
                <c:pt idx="206">
                  <c:v>2.2633138203236539E-2</c:v>
                </c:pt>
                <c:pt idx="207">
                  <c:v>2.2855978203236541E-2</c:v>
                </c:pt>
                <c:pt idx="208">
                  <c:v>2.305653820323654E-2</c:v>
                </c:pt>
                <c:pt idx="209">
                  <c:v>2.3263538203236539E-2</c:v>
                </c:pt>
                <c:pt idx="210">
                  <c:v>2.3465818203236538E-2</c:v>
                </c:pt>
                <c:pt idx="211">
                  <c:v>2.3690018203236539E-2</c:v>
                </c:pt>
                <c:pt idx="212">
                  <c:v>2.3890658203236537E-2</c:v>
                </c:pt>
                <c:pt idx="213">
                  <c:v>2.4098578203236541E-2</c:v>
                </c:pt>
                <c:pt idx="214">
                  <c:v>2.4288898203236538E-2</c:v>
                </c:pt>
                <c:pt idx="215">
                  <c:v>2.4477458203236536E-2</c:v>
                </c:pt>
                <c:pt idx="216">
                  <c:v>2.4688978203236539E-2</c:v>
                </c:pt>
                <c:pt idx="217">
                  <c:v>2.490317820323654E-2</c:v>
                </c:pt>
                <c:pt idx="218">
                  <c:v>2.5127338203236538E-2</c:v>
                </c:pt>
                <c:pt idx="219">
                  <c:v>2.5336298203236539E-2</c:v>
                </c:pt>
                <c:pt idx="220">
                  <c:v>2.5536218203236542E-2</c:v>
                </c:pt>
                <c:pt idx="221">
                  <c:v>2.5741658203236536E-2</c:v>
                </c:pt>
                <c:pt idx="222">
                  <c:v>2.5945818203236538E-2</c:v>
                </c:pt>
                <c:pt idx="223">
                  <c:v>2.6150778203236538E-2</c:v>
                </c:pt>
                <c:pt idx="224">
                  <c:v>2.6344218203236541E-2</c:v>
                </c:pt>
                <c:pt idx="225">
                  <c:v>2.654709820323654E-2</c:v>
                </c:pt>
                <c:pt idx="226">
                  <c:v>2.677973820323654E-2</c:v>
                </c:pt>
                <c:pt idx="227">
                  <c:v>2.6971418203236543E-2</c:v>
                </c:pt>
                <c:pt idx="228">
                  <c:v>2.7181218203236539E-2</c:v>
                </c:pt>
                <c:pt idx="229">
                  <c:v>2.740949820323654E-2</c:v>
                </c:pt>
                <c:pt idx="230">
                  <c:v>2.7612898203236539E-2</c:v>
                </c:pt>
                <c:pt idx="231">
                  <c:v>2.7835018203236542E-2</c:v>
                </c:pt>
                <c:pt idx="232">
                  <c:v>2.8075258203236541E-2</c:v>
                </c:pt>
                <c:pt idx="233">
                  <c:v>2.8266578203236539E-2</c:v>
                </c:pt>
                <c:pt idx="234">
                  <c:v>2.8467618203236539E-2</c:v>
                </c:pt>
                <c:pt idx="235">
                  <c:v>2.8666258203236539E-2</c:v>
                </c:pt>
                <c:pt idx="236">
                  <c:v>2.8876698203236538E-2</c:v>
                </c:pt>
                <c:pt idx="237">
                  <c:v>2.907969820323654E-2</c:v>
                </c:pt>
                <c:pt idx="238">
                  <c:v>2.9280898203236538E-2</c:v>
                </c:pt>
                <c:pt idx="239">
                  <c:v>2.9470818203236538E-2</c:v>
                </c:pt>
                <c:pt idx="240">
                  <c:v>2.9677618203236538E-2</c:v>
                </c:pt>
                <c:pt idx="241">
                  <c:v>2.9907018203236539E-2</c:v>
                </c:pt>
                <c:pt idx="242">
                  <c:v>3.011077820323654E-2</c:v>
                </c:pt>
                <c:pt idx="243">
                  <c:v>3.0300498203236537E-2</c:v>
                </c:pt>
                <c:pt idx="244">
                  <c:v>3.0514178203236538E-2</c:v>
                </c:pt>
                <c:pt idx="245">
                  <c:v>3.0734938203236539E-2</c:v>
                </c:pt>
                <c:pt idx="246">
                  <c:v>3.096537820323654E-2</c:v>
                </c:pt>
                <c:pt idx="247">
                  <c:v>3.1169618203236538E-2</c:v>
                </c:pt>
                <c:pt idx="248">
                  <c:v>3.1387538203236538E-2</c:v>
                </c:pt>
                <c:pt idx="249">
                  <c:v>3.1594738203236543E-2</c:v>
                </c:pt>
                <c:pt idx="250">
                  <c:v>3.1812338203236541E-2</c:v>
                </c:pt>
                <c:pt idx="251">
                  <c:v>3.2029138203236537E-2</c:v>
                </c:pt>
                <c:pt idx="252">
                  <c:v>3.2232778203236535E-2</c:v>
                </c:pt>
                <c:pt idx="253">
                  <c:v>3.2446378203236537E-2</c:v>
                </c:pt>
                <c:pt idx="254">
                  <c:v>3.2672778203236538E-2</c:v>
                </c:pt>
                <c:pt idx="255">
                  <c:v>3.2880858203236538E-2</c:v>
                </c:pt>
                <c:pt idx="256">
                  <c:v>3.3086938203236535E-2</c:v>
                </c:pt>
                <c:pt idx="257">
                  <c:v>3.3293298203236538E-2</c:v>
                </c:pt>
                <c:pt idx="258">
                  <c:v>3.349381820323654E-2</c:v>
                </c:pt>
                <c:pt idx="259">
                  <c:v>3.3712618203236538E-2</c:v>
                </c:pt>
                <c:pt idx="260">
                  <c:v>3.3907938203236537E-2</c:v>
                </c:pt>
                <c:pt idx="261">
                  <c:v>3.4131218203236537E-2</c:v>
                </c:pt>
                <c:pt idx="262">
                  <c:v>3.4347858203236541E-2</c:v>
                </c:pt>
                <c:pt idx="263">
                  <c:v>3.4552538203236539E-2</c:v>
                </c:pt>
                <c:pt idx="264">
                  <c:v>3.4759058203236541E-2</c:v>
                </c:pt>
                <c:pt idx="265">
                  <c:v>3.4975218203236541E-2</c:v>
                </c:pt>
                <c:pt idx="266">
                  <c:v>3.5209978203236542E-2</c:v>
                </c:pt>
                <c:pt idx="267">
                  <c:v>3.5406658203236539E-2</c:v>
                </c:pt>
                <c:pt idx="268">
                  <c:v>3.5632858203236542E-2</c:v>
                </c:pt>
                <c:pt idx="269">
                  <c:v>3.586461820323654E-2</c:v>
                </c:pt>
                <c:pt idx="270">
                  <c:v>3.6068738203236542E-2</c:v>
                </c:pt>
                <c:pt idx="271">
                  <c:v>3.6266658203236539E-2</c:v>
                </c:pt>
                <c:pt idx="272">
                  <c:v>3.6469938203236539E-2</c:v>
                </c:pt>
                <c:pt idx="273">
                  <c:v>3.667769820323654E-2</c:v>
                </c:pt>
                <c:pt idx="274">
                  <c:v>3.6885378203236542E-2</c:v>
                </c:pt>
                <c:pt idx="275">
                  <c:v>3.7092378203236541E-2</c:v>
                </c:pt>
                <c:pt idx="276">
                  <c:v>3.7317778203236542E-2</c:v>
                </c:pt>
                <c:pt idx="277">
                  <c:v>3.753417820323654E-2</c:v>
                </c:pt>
                <c:pt idx="278">
                  <c:v>3.7737898203236538E-2</c:v>
                </c:pt>
                <c:pt idx="279">
                  <c:v>3.7937538203236539E-2</c:v>
                </c:pt>
                <c:pt idx="280">
                  <c:v>3.8176538203236542E-2</c:v>
                </c:pt>
                <c:pt idx="281">
                  <c:v>3.8383378203236541E-2</c:v>
                </c:pt>
                <c:pt idx="282">
                  <c:v>3.8586458203236543E-2</c:v>
                </c:pt>
                <c:pt idx="283">
                  <c:v>3.8787778203236541E-2</c:v>
                </c:pt>
                <c:pt idx="284">
                  <c:v>3.8991938203236536E-2</c:v>
                </c:pt>
                <c:pt idx="285">
                  <c:v>3.9212858203236542E-2</c:v>
                </c:pt>
                <c:pt idx="286">
                  <c:v>3.9425378203236543E-2</c:v>
                </c:pt>
                <c:pt idx="287">
                  <c:v>3.9624098203236542E-2</c:v>
                </c:pt>
                <c:pt idx="288">
                  <c:v>3.9858418203236538E-2</c:v>
                </c:pt>
                <c:pt idx="289">
                  <c:v>4.0067578203236545E-2</c:v>
                </c:pt>
                <c:pt idx="290">
                  <c:v>4.028997820323655E-2</c:v>
                </c:pt>
                <c:pt idx="291">
                  <c:v>4.0519978203236544E-2</c:v>
                </c:pt>
                <c:pt idx="292">
                  <c:v>4.0731178203236545E-2</c:v>
                </c:pt>
                <c:pt idx="293">
                  <c:v>4.095757820323654E-2</c:v>
                </c:pt>
                <c:pt idx="294">
                  <c:v>4.1166778203236547E-2</c:v>
                </c:pt>
                <c:pt idx="295">
                  <c:v>4.1386778203236545E-2</c:v>
                </c:pt>
                <c:pt idx="296">
                  <c:v>4.1607578203236545E-2</c:v>
                </c:pt>
                <c:pt idx="297">
                  <c:v>4.1820778203236542E-2</c:v>
                </c:pt>
                <c:pt idx="298">
                  <c:v>4.202437820323654E-2</c:v>
                </c:pt>
                <c:pt idx="299">
                  <c:v>4.2246778203236544E-2</c:v>
                </c:pt>
                <c:pt idx="300">
                  <c:v>4.2469578203236547E-2</c:v>
                </c:pt>
                <c:pt idx="301">
                  <c:v>4.2670778203236545E-2</c:v>
                </c:pt>
                <c:pt idx="302">
                  <c:v>4.287677820323655E-2</c:v>
                </c:pt>
                <c:pt idx="303">
                  <c:v>4.3119978203236542E-2</c:v>
                </c:pt>
                <c:pt idx="304">
                  <c:v>4.3321178203236547E-2</c:v>
                </c:pt>
                <c:pt idx="305">
                  <c:v>4.3521178203236539E-2</c:v>
                </c:pt>
                <c:pt idx="306">
                  <c:v>4.3731178203236541E-2</c:v>
                </c:pt>
                <c:pt idx="307">
                  <c:v>4.3937178203236539E-2</c:v>
                </c:pt>
                <c:pt idx="308">
                  <c:v>4.4155178203236549E-2</c:v>
                </c:pt>
                <c:pt idx="309">
                  <c:v>4.4372378203236543E-2</c:v>
                </c:pt>
                <c:pt idx="310">
                  <c:v>4.4598378203236547E-2</c:v>
                </c:pt>
                <c:pt idx="311">
                  <c:v>4.4798378203236539E-2</c:v>
                </c:pt>
                <c:pt idx="312">
                  <c:v>4.5024378203236542E-2</c:v>
                </c:pt>
                <c:pt idx="313">
                  <c:v>4.5243178203236541E-2</c:v>
                </c:pt>
                <c:pt idx="314">
                  <c:v>4.5457578203236544E-2</c:v>
                </c:pt>
                <c:pt idx="315">
                  <c:v>4.5666778203236544E-2</c:v>
                </c:pt>
                <c:pt idx="316">
                  <c:v>4.5857978203236546E-2</c:v>
                </c:pt>
                <c:pt idx="317">
                  <c:v>4.6099578203236541E-2</c:v>
                </c:pt>
                <c:pt idx="318">
                  <c:v>4.6309178203236545E-2</c:v>
                </c:pt>
                <c:pt idx="319">
                  <c:v>4.6539578203236544E-2</c:v>
                </c:pt>
                <c:pt idx="320">
                  <c:v>4.678557820323654E-2</c:v>
                </c:pt>
                <c:pt idx="321">
                  <c:v>4.6988778203236548E-2</c:v>
                </c:pt>
                <c:pt idx="322">
                  <c:v>4.7206778203236544E-2</c:v>
                </c:pt>
                <c:pt idx="323">
                  <c:v>4.7421178203236547E-2</c:v>
                </c:pt>
                <c:pt idx="324">
                  <c:v>4.7651578203236546E-2</c:v>
                </c:pt>
                <c:pt idx="325">
                  <c:v>4.7899178203236546E-2</c:v>
                </c:pt>
                <c:pt idx="326">
                  <c:v>4.8109578203236546E-2</c:v>
                </c:pt>
                <c:pt idx="327">
                  <c:v>4.8343178203236546E-2</c:v>
                </c:pt>
                <c:pt idx="328">
                  <c:v>4.8550378203236544E-2</c:v>
                </c:pt>
                <c:pt idx="329">
                  <c:v>4.875317820323654E-2</c:v>
                </c:pt>
                <c:pt idx="330">
                  <c:v>4.8987178203236545E-2</c:v>
                </c:pt>
                <c:pt idx="331">
                  <c:v>4.9200378203236542E-2</c:v>
                </c:pt>
                <c:pt idx="332">
                  <c:v>4.9420378203236547E-2</c:v>
                </c:pt>
                <c:pt idx="333">
                  <c:v>4.964237820323654E-2</c:v>
                </c:pt>
                <c:pt idx="334">
                  <c:v>4.9847178203236545E-2</c:v>
                </c:pt>
                <c:pt idx="335">
                  <c:v>5.0061978203236546E-2</c:v>
                </c:pt>
                <c:pt idx="336">
                  <c:v>5.0290778203236547E-2</c:v>
                </c:pt>
                <c:pt idx="337">
                  <c:v>5.0501178203236546E-2</c:v>
                </c:pt>
                <c:pt idx="338">
                  <c:v>5.0721178203236544E-2</c:v>
                </c:pt>
                <c:pt idx="339">
                  <c:v>5.0954378203236547E-2</c:v>
                </c:pt>
                <c:pt idx="340">
                  <c:v>5.1166378203236544E-2</c:v>
                </c:pt>
                <c:pt idx="341">
                  <c:v>5.139837820323654E-2</c:v>
                </c:pt>
                <c:pt idx="342">
                  <c:v>5.163917820323654E-2</c:v>
                </c:pt>
                <c:pt idx="343">
                  <c:v>5.1875978203236549E-2</c:v>
                </c:pt>
                <c:pt idx="344">
                  <c:v>5.2107178203236543E-2</c:v>
                </c:pt>
                <c:pt idx="345">
                  <c:v>5.2327578203236545E-2</c:v>
                </c:pt>
                <c:pt idx="346">
                  <c:v>5.2533578203236543E-2</c:v>
                </c:pt>
                <c:pt idx="347">
                  <c:v>5.2753578203236541E-2</c:v>
                </c:pt>
                <c:pt idx="348">
                  <c:v>5.2970778203236542E-2</c:v>
                </c:pt>
                <c:pt idx="349">
                  <c:v>5.3179578203236544E-2</c:v>
                </c:pt>
                <c:pt idx="350">
                  <c:v>5.3401578203236537E-2</c:v>
                </c:pt>
                <c:pt idx="351">
                  <c:v>5.3643178203236538E-2</c:v>
                </c:pt>
                <c:pt idx="352">
                  <c:v>5.3860778203236544E-2</c:v>
                </c:pt>
                <c:pt idx="353">
                  <c:v>5.4079978203236539E-2</c:v>
                </c:pt>
                <c:pt idx="354">
                  <c:v>5.4301978203236539E-2</c:v>
                </c:pt>
                <c:pt idx="355">
                  <c:v>5.4521178203236549E-2</c:v>
                </c:pt>
                <c:pt idx="356">
                  <c:v>5.4745578203236542E-2</c:v>
                </c:pt>
                <c:pt idx="357">
                  <c:v>5.4970778203236544E-2</c:v>
                </c:pt>
                <c:pt idx="358">
                  <c:v>5.5221978203236544E-2</c:v>
                </c:pt>
                <c:pt idx="359">
                  <c:v>5.5446778203236541E-2</c:v>
                </c:pt>
                <c:pt idx="360">
                  <c:v>5.5662378203236544E-2</c:v>
                </c:pt>
                <c:pt idx="361">
                  <c:v>5.588397820323654E-2</c:v>
                </c:pt>
                <c:pt idx="362">
                  <c:v>5.6132378203236542E-2</c:v>
                </c:pt>
                <c:pt idx="363">
                  <c:v>5.6363178203236546E-2</c:v>
                </c:pt>
                <c:pt idx="364">
                  <c:v>5.6581578203236546E-2</c:v>
                </c:pt>
                <c:pt idx="365">
                  <c:v>5.6806378203236543E-2</c:v>
                </c:pt>
                <c:pt idx="366">
                  <c:v>5.7038378203236546E-2</c:v>
                </c:pt>
                <c:pt idx="367">
                  <c:v>5.7252778203236543E-2</c:v>
                </c:pt>
                <c:pt idx="368">
                  <c:v>5.7469178203236541E-2</c:v>
                </c:pt>
                <c:pt idx="369">
                  <c:v>5.7718778203236544E-2</c:v>
                </c:pt>
                <c:pt idx="370">
                  <c:v>5.7969178203236542E-2</c:v>
                </c:pt>
                <c:pt idx="371">
                  <c:v>5.8185978203236538E-2</c:v>
                </c:pt>
                <c:pt idx="372">
                  <c:v>5.8403978203236548E-2</c:v>
                </c:pt>
                <c:pt idx="373">
                  <c:v>5.8632378203236545E-2</c:v>
                </c:pt>
                <c:pt idx="374">
                  <c:v>5.886677820323654E-2</c:v>
                </c:pt>
                <c:pt idx="375">
                  <c:v>5.9090778203236542E-2</c:v>
                </c:pt>
                <c:pt idx="376">
                  <c:v>5.9311178203236545E-2</c:v>
                </c:pt>
                <c:pt idx="377">
                  <c:v>5.9559978203236545E-2</c:v>
                </c:pt>
                <c:pt idx="378">
                  <c:v>5.9821978203236544E-2</c:v>
                </c:pt>
                <c:pt idx="379">
                  <c:v>6.0053578203236542E-2</c:v>
                </c:pt>
                <c:pt idx="380">
                  <c:v>6.027117820323654E-2</c:v>
                </c:pt>
                <c:pt idx="381">
                  <c:v>6.0504378203236536E-2</c:v>
                </c:pt>
                <c:pt idx="382">
                  <c:v>6.0757178203236541E-2</c:v>
                </c:pt>
                <c:pt idx="383">
                  <c:v>6.0989978203236539E-2</c:v>
                </c:pt>
                <c:pt idx="384">
                  <c:v>6.1231178203236543E-2</c:v>
                </c:pt>
                <c:pt idx="385">
                  <c:v>6.1443578203236544E-2</c:v>
                </c:pt>
                <c:pt idx="386">
                  <c:v>6.1688378203236541E-2</c:v>
                </c:pt>
                <c:pt idx="387">
                  <c:v>6.1912378203236543E-2</c:v>
                </c:pt>
                <c:pt idx="388">
                  <c:v>6.2137978203236542E-2</c:v>
                </c:pt>
                <c:pt idx="389">
                  <c:v>6.2424778203236546E-2</c:v>
                </c:pt>
                <c:pt idx="390">
                  <c:v>6.2622378203236545E-2</c:v>
                </c:pt>
                <c:pt idx="391">
                  <c:v>6.2869178203236536E-2</c:v>
                </c:pt>
                <c:pt idx="392">
                  <c:v>6.3148778203236541E-2</c:v>
                </c:pt>
                <c:pt idx="393">
                  <c:v>6.3352778203236537E-2</c:v>
                </c:pt>
                <c:pt idx="394">
                  <c:v>6.3605978203236546E-2</c:v>
                </c:pt>
                <c:pt idx="395">
                  <c:v>6.3845178203236541E-2</c:v>
                </c:pt>
                <c:pt idx="396">
                  <c:v>6.4089978203236544E-2</c:v>
                </c:pt>
                <c:pt idx="397">
                  <c:v>6.4336378203236538E-2</c:v>
                </c:pt>
                <c:pt idx="398">
                  <c:v>6.4579978203236535E-2</c:v>
                </c:pt>
                <c:pt idx="399">
                  <c:v>6.4838378203236541E-2</c:v>
                </c:pt>
                <c:pt idx="400">
                  <c:v>6.507677820323654E-2</c:v>
                </c:pt>
                <c:pt idx="401">
                  <c:v>6.5343578203236538E-2</c:v>
                </c:pt>
                <c:pt idx="402">
                  <c:v>6.5594378203236547E-2</c:v>
                </c:pt>
                <c:pt idx="403">
                  <c:v>6.5801178203236554E-2</c:v>
                </c:pt>
                <c:pt idx="404">
                  <c:v>6.6051178203236541E-2</c:v>
                </c:pt>
                <c:pt idx="405">
                  <c:v>6.6291178203236545E-2</c:v>
                </c:pt>
                <c:pt idx="406">
                  <c:v>6.6519978203236546E-2</c:v>
                </c:pt>
                <c:pt idx="407">
                  <c:v>6.6759178203236541E-2</c:v>
                </c:pt>
                <c:pt idx="408">
                  <c:v>6.699997820323654E-2</c:v>
                </c:pt>
                <c:pt idx="409">
                  <c:v>6.7257178203236553E-2</c:v>
                </c:pt>
                <c:pt idx="410">
                  <c:v>6.7508378203236546E-2</c:v>
                </c:pt>
                <c:pt idx="411">
                  <c:v>6.7765578203236546E-2</c:v>
                </c:pt>
                <c:pt idx="412">
                  <c:v>6.8021978203236536E-2</c:v>
                </c:pt>
                <c:pt idx="413">
                  <c:v>6.827597820323654E-2</c:v>
                </c:pt>
                <c:pt idx="414">
                  <c:v>6.8545178203236551E-2</c:v>
                </c:pt>
                <c:pt idx="415">
                  <c:v>6.8776778203236549E-2</c:v>
                </c:pt>
                <c:pt idx="416">
                  <c:v>6.9033978203236548E-2</c:v>
                </c:pt>
                <c:pt idx="417">
                  <c:v>6.9282378203236544E-2</c:v>
                </c:pt>
                <c:pt idx="418">
                  <c:v>6.9539578203236543E-2</c:v>
                </c:pt>
                <c:pt idx="419">
                  <c:v>6.9783578203236538E-2</c:v>
                </c:pt>
                <c:pt idx="420">
                  <c:v>7.0011578203236544E-2</c:v>
                </c:pt>
                <c:pt idx="421">
                  <c:v>7.022957820323654E-2</c:v>
                </c:pt>
                <c:pt idx="422">
                  <c:v>7.0485578203236546E-2</c:v>
                </c:pt>
                <c:pt idx="423">
                  <c:v>7.0745178203236544E-2</c:v>
                </c:pt>
                <c:pt idx="424">
                  <c:v>7.0992778203236545E-2</c:v>
                </c:pt>
                <c:pt idx="425">
                  <c:v>7.1218778203236549E-2</c:v>
                </c:pt>
                <c:pt idx="426">
                  <c:v>7.1490778203236544E-2</c:v>
                </c:pt>
                <c:pt idx="427">
                  <c:v>7.1743578203236541E-2</c:v>
                </c:pt>
                <c:pt idx="428">
                  <c:v>7.1987178203236551E-2</c:v>
                </c:pt>
                <c:pt idx="429">
                  <c:v>7.2241978203236551E-2</c:v>
                </c:pt>
                <c:pt idx="430">
                  <c:v>7.2501978203236547E-2</c:v>
                </c:pt>
                <c:pt idx="431">
                  <c:v>7.275157820323655E-2</c:v>
                </c:pt>
                <c:pt idx="432" formatCode="General">
                  <c:v>7.299157820323654E-2</c:v>
                </c:pt>
                <c:pt idx="433" formatCode="General">
                  <c:v>7.3268778203236545E-2</c:v>
                </c:pt>
                <c:pt idx="434" formatCode="General">
                  <c:v>7.3519978203236538E-2</c:v>
                </c:pt>
                <c:pt idx="435" formatCode="General">
                  <c:v>7.3767578203236553E-2</c:v>
                </c:pt>
                <c:pt idx="436" formatCode="General">
                  <c:v>7.4007978203236541E-2</c:v>
                </c:pt>
                <c:pt idx="437" formatCode="General">
                  <c:v>7.426277820323654E-2</c:v>
                </c:pt>
                <c:pt idx="438" formatCode="General">
                  <c:v>7.4511578203236548E-2</c:v>
                </c:pt>
                <c:pt idx="439" formatCode="General">
                  <c:v>7.4787578203236546E-2</c:v>
                </c:pt>
                <c:pt idx="440" formatCode="General">
                  <c:v>7.5032378203236549E-2</c:v>
                </c:pt>
                <c:pt idx="441" formatCode="General">
                  <c:v>7.5276778203236541E-2</c:v>
                </c:pt>
                <c:pt idx="442" formatCode="General">
                  <c:v>7.5528778203236543E-2</c:v>
                </c:pt>
                <c:pt idx="443" formatCode="General">
                  <c:v>7.5767978203236538E-2</c:v>
                </c:pt>
                <c:pt idx="444" formatCode="General">
                  <c:v>7.6005978203236541E-2</c:v>
                </c:pt>
                <c:pt idx="445" formatCode="General">
                  <c:v>7.6282778203236534E-2</c:v>
                </c:pt>
                <c:pt idx="446" formatCode="General">
                  <c:v>7.6503178203236544E-2</c:v>
                </c:pt>
                <c:pt idx="447" formatCode="General">
                  <c:v>7.6777978203236549E-2</c:v>
                </c:pt>
                <c:pt idx="448" formatCode="General">
                  <c:v>7.7019978203236542E-2</c:v>
                </c:pt>
                <c:pt idx="449" formatCode="General">
                  <c:v>7.7295178203236545E-2</c:v>
                </c:pt>
                <c:pt idx="450" formatCode="General">
                  <c:v>7.7577978203236544E-2</c:v>
                </c:pt>
                <c:pt idx="451" formatCode="General">
                  <c:v>7.7823178203236545E-2</c:v>
                </c:pt>
                <c:pt idx="452" formatCode="General">
                  <c:v>7.8105978203236545E-2</c:v>
                </c:pt>
                <c:pt idx="453" formatCode="General">
                  <c:v>7.8352378203236539E-2</c:v>
                </c:pt>
                <c:pt idx="454" formatCode="General">
                  <c:v>7.8645178203236549E-2</c:v>
                </c:pt>
                <c:pt idx="455" formatCode="General">
                  <c:v>7.8921578203236545E-2</c:v>
                </c:pt>
                <c:pt idx="456" formatCode="General">
                  <c:v>7.9166778203236546E-2</c:v>
                </c:pt>
                <c:pt idx="457" formatCode="General">
                  <c:v>7.9447978203236541E-2</c:v>
                </c:pt>
                <c:pt idx="458" formatCode="General">
                  <c:v>7.9724778203236535E-2</c:v>
                </c:pt>
                <c:pt idx="459" formatCode="General">
                  <c:v>7.9966778203236541E-2</c:v>
                </c:pt>
                <c:pt idx="460" formatCode="General">
                  <c:v>8.0211178203236533E-2</c:v>
                </c:pt>
                <c:pt idx="461" formatCode="General">
                  <c:v>8.0467178203236539E-2</c:v>
                </c:pt>
                <c:pt idx="462" formatCode="General">
                  <c:v>8.0706778203236545E-2</c:v>
                </c:pt>
                <c:pt idx="463" formatCode="General">
                  <c:v>8.0961178203236533E-2</c:v>
                </c:pt>
                <c:pt idx="464" formatCode="General">
                  <c:v>8.1219178203236542E-2</c:v>
                </c:pt>
                <c:pt idx="465" formatCode="General">
                  <c:v>8.1484778203236546E-2</c:v>
                </c:pt>
                <c:pt idx="466" formatCode="General">
                  <c:v>8.174517820323654E-2</c:v>
                </c:pt>
                <c:pt idx="467" formatCode="General">
                  <c:v>8.2031978203236544E-2</c:v>
                </c:pt>
                <c:pt idx="468" formatCode="General">
                  <c:v>8.232237820323654E-2</c:v>
                </c:pt>
                <c:pt idx="469" formatCode="General">
                  <c:v>8.256317820323654E-2</c:v>
                </c:pt>
                <c:pt idx="470" formatCode="General">
                  <c:v>8.281317820323654E-2</c:v>
                </c:pt>
                <c:pt idx="471" formatCode="General">
                  <c:v>8.3061578203236536E-2</c:v>
                </c:pt>
                <c:pt idx="472" formatCode="General">
                  <c:v>8.333597820323653E-2</c:v>
                </c:pt>
                <c:pt idx="473" formatCode="General">
                  <c:v>8.3577178203236541E-2</c:v>
                </c:pt>
                <c:pt idx="474" formatCode="General">
                  <c:v>8.3863578203236533E-2</c:v>
                </c:pt>
                <c:pt idx="475" formatCode="General">
                  <c:v>8.4142378203236542E-2</c:v>
                </c:pt>
                <c:pt idx="476" formatCode="General">
                  <c:v>8.4405178203236536E-2</c:v>
                </c:pt>
                <c:pt idx="477" formatCode="General">
                  <c:v>8.4641578203236534E-2</c:v>
                </c:pt>
                <c:pt idx="478" formatCode="General">
                  <c:v>8.4907978203236534E-2</c:v>
                </c:pt>
                <c:pt idx="479" formatCode="General">
                  <c:v>8.5158378203236532E-2</c:v>
                </c:pt>
                <c:pt idx="480" formatCode="General">
                  <c:v>8.5433578203236535E-2</c:v>
                </c:pt>
                <c:pt idx="481" formatCode="General">
                  <c:v>8.5687978203236537E-2</c:v>
                </c:pt>
                <c:pt idx="482" formatCode="General">
                  <c:v>8.5961978203236533E-2</c:v>
                </c:pt>
                <c:pt idx="483" formatCode="General">
                  <c:v>8.6219178203236546E-2</c:v>
                </c:pt>
                <c:pt idx="484" formatCode="General">
                  <c:v>8.6467578203236528E-2</c:v>
                </c:pt>
                <c:pt idx="485" formatCode="General">
                  <c:v>8.6731178203236545E-2</c:v>
                </c:pt>
                <c:pt idx="486" formatCode="General">
                  <c:v>8.6999578203236533E-2</c:v>
                </c:pt>
                <c:pt idx="487" formatCode="General">
                  <c:v>8.7272378203236536E-2</c:v>
                </c:pt>
                <c:pt idx="488" formatCode="General">
                  <c:v>8.7527178203236536E-2</c:v>
                </c:pt>
                <c:pt idx="489" formatCode="General">
                  <c:v>8.7807578203236536E-2</c:v>
                </c:pt>
                <c:pt idx="490" formatCode="General">
                  <c:v>8.8052378203236539E-2</c:v>
                </c:pt>
                <c:pt idx="491" formatCode="General">
                  <c:v>8.8325978203236538E-2</c:v>
                </c:pt>
                <c:pt idx="492" formatCode="General">
                  <c:v>8.8575578203236541E-2</c:v>
                </c:pt>
                <c:pt idx="493" formatCode="General">
                  <c:v>8.8863178203236526E-2</c:v>
                </c:pt>
                <c:pt idx="494" formatCode="General">
                  <c:v>8.9103978203236539E-2</c:v>
                </c:pt>
                <c:pt idx="495" formatCode="General">
                  <c:v>8.935557820323653E-2</c:v>
                </c:pt>
                <c:pt idx="496" formatCode="General">
                  <c:v>8.9601578203236526E-2</c:v>
                </c:pt>
                <c:pt idx="497" formatCode="General">
                  <c:v>8.9880378203236522E-2</c:v>
                </c:pt>
                <c:pt idx="498" formatCode="General">
                  <c:v>9.0136778203236539E-2</c:v>
                </c:pt>
                <c:pt idx="499" formatCode="General">
                  <c:v>9.040477820323653E-2</c:v>
                </c:pt>
                <c:pt idx="500" formatCode="General">
                  <c:v>9.0666378203236531E-2</c:v>
                </c:pt>
                <c:pt idx="501" formatCode="General">
                  <c:v>9.0947978203236537E-2</c:v>
                </c:pt>
                <c:pt idx="502" formatCode="General">
                  <c:v>9.1214378203236524E-2</c:v>
                </c:pt>
                <c:pt idx="503" formatCode="General">
                  <c:v>9.1459178203236527E-2</c:v>
                </c:pt>
                <c:pt idx="504" formatCode="General">
                  <c:v>9.1729578203236531E-2</c:v>
                </c:pt>
                <c:pt idx="505" formatCode="General">
                  <c:v>9.200317820323653E-2</c:v>
                </c:pt>
                <c:pt idx="506" formatCode="General">
                  <c:v>9.2266778203236532E-2</c:v>
                </c:pt>
                <c:pt idx="507" formatCode="General">
                  <c:v>9.2523978203236532E-2</c:v>
                </c:pt>
                <c:pt idx="508" formatCode="General">
                  <c:v>9.2774378203236529E-2</c:v>
                </c:pt>
                <c:pt idx="509" formatCode="General">
                  <c:v>9.3041978203236522E-2</c:v>
                </c:pt>
                <c:pt idx="510" formatCode="General">
                  <c:v>9.3299578203236533E-2</c:v>
                </c:pt>
                <c:pt idx="511" formatCode="General">
                  <c:v>9.3558378203236536E-2</c:v>
                </c:pt>
                <c:pt idx="512" formatCode="General">
                  <c:v>9.3820778203236532E-2</c:v>
                </c:pt>
                <c:pt idx="513" formatCode="General">
                  <c:v>9.4055978203236523E-2</c:v>
                </c:pt>
                <c:pt idx="514" formatCode="General">
                  <c:v>9.4346378203236533E-2</c:v>
                </c:pt>
                <c:pt idx="515" formatCode="General">
                  <c:v>9.460157820323653E-2</c:v>
                </c:pt>
                <c:pt idx="516" formatCode="General">
                  <c:v>9.4871578203236537E-2</c:v>
                </c:pt>
                <c:pt idx="517" formatCode="General">
                  <c:v>9.5142778203236536E-2</c:v>
                </c:pt>
                <c:pt idx="518" formatCode="General">
                  <c:v>9.5398378203236531E-2</c:v>
                </c:pt>
                <c:pt idx="519" formatCode="General">
                  <c:v>9.5660778203236541E-2</c:v>
                </c:pt>
                <c:pt idx="520" formatCode="General">
                  <c:v>9.5915178203236542E-2</c:v>
                </c:pt>
                <c:pt idx="521" formatCode="General">
                  <c:v>9.6197978203236528E-2</c:v>
                </c:pt>
                <c:pt idx="522" formatCode="General">
                  <c:v>9.644997820323653E-2</c:v>
                </c:pt>
                <c:pt idx="523" formatCode="General">
                  <c:v>9.6725578203236531E-2</c:v>
                </c:pt>
                <c:pt idx="524" formatCode="General">
                  <c:v>9.6987978203236527E-2</c:v>
                </c:pt>
                <c:pt idx="525" formatCode="General">
                  <c:v>9.7261178203236529E-2</c:v>
                </c:pt>
                <c:pt idx="526" formatCode="General">
                  <c:v>9.7533578203236534E-2</c:v>
                </c:pt>
                <c:pt idx="527" formatCode="General">
                  <c:v>9.779597820323653E-2</c:v>
                </c:pt>
                <c:pt idx="528" formatCode="General">
                  <c:v>9.8047178203236524E-2</c:v>
                </c:pt>
                <c:pt idx="529" formatCode="General">
                  <c:v>9.8305178203236532E-2</c:v>
                </c:pt>
                <c:pt idx="530" formatCode="General">
                  <c:v>9.8546378203236529E-2</c:v>
                </c:pt>
                <c:pt idx="531" formatCode="General">
                  <c:v>9.8837578203236534E-2</c:v>
                </c:pt>
                <c:pt idx="532" formatCode="General">
                  <c:v>9.9112778203236523E-2</c:v>
                </c:pt>
                <c:pt idx="533" formatCode="General">
                  <c:v>9.9393578203236535E-2</c:v>
                </c:pt>
                <c:pt idx="534" formatCode="General">
                  <c:v>9.9639978203236529E-2</c:v>
                </c:pt>
                <c:pt idx="535" formatCode="General">
                  <c:v>9.9883578203236525E-2</c:v>
                </c:pt>
                <c:pt idx="536" formatCode="General">
                  <c:v>0.10013037820323653</c:v>
                </c:pt>
                <c:pt idx="537" formatCode="General">
                  <c:v>0.10038797820323653</c:v>
                </c:pt>
                <c:pt idx="538" formatCode="General">
                  <c:v>0.10067117820323654</c:v>
                </c:pt>
                <c:pt idx="539" formatCode="General">
                  <c:v>0.10096117820323654</c:v>
                </c:pt>
                <c:pt idx="540" formatCode="General">
                  <c:v>0.10124077820323654</c:v>
                </c:pt>
                <c:pt idx="541" formatCode="General">
                  <c:v>0.10148357820323653</c:v>
                </c:pt>
                <c:pt idx="542" formatCode="General">
                  <c:v>0.10174597820323653</c:v>
                </c:pt>
                <c:pt idx="543" formatCode="General">
                  <c:v>0.10201717820323652</c:v>
                </c:pt>
                <c:pt idx="544" formatCode="General">
                  <c:v>0.10227237820323654</c:v>
                </c:pt>
                <c:pt idx="545" formatCode="General">
                  <c:v>0.10256157820323654</c:v>
                </c:pt>
                <c:pt idx="546" formatCode="General">
                  <c:v>0.10284957820323654</c:v>
                </c:pt>
                <c:pt idx="547" formatCode="General">
                  <c:v>0.10311117820323654</c:v>
                </c:pt>
                <c:pt idx="548" formatCode="General">
                  <c:v>0.10336237820323653</c:v>
                </c:pt>
                <c:pt idx="549" formatCode="General">
                  <c:v>0.10361397820323653</c:v>
                </c:pt>
                <c:pt idx="550" formatCode="General">
                  <c:v>0.10385757820323654</c:v>
                </c:pt>
                <c:pt idx="551" formatCode="General">
                  <c:v>0.10415597820323655</c:v>
                </c:pt>
                <c:pt idx="552" formatCode="General">
                  <c:v>0.10440437820323653</c:v>
                </c:pt>
                <c:pt idx="553" formatCode="General">
                  <c:v>0.10467037820323653</c:v>
                </c:pt>
                <c:pt idx="554" formatCode="General">
                  <c:v>0.10492877820323654</c:v>
                </c:pt>
                <c:pt idx="555" formatCode="General">
                  <c:v>0.10518037820323654</c:v>
                </c:pt>
                <c:pt idx="556" formatCode="General">
                  <c:v>0.10543637820323654</c:v>
                </c:pt>
                <c:pt idx="557" formatCode="General">
                  <c:v>0.10569917820323653</c:v>
                </c:pt>
                <c:pt idx="558" formatCode="General">
                  <c:v>0.10595237820323654</c:v>
                </c:pt>
                <c:pt idx="559" formatCode="General">
                  <c:v>0.10624157820323653</c:v>
                </c:pt>
                <c:pt idx="560" formatCode="General">
                  <c:v>0.10652837820323655</c:v>
                </c:pt>
                <c:pt idx="561" formatCode="General">
                  <c:v>0.10677437820323654</c:v>
                </c:pt>
                <c:pt idx="562" formatCode="General">
                  <c:v>0.10705637820323653</c:v>
                </c:pt>
                <c:pt idx="563" formatCode="General">
                  <c:v>0.10737157820323655</c:v>
                </c:pt>
                <c:pt idx="564" formatCode="General">
                  <c:v>0.10763117820323653</c:v>
                </c:pt>
                <c:pt idx="565" formatCode="General">
                  <c:v>0.10791397820323655</c:v>
                </c:pt>
                <c:pt idx="566" formatCode="General">
                  <c:v>0.10819997820323653</c:v>
                </c:pt>
                <c:pt idx="567" formatCode="General">
                  <c:v>0.10845237820323654</c:v>
                </c:pt>
                <c:pt idx="568" formatCode="General">
                  <c:v>0.10869677820323653</c:v>
                </c:pt>
                <c:pt idx="569" formatCode="General">
                  <c:v>0.10896437820323653</c:v>
                </c:pt>
                <c:pt idx="570" formatCode="General">
                  <c:v>0.10923237820323653</c:v>
                </c:pt>
                <c:pt idx="571" formatCode="General">
                  <c:v>0.10950237820323654</c:v>
                </c:pt>
                <c:pt idx="572" formatCode="General">
                  <c:v>0.10977237820323653</c:v>
                </c:pt>
                <c:pt idx="573" formatCode="General">
                  <c:v>0.11006557820323654</c:v>
                </c:pt>
                <c:pt idx="574" formatCode="General">
                  <c:v>0.11035117820323653</c:v>
                </c:pt>
                <c:pt idx="575" formatCode="General">
                  <c:v>0.11060757820323654</c:v>
                </c:pt>
                <c:pt idx="576" formatCode="General">
                  <c:v>0.11086837820323653</c:v>
                </c:pt>
                <c:pt idx="577" formatCode="General">
                  <c:v>0.11115397820323654</c:v>
                </c:pt>
                <c:pt idx="578" formatCode="General">
                  <c:v>0.11142837820323653</c:v>
                </c:pt>
                <c:pt idx="579" formatCode="General">
                  <c:v>0.11167957820323654</c:v>
                </c:pt>
                <c:pt idx="580" formatCode="General">
                  <c:v>0.11192197820323653</c:v>
                </c:pt>
                <c:pt idx="581" formatCode="General">
                  <c:v>0.11218117820323653</c:v>
                </c:pt>
                <c:pt idx="582" formatCode="General">
                  <c:v>0.11248117820323653</c:v>
                </c:pt>
                <c:pt idx="583" formatCode="General">
                  <c:v>0.11273757820323654</c:v>
                </c:pt>
                <c:pt idx="584" formatCode="General">
                  <c:v>0.11304197820323653</c:v>
                </c:pt>
                <c:pt idx="585" formatCode="General">
                  <c:v>0.11328637820323653</c:v>
                </c:pt>
                <c:pt idx="586" formatCode="General">
                  <c:v>0.11357677820323653</c:v>
                </c:pt>
                <c:pt idx="587" formatCode="General">
                  <c:v>0.11387117820323654</c:v>
                </c:pt>
                <c:pt idx="588" formatCode="General">
                  <c:v>0.11413717820323653</c:v>
                </c:pt>
                <c:pt idx="589" formatCode="General">
                  <c:v>0.11440277820323652</c:v>
                </c:pt>
                <c:pt idx="590" formatCode="General">
                  <c:v>0.11468357820323653</c:v>
                </c:pt>
                <c:pt idx="591" formatCode="General">
                  <c:v>0.11494197820323654</c:v>
                </c:pt>
                <c:pt idx="592" formatCode="General">
                  <c:v>0.11522597820323653</c:v>
                </c:pt>
                <c:pt idx="593" formatCode="General">
                  <c:v>0.11551037820323654</c:v>
                </c:pt>
              </c:numCache>
            </c:numRef>
          </c:xVal>
          <c:yVal>
            <c:numRef>
              <c:f>'46NTB5'!$I$22:$I$615</c:f>
              <c:numCache>
                <c:formatCode>0.000</c:formatCode>
                <c:ptCount val="594"/>
                <c:pt idx="0">
                  <c:v>6.9674226796736463</c:v>
                </c:pt>
                <c:pt idx="1">
                  <c:v>7.037440640249244</c:v>
                </c:pt>
                <c:pt idx="2">
                  <c:v>6.8295223825922955</c:v>
                </c:pt>
                <c:pt idx="3">
                  <c:v>7.0156776140136916</c:v>
                </c:pt>
                <c:pt idx="4">
                  <c:v>7.4803792419733002</c:v>
                </c:pt>
                <c:pt idx="5">
                  <c:v>7.9007412463875779</c:v>
                </c:pt>
                <c:pt idx="6">
                  <c:v>12.550452480167042</c:v>
                </c:pt>
                <c:pt idx="7">
                  <c:v>16.263590862935668</c:v>
                </c:pt>
                <c:pt idx="8">
                  <c:v>21.222001471191859</c:v>
                </c:pt>
                <c:pt idx="9">
                  <c:v>27.138442867541603</c:v>
                </c:pt>
                <c:pt idx="10">
                  <c:v>32.940424983386137</c:v>
                </c:pt>
                <c:pt idx="11">
                  <c:v>39.078106863733282</c:v>
                </c:pt>
                <c:pt idx="12">
                  <c:v>45.057447473759147</c:v>
                </c:pt>
                <c:pt idx="13">
                  <c:v>51.457861962889218</c:v>
                </c:pt>
                <c:pt idx="14">
                  <c:v>57.734562800544772</c:v>
                </c:pt>
                <c:pt idx="15">
                  <c:v>64.661612015659955</c:v>
                </c:pt>
                <c:pt idx="16">
                  <c:v>71.568830435840852</c:v>
                </c:pt>
                <c:pt idx="17">
                  <c:v>78.701306347198155</c:v>
                </c:pt>
                <c:pt idx="18">
                  <c:v>86.916340269197761</c:v>
                </c:pt>
                <c:pt idx="19">
                  <c:v>93.973560856189124</c:v>
                </c:pt>
                <c:pt idx="20">
                  <c:v>101.3918036073684</c:v>
                </c:pt>
                <c:pt idx="21">
                  <c:v>109.81175574368876</c:v>
                </c:pt>
                <c:pt idx="22">
                  <c:v>118.02729814760976</c:v>
                </c:pt>
                <c:pt idx="23">
                  <c:v>126.12894060113906</c:v>
                </c:pt>
                <c:pt idx="24">
                  <c:v>134.99279745483412</c:v>
                </c:pt>
                <c:pt idx="25">
                  <c:v>143.58766737211312</c:v>
                </c:pt>
                <c:pt idx="26">
                  <c:v>153.9047655571448</c:v>
                </c:pt>
                <c:pt idx="27">
                  <c:v>161.90013528910333</c:v>
                </c:pt>
                <c:pt idx="28">
                  <c:v>170.91094341808051</c:v>
                </c:pt>
                <c:pt idx="29">
                  <c:v>180.40023303508698</c:v>
                </c:pt>
                <c:pt idx="30">
                  <c:v>189.83003026729065</c:v>
                </c:pt>
                <c:pt idx="31">
                  <c:v>198.48337560552963</c:v>
                </c:pt>
                <c:pt idx="32">
                  <c:v>207.97317370445754</c:v>
                </c:pt>
                <c:pt idx="33">
                  <c:v>217.31551204618191</c:v>
                </c:pt>
                <c:pt idx="34">
                  <c:v>227.51210001584383</c:v>
                </c:pt>
                <c:pt idx="35">
                  <c:v>237.95377627161639</c:v>
                </c:pt>
                <c:pt idx="36">
                  <c:v>248.50172524895981</c:v>
                </c:pt>
                <c:pt idx="37">
                  <c:v>258.90373991486388</c:v>
                </c:pt>
                <c:pt idx="38">
                  <c:v>268.47286119352879</c:v>
                </c:pt>
                <c:pt idx="39">
                  <c:v>278.95165662956299</c:v>
                </c:pt>
                <c:pt idx="40">
                  <c:v>289.14315978001093</c:v>
                </c:pt>
                <c:pt idx="41">
                  <c:v>299.81060200888135</c:v>
                </c:pt>
                <c:pt idx="42">
                  <c:v>308.85954628196288</c:v>
                </c:pt>
                <c:pt idx="43">
                  <c:v>319.32766359764781</c:v>
                </c:pt>
                <c:pt idx="44">
                  <c:v>330.47968909760419</c:v>
                </c:pt>
                <c:pt idx="45">
                  <c:v>341.0388246772182</c:v>
                </c:pt>
                <c:pt idx="46">
                  <c:v>350.33590812793875</c:v>
                </c:pt>
                <c:pt idx="47">
                  <c:v>361.45081444763355</c:v>
                </c:pt>
                <c:pt idx="48">
                  <c:v>371.57316405677233</c:v>
                </c:pt>
                <c:pt idx="49">
                  <c:v>382.76790203812556</c:v>
                </c:pt>
                <c:pt idx="50">
                  <c:v>392.96601545355173</c:v>
                </c:pt>
                <c:pt idx="51">
                  <c:v>404.62296350144976</c:v>
                </c:pt>
                <c:pt idx="52">
                  <c:v>413.56258416143208</c:v>
                </c:pt>
                <c:pt idx="53">
                  <c:v>424.04544745283744</c:v>
                </c:pt>
                <c:pt idx="54">
                  <c:v>434.91272307681459</c:v>
                </c:pt>
                <c:pt idx="55">
                  <c:v>446.43136404209423</c:v>
                </c:pt>
                <c:pt idx="56">
                  <c:v>457.46694718205191</c:v>
                </c:pt>
                <c:pt idx="57">
                  <c:v>467.20030812132637</c:v>
                </c:pt>
                <c:pt idx="58">
                  <c:v>478.40267333150047</c:v>
                </c:pt>
                <c:pt idx="59">
                  <c:v>488.57688809662113</c:v>
                </c:pt>
                <c:pt idx="60">
                  <c:v>499.27789013230336</c:v>
                </c:pt>
                <c:pt idx="61">
                  <c:v>509.69719318353469</c:v>
                </c:pt>
                <c:pt idx="62">
                  <c:v>519.43970679739414</c:v>
                </c:pt>
                <c:pt idx="63">
                  <c:v>529.45680064880491</c:v>
                </c:pt>
                <c:pt idx="64">
                  <c:v>539.71288100326967</c:v>
                </c:pt>
                <c:pt idx="65">
                  <c:v>549.61302401276032</c:v>
                </c:pt>
                <c:pt idx="66">
                  <c:v>561.07929134013659</c:v>
                </c:pt>
                <c:pt idx="67">
                  <c:v>571.25909940639269</c:v>
                </c:pt>
                <c:pt idx="68">
                  <c:v>582.28807228137237</c:v>
                </c:pt>
                <c:pt idx="69">
                  <c:v>591.98482252230656</c:v>
                </c:pt>
                <c:pt idx="70">
                  <c:v>603.41549611518542</c:v>
                </c:pt>
                <c:pt idx="71">
                  <c:v>613.9410718879875</c:v>
                </c:pt>
                <c:pt idx="72">
                  <c:v>623.68358550184689</c:v>
                </c:pt>
                <c:pt idx="73">
                  <c:v>633.66508561876026</c:v>
                </c:pt>
                <c:pt idx="74">
                  <c:v>644.62795584395906</c:v>
                </c:pt>
                <c:pt idx="75">
                  <c:v>654.78742463335948</c:v>
                </c:pt>
                <c:pt idx="76">
                  <c:v>665.58758064371307</c:v>
                </c:pt>
                <c:pt idx="77">
                  <c:v>675.32500943835851</c:v>
                </c:pt>
                <c:pt idx="78">
                  <c:v>685.53024160068401</c:v>
                </c:pt>
                <c:pt idx="79">
                  <c:v>695.47106316388613</c:v>
                </c:pt>
                <c:pt idx="80">
                  <c:v>705.22883123538736</c:v>
                </c:pt>
                <c:pt idx="81">
                  <c:v>715.36796074793187</c:v>
                </c:pt>
                <c:pt idx="82">
                  <c:v>725.77150085960022</c:v>
                </c:pt>
                <c:pt idx="83">
                  <c:v>734.85298797565076</c:v>
                </c:pt>
                <c:pt idx="84">
                  <c:v>745.6582288052183</c:v>
                </c:pt>
                <c:pt idx="85">
                  <c:v>757.01771492910234</c:v>
                </c:pt>
                <c:pt idx="86">
                  <c:v>766.83141601195643</c:v>
                </c:pt>
                <c:pt idx="87">
                  <c:v>776.5586751681742</c:v>
                </c:pt>
                <c:pt idx="88">
                  <c:v>786.38763070867014</c:v>
                </c:pt>
                <c:pt idx="89">
                  <c:v>796.94371539675569</c:v>
                </c:pt>
                <c:pt idx="90">
                  <c:v>807.77946514160669</c:v>
                </c:pt>
                <c:pt idx="91">
                  <c:v>817.64909923581399</c:v>
                </c:pt>
                <c:pt idx="92">
                  <c:v>827.1424567081915</c:v>
                </c:pt>
                <c:pt idx="93">
                  <c:v>836.52394815786295</c:v>
                </c:pt>
                <c:pt idx="94">
                  <c:v>847.98513066602538</c:v>
                </c:pt>
                <c:pt idx="95">
                  <c:v>856.88356429037503</c:v>
                </c:pt>
                <c:pt idx="96">
                  <c:v>867.62270247016158</c:v>
                </c:pt>
                <c:pt idx="97">
                  <c:v>877.36521608402097</c:v>
                </c:pt>
                <c:pt idx="98">
                  <c:v>887.86028294153971</c:v>
                </c:pt>
                <c:pt idx="99">
                  <c:v>897.97907317722877</c:v>
                </c:pt>
                <c:pt idx="100">
                  <c:v>907.26395306183599</c:v>
                </c:pt>
                <c:pt idx="101">
                  <c:v>917.32681028617185</c:v>
                </c:pt>
                <c:pt idx="102">
                  <c:v>926.41338222143645</c:v>
                </c:pt>
                <c:pt idx="103">
                  <c:v>935.51012379512861</c:v>
                </c:pt>
                <c:pt idx="104">
                  <c:v>945.19161957842107</c:v>
                </c:pt>
                <c:pt idx="105">
                  <c:v>955.40193655996063</c:v>
                </c:pt>
                <c:pt idx="106">
                  <c:v>964.54444150657832</c:v>
                </c:pt>
                <c:pt idx="107">
                  <c:v>973.37168766193304</c:v>
                </c:pt>
                <c:pt idx="108">
                  <c:v>980.90738973695375</c:v>
                </c:pt>
                <c:pt idx="109">
                  <c:v>989.74989034995031</c:v>
                </c:pt>
                <c:pt idx="110">
                  <c:v>997.52457892802499</c:v>
                </c:pt>
                <c:pt idx="111">
                  <c:v>1004.3534911323115</c:v>
                </c:pt>
                <c:pt idx="112">
                  <c:v>1011.192572975026</c:v>
                </c:pt>
                <c:pt idx="113">
                  <c:v>1017.3401194046482</c:v>
                </c:pt>
                <c:pt idx="114">
                  <c:v>1023.6605496875433</c:v>
                </c:pt>
                <c:pt idx="115">
                  <c:v>1030.194542377423</c:v>
                </c:pt>
                <c:pt idx="116">
                  <c:v>1036.0369996542101</c:v>
                </c:pt>
                <c:pt idx="117">
                  <c:v>1041.1930063371192</c:v>
                </c:pt>
                <c:pt idx="118">
                  <c:v>1046.8574949414196</c:v>
                </c:pt>
                <c:pt idx="119">
                  <c:v>1050.9914529623318</c:v>
                </c:pt>
                <c:pt idx="120">
                  <c:v>1056.5135666286424</c:v>
                </c:pt>
                <c:pt idx="121">
                  <c:v>1061.0593950058817</c:v>
                </c:pt>
                <c:pt idx="122">
                  <c:v>1065.1679289307242</c:v>
                </c:pt>
                <c:pt idx="123">
                  <c:v>1069.0069674372294</c:v>
                </c:pt>
                <c:pt idx="124">
                  <c:v>1071.4222565638386</c:v>
                </c:pt>
                <c:pt idx="125">
                  <c:v>1075.7952010878046</c:v>
                </c:pt>
                <c:pt idx="126">
                  <c:v>1079.0444005654958</c:v>
                </c:pt>
                <c:pt idx="127">
                  <c:v>1082.1359706475555</c:v>
                </c:pt>
                <c:pt idx="128">
                  <c:v>1085.3597460291769</c:v>
                </c:pt>
                <c:pt idx="129">
                  <c:v>1088.6292847837237</c:v>
                </c:pt>
                <c:pt idx="130">
                  <c:v>1090.9937257181939</c:v>
                </c:pt>
                <c:pt idx="131">
                  <c:v>1094.6903892867094</c:v>
                </c:pt>
                <c:pt idx="132">
                  <c:v>1097.1158480517463</c:v>
                </c:pt>
                <c:pt idx="133">
                  <c:v>1099.6684272971313</c:v>
                </c:pt>
                <c:pt idx="134">
                  <c:v>1103.293903396652</c:v>
                </c:pt>
                <c:pt idx="135">
                  <c:v>1104.2701886857235</c:v>
                </c:pt>
                <c:pt idx="136">
                  <c:v>1106.9905669651675</c:v>
                </c:pt>
                <c:pt idx="137">
                  <c:v>1109.2228026000757</c:v>
                </c:pt>
                <c:pt idx="138">
                  <c:v>1110.7177394489668</c:v>
                </c:pt>
                <c:pt idx="139">
                  <c:v>1112.1618281057183</c:v>
                </c:pt>
                <c:pt idx="140">
                  <c:v>1114.4957601249048</c:v>
                </c:pt>
                <c:pt idx="141">
                  <c:v>1116.5195181720424</c:v>
                </c:pt>
                <c:pt idx="142">
                  <c:v>1118.5636154960362</c:v>
                </c:pt>
                <c:pt idx="143">
                  <c:v>1120.1348246331354</c:v>
                </c:pt>
                <c:pt idx="144">
                  <c:v>1121.5433195553896</c:v>
                </c:pt>
                <c:pt idx="145">
                  <c:v>1123.6586043483778</c:v>
                </c:pt>
                <c:pt idx="146">
                  <c:v>1124.5891262645241</c:v>
                </c:pt>
                <c:pt idx="147">
                  <c:v>1126.1247416671263</c:v>
                </c:pt>
                <c:pt idx="148">
                  <c:v>1127.2942500863264</c:v>
                </c:pt>
                <c:pt idx="149">
                  <c:v>1128.8705440426399</c:v>
                </c:pt>
                <c:pt idx="150">
                  <c:v>1129.7756418627166</c:v>
                </c:pt>
                <c:pt idx="151">
                  <c:v>1131.5960071412978</c:v>
                </c:pt>
                <c:pt idx="152">
                  <c:v>1132.6180558032945</c:v>
                </c:pt>
                <c:pt idx="153">
                  <c:v>1133.7316312111416</c:v>
                </c:pt>
                <c:pt idx="154">
                  <c:v>1134.5655415622236</c:v>
                </c:pt>
                <c:pt idx="155">
                  <c:v>1136.1113266032537</c:v>
                </c:pt>
                <c:pt idx="156">
                  <c:v>1136.4570943097997</c:v>
                </c:pt>
                <c:pt idx="157">
                  <c:v>1137.1689689997477</c:v>
                </c:pt>
                <c:pt idx="158">
                  <c:v>1138.5011916337933</c:v>
                </c:pt>
                <c:pt idx="159">
                  <c:v>1139.7825660756996</c:v>
                </c:pt>
                <c:pt idx="160">
                  <c:v>1140.4842711272197</c:v>
                </c:pt>
                <c:pt idx="161">
                  <c:v>1141.3334359359435</c:v>
                </c:pt>
                <c:pt idx="162">
                  <c:v>1142.2995515865871</c:v>
                </c:pt>
                <c:pt idx="163">
                  <c:v>1143.3724484407228</c:v>
                </c:pt>
                <c:pt idx="164">
                  <c:v>1144.2877158992274</c:v>
                </c:pt>
                <c:pt idx="165">
                  <c:v>1145.2792556459406</c:v>
                </c:pt>
                <c:pt idx="166">
                  <c:v>1145.1165414310954</c:v>
                </c:pt>
                <c:pt idx="167">
                  <c:v>1146.7487683987617</c:v>
                </c:pt>
                <c:pt idx="168">
                  <c:v>1147.2267414048699</c:v>
                </c:pt>
                <c:pt idx="169">
                  <c:v>1148.2182811515829</c:v>
                </c:pt>
                <c:pt idx="170">
                  <c:v>1148.874222830178</c:v>
                </c:pt>
                <c:pt idx="171">
                  <c:v>1149.3013476441467</c:v>
                </c:pt>
                <c:pt idx="172">
                  <c:v>1150.4759408825607</c:v>
                </c:pt>
                <c:pt idx="173">
                  <c:v>1151.1776459340811</c:v>
                </c:pt>
                <c:pt idx="174">
                  <c:v>1151.5081591829855</c:v>
                </c:pt>
                <c:pt idx="175">
                  <c:v>1152.7488550711805</c:v>
                </c:pt>
                <c:pt idx="176">
                  <c:v>1152.830212178603</c:v>
                </c:pt>
                <c:pt idx="177">
                  <c:v>1153.0336049471596</c:v>
                </c:pt>
                <c:pt idx="178">
                  <c:v>1153.7912430100328</c:v>
                </c:pt>
                <c:pt idx="179">
                  <c:v>1154.4471846886279</c:v>
                </c:pt>
                <c:pt idx="180">
                  <c:v>1155.4133003392715</c:v>
                </c:pt>
                <c:pt idx="181">
                  <c:v>1155.9014429838071</c:v>
                </c:pt>
                <c:pt idx="182">
                  <c:v>1156.2268714134977</c:v>
                </c:pt>
                <c:pt idx="183">
                  <c:v>1157.1472236912161</c:v>
                </c:pt>
                <c:pt idx="184">
                  <c:v>1157.5387547706875</c:v>
                </c:pt>
                <c:pt idx="185">
                  <c:v>1158.2099509069242</c:v>
                </c:pt>
                <c:pt idx="186">
                  <c:v>1158.3624954833415</c:v>
                </c:pt>
                <c:pt idx="187">
                  <c:v>1158.7743658396687</c:v>
                </c:pt>
                <c:pt idx="188">
                  <c:v>1160.2286241348481</c:v>
                </c:pt>
                <c:pt idx="189">
                  <c:v>1160.6811730448862</c:v>
                </c:pt>
                <c:pt idx="190">
                  <c:v>1160.7777846099507</c:v>
                </c:pt>
                <c:pt idx="191">
                  <c:v>1161.6218645994604</c:v>
                </c:pt>
                <c:pt idx="192">
                  <c:v>1162.1862795322049</c:v>
                </c:pt>
                <c:pt idx="193">
                  <c:v>1162.4913686850398</c:v>
                </c:pt>
                <c:pt idx="194">
                  <c:v>1163.0252747025008</c:v>
                </c:pt>
                <c:pt idx="195">
                  <c:v>1163.6608771042402</c:v>
                </c:pt>
                <c:pt idx="196">
                  <c:v>1163.9812207147168</c:v>
                </c:pt>
                <c:pt idx="197">
                  <c:v>1164.3320732404768</c:v>
                </c:pt>
                <c:pt idx="198">
                  <c:v>1164.8812337155796</c:v>
                </c:pt>
                <c:pt idx="199">
                  <c:v>1165.2524255181952</c:v>
                </c:pt>
                <c:pt idx="200">
                  <c:v>1165.6439565976666</c:v>
                </c:pt>
                <c:pt idx="201">
                  <c:v>1166.732107909444</c:v>
                </c:pt>
                <c:pt idx="202">
                  <c:v>1166.696514174947</c:v>
                </c:pt>
                <c:pt idx="203">
                  <c:v>1166.9660095932843</c:v>
                </c:pt>
                <c:pt idx="204">
                  <c:v>1167.6117816334513</c:v>
                </c:pt>
                <c:pt idx="205">
                  <c:v>1167.9219556055002</c:v>
                </c:pt>
                <c:pt idx="206">
                  <c:v>1169.0711247478446</c:v>
                </c:pt>
                <c:pt idx="207">
                  <c:v>1169.8135083530763</c:v>
                </c:pt>
                <c:pt idx="208">
                  <c:v>1169.1677363129093</c:v>
                </c:pt>
                <c:pt idx="209">
                  <c:v>1169.930459194996</c:v>
                </c:pt>
                <c:pt idx="210">
                  <c:v>1170.423686658746</c:v>
                </c:pt>
                <c:pt idx="211">
                  <c:v>1170.5355526814519</c:v>
                </c:pt>
                <c:pt idx="212">
                  <c:v>1170.9728471338485</c:v>
                </c:pt>
                <c:pt idx="213">
                  <c:v>1172.015235072701</c:v>
                </c:pt>
                <c:pt idx="214">
                  <c:v>1171.9186235076368</c:v>
                </c:pt>
                <c:pt idx="215">
                  <c:v>1172.0406591687706</c:v>
                </c:pt>
                <c:pt idx="216">
                  <c:v>1172.4677839827393</c:v>
                </c:pt>
                <c:pt idx="217">
                  <c:v>1173.0067748194142</c:v>
                </c:pt>
                <c:pt idx="218">
                  <c:v>1173.0220292770559</c:v>
                </c:pt>
                <c:pt idx="219">
                  <c:v>1173.6627164980091</c:v>
                </c:pt>
                <c:pt idx="220">
                  <c:v>1174.4915420298771</c:v>
                </c:pt>
                <c:pt idx="221">
                  <c:v>1174.5322205835885</c:v>
                </c:pt>
                <c:pt idx="222">
                  <c:v>1175.4068094883817</c:v>
                </c:pt>
                <c:pt idx="223">
                  <c:v>1175.4373184036651</c:v>
                </c:pt>
                <c:pt idx="224">
                  <c:v>1175.6000326185106</c:v>
                </c:pt>
                <c:pt idx="225">
                  <c:v>1176.1390234551855</c:v>
                </c:pt>
                <c:pt idx="226">
                  <c:v>1176.4288581503783</c:v>
                </c:pt>
                <c:pt idx="227">
                  <c:v>1176.7695410377107</c:v>
                </c:pt>
                <c:pt idx="228">
                  <c:v>1176.4746215233035</c:v>
                </c:pt>
                <c:pt idx="229">
                  <c:v>1177.7407415075681</c:v>
                </c:pt>
                <c:pt idx="230">
                  <c:v>1178.1424422254674</c:v>
                </c:pt>
                <c:pt idx="231">
                  <c:v>1178.645839327645</c:v>
                </c:pt>
                <c:pt idx="232">
                  <c:v>1178.8899106499127</c:v>
                </c:pt>
                <c:pt idx="233">
                  <c:v>1178.7271964350675</c:v>
                </c:pt>
                <c:pt idx="234">
                  <c:v>1179.5763612437913</c:v>
                </c:pt>
                <c:pt idx="235">
                  <c:v>1179.5458523285076</c:v>
                </c:pt>
                <c:pt idx="236">
                  <c:v>1179.5560219669358</c:v>
                </c:pt>
                <c:pt idx="237">
                  <c:v>1180.3339993066645</c:v>
                </c:pt>
                <c:pt idx="238">
                  <c:v>1180.715360747708</c:v>
                </c:pt>
                <c:pt idx="239">
                  <c:v>1180.7001062900661</c:v>
                </c:pt>
                <c:pt idx="240">
                  <c:v>1181.4323202568698</c:v>
                </c:pt>
                <c:pt idx="241">
                  <c:v>1181.9102932629778</c:v>
                </c:pt>
                <c:pt idx="242">
                  <c:v>1182.0882619354647</c:v>
                </c:pt>
                <c:pt idx="243">
                  <c:v>1181.4984229066508</c:v>
                </c:pt>
                <c:pt idx="244">
                  <c:v>1182.489962653364</c:v>
                </c:pt>
                <c:pt idx="245">
                  <c:v>1182.8560696367658</c:v>
                </c:pt>
                <c:pt idx="246">
                  <c:v>1183.3391274620876</c:v>
                </c:pt>
                <c:pt idx="247">
                  <c:v>1183.8069308297677</c:v>
                </c:pt>
                <c:pt idx="248">
                  <c:v>1183.9543905869712</c:v>
                </c:pt>
                <c:pt idx="249">
                  <c:v>1184.0662566096773</c:v>
                </c:pt>
                <c:pt idx="250">
                  <c:v>1183.9391361293294</c:v>
                </c:pt>
                <c:pt idx="251">
                  <c:v>1184.0459173328218</c:v>
                </c:pt>
                <c:pt idx="252">
                  <c:v>1185.2001712943802</c:v>
                </c:pt>
                <c:pt idx="253">
                  <c:v>1185.2916980402308</c:v>
                </c:pt>
                <c:pt idx="254">
                  <c:v>1185.6527202044185</c:v>
                </c:pt>
                <c:pt idx="255">
                  <c:v>1186.3035770637998</c:v>
                </c:pt>
                <c:pt idx="256">
                  <c:v>1185.7950951424082</c:v>
                </c:pt>
                <c:pt idx="257">
                  <c:v>1186.2832377869438</c:v>
                </c:pt>
                <c:pt idx="258">
                  <c:v>1186.8730768157579</c:v>
                </c:pt>
                <c:pt idx="259">
                  <c:v>1187.0103669345337</c:v>
                </c:pt>
                <c:pt idx="260">
                  <c:v>1187.1781659685928</c:v>
                </c:pt>
                <c:pt idx="261">
                  <c:v>1187.5544425904225</c:v>
                </c:pt>
                <c:pt idx="262">
                  <c:v>1187.8849558393269</c:v>
                </c:pt>
                <c:pt idx="263">
                  <c:v>1187.7985139126904</c:v>
                </c:pt>
                <c:pt idx="264">
                  <c:v>1187.9154647546104</c:v>
                </c:pt>
                <c:pt idx="265">
                  <c:v>1188.5103886026384</c:v>
                </c:pt>
                <c:pt idx="266">
                  <c:v>1189.2070088349444</c:v>
                </c:pt>
                <c:pt idx="267">
                  <c:v>1189.0239553432436</c:v>
                </c:pt>
                <c:pt idx="268">
                  <c:v>1188.9883616087461</c:v>
                </c:pt>
                <c:pt idx="269">
                  <c:v>1189.9951558131011</c:v>
                </c:pt>
                <c:pt idx="270">
                  <c:v>1189.5832854567741</c:v>
                </c:pt>
                <c:pt idx="271">
                  <c:v>1189.6036247336299</c:v>
                </c:pt>
                <c:pt idx="272">
                  <c:v>1189.4968435301378</c:v>
                </c:pt>
                <c:pt idx="273">
                  <c:v>1190.1070218358075</c:v>
                </c:pt>
                <c:pt idx="274">
                  <c:v>1190.1527852087324</c:v>
                </c:pt>
                <c:pt idx="275">
                  <c:v>1190.5951644803431</c:v>
                </c:pt>
                <c:pt idx="276">
                  <c:v>1190.8544902602525</c:v>
                </c:pt>
                <c:pt idx="277">
                  <c:v>1191.2663606165797</c:v>
                </c:pt>
                <c:pt idx="278">
                  <c:v>1191.4138203737834</c:v>
                </c:pt>
                <c:pt idx="279">
                  <c:v>1191.2155124244407</c:v>
                </c:pt>
                <c:pt idx="280">
                  <c:v>1191.9528112104581</c:v>
                </c:pt>
                <c:pt idx="281">
                  <c:v>1191.6222979615536</c:v>
                </c:pt>
                <c:pt idx="282">
                  <c:v>1191.846030006966</c:v>
                </c:pt>
                <c:pt idx="283">
                  <c:v>1192.5477350584861</c:v>
                </c:pt>
                <c:pt idx="284">
                  <c:v>1191.9934897641695</c:v>
                </c:pt>
                <c:pt idx="285">
                  <c:v>1192.6290921659088</c:v>
                </c:pt>
                <c:pt idx="286">
                  <c:v>1192.8477393921071</c:v>
                </c:pt>
                <c:pt idx="287">
                  <c:v>1192.8172304768236</c:v>
                </c:pt>
                <c:pt idx="288">
                  <c:v>1193.0562169798775</c:v>
                </c:pt>
                <c:pt idx="289">
                  <c:v>1193.6511408279055</c:v>
                </c:pt>
                <c:pt idx="290">
                  <c:v>1193.8341943196065</c:v>
                </c:pt>
                <c:pt idx="291">
                  <c:v>1193.788430946681</c:v>
                </c:pt>
                <c:pt idx="292">
                  <c:v>1193.783346127467</c:v>
                </c:pt>
                <c:pt idx="293">
                  <c:v>1194.2613191335752</c:v>
                </c:pt>
                <c:pt idx="294">
                  <c:v>1194.3172521449283</c:v>
                </c:pt>
                <c:pt idx="295">
                  <c:v>1193.9969085344514</c:v>
                </c:pt>
                <c:pt idx="296">
                  <c:v>1194.6630198514745</c:v>
                </c:pt>
                <c:pt idx="297">
                  <c:v>1194.9986179195926</c:v>
                </c:pt>
                <c:pt idx="298">
                  <c:v>1194.8359037047476</c:v>
                </c:pt>
                <c:pt idx="299">
                  <c:v>1195.1562473152242</c:v>
                </c:pt>
                <c:pt idx="300">
                  <c:v>1195.5223542986259</c:v>
                </c:pt>
                <c:pt idx="301">
                  <c:v>1195.1257383999405</c:v>
                </c:pt>
                <c:pt idx="302">
                  <c:v>1195.6342203213319</c:v>
                </c:pt>
                <c:pt idx="303">
                  <c:v>1195.4308275527753</c:v>
                </c:pt>
                <c:pt idx="304">
                  <c:v>1195.7765952593215</c:v>
                </c:pt>
                <c:pt idx="305">
                  <c:v>1195.7155774287546</c:v>
                </c:pt>
                <c:pt idx="306">
                  <c:v>1196.285077180713</c:v>
                </c:pt>
                <c:pt idx="307">
                  <c:v>1195.8528675475304</c:v>
                </c:pt>
                <c:pt idx="308">
                  <c:v>1195.7816800785354</c:v>
                </c:pt>
                <c:pt idx="309">
                  <c:v>1196.3105012767826</c:v>
                </c:pt>
                <c:pt idx="310">
                  <c:v>1196.173211158007</c:v>
                </c:pt>
                <c:pt idx="311">
                  <c:v>1195.990157666306</c:v>
                </c:pt>
                <c:pt idx="312">
                  <c:v>1197.3935677693462</c:v>
                </c:pt>
                <c:pt idx="313">
                  <c:v>1197.0528848820138</c:v>
                </c:pt>
                <c:pt idx="314">
                  <c:v>1196.9105099440244</c:v>
                </c:pt>
                <c:pt idx="315">
                  <c:v>1196.9816974130192</c:v>
                </c:pt>
                <c:pt idx="316">
                  <c:v>1196.4477913955584</c:v>
                </c:pt>
                <c:pt idx="317">
                  <c:v>1197.4291615038435</c:v>
                </c:pt>
                <c:pt idx="318">
                  <c:v>1197.1139027125807</c:v>
                </c:pt>
                <c:pt idx="319">
                  <c:v>1197.2613624697844</c:v>
                </c:pt>
                <c:pt idx="320">
                  <c:v>1197.8054381256732</c:v>
                </c:pt>
                <c:pt idx="321">
                  <c:v>1197.215599096859</c:v>
                </c:pt>
                <c:pt idx="322">
                  <c:v>1197.9223889675934</c:v>
                </c:pt>
                <c:pt idx="323">
                  <c:v>1197.6579783684697</c:v>
                </c:pt>
                <c:pt idx="324">
                  <c:v>1197.6020453571166</c:v>
                </c:pt>
                <c:pt idx="325">
                  <c:v>1198.1359513745776</c:v>
                </c:pt>
                <c:pt idx="326">
                  <c:v>1198.2579870357117</c:v>
                </c:pt>
                <c:pt idx="327">
                  <c:v>1197.3274651195652</c:v>
                </c:pt>
                <c:pt idx="328">
                  <c:v>1197.642723910828</c:v>
                </c:pt>
                <c:pt idx="329">
                  <c:v>1197.6020453571166</c:v>
                </c:pt>
                <c:pt idx="330">
                  <c:v>1197.8715407754542</c:v>
                </c:pt>
                <c:pt idx="331">
                  <c:v>1198.5783306461883</c:v>
                </c:pt>
                <c:pt idx="332">
                  <c:v>1198.5732458269742</c:v>
                </c:pt>
                <c:pt idx="333">
                  <c:v>1198.9393528103762</c:v>
                </c:pt>
                <c:pt idx="334">
                  <c:v>1198.3851075160596</c:v>
                </c:pt>
                <c:pt idx="335">
                  <c:v>1198.7156207649639</c:v>
                </c:pt>
                <c:pt idx="336">
                  <c:v>1199.0766429291518</c:v>
                </c:pt>
                <c:pt idx="337">
                  <c:v>1198.5478217309048</c:v>
                </c:pt>
                <c:pt idx="338">
                  <c:v>1199.1834241326442</c:v>
                </c:pt>
                <c:pt idx="339">
                  <c:v>1198.4207012505567</c:v>
                </c:pt>
                <c:pt idx="340">
                  <c:v>1198.9749465448735</c:v>
                </c:pt>
                <c:pt idx="341">
                  <c:v>1198.3190048662786</c:v>
                </c:pt>
                <c:pt idx="342">
                  <c:v>1198.4664646234821</c:v>
                </c:pt>
                <c:pt idx="343">
                  <c:v>1198.7868082339587</c:v>
                </c:pt>
                <c:pt idx="344">
                  <c:v>1198.9291831719484</c:v>
                </c:pt>
                <c:pt idx="345">
                  <c:v>1198.6291788383273</c:v>
                </c:pt>
                <c:pt idx="346">
                  <c:v>1198.6139243806854</c:v>
                </c:pt>
                <c:pt idx="347">
                  <c:v>1198.9495224488039</c:v>
                </c:pt>
                <c:pt idx="348">
                  <c:v>1198.6851118496804</c:v>
                </c:pt>
                <c:pt idx="349">
                  <c:v>1198.7257904033916</c:v>
                </c:pt>
                <c:pt idx="350">
                  <c:v>1198.8376564260977</c:v>
                </c:pt>
                <c:pt idx="351">
                  <c:v>1198.7969778723866</c:v>
                </c:pt>
                <c:pt idx="352">
                  <c:v>1198.9291831719484</c:v>
                </c:pt>
                <c:pt idx="353">
                  <c:v>1199.4630891894092</c:v>
                </c:pt>
                <c:pt idx="354">
                  <c:v>1199.1580000365745</c:v>
                </c:pt>
                <c:pt idx="355">
                  <c:v>1199.1071518444353</c:v>
                </c:pt>
                <c:pt idx="356">
                  <c:v>1198.8935894374508</c:v>
                </c:pt>
                <c:pt idx="357">
                  <c:v>1199.2546116016388</c:v>
                </c:pt>
                <c:pt idx="358">
                  <c:v>1199.4122409972701</c:v>
                </c:pt>
                <c:pt idx="359">
                  <c:v>1199.2241026863551</c:v>
                </c:pt>
                <c:pt idx="360">
                  <c:v>1198.8325716068837</c:v>
                </c:pt>
                <c:pt idx="361">
                  <c:v>1198.8630805221674</c:v>
                </c:pt>
                <c:pt idx="362">
                  <c:v>1198.6647725728246</c:v>
                </c:pt>
                <c:pt idx="363">
                  <c:v>1198.8478260645256</c:v>
                </c:pt>
                <c:pt idx="364">
                  <c:v>1198.5986699230439</c:v>
                </c:pt>
                <c:pt idx="365">
                  <c:v>1198.5783306461883</c:v>
                </c:pt>
                <c:pt idx="366">
                  <c:v>1198.9749465448735</c:v>
                </c:pt>
                <c:pt idx="367">
                  <c:v>1198.5630761885466</c:v>
                </c:pt>
                <c:pt idx="368">
                  <c:v>1198.5325672732629</c:v>
                </c:pt>
                <c:pt idx="369">
                  <c:v>1198.4359557081984</c:v>
                </c:pt>
                <c:pt idx="370">
                  <c:v>1198.954607268018</c:v>
                </c:pt>
                <c:pt idx="371">
                  <c:v>1198.3495137815621</c:v>
                </c:pt>
                <c:pt idx="372">
                  <c:v>1198.6291788383273</c:v>
                </c:pt>
                <c:pt idx="373">
                  <c:v>1198.6190091998994</c:v>
                </c:pt>
                <c:pt idx="374">
                  <c:v>1198.4969735387656</c:v>
                </c:pt>
                <c:pt idx="375">
                  <c:v>1198.4308708889846</c:v>
                </c:pt>
                <c:pt idx="376">
                  <c:v>1197.9834067981603</c:v>
                </c:pt>
                <c:pt idx="377">
                  <c:v>1198.5579913693325</c:v>
                </c:pt>
                <c:pt idx="378">
                  <c:v>1198.5325672732629</c:v>
                </c:pt>
                <c:pt idx="379">
                  <c:v>1197.9986612558021</c:v>
                </c:pt>
                <c:pt idx="380">
                  <c:v>1197.8562863178124</c:v>
                </c:pt>
                <c:pt idx="381">
                  <c:v>1198.1156120977219</c:v>
                </c:pt>
                <c:pt idx="382">
                  <c:v>1197.7698443911761</c:v>
                </c:pt>
                <c:pt idx="383">
                  <c:v>1197.7952684872455</c:v>
                </c:pt>
                <c:pt idx="384">
                  <c:v>1197.3223803003514</c:v>
                </c:pt>
                <c:pt idx="385">
                  <c:v>1197.9274737868072</c:v>
                </c:pt>
                <c:pt idx="386">
                  <c:v>1197.3884829501324</c:v>
                </c:pt>
                <c:pt idx="387">
                  <c:v>1197.3071258427096</c:v>
                </c:pt>
                <c:pt idx="388">
                  <c:v>1197.4037374077741</c:v>
                </c:pt>
                <c:pt idx="389">
                  <c:v>1197.8562863178124</c:v>
                </c:pt>
                <c:pt idx="390">
                  <c:v>1196.7833894636765</c:v>
                </c:pt>
                <c:pt idx="391">
                  <c:v>1196.8749162095271</c:v>
                </c:pt>
                <c:pt idx="392">
                  <c:v>1197.1494964470785</c:v>
                </c:pt>
                <c:pt idx="393">
                  <c:v>1196.5240636837671</c:v>
                </c:pt>
                <c:pt idx="394">
                  <c:v>1195.9342246549529</c:v>
                </c:pt>
                <c:pt idx="395">
                  <c:v>1196.4223672994885</c:v>
                </c:pt>
                <c:pt idx="396">
                  <c:v>1196.6460993449009</c:v>
                </c:pt>
                <c:pt idx="397">
                  <c:v>1195.5782873099788</c:v>
                </c:pt>
                <c:pt idx="398">
                  <c:v>1196.0206665815895</c:v>
                </c:pt>
                <c:pt idx="399">
                  <c:v>1195.9494791125946</c:v>
                </c:pt>
                <c:pt idx="400">
                  <c:v>1195.7054077903267</c:v>
                </c:pt>
                <c:pt idx="401">
                  <c:v>1195.4155730951336</c:v>
                </c:pt>
                <c:pt idx="402">
                  <c:v>1194.8003099702498</c:v>
                </c:pt>
                <c:pt idx="403">
                  <c:v>1194.5104752750569</c:v>
                </c:pt>
                <c:pt idx="404">
                  <c:v>1194.5409841903404</c:v>
                </c:pt>
                <c:pt idx="405">
                  <c:v>1195.0037027388066</c:v>
                </c:pt>
                <c:pt idx="406">
                  <c:v>1193.8850425117453</c:v>
                </c:pt>
                <c:pt idx="407">
                  <c:v>1194.0579263650186</c:v>
                </c:pt>
                <c:pt idx="408">
                  <c:v>1193.6308015510497</c:v>
                </c:pt>
                <c:pt idx="409">
                  <c:v>1193.48842661306</c:v>
                </c:pt>
                <c:pt idx="410">
                  <c:v>1193.788430946681</c:v>
                </c:pt>
                <c:pt idx="411">
                  <c:v>1192.5731591545557</c:v>
                </c:pt>
                <c:pt idx="412">
                  <c:v>1192.6901099964757</c:v>
                </c:pt>
                <c:pt idx="413">
                  <c:v>1192.7307885501871</c:v>
                </c:pt>
                <c:pt idx="414">
                  <c:v>1191.9172174759608</c:v>
                </c:pt>
                <c:pt idx="415">
                  <c:v>1191.6578916960511</c:v>
                </c:pt>
                <c:pt idx="416">
                  <c:v>1191.6833157921205</c:v>
                </c:pt>
                <c:pt idx="417">
                  <c:v>1191.4595837467084</c:v>
                </c:pt>
                <c:pt idx="418">
                  <c:v>1191.3731418200719</c:v>
                </c:pt>
                <c:pt idx="419">
                  <c:v>1190.1121066550213</c:v>
                </c:pt>
                <c:pt idx="420">
                  <c:v>1189.4307408803568</c:v>
                </c:pt>
                <c:pt idx="421">
                  <c:v>1189.3748078690037</c:v>
                </c:pt>
                <c:pt idx="422">
                  <c:v>1189.725660394764</c:v>
                </c:pt>
                <c:pt idx="423">
                  <c:v>1189.0544642585269</c:v>
                </c:pt>
                <c:pt idx="424">
                  <c:v>1188.5714064332053</c:v>
                </c:pt>
                <c:pt idx="425">
                  <c:v>1187.7781746358346</c:v>
                </c:pt>
                <c:pt idx="426">
                  <c:v>1188.1900449921618</c:v>
                </c:pt>
                <c:pt idx="427">
                  <c:v>1187.7222416244817</c:v>
                </c:pt>
                <c:pt idx="428">
                  <c:v>1187.0307062113893</c:v>
                </c:pt>
                <c:pt idx="429">
                  <c:v>1186.5883269397787</c:v>
                </c:pt>
                <c:pt idx="430">
                  <c:v>1186.0391664646759</c:v>
                </c:pt>
                <c:pt idx="431">
                  <c:v>1185.1340686445994</c:v>
                </c:pt>
                <c:pt idx="432" formatCode="General">
                  <c:v>1184.737452745914</c:v>
                </c:pt>
                <c:pt idx="433" formatCode="General">
                  <c:v>1184.3866002201539</c:v>
                </c:pt>
                <c:pt idx="434" formatCode="General">
                  <c:v>1183.4815024000773</c:v>
                </c:pt>
                <c:pt idx="435" formatCode="General">
                  <c:v>1183.0747168629641</c:v>
                </c:pt>
                <c:pt idx="436" formatCode="General">
                  <c:v>1182.6882706027068</c:v>
                </c:pt>
                <c:pt idx="437" formatCode="General">
                  <c:v>1182.2916547040213</c:v>
                </c:pt>
                <c:pt idx="438" formatCode="General">
                  <c:v>1181.427235437656</c:v>
                </c:pt>
                <c:pt idx="439" formatCode="General">
                  <c:v>1181.3458783302333</c:v>
                </c:pt>
                <c:pt idx="440" formatCode="General">
                  <c:v>1180.1407761765356</c:v>
                </c:pt>
                <c:pt idx="441" formatCode="General">
                  <c:v>1179.7644995547059</c:v>
                </c:pt>
                <c:pt idx="442" formatCode="General">
                  <c:v>1179.5560219669358</c:v>
                </c:pt>
                <c:pt idx="443" formatCode="General">
                  <c:v>1178.5339733049389</c:v>
                </c:pt>
                <c:pt idx="444" formatCode="General">
                  <c:v>1178.3763439093075</c:v>
                </c:pt>
                <c:pt idx="445" formatCode="General">
                  <c:v>1177.2932774167436</c:v>
                </c:pt>
                <c:pt idx="446" formatCode="General">
                  <c:v>1176.7847954953525</c:v>
                </c:pt>
                <c:pt idx="447" formatCode="General">
                  <c:v>1176.2661439355331</c:v>
                </c:pt>
                <c:pt idx="448" formatCode="General">
                  <c:v>1175.8085102062807</c:v>
                </c:pt>
                <c:pt idx="449" formatCode="General">
                  <c:v>1175.4271487652372</c:v>
                </c:pt>
                <c:pt idx="450" formatCode="General">
                  <c:v>1174.2983188997484</c:v>
                </c:pt>
                <c:pt idx="451" formatCode="General">
                  <c:v>1173.6525468595812</c:v>
                </c:pt>
                <c:pt idx="452" formatCode="General">
                  <c:v>1172.3050697678941</c:v>
                </c:pt>
                <c:pt idx="453" formatCode="General">
                  <c:v>1172.4016813329583</c:v>
                </c:pt>
                <c:pt idx="454" formatCode="General">
                  <c:v>1172.015235072701</c:v>
                </c:pt>
                <c:pt idx="455" formatCode="General">
                  <c:v>1170.3982625626763</c:v>
                </c:pt>
                <c:pt idx="456" formatCode="General">
                  <c:v>1169.645709319017</c:v>
                </c:pt>
                <c:pt idx="457" formatCode="General">
                  <c:v>1169.1982452281927</c:v>
                </c:pt>
                <c:pt idx="458" formatCode="General">
                  <c:v>1167.8812770517889</c:v>
                </c:pt>
                <c:pt idx="459" formatCode="General">
                  <c:v>1167.3473710343278</c:v>
                </c:pt>
                <c:pt idx="460" formatCode="General">
                  <c:v>1166.6609204404494</c:v>
                </c:pt>
                <c:pt idx="461" formatCode="General">
                  <c:v>1165.8473493662232</c:v>
                </c:pt>
                <c:pt idx="462" formatCode="General">
                  <c:v>1165.4100549138263</c:v>
                </c:pt>
                <c:pt idx="463" formatCode="General">
                  <c:v>1164.8914033540073</c:v>
                </c:pt>
                <c:pt idx="464" formatCode="General">
                  <c:v>1163.6201985505288</c:v>
                </c:pt>
                <c:pt idx="465" formatCode="General">
                  <c:v>1162.7659489225914</c:v>
                </c:pt>
                <c:pt idx="466" formatCode="General">
                  <c:v>1162.8625604876556</c:v>
                </c:pt>
                <c:pt idx="467" formatCode="General">
                  <c:v>1161.6574583339582</c:v>
                </c:pt>
                <c:pt idx="468" formatCode="General">
                  <c:v>1160.7523605138813</c:v>
                </c:pt>
                <c:pt idx="469" formatCode="General">
                  <c:v>1159.0845398117174</c:v>
                </c:pt>
                <c:pt idx="470" formatCode="General">
                  <c:v>1158.3065624719884</c:v>
                </c:pt>
                <c:pt idx="471" formatCode="General">
                  <c:v>1158.3065624719884</c:v>
                </c:pt>
                <c:pt idx="472" formatCode="General">
                  <c:v>1156.9590853803013</c:v>
                </c:pt>
                <c:pt idx="473" formatCode="General">
                  <c:v>1156.2726347864229</c:v>
                </c:pt>
                <c:pt idx="474" formatCode="General">
                  <c:v>1156.2472106903533</c:v>
                </c:pt>
                <c:pt idx="475" formatCode="General">
                  <c:v>1154.8285461296714</c:v>
                </c:pt>
                <c:pt idx="476" formatCode="General">
                  <c:v>1153.6336136144014</c:v>
                </c:pt>
                <c:pt idx="477" formatCode="General">
                  <c:v>1152.0725741157298</c:v>
                </c:pt>
                <c:pt idx="478" formatCode="General">
                  <c:v>1152.6929220598274</c:v>
                </c:pt>
                <c:pt idx="479" formatCode="General">
                  <c:v>1151.355614606568</c:v>
                </c:pt>
                <c:pt idx="480" formatCode="General">
                  <c:v>1150.4962801594165</c:v>
                </c:pt>
                <c:pt idx="481" formatCode="General">
                  <c:v>1149.647115350693</c:v>
                </c:pt>
                <c:pt idx="482" formatCode="General">
                  <c:v>1148.5538792197015</c:v>
                </c:pt>
                <c:pt idx="483" formatCode="General">
                  <c:v>1147.3030136930786</c:v>
                </c:pt>
                <c:pt idx="484" formatCode="General">
                  <c:v>1146.8606344214681</c:v>
                </c:pt>
                <c:pt idx="485" formatCode="General">
                  <c:v>1146.8606344214681</c:v>
                </c:pt>
                <c:pt idx="486" formatCode="General">
                  <c:v>1144.8063674590464</c:v>
                </c:pt>
                <c:pt idx="487" formatCode="General">
                  <c:v>1144.313139995297</c:v>
                </c:pt>
                <c:pt idx="488" formatCode="General">
                  <c:v>1142.9097298922568</c:v>
                </c:pt>
                <c:pt idx="489" formatCode="General">
                  <c:v>1142.0910739988165</c:v>
                </c:pt>
                <c:pt idx="490" formatCode="General">
                  <c:v>1141.3893689472964</c:v>
                </c:pt>
                <c:pt idx="491" formatCode="General">
                  <c:v>1140.5707130538563</c:v>
                </c:pt>
                <c:pt idx="492" formatCode="General">
                  <c:v>1139.3351019848751</c:v>
                </c:pt>
                <c:pt idx="493" formatCode="General">
                  <c:v>1138.333392599734</c:v>
                </c:pt>
                <c:pt idx="494" formatCode="General">
                  <c:v>1137.8960981473374</c:v>
                </c:pt>
                <c:pt idx="495" formatCode="General">
                  <c:v>1136.7062504512817</c:v>
                </c:pt>
                <c:pt idx="496" formatCode="General">
                  <c:v>1135.6994562469267</c:v>
                </c:pt>
                <c:pt idx="497" formatCode="General">
                  <c:v>1135.1248716757541</c:v>
                </c:pt>
                <c:pt idx="498" formatCode="General">
                  <c:v>1133.945193618126</c:v>
                </c:pt>
                <c:pt idx="499" formatCode="General">
                  <c:v>1132.7350066452148</c:v>
                </c:pt>
                <c:pt idx="500" formatCode="General">
                  <c:v>1132.8112789334234</c:v>
                </c:pt>
                <c:pt idx="501" formatCode="General">
                  <c:v>1131.5807526836561</c:v>
                </c:pt>
                <c:pt idx="502" formatCode="General">
                  <c:v>1130.1061551116211</c:v>
                </c:pt>
                <c:pt idx="503" formatCode="General">
                  <c:v>1129.1400394609773</c:v>
                </c:pt>
                <c:pt idx="504" formatCode="General">
                  <c:v>1128.5400307937355</c:v>
                </c:pt>
                <c:pt idx="505" formatCode="General">
                  <c:v>1127.975615860991</c:v>
                </c:pt>
                <c:pt idx="506" formatCode="General">
                  <c:v>1126.373897808608</c:v>
                </c:pt>
                <c:pt idx="507" formatCode="General">
                  <c:v>1125.1789652933383</c:v>
                </c:pt>
                <c:pt idx="508" formatCode="General">
                  <c:v>1124.0247113317798</c:v>
                </c:pt>
                <c:pt idx="509" formatCode="General">
                  <c:v>1123.1145286924891</c:v>
                </c:pt>
                <c:pt idx="510" formatCode="General">
                  <c:v>1122.3060424374769</c:v>
                </c:pt>
                <c:pt idx="511" formatCode="General">
                  <c:v>1121.6806096741655</c:v>
                </c:pt>
                <c:pt idx="512" formatCode="General">
                  <c:v>1120.2365210174137</c:v>
                </c:pt>
                <c:pt idx="513" formatCode="General">
                  <c:v>1119.1890482593476</c:v>
                </c:pt>
                <c:pt idx="514" formatCode="General">
                  <c:v>1119.0517581405718</c:v>
                </c:pt>
                <c:pt idx="515" formatCode="General">
                  <c:v>1117.8771649021576</c:v>
                </c:pt>
                <c:pt idx="516" formatCode="General">
                  <c:v>1116.316125403486</c:v>
                </c:pt>
                <c:pt idx="517" formatCode="General">
                  <c:v>1115.0601750576493</c:v>
                </c:pt>
                <c:pt idx="518" formatCode="General">
                  <c:v>1114.6635591589638</c:v>
                </c:pt>
                <c:pt idx="519" formatCode="General">
                  <c:v>1113.1025196602923</c:v>
                </c:pt>
                <c:pt idx="520" formatCode="General">
                  <c:v>1112.2940334052798</c:v>
                </c:pt>
                <c:pt idx="521" formatCode="General">
                  <c:v>1111.6279220882573</c:v>
                </c:pt>
                <c:pt idx="522" formatCode="General">
                  <c:v>1110.2397664428586</c:v>
                </c:pt>
                <c:pt idx="523" formatCode="General">
                  <c:v>1108.8668652551019</c:v>
                </c:pt>
                <c:pt idx="524" formatCode="General">
                  <c:v>1108.5261823677697</c:v>
                </c:pt>
                <c:pt idx="525" formatCode="General">
                  <c:v>1107.6617631014042</c:v>
                </c:pt>
                <c:pt idx="526" formatCode="General">
                  <c:v>1105.2210498787256</c:v>
                </c:pt>
                <c:pt idx="527" formatCode="General">
                  <c:v>1105.2159650595117</c:v>
                </c:pt>
                <c:pt idx="528" formatCode="General">
                  <c:v>1103.5989925494871</c:v>
                </c:pt>
                <c:pt idx="529" formatCode="General">
                  <c:v>1102.92779641325</c:v>
                </c:pt>
                <c:pt idx="530" formatCode="General">
                  <c:v>1101.5955737792049</c:v>
                </c:pt>
                <c:pt idx="531" formatCode="General">
                  <c:v>1101.1837034228779</c:v>
                </c:pt>
                <c:pt idx="532" formatCode="General">
                  <c:v>1100.1362306648114</c:v>
                </c:pt>
                <c:pt idx="533" formatCode="General">
                  <c:v>1098.1226422561012</c:v>
                </c:pt>
                <c:pt idx="534" formatCode="General">
                  <c:v>1096.9683882945428</c:v>
                </c:pt>
                <c:pt idx="535" formatCode="General">
                  <c:v>1096.3531251696593</c:v>
                </c:pt>
                <c:pt idx="536" formatCode="General">
                  <c:v>1095.1531078351757</c:v>
                </c:pt>
                <c:pt idx="537" formatCode="General">
                  <c:v>1094.9649695242608</c:v>
                </c:pt>
                <c:pt idx="538" formatCode="General">
                  <c:v>1093.1852827993907</c:v>
                </c:pt>
                <c:pt idx="539" formatCode="General">
                  <c:v>1092.9615507539786</c:v>
                </c:pt>
                <c:pt idx="540" formatCode="General">
                  <c:v>1091.863229803773</c:v>
                </c:pt>
                <c:pt idx="541" formatCode="General">
                  <c:v>1089.2242086317517</c:v>
                </c:pt>
                <c:pt idx="542" formatCode="General">
                  <c:v>1088.908949840489</c:v>
                </c:pt>
                <c:pt idx="543" formatCode="General">
                  <c:v>1087.2055354038278</c:v>
                </c:pt>
                <c:pt idx="544" formatCode="General">
                  <c:v>1086.2851831261094</c:v>
                </c:pt>
                <c:pt idx="545" formatCode="General">
                  <c:v>1085.6546655435839</c:v>
                </c:pt>
                <c:pt idx="546" formatCode="General">
                  <c:v>1084.2004072484046</c:v>
                </c:pt>
                <c:pt idx="547" formatCode="General">
                  <c:v>1083.5953137619488</c:v>
                </c:pt>
                <c:pt idx="548" formatCode="General">
                  <c:v>1081.8257966755068</c:v>
                </c:pt>
                <c:pt idx="549" formatCode="General">
                  <c:v>1080.4884892222474</c:v>
                </c:pt>
                <c:pt idx="550" formatCode="General">
                  <c:v>1079.5325432100315</c:v>
                </c:pt>
                <c:pt idx="551" formatCode="General">
                  <c:v>1078.3528651524034</c:v>
                </c:pt>
                <c:pt idx="552" formatCode="General">
                  <c:v>1077.1172540834223</c:v>
                </c:pt>
                <c:pt idx="553" formatCode="General">
                  <c:v>1076.4816516816829</c:v>
                </c:pt>
                <c:pt idx="554" formatCode="General">
                  <c:v>1074.9917996520062</c:v>
                </c:pt>
                <c:pt idx="555" formatCode="General">
                  <c:v>1073.6646618371747</c:v>
                </c:pt>
                <c:pt idx="556" formatCode="General">
                  <c:v>1072.9019389550876</c:v>
                </c:pt>
                <c:pt idx="557" formatCode="General">
                  <c:v>1071.5951404171117</c:v>
                </c:pt>
                <c:pt idx="558" formatCode="General">
                  <c:v>1069.8459626075251</c:v>
                </c:pt>
                <c:pt idx="559" formatCode="General">
                  <c:v>1069.266293217139</c:v>
                </c:pt>
                <c:pt idx="560" formatCode="General">
                  <c:v>1067.9747491368048</c:v>
                </c:pt>
                <c:pt idx="561" formatCode="General">
                  <c:v>1066.4442185534165</c:v>
                </c:pt>
                <c:pt idx="562" formatCode="General">
                  <c:v>1065.5848841062652</c:v>
                </c:pt>
                <c:pt idx="563" formatCode="General">
                  <c:v>1064.9238576084563</c:v>
                </c:pt>
                <c:pt idx="564" formatCode="General">
                  <c:v>1062.3102605325043</c:v>
                </c:pt>
                <c:pt idx="565" formatCode="General">
                  <c:v>1061.2221092207269</c:v>
                </c:pt>
                <c:pt idx="566" formatCode="General">
                  <c:v>1059.737342010264</c:v>
                </c:pt>
                <c:pt idx="567" formatCode="General">
                  <c:v>1058.3237622687959</c:v>
                </c:pt>
                <c:pt idx="568" formatCode="General">
                  <c:v>1057.418664448719</c:v>
                </c:pt>
                <c:pt idx="569" formatCode="General">
                  <c:v>1056.3355979561554</c:v>
                </c:pt>
                <c:pt idx="570" formatCode="General">
                  <c:v>1054.7999825535533</c:v>
                </c:pt>
                <c:pt idx="571" formatCode="General">
                  <c:v>1053.9762418408993</c:v>
                </c:pt>
                <c:pt idx="572" formatCode="General">
                  <c:v>1051.5812919911459</c:v>
                </c:pt>
                <c:pt idx="573" formatCode="General">
                  <c:v>1051.021961877615</c:v>
                </c:pt>
                <c:pt idx="574" formatCode="General">
                  <c:v>1049.6846544243558</c:v>
                </c:pt>
                <c:pt idx="575" formatCode="General">
                  <c:v>1047.9609007108388</c:v>
                </c:pt>
                <c:pt idx="576" formatCode="General">
                  <c:v>1046.6846110881463</c:v>
                </c:pt>
                <c:pt idx="577" formatCode="General">
                  <c:v>1045.1642501431861</c:v>
                </c:pt>
                <c:pt idx="578" formatCode="General">
                  <c:v>1043.5777865484447</c:v>
                </c:pt>
                <c:pt idx="579" formatCode="General">
                  <c:v>1042.2557335528272</c:v>
                </c:pt>
                <c:pt idx="580" formatCode="General">
                  <c:v>1041.4269080209594</c:v>
                </c:pt>
                <c:pt idx="581" formatCode="General">
                  <c:v>1040.0590916524163</c:v>
                </c:pt>
                <c:pt idx="582" formatCode="General">
                  <c:v>1038.7217841991571</c:v>
                </c:pt>
                <c:pt idx="583" formatCode="General">
                  <c:v>1037.0743027738488</c:v>
                </c:pt>
                <c:pt idx="584" formatCode="General">
                  <c:v>1035.2335982184118</c:v>
                </c:pt>
                <c:pt idx="585" formatCode="General">
                  <c:v>1033.5505230586064</c:v>
                </c:pt>
                <c:pt idx="586" formatCode="General">
                  <c:v>1031.7504970568807</c:v>
                </c:pt>
                <c:pt idx="587" formatCode="General">
                  <c:v>1029.6352122638923</c:v>
                </c:pt>
                <c:pt idx="588" formatCode="General">
                  <c:v>1028.3894315564833</c:v>
                </c:pt>
                <c:pt idx="589" formatCode="General">
                  <c:v>1026.2029592945005</c:v>
                </c:pt>
                <c:pt idx="590" formatCode="General">
                  <c:v>1024.163946789721</c:v>
                </c:pt>
                <c:pt idx="591" formatCode="General">
                  <c:v>1023.385969449992</c:v>
                </c:pt>
                <c:pt idx="592" formatCode="General">
                  <c:v>1020.9096624928158</c:v>
                </c:pt>
                <c:pt idx="593" formatCode="General">
                  <c:v>1017.3807979583594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187-407F-AB71-C956BBA56614}"/>
            </c:ext>
          </c:extLst>
        </c:ser>
        <c:ser>
          <c:idx val="7"/>
          <c:order val="7"/>
          <c:tx>
            <c:strRef>
              <c:f>'46NTB7'!$B$2</c:f>
              <c:strCache>
                <c:ptCount val="1"/>
                <c:pt idx="0">
                  <c:v>AWA_4_08_Rz</c:v>
                </c:pt>
              </c:strCache>
            </c:strRef>
          </c:tx>
          <c:spPr>
            <a:ln w="28575" cap="rnd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'46NTB7'!$H$22:$H$595</c:f>
              <c:numCache>
                <c:formatCode>0.000</c:formatCode>
                <c:ptCount val="574"/>
                <c:pt idx="0">
                  <c:v>3.1451543912044914E-5</c:v>
                </c:pt>
                <c:pt idx="1">
                  <c:v>3.1032039912044912E-5</c:v>
                </c:pt>
                <c:pt idx="2">
                  <c:v>3.9025823912044913E-5</c:v>
                </c:pt>
                <c:pt idx="3">
                  <c:v>3.5393683912044914E-5</c:v>
                </c:pt>
                <c:pt idx="4">
                  <c:v>6.034938391204491E-5</c:v>
                </c:pt>
                <c:pt idx="5">
                  <c:v>8.8838343912044925E-5</c:v>
                </c:pt>
                <c:pt idx="6">
                  <c:v>1.1451834391204492E-4</c:v>
                </c:pt>
                <c:pt idx="7">
                  <c:v>1.5377074391204491E-4</c:v>
                </c:pt>
                <c:pt idx="8">
                  <c:v>1.8438794391204493E-4</c:v>
                </c:pt>
                <c:pt idx="9">
                  <c:v>2.1411194391204495E-4</c:v>
                </c:pt>
                <c:pt idx="10">
                  <c:v>2.4263194391204495E-4</c:v>
                </c:pt>
                <c:pt idx="11">
                  <c:v>2.7466954391204492E-4</c:v>
                </c:pt>
                <c:pt idx="12">
                  <c:v>3.1315834391204491E-4</c:v>
                </c:pt>
                <c:pt idx="13">
                  <c:v>3.4957074391204492E-4</c:v>
                </c:pt>
                <c:pt idx="14">
                  <c:v>3.8207474391204491E-4</c:v>
                </c:pt>
                <c:pt idx="15">
                  <c:v>4.3060234391204487E-4</c:v>
                </c:pt>
                <c:pt idx="16">
                  <c:v>4.6323154391204489E-4</c:v>
                </c:pt>
                <c:pt idx="17">
                  <c:v>5.0911154391204488E-4</c:v>
                </c:pt>
                <c:pt idx="18">
                  <c:v>5.548355439120449E-4</c:v>
                </c:pt>
                <c:pt idx="19">
                  <c:v>5.8575954391204489E-4</c:v>
                </c:pt>
                <c:pt idx="20">
                  <c:v>6.2739554391204485E-4</c:v>
                </c:pt>
                <c:pt idx="21">
                  <c:v>6.7337154391204493E-4</c:v>
                </c:pt>
                <c:pt idx="22">
                  <c:v>7.1996754391204492E-4</c:v>
                </c:pt>
                <c:pt idx="23">
                  <c:v>7.6981554391204493E-4</c:v>
                </c:pt>
                <c:pt idx="24">
                  <c:v>8.149915439120449E-4</c:v>
                </c:pt>
                <c:pt idx="25">
                  <c:v>8.583315439120449E-4</c:v>
                </c:pt>
                <c:pt idx="26">
                  <c:v>9.0163154391204492E-4</c:v>
                </c:pt>
                <c:pt idx="27">
                  <c:v>9.372715439120449E-4</c:v>
                </c:pt>
                <c:pt idx="28">
                  <c:v>9.9022354391204489E-4</c:v>
                </c:pt>
                <c:pt idx="29">
                  <c:v>1.0316235439120449E-3</c:v>
                </c:pt>
                <c:pt idx="30">
                  <c:v>1.0774435439120449E-3</c:v>
                </c:pt>
                <c:pt idx="31">
                  <c:v>1.1339635439120449E-3</c:v>
                </c:pt>
                <c:pt idx="32">
                  <c:v>1.179207543912045E-3</c:v>
                </c:pt>
                <c:pt idx="33">
                  <c:v>1.2262755439120449E-3</c:v>
                </c:pt>
                <c:pt idx="34">
                  <c:v>1.2731515439120449E-3</c:v>
                </c:pt>
                <c:pt idx="35">
                  <c:v>1.3213275439120451E-3</c:v>
                </c:pt>
                <c:pt idx="36">
                  <c:v>1.3699515439120449E-3</c:v>
                </c:pt>
                <c:pt idx="37">
                  <c:v>1.427043543912045E-3</c:v>
                </c:pt>
                <c:pt idx="38">
                  <c:v>1.467559543912045E-3</c:v>
                </c:pt>
                <c:pt idx="39">
                  <c:v>1.5197635439120449E-3</c:v>
                </c:pt>
                <c:pt idx="40">
                  <c:v>1.575695543912045E-3</c:v>
                </c:pt>
                <c:pt idx="41">
                  <c:v>1.624667543912045E-3</c:v>
                </c:pt>
                <c:pt idx="42">
                  <c:v>1.675955543912045E-3</c:v>
                </c:pt>
                <c:pt idx="43">
                  <c:v>1.724187543912045E-3</c:v>
                </c:pt>
                <c:pt idx="44">
                  <c:v>1.7771315439120449E-3</c:v>
                </c:pt>
                <c:pt idx="45">
                  <c:v>1.827583543912045E-3</c:v>
                </c:pt>
                <c:pt idx="46">
                  <c:v>1.878087543912045E-3</c:v>
                </c:pt>
                <c:pt idx="47">
                  <c:v>1.9264275439120448E-3</c:v>
                </c:pt>
                <c:pt idx="48">
                  <c:v>1.9775515439120449E-3</c:v>
                </c:pt>
                <c:pt idx="49">
                  <c:v>2.034379543912045E-3</c:v>
                </c:pt>
                <c:pt idx="50">
                  <c:v>2.0762155439120449E-3</c:v>
                </c:pt>
                <c:pt idx="51">
                  <c:v>2.1374395439120448E-3</c:v>
                </c:pt>
                <c:pt idx="52">
                  <c:v>2.1829115439120448E-3</c:v>
                </c:pt>
                <c:pt idx="53">
                  <c:v>2.2358195439120447E-3</c:v>
                </c:pt>
                <c:pt idx="54">
                  <c:v>2.2840595439120449E-3</c:v>
                </c:pt>
                <c:pt idx="55">
                  <c:v>2.3350675439120449E-3</c:v>
                </c:pt>
                <c:pt idx="56">
                  <c:v>2.385863543912045E-3</c:v>
                </c:pt>
                <c:pt idx="57">
                  <c:v>2.438471543912045E-3</c:v>
                </c:pt>
                <c:pt idx="58">
                  <c:v>2.4923715439120449E-3</c:v>
                </c:pt>
                <c:pt idx="59">
                  <c:v>2.5380915439120449E-3</c:v>
                </c:pt>
                <c:pt idx="60">
                  <c:v>2.5982595439120446E-3</c:v>
                </c:pt>
                <c:pt idx="61">
                  <c:v>2.6379275439120447E-3</c:v>
                </c:pt>
                <c:pt idx="62">
                  <c:v>2.6958235439120447E-3</c:v>
                </c:pt>
                <c:pt idx="63">
                  <c:v>2.745447543912045E-3</c:v>
                </c:pt>
                <c:pt idx="64">
                  <c:v>2.798495543912045E-3</c:v>
                </c:pt>
                <c:pt idx="65">
                  <c:v>2.8434355439120452E-3</c:v>
                </c:pt>
                <c:pt idx="66">
                  <c:v>2.8915435439120451E-3</c:v>
                </c:pt>
                <c:pt idx="67">
                  <c:v>2.9479275439120451E-3</c:v>
                </c:pt>
                <c:pt idx="68">
                  <c:v>2.9966075439120448E-3</c:v>
                </c:pt>
                <c:pt idx="69">
                  <c:v>3.0423475439120451E-3</c:v>
                </c:pt>
                <c:pt idx="70">
                  <c:v>3.0958115439120447E-3</c:v>
                </c:pt>
                <c:pt idx="71">
                  <c:v>3.1382195439120446E-3</c:v>
                </c:pt>
                <c:pt idx="72">
                  <c:v>3.1961315439120452E-3</c:v>
                </c:pt>
                <c:pt idx="73">
                  <c:v>3.2468195439120449E-3</c:v>
                </c:pt>
                <c:pt idx="74">
                  <c:v>3.2954995439120451E-3</c:v>
                </c:pt>
                <c:pt idx="75">
                  <c:v>3.3506875439120449E-3</c:v>
                </c:pt>
                <c:pt idx="76">
                  <c:v>3.3975555439120448E-3</c:v>
                </c:pt>
                <c:pt idx="77">
                  <c:v>3.4400075439120449E-3</c:v>
                </c:pt>
                <c:pt idx="78">
                  <c:v>3.4950395439120453E-3</c:v>
                </c:pt>
                <c:pt idx="79">
                  <c:v>3.5444395439120451E-3</c:v>
                </c:pt>
                <c:pt idx="80">
                  <c:v>3.6029835439120449E-3</c:v>
                </c:pt>
                <c:pt idx="81">
                  <c:v>3.6494475439120449E-3</c:v>
                </c:pt>
                <c:pt idx="82">
                  <c:v>3.6974755439120447E-3</c:v>
                </c:pt>
                <c:pt idx="83">
                  <c:v>3.7453475439120447E-3</c:v>
                </c:pt>
                <c:pt idx="84">
                  <c:v>3.8033595439120448E-3</c:v>
                </c:pt>
                <c:pt idx="85">
                  <c:v>3.8509155439120451E-3</c:v>
                </c:pt>
                <c:pt idx="86">
                  <c:v>3.8994315439120448E-3</c:v>
                </c:pt>
                <c:pt idx="87">
                  <c:v>3.9470315439120449E-3</c:v>
                </c:pt>
                <c:pt idx="88">
                  <c:v>4.0047915439120453E-3</c:v>
                </c:pt>
                <c:pt idx="89">
                  <c:v>4.0420115439120455E-3</c:v>
                </c:pt>
                <c:pt idx="90">
                  <c:v>4.1025715439120449E-3</c:v>
                </c:pt>
                <c:pt idx="91">
                  <c:v>4.1455315439120448E-3</c:v>
                </c:pt>
                <c:pt idx="92">
                  <c:v>4.1984515439120454E-3</c:v>
                </c:pt>
                <c:pt idx="93">
                  <c:v>4.2536515439120445E-3</c:v>
                </c:pt>
                <c:pt idx="94">
                  <c:v>4.3068115439120454E-3</c:v>
                </c:pt>
                <c:pt idx="95">
                  <c:v>4.3498915439120454E-3</c:v>
                </c:pt>
                <c:pt idx="96">
                  <c:v>4.4090115439120448E-3</c:v>
                </c:pt>
                <c:pt idx="97">
                  <c:v>4.4572115439120456E-3</c:v>
                </c:pt>
                <c:pt idx="98">
                  <c:v>4.5112515439120447E-3</c:v>
                </c:pt>
                <c:pt idx="99">
                  <c:v>4.5643315439120452E-3</c:v>
                </c:pt>
                <c:pt idx="100">
                  <c:v>4.6237315439120455E-3</c:v>
                </c:pt>
                <c:pt idx="101">
                  <c:v>4.6833715439120452E-3</c:v>
                </c:pt>
                <c:pt idx="102">
                  <c:v>4.747651543912045E-3</c:v>
                </c:pt>
                <c:pt idx="103">
                  <c:v>4.820531543912045E-3</c:v>
                </c:pt>
                <c:pt idx="104">
                  <c:v>4.8920915439120451E-3</c:v>
                </c:pt>
                <c:pt idx="105">
                  <c:v>4.9574515439120446E-3</c:v>
                </c:pt>
                <c:pt idx="106">
                  <c:v>5.0589315439120439E-3</c:v>
                </c:pt>
                <c:pt idx="107">
                  <c:v>5.1530515439120435E-3</c:v>
                </c:pt>
                <c:pt idx="108">
                  <c:v>5.2463315439120438E-3</c:v>
                </c:pt>
                <c:pt idx="109">
                  <c:v>5.3522515439120445E-3</c:v>
                </c:pt>
                <c:pt idx="110">
                  <c:v>5.4684915439120437E-3</c:v>
                </c:pt>
                <c:pt idx="111">
                  <c:v>5.5804915439120438E-3</c:v>
                </c:pt>
                <c:pt idx="112">
                  <c:v>5.7009715439120447E-3</c:v>
                </c:pt>
                <c:pt idx="113">
                  <c:v>5.8215715439120441E-3</c:v>
                </c:pt>
                <c:pt idx="114">
                  <c:v>5.9516915439120441E-3</c:v>
                </c:pt>
                <c:pt idx="115">
                  <c:v>6.1027715439120446E-3</c:v>
                </c:pt>
                <c:pt idx="116">
                  <c:v>6.242771543912045E-3</c:v>
                </c:pt>
                <c:pt idx="117">
                  <c:v>6.3907315439120449E-3</c:v>
                </c:pt>
                <c:pt idx="118">
                  <c:v>6.5558115439120447E-3</c:v>
                </c:pt>
                <c:pt idx="119">
                  <c:v>6.7128515439120436E-3</c:v>
                </c:pt>
                <c:pt idx="120">
                  <c:v>6.873731543912044E-3</c:v>
                </c:pt>
                <c:pt idx="121">
                  <c:v>7.027651543912045E-3</c:v>
                </c:pt>
                <c:pt idx="122">
                  <c:v>7.1739315439120445E-3</c:v>
                </c:pt>
                <c:pt idx="123">
                  <c:v>7.3552515439120449E-3</c:v>
                </c:pt>
                <c:pt idx="124">
                  <c:v>7.5252515439120449E-3</c:v>
                </c:pt>
                <c:pt idx="125">
                  <c:v>7.7066115439120442E-3</c:v>
                </c:pt>
                <c:pt idx="126">
                  <c:v>7.8904915439120451E-3</c:v>
                </c:pt>
                <c:pt idx="127">
                  <c:v>8.0533315439120443E-3</c:v>
                </c:pt>
                <c:pt idx="128">
                  <c:v>8.2385315439120442E-3</c:v>
                </c:pt>
                <c:pt idx="129">
                  <c:v>8.4497315439120441E-3</c:v>
                </c:pt>
                <c:pt idx="130">
                  <c:v>8.7175715439120442E-3</c:v>
                </c:pt>
                <c:pt idx="131">
                  <c:v>9.2548515439120453E-3</c:v>
                </c:pt>
                <c:pt idx="132">
                  <c:v>9.6551315439120447E-3</c:v>
                </c:pt>
                <c:pt idx="133">
                  <c:v>1.0023291543912046E-2</c:v>
                </c:pt>
                <c:pt idx="134">
                  <c:v>1.0867691543912044E-2</c:v>
                </c:pt>
                <c:pt idx="135">
                  <c:v>1.1175971543912044E-2</c:v>
                </c:pt>
                <c:pt idx="136">
                  <c:v>1.1394851543912043E-2</c:v>
                </c:pt>
                <c:pt idx="137">
                  <c:v>1.1632891543912045E-2</c:v>
                </c:pt>
                <c:pt idx="138">
                  <c:v>1.1833531543912043E-2</c:v>
                </c:pt>
                <c:pt idx="139">
                  <c:v>1.2048771543912045E-2</c:v>
                </c:pt>
                <c:pt idx="140">
                  <c:v>1.2245051543912044E-2</c:v>
                </c:pt>
                <c:pt idx="141">
                  <c:v>1.2452651543912042E-2</c:v>
                </c:pt>
                <c:pt idx="142">
                  <c:v>1.2656411543912045E-2</c:v>
                </c:pt>
                <c:pt idx="143">
                  <c:v>1.2855731543912043E-2</c:v>
                </c:pt>
                <c:pt idx="144">
                  <c:v>1.3069531543912044E-2</c:v>
                </c:pt>
                <c:pt idx="145">
                  <c:v>1.3246771543912043E-2</c:v>
                </c:pt>
                <c:pt idx="146">
                  <c:v>1.3442531543912044E-2</c:v>
                </c:pt>
                <c:pt idx="147">
                  <c:v>1.3652571543912044E-2</c:v>
                </c:pt>
                <c:pt idx="148">
                  <c:v>1.3838611543912045E-2</c:v>
                </c:pt>
                <c:pt idx="149">
                  <c:v>1.4041331543912043E-2</c:v>
                </c:pt>
                <c:pt idx="150">
                  <c:v>1.4249651543912046E-2</c:v>
                </c:pt>
                <c:pt idx="151">
                  <c:v>1.4456251543912044E-2</c:v>
                </c:pt>
                <c:pt idx="152">
                  <c:v>1.4662571543912045E-2</c:v>
                </c:pt>
                <c:pt idx="153">
                  <c:v>1.4878811543912044E-2</c:v>
                </c:pt>
                <c:pt idx="154">
                  <c:v>1.5095331543912046E-2</c:v>
                </c:pt>
                <c:pt idx="155">
                  <c:v>1.5302291543912045E-2</c:v>
                </c:pt>
                <c:pt idx="156">
                  <c:v>1.5512291543912045E-2</c:v>
                </c:pt>
                <c:pt idx="157">
                  <c:v>1.5723691543912045E-2</c:v>
                </c:pt>
                <c:pt idx="158">
                  <c:v>1.5925411543912044E-2</c:v>
                </c:pt>
                <c:pt idx="159">
                  <c:v>1.6119531543912043E-2</c:v>
                </c:pt>
                <c:pt idx="160">
                  <c:v>1.6320411543912044E-2</c:v>
                </c:pt>
                <c:pt idx="161">
                  <c:v>1.6539611543912047E-2</c:v>
                </c:pt>
                <c:pt idx="162">
                  <c:v>1.6758691543912047E-2</c:v>
                </c:pt>
                <c:pt idx="163">
                  <c:v>1.6963971543912045E-2</c:v>
                </c:pt>
                <c:pt idx="164">
                  <c:v>1.7167171543912046E-2</c:v>
                </c:pt>
                <c:pt idx="165">
                  <c:v>1.7394211543912044E-2</c:v>
                </c:pt>
                <c:pt idx="166">
                  <c:v>1.7618331543912045E-2</c:v>
                </c:pt>
                <c:pt idx="167">
                  <c:v>1.7817731543912044E-2</c:v>
                </c:pt>
                <c:pt idx="168">
                  <c:v>1.8043891543912047E-2</c:v>
                </c:pt>
                <c:pt idx="169">
                  <c:v>1.8265211543912044E-2</c:v>
                </c:pt>
                <c:pt idx="170">
                  <c:v>1.8475611543912043E-2</c:v>
                </c:pt>
                <c:pt idx="171">
                  <c:v>1.8695411543912042E-2</c:v>
                </c:pt>
                <c:pt idx="172">
                  <c:v>1.8938091543912045E-2</c:v>
                </c:pt>
                <c:pt idx="173">
                  <c:v>1.9139931543912046E-2</c:v>
                </c:pt>
                <c:pt idx="174">
                  <c:v>1.9350211543912043E-2</c:v>
                </c:pt>
                <c:pt idx="175">
                  <c:v>1.9569051543912044E-2</c:v>
                </c:pt>
                <c:pt idx="176">
                  <c:v>1.9807851543912045E-2</c:v>
                </c:pt>
                <c:pt idx="177">
                  <c:v>2.0027331543912043E-2</c:v>
                </c:pt>
                <c:pt idx="178">
                  <c:v>2.0253651543912045E-2</c:v>
                </c:pt>
                <c:pt idx="179">
                  <c:v>2.0470011543912047E-2</c:v>
                </c:pt>
                <c:pt idx="180">
                  <c:v>2.0729051543912046E-2</c:v>
                </c:pt>
                <c:pt idx="181">
                  <c:v>2.0995891543912047E-2</c:v>
                </c:pt>
                <c:pt idx="182">
                  <c:v>2.1380651543912048E-2</c:v>
                </c:pt>
                <c:pt idx="183">
                  <c:v>2.1883131543912047E-2</c:v>
                </c:pt>
                <c:pt idx="184">
                  <c:v>2.2186331543912047E-2</c:v>
                </c:pt>
                <c:pt idx="185">
                  <c:v>2.2471131543912049E-2</c:v>
                </c:pt>
                <c:pt idx="186">
                  <c:v>2.2726211543912047E-2</c:v>
                </c:pt>
                <c:pt idx="187">
                  <c:v>2.2965451543912049E-2</c:v>
                </c:pt>
                <c:pt idx="188">
                  <c:v>2.3212651543912045E-2</c:v>
                </c:pt>
                <c:pt idx="189">
                  <c:v>2.3463971543912047E-2</c:v>
                </c:pt>
                <c:pt idx="190">
                  <c:v>2.3766171543912046E-2</c:v>
                </c:pt>
                <c:pt idx="191">
                  <c:v>2.4011811543912045E-2</c:v>
                </c:pt>
                <c:pt idx="192">
                  <c:v>2.4303771543912046E-2</c:v>
                </c:pt>
                <c:pt idx="193">
                  <c:v>2.4594091543912046E-2</c:v>
                </c:pt>
                <c:pt idx="194">
                  <c:v>2.4813251543912049E-2</c:v>
                </c:pt>
                <c:pt idx="195">
                  <c:v>2.5053251543912046E-2</c:v>
                </c:pt>
                <c:pt idx="196">
                  <c:v>2.5273771543912048E-2</c:v>
                </c:pt>
                <c:pt idx="197">
                  <c:v>2.5498251543912043E-2</c:v>
                </c:pt>
                <c:pt idx="198">
                  <c:v>2.5719811543912049E-2</c:v>
                </c:pt>
                <c:pt idx="199">
                  <c:v>2.594053154391205E-2</c:v>
                </c:pt>
                <c:pt idx="200">
                  <c:v>2.6139851543912046E-2</c:v>
                </c:pt>
                <c:pt idx="201">
                  <c:v>2.6355411543912046E-2</c:v>
                </c:pt>
                <c:pt idx="202">
                  <c:v>2.6552331543912046E-2</c:v>
                </c:pt>
                <c:pt idx="203">
                  <c:v>2.676429154391205E-2</c:v>
                </c:pt>
                <c:pt idx="204">
                  <c:v>2.6974771543912049E-2</c:v>
                </c:pt>
                <c:pt idx="205">
                  <c:v>2.7188491543912049E-2</c:v>
                </c:pt>
                <c:pt idx="206">
                  <c:v>2.7426171543912047E-2</c:v>
                </c:pt>
                <c:pt idx="207">
                  <c:v>2.7633171543912045E-2</c:v>
                </c:pt>
                <c:pt idx="208">
                  <c:v>2.7829731543912047E-2</c:v>
                </c:pt>
                <c:pt idx="209">
                  <c:v>2.8038731543912045E-2</c:v>
                </c:pt>
                <c:pt idx="210">
                  <c:v>2.8267571543912046E-2</c:v>
                </c:pt>
                <c:pt idx="211">
                  <c:v>2.8484011543912047E-2</c:v>
                </c:pt>
                <c:pt idx="212">
                  <c:v>2.8680531543912046E-2</c:v>
                </c:pt>
                <c:pt idx="213">
                  <c:v>2.8906811543912045E-2</c:v>
                </c:pt>
                <c:pt idx="214">
                  <c:v>2.9145171543912048E-2</c:v>
                </c:pt>
                <c:pt idx="215">
                  <c:v>2.9342691543912048E-2</c:v>
                </c:pt>
                <c:pt idx="216">
                  <c:v>2.9549491543912048E-2</c:v>
                </c:pt>
                <c:pt idx="217">
                  <c:v>2.9760251543912045E-2</c:v>
                </c:pt>
                <c:pt idx="218">
                  <c:v>2.9983291543912046E-2</c:v>
                </c:pt>
                <c:pt idx="219">
                  <c:v>3.0189051543912049E-2</c:v>
                </c:pt>
                <c:pt idx="220">
                  <c:v>3.0375571543912048E-2</c:v>
                </c:pt>
                <c:pt idx="221">
                  <c:v>3.0607571543912047E-2</c:v>
                </c:pt>
                <c:pt idx="222">
                  <c:v>3.0797371543912048E-2</c:v>
                </c:pt>
                <c:pt idx="223">
                  <c:v>3.1021771543912044E-2</c:v>
                </c:pt>
                <c:pt idx="224">
                  <c:v>3.1229411543912046E-2</c:v>
                </c:pt>
                <c:pt idx="225">
                  <c:v>3.1447571543912048E-2</c:v>
                </c:pt>
                <c:pt idx="226">
                  <c:v>3.1658171543912046E-2</c:v>
                </c:pt>
                <c:pt idx="227">
                  <c:v>3.1869811543912045E-2</c:v>
                </c:pt>
                <c:pt idx="228">
                  <c:v>3.2066691543912042E-2</c:v>
                </c:pt>
                <c:pt idx="229">
                  <c:v>3.2284811543912044E-2</c:v>
                </c:pt>
                <c:pt idx="230">
                  <c:v>3.2505091543912047E-2</c:v>
                </c:pt>
                <c:pt idx="231">
                  <c:v>3.2722691543912046E-2</c:v>
                </c:pt>
                <c:pt idx="232">
                  <c:v>3.293345154391205E-2</c:v>
                </c:pt>
                <c:pt idx="233">
                  <c:v>3.3159091543912049E-2</c:v>
                </c:pt>
                <c:pt idx="234">
                  <c:v>3.3369531543912048E-2</c:v>
                </c:pt>
                <c:pt idx="235">
                  <c:v>3.3585851543912047E-2</c:v>
                </c:pt>
                <c:pt idx="236">
                  <c:v>3.3790771543912052E-2</c:v>
                </c:pt>
                <c:pt idx="237">
                  <c:v>3.4002411543912044E-2</c:v>
                </c:pt>
                <c:pt idx="238">
                  <c:v>3.4238211543912045E-2</c:v>
                </c:pt>
                <c:pt idx="239">
                  <c:v>3.4444531543912048E-2</c:v>
                </c:pt>
                <c:pt idx="240">
                  <c:v>3.4644211543912042E-2</c:v>
                </c:pt>
                <c:pt idx="241">
                  <c:v>3.484605154391205E-2</c:v>
                </c:pt>
                <c:pt idx="242">
                  <c:v>3.5082091543912043E-2</c:v>
                </c:pt>
                <c:pt idx="243">
                  <c:v>3.5283411543912048E-2</c:v>
                </c:pt>
                <c:pt idx="244">
                  <c:v>3.5487011543912046E-2</c:v>
                </c:pt>
                <c:pt idx="245">
                  <c:v>3.5717731543912043E-2</c:v>
                </c:pt>
                <c:pt idx="246">
                  <c:v>3.5917011543912046E-2</c:v>
                </c:pt>
                <c:pt idx="247">
                  <c:v>3.6120651543912044E-2</c:v>
                </c:pt>
                <c:pt idx="248">
                  <c:v>3.6341011543912047E-2</c:v>
                </c:pt>
                <c:pt idx="249">
                  <c:v>3.6553211543912043E-2</c:v>
                </c:pt>
                <c:pt idx="250">
                  <c:v>3.6786331543912046E-2</c:v>
                </c:pt>
                <c:pt idx="251">
                  <c:v>3.6994011543912048E-2</c:v>
                </c:pt>
                <c:pt idx="252">
                  <c:v>3.7236171543912046E-2</c:v>
                </c:pt>
                <c:pt idx="253">
                  <c:v>3.7425291543912047E-2</c:v>
                </c:pt>
                <c:pt idx="254">
                  <c:v>3.7630171543912044E-2</c:v>
                </c:pt>
                <c:pt idx="255">
                  <c:v>3.7865411543912049E-2</c:v>
                </c:pt>
                <c:pt idx="256">
                  <c:v>3.8063771543912044E-2</c:v>
                </c:pt>
                <c:pt idx="257">
                  <c:v>3.8273131543912042E-2</c:v>
                </c:pt>
                <c:pt idx="258">
                  <c:v>3.8476571543912048E-2</c:v>
                </c:pt>
                <c:pt idx="259">
                  <c:v>3.8687211543912046E-2</c:v>
                </c:pt>
                <c:pt idx="260">
                  <c:v>3.8900171543912045E-2</c:v>
                </c:pt>
                <c:pt idx="261">
                  <c:v>3.9099051543912043E-2</c:v>
                </c:pt>
                <c:pt idx="262">
                  <c:v>3.9325931543912042E-2</c:v>
                </c:pt>
                <c:pt idx="263">
                  <c:v>3.9537891543912046E-2</c:v>
                </c:pt>
                <c:pt idx="264">
                  <c:v>3.9760171543912051E-2</c:v>
                </c:pt>
                <c:pt idx="265">
                  <c:v>3.9972531543912046E-2</c:v>
                </c:pt>
                <c:pt idx="266">
                  <c:v>4.0186651543912051E-2</c:v>
                </c:pt>
                <c:pt idx="267">
                  <c:v>4.0404651543912047E-2</c:v>
                </c:pt>
                <c:pt idx="268">
                  <c:v>4.0648651543912048E-2</c:v>
                </c:pt>
                <c:pt idx="269">
                  <c:v>4.085985154391205E-2</c:v>
                </c:pt>
                <c:pt idx="270">
                  <c:v>4.106945154391204E-2</c:v>
                </c:pt>
                <c:pt idx="271">
                  <c:v>4.1271851543912046E-2</c:v>
                </c:pt>
                <c:pt idx="272">
                  <c:v>4.1508651543912041E-2</c:v>
                </c:pt>
                <c:pt idx="273">
                  <c:v>4.1715851543912053E-2</c:v>
                </c:pt>
                <c:pt idx="274">
                  <c:v>4.1926651543912043E-2</c:v>
                </c:pt>
                <c:pt idx="275">
                  <c:v>4.2138651543912047E-2</c:v>
                </c:pt>
                <c:pt idx="276">
                  <c:v>4.2351851543912043E-2</c:v>
                </c:pt>
                <c:pt idx="277">
                  <c:v>4.2556251543912051E-2</c:v>
                </c:pt>
                <c:pt idx="278">
                  <c:v>4.2771851543912047E-2</c:v>
                </c:pt>
                <c:pt idx="279">
                  <c:v>4.3010251543912047E-2</c:v>
                </c:pt>
                <c:pt idx="280">
                  <c:v>4.322345154391205E-2</c:v>
                </c:pt>
                <c:pt idx="281">
                  <c:v>4.3417051543912046E-2</c:v>
                </c:pt>
                <c:pt idx="282">
                  <c:v>4.3629051543912042E-2</c:v>
                </c:pt>
                <c:pt idx="283">
                  <c:v>4.3836651543912045E-2</c:v>
                </c:pt>
                <c:pt idx="284">
                  <c:v>4.4076251543912051E-2</c:v>
                </c:pt>
                <c:pt idx="285">
                  <c:v>4.4313051543912046E-2</c:v>
                </c:pt>
                <c:pt idx="286">
                  <c:v>4.4516651543912052E-2</c:v>
                </c:pt>
                <c:pt idx="287">
                  <c:v>4.473945154391204E-2</c:v>
                </c:pt>
                <c:pt idx="288">
                  <c:v>4.4956251543912043E-2</c:v>
                </c:pt>
                <c:pt idx="289">
                  <c:v>4.521385154391204E-2</c:v>
                </c:pt>
                <c:pt idx="290">
                  <c:v>4.543185154391205E-2</c:v>
                </c:pt>
                <c:pt idx="291">
                  <c:v>4.5643051543912044E-2</c:v>
                </c:pt>
                <c:pt idx="292">
                  <c:v>4.5846651543912049E-2</c:v>
                </c:pt>
                <c:pt idx="293">
                  <c:v>4.6057051543912049E-2</c:v>
                </c:pt>
                <c:pt idx="294">
                  <c:v>4.6276651543912049E-2</c:v>
                </c:pt>
                <c:pt idx="295">
                  <c:v>4.6504251543912051E-2</c:v>
                </c:pt>
                <c:pt idx="296">
                  <c:v>4.6729451543912053E-2</c:v>
                </c:pt>
                <c:pt idx="297">
                  <c:v>4.6927451543912049E-2</c:v>
                </c:pt>
                <c:pt idx="298">
                  <c:v>4.7145051543912048E-2</c:v>
                </c:pt>
                <c:pt idx="299">
                  <c:v>4.7368651543912045E-2</c:v>
                </c:pt>
                <c:pt idx="300">
                  <c:v>4.7583051543912049E-2</c:v>
                </c:pt>
                <c:pt idx="301">
                  <c:v>4.7773851543912046E-2</c:v>
                </c:pt>
                <c:pt idx="302">
                  <c:v>4.8012251543912046E-2</c:v>
                </c:pt>
                <c:pt idx="303">
                  <c:v>4.8242651543912045E-2</c:v>
                </c:pt>
                <c:pt idx="304">
                  <c:v>4.8467451543912049E-2</c:v>
                </c:pt>
                <c:pt idx="305">
                  <c:v>4.8687451543912047E-2</c:v>
                </c:pt>
                <c:pt idx="306">
                  <c:v>4.8933851543912048E-2</c:v>
                </c:pt>
                <c:pt idx="307">
                  <c:v>4.916825154391205E-2</c:v>
                </c:pt>
                <c:pt idx="308">
                  <c:v>4.9383451543912049E-2</c:v>
                </c:pt>
                <c:pt idx="309">
                  <c:v>4.9588651543912052E-2</c:v>
                </c:pt>
                <c:pt idx="310">
                  <c:v>4.9797851543912044E-2</c:v>
                </c:pt>
                <c:pt idx="311">
                  <c:v>5.0027851543912052E-2</c:v>
                </c:pt>
                <c:pt idx="312">
                  <c:v>5.025385154391205E-2</c:v>
                </c:pt>
                <c:pt idx="313">
                  <c:v>5.0491851543912045E-2</c:v>
                </c:pt>
                <c:pt idx="314">
                  <c:v>5.072465154391205E-2</c:v>
                </c:pt>
                <c:pt idx="315">
                  <c:v>5.0938651543912049E-2</c:v>
                </c:pt>
                <c:pt idx="316">
                  <c:v>5.1143451543912047E-2</c:v>
                </c:pt>
                <c:pt idx="317">
                  <c:v>5.1390651543912043E-2</c:v>
                </c:pt>
                <c:pt idx="318">
                  <c:v>5.1609051543912043E-2</c:v>
                </c:pt>
                <c:pt idx="319">
                  <c:v>5.1808651543912045E-2</c:v>
                </c:pt>
                <c:pt idx="320">
                  <c:v>5.2033851543912046E-2</c:v>
                </c:pt>
                <c:pt idx="321">
                  <c:v>5.226345154391205E-2</c:v>
                </c:pt>
                <c:pt idx="322">
                  <c:v>5.2480651543912044E-2</c:v>
                </c:pt>
                <c:pt idx="323">
                  <c:v>5.2721051543912045E-2</c:v>
                </c:pt>
                <c:pt idx="324">
                  <c:v>5.2954251543912048E-2</c:v>
                </c:pt>
                <c:pt idx="325">
                  <c:v>5.3172251543912044E-2</c:v>
                </c:pt>
                <c:pt idx="326">
                  <c:v>5.3408651543912049E-2</c:v>
                </c:pt>
                <c:pt idx="327">
                  <c:v>5.3631851543912042E-2</c:v>
                </c:pt>
                <c:pt idx="328">
                  <c:v>5.3840651543912044E-2</c:v>
                </c:pt>
                <c:pt idx="329">
                  <c:v>5.408385154391205E-2</c:v>
                </c:pt>
                <c:pt idx="330">
                  <c:v>5.4301451543912041E-2</c:v>
                </c:pt>
                <c:pt idx="331">
                  <c:v>5.4531851543912054E-2</c:v>
                </c:pt>
                <c:pt idx="332">
                  <c:v>5.4785051543912049E-2</c:v>
                </c:pt>
                <c:pt idx="333">
                  <c:v>5.4997851543912048E-2</c:v>
                </c:pt>
                <c:pt idx="334">
                  <c:v>5.5212251543912051E-2</c:v>
                </c:pt>
                <c:pt idx="335">
                  <c:v>5.542745154391205E-2</c:v>
                </c:pt>
                <c:pt idx="336">
                  <c:v>5.5669451543912042E-2</c:v>
                </c:pt>
                <c:pt idx="337">
                  <c:v>5.5883851543912046E-2</c:v>
                </c:pt>
                <c:pt idx="338">
                  <c:v>5.6116651543912051E-2</c:v>
                </c:pt>
                <c:pt idx="339">
                  <c:v>5.6360251543912047E-2</c:v>
                </c:pt>
                <c:pt idx="340">
                  <c:v>5.6582251543912047E-2</c:v>
                </c:pt>
                <c:pt idx="341">
                  <c:v>5.680505154391205E-2</c:v>
                </c:pt>
                <c:pt idx="342">
                  <c:v>5.7030651543912042E-2</c:v>
                </c:pt>
                <c:pt idx="343">
                  <c:v>5.7273051543912053E-2</c:v>
                </c:pt>
                <c:pt idx="344">
                  <c:v>5.7509051543912053E-2</c:v>
                </c:pt>
                <c:pt idx="345">
                  <c:v>5.7725051543912047E-2</c:v>
                </c:pt>
                <c:pt idx="346">
                  <c:v>5.7965451543912049E-2</c:v>
                </c:pt>
                <c:pt idx="347">
                  <c:v>5.8170251543912047E-2</c:v>
                </c:pt>
                <c:pt idx="348">
                  <c:v>5.8404251543912045E-2</c:v>
                </c:pt>
                <c:pt idx="349">
                  <c:v>5.8634251543912053E-2</c:v>
                </c:pt>
                <c:pt idx="350">
                  <c:v>5.8863851543912042E-2</c:v>
                </c:pt>
                <c:pt idx="351">
                  <c:v>5.9082251543912043E-2</c:v>
                </c:pt>
                <c:pt idx="352">
                  <c:v>5.9335051543912047E-2</c:v>
                </c:pt>
                <c:pt idx="353">
                  <c:v>5.9560651543912047E-2</c:v>
                </c:pt>
                <c:pt idx="354">
                  <c:v>5.9809051543912049E-2</c:v>
                </c:pt>
                <c:pt idx="355">
                  <c:v>6.0053851543912046E-2</c:v>
                </c:pt>
                <c:pt idx="356">
                  <c:v>6.0284251543912051E-2</c:v>
                </c:pt>
                <c:pt idx="357">
                  <c:v>6.0509851543912044E-2</c:v>
                </c:pt>
                <c:pt idx="358">
                  <c:v>6.0759851543912051E-2</c:v>
                </c:pt>
                <c:pt idx="359">
                  <c:v>6.0976251543912043E-2</c:v>
                </c:pt>
                <c:pt idx="360">
                  <c:v>6.1218651543912046E-2</c:v>
                </c:pt>
                <c:pt idx="361">
                  <c:v>6.1469451543912042E-2</c:v>
                </c:pt>
                <c:pt idx="362">
                  <c:v>6.1709851543912043E-2</c:v>
                </c:pt>
                <c:pt idx="363">
                  <c:v>6.1938251543912054E-2</c:v>
                </c:pt>
                <c:pt idx="364">
                  <c:v>6.2148251543912049E-2</c:v>
                </c:pt>
                <c:pt idx="365">
                  <c:v>6.2388651543912044E-2</c:v>
                </c:pt>
                <c:pt idx="366">
                  <c:v>6.2627051543912043E-2</c:v>
                </c:pt>
                <c:pt idx="367">
                  <c:v>6.2846251543912046E-2</c:v>
                </c:pt>
                <c:pt idx="368">
                  <c:v>6.3110651543912044E-2</c:v>
                </c:pt>
                <c:pt idx="369">
                  <c:v>6.3337851543912041E-2</c:v>
                </c:pt>
                <c:pt idx="370">
                  <c:v>6.3566651543912042E-2</c:v>
                </c:pt>
                <c:pt idx="371">
                  <c:v>6.3807051543912044E-2</c:v>
                </c:pt>
                <c:pt idx="372">
                  <c:v>6.403265154391205E-2</c:v>
                </c:pt>
                <c:pt idx="373">
                  <c:v>6.4266651543912048E-2</c:v>
                </c:pt>
                <c:pt idx="374">
                  <c:v>6.4515451543912056E-2</c:v>
                </c:pt>
                <c:pt idx="375">
                  <c:v>6.4744251543912043E-2</c:v>
                </c:pt>
                <c:pt idx="376">
                  <c:v>6.4991051543912048E-2</c:v>
                </c:pt>
                <c:pt idx="377">
                  <c:v>6.5236251543912049E-2</c:v>
                </c:pt>
                <c:pt idx="378">
                  <c:v>6.5478251543912042E-2</c:v>
                </c:pt>
                <c:pt idx="379">
                  <c:v>6.5713851543912044E-2</c:v>
                </c:pt>
                <c:pt idx="380">
                  <c:v>6.5975451543912045E-2</c:v>
                </c:pt>
                <c:pt idx="381">
                  <c:v>6.6209451543912043E-2</c:v>
                </c:pt>
                <c:pt idx="382">
                  <c:v>6.644825154391204E-2</c:v>
                </c:pt>
                <c:pt idx="383">
                  <c:v>6.6682251543912038E-2</c:v>
                </c:pt>
                <c:pt idx="384">
                  <c:v>6.690865154391204E-2</c:v>
                </c:pt>
                <c:pt idx="385">
                  <c:v>6.7133851543912049E-2</c:v>
                </c:pt>
                <c:pt idx="386">
                  <c:v>6.739945154391204E-2</c:v>
                </c:pt>
                <c:pt idx="387">
                  <c:v>6.7641451543912046E-2</c:v>
                </c:pt>
                <c:pt idx="388">
                  <c:v>6.787145154391204E-2</c:v>
                </c:pt>
                <c:pt idx="389">
                  <c:v>6.8138651543912049E-2</c:v>
                </c:pt>
                <c:pt idx="390">
                  <c:v>6.8363851543912044E-2</c:v>
                </c:pt>
                <c:pt idx="391">
                  <c:v>6.8608251543912049E-2</c:v>
                </c:pt>
                <c:pt idx="392">
                  <c:v>6.8850651543912053E-2</c:v>
                </c:pt>
                <c:pt idx="393">
                  <c:v>6.9111451543912045E-2</c:v>
                </c:pt>
                <c:pt idx="394">
                  <c:v>6.9366651543912042E-2</c:v>
                </c:pt>
                <c:pt idx="395">
                  <c:v>6.9597451543912045E-2</c:v>
                </c:pt>
                <c:pt idx="396">
                  <c:v>6.9835851543912045E-2</c:v>
                </c:pt>
                <c:pt idx="397">
                  <c:v>7.0083851543912043E-2</c:v>
                </c:pt>
                <c:pt idx="398">
                  <c:v>7.0328251543912049E-2</c:v>
                </c:pt>
                <c:pt idx="399">
                  <c:v>7.0560651543912056E-2</c:v>
                </c:pt>
                <c:pt idx="400">
                  <c:v>7.0804651543912051E-2</c:v>
                </c:pt>
                <c:pt idx="401">
                  <c:v>7.1085851543912046E-2</c:v>
                </c:pt>
                <c:pt idx="402">
                  <c:v>7.1333451543912046E-2</c:v>
                </c:pt>
                <c:pt idx="403">
                  <c:v>7.159865154391204E-2</c:v>
                </c:pt>
                <c:pt idx="404">
                  <c:v>7.1840651543912046E-2</c:v>
                </c:pt>
                <c:pt idx="405">
                  <c:v>7.2087051543912053E-2</c:v>
                </c:pt>
                <c:pt idx="406">
                  <c:v>7.2343051543912046E-2</c:v>
                </c:pt>
                <c:pt idx="407">
                  <c:v>7.2587451543912052E-2</c:v>
                </c:pt>
                <c:pt idx="408">
                  <c:v>7.2811051543912042E-2</c:v>
                </c:pt>
                <c:pt idx="409">
                  <c:v>7.3043051543912052E-2</c:v>
                </c:pt>
                <c:pt idx="410">
                  <c:v>7.3335851543912048E-2</c:v>
                </c:pt>
                <c:pt idx="411">
                  <c:v>7.3569851543912046E-2</c:v>
                </c:pt>
                <c:pt idx="412">
                  <c:v>7.381625154391204E-2</c:v>
                </c:pt>
                <c:pt idx="413">
                  <c:v>7.4062651543912048E-2</c:v>
                </c:pt>
                <c:pt idx="414">
                  <c:v>7.4289051543912049E-2</c:v>
                </c:pt>
                <c:pt idx="415">
                  <c:v>7.4533851543912052E-2</c:v>
                </c:pt>
                <c:pt idx="416">
                  <c:v>7.4781851543912051E-2</c:v>
                </c:pt>
                <c:pt idx="417">
                  <c:v>7.5029451543912037E-2</c:v>
                </c:pt>
                <c:pt idx="418">
                  <c:v>7.5280251543912047E-2</c:v>
                </c:pt>
                <c:pt idx="419">
                  <c:v>7.5559051543912042E-2</c:v>
                </c:pt>
                <c:pt idx="420">
                  <c:v>7.5810251543912049E-2</c:v>
                </c:pt>
                <c:pt idx="421">
                  <c:v>7.6051451543912046E-2</c:v>
                </c:pt>
                <c:pt idx="422">
                  <c:v>7.632185154391205E-2</c:v>
                </c:pt>
                <c:pt idx="423">
                  <c:v>7.6579051543912036E-2</c:v>
                </c:pt>
                <c:pt idx="424">
                  <c:v>7.684065154391205E-2</c:v>
                </c:pt>
                <c:pt idx="425">
                  <c:v>7.7109051543912052E-2</c:v>
                </c:pt>
                <c:pt idx="426">
                  <c:v>7.7364651543912047E-2</c:v>
                </c:pt>
                <c:pt idx="427">
                  <c:v>7.7613451543912054E-2</c:v>
                </c:pt>
                <c:pt idx="428">
                  <c:v>7.7853051543912047E-2</c:v>
                </c:pt>
                <c:pt idx="429">
                  <c:v>7.8115451543912043E-2</c:v>
                </c:pt>
                <c:pt idx="430">
                  <c:v>7.8385451543912049E-2</c:v>
                </c:pt>
                <c:pt idx="431">
                  <c:v>7.8615451543912043E-2</c:v>
                </c:pt>
                <c:pt idx="432" formatCode="General">
                  <c:v>7.8890251543912049E-2</c:v>
                </c:pt>
                <c:pt idx="433" formatCode="General">
                  <c:v>7.9132251543912041E-2</c:v>
                </c:pt>
                <c:pt idx="434" formatCode="General">
                  <c:v>7.941985154391204E-2</c:v>
                </c:pt>
                <c:pt idx="435" formatCode="General">
                  <c:v>7.9684251543912052E-2</c:v>
                </c:pt>
                <c:pt idx="436" formatCode="General">
                  <c:v>7.9925451543912049E-2</c:v>
                </c:pt>
                <c:pt idx="437" formatCode="General">
                  <c:v>8.0181851543912053E-2</c:v>
                </c:pt>
                <c:pt idx="438" formatCode="General">
                  <c:v>8.044105154391204E-2</c:v>
                </c:pt>
                <c:pt idx="439" formatCode="General">
                  <c:v>8.0707051543912042E-2</c:v>
                </c:pt>
                <c:pt idx="440" formatCode="General">
                  <c:v>8.0931451543912042E-2</c:v>
                </c:pt>
                <c:pt idx="441" formatCode="General">
                  <c:v>8.1199451543912032E-2</c:v>
                </c:pt>
                <c:pt idx="442" formatCode="General">
                  <c:v>8.1435051543912035E-2</c:v>
                </c:pt>
                <c:pt idx="443" formatCode="General">
                  <c:v>8.1680651543912047E-2</c:v>
                </c:pt>
                <c:pt idx="444" formatCode="General">
                  <c:v>8.196065154391205E-2</c:v>
                </c:pt>
                <c:pt idx="445" formatCode="General">
                  <c:v>8.2215451543912049E-2</c:v>
                </c:pt>
                <c:pt idx="446" formatCode="General">
                  <c:v>8.2467451543912051E-2</c:v>
                </c:pt>
                <c:pt idx="447" formatCode="General">
                  <c:v>8.2733851543912038E-2</c:v>
                </c:pt>
                <c:pt idx="448" formatCode="General">
                  <c:v>8.2983051543912029E-2</c:v>
                </c:pt>
                <c:pt idx="449" formatCode="General">
                  <c:v>8.3243451543912036E-2</c:v>
                </c:pt>
                <c:pt idx="450" formatCode="General">
                  <c:v>8.3527851543912041E-2</c:v>
                </c:pt>
                <c:pt idx="451" formatCode="General">
                  <c:v>8.3776251543912036E-2</c:v>
                </c:pt>
                <c:pt idx="452" formatCode="General">
                  <c:v>8.4036251543912033E-2</c:v>
                </c:pt>
                <c:pt idx="453" formatCode="General">
                  <c:v>8.4305851543912042E-2</c:v>
                </c:pt>
                <c:pt idx="454" formatCode="General">
                  <c:v>8.4558251543912041E-2</c:v>
                </c:pt>
                <c:pt idx="455" formatCode="General">
                  <c:v>8.4803451543912042E-2</c:v>
                </c:pt>
                <c:pt idx="456" formatCode="General">
                  <c:v>8.5083051543912033E-2</c:v>
                </c:pt>
                <c:pt idx="457" formatCode="General">
                  <c:v>8.5328251543912048E-2</c:v>
                </c:pt>
                <c:pt idx="458" formatCode="General">
                  <c:v>8.5591851543912037E-2</c:v>
                </c:pt>
                <c:pt idx="459" formatCode="General">
                  <c:v>8.5860251543912025E-2</c:v>
                </c:pt>
                <c:pt idx="460" formatCode="General">
                  <c:v>8.6124651543912037E-2</c:v>
                </c:pt>
                <c:pt idx="461" formatCode="General">
                  <c:v>8.6361451543912032E-2</c:v>
                </c:pt>
                <c:pt idx="462" formatCode="General">
                  <c:v>8.6616251543912046E-2</c:v>
                </c:pt>
                <c:pt idx="463" formatCode="General">
                  <c:v>8.6899451543912043E-2</c:v>
                </c:pt>
                <c:pt idx="464" formatCode="General">
                  <c:v>8.7165451543912031E-2</c:v>
                </c:pt>
                <c:pt idx="465" formatCode="General">
                  <c:v>8.7428651543912037E-2</c:v>
                </c:pt>
                <c:pt idx="466" formatCode="General">
                  <c:v>8.7660251543912035E-2</c:v>
                </c:pt>
                <c:pt idx="467" formatCode="General">
                  <c:v>8.791345154391203E-2</c:v>
                </c:pt>
                <c:pt idx="468" formatCode="General">
                  <c:v>8.8159851543912038E-2</c:v>
                </c:pt>
                <c:pt idx="469" formatCode="General">
                  <c:v>8.8464251543912034E-2</c:v>
                </c:pt>
                <c:pt idx="470" formatCode="General">
                  <c:v>8.8715451543912027E-2</c:v>
                </c:pt>
                <c:pt idx="471" formatCode="General">
                  <c:v>8.8992251543912035E-2</c:v>
                </c:pt>
                <c:pt idx="472" formatCode="General">
                  <c:v>8.9212651543912044E-2</c:v>
                </c:pt>
                <c:pt idx="473" formatCode="General">
                  <c:v>8.9492651543912047E-2</c:v>
                </c:pt>
                <c:pt idx="474" formatCode="General">
                  <c:v>8.977185154391204E-2</c:v>
                </c:pt>
                <c:pt idx="475" formatCode="General">
                  <c:v>9.0022251543912024E-2</c:v>
                </c:pt>
                <c:pt idx="476" formatCode="General">
                  <c:v>9.0303851543912045E-2</c:v>
                </c:pt>
                <c:pt idx="477" formatCode="General">
                  <c:v>9.0578251543912025E-2</c:v>
                </c:pt>
                <c:pt idx="478" formatCode="General">
                  <c:v>9.0835451543912024E-2</c:v>
                </c:pt>
                <c:pt idx="479" formatCode="General">
                  <c:v>9.1094251543912041E-2</c:v>
                </c:pt>
                <c:pt idx="480" formatCode="General">
                  <c:v>9.1371451543912047E-2</c:v>
                </c:pt>
                <c:pt idx="481" formatCode="General">
                  <c:v>9.1615851543912039E-2</c:v>
                </c:pt>
                <c:pt idx="482" formatCode="General">
                  <c:v>9.187505154391204E-2</c:v>
                </c:pt>
                <c:pt idx="483" formatCode="General">
                  <c:v>9.2129451543912028E-2</c:v>
                </c:pt>
                <c:pt idx="484" formatCode="General">
                  <c:v>9.2404651543912045E-2</c:v>
                </c:pt>
                <c:pt idx="485" formatCode="General">
                  <c:v>9.2672651543912035E-2</c:v>
                </c:pt>
                <c:pt idx="486" formatCode="General">
                  <c:v>9.2955851543912033E-2</c:v>
                </c:pt>
                <c:pt idx="487" formatCode="General">
                  <c:v>9.3171451543912043E-2</c:v>
                </c:pt>
                <c:pt idx="488" formatCode="General">
                  <c:v>9.3447451543912041E-2</c:v>
                </c:pt>
                <c:pt idx="489" formatCode="General">
                  <c:v>9.3739051543912044E-2</c:v>
                </c:pt>
                <c:pt idx="490" formatCode="General">
                  <c:v>9.3991451543912044E-2</c:v>
                </c:pt>
                <c:pt idx="491" formatCode="General">
                  <c:v>9.4268651543912035E-2</c:v>
                </c:pt>
                <c:pt idx="492" formatCode="General">
                  <c:v>9.4553851543912035E-2</c:v>
                </c:pt>
                <c:pt idx="493" formatCode="General">
                  <c:v>9.4802251543912044E-2</c:v>
                </c:pt>
                <c:pt idx="494" formatCode="General">
                  <c:v>9.5084251543912049E-2</c:v>
                </c:pt>
                <c:pt idx="495" formatCode="General">
                  <c:v>9.5324651543912037E-2</c:v>
                </c:pt>
                <c:pt idx="496" formatCode="General">
                  <c:v>9.5579851543912048E-2</c:v>
                </c:pt>
                <c:pt idx="497" formatCode="General">
                  <c:v>9.5833851543912038E-2</c:v>
                </c:pt>
                <c:pt idx="498" formatCode="General">
                  <c:v>9.6133051543912038E-2</c:v>
                </c:pt>
                <c:pt idx="499" formatCode="General">
                  <c:v>9.6386251543912033E-2</c:v>
                </c:pt>
                <c:pt idx="500" formatCode="General">
                  <c:v>9.6659851543912031E-2</c:v>
                </c:pt>
                <c:pt idx="501" formatCode="General">
                  <c:v>9.6941851543912036E-2</c:v>
                </c:pt>
                <c:pt idx="502" formatCode="General">
                  <c:v>9.7216651543912042E-2</c:v>
                </c:pt>
                <c:pt idx="503" formatCode="General">
                  <c:v>9.7476251543912026E-2</c:v>
                </c:pt>
                <c:pt idx="504" formatCode="General">
                  <c:v>9.7728251543912029E-2</c:v>
                </c:pt>
                <c:pt idx="505" formatCode="General">
                  <c:v>9.7978251543912029E-2</c:v>
                </c:pt>
                <c:pt idx="506" formatCode="General">
                  <c:v>9.8266251543912039E-2</c:v>
                </c:pt>
                <c:pt idx="507" formatCode="General">
                  <c:v>9.8522651543912029E-2</c:v>
                </c:pt>
                <c:pt idx="508" formatCode="General">
                  <c:v>9.8802251543912034E-2</c:v>
                </c:pt>
                <c:pt idx="509" formatCode="General">
                  <c:v>9.904665154391204E-2</c:v>
                </c:pt>
                <c:pt idx="510" formatCode="General">
                  <c:v>9.9297051543912038E-2</c:v>
                </c:pt>
                <c:pt idx="511" formatCode="General">
                  <c:v>9.9587051543912036E-2</c:v>
                </c:pt>
                <c:pt idx="512" formatCode="General">
                  <c:v>9.9841051543912041E-2</c:v>
                </c:pt>
                <c:pt idx="513" formatCode="General">
                  <c:v>0.10009985154391204</c:v>
                </c:pt>
                <c:pt idx="514" formatCode="General">
                  <c:v>0.10036065154391205</c:v>
                </c:pt>
                <c:pt idx="515" formatCode="General">
                  <c:v>0.10062705154391204</c:v>
                </c:pt>
                <c:pt idx="516" formatCode="General">
                  <c:v>0.10085945154391204</c:v>
                </c:pt>
                <c:pt idx="517" formatCode="General">
                  <c:v>0.10111905154391204</c:v>
                </c:pt>
                <c:pt idx="518" formatCode="General">
                  <c:v>0.10138105154391203</c:v>
                </c:pt>
                <c:pt idx="519" formatCode="General">
                  <c:v>0.10163505154391204</c:v>
                </c:pt>
                <c:pt idx="520" formatCode="General">
                  <c:v>0.10192065154391203</c:v>
                </c:pt>
                <c:pt idx="521" formatCode="General">
                  <c:v>0.10216505154391203</c:v>
                </c:pt>
                <c:pt idx="522" formatCode="General">
                  <c:v>0.10244185154391204</c:v>
                </c:pt>
                <c:pt idx="523" formatCode="General">
                  <c:v>0.10270785154391204</c:v>
                </c:pt>
                <c:pt idx="524" formatCode="General">
                  <c:v>0.10295905154391204</c:v>
                </c:pt>
                <c:pt idx="525" formatCode="General">
                  <c:v>0.10321825154391204</c:v>
                </c:pt>
                <c:pt idx="526" formatCode="General">
                  <c:v>0.10349385154391204</c:v>
                </c:pt>
                <c:pt idx="527" formatCode="General">
                  <c:v>0.10378185154391203</c:v>
                </c:pt>
                <c:pt idx="528" formatCode="General">
                  <c:v>0.10402065154391205</c:v>
                </c:pt>
                <c:pt idx="529" formatCode="General">
                  <c:v>0.10426545154391205</c:v>
                </c:pt>
                <c:pt idx="530" formatCode="General">
                  <c:v>0.10451945154391204</c:v>
                </c:pt>
                <c:pt idx="531" formatCode="General">
                  <c:v>0.10478105154391203</c:v>
                </c:pt>
                <c:pt idx="532" formatCode="General">
                  <c:v>0.10504265154391204</c:v>
                </c:pt>
                <c:pt idx="533" formatCode="General">
                  <c:v>0.10530585154391205</c:v>
                </c:pt>
                <c:pt idx="534" formatCode="General">
                  <c:v>0.10557385154391204</c:v>
                </c:pt>
                <c:pt idx="535" formatCode="General">
                  <c:v>0.10583465154391204</c:v>
                </c:pt>
                <c:pt idx="536" formatCode="General">
                  <c:v>0.10610065154391204</c:v>
                </c:pt>
                <c:pt idx="537" formatCode="General">
                  <c:v>0.10637465154391204</c:v>
                </c:pt>
                <c:pt idx="538" formatCode="General">
                  <c:v>0.10662825154391203</c:v>
                </c:pt>
                <c:pt idx="539" formatCode="General">
                  <c:v>0.10689225154391205</c:v>
                </c:pt>
                <c:pt idx="540" formatCode="General">
                  <c:v>0.10714945154391203</c:v>
                </c:pt>
                <c:pt idx="541" formatCode="General">
                  <c:v>0.10741385154391203</c:v>
                </c:pt>
                <c:pt idx="542" formatCode="General">
                  <c:v>0.10767945154391204</c:v>
                </c:pt>
                <c:pt idx="543" formatCode="General">
                  <c:v>0.10793465154391203</c:v>
                </c:pt>
                <c:pt idx="544" formatCode="General">
                  <c:v>0.10817985154391203</c:v>
                </c:pt>
                <c:pt idx="545" formatCode="General">
                  <c:v>0.10848745154391203</c:v>
                </c:pt>
                <c:pt idx="546" formatCode="General">
                  <c:v>0.10877265154391204</c:v>
                </c:pt>
                <c:pt idx="547" formatCode="General">
                  <c:v>0.10905185154391203</c:v>
                </c:pt>
                <c:pt idx="548" formatCode="General">
                  <c:v>0.10930825154391205</c:v>
                </c:pt>
                <c:pt idx="549" formatCode="General">
                  <c:v>0.10956425154391203</c:v>
                </c:pt>
                <c:pt idx="550" formatCode="General">
                  <c:v>0.10981905154391203</c:v>
                </c:pt>
                <c:pt idx="551" formatCode="General">
                  <c:v>0.11007425154391204</c:v>
                </c:pt>
                <c:pt idx="552" formatCode="General">
                  <c:v>0.11033785154391204</c:v>
                </c:pt>
                <c:pt idx="553" formatCode="General">
                  <c:v>0.11060105154391203</c:v>
                </c:pt>
                <c:pt idx="554" formatCode="General">
                  <c:v>0.11085905154391204</c:v>
                </c:pt>
                <c:pt idx="555" formatCode="General">
                  <c:v>0.11113625154391205</c:v>
                </c:pt>
                <c:pt idx="556" formatCode="General">
                  <c:v>0.11139505154391204</c:v>
                </c:pt>
                <c:pt idx="557" formatCode="General">
                  <c:v>0.11166585154391204</c:v>
                </c:pt>
                <c:pt idx="558" formatCode="General">
                  <c:v>0.11193105154391203</c:v>
                </c:pt>
                <c:pt idx="559" formatCode="General">
                  <c:v>0.11220225154391203</c:v>
                </c:pt>
                <c:pt idx="560" formatCode="General">
                  <c:v>0.11248585154391204</c:v>
                </c:pt>
                <c:pt idx="561" formatCode="General">
                  <c:v>0.11272905154391204</c:v>
                </c:pt>
                <c:pt idx="562" formatCode="General">
                  <c:v>0.11300265154391204</c:v>
                </c:pt>
                <c:pt idx="563" formatCode="General">
                  <c:v>0.11327465154391204</c:v>
                </c:pt>
                <c:pt idx="564" formatCode="General">
                  <c:v>0.11355185154391205</c:v>
                </c:pt>
                <c:pt idx="565" formatCode="General">
                  <c:v>0.11383385154391204</c:v>
                </c:pt>
                <c:pt idx="566" formatCode="General">
                  <c:v>0.11410225154391204</c:v>
                </c:pt>
                <c:pt idx="567" formatCode="General">
                  <c:v>0.11438465154391204</c:v>
                </c:pt>
                <c:pt idx="568" formatCode="General">
                  <c:v>0.11465465154391204</c:v>
                </c:pt>
                <c:pt idx="569" formatCode="General">
                  <c:v>0.11493385154391204</c:v>
                </c:pt>
                <c:pt idx="570" formatCode="General">
                  <c:v>0.11520705154391203</c:v>
                </c:pt>
                <c:pt idx="571" formatCode="General">
                  <c:v>0.11546425154391203</c:v>
                </c:pt>
                <c:pt idx="572" formatCode="General">
                  <c:v>0.11574025154391204</c:v>
                </c:pt>
                <c:pt idx="573" formatCode="General">
                  <c:v>0.11624785154391203</c:v>
                </c:pt>
              </c:numCache>
            </c:numRef>
          </c:xVal>
          <c:yVal>
            <c:numRef>
              <c:f>'46NTB7'!$I$22:$I$595</c:f>
              <c:numCache>
                <c:formatCode>0.000</c:formatCode>
                <c:ptCount val="574"/>
                <c:pt idx="0">
                  <c:v>6.6048242215294328</c:v>
                </c:pt>
                <c:pt idx="1">
                  <c:v>7.3240718993375813</c:v>
                </c:pt>
                <c:pt idx="2">
                  <c:v>7.3415636774334452</c:v>
                </c:pt>
                <c:pt idx="3">
                  <c:v>7.3048512827089853</c:v>
                </c:pt>
                <c:pt idx="4">
                  <c:v>12.023868602374099</c:v>
                </c:pt>
                <c:pt idx="5">
                  <c:v>17.490608587445276</c:v>
                </c:pt>
                <c:pt idx="6">
                  <c:v>22.83897398121654</c:v>
                </c:pt>
                <c:pt idx="7">
                  <c:v>30.05433244576064</c:v>
                </c:pt>
                <c:pt idx="8">
                  <c:v>36.008859138022594</c:v>
                </c:pt>
                <c:pt idx="9">
                  <c:v>42.158897129059547</c:v>
                </c:pt>
                <c:pt idx="10">
                  <c:v>48.83912921953133</c:v>
                </c:pt>
                <c:pt idx="11">
                  <c:v>55.654871742053921</c:v>
                </c:pt>
                <c:pt idx="12">
                  <c:v>63.27498181602558</c:v>
                </c:pt>
                <c:pt idx="13">
                  <c:v>70.361185872536254</c:v>
                </c:pt>
                <c:pt idx="14">
                  <c:v>77.698579998214285</c:v>
                </c:pt>
                <c:pt idx="15">
                  <c:v>85.657847513754021</c:v>
                </c:pt>
                <c:pt idx="16">
                  <c:v>92.772018075941233</c:v>
                </c:pt>
                <c:pt idx="17">
                  <c:v>101.85096278238484</c:v>
                </c:pt>
                <c:pt idx="18">
                  <c:v>109.58700673443376</c:v>
                </c:pt>
                <c:pt idx="19">
                  <c:v>118.34967568577191</c:v>
                </c:pt>
                <c:pt idx="20">
                  <c:v>126.55809934279343</c:v>
                </c:pt>
                <c:pt idx="21">
                  <c:v>136.28637546285387</c:v>
                </c:pt>
                <c:pt idx="22">
                  <c:v>144.84514316371406</c:v>
                </c:pt>
                <c:pt idx="23">
                  <c:v>155.17139402333081</c:v>
                </c:pt>
                <c:pt idx="24">
                  <c:v>164.17304947772291</c:v>
                </c:pt>
                <c:pt idx="25">
                  <c:v>173.74878102136591</c:v>
                </c:pt>
                <c:pt idx="26">
                  <c:v>182.11127470056906</c:v>
                </c:pt>
                <c:pt idx="27">
                  <c:v>191.22886403303843</c:v>
                </c:pt>
                <c:pt idx="28">
                  <c:v>201.99800264618708</c:v>
                </c:pt>
                <c:pt idx="29">
                  <c:v>211.32356108450554</c:v>
                </c:pt>
                <c:pt idx="30">
                  <c:v>220.22148622693379</c:v>
                </c:pt>
                <c:pt idx="31">
                  <c:v>231.41774965405122</c:v>
                </c:pt>
                <c:pt idx="32">
                  <c:v>241.47806446878027</c:v>
                </c:pt>
                <c:pt idx="33">
                  <c:v>251.19413702272732</c:v>
                </c:pt>
                <c:pt idx="34">
                  <c:v>260.93156581737281</c:v>
                </c:pt>
                <c:pt idx="35">
                  <c:v>271.61578794964913</c:v>
                </c:pt>
                <c:pt idx="36">
                  <c:v>281.49508320036279</c:v>
                </c:pt>
                <c:pt idx="37">
                  <c:v>293.25830396983162</c:v>
                </c:pt>
                <c:pt idx="38">
                  <c:v>302.31945180902653</c:v>
                </c:pt>
                <c:pt idx="39">
                  <c:v>313.83402491893497</c:v>
                </c:pt>
                <c:pt idx="40">
                  <c:v>325.08418742971992</c:v>
                </c:pt>
                <c:pt idx="41">
                  <c:v>335.90264878924359</c:v>
                </c:pt>
                <c:pt idx="42">
                  <c:v>346.08805015663489</c:v>
                </c:pt>
                <c:pt idx="43">
                  <c:v>357.63567459143383</c:v>
                </c:pt>
                <c:pt idx="44">
                  <c:v>367.9568406318366</c:v>
                </c:pt>
                <c:pt idx="45">
                  <c:v>378.05681703643421</c:v>
                </c:pt>
                <c:pt idx="46">
                  <c:v>388.82493868574005</c:v>
                </c:pt>
                <c:pt idx="47">
                  <c:v>399.92255662010757</c:v>
                </c:pt>
                <c:pt idx="48">
                  <c:v>410.3738940323866</c:v>
                </c:pt>
                <c:pt idx="49">
                  <c:v>421.94846800901917</c:v>
                </c:pt>
                <c:pt idx="50">
                  <c:v>432.0820042204287</c:v>
                </c:pt>
                <c:pt idx="51">
                  <c:v>443.24013150344172</c:v>
                </c:pt>
                <c:pt idx="52">
                  <c:v>453.53434800201086</c:v>
                </c:pt>
                <c:pt idx="53">
                  <c:v>463.42228744538818</c:v>
                </c:pt>
                <c:pt idx="54">
                  <c:v>473.77803025644556</c:v>
                </c:pt>
                <c:pt idx="55">
                  <c:v>484.08445032112797</c:v>
                </c:pt>
                <c:pt idx="56">
                  <c:v>494.81952064554355</c:v>
                </c:pt>
                <c:pt idx="57">
                  <c:v>506.80037167736788</c:v>
                </c:pt>
                <c:pt idx="58">
                  <c:v>517.55323886903204</c:v>
                </c:pt>
                <c:pt idx="59">
                  <c:v>527.34151585581674</c:v>
                </c:pt>
                <c:pt idx="60">
                  <c:v>538.89422510982945</c:v>
                </c:pt>
                <c:pt idx="61">
                  <c:v>547.6655382538313</c:v>
                </c:pt>
                <c:pt idx="62">
                  <c:v>558.85214052444223</c:v>
                </c:pt>
                <c:pt idx="63">
                  <c:v>569.19466280554354</c:v>
                </c:pt>
                <c:pt idx="64">
                  <c:v>581.01686747789381</c:v>
                </c:pt>
                <c:pt idx="65">
                  <c:v>590.22547507429226</c:v>
                </c:pt>
                <c:pt idx="66">
                  <c:v>600.36460458683689</c:v>
                </c:pt>
                <c:pt idx="67">
                  <c:v>611.38849264260261</c:v>
                </c:pt>
                <c:pt idx="68">
                  <c:v>622.14288528003101</c:v>
                </c:pt>
                <c:pt idx="69">
                  <c:v>630.85826541267977</c:v>
                </c:pt>
                <c:pt idx="70">
                  <c:v>640.87535926409055</c:v>
                </c:pt>
                <c:pt idx="71">
                  <c:v>652.02128298099024</c:v>
                </c:pt>
                <c:pt idx="72">
                  <c:v>662.67397923414035</c:v>
                </c:pt>
                <c:pt idx="73">
                  <c:v>672.18767598337354</c:v>
                </c:pt>
                <c:pt idx="74">
                  <c:v>682.88105079023478</c:v>
                </c:pt>
                <c:pt idx="75">
                  <c:v>693.62527378923528</c:v>
                </c:pt>
                <c:pt idx="76">
                  <c:v>703.85593004763041</c:v>
                </c:pt>
                <c:pt idx="77">
                  <c:v>712.94758680210884</c:v>
                </c:pt>
                <c:pt idx="78">
                  <c:v>723.17315824129014</c:v>
                </c:pt>
                <c:pt idx="79">
                  <c:v>733.18516727348697</c:v>
                </c:pt>
                <c:pt idx="80">
                  <c:v>745.15483170304071</c:v>
                </c:pt>
                <c:pt idx="81">
                  <c:v>754.67361327148785</c:v>
                </c:pt>
                <c:pt idx="82">
                  <c:v>764.95511772202224</c:v>
                </c:pt>
                <c:pt idx="83">
                  <c:v>774.60610459003112</c:v>
                </c:pt>
                <c:pt idx="84">
                  <c:v>786.1638986632579</c:v>
                </c:pt>
                <c:pt idx="85">
                  <c:v>796.21658624916597</c:v>
                </c:pt>
                <c:pt idx="86">
                  <c:v>806.31503720799947</c:v>
                </c:pt>
                <c:pt idx="87">
                  <c:v>815.73212239216832</c:v>
                </c:pt>
                <c:pt idx="88">
                  <c:v>825.7492162435791</c:v>
                </c:pt>
                <c:pt idx="89">
                  <c:v>834.90697564783829</c:v>
                </c:pt>
                <c:pt idx="90">
                  <c:v>846.09357791844945</c:v>
                </c:pt>
                <c:pt idx="91">
                  <c:v>855.78015852095587</c:v>
                </c:pt>
                <c:pt idx="92">
                  <c:v>865.58877478459601</c:v>
                </c:pt>
                <c:pt idx="93">
                  <c:v>876.35333706045219</c:v>
                </c:pt>
                <c:pt idx="94">
                  <c:v>886.49246657299693</c:v>
                </c:pt>
                <c:pt idx="95">
                  <c:v>896.22989536764226</c:v>
                </c:pt>
                <c:pt idx="96">
                  <c:v>905.4690118793244</c:v>
                </c:pt>
                <c:pt idx="97">
                  <c:v>915.3793245272426</c:v>
                </c:pt>
                <c:pt idx="98">
                  <c:v>924.64894995420821</c:v>
                </c:pt>
                <c:pt idx="99">
                  <c:v>934.47790549470415</c:v>
                </c:pt>
                <c:pt idx="100">
                  <c:v>944.57635645353741</c:v>
                </c:pt>
                <c:pt idx="101">
                  <c:v>952.7527457495114</c:v>
                </c:pt>
                <c:pt idx="102">
                  <c:v>962.53593791708215</c:v>
                </c:pt>
                <c:pt idx="103">
                  <c:v>971.65810358684394</c:v>
                </c:pt>
                <c:pt idx="104">
                  <c:v>980.07347938587179</c:v>
                </c:pt>
                <c:pt idx="105">
                  <c:v>987.32443158491344</c:v>
                </c:pt>
                <c:pt idx="106">
                  <c:v>996.21269557083497</c:v>
                </c:pt>
                <c:pt idx="107">
                  <c:v>1003.2856790973897</c:v>
                </c:pt>
                <c:pt idx="108">
                  <c:v>1010.1603546746015</c:v>
                </c:pt>
                <c:pt idx="109">
                  <c:v>1016.1350172509503</c:v>
                </c:pt>
                <c:pt idx="110">
                  <c:v>1023.1266436700824</c:v>
                </c:pt>
                <c:pt idx="111">
                  <c:v>1028.770792997527</c:v>
                </c:pt>
                <c:pt idx="112">
                  <c:v>1034.2318888332709</c:v>
                </c:pt>
                <c:pt idx="113">
                  <c:v>1039.3472169624683</c:v>
                </c:pt>
                <c:pt idx="114">
                  <c:v>1044.9354332785601</c:v>
                </c:pt>
                <c:pt idx="115">
                  <c:v>1050.0812703230411</c:v>
                </c:pt>
                <c:pt idx="116">
                  <c:v>1054.286415812948</c:v>
                </c:pt>
                <c:pt idx="117">
                  <c:v>1059.203435992803</c:v>
                </c:pt>
                <c:pt idx="118">
                  <c:v>1063.9526571385986</c:v>
                </c:pt>
                <c:pt idx="119">
                  <c:v>1067.4408431193438</c:v>
                </c:pt>
                <c:pt idx="120">
                  <c:v>1071.6103948747534</c:v>
                </c:pt>
                <c:pt idx="121">
                  <c:v>1075.0172237480758</c:v>
                </c:pt>
                <c:pt idx="122">
                  <c:v>1078.1037090109216</c:v>
                </c:pt>
                <c:pt idx="123">
                  <c:v>1082.0139349864214</c:v>
                </c:pt>
                <c:pt idx="124">
                  <c:v>1085.0444872379142</c:v>
                </c:pt>
                <c:pt idx="125">
                  <c:v>1087.8207985287115</c:v>
                </c:pt>
                <c:pt idx="126">
                  <c:v>1090.9174534299852</c:v>
                </c:pt>
                <c:pt idx="127">
                  <c:v>1093.7344432744935</c:v>
                </c:pt>
                <c:pt idx="128">
                  <c:v>1095.885321801979</c:v>
                </c:pt>
                <c:pt idx="129">
                  <c:v>1098.8904499574023</c:v>
                </c:pt>
                <c:pt idx="130">
                  <c:v>1100.6853911399141</c:v>
                </c:pt>
                <c:pt idx="131">
                  <c:v>1102.4498234071423</c:v>
                </c:pt>
                <c:pt idx="132">
                  <c:v>1106.1058084219464</c:v>
                </c:pt>
                <c:pt idx="133">
                  <c:v>1107.6159997284792</c:v>
                </c:pt>
                <c:pt idx="134">
                  <c:v>1109.6346729564029</c:v>
                </c:pt>
                <c:pt idx="135">
                  <c:v>1111.6279220882573</c:v>
                </c:pt>
                <c:pt idx="136">
                  <c:v>1113.5703230279723</c:v>
                </c:pt>
                <c:pt idx="137">
                  <c:v>1115.4466213179069</c:v>
                </c:pt>
                <c:pt idx="138">
                  <c:v>1117.094102743215</c:v>
                </c:pt>
                <c:pt idx="139">
                  <c:v>1118.9093832025821</c:v>
                </c:pt>
                <c:pt idx="140">
                  <c:v>1120.867038599939</c:v>
                </c:pt>
                <c:pt idx="141">
                  <c:v>1122.0365470191393</c:v>
                </c:pt>
                <c:pt idx="142">
                  <c:v>1123.4348723029659</c:v>
                </c:pt>
                <c:pt idx="143">
                  <c:v>1125.6874472147297</c:v>
                </c:pt>
                <c:pt idx="144">
                  <c:v>1126.434915639175</c:v>
                </c:pt>
                <c:pt idx="145">
                  <c:v>1127.085772498556</c:v>
                </c:pt>
                <c:pt idx="146">
                  <c:v>1129.0230886190575</c:v>
                </c:pt>
                <c:pt idx="147">
                  <c:v>1130.0400524618401</c:v>
                </c:pt>
                <c:pt idx="148">
                  <c:v>1131.2960028076768</c:v>
                </c:pt>
                <c:pt idx="149">
                  <c:v>1132.0841497858337</c:v>
                </c:pt>
                <c:pt idx="150">
                  <c:v>1134.1587560251105</c:v>
                </c:pt>
                <c:pt idx="151">
                  <c:v>1135.1757198678933</c:v>
                </c:pt>
                <c:pt idx="152">
                  <c:v>1135.4248760093751</c:v>
                </c:pt>
                <c:pt idx="153">
                  <c:v>1137.2045627342452</c:v>
                </c:pt>
                <c:pt idx="154">
                  <c:v>1138.2571203115253</c:v>
                </c:pt>
                <c:pt idx="155">
                  <c:v>1139.0910306626074</c:v>
                </c:pt>
                <c:pt idx="156">
                  <c:v>1139.940195471331</c:v>
                </c:pt>
                <c:pt idx="157">
                  <c:v>1140.4588470311501</c:v>
                </c:pt>
                <c:pt idx="158">
                  <c:v>1141.4249626817939</c:v>
                </c:pt>
                <c:pt idx="159">
                  <c:v>1141.8876812302601</c:v>
                </c:pt>
                <c:pt idx="160">
                  <c:v>1143.4639751865734</c:v>
                </c:pt>
                <c:pt idx="161">
                  <c:v>1143.9266937350396</c:v>
                </c:pt>
                <c:pt idx="162">
                  <c:v>1144.8012826398326</c:v>
                </c:pt>
                <c:pt idx="163">
                  <c:v>1145.0453539621005</c:v>
                </c:pt>
                <c:pt idx="164">
                  <c:v>1146.0063847935303</c:v>
                </c:pt>
                <c:pt idx="165">
                  <c:v>1146.7589380371899</c:v>
                </c:pt>
                <c:pt idx="166">
                  <c:v>1147.4860671847794</c:v>
                </c:pt>
                <c:pt idx="167">
                  <c:v>1148.0199732022404</c:v>
                </c:pt>
                <c:pt idx="168">
                  <c:v>1149.4691466782058</c:v>
                </c:pt>
                <c:pt idx="169">
                  <c:v>1149.4691466782058</c:v>
                </c:pt>
                <c:pt idx="170">
                  <c:v>1150.5064497978444</c:v>
                </c:pt>
                <c:pt idx="171">
                  <c:v>1151.3606994257821</c:v>
                </c:pt>
                <c:pt idx="172">
                  <c:v>1151.4674806292742</c:v>
                </c:pt>
                <c:pt idx="173">
                  <c:v>1152.3878329069926</c:v>
                </c:pt>
                <c:pt idx="174">
                  <c:v>1152.9675022973788</c:v>
                </c:pt>
                <c:pt idx="175">
                  <c:v>1153.8675152982414</c:v>
                </c:pt>
                <c:pt idx="176">
                  <c:v>1154.620068541901</c:v>
                </c:pt>
                <c:pt idx="177">
                  <c:v>1154.9454969715912</c:v>
                </c:pt>
                <c:pt idx="178">
                  <c:v>1155.2709254012818</c:v>
                </c:pt>
                <c:pt idx="179">
                  <c:v>1155.4387244353411</c:v>
                </c:pt>
                <c:pt idx="180">
                  <c:v>1156.6184024929692</c:v>
                </c:pt>
                <c:pt idx="181">
                  <c:v>1157.3709557366283</c:v>
                </c:pt>
                <c:pt idx="182">
                  <c:v>1157.5590940475431</c:v>
                </c:pt>
                <c:pt idx="183">
                  <c:v>1158.1082545226459</c:v>
                </c:pt>
                <c:pt idx="184">
                  <c:v>1158.0777456073624</c:v>
                </c:pt>
                <c:pt idx="185">
                  <c:v>1159.5625128178253</c:v>
                </c:pt>
                <c:pt idx="186">
                  <c:v>1159.2879325802739</c:v>
                </c:pt>
                <c:pt idx="187">
                  <c:v>1160.2693026885593</c:v>
                </c:pt>
                <c:pt idx="188">
                  <c:v>1160.5082891916134</c:v>
                </c:pt>
                <c:pt idx="189">
                  <c:v>1161.1133826780692</c:v>
                </c:pt>
                <c:pt idx="190">
                  <c:v>1161.8201725488032</c:v>
                </c:pt>
                <c:pt idx="191">
                  <c:v>1162.4811990466121</c:v>
                </c:pt>
                <c:pt idx="192">
                  <c:v>1162.4761142273981</c:v>
                </c:pt>
                <c:pt idx="193">
                  <c:v>1163.7117252963792</c:v>
                </c:pt>
                <c:pt idx="194">
                  <c:v>1163.5896896352453</c:v>
                </c:pt>
                <c:pt idx="195">
                  <c:v>1164.3320732404768</c:v>
                </c:pt>
                <c:pt idx="196">
                  <c:v>1164.8151310657984</c:v>
                </c:pt>
                <c:pt idx="197">
                  <c:v>1165.1100505802056</c:v>
                </c:pt>
                <c:pt idx="198">
                  <c:v>1166.3507464684005</c:v>
                </c:pt>
                <c:pt idx="199">
                  <c:v>1165.618532501597</c:v>
                </c:pt>
                <c:pt idx="200">
                  <c:v>1166.0609117732076</c:v>
                </c:pt>
                <c:pt idx="201">
                  <c:v>1166.8388891129364</c:v>
                </c:pt>
                <c:pt idx="202">
                  <c:v>1167.2965228421888</c:v>
                </c:pt>
                <c:pt idx="203">
                  <c:v>1168.1202635548427</c:v>
                </c:pt>
                <c:pt idx="204">
                  <c:v>1167.6880539216602</c:v>
                </c:pt>
                <c:pt idx="205">
                  <c:v>1169.3914683583212</c:v>
                </c:pt>
                <c:pt idx="206">
                  <c:v>1169.1524818552673</c:v>
                </c:pt>
                <c:pt idx="207">
                  <c:v>1169.9152047373545</c:v>
                </c:pt>
                <c:pt idx="208">
                  <c:v>1169.8287628107178</c:v>
                </c:pt>
                <c:pt idx="209">
                  <c:v>1169.9558832910657</c:v>
                </c:pt>
                <c:pt idx="210">
                  <c:v>1171.2626818290416</c:v>
                </c:pt>
                <c:pt idx="211">
                  <c:v>1171.2220032753305</c:v>
                </c:pt>
                <c:pt idx="212">
                  <c:v>1171.9542172421341</c:v>
                </c:pt>
                <c:pt idx="213">
                  <c:v>1172.3050697678941</c:v>
                </c:pt>
                <c:pt idx="214">
                  <c:v>1172.4169357906003</c:v>
                </c:pt>
                <c:pt idx="215">
                  <c:v>1172.6966008473655</c:v>
                </c:pt>
                <c:pt idx="216">
                  <c:v>1173.2355916840404</c:v>
                </c:pt>
                <c:pt idx="217">
                  <c:v>1173.6423772211535</c:v>
                </c:pt>
                <c:pt idx="218">
                  <c:v>1173.7033950517205</c:v>
                </c:pt>
                <c:pt idx="219">
                  <c:v>1173.9932297469136</c:v>
                </c:pt>
                <c:pt idx="220">
                  <c:v>1174.3084885381763</c:v>
                </c:pt>
                <c:pt idx="221">
                  <c:v>1174.964430216771</c:v>
                </c:pt>
                <c:pt idx="222">
                  <c:v>1174.7203588945033</c:v>
                </c:pt>
                <c:pt idx="223">
                  <c:v>1175.50850587266</c:v>
                </c:pt>
                <c:pt idx="224">
                  <c:v>1175.691559364361</c:v>
                </c:pt>
                <c:pt idx="225">
                  <c:v>1176.3678403198114</c:v>
                </c:pt>
                <c:pt idx="226">
                  <c:v>1176.7390321224273</c:v>
                </c:pt>
                <c:pt idx="227">
                  <c:v>1177.2831077783158</c:v>
                </c:pt>
                <c:pt idx="228">
                  <c:v>1177.6390451232901</c:v>
                </c:pt>
                <c:pt idx="229">
                  <c:v>1177.6085362080066</c:v>
                </c:pt>
                <c:pt idx="230">
                  <c:v>1178.345834994024</c:v>
                </c:pt>
                <c:pt idx="231">
                  <c:v>1178.5695670394364</c:v>
                </c:pt>
                <c:pt idx="232">
                  <c:v>1178.6509241468589</c:v>
                </c:pt>
                <c:pt idx="233">
                  <c:v>1179.1339819721807</c:v>
                </c:pt>
                <c:pt idx="234">
                  <c:v>1179.2814417293841</c:v>
                </c:pt>
                <c:pt idx="235">
                  <c:v>1179.1136426953251</c:v>
                </c:pt>
                <c:pt idx="236">
                  <c:v>1179.6119549782884</c:v>
                </c:pt>
                <c:pt idx="237">
                  <c:v>1180.4509501485845</c:v>
                </c:pt>
                <c:pt idx="238">
                  <c:v>1181.1882489346019</c:v>
                </c:pt>
                <c:pt idx="239">
                  <c:v>1180.9594320699759</c:v>
                </c:pt>
                <c:pt idx="240">
                  <c:v>1181.427235437656</c:v>
                </c:pt>
                <c:pt idx="241">
                  <c:v>1181.2289274883133</c:v>
                </c:pt>
                <c:pt idx="242">
                  <c:v>1182.2255520542403</c:v>
                </c:pt>
                <c:pt idx="243">
                  <c:v>1182.2408065118821</c:v>
                </c:pt>
                <c:pt idx="244">
                  <c:v>1182.2865698848075</c:v>
                </c:pt>
                <c:pt idx="245">
                  <c:v>1182.95268120183</c:v>
                </c:pt>
                <c:pt idx="246">
                  <c:v>1183.7509978184148</c:v>
                </c:pt>
                <c:pt idx="247">
                  <c:v>1182.9831901171137</c:v>
                </c:pt>
                <c:pt idx="248">
                  <c:v>1183.5374354114304</c:v>
                </c:pt>
                <c:pt idx="249">
                  <c:v>1184.0815110673191</c:v>
                </c:pt>
                <c:pt idx="250">
                  <c:v>1185.154407921455</c:v>
                </c:pt>
                <c:pt idx="251">
                  <c:v>1184.6866045537749</c:v>
                </c:pt>
                <c:pt idx="252">
                  <c:v>1185.5713630969958</c:v>
                </c:pt>
                <c:pt idx="253">
                  <c:v>1184.854403587834</c:v>
                </c:pt>
                <c:pt idx="254">
                  <c:v>1185.3679703284395</c:v>
                </c:pt>
                <c:pt idx="255">
                  <c:v>1185.4950908087872</c:v>
                </c:pt>
                <c:pt idx="256">
                  <c:v>1185.800179961622</c:v>
                </c:pt>
                <c:pt idx="257">
                  <c:v>1186.461206459431</c:v>
                </c:pt>
                <c:pt idx="258">
                  <c:v>1186.1815414026657</c:v>
                </c:pt>
                <c:pt idx="259">
                  <c:v>1187.1578266917372</c:v>
                </c:pt>
                <c:pt idx="260">
                  <c:v>1186.8578223581162</c:v>
                </c:pt>
                <c:pt idx="261">
                  <c:v>1186.7968045275493</c:v>
                </c:pt>
                <c:pt idx="262">
                  <c:v>1187.9459736698939</c:v>
                </c:pt>
                <c:pt idx="263">
                  <c:v>1187.6917327091983</c:v>
                </c:pt>
                <c:pt idx="264">
                  <c:v>1188.118857523167</c:v>
                </c:pt>
                <c:pt idx="265">
                  <c:v>1188.2408931843008</c:v>
                </c:pt>
                <c:pt idx="266">
                  <c:v>1188.1239423423808</c:v>
                </c:pt>
                <c:pt idx="267">
                  <c:v>1189.4510801572123</c:v>
                </c:pt>
                <c:pt idx="268">
                  <c:v>1189.013785704816</c:v>
                </c:pt>
                <c:pt idx="269">
                  <c:v>1189.5375220838489</c:v>
                </c:pt>
                <c:pt idx="270">
                  <c:v>1189.4409105187847</c:v>
                </c:pt>
                <c:pt idx="271">
                  <c:v>1189.1714151004471</c:v>
                </c:pt>
                <c:pt idx="272">
                  <c:v>1189.6646425641968</c:v>
                </c:pt>
                <c:pt idx="273">
                  <c:v>1190.1121066550213</c:v>
                </c:pt>
                <c:pt idx="274">
                  <c:v>1190.3358387004337</c:v>
                </c:pt>
                <c:pt idx="275">
                  <c:v>1190.6205885764125</c:v>
                </c:pt>
                <c:pt idx="276">
                  <c:v>1190.3307538812196</c:v>
                </c:pt>
                <c:pt idx="277">
                  <c:v>1190.5951644803431</c:v>
                </c:pt>
                <c:pt idx="278">
                  <c:v>1191.0019500174562</c:v>
                </c:pt>
                <c:pt idx="279">
                  <c:v>1191.4087355545694</c:v>
                </c:pt>
                <c:pt idx="280">
                  <c:v>1191.251106158938</c:v>
                </c:pt>
                <c:pt idx="281">
                  <c:v>1190.5443162882038</c:v>
                </c:pt>
                <c:pt idx="282">
                  <c:v>1191.4239900122111</c:v>
                </c:pt>
                <c:pt idx="283">
                  <c:v>1191.8816237414633</c:v>
                </c:pt>
                <c:pt idx="284">
                  <c:v>1192.3392574707157</c:v>
                </c:pt>
                <c:pt idx="285">
                  <c:v>1193.2392704715785</c:v>
                </c:pt>
                <c:pt idx="286">
                  <c:v>1192.2629851825068</c:v>
                </c:pt>
                <c:pt idx="287">
                  <c:v>1192.3443422899297</c:v>
                </c:pt>
                <c:pt idx="288">
                  <c:v>1192.7257037309732</c:v>
                </c:pt>
                <c:pt idx="289">
                  <c:v>1193.7426675737561</c:v>
                </c:pt>
                <c:pt idx="290">
                  <c:v>1192.8680786689627</c:v>
                </c:pt>
                <c:pt idx="291">
                  <c:v>1192.9799446916688</c:v>
                </c:pt>
                <c:pt idx="292">
                  <c:v>1193.4426632401351</c:v>
                </c:pt>
                <c:pt idx="293">
                  <c:v>1193.6816497431889</c:v>
                </c:pt>
                <c:pt idx="294">
                  <c:v>1193.7121586584724</c:v>
                </c:pt>
                <c:pt idx="295">
                  <c:v>1193.9409755230986</c:v>
                </c:pt>
                <c:pt idx="296">
                  <c:v>1194.0782656418742</c:v>
                </c:pt>
                <c:pt idx="297">
                  <c:v>1193.5952078165524</c:v>
                </c:pt>
                <c:pt idx="298">
                  <c:v>1193.6816497431889</c:v>
                </c:pt>
                <c:pt idx="299">
                  <c:v>1194.1036897379436</c:v>
                </c:pt>
                <c:pt idx="300">
                  <c:v>1194.8003099702498</c:v>
                </c:pt>
                <c:pt idx="301">
                  <c:v>1194.032502268949</c:v>
                </c:pt>
                <c:pt idx="302">
                  <c:v>1194.749461778111</c:v>
                </c:pt>
                <c:pt idx="303">
                  <c:v>1195.029126834876</c:v>
                </c:pt>
                <c:pt idx="304">
                  <c:v>1195.3850641798501</c:v>
                </c:pt>
                <c:pt idx="305">
                  <c:v>1195.8528675475304</c:v>
                </c:pt>
                <c:pt idx="306">
                  <c:v>1195.573202490765</c:v>
                </c:pt>
                <c:pt idx="307">
                  <c:v>1196.0867692313702</c:v>
                </c:pt>
                <c:pt idx="308">
                  <c:v>1196.1223629658675</c:v>
                </c:pt>
                <c:pt idx="309">
                  <c:v>1195.6087962252623</c:v>
                </c:pt>
                <c:pt idx="310">
                  <c:v>1195.5172694794119</c:v>
                </c:pt>
                <c:pt idx="311">
                  <c:v>1195.6748988750433</c:v>
                </c:pt>
                <c:pt idx="312">
                  <c:v>1196.7630501868209</c:v>
                </c:pt>
                <c:pt idx="313">
                  <c:v>1196.6664386217565</c:v>
                </c:pt>
                <c:pt idx="314">
                  <c:v>1196.1172781466537</c:v>
                </c:pt>
                <c:pt idx="315">
                  <c:v>1195.8528675475304</c:v>
                </c:pt>
                <c:pt idx="316">
                  <c:v>1196.3867735649912</c:v>
                </c:pt>
                <c:pt idx="317">
                  <c:v>1196.7071171754678</c:v>
                </c:pt>
                <c:pt idx="318">
                  <c:v>1196.1884656156485</c:v>
                </c:pt>
                <c:pt idx="319">
                  <c:v>1196.0816844121564</c:v>
                </c:pt>
                <c:pt idx="320">
                  <c:v>1197.098648254939</c:v>
                </c:pt>
                <c:pt idx="321">
                  <c:v>1196.93084922088</c:v>
                </c:pt>
                <c:pt idx="322">
                  <c:v>1196.6969475370399</c:v>
                </c:pt>
                <c:pt idx="323">
                  <c:v>1196.9105099440244</c:v>
                </c:pt>
                <c:pt idx="324">
                  <c:v>1197.2664472889983</c:v>
                </c:pt>
                <c:pt idx="325">
                  <c:v>1196.7172868138955</c:v>
                </c:pt>
                <c:pt idx="326">
                  <c:v>1196.93084922088</c:v>
                </c:pt>
                <c:pt idx="327">
                  <c:v>1197.1749205431479</c:v>
                </c:pt>
                <c:pt idx="328">
                  <c:v>1196.752880548393</c:v>
                </c:pt>
                <c:pt idx="329">
                  <c:v>1197.1189875317948</c:v>
                </c:pt>
                <c:pt idx="330">
                  <c:v>1197.7088265606089</c:v>
                </c:pt>
                <c:pt idx="331">
                  <c:v>1197.881710413882</c:v>
                </c:pt>
                <c:pt idx="332">
                  <c:v>1197.5359427073358</c:v>
                </c:pt>
                <c:pt idx="333">
                  <c:v>1197.5969605379028</c:v>
                </c:pt>
                <c:pt idx="334">
                  <c:v>1197.3579740348489</c:v>
                </c:pt>
                <c:pt idx="335">
                  <c:v>1197.4037374077741</c:v>
                </c:pt>
                <c:pt idx="336">
                  <c:v>1197.7545899335341</c:v>
                </c:pt>
                <c:pt idx="337">
                  <c:v>1197.3325499387793</c:v>
                </c:pt>
                <c:pt idx="338">
                  <c:v>1198.3240896854925</c:v>
                </c:pt>
                <c:pt idx="339">
                  <c:v>1197.8766255946682</c:v>
                </c:pt>
                <c:pt idx="340">
                  <c:v>1198.1156120977219</c:v>
                </c:pt>
                <c:pt idx="341">
                  <c:v>1197.2664472889983</c:v>
                </c:pt>
                <c:pt idx="342">
                  <c:v>1197.4240766846297</c:v>
                </c:pt>
                <c:pt idx="343">
                  <c:v>1197.698656922181</c:v>
                </c:pt>
                <c:pt idx="344">
                  <c:v>1198.3596834199898</c:v>
                </c:pt>
                <c:pt idx="345">
                  <c:v>1197.51560343048</c:v>
                </c:pt>
                <c:pt idx="346">
                  <c:v>1197.6223846339724</c:v>
                </c:pt>
                <c:pt idx="347">
                  <c:v>1197.8512014985986</c:v>
                </c:pt>
                <c:pt idx="348">
                  <c:v>1197.3376347579931</c:v>
                </c:pt>
                <c:pt idx="349">
                  <c:v>1198.0342549902994</c:v>
                </c:pt>
                <c:pt idx="350">
                  <c:v>1197.7444202951062</c:v>
                </c:pt>
                <c:pt idx="351">
                  <c:v>1197.993576436588</c:v>
                </c:pt>
                <c:pt idx="352">
                  <c:v>1197.9223889675934</c:v>
                </c:pt>
                <c:pt idx="353">
                  <c:v>1198.1664602898613</c:v>
                </c:pt>
                <c:pt idx="354">
                  <c:v>1197.7698443911761</c:v>
                </c:pt>
                <c:pt idx="355">
                  <c:v>1197.3884829501324</c:v>
                </c:pt>
                <c:pt idx="356">
                  <c:v>1197.8156077641011</c:v>
                </c:pt>
                <c:pt idx="357">
                  <c:v>1197.6071301763307</c:v>
                </c:pt>
                <c:pt idx="358">
                  <c:v>1197.7342506566783</c:v>
                </c:pt>
                <c:pt idx="359">
                  <c:v>1197.51560343048</c:v>
                </c:pt>
                <c:pt idx="360">
                  <c:v>1197.8359470409566</c:v>
                </c:pt>
                <c:pt idx="361">
                  <c:v>1197.6528935492559</c:v>
                </c:pt>
                <c:pt idx="362">
                  <c:v>1197.7850988488176</c:v>
                </c:pt>
                <c:pt idx="363">
                  <c:v>1197.28170174664</c:v>
                </c:pt>
                <c:pt idx="364">
                  <c:v>1197.2562776505706</c:v>
                </c:pt>
                <c:pt idx="365">
                  <c:v>1197.9071345099514</c:v>
                </c:pt>
                <c:pt idx="366">
                  <c:v>1196.7122019946817</c:v>
                </c:pt>
                <c:pt idx="367">
                  <c:v>1197.3884829501324</c:v>
                </c:pt>
                <c:pt idx="368">
                  <c:v>1197.8512014985986</c:v>
                </c:pt>
                <c:pt idx="369">
                  <c:v>1197.5969605379028</c:v>
                </c:pt>
                <c:pt idx="370">
                  <c:v>1196.6003359719757</c:v>
                </c:pt>
                <c:pt idx="371">
                  <c:v>1197.0630545204417</c:v>
                </c:pt>
                <c:pt idx="372">
                  <c:v>1196.6511841641147</c:v>
                </c:pt>
                <c:pt idx="373">
                  <c:v>1197.1189875317948</c:v>
                </c:pt>
                <c:pt idx="374">
                  <c:v>1196.4376217571303</c:v>
                </c:pt>
                <c:pt idx="375">
                  <c:v>1196.8749162095271</c:v>
                </c:pt>
                <c:pt idx="376">
                  <c:v>1197.2359383737148</c:v>
                </c:pt>
                <c:pt idx="377">
                  <c:v>1196.5901663335478</c:v>
                </c:pt>
                <c:pt idx="378">
                  <c:v>1197.180005362362</c:v>
                </c:pt>
                <c:pt idx="379">
                  <c:v>1196.3562646497078</c:v>
                </c:pt>
                <c:pt idx="380">
                  <c:v>1196.7020323562538</c:v>
                </c:pt>
                <c:pt idx="381">
                  <c:v>1195.8426979091025</c:v>
                </c:pt>
                <c:pt idx="382">
                  <c:v>1196.402028022633</c:v>
                </c:pt>
                <c:pt idx="383">
                  <c:v>1195.9494791125946</c:v>
                </c:pt>
                <c:pt idx="384">
                  <c:v>1195.5528632139094</c:v>
                </c:pt>
                <c:pt idx="385">
                  <c:v>1195.4715061064867</c:v>
                </c:pt>
                <c:pt idx="386">
                  <c:v>1195.7715104401077</c:v>
                </c:pt>
                <c:pt idx="387">
                  <c:v>1195.5325239370536</c:v>
                </c:pt>
                <c:pt idx="388">
                  <c:v>1194.6070868401214</c:v>
                </c:pt>
                <c:pt idx="389">
                  <c:v>1195.1053991230847</c:v>
                </c:pt>
                <c:pt idx="390">
                  <c:v>1194.8206492471058</c:v>
                </c:pt>
                <c:pt idx="391">
                  <c:v>1194.2714887720028</c:v>
                </c:pt>
                <c:pt idx="392">
                  <c:v>1194.7087832243994</c:v>
                </c:pt>
                <c:pt idx="393">
                  <c:v>1193.9562299807403</c:v>
                </c:pt>
                <c:pt idx="394">
                  <c:v>1194.4850511789873</c:v>
                </c:pt>
                <c:pt idx="395">
                  <c:v>1193.5341899859854</c:v>
                </c:pt>
                <c:pt idx="396">
                  <c:v>1193.3562213134985</c:v>
                </c:pt>
                <c:pt idx="397">
                  <c:v>1193.2189311947227</c:v>
                </c:pt>
                <c:pt idx="398">
                  <c:v>1193.1375740873002</c:v>
                </c:pt>
                <c:pt idx="399">
                  <c:v>1193.142658906514</c:v>
                </c:pt>
                <c:pt idx="400">
                  <c:v>1192.5223109624164</c:v>
                </c:pt>
                <c:pt idx="401">
                  <c:v>1192.7968911999678</c:v>
                </c:pt>
                <c:pt idx="402">
                  <c:v>1192.5782439737695</c:v>
                </c:pt>
                <c:pt idx="403">
                  <c:v>1191.5307712157032</c:v>
                </c:pt>
                <c:pt idx="404">
                  <c:v>1191.5816194078425</c:v>
                </c:pt>
                <c:pt idx="405">
                  <c:v>1190.7273697799048</c:v>
                </c:pt>
                <c:pt idx="406">
                  <c:v>1190.3866868925725</c:v>
                </c:pt>
                <c:pt idx="407">
                  <c:v>1190.8087268873276</c:v>
                </c:pt>
                <c:pt idx="408">
                  <c:v>1189.5070131685654</c:v>
                </c:pt>
                <c:pt idx="409">
                  <c:v>1189.6900666602662</c:v>
                </c:pt>
                <c:pt idx="410">
                  <c:v>1189.8680353327534</c:v>
                </c:pt>
                <c:pt idx="411">
                  <c:v>1188.6019153484888</c:v>
                </c:pt>
                <c:pt idx="412">
                  <c:v>1188.6324242637722</c:v>
                </c:pt>
                <c:pt idx="413">
                  <c:v>1188.3375047493653</c:v>
                </c:pt>
                <c:pt idx="414">
                  <c:v>1187.4883399406415</c:v>
                </c:pt>
                <c:pt idx="415">
                  <c:v>1187.4883399406415</c:v>
                </c:pt>
                <c:pt idx="416">
                  <c:v>1187.0357910306031</c:v>
                </c:pt>
                <c:pt idx="417">
                  <c:v>1186.1713717642378</c:v>
                </c:pt>
                <c:pt idx="418">
                  <c:v>1186.0493361031038</c:v>
                </c:pt>
                <c:pt idx="419">
                  <c:v>1185.734077311841</c:v>
                </c:pt>
                <c:pt idx="420">
                  <c:v>1185.3527158707975</c:v>
                </c:pt>
                <c:pt idx="421">
                  <c:v>1184.1272744402443</c:v>
                </c:pt>
                <c:pt idx="422">
                  <c:v>1184.1730378131695</c:v>
                </c:pt>
                <c:pt idx="423">
                  <c:v>1184.0764262481052</c:v>
                </c:pt>
                <c:pt idx="424">
                  <c:v>1182.2357216926682</c:v>
                </c:pt>
                <c:pt idx="425">
                  <c:v>1182.2814850655936</c:v>
                </c:pt>
                <c:pt idx="426">
                  <c:v>1182.006904828042</c:v>
                </c:pt>
                <c:pt idx="427">
                  <c:v>1181.2899453188802</c:v>
                </c:pt>
                <c:pt idx="428">
                  <c:v>1180.6950214708522</c:v>
                </c:pt>
                <c:pt idx="429">
                  <c:v>1180.7102759284942</c:v>
                </c:pt>
                <c:pt idx="430">
                  <c:v>1179.8000932892035</c:v>
                </c:pt>
                <c:pt idx="431">
                  <c:v>1178.7221116158537</c:v>
                </c:pt>
                <c:pt idx="432" formatCode="General">
                  <c:v>1178.0407458411892</c:v>
                </c:pt>
                <c:pt idx="433" formatCode="General">
                  <c:v>1178.2187145136761</c:v>
                </c:pt>
                <c:pt idx="434" formatCode="General">
                  <c:v>1177.3441256088829</c:v>
                </c:pt>
                <c:pt idx="435" formatCode="General">
                  <c:v>1176.4593670656618</c:v>
                </c:pt>
                <c:pt idx="436" formatCode="General">
                  <c:v>1175.6763049067192</c:v>
                </c:pt>
                <c:pt idx="437" formatCode="General">
                  <c:v>1174.964430216771</c:v>
                </c:pt>
                <c:pt idx="438" formatCode="General">
                  <c:v>1174.4406938377381</c:v>
                </c:pt>
                <c:pt idx="439" formatCode="General">
                  <c:v>1173.5966138482283</c:v>
                </c:pt>
                <c:pt idx="440" formatCode="General">
                  <c:v>1173.4745781870943</c:v>
                </c:pt>
                <c:pt idx="441" formatCode="General">
                  <c:v>1172.544056270948</c:v>
                </c:pt>
                <c:pt idx="442" formatCode="General">
                  <c:v>1171.3796326709617</c:v>
                </c:pt>
                <c:pt idx="443" formatCode="General">
                  <c:v>1171.3847174901755</c:v>
                </c:pt>
                <c:pt idx="444" formatCode="General">
                  <c:v>1170.2406331670447</c:v>
                </c:pt>
                <c:pt idx="445" formatCode="General">
                  <c:v>1169.696557511156</c:v>
                </c:pt>
                <c:pt idx="446" formatCode="General">
                  <c:v>1168.8880712561438</c:v>
                </c:pt>
                <c:pt idx="447" formatCode="General">
                  <c:v>1168.1965358430516</c:v>
                </c:pt>
                <c:pt idx="448" formatCode="General">
                  <c:v>1167.1032997120599</c:v>
                </c:pt>
                <c:pt idx="449" formatCode="General">
                  <c:v>1167.0626211583485</c:v>
                </c:pt>
                <c:pt idx="450" formatCode="General">
                  <c:v>1165.4049700946125</c:v>
                </c:pt>
                <c:pt idx="451" formatCode="General">
                  <c:v>1164.8659792579379</c:v>
                </c:pt>
                <c:pt idx="452" formatCode="General">
                  <c:v>1164.3829214326161</c:v>
                </c:pt>
                <c:pt idx="453" formatCode="General">
                  <c:v>1163.6913860195236</c:v>
                </c:pt>
                <c:pt idx="454" formatCode="General">
                  <c:v>1163.0100202448591</c:v>
                </c:pt>
                <c:pt idx="455" formatCode="General">
                  <c:v>1161.6981368876691</c:v>
                </c:pt>
                <c:pt idx="456" formatCode="General">
                  <c:v>1161.1337219549248</c:v>
                </c:pt>
                <c:pt idx="457" formatCode="General">
                  <c:v>1160.0964188352864</c:v>
                </c:pt>
                <c:pt idx="458" formatCode="General">
                  <c:v>1160.4726954571158</c:v>
                </c:pt>
                <c:pt idx="459" formatCode="General">
                  <c:v>1159.2675933034184</c:v>
                </c:pt>
                <c:pt idx="460" formatCode="General">
                  <c:v>1157.5387547706875</c:v>
                </c:pt>
                <c:pt idx="461" formatCode="General">
                  <c:v>1156.0183938257273</c:v>
                </c:pt>
                <c:pt idx="462" formatCode="General">
                  <c:v>1156.3997552667709</c:v>
                </c:pt>
                <c:pt idx="463" formatCode="General">
                  <c:v>1155.5099119043357</c:v>
                </c:pt>
                <c:pt idx="464" formatCode="General">
                  <c:v>1154.5844748074035</c:v>
                </c:pt>
                <c:pt idx="465" formatCode="General">
                  <c:v>1152.962417478165</c:v>
                </c:pt>
                <c:pt idx="466" formatCode="General">
                  <c:v>1152.4539355567733</c:v>
                </c:pt>
                <c:pt idx="467" formatCode="General">
                  <c:v>1152.4691900144151</c:v>
                </c:pt>
                <c:pt idx="468" formatCode="General">
                  <c:v>1151.523413640627</c:v>
                </c:pt>
                <c:pt idx="469" formatCode="General">
                  <c:v>1150.9081505157435</c:v>
                </c:pt>
                <c:pt idx="470" formatCode="General">
                  <c:v>1149.1793119830129</c:v>
                </c:pt>
                <c:pt idx="471" formatCode="General">
                  <c:v>1148.3809953664284</c:v>
                </c:pt>
                <c:pt idx="472" formatCode="General">
                  <c:v>1147.9691250101012</c:v>
                </c:pt>
                <c:pt idx="473" formatCode="General">
                  <c:v>1146.9369067096768</c:v>
                </c:pt>
                <c:pt idx="474" formatCode="General">
                  <c:v>1145.853840217113</c:v>
                </c:pt>
                <c:pt idx="475" formatCode="General">
                  <c:v>1144.5216175830676</c:v>
                </c:pt>
                <c:pt idx="476" formatCode="General">
                  <c:v>1144.2877158992274</c:v>
                </c:pt>
                <c:pt idx="477" formatCode="General">
                  <c:v>1142.7622701350531</c:v>
                </c:pt>
                <c:pt idx="478" formatCode="General">
                  <c:v>1141.7859848459816</c:v>
                </c:pt>
                <c:pt idx="479" formatCode="General">
                  <c:v>1141.2927573822319</c:v>
                </c:pt>
                <c:pt idx="480" formatCode="General">
                  <c:v>1140.0876552285342</c:v>
                </c:pt>
                <c:pt idx="481" formatCode="General">
                  <c:v>1139.0198431936126</c:v>
                </c:pt>
                <c:pt idx="482" formatCode="General">
                  <c:v>1138.2927140460226</c:v>
                </c:pt>
                <c:pt idx="483" formatCode="General">
                  <c:v>1137.7944017630591</c:v>
                </c:pt>
                <c:pt idx="484" formatCode="General">
                  <c:v>1136.6960808128538</c:v>
                </c:pt>
                <c:pt idx="485" formatCode="General">
                  <c:v>1136.1520051569648</c:v>
                </c:pt>
                <c:pt idx="486" formatCode="General">
                  <c:v>1134.6926620425716</c:v>
                </c:pt>
                <c:pt idx="487" formatCode="General">
                  <c:v>1133.6299348268633</c:v>
                </c:pt>
                <c:pt idx="488" formatCode="General">
                  <c:v>1132.8926360408459</c:v>
                </c:pt>
                <c:pt idx="489" formatCode="General">
                  <c:v>1132.5061897805886</c:v>
                </c:pt>
                <c:pt idx="490" formatCode="General">
                  <c:v>1130.6349763098681</c:v>
                </c:pt>
                <c:pt idx="491" formatCode="General">
                  <c:v>1129.7705570435028</c:v>
                </c:pt>
                <c:pt idx="492" formatCode="General">
                  <c:v>1129.4146196985287</c:v>
                </c:pt>
                <c:pt idx="493" formatCode="General">
                  <c:v>1128.0773122452692</c:v>
                </c:pt>
                <c:pt idx="494" formatCode="General">
                  <c:v>1126.6332235885177</c:v>
                </c:pt>
                <c:pt idx="495" formatCode="General">
                  <c:v>1125.8908399832862</c:v>
                </c:pt>
                <c:pt idx="496" formatCode="General">
                  <c:v>1125.0467599937765</c:v>
                </c:pt>
                <c:pt idx="497" formatCode="General">
                  <c:v>1124.2026800042668</c:v>
                </c:pt>
                <c:pt idx="498" formatCode="General">
                  <c:v>1123.1094438732753</c:v>
                </c:pt>
                <c:pt idx="499" formatCode="General">
                  <c:v>1122.0467166575672</c:v>
                </c:pt>
                <c:pt idx="500" formatCode="General">
                  <c:v>1120.5568646278903</c:v>
                </c:pt>
                <c:pt idx="501" formatCode="General">
                  <c:v>1119.6721060846694</c:v>
                </c:pt>
                <c:pt idx="502" formatCode="General">
                  <c:v>1119.3365080165509</c:v>
                </c:pt>
                <c:pt idx="503" formatCode="General">
                  <c:v>1117.6178391222479</c:v>
                </c:pt>
                <c:pt idx="504" formatCode="General">
                  <c:v>1116.6262993755347</c:v>
                </c:pt>
                <c:pt idx="505" formatCode="General">
                  <c:v>1115.7567952899556</c:v>
                </c:pt>
                <c:pt idx="506" formatCode="General">
                  <c:v>1115.4415364986926</c:v>
                </c:pt>
                <c:pt idx="507" formatCode="General">
                  <c:v>1113.9720237458716</c:v>
                </c:pt>
                <c:pt idx="508" formatCode="General">
                  <c:v>1112.1872522017877</c:v>
                </c:pt>
                <c:pt idx="509" formatCode="General">
                  <c:v>1111.9025023258087</c:v>
                </c:pt>
                <c:pt idx="510" formatCode="General">
                  <c:v>1110.3363780079233</c:v>
                </c:pt>
                <c:pt idx="511" formatCode="General">
                  <c:v>1109.8990835555264</c:v>
                </c:pt>
                <c:pt idx="512" formatCode="General">
                  <c:v>1108.8668652551019</c:v>
                </c:pt>
                <c:pt idx="513" formatCode="General">
                  <c:v>1107.6871871974736</c:v>
                </c:pt>
                <c:pt idx="514" formatCode="General">
                  <c:v>1106.8837857616754</c:v>
                </c:pt>
                <c:pt idx="515" formatCode="General">
                  <c:v>1106.1363173372299</c:v>
                </c:pt>
                <c:pt idx="516" formatCode="General">
                  <c:v>1104.0362870018835</c:v>
                </c:pt>
                <c:pt idx="517" formatCode="General">
                  <c:v>1103.5786532726311</c:v>
                </c:pt>
                <c:pt idx="518" formatCode="General">
                  <c:v>1102.9176267748223</c:v>
                </c:pt>
                <c:pt idx="519" formatCode="General">
                  <c:v>1101.8447299206864</c:v>
                </c:pt>
                <c:pt idx="520" formatCode="General">
                  <c:v>1100.3447082525818</c:v>
                </c:pt>
                <c:pt idx="521" formatCode="General">
                  <c:v>1098.9006195958302</c:v>
                </c:pt>
                <c:pt idx="522" formatCode="General">
                  <c:v>1098.8802803189747</c:v>
                </c:pt>
                <c:pt idx="523" formatCode="General">
                  <c:v>1097.1056784133184</c:v>
                </c:pt>
                <c:pt idx="524" formatCode="General">
                  <c:v>1096.1700716779585</c:v>
                </c:pt>
                <c:pt idx="525" formatCode="General">
                  <c:v>1095.6158263836417</c:v>
                </c:pt>
                <c:pt idx="526" formatCode="General">
                  <c:v>1094.4463179644417</c:v>
                </c:pt>
                <c:pt idx="527" formatCode="General">
                  <c:v>1092.5140866631543</c:v>
                </c:pt>
                <c:pt idx="528" formatCode="General">
                  <c:v>1091.578479927794</c:v>
                </c:pt>
                <c:pt idx="529" formatCode="General">
                  <c:v>1090.2055787400373</c:v>
                </c:pt>
                <c:pt idx="530" formatCode="General">
                  <c:v>1089.6411638072927</c:v>
                </c:pt>
                <c:pt idx="531" formatCode="General">
                  <c:v>1089.1886148972544</c:v>
                </c:pt>
                <c:pt idx="532" formatCode="General">
                  <c:v>1087.4648611837374</c:v>
                </c:pt>
                <c:pt idx="533" formatCode="General">
                  <c:v>1086.1784019226172</c:v>
                </c:pt>
                <c:pt idx="534" formatCode="General">
                  <c:v>1085.1614380798344</c:v>
                </c:pt>
                <c:pt idx="535" formatCode="General">
                  <c:v>1083.9105725532115</c:v>
                </c:pt>
                <c:pt idx="536" formatCode="General">
                  <c:v>1082.4105508851067</c:v>
                </c:pt>
                <c:pt idx="537" formatCode="General">
                  <c:v>1081.6630824606616</c:v>
                </c:pt>
                <c:pt idx="538" formatCode="General">
                  <c:v>1080.6410337986649</c:v>
                </c:pt>
                <c:pt idx="539" formatCode="General">
                  <c:v>1079.796953809155</c:v>
                </c:pt>
                <c:pt idx="540" formatCode="General">
                  <c:v>1077.9003162423649</c:v>
                </c:pt>
                <c:pt idx="541" formatCode="General">
                  <c:v>1077.6460752816695</c:v>
                </c:pt>
                <c:pt idx="542" formatCode="General">
                  <c:v>1076.3291071052656</c:v>
                </c:pt>
                <c:pt idx="543" formatCode="General">
                  <c:v>1074.64603194546</c:v>
                </c:pt>
                <c:pt idx="544" formatCode="General">
                  <c:v>1073.4866931646875</c:v>
                </c:pt>
                <c:pt idx="545" formatCode="General">
                  <c:v>1073.456184249404</c:v>
                </c:pt>
                <c:pt idx="546" formatCode="General">
                  <c:v>1070.7154666931044</c:v>
                </c:pt>
                <c:pt idx="547" formatCode="General">
                  <c:v>1069.9629134494451</c:v>
                </c:pt>
                <c:pt idx="548" formatCode="General">
                  <c:v>1068.2798382896397</c:v>
                </c:pt>
                <c:pt idx="549" formatCode="General">
                  <c:v>1067.2679592660706</c:v>
                </c:pt>
                <c:pt idx="550" formatCode="General">
                  <c:v>1066.2408257848601</c:v>
                </c:pt>
                <c:pt idx="551" formatCode="General">
                  <c:v>1064.7357192975414</c:v>
                </c:pt>
                <c:pt idx="552" formatCode="General">
                  <c:v>1063.7289250931863</c:v>
                </c:pt>
                <c:pt idx="553" formatCode="General">
                  <c:v>1062.6763675159061</c:v>
                </c:pt>
                <c:pt idx="554" formatCode="General">
                  <c:v>1061.0644798250955</c:v>
                </c:pt>
                <c:pt idx="555" formatCode="General">
                  <c:v>1059.1475029814499</c:v>
                </c:pt>
                <c:pt idx="556" formatCode="General">
                  <c:v>1058.7305478059091</c:v>
                </c:pt>
                <c:pt idx="557" formatCode="General">
                  <c:v>1058.1559632347364</c:v>
                </c:pt>
                <c:pt idx="558" formatCode="General">
                  <c:v>1055.6288080854213</c:v>
                </c:pt>
                <c:pt idx="559" formatCode="General">
                  <c:v>1053.9304784679739</c:v>
                </c:pt>
                <c:pt idx="560" formatCode="General">
                  <c:v>1052.9796172749723</c:v>
                </c:pt>
                <c:pt idx="561" formatCode="General">
                  <c:v>1051.1490823579629</c:v>
                </c:pt>
                <c:pt idx="562" formatCode="General">
                  <c:v>1050.5744977867907</c:v>
                </c:pt>
                <c:pt idx="563" formatCode="General">
                  <c:v>1048.8151503387764</c:v>
                </c:pt>
                <c:pt idx="564" formatCode="General">
                  <c:v>1047.2337715632493</c:v>
                </c:pt>
                <c:pt idx="565" formatCode="General">
                  <c:v>1045.342218815673</c:v>
                </c:pt>
                <c:pt idx="566" formatCode="General">
                  <c:v>1044.1167773851198</c:v>
                </c:pt>
                <c:pt idx="567" formatCode="General">
                  <c:v>1041.6201311510881</c:v>
                </c:pt>
                <c:pt idx="568" formatCode="General">
                  <c:v>1040.2370603249033</c:v>
                </c:pt>
                <c:pt idx="569" formatCode="General">
                  <c:v>1038.7878868489379</c:v>
                </c:pt>
                <c:pt idx="570" formatCode="General">
                  <c:v>1036.1437808577023</c:v>
                </c:pt>
                <c:pt idx="571" formatCode="General">
                  <c:v>1033.9013755843664</c:v>
                </c:pt>
                <c:pt idx="572" formatCode="General">
                  <c:v>1032.5793225887487</c:v>
                </c:pt>
                <c:pt idx="573" formatCode="General">
                  <c:v>1017.0909632631664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A187-407F-AB71-C956BBA56614}"/>
            </c:ext>
          </c:extLst>
        </c:ser>
        <c:ser>
          <c:idx val="8"/>
          <c:order val="8"/>
          <c:tx>
            <c:strRef>
              <c:f>'46NTB9'!$B$2</c:f>
              <c:strCache>
                <c:ptCount val="1"/>
                <c:pt idx="0">
                  <c:v>AWA_4_09_Rz</c:v>
                </c:pt>
              </c:strCache>
            </c:strRef>
          </c:tx>
          <c:spPr>
            <a:ln w="28575" cap="rnd" cmpd="sng" algn="ctr">
              <a:solidFill>
                <a:srgbClr val="E66E5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'46NTB9'!$H$22:$H$610</c:f>
              <c:numCache>
                <c:formatCode>0.000</c:formatCode>
                <c:ptCount val="589"/>
                <c:pt idx="0">
                  <c:v>3.5636841803629423E-5</c:v>
                </c:pt>
                <c:pt idx="1">
                  <c:v>3.484998580362942E-5</c:v>
                </c:pt>
                <c:pt idx="2">
                  <c:v>3.7749917803629423E-5</c:v>
                </c:pt>
                <c:pt idx="3">
                  <c:v>3.7859369803629421E-5</c:v>
                </c:pt>
                <c:pt idx="4">
                  <c:v>4.2507601803629423E-5</c:v>
                </c:pt>
                <c:pt idx="5">
                  <c:v>4.324500180362942E-5</c:v>
                </c:pt>
                <c:pt idx="6">
                  <c:v>6.6871881803629414E-5</c:v>
                </c:pt>
                <c:pt idx="7">
                  <c:v>9.7682041803629424E-5</c:v>
                </c:pt>
                <c:pt idx="8">
                  <c:v>1.2190844180362943E-4</c:v>
                </c:pt>
                <c:pt idx="9">
                  <c:v>1.5785964180362944E-4</c:v>
                </c:pt>
                <c:pt idx="10">
                  <c:v>1.8184604180362943E-4</c:v>
                </c:pt>
                <c:pt idx="11">
                  <c:v>2.1661404180362942E-4</c:v>
                </c:pt>
                <c:pt idx="12">
                  <c:v>2.5217684180362941E-4</c:v>
                </c:pt>
                <c:pt idx="13">
                  <c:v>2.8260964180362941E-4</c:v>
                </c:pt>
                <c:pt idx="14">
                  <c:v>3.2128084180362942E-4</c:v>
                </c:pt>
                <c:pt idx="15">
                  <c:v>3.5473044180362942E-4</c:v>
                </c:pt>
                <c:pt idx="16">
                  <c:v>3.9676524180362946E-4</c:v>
                </c:pt>
                <c:pt idx="17">
                  <c:v>4.3324284180362943E-4</c:v>
                </c:pt>
                <c:pt idx="18">
                  <c:v>4.8027684180362943E-4</c:v>
                </c:pt>
                <c:pt idx="19">
                  <c:v>5.224888418036294E-4</c:v>
                </c:pt>
                <c:pt idx="20">
                  <c:v>5.6043284180362944E-4</c:v>
                </c:pt>
                <c:pt idx="21">
                  <c:v>5.953208418036295E-4</c:v>
                </c:pt>
                <c:pt idx="22">
                  <c:v>6.4203284180362947E-4</c:v>
                </c:pt>
                <c:pt idx="23">
                  <c:v>6.8992884180362954E-4</c:v>
                </c:pt>
                <c:pt idx="24">
                  <c:v>7.3521684180362953E-4</c:v>
                </c:pt>
                <c:pt idx="25">
                  <c:v>7.7529284180362953E-4</c:v>
                </c:pt>
                <c:pt idx="26">
                  <c:v>8.1905684180362938E-4</c:v>
                </c:pt>
                <c:pt idx="27">
                  <c:v>8.7146484180362948E-4</c:v>
                </c:pt>
                <c:pt idx="28">
                  <c:v>9.0670484180362945E-4</c:v>
                </c:pt>
                <c:pt idx="29">
                  <c:v>9.631728418036295E-4</c:v>
                </c:pt>
                <c:pt idx="30">
                  <c:v>1.0142608418036295E-3</c:v>
                </c:pt>
                <c:pt idx="31">
                  <c:v>1.0605168418036295E-3</c:v>
                </c:pt>
                <c:pt idx="32">
                  <c:v>1.1049728418036295E-3</c:v>
                </c:pt>
                <c:pt idx="33">
                  <c:v>1.1628608418036293E-3</c:v>
                </c:pt>
                <c:pt idx="34">
                  <c:v>1.2109608418036295E-3</c:v>
                </c:pt>
                <c:pt idx="35">
                  <c:v>1.2612488418036294E-3</c:v>
                </c:pt>
                <c:pt idx="36">
                  <c:v>1.3046808418036293E-3</c:v>
                </c:pt>
                <c:pt idx="37">
                  <c:v>1.3585728418036294E-3</c:v>
                </c:pt>
                <c:pt idx="38">
                  <c:v>1.4162288418036293E-3</c:v>
                </c:pt>
                <c:pt idx="39">
                  <c:v>1.4665088418036292E-3</c:v>
                </c:pt>
                <c:pt idx="40">
                  <c:v>1.5141168418036294E-3</c:v>
                </c:pt>
                <c:pt idx="41">
                  <c:v>1.5713008418036293E-3</c:v>
                </c:pt>
                <c:pt idx="42">
                  <c:v>1.6211808418036295E-3</c:v>
                </c:pt>
                <c:pt idx="43">
                  <c:v>1.6716128418036295E-3</c:v>
                </c:pt>
                <c:pt idx="44">
                  <c:v>1.7225088418036294E-3</c:v>
                </c:pt>
                <c:pt idx="45">
                  <c:v>1.7754128418036295E-3</c:v>
                </c:pt>
                <c:pt idx="46">
                  <c:v>1.8296648418036294E-3</c:v>
                </c:pt>
                <c:pt idx="47">
                  <c:v>1.8804208418036292E-3</c:v>
                </c:pt>
                <c:pt idx="48">
                  <c:v>1.9424488418036292E-3</c:v>
                </c:pt>
                <c:pt idx="49">
                  <c:v>1.993912841803629E-3</c:v>
                </c:pt>
                <c:pt idx="50">
                  <c:v>2.0487328418036296E-3</c:v>
                </c:pt>
                <c:pt idx="51">
                  <c:v>2.1055288418036296E-3</c:v>
                </c:pt>
                <c:pt idx="52">
                  <c:v>2.1587728418036292E-3</c:v>
                </c:pt>
                <c:pt idx="53">
                  <c:v>2.2159528418036292E-3</c:v>
                </c:pt>
                <c:pt idx="54">
                  <c:v>2.2722288418036292E-3</c:v>
                </c:pt>
                <c:pt idx="55">
                  <c:v>2.3167568418036295E-3</c:v>
                </c:pt>
                <c:pt idx="56">
                  <c:v>2.3669608418036294E-3</c:v>
                </c:pt>
                <c:pt idx="57">
                  <c:v>2.4258808418036295E-3</c:v>
                </c:pt>
                <c:pt idx="58">
                  <c:v>2.4749528418036293E-3</c:v>
                </c:pt>
                <c:pt idx="59">
                  <c:v>2.5261528418036292E-3</c:v>
                </c:pt>
                <c:pt idx="60">
                  <c:v>2.5790288418036295E-3</c:v>
                </c:pt>
                <c:pt idx="61">
                  <c:v>2.6265088418036299E-3</c:v>
                </c:pt>
                <c:pt idx="62">
                  <c:v>2.6762968418036297E-3</c:v>
                </c:pt>
                <c:pt idx="63">
                  <c:v>2.7211328418036296E-3</c:v>
                </c:pt>
                <c:pt idx="64">
                  <c:v>2.7700648418036294E-3</c:v>
                </c:pt>
                <c:pt idx="65">
                  <c:v>2.8408808418036295E-3</c:v>
                </c:pt>
                <c:pt idx="66">
                  <c:v>2.8874728418036293E-3</c:v>
                </c:pt>
                <c:pt idx="67">
                  <c:v>2.9465928418036299E-3</c:v>
                </c:pt>
                <c:pt idx="68">
                  <c:v>2.9902168418036294E-3</c:v>
                </c:pt>
                <c:pt idx="69">
                  <c:v>3.0401008418036294E-3</c:v>
                </c:pt>
                <c:pt idx="70">
                  <c:v>3.0954888418036298E-3</c:v>
                </c:pt>
                <c:pt idx="71">
                  <c:v>3.1462768418036298E-3</c:v>
                </c:pt>
                <c:pt idx="72">
                  <c:v>3.20286484180363E-3</c:v>
                </c:pt>
                <c:pt idx="73">
                  <c:v>3.2534088418036296E-3</c:v>
                </c:pt>
                <c:pt idx="74">
                  <c:v>3.3025648418036294E-3</c:v>
                </c:pt>
                <c:pt idx="75">
                  <c:v>3.3527008418036295E-3</c:v>
                </c:pt>
                <c:pt idx="76">
                  <c:v>3.4017408418036293E-3</c:v>
                </c:pt>
                <c:pt idx="77">
                  <c:v>3.4517088418036298E-3</c:v>
                </c:pt>
                <c:pt idx="78">
                  <c:v>3.5068168418036292E-3</c:v>
                </c:pt>
                <c:pt idx="79">
                  <c:v>3.5622648418036297E-3</c:v>
                </c:pt>
                <c:pt idx="80">
                  <c:v>3.6051928418036295E-3</c:v>
                </c:pt>
                <c:pt idx="81">
                  <c:v>3.6532048418036296E-3</c:v>
                </c:pt>
                <c:pt idx="82">
                  <c:v>3.7110048418036294E-3</c:v>
                </c:pt>
                <c:pt idx="83">
                  <c:v>3.7609088418036297E-3</c:v>
                </c:pt>
                <c:pt idx="84">
                  <c:v>3.8118448418036294E-3</c:v>
                </c:pt>
                <c:pt idx="85">
                  <c:v>3.8642648418036295E-3</c:v>
                </c:pt>
                <c:pt idx="86">
                  <c:v>3.9115128418036292E-3</c:v>
                </c:pt>
                <c:pt idx="87">
                  <c:v>3.9702648418036297E-3</c:v>
                </c:pt>
                <c:pt idx="88">
                  <c:v>4.02132484180363E-3</c:v>
                </c:pt>
                <c:pt idx="89">
                  <c:v>4.0768768418036295E-3</c:v>
                </c:pt>
                <c:pt idx="90">
                  <c:v>4.1224368418036296E-3</c:v>
                </c:pt>
                <c:pt idx="91">
                  <c:v>4.1787568418036299E-3</c:v>
                </c:pt>
                <c:pt idx="92">
                  <c:v>4.2318768418036293E-3</c:v>
                </c:pt>
                <c:pt idx="93">
                  <c:v>4.2847968418036298E-3</c:v>
                </c:pt>
                <c:pt idx="94">
                  <c:v>4.3296768418036296E-3</c:v>
                </c:pt>
                <c:pt idx="95">
                  <c:v>4.3807568418036298E-3</c:v>
                </c:pt>
                <c:pt idx="96">
                  <c:v>4.4328368418036293E-3</c:v>
                </c:pt>
                <c:pt idx="97">
                  <c:v>4.4883568418036292E-3</c:v>
                </c:pt>
                <c:pt idx="98">
                  <c:v>4.5437968418036295E-3</c:v>
                </c:pt>
                <c:pt idx="99">
                  <c:v>4.5994768418036293E-3</c:v>
                </c:pt>
                <c:pt idx="100">
                  <c:v>4.6524768418036294E-3</c:v>
                </c:pt>
                <c:pt idx="101">
                  <c:v>4.7115968418036296E-3</c:v>
                </c:pt>
                <c:pt idx="102">
                  <c:v>4.7741968418036299E-3</c:v>
                </c:pt>
                <c:pt idx="103">
                  <c:v>4.8376368418036296E-3</c:v>
                </c:pt>
                <c:pt idx="104">
                  <c:v>4.9030368418036298E-3</c:v>
                </c:pt>
                <c:pt idx="105">
                  <c:v>4.9810368418036297E-3</c:v>
                </c:pt>
                <c:pt idx="106">
                  <c:v>5.0748368418036295E-3</c:v>
                </c:pt>
                <c:pt idx="107">
                  <c:v>5.1675568418036288E-3</c:v>
                </c:pt>
                <c:pt idx="108">
                  <c:v>5.2589968418036296E-3</c:v>
                </c:pt>
                <c:pt idx="109">
                  <c:v>5.3523568418036294E-3</c:v>
                </c:pt>
                <c:pt idx="110">
                  <c:v>5.4447168418036299E-3</c:v>
                </c:pt>
                <c:pt idx="111">
                  <c:v>5.5535168418036282E-3</c:v>
                </c:pt>
                <c:pt idx="112">
                  <c:v>5.6758368418036286E-3</c:v>
                </c:pt>
                <c:pt idx="113">
                  <c:v>5.7944368418036286E-3</c:v>
                </c:pt>
                <c:pt idx="114">
                  <c:v>5.9152368418036293E-3</c:v>
                </c:pt>
                <c:pt idx="115">
                  <c:v>6.0551168418036296E-3</c:v>
                </c:pt>
                <c:pt idx="116">
                  <c:v>6.1805968418036294E-3</c:v>
                </c:pt>
                <c:pt idx="117">
                  <c:v>6.2988768418036287E-3</c:v>
                </c:pt>
                <c:pt idx="118">
                  <c:v>6.4426368418036293E-3</c:v>
                </c:pt>
                <c:pt idx="119">
                  <c:v>6.5806368418036285E-3</c:v>
                </c:pt>
                <c:pt idx="120">
                  <c:v>6.726156841803629E-3</c:v>
                </c:pt>
                <c:pt idx="121">
                  <c:v>6.8911168418036295E-3</c:v>
                </c:pt>
                <c:pt idx="122">
                  <c:v>7.0415968418036292E-3</c:v>
                </c:pt>
                <c:pt idx="123">
                  <c:v>7.1946368418036285E-3</c:v>
                </c:pt>
                <c:pt idx="124">
                  <c:v>7.3449568418036291E-3</c:v>
                </c:pt>
                <c:pt idx="125">
                  <c:v>7.5157568418036287E-3</c:v>
                </c:pt>
                <c:pt idx="126">
                  <c:v>7.6734768418036288E-3</c:v>
                </c:pt>
                <c:pt idx="127">
                  <c:v>7.8276368418036292E-3</c:v>
                </c:pt>
                <c:pt idx="128">
                  <c:v>7.9967168418036295E-3</c:v>
                </c:pt>
                <c:pt idx="129">
                  <c:v>8.1579968418036292E-3</c:v>
                </c:pt>
                <c:pt idx="130">
                  <c:v>8.33195684180363E-3</c:v>
                </c:pt>
                <c:pt idx="131">
                  <c:v>8.5019968418036298E-3</c:v>
                </c:pt>
                <c:pt idx="132">
                  <c:v>8.6901968418036293E-3</c:v>
                </c:pt>
                <c:pt idx="133">
                  <c:v>8.8477168418036288E-3</c:v>
                </c:pt>
                <c:pt idx="134">
                  <c:v>9.0301568418036295E-3</c:v>
                </c:pt>
                <c:pt idx="135">
                  <c:v>9.1996368418036292E-3</c:v>
                </c:pt>
                <c:pt idx="136">
                  <c:v>9.3637168418036279E-3</c:v>
                </c:pt>
                <c:pt idx="137">
                  <c:v>9.5484768418036287E-3</c:v>
                </c:pt>
                <c:pt idx="138">
                  <c:v>9.7267968418036296E-3</c:v>
                </c:pt>
                <c:pt idx="139">
                  <c:v>9.9151968418036279E-3</c:v>
                </c:pt>
                <c:pt idx="140">
                  <c:v>1.012171684180363E-2</c:v>
                </c:pt>
                <c:pt idx="141">
                  <c:v>1.0303076841803632E-2</c:v>
                </c:pt>
                <c:pt idx="142">
                  <c:v>1.0488676841803631E-2</c:v>
                </c:pt>
                <c:pt idx="143">
                  <c:v>1.066551684180363E-2</c:v>
                </c:pt>
                <c:pt idx="144">
                  <c:v>1.084663684180363E-2</c:v>
                </c:pt>
                <c:pt idx="145">
                  <c:v>1.104139684180363E-2</c:v>
                </c:pt>
                <c:pt idx="146">
                  <c:v>1.122439684180363E-2</c:v>
                </c:pt>
                <c:pt idx="147">
                  <c:v>1.141183684180363E-2</c:v>
                </c:pt>
                <c:pt idx="148">
                  <c:v>1.161543684180363E-2</c:v>
                </c:pt>
                <c:pt idx="149">
                  <c:v>1.179919684180363E-2</c:v>
                </c:pt>
                <c:pt idx="150">
                  <c:v>1.202091684180363E-2</c:v>
                </c:pt>
                <c:pt idx="151">
                  <c:v>1.2230236841803631E-2</c:v>
                </c:pt>
                <c:pt idx="152">
                  <c:v>1.243859684180363E-2</c:v>
                </c:pt>
                <c:pt idx="153">
                  <c:v>1.2637756841803632E-2</c:v>
                </c:pt>
                <c:pt idx="154">
                  <c:v>1.2829796841803631E-2</c:v>
                </c:pt>
                <c:pt idx="155">
                  <c:v>1.302387684180363E-2</c:v>
                </c:pt>
                <c:pt idx="156">
                  <c:v>1.325327684180363E-2</c:v>
                </c:pt>
                <c:pt idx="157">
                  <c:v>1.3467836841803631E-2</c:v>
                </c:pt>
                <c:pt idx="158">
                  <c:v>1.3651476841803629E-2</c:v>
                </c:pt>
                <c:pt idx="159">
                  <c:v>1.388239684180363E-2</c:v>
                </c:pt>
                <c:pt idx="160">
                  <c:v>1.4077156841803631E-2</c:v>
                </c:pt>
                <c:pt idx="161">
                  <c:v>1.4293276841803631E-2</c:v>
                </c:pt>
                <c:pt idx="162">
                  <c:v>1.4498876841803629E-2</c:v>
                </c:pt>
                <c:pt idx="163">
                  <c:v>1.4734356841803631E-2</c:v>
                </c:pt>
                <c:pt idx="164">
                  <c:v>1.491323684180363E-2</c:v>
                </c:pt>
                <c:pt idx="165">
                  <c:v>1.513287684180363E-2</c:v>
                </c:pt>
                <c:pt idx="166">
                  <c:v>1.5337516841803631E-2</c:v>
                </c:pt>
                <c:pt idx="167">
                  <c:v>1.553135684180363E-2</c:v>
                </c:pt>
                <c:pt idx="168">
                  <c:v>1.5726356841803631E-2</c:v>
                </c:pt>
                <c:pt idx="169">
                  <c:v>1.5944756841803631E-2</c:v>
                </c:pt>
                <c:pt idx="170">
                  <c:v>1.6163756841803628E-2</c:v>
                </c:pt>
                <c:pt idx="171">
                  <c:v>1.6357676841803628E-2</c:v>
                </c:pt>
                <c:pt idx="172">
                  <c:v>1.6567036841803631E-2</c:v>
                </c:pt>
                <c:pt idx="173">
                  <c:v>1.6776996841803629E-2</c:v>
                </c:pt>
                <c:pt idx="174">
                  <c:v>1.6954596841803629E-2</c:v>
                </c:pt>
                <c:pt idx="175">
                  <c:v>1.7172236841803631E-2</c:v>
                </c:pt>
                <c:pt idx="176">
                  <c:v>1.7379556841803631E-2</c:v>
                </c:pt>
                <c:pt idx="177">
                  <c:v>1.7581796841803631E-2</c:v>
                </c:pt>
                <c:pt idx="178">
                  <c:v>1.7780636841803629E-2</c:v>
                </c:pt>
                <c:pt idx="179">
                  <c:v>1.800959684180363E-2</c:v>
                </c:pt>
                <c:pt idx="180">
                  <c:v>1.820747684180363E-2</c:v>
                </c:pt>
                <c:pt idx="181">
                  <c:v>1.8439116841803632E-2</c:v>
                </c:pt>
                <c:pt idx="182">
                  <c:v>1.8649076841803631E-2</c:v>
                </c:pt>
                <c:pt idx="183">
                  <c:v>1.8841596841803629E-2</c:v>
                </c:pt>
                <c:pt idx="184">
                  <c:v>1.907271684180363E-2</c:v>
                </c:pt>
                <c:pt idx="185">
                  <c:v>1.9267716841803631E-2</c:v>
                </c:pt>
                <c:pt idx="186">
                  <c:v>1.9493636841803628E-2</c:v>
                </c:pt>
                <c:pt idx="187">
                  <c:v>1.969195684180363E-2</c:v>
                </c:pt>
                <c:pt idx="188">
                  <c:v>1.9882596841803629E-2</c:v>
                </c:pt>
                <c:pt idx="189">
                  <c:v>2.0095076841803627E-2</c:v>
                </c:pt>
                <c:pt idx="190">
                  <c:v>2.0293276841803629E-2</c:v>
                </c:pt>
                <c:pt idx="191">
                  <c:v>2.0501396841803628E-2</c:v>
                </c:pt>
                <c:pt idx="192">
                  <c:v>2.0700116841803628E-2</c:v>
                </c:pt>
                <c:pt idx="193">
                  <c:v>2.0898636841803628E-2</c:v>
                </c:pt>
                <c:pt idx="194">
                  <c:v>2.1108036841803627E-2</c:v>
                </c:pt>
                <c:pt idx="195">
                  <c:v>2.1315716841803625E-2</c:v>
                </c:pt>
                <c:pt idx="196">
                  <c:v>2.1519916841803627E-2</c:v>
                </c:pt>
                <c:pt idx="197">
                  <c:v>2.1728876841803628E-2</c:v>
                </c:pt>
                <c:pt idx="198">
                  <c:v>2.1953876841803627E-2</c:v>
                </c:pt>
                <c:pt idx="199">
                  <c:v>2.2151916841803631E-2</c:v>
                </c:pt>
                <c:pt idx="200">
                  <c:v>2.2376676841803625E-2</c:v>
                </c:pt>
                <c:pt idx="201">
                  <c:v>2.2600636841803627E-2</c:v>
                </c:pt>
                <c:pt idx="202">
                  <c:v>2.2803116841803629E-2</c:v>
                </c:pt>
                <c:pt idx="203">
                  <c:v>2.3005356841803624E-2</c:v>
                </c:pt>
                <c:pt idx="204">
                  <c:v>2.320299684180363E-2</c:v>
                </c:pt>
                <c:pt idx="205">
                  <c:v>2.3426956841803629E-2</c:v>
                </c:pt>
                <c:pt idx="206">
                  <c:v>2.3629476841803627E-2</c:v>
                </c:pt>
                <c:pt idx="207">
                  <c:v>2.3829956841803626E-2</c:v>
                </c:pt>
                <c:pt idx="208">
                  <c:v>2.4035036841803626E-2</c:v>
                </c:pt>
                <c:pt idx="209">
                  <c:v>2.4262916841803629E-2</c:v>
                </c:pt>
                <c:pt idx="210">
                  <c:v>2.4471196841803627E-2</c:v>
                </c:pt>
                <c:pt idx="211">
                  <c:v>2.4660036841803627E-2</c:v>
                </c:pt>
                <c:pt idx="212">
                  <c:v>2.487271684180363E-2</c:v>
                </c:pt>
                <c:pt idx="213">
                  <c:v>2.5077036841803627E-2</c:v>
                </c:pt>
                <c:pt idx="214">
                  <c:v>2.529975684180363E-2</c:v>
                </c:pt>
                <c:pt idx="215">
                  <c:v>2.549483684180363E-2</c:v>
                </c:pt>
                <c:pt idx="216">
                  <c:v>2.5696716841803625E-2</c:v>
                </c:pt>
                <c:pt idx="217">
                  <c:v>2.5909676841803626E-2</c:v>
                </c:pt>
                <c:pt idx="218">
                  <c:v>2.6109356841803627E-2</c:v>
                </c:pt>
                <c:pt idx="219">
                  <c:v>2.633091684180363E-2</c:v>
                </c:pt>
                <c:pt idx="220">
                  <c:v>2.6551516841803628E-2</c:v>
                </c:pt>
                <c:pt idx="221">
                  <c:v>2.675375684180363E-2</c:v>
                </c:pt>
                <c:pt idx="222">
                  <c:v>2.6988236841803629E-2</c:v>
                </c:pt>
                <c:pt idx="223">
                  <c:v>2.7218756841803627E-2</c:v>
                </c:pt>
                <c:pt idx="224">
                  <c:v>2.7422036841803631E-2</c:v>
                </c:pt>
                <c:pt idx="225">
                  <c:v>2.7645716841803628E-2</c:v>
                </c:pt>
                <c:pt idx="226">
                  <c:v>2.7836596841803628E-2</c:v>
                </c:pt>
                <c:pt idx="227">
                  <c:v>2.8045076841803625E-2</c:v>
                </c:pt>
                <c:pt idx="228">
                  <c:v>2.823651684180363E-2</c:v>
                </c:pt>
                <c:pt idx="229">
                  <c:v>2.8452316841803625E-2</c:v>
                </c:pt>
                <c:pt idx="230">
                  <c:v>2.8651396841803626E-2</c:v>
                </c:pt>
                <c:pt idx="231">
                  <c:v>2.8881836841803628E-2</c:v>
                </c:pt>
                <c:pt idx="232">
                  <c:v>2.9115396841803629E-2</c:v>
                </c:pt>
                <c:pt idx="233">
                  <c:v>2.9337876841803626E-2</c:v>
                </c:pt>
                <c:pt idx="234">
                  <c:v>2.955907684180363E-2</c:v>
                </c:pt>
                <c:pt idx="235">
                  <c:v>2.9753876841803625E-2</c:v>
                </c:pt>
                <c:pt idx="236">
                  <c:v>2.9964716841803626E-2</c:v>
                </c:pt>
                <c:pt idx="237">
                  <c:v>3.0162196841803626E-2</c:v>
                </c:pt>
                <c:pt idx="238">
                  <c:v>3.039103684180363E-2</c:v>
                </c:pt>
                <c:pt idx="239">
                  <c:v>3.0589676841803626E-2</c:v>
                </c:pt>
                <c:pt idx="240">
                  <c:v>3.0799636841803629E-2</c:v>
                </c:pt>
                <c:pt idx="241">
                  <c:v>3.1008076841803626E-2</c:v>
                </c:pt>
                <c:pt idx="242">
                  <c:v>3.1211996841803629E-2</c:v>
                </c:pt>
                <c:pt idx="243">
                  <c:v>3.1418396841803628E-2</c:v>
                </c:pt>
                <c:pt idx="244">
                  <c:v>3.161427684180363E-2</c:v>
                </c:pt>
                <c:pt idx="245">
                  <c:v>3.1842836841803626E-2</c:v>
                </c:pt>
                <c:pt idx="246">
                  <c:v>3.2038956841803627E-2</c:v>
                </c:pt>
                <c:pt idx="247">
                  <c:v>3.2237916841803632E-2</c:v>
                </c:pt>
                <c:pt idx="248">
                  <c:v>3.2434356841803631E-2</c:v>
                </c:pt>
                <c:pt idx="249">
                  <c:v>3.2667556841803627E-2</c:v>
                </c:pt>
                <c:pt idx="250">
                  <c:v>3.2883996841803625E-2</c:v>
                </c:pt>
                <c:pt idx="251">
                  <c:v>3.3084036841803631E-2</c:v>
                </c:pt>
                <c:pt idx="252">
                  <c:v>3.3292516841803628E-2</c:v>
                </c:pt>
                <c:pt idx="253">
                  <c:v>3.3489276841803625E-2</c:v>
                </c:pt>
                <c:pt idx="254">
                  <c:v>3.3718156841803626E-2</c:v>
                </c:pt>
                <c:pt idx="255">
                  <c:v>3.3940396841803631E-2</c:v>
                </c:pt>
                <c:pt idx="256">
                  <c:v>3.4155236841803632E-2</c:v>
                </c:pt>
                <c:pt idx="257">
                  <c:v>3.4365516841803626E-2</c:v>
                </c:pt>
                <c:pt idx="258">
                  <c:v>3.4567716841803625E-2</c:v>
                </c:pt>
                <c:pt idx="259">
                  <c:v>3.4768316841803627E-2</c:v>
                </c:pt>
                <c:pt idx="260">
                  <c:v>3.4974156841803626E-2</c:v>
                </c:pt>
                <c:pt idx="261">
                  <c:v>3.5184396841803627E-2</c:v>
                </c:pt>
                <c:pt idx="262">
                  <c:v>3.5398996841803629E-2</c:v>
                </c:pt>
                <c:pt idx="263">
                  <c:v>3.5595716841803626E-2</c:v>
                </c:pt>
                <c:pt idx="264">
                  <c:v>3.5813236841803625E-2</c:v>
                </c:pt>
                <c:pt idx="265">
                  <c:v>3.6013836841803627E-2</c:v>
                </c:pt>
                <c:pt idx="266">
                  <c:v>3.6225716841803625E-2</c:v>
                </c:pt>
                <c:pt idx="267">
                  <c:v>3.6419116841803628E-2</c:v>
                </c:pt>
                <c:pt idx="268">
                  <c:v>3.6634876841803631E-2</c:v>
                </c:pt>
                <c:pt idx="269">
                  <c:v>3.6836316841803628E-2</c:v>
                </c:pt>
                <c:pt idx="270">
                  <c:v>3.7070916841803629E-2</c:v>
                </c:pt>
                <c:pt idx="271">
                  <c:v>3.7271956841803629E-2</c:v>
                </c:pt>
                <c:pt idx="272">
                  <c:v>3.7486596841803631E-2</c:v>
                </c:pt>
                <c:pt idx="273">
                  <c:v>3.768767684180363E-2</c:v>
                </c:pt>
                <c:pt idx="274">
                  <c:v>3.790259684180363E-2</c:v>
                </c:pt>
                <c:pt idx="275">
                  <c:v>3.8107436841803628E-2</c:v>
                </c:pt>
                <c:pt idx="276">
                  <c:v>3.8327676841803625E-2</c:v>
                </c:pt>
                <c:pt idx="277">
                  <c:v>3.855587684180363E-2</c:v>
                </c:pt>
                <c:pt idx="278">
                  <c:v>3.8748316841803632E-2</c:v>
                </c:pt>
                <c:pt idx="279">
                  <c:v>3.8983956841803627E-2</c:v>
                </c:pt>
                <c:pt idx="280">
                  <c:v>3.9209636841803633E-2</c:v>
                </c:pt>
                <c:pt idx="281">
                  <c:v>3.9429676841803631E-2</c:v>
                </c:pt>
                <c:pt idx="282">
                  <c:v>3.9626876841803632E-2</c:v>
                </c:pt>
                <c:pt idx="283">
                  <c:v>3.9837676841803629E-2</c:v>
                </c:pt>
                <c:pt idx="284">
                  <c:v>4.0034516841803633E-2</c:v>
                </c:pt>
                <c:pt idx="285">
                  <c:v>4.0246836841803628E-2</c:v>
                </c:pt>
                <c:pt idx="286">
                  <c:v>4.0471236841803628E-2</c:v>
                </c:pt>
                <c:pt idx="287">
                  <c:v>4.0685636841803631E-2</c:v>
                </c:pt>
                <c:pt idx="288">
                  <c:v>4.0894836841803624E-2</c:v>
                </c:pt>
                <c:pt idx="289">
                  <c:v>4.1111236841803629E-2</c:v>
                </c:pt>
                <c:pt idx="290">
                  <c:v>4.1324036841803628E-2</c:v>
                </c:pt>
                <c:pt idx="291">
                  <c:v>4.1558036841803626E-2</c:v>
                </c:pt>
                <c:pt idx="292">
                  <c:v>4.1762436841803627E-2</c:v>
                </c:pt>
                <c:pt idx="293">
                  <c:v>4.1992436841803628E-2</c:v>
                </c:pt>
                <c:pt idx="294">
                  <c:v>4.2215636841803628E-2</c:v>
                </c:pt>
                <c:pt idx="295">
                  <c:v>4.2416836841803633E-2</c:v>
                </c:pt>
                <c:pt idx="296">
                  <c:v>4.2672836841803632E-2</c:v>
                </c:pt>
                <c:pt idx="297">
                  <c:v>4.2904836841803629E-2</c:v>
                </c:pt>
                <c:pt idx="298">
                  <c:v>4.3110836841803633E-2</c:v>
                </c:pt>
                <c:pt idx="299">
                  <c:v>4.3321636841803624E-2</c:v>
                </c:pt>
                <c:pt idx="300">
                  <c:v>4.3526036841803624E-2</c:v>
                </c:pt>
                <c:pt idx="301">
                  <c:v>4.3742036841803625E-2</c:v>
                </c:pt>
                <c:pt idx="302">
                  <c:v>4.3947636841803632E-2</c:v>
                </c:pt>
                <c:pt idx="303">
                  <c:v>4.4178836841803626E-2</c:v>
                </c:pt>
                <c:pt idx="304">
                  <c:v>4.4395636841803629E-2</c:v>
                </c:pt>
                <c:pt idx="305">
                  <c:v>4.4618436841803631E-2</c:v>
                </c:pt>
                <c:pt idx="306">
                  <c:v>4.4824036841803624E-2</c:v>
                </c:pt>
                <c:pt idx="307">
                  <c:v>4.5047236841803624E-2</c:v>
                </c:pt>
                <c:pt idx="308">
                  <c:v>4.5252836841803631E-2</c:v>
                </c:pt>
                <c:pt idx="309">
                  <c:v>4.5457636841803629E-2</c:v>
                </c:pt>
                <c:pt idx="310">
                  <c:v>4.5700436841803631E-2</c:v>
                </c:pt>
                <c:pt idx="311">
                  <c:v>4.5933636841803634E-2</c:v>
                </c:pt>
                <c:pt idx="312">
                  <c:v>4.6175636841803626E-2</c:v>
                </c:pt>
                <c:pt idx="313">
                  <c:v>4.6394436841803631E-2</c:v>
                </c:pt>
                <c:pt idx="314">
                  <c:v>4.6598436841803627E-2</c:v>
                </c:pt>
                <c:pt idx="315">
                  <c:v>4.6808836841803626E-2</c:v>
                </c:pt>
                <c:pt idx="316">
                  <c:v>4.7049236841803628E-2</c:v>
                </c:pt>
                <c:pt idx="317">
                  <c:v>4.7260836841803627E-2</c:v>
                </c:pt>
                <c:pt idx="318">
                  <c:v>4.748123684180363E-2</c:v>
                </c:pt>
                <c:pt idx="319">
                  <c:v>4.7702436841803628E-2</c:v>
                </c:pt>
                <c:pt idx="320">
                  <c:v>4.7914436841803631E-2</c:v>
                </c:pt>
                <c:pt idx="321">
                  <c:v>4.8123636841803624E-2</c:v>
                </c:pt>
                <c:pt idx="322">
                  <c:v>4.8355636841803627E-2</c:v>
                </c:pt>
                <c:pt idx="323">
                  <c:v>4.8595236841803627E-2</c:v>
                </c:pt>
                <c:pt idx="324">
                  <c:v>4.8836036841803626E-2</c:v>
                </c:pt>
                <c:pt idx="325">
                  <c:v>4.9052436841803625E-2</c:v>
                </c:pt>
                <c:pt idx="326">
                  <c:v>4.9276036841803622E-2</c:v>
                </c:pt>
                <c:pt idx="327">
                  <c:v>4.9484436841803633E-2</c:v>
                </c:pt>
                <c:pt idx="328">
                  <c:v>4.9695236841803631E-2</c:v>
                </c:pt>
                <c:pt idx="329">
                  <c:v>4.9914836841803624E-2</c:v>
                </c:pt>
                <c:pt idx="330">
                  <c:v>5.0133236841803624E-2</c:v>
                </c:pt>
                <c:pt idx="331">
                  <c:v>5.0383236841803632E-2</c:v>
                </c:pt>
                <c:pt idx="332">
                  <c:v>5.060083684180363E-2</c:v>
                </c:pt>
                <c:pt idx="333">
                  <c:v>5.0838836841803632E-2</c:v>
                </c:pt>
                <c:pt idx="334">
                  <c:v>5.1049236841803625E-2</c:v>
                </c:pt>
                <c:pt idx="335">
                  <c:v>5.1267636841803625E-2</c:v>
                </c:pt>
                <c:pt idx="336">
                  <c:v>5.148763684180363E-2</c:v>
                </c:pt>
                <c:pt idx="337">
                  <c:v>5.1724436841803625E-2</c:v>
                </c:pt>
                <c:pt idx="338">
                  <c:v>5.1940036841803622E-2</c:v>
                </c:pt>
                <c:pt idx="339">
                  <c:v>5.2172836841803634E-2</c:v>
                </c:pt>
                <c:pt idx="340">
                  <c:v>5.2391636841803625E-2</c:v>
                </c:pt>
                <c:pt idx="341">
                  <c:v>5.2604436841803624E-2</c:v>
                </c:pt>
                <c:pt idx="342">
                  <c:v>5.2868036841803627E-2</c:v>
                </c:pt>
                <c:pt idx="343">
                  <c:v>5.3065236841803622E-2</c:v>
                </c:pt>
                <c:pt idx="344">
                  <c:v>5.3303236841803631E-2</c:v>
                </c:pt>
                <c:pt idx="345">
                  <c:v>5.3527636841803623E-2</c:v>
                </c:pt>
                <c:pt idx="346">
                  <c:v>5.3760036841803631E-2</c:v>
                </c:pt>
                <c:pt idx="347">
                  <c:v>5.4010436841803629E-2</c:v>
                </c:pt>
                <c:pt idx="348">
                  <c:v>5.422283684180363E-2</c:v>
                </c:pt>
                <c:pt idx="349">
                  <c:v>5.4471236841803626E-2</c:v>
                </c:pt>
                <c:pt idx="350">
                  <c:v>5.4676036841803624E-2</c:v>
                </c:pt>
                <c:pt idx="351">
                  <c:v>5.4916436841803626E-2</c:v>
                </c:pt>
                <c:pt idx="352">
                  <c:v>5.5130436841803625E-2</c:v>
                </c:pt>
                <c:pt idx="353">
                  <c:v>5.5346436841803633E-2</c:v>
                </c:pt>
                <c:pt idx="354">
                  <c:v>5.5570836841803625E-2</c:v>
                </c:pt>
                <c:pt idx="355">
                  <c:v>5.5801236841803624E-2</c:v>
                </c:pt>
                <c:pt idx="356">
                  <c:v>5.6060036841803627E-2</c:v>
                </c:pt>
                <c:pt idx="357">
                  <c:v>5.6252036841803632E-2</c:v>
                </c:pt>
                <c:pt idx="358">
                  <c:v>5.6484436841803626E-2</c:v>
                </c:pt>
                <c:pt idx="359">
                  <c:v>5.6724036841803632E-2</c:v>
                </c:pt>
                <c:pt idx="360">
                  <c:v>5.6952436841803629E-2</c:v>
                </c:pt>
                <c:pt idx="361">
                  <c:v>5.7194436841803628E-2</c:v>
                </c:pt>
                <c:pt idx="362">
                  <c:v>5.7426036841803627E-2</c:v>
                </c:pt>
                <c:pt idx="363">
                  <c:v>5.7672436841803627E-2</c:v>
                </c:pt>
                <c:pt idx="364">
                  <c:v>5.7896836841803634E-2</c:v>
                </c:pt>
                <c:pt idx="365">
                  <c:v>5.8122836841803631E-2</c:v>
                </c:pt>
                <c:pt idx="366">
                  <c:v>5.8377236841803626E-2</c:v>
                </c:pt>
                <c:pt idx="367">
                  <c:v>5.8603636841803627E-2</c:v>
                </c:pt>
                <c:pt idx="368">
                  <c:v>5.8840836841803627E-2</c:v>
                </c:pt>
                <c:pt idx="369">
                  <c:v>5.9062036841803625E-2</c:v>
                </c:pt>
                <c:pt idx="370">
                  <c:v>5.929723684180363E-2</c:v>
                </c:pt>
                <c:pt idx="371">
                  <c:v>5.9522036841803627E-2</c:v>
                </c:pt>
                <c:pt idx="372">
                  <c:v>5.9741636841803628E-2</c:v>
                </c:pt>
                <c:pt idx="373">
                  <c:v>5.9979236841803632E-2</c:v>
                </c:pt>
                <c:pt idx="374">
                  <c:v>6.0239236841803628E-2</c:v>
                </c:pt>
                <c:pt idx="375">
                  <c:v>6.0439236841803627E-2</c:v>
                </c:pt>
                <c:pt idx="376">
                  <c:v>6.0684836841803626E-2</c:v>
                </c:pt>
                <c:pt idx="377">
                  <c:v>6.0910036841803628E-2</c:v>
                </c:pt>
                <c:pt idx="378">
                  <c:v>6.1146436841803632E-2</c:v>
                </c:pt>
                <c:pt idx="379">
                  <c:v>6.1378436841803635E-2</c:v>
                </c:pt>
                <c:pt idx="380">
                  <c:v>6.160763684180362E-2</c:v>
                </c:pt>
                <c:pt idx="381">
                  <c:v>6.1842436841803627E-2</c:v>
                </c:pt>
                <c:pt idx="382">
                  <c:v>6.2091236841803628E-2</c:v>
                </c:pt>
                <c:pt idx="383">
                  <c:v>6.2332836841803629E-2</c:v>
                </c:pt>
                <c:pt idx="384">
                  <c:v>6.2583636841803625E-2</c:v>
                </c:pt>
                <c:pt idx="385">
                  <c:v>6.2840036841803629E-2</c:v>
                </c:pt>
                <c:pt idx="386">
                  <c:v>6.3053636841803623E-2</c:v>
                </c:pt>
                <c:pt idx="387">
                  <c:v>6.3314436841803629E-2</c:v>
                </c:pt>
                <c:pt idx="388">
                  <c:v>6.3560436841803625E-2</c:v>
                </c:pt>
                <c:pt idx="389">
                  <c:v>6.380483684180363E-2</c:v>
                </c:pt>
                <c:pt idx="390">
                  <c:v>6.4046036841803627E-2</c:v>
                </c:pt>
                <c:pt idx="391">
                  <c:v>6.4280036841803626E-2</c:v>
                </c:pt>
                <c:pt idx="392">
                  <c:v>6.4524436841803631E-2</c:v>
                </c:pt>
                <c:pt idx="393">
                  <c:v>6.4752436841803623E-2</c:v>
                </c:pt>
                <c:pt idx="394">
                  <c:v>6.4988836841803635E-2</c:v>
                </c:pt>
                <c:pt idx="395">
                  <c:v>6.521803684180362E-2</c:v>
                </c:pt>
                <c:pt idx="396">
                  <c:v>6.5472836841803633E-2</c:v>
                </c:pt>
                <c:pt idx="397">
                  <c:v>6.5732436841803632E-2</c:v>
                </c:pt>
                <c:pt idx="398">
                  <c:v>6.5989636841803631E-2</c:v>
                </c:pt>
                <c:pt idx="399">
                  <c:v>6.6228436841803628E-2</c:v>
                </c:pt>
                <c:pt idx="400">
                  <c:v>6.6465236841803638E-2</c:v>
                </c:pt>
                <c:pt idx="401">
                  <c:v>6.6690436841803619E-2</c:v>
                </c:pt>
                <c:pt idx="402">
                  <c:v>6.6937636841803622E-2</c:v>
                </c:pt>
                <c:pt idx="403">
                  <c:v>6.7180036841803625E-2</c:v>
                </c:pt>
                <c:pt idx="404">
                  <c:v>6.7418836841803623E-2</c:v>
                </c:pt>
                <c:pt idx="405">
                  <c:v>6.7655236841803634E-2</c:v>
                </c:pt>
                <c:pt idx="406">
                  <c:v>6.7916036841803626E-2</c:v>
                </c:pt>
                <c:pt idx="407">
                  <c:v>6.8145236841803625E-2</c:v>
                </c:pt>
                <c:pt idx="408">
                  <c:v>6.8398436841803634E-2</c:v>
                </c:pt>
                <c:pt idx="409">
                  <c:v>6.8663636841803627E-2</c:v>
                </c:pt>
                <c:pt idx="410">
                  <c:v>6.8892436841803628E-2</c:v>
                </c:pt>
                <c:pt idx="411">
                  <c:v>6.9154836841803624E-2</c:v>
                </c:pt>
                <c:pt idx="412">
                  <c:v>6.9398036841803623E-2</c:v>
                </c:pt>
                <c:pt idx="413">
                  <c:v>6.9638436841803625E-2</c:v>
                </c:pt>
                <c:pt idx="414">
                  <c:v>6.9880436841803617E-2</c:v>
                </c:pt>
                <c:pt idx="415">
                  <c:v>7.0142436841803629E-2</c:v>
                </c:pt>
                <c:pt idx="416">
                  <c:v>7.0380436841803631E-2</c:v>
                </c:pt>
                <c:pt idx="417">
                  <c:v>7.062603684180363E-2</c:v>
                </c:pt>
                <c:pt idx="418">
                  <c:v>7.0870836841803633E-2</c:v>
                </c:pt>
                <c:pt idx="419">
                  <c:v>7.1110836841803624E-2</c:v>
                </c:pt>
                <c:pt idx="420">
                  <c:v>7.1350836841803628E-2</c:v>
                </c:pt>
                <c:pt idx="421">
                  <c:v>7.1604036841803623E-2</c:v>
                </c:pt>
                <c:pt idx="422">
                  <c:v>7.1844036841803627E-2</c:v>
                </c:pt>
                <c:pt idx="423">
                  <c:v>7.2100436841803631E-2</c:v>
                </c:pt>
                <c:pt idx="424">
                  <c:v>7.233883684180363E-2</c:v>
                </c:pt>
                <c:pt idx="425">
                  <c:v>7.2588436841803633E-2</c:v>
                </c:pt>
                <c:pt idx="426">
                  <c:v>7.2835636841803636E-2</c:v>
                </c:pt>
                <c:pt idx="427">
                  <c:v>7.3108836841803623E-2</c:v>
                </c:pt>
                <c:pt idx="428">
                  <c:v>7.3344436841803626E-2</c:v>
                </c:pt>
                <c:pt idx="429">
                  <c:v>7.358843684180362E-2</c:v>
                </c:pt>
                <c:pt idx="430">
                  <c:v>7.3838036841803623E-2</c:v>
                </c:pt>
                <c:pt idx="431">
                  <c:v>7.4081236841803622E-2</c:v>
                </c:pt>
                <c:pt idx="432" formatCode="General">
                  <c:v>7.4355236841803632E-2</c:v>
                </c:pt>
                <c:pt idx="433" formatCode="General">
                  <c:v>7.4618436841803637E-2</c:v>
                </c:pt>
                <c:pt idx="434" formatCode="General">
                  <c:v>7.4878836841803631E-2</c:v>
                </c:pt>
                <c:pt idx="435" formatCode="General">
                  <c:v>7.5154436841803618E-2</c:v>
                </c:pt>
                <c:pt idx="436" formatCode="General">
                  <c:v>7.5395236841803631E-2</c:v>
                </c:pt>
                <c:pt idx="437" formatCode="General">
                  <c:v>7.5631636841803629E-2</c:v>
                </c:pt>
                <c:pt idx="438" formatCode="General">
                  <c:v>7.5877636841803625E-2</c:v>
                </c:pt>
                <c:pt idx="439" formatCode="General">
                  <c:v>7.6132036841803627E-2</c:v>
                </c:pt>
                <c:pt idx="440" formatCode="General">
                  <c:v>7.6380436841803623E-2</c:v>
                </c:pt>
                <c:pt idx="441" formatCode="General">
                  <c:v>7.6622436841803629E-2</c:v>
                </c:pt>
                <c:pt idx="442" formatCode="General">
                  <c:v>7.6903636841803624E-2</c:v>
                </c:pt>
                <c:pt idx="443" formatCode="General">
                  <c:v>7.7153636841803624E-2</c:v>
                </c:pt>
                <c:pt idx="444" formatCode="General">
                  <c:v>7.7423636841803631E-2</c:v>
                </c:pt>
                <c:pt idx="445" formatCode="General">
                  <c:v>7.7701636841803631E-2</c:v>
                </c:pt>
                <c:pt idx="446" formatCode="General">
                  <c:v>7.7938836841803638E-2</c:v>
                </c:pt>
                <c:pt idx="447" formatCode="General">
                  <c:v>7.8191636841803622E-2</c:v>
                </c:pt>
                <c:pt idx="448" formatCode="General">
                  <c:v>7.8447636841803628E-2</c:v>
                </c:pt>
                <c:pt idx="449" formatCode="General">
                  <c:v>7.8705636841803622E-2</c:v>
                </c:pt>
                <c:pt idx="450" formatCode="General">
                  <c:v>7.8946436841803622E-2</c:v>
                </c:pt>
                <c:pt idx="451" formatCode="General">
                  <c:v>7.9186436841803626E-2</c:v>
                </c:pt>
                <c:pt idx="452" formatCode="General">
                  <c:v>7.947243684180362E-2</c:v>
                </c:pt>
                <c:pt idx="453" formatCode="General">
                  <c:v>7.972483684180362E-2</c:v>
                </c:pt>
                <c:pt idx="454" formatCode="General">
                  <c:v>7.9976036841803627E-2</c:v>
                </c:pt>
                <c:pt idx="455" formatCode="General">
                  <c:v>8.0213236841803648E-2</c:v>
                </c:pt>
                <c:pt idx="456" formatCode="General">
                  <c:v>8.0506436841803627E-2</c:v>
                </c:pt>
                <c:pt idx="457" formatCode="General">
                  <c:v>8.0755236841803649E-2</c:v>
                </c:pt>
                <c:pt idx="458" formatCode="General">
                  <c:v>8.1026436841803648E-2</c:v>
                </c:pt>
                <c:pt idx="459" formatCode="General">
                  <c:v>8.1297636841803647E-2</c:v>
                </c:pt>
                <c:pt idx="460" formatCode="General">
                  <c:v>8.1538836841803644E-2</c:v>
                </c:pt>
                <c:pt idx="461" formatCode="General">
                  <c:v>8.1822836841803637E-2</c:v>
                </c:pt>
                <c:pt idx="462" formatCode="General">
                  <c:v>8.2074836841803639E-2</c:v>
                </c:pt>
                <c:pt idx="463" formatCode="General">
                  <c:v>8.2335636841803644E-2</c:v>
                </c:pt>
                <c:pt idx="464" formatCode="General">
                  <c:v>8.2592436841803632E-2</c:v>
                </c:pt>
                <c:pt idx="465" formatCode="General">
                  <c:v>8.2826836841803642E-2</c:v>
                </c:pt>
                <c:pt idx="466" formatCode="General">
                  <c:v>8.3100036841803643E-2</c:v>
                </c:pt>
                <c:pt idx="467" formatCode="General">
                  <c:v>8.3378836841803639E-2</c:v>
                </c:pt>
                <c:pt idx="468" formatCode="General">
                  <c:v>8.3630836841803641E-2</c:v>
                </c:pt>
                <c:pt idx="469" formatCode="General">
                  <c:v>8.3887636841803628E-2</c:v>
                </c:pt>
                <c:pt idx="470" formatCode="General">
                  <c:v>8.4150036841803638E-2</c:v>
                </c:pt>
                <c:pt idx="471" formatCode="General">
                  <c:v>8.4424436841803632E-2</c:v>
                </c:pt>
                <c:pt idx="472" formatCode="General">
                  <c:v>8.4692436841803651E-2</c:v>
                </c:pt>
                <c:pt idx="473" formatCode="General">
                  <c:v>8.4930036841803641E-2</c:v>
                </c:pt>
                <c:pt idx="474" formatCode="General">
                  <c:v>8.5181636841803632E-2</c:v>
                </c:pt>
                <c:pt idx="475" formatCode="General">
                  <c:v>8.5440836841803647E-2</c:v>
                </c:pt>
                <c:pt idx="476" formatCode="General">
                  <c:v>8.5721236841803633E-2</c:v>
                </c:pt>
                <c:pt idx="477" formatCode="General">
                  <c:v>8.5995636841803641E-2</c:v>
                </c:pt>
                <c:pt idx="478" formatCode="General">
                  <c:v>8.6248036841803641E-2</c:v>
                </c:pt>
                <c:pt idx="479" formatCode="General">
                  <c:v>8.6504836841803628E-2</c:v>
                </c:pt>
                <c:pt idx="480" formatCode="General">
                  <c:v>8.6761236841803646E-2</c:v>
                </c:pt>
                <c:pt idx="481" formatCode="General">
                  <c:v>8.7026836841803637E-2</c:v>
                </c:pt>
                <c:pt idx="482" formatCode="General">
                  <c:v>8.7268036841803648E-2</c:v>
                </c:pt>
                <c:pt idx="483" formatCode="General">
                  <c:v>8.7546436841803632E-2</c:v>
                </c:pt>
                <c:pt idx="484" formatCode="General">
                  <c:v>8.7831636841803645E-2</c:v>
                </c:pt>
                <c:pt idx="485" formatCode="General">
                  <c:v>8.8094836841803636E-2</c:v>
                </c:pt>
                <c:pt idx="486" formatCode="General">
                  <c:v>8.8369236841803644E-2</c:v>
                </c:pt>
                <c:pt idx="487" formatCode="General">
                  <c:v>8.8626436841803644E-2</c:v>
                </c:pt>
                <c:pt idx="488" formatCode="General">
                  <c:v>8.8882836841803634E-2</c:v>
                </c:pt>
                <c:pt idx="489" formatCode="General">
                  <c:v>8.9139236841803637E-2</c:v>
                </c:pt>
                <c:pt idx="490" formatCode="General">
                  <c:v>8.9402036841803645E-2</c:v>
                </c:pt>
                <c:pt idx="491" formatCode="General">
                  <c:v>8.9668836841803629E-2</c:v>
                </c:pt>
                <c:pt idx="492" formatCode="General">
                  <c:v>8.992323684180363E-2</c:v>
                </c:pt>
                <c:pt idx="493" formatCode="General">
                  <c:v>9.0213636841803627E-2</c:v>
                </c:pt>
                <c:pt idx="494" formatCode="General">
                  <c:v>9.0472836841803642E-2</c:v>
                </c:pt>
                <c:pt idx="495" formatCode="General">
                  <c:v>9.0717236841803647E-2</c:v>
                </c:pt>
                <c:pt idx="496" formatCode="General">
                  <c:v>9.0978036841803625E-2</c:v>
                </c:pt>
                <c:pt idx="497" formatCode="General">
                  <c:v>9.1216036841803641E-2</c:v>
                </c:pt>
                <c:pt idx="498" formatCode="General">
                  <c:v>9.1473636841803638E-2</c:v>
                </c:pt>
                <c:pt idx="499" formatCode="General">
                  <c:v>9.1732436841803627E-2</c:v>
                </c:pt>
                <c:pt idx="500" formatCode="General">
                  <c:v>9.2006836841803635E-2</c:v>
                </c:pt>
                <c:pt idx="501" formatCode="General">
                  <c:v>9.2288036841803631E-2</c:v>
                </c:pt>
                <c:pt idx="502" formatCode="General">
                  <c:v>9.2550836841803624E-2</c:v>
                </c:pt>
                <c:pt idx="503" formatCode="General">
                  <c:v>9.2800836841803638E-2</c:v>
                </c:pt>
                <c:pt idx="504" formatCode="General">
                  <c:v>9.3055636841803638E-2</c:v>
                </c:pt>
                <c:pt idx="505" formatCode="General">
                  <c:v>9.3337236841803631E-2</c:v>
                </c:pt>
                <c:pt idx="506" formatCode="General">
                  <c:v>9.3593236841803637E-2</c:v>
                </c:pt>
                <c:pt idx="507" formatCode="General">
                  <c:v>9.3857636841803635E-2</c:v>
                </c:pt>
                <c:pt idx="508" formatCode="General">
                  <c:v>9.4122836841803642E-2</c:v>
                </c:pt>
                <c:pt idx="509" formatCode="General">
                  <c:v>9.4368036841803629E-2</c:v>
                </c:pt>
                <c:pt idx="510" formatCode="General">
                  <c:v>9.4626836841803647E-2</c:v>
                </c:pt>
                <c:pt idx="511" formatCode="General">
                  <c:v>9.4912036841803646E-2</c:v>
                </c:pt>
                <c:pt idx="512" formatCode="General">
                  <c:v>9.5166436841803648E-2</c:v>
                </c:pt>
                <c:pt idx="513" formatCode="General">
                  <c:v>9.5424036841803644E-2</c:v>
                </c:pt>
                <c:pt idx="514" formatCode="General">
                  <c:v>9.5684436841803638E-2</c:v>
                </c:pt>
                <c:pt idx="515" formatCode="General">
                  <c:v>9.5963636841803646E-2</c:v>
                </c:pt>
                <c:pt idx="516" formatCode="General">
                  <c:v>9.6211236841803632E-2</c:v>
                </c:pt>
                <c:pt idx="517" formatCode="General">
                  <c:v>9.6485236841803629E-2</c:v>
                </c:pt>
                <c:pt idx="518" formatCode="General">
                  <c:v>9.675043684180365E-2</c:v>
                </c:pt>
                <c:pt idx="519" formatCode="General">
                  <c:v>9.7014836841803634E-2</c:v>
                </c:pt>
                <c:pt idx="520" formatCode="General">
                  <c:v>9.7272036841803633E-2</c:v>
                </c:pt>
                <c:pt idx="521" formatCode="General">
                  <c:v>9.7558836841803623E-2</c:v>
                </c:pt>
                <c:pt idx="522" formatCode="General">
                  <c:v>9.7806836841803635E-2</c:v>
                </c:pt>
                <c:pt idx="523" formatCode="General">
                  <c:v>9.8065636841803638E-2</c:v>
                </c:pt>
                <c:pt idx="524" formatCode="General">
                  <c:v>9.8316436841803634E-2</c:v>
                </c:pt>
                <c:pt idx="525" formatCode="General">
                  <c:v>9.8586036841803643E-2</c:v>
                </c:pt>
                <c:pt idx="526" formatCode="General">
                  <c:v>9.8832836841803648E-2</c:v>
                </c:pt>
                <c:pt idx="527" formatCode="General">
                  <c:v>9.9075636841803635E-2</c:v>
                </c:pt>
                <c:pt idx="528" formatCode="General">
                  <c:v>9.9337636841803634E-2</c:v>
                </c:pt>
                <c:pt idx="529" formatCode="General">
                  <c:v>9.9620036841803636E-2</c:v>
                </c:pt>
                <c:pt idx="530" formatCode="General">
                  <c:v>9.9881236841803639E-2</c:v>
                </c:pt>
                <c:pt idx="531" formatCode="General">
                  <c:v>0.10017523684180364</c:v>
                </c:pt>
                <c:pt idx="532" formatCode="General">
                  <c:v>0.10048603684180364</c:v>
                </c:pt>
                <c:pt idx="533" formatCode="General">
                  <c:v>0.10074763684180363</c:v>
                </c:pt>
                <c:pt idx="534" formatCode="General">
                  <c:v>0.10098803684180364</c:v>
                </c:pt>
                <c:pt idx="535" formatCode="General">
                  <c:v>0.10123723684180364</c:v>
                </c:pt>
                <c:pt idx="536" formatCode="General">
                  <c:v>0.10151083684180363</c:v>
                </c:pt>
                <c:pt idx="537" formatCode="General">
                  <c:v>0.10179083684180364</c:v>
                </c:pt>
                <c:pt idx="538" formatCode="General">
                  <c:v>0.10204123684180363</c:v>
                </c:pt>
                <c:pt idx="539" formatCode="General">
                  <c:v>0.10231483684180363</c:v>
                </c:pt>
                <c:pt idx="540" formatCode="General">
                  <c:v>0.10257883684180363</c:v>
                </c:pt>
                <c:pt idx="541" formatCode="General">
                  <c:v>0.10284363684180363</c:v>
                </c:pt>
                <c:pt idx="542" formatCode="General">
                  <c:v>0.10309963684180364</c:v>
                </c:pt>
                <c:pt idx="543" formatCode="General">
                  <c:v>0.10336443684180363</c:v>
                </c:pt>
                <c:pt idx="544" formatCode="General">
                  <c:v>0.10363763684180365</c:v>
                </c:pt>
                <c:pt idx="545" formatCode="General">
                  <c:v>0.10392243684180365</c:v>
                </c:pt>
                <c:pt idx="546" formatCode="General">
                  <c:v>0.10422883684180365</c:v>
                </c:pt>
                <c:pt idx="547" formatCode="General">
                  <c:v>0.10450883684180363</c:v>
                </c:pt>
                <c:pt idx="548" formatCode="General">
                  <c:v>0.10474043684180363</c:v>
                </c:pt>
                <c:pt idx="549" formatCode="General">
                  <c:v>0.10504203684180365</c:v>
                </c:pt>
                <c:pt idx="550" formatCode="General">
                  <c:v>0.10529243684180363</c:v>
                </c:pt>
                <c:pt idx="551" formatCode="General">
                  <c:v>0.10555763684180362</c:v>
                </c:pt>
                <c:pt idx="552" formatCode="General">
                  <c:v>0.10581123684180364</c:v>
                </c:pt>
                <c:pt idx="553" formatCode="General">
                  <c:v>0.10608603684180365</c:v>
                </c:pt>
                <c:pt idx="554" formatCode="General">
                  <c:v>0.10635123684180364</c:v>
                </c:pt>
                <c:pt idx="555" formatCode="General">
                  <c:v>0.10661403684180364</c:v>
                </c:pt>
                <c:pt idx="556" formatCode="General">
                  <c:v>0.10685523684180363</c:v>
                </c:pt>
                <c:pt idx="557" formatCode="General">
                  <c:v>0.10711043684180364</c:v>
                </c:pt>
                <c:pt idx="558" formatCode="General">
                  <c:v>0.10741043684180364</c:v>
                </c:pt>
                <c:pt idx="559" formatCode="General">
                  <c:v>0.10767283684180363</c:v>
                </c:pt>
                <c:pt idx="560" formatCode="General">
                  <c:v>0.10795043684180364</c:v>
                </c:pt>
                <c:pt idx="561" formatCode="General">
                  <c:v>0.10821563684180363</c:v>
                </c:pt>
                <c:pt idx="562" formatCode="General">
                  <c:v>0.10848123684180364</c:v>
                </c:pt>
                <c:pt idx="563" formatCode="General">
                  <c:v>0.10873963684180364</c:v>
                </c:pt>
                <c:pt idx="564" formatCode="General">
                  <c:v>0.10904123684180364</c:v>
                </c:pt>
                <c:pt idx="565" formatCode="General">
                  <c:v>0.10928523684180363</c:v>
                </c:pt>
                <c:pt idx="566" formatCode="General">
                  <c:v>0.10954283684180365</c:v>
                </c:pt>
                <c:pt idx="567" formatCode="General">
                  <c:v>0.10982883684180363</c:v>
                </c:pt>
                <c:pt idx="568" formatCode="General">
                  <c:v>0.11008563684180364</c:v>
                </c:pt>
                <c:pt idx="569" formatCode="General">
                  <c:v>0.11034363684180364</c:v>
                </c:pt>
                <c:pt idx="570" formatCode="General">
                  <c:v>0.11064323684180363</c:v>
                </c:pt>
                <c:pt idx="571" formatCode="General">
                  <c:v>0.11089563684180365</c:v>
                </c:pt>
                <c:pt idx="572" formatCode="General">
                  <c:v>0.11115643684180364</c:v>
                </c:pt>
                <c:pt idx="573" formatCode="General">
                  <c:v>0.11141323684180364</c:v>
                </c:pt>
                <c:pt idx="574" formatCode="General">
                  <c:v>0.11168083684180363</c:v>
                </c:pt>
                <c:pt idx="575" formatCode="General">
                  <c:v>0.11197403684180364</c:v>
                </c:pt>
                <c:pt idx="576" formatCode="General">
                  <c:v>0.11223683684180363</c:v>
                </c:pt>
                <c:pt idx="577" formatCode="General">
                  <c:v>0.11248523684180364</c:v>
                </c:pt>
                <c:pt idx="578" formatCode="General">
                  <c:v>0.11274803684180364</c:v>
                </c:pt>
                <c:pt idx="579" formatCode="General">
                  <c:v>0.11302203684180365</c:v>
                </c:pt>
                <c:pt idx="580" formatCode="General">
                  <c:v>0.11328163684180365</c:v>
                </c:pt>
                <c:pt idx="581" formatCode="General">
                  <c:v>0.11357803684180365</c:v>
                </c:pt>
                <c:pt idx="582" formatCode="General">
                  <c:v>0.11383883684180363</c:v>
                </c:pt>
                <c:pt idx="583" formatCode="General">
                  <c:v>0.11409843684180364</c:v>
                </c:pt>
                <c:pt idx="584" formatCode="General">
                  <c:v>0.11436203684180363</c:v>
                </c:pt>
                <c:pt idx="585" formatCode="General">
                  <c:v>0.11462363684180364</c:v>
                </c:pt>
                <c:pt idx="586" formatCode="General">
                  <c:v>0.11491563684180363</c:v>
                </c:pt>
                <c:pt idx="587" formatCode="General">
                  <c:v>0.11521043684180364</c:v>
                </c:pt>
                <c:pt idx="588" formatCode="General">
                  <c:v>0.11550643684180363</c:v>
                </c:pt>
              </c:numCache>
            </c:numRef>
          </c:xVal>
          <c:yVal>
            <c:numRef>
              <c:f>'46NTB9'!$I$22:$I$610</c:f>
              <c:numCache>
                <c:formatCode>0.000</c:formatCode>
                <c:ptCount val="589"/>
                <c:pt idx="0">
                  <c:v>7.4837367787621787</c:v>
                </c:pt>
                <c:pt idx="1">
                  <c:v>7.3608232359105612</c:v>
                </c:pt>
                <c:pt idx="2">
                  <c:v>7.2676623733285961</c:v>
                </c:pt>
                <c:pt idx="3">
                  <c:v>7.6054845436815928</c:v>
                </c:pt>
                <c:pt idx="4">
                  <c:v>8.1213666216790177</c:v>
                </c:pt>
                <c:pt idx="5">
                  <c:v>10.097309530762482</c:v>
                </c:pt>
                <c:pt idx="6">
                  <c:v>14.903507829244464</c:v>
                </c:pt>
                <c:pt idx="7">
                  <c:v>20.506388629393125</c:v>
                </c:pt>
                <c:pt idx="8">
                  <c:v>25.871146615390494</c:v>
                </c:pt>
                <c:pt idx="9">
                  <c:v>32.591349534558134</c:v>
                </c:pt>
                <c:pt idx="10">
                  <c:v>39.172419391817456</c:v>
                </c:pt>
                <c:pt idx="11">
                  <c:v>45.859372296918849</c:v>
                </c:pt>
                <c:pt idx="12">
                  <c:v>53.600948742685631</c:v>
                </c:pt>
                <c:pt idx="13">
                  <c:v>60.559629277983952</c:v>
                </c:pt>
                <c:pt idx="14">
                  <c:v>67.921263489847334</c:v>
                </c:pt>
                <c:pt idx="15">
                  <c:v>76.465402012938853</c:v>
                </c:pt>
                <c:pt idx="16">
                  <c:v>84.651190536871241</c:v>
                </c:pt>
                <c:pt idx="17">
                  <c:v>94.050908690204125</c:v>
                </c:pt>
                <c:pt idx="18">
                  <c:v>102.09376270244925</c:v>
                </c:pt>
                <c:pt idx="19">
                  <c:v>109.7544442969207</c:v>
                </c:pt>
                <c:pt idx="20">
                  <c:v>118.83940240855934</c:v>
                </c:pt>
                <c:pt idx="21">
                  <c:v>127.61517593817949</c:v>
                </c:pt>
                <c:pt idx="22">
                  <c:v>136.99563341263251</c:v>
                </c:pt>
                <c:pt idx="23">
                  <c:v>146.38115948679078</c:v>
                </c:pt>
                <c:pt idx="24">
                  <c:v>155.15034383679412</c:v>
                </c:pt>
                <c:pt idx="25">
                  <c:v>164.54296595053967</c:v>
                </c:pt>
                <c:pt idx="26">
                  <c:v>173.86209336855953</c:v>
                </c:pt>
                <c:pt idx="27">
                  <c:v>183.59228422267284</c:v>
                </c:pt>
                <c:pt idx="28">
                  <c:v>192.72539403151109</c:v>
                </c:pt>
                <c:pt idx="29">
                  <c:v>203.32738403492246</c:v>
                </c:pt>
                <c:pt idx="30">
                  <c:v>213.25170225774571</c:v>
                </c:pt>
                <c:pt idx="31">
                  <c:v>223.62509841445163</c:v>
                </c:pt>
                <c:pt idx="32">
                  <c:v>234.28487045450251</c:v>
                </c:pt>
                <c:pt idx="33">
                  <c:v>245.1235640641477</c:v>
                </c:pt>
                <c:pt idx="34">
                  <c:v>255.25822917473766</c:v>
                </c:pt>
                <c:pt idx="35">
                  <c:v>265.4471283021735</c:v>
                </c:pt>
                <c:pt idx="36">
                  <c:v>275.75412580274099</c:v>
                </c:pt>
                <c:pt idx="37">
                  <c:v>286.88578447534798</c:v>
                </c:pt>
                <c:pt idx="38">
                  <c:v>298.29875043159473</c:v>
                </c:pt>
                <c:pt idx="39">
                  <c:v>308.130820139783</c:v>
                </c:pt>
                <c:pt idx="40">
                  <c:v>318.45859889914186</c:v>
                </c:pt>
                <c:pt idx="41">
                  <c:v>330.28769689118735</c:v>
                </c:pt>
                <c:pt idx="42">
                  <c:v>340.10456080025995</c:v>
                </c:pt>
                <c:pt idx="43">
                  <c:v>350.6264669283288</c:v>
                </c:pt>
                <c:pt idx="44">
                  <c:v>361.36581598375165</c:v>
                </c:pt>
                <c:pt idx="45">
                  <c:v>371.5227829330446</c:v>
                </c:pt>
                <c:pt idx="46">
                  <c:v>383.49734973662987</c:v>
                </c:pt>
                <c:pt idx="47">
                  <c:v>393.76126413970303</c:v>
                </c:pt>
                <c:pt idx="48">
                  <c:v>405.53156637516787</c:v>
                </c:pt>
                <c:pt idx="49">
                  <c:v>416.16447483678104</c:v>
                </c:pt>
                <c:pt idx="50">
                  <c:v>426.4745134971717</c:v>
                </c:pt>
                <c:pt idx="51">
                  <c:v>438.73140130433785</c:v>
                </c:pt>
                <c:pt idx="52">
                  <c:v>449.31007574910518</c:v>
                </c:pt>
                <c:pt idx="53">
                  <c:v>460.16296143792493</c:v>
                </c:pt>
                <c:pt idx="54">
                  <c:v>471.56224217496759</c:v>
                </c:pt>
                <c:pt idx="55">
                  <c:v>481.7146473845259</c:v>
                </c:pt>
                <c:pt idx="56">
                  <c:v>491.94105414978037</c:v>
                </c:pt>
                <c:pt idx="57">
                  <c:v>503.22172965372084</c:v>
                </c:pt>
                <c:pt idx="58">
                  <c:v>513.26668054952836</c:v>
                </c:pt>
                <c:pt idx="59">
                  <c:v>523.55086935142242</c:v>
                </c:pt>
                <c:pt idx="60">
                  <c:v>533.48025617395092</c:v>
                </c:pt>
                <c:pt idx="61">
                  <c:v>543.52622078969944</c:v>
                </c:pt>
                <c:pt idx="62">
                  <c:v>553.98274198157105</c:v>
                </c:pt>
                <c:pt idx="63">
                  <c:v>563.20759344507383</c:v>
                </c:pt>
                <c:pt idx="64">
                  <c:v>573.78069243016535</c:v>
                </c:pt>
                <c:pt idx="65">
                  <c:v>585.98081192063296</c:v>
                </c:pt>
                <c:pt idx="66">
                  <c:v>596.17883452753824</c:v>
                </c:pt>
                <c:pt idx="67">
                  <c:v>606.82289390850303</c:v>
                </c:pt>
                <c:pt idx="68">
                  <c:v>616.7776237295576</c:v>
                </c:pt>
                <c:pt idx="69">
                  <c:v>627.5585353025632</c:v>
                </c:pt>
                <c:pt idx="70">
                  <c:v>639.04398223459475</c:v>
                </c:pt>
                <c:pt idx="71">
                  <c:v>648.57801828011588</c:v>
                </c:pt>
                <c:pt idx="72">
                  <c:v>660.29662079858758</c:v>
                </c:pt>
                <c:pt idx="73">
                  <c:v>670.3223110155152</c:v>
                </c:pt>
                <c:pt idx="74">
                  <c:v>680.19594324128639</c:v>
                </c:pt>
                <c:pt idx="75">
                  <c:v>691.19987320132179</c:v>
                </c:pt>
                <c:pt idx="76">
                  <c:v>700.76432084507428</c:v>
                </c:pt>
                <c:pt idx="77">
                  <c:v>710.76466806347582</c:v>
                </c:pt>
                <c:pt idx="78">
                  <c:v>720.99817086831763</c:v>
                </c:pt>
                <c:pt idx="79">
                  <c:v>732.16936461862542</c:v>
                </c:pt>
                <c:pt idx="80">
                  <c:v>741.27763828890807</c:v>
                </c:pt>
                <c:pt idx="81">
                  <c:v>752.01800106427197</c:v>
                </c:pt>
                <c:pt idx="82">
                  <c:v>762.17547487353545</c:v>
                </c:pt>
                <c:pt idx="83">
                  <c:v>773.38721742148482</c:v>
                </c:pt>
                <c:pt idx="84">
                  <c:v>782.42959929559959</c:v>
                </c:pt>
                <c:pt idx="85">
                  <c:v>792.26775132343414</c:v>
                </c:pt>
                <c:pt idx="86">
                  <c:v>803.03852569702951</c:v>
                </c:pt>
                <c:pt idx="87">
                  <c:v>814.06779865559088</c:v>
                </c:pt>
                <c:pt idx="88">
                  <c:v>823.87047048548891</c:v>
                </c:pt>
                <c:pt idx="89">
                  <c:v>835.08221303343828</c:v>
                </c:pt>
                <c:pt idx="90">
                  <c:v>845.03187425478779</c:v>
                </c:pt>
                <c:pt idx="91">
                  <c:v>855.47318964754368</c:v>
                </c:pt>
                <c:pt idx="92">
                  <c:v>866.50753120581044</c:v>
                </c:pt>
                <c:pt idx="93">
                  <c:v>875.90471505929065</c:v>
                </c:pt>
                <c:pt idx="94">
                  <c:v>885.57053469714754</c:v>
                </c:pt>
                <c:pt idx="95">
                  <c:v>895.44416692291873</c:v>
                </c:pt>
                <c:pt idx="96">
                  <c:v>905.16067255782798</c:v>
                </c:pt>
                <c:pt idx="97">
                  <c:v>916.44337550165051</c:v>
                </c:pt>
                <c:pt idx="98">
                  <c:v>925.34383658401896</c:v>
                </c:pt>
                <c:pt idx="99">
                  <c:v>935.8814553711743</c:v>
                </c:pt>
                <c:pt idx="100">
                  <c:v>944.98972904145683</c:v>
                </c:pt>
                <c:pt idx="101">
                  <c:v>954.15882590820195</c:v>
                </c:pt>
                <c:pt idx="102">
                  <c:v>963.55600976168228</c:v>
                </c:pt>
                <c:pt idx="103">
                  <c:v>972.27906985436823</c:v>
                </c:pt>
                <c:pt idx="104">
                  <c:v>980.76897436061392</c:v>
                </c:pt>
                <c:pt idx="105">
                  <c:v>988.5695493069494</c:v>
                </c:pt>
                <c:pt idx="106">
                  <c:v>997.63220557988518</c:v>
                </c:pt>
                <c:pt idx="107">
                  <c:v>1004.2365909957883</c:v>
                </c:pt>
                <c:pt idx="108">
                  <c:v>1011.5252373718967</c:v>
                </c:pt>
                <c:pt idx="109">
                  <c:v>1016.7864438659163</c:v>
                </c:pt>
                <c:pt idx="110">
                  <c:v>1022.5545103304581</c:v>
                </c:pt>
                <c:pt idx="111">
                  <c:v>1028.5455951820297</c:v>
                </c:pt>
                <c:pt idx="112">
                  <c:v>1034.5569544324223</c:v>
                </c:pt>
                <c:pt idx="113">
                  <c:v>1039.5900739397071</c:v>
                </c:pt>
                <c:pt idx="114">
                  <c:v>1044.9881326257675</c:v>
                </c:pt>
                <c:pt idx="115">
                  <c:v>1050.1783787239142</c:v>
                </c:pt>
                <c:pt idx="116">
                  <c:v>1054.6235406653932</c:v>
                </c:pt>
                <c:pt idx="117">
                  <c:v>1058.120874461996</c:v>
                </c:pt>
                <c:pt idx="118">
                  <c:v>1063.2046799663328</c:v>
                </c:pt>
                <c:pt idx="119">
                  <c:v>1066.7983171573348</c:v>
                </c:pt>
                <c:pt idx="120">
                  <c:v>1070.7974423247545</c:v>
                </c:pt>
                <c:pt idx="121">
                  <c:v>1074.6039607033756</c:v>
                </c:pt>
                <c:pt idx="122">
                  <c:v>1078.1012944999782</c:v>
                </c:pt>
                <c:pt idx="123">
                  <c:v>1081.6087654959915</c:v>
                </c:pt>
                <c:pt idx="124">
                  <c:v>1084.4218383323891</c:v>
                </c:pt>
                <c:pt idx="125">
                  <c:v>1088.1219161172007</c:v>
                </c:pt>
                <c:pt idx="126">
                  <c:v>1091.061703946229</c:v>
                </c:pt>
                <c:pt idx="127">
                  <c:v>1093.4743574059144</c:v>
                </c:pt>
                <c:pt idx="128">
                  <c:v>1096.3026360414278</c:v>
                </c:pt>
                <c:pt idx="129">
                  <c:v>1098.4872025143784</c:v>
                </c:pt>
                <c:pt idx="130">
                  <c:v>1100.8491699770113</c:v>
                </c:pt>
                <c:pt idx="131">
                  <c:v>1103.9917017942485</c:v>
                </c:pt>
                <c:pt idx="132">
                  <c:v>1106.2979146601242</c:v>
                </c:pt>
                <c:pt idx="133">
                  <c:v>1108.3152173428023</c:v>
                </c:pt>
                <c:pt idx="134">
                  <c:v>1110.5859500107415</c:v>
                </c:pt>
                <c:pt idx="135">
                  <c:v>1112.2991367111063</c:v>
                </c:pt>
                <c:pt idx="136">
                  <c:v>1113.6524528324003</c:v>
                </c:pt>
                <c:pt idx="137">
                  <c:v>1116.0093516953284</c:v>
                </c:pt>
                <c:pt idx="138">
                  <c:v>1117.5045886083685</c:v>
                </c:pt>
                <c:pt idx="139">
                  <c:v>1119.6891550813186</c:v>
                </c:pt>
                <c:pt idx="140">
                  <c:v>1121.8635843548589</c:v>
                </c:pt>
                <c:pt idx="141">
                  <c:v>1123.3841642664252</c:v>
                </c:pt>
                <c:pt idx="142">
                  <c:v>1124.6209025944993</c:v>
                </c:pt>
                <c:pt idx="143">
                  <c:v>1126.1769627040019</c:v>
                </c:pt>
                <c:pt idx="144">
                  <c:v>1127.5606904235276</c:v>
                </c:pt>
                <c:pt idx="145">
                  <c:v>1129.3448375197652</c:v>
                </c:pt>
                <c:pt idx="146">
                  <c:v>1129.8466288905822</c:v>
                </c:pt>
                <c:pt idx="147">
                  <c:v>1131.6358445865253</c:v>
                </c:pt>
                <c:pt idx="148">
                  <c:v>1132.3657229440776</c:v>
                </c:pt>
                <c:pt idx="149">
                  <c:v>1133.8964400550542</c:v>
                </c:pt>
                <c:pt idx="150">
                  <c:v>1135.1331783831281</c:v>
                </c:pt>
                <c:pt idx="151">
                  <c:v>1135.7870277451016</c:v>
                </c:pt>
                <c:pt idx="152">
                  <c:v>1137.0643148708175</c:v>
                </c:pt>
                <c:pt idx="153">
                  <c:v>1137.8702222239476</c:v>
                </c:pt>
                <c:pt idx="154">
                  <c:v>1138.9346281620442</c:v>
                </c:pt>
                <c:pt idx="155">
                  <c:v>1140.3538360795062</c:v>
                </c:pt>
                <c:pt idx="156">
                  <c:v>1141.0330284400056</c:v>
                </c:pt>
                <c:pt idx="157">
                  <c:v>1142.2241493707327</c:v>
                </c:pt>
                <c:pt idx="158">
                  <c:v>1142.9793707268107</c:v>
                </c:pt>
                <c:pt idx="159">
                  <c:v>1143.6230828893738</c:v>
                </c:pt>
                <c:pt idx="160">
                  <c:v>1145.295720792097</c:v>
                </c:pt>
                <c:pt idx="161">
                  <c:v>1145.6555913711675</c:v>
                </c:pt>
                <c:pt idx="162">
                  <c:v>1146.2688919354994</c:v>
                </c:pt>
                <c:pt idx="163">
                  <c:v>1147.8807066417596</c:v>
                </c:pt>
                <c:pt idx="164">
                  <c:v>1147.3738466712377</c:v>
                </c:pt>
                <c:pt idx="165">
                  <c:v>1148.8944265828038</c:v>
                </c:pt>
                <c:pt idx="166">
                  <c:v>1149.7459513332813</c:v>
                </c:pt>
                <c:pt idx="167">
                  <c:v>1150.3136345002661</c:v>
                </c:pt>
                <c:pt idx="168">
                  <c:v>1151.3526974398362</c:v>
                </c:pt>
                <c:pt idx="169">
                  <c:v>1151.256394045437</c:v>
                </c:pt>
                <c:pt idx="170">
                  <c:v>1152.0014782021046</c:v>
                </c:pt>
                <c:pt idx="171">
                  <c:v>1152.6857391623096</c:v>
                </c:pt>
                <c:pt idx="172">
                  <c:v>1153.0557469407906</c:v>
                </c:pt>
                <c:pt idx="173">
                  <c:v>1153.0304039422645</c:v>
                </c:pt>
                <c:pt idx="174">
                  <c:v>1154.6118070502935</c:v>
                </c:pt>
                <c:pt idx="175">
                  <c:v>1155.4379888022447</c:v>
                </c:pt>
                <c:pt idx="176">
                  <c:v>1156.2591019544905</c:v>
                </c:pt>
                <c:pt idx="177">
                  <c:v>1156.5429435379829</c:v>
                </c:pt>
                <c:pt idx="178">
                  <c:v>1156.8774711185276</c:v>
                </c:pt>
                <c:pt idx="179">
                  <c:v>1157.8252992634038</c:v>
                </c:pt>
                <c:pt idx="180">
                  <c:v>1158.3321592339262</c:v>
                </c:pt>
                <c:pt idx="181">
                  <c:v>1158.8288820050377</c:v>
                </c:pt>
                <c:pt idx="182">
                  <c:v>1159.4067023714331</c:v>
                </c:pt>
                <c:pt idx="183">
                  <c:v>1159.589171960821</c:v>
                </c:pt>
                <c:pt idx="184">
                  <c:v>1160.8613904868314</c:v>
                </c:pt>
                <c:pt idx="185">
                  <c:v>1160.9120764838835</c:v>
                </c:pt>
                <c:pt idx="186">
                  <c:v>1161.5101712490996</c:v>
                </c:pt>
                <c:pt idx="187">
                  <c:v>1162.229912407241</c:v>
                </c:pt>
                <c:pt idx="188">
                  <c:v>1162.615125984838</c:v>
                </c:pt>
                <c:pt idx="189">
                  <c:v>1163.1777405521175</c:v>
                </c:pt>
                <c:pt idx="190">
                  <c:v>1163.4919937338411</c:v>
                </c:pt>
                <c:pt idx="191">
                  <c:v>1163.6237773261771</c:v>
                </c:pt>
                <c:pt idx="192">
                  <c:v>1164.5969484695795</c:v>
                </c:pt>
                <c:pt idx="193">
                  <c:v>1164.9517504489447</c:v>
                </c:pt>
                <c:pt idx="194">
                  <c:v>1165.3977872230043</c:v>
                </c:pt>
                <c:pt idx="195">
                  <c:v>1166.006019187631</c:v>
                </c:pt>
                <c:pt idx="196">
                  <c:v>1166.4824675599216</c:v>
                </c:pt>
                <c:pt idx="197">
                  <c:v>1167.0602879263172</c:v>
                </c:pt>
                <c:pt idx="198">
                  <c:v>1166.5939767534369</c:v>
                </c:pt>
                <c:pt idx="199">
                  <c:v>1167.5722164965443</c:v>
                </c:pt>
                <c:pt idx="200">
                  <c:v>1168.3527808511485</c:v>
                </c:pt>
                <c:pt idx="201">
                  <c:v>1168.6112794361147</c:v>
                </c:pt>
                <c:pt idx="202">
                  <c:v>1169.0319732116482</c:v>
                </c:pt>
                <c:pt idx="203">
                  <c:v>1169.7111655721476</c:v>
                </c:pt>
                <c:pt idx="204">
                  <c:v>1169.695959773032</c:v>
                </c:pt>
                <c:pt idx="205">
                  <c:v>1170.0203501541664</c:v>
                </c:pt>
                <c:pt idx="206">
                  <c:v>1170.8363947067069</c:v>
                </c:pt>
                <c:pt idx="207">
                  <c:v>1171.0746188928522</c:v>
                </c:pt>
                <c:pt idx="208">
                  <c:v>1171.2013338854829</c:v>
                </c:pt>
                <c:pt idx="209">
                  <c:v>1171.9616238412659</c:v>
                </c:pt>
                <c:pt idx="210">
                  <c:v>1172.3671118176837</c:v>
                </c:pt>
                <c:pt idx="211">
                  <c:v>1172.899314786732</c:v>
                </c:pt>
                <c:pt idx="212">
                  <c:v>1173.2186365681609</c:v>
                </c:pt>
                <c:pt idx="213">
                  <c:v>1173.8217999330823</c:v>
                </c:pt>
                <c:pt idx="214">
                  <c:v>1173.9231719271866</c:v>
                </c:pt>
                <c:pt idx="215">
                  <c:v>1173.9383777263024</c:v>
                </c:pt>
                <c:pt idx="216">
                  <c:v>1174.2779739065522</c:v>
                </c:pt>
                <c:pt idx="217">
                  <c:v>1175.0636068608615</c:v>
                </c:pt>
                <c:pt idx="218">
                  <c:v>1175.1193614576189</c:v>
                </c:pt>
                <c:pt idx="219">
                  <c:v>1176.3256881874618</c:v>
                </c:pt>
                <c:pt idx="220">
                  <c:v>1176.5030891771444</c:v>
                </c:pt>
                <c:pt idx="221">
                  <c:v>1176.5537751741965</c:v>
                </c:pt>
                <c:pt idx="222">
                  <c:v>1177.2836535317483</c:v>
                </c:pt>
                <c:pt idx="223">
                  <c:v>1177.5218777178939</c:v>
                </c:pt>
                <c:pt idx="224">
                  <c:v>1177.7651705037445</c:v>
                </c:pt>
                <c:pt idx="225">
                  <c:v>1178.5964208554008</c:v>
                </c:pt>
                <c:pt idx="226">
                  <c:v>1177.7955821019759</c:v>
                </c:pt>
                <c:pt idx="227">
                  <c:v>1178.8093020430201</c:v>
                </c:pt>
                <c:pt idx="228">
                  <c:v>1179.1387610238594</c:v>
                </c:pt>
                <c:pt idx="229">
                  <c:v>1179.6152093961502</c:v>
                </c:pt>
                <c:pt idx="230">
                  <c:v>1179.9142567787583</c:v>
                </c:pt>
                <c:pt idx="231">
                  <c:v>1180.5072829442693</c:v>
                </c:pt>
                <c:pt idx="232">
                  <c:v>1180.3197447551759</c:v>
                </c:pt>
                <c:pt idx="233">
                  <c:v>1180.9887999162652</c:v>
                </c:pt>
                <c:pt idx="234">
                  <c:v>1181.5514144835447</c:v>
                </c:pt>
                <c:pt idx="235">
                  <c:v>1181.9264908617311</c:v>
                </c:pt>
                <c:pt idx="236">
                  <c:v>1181.6426492782387</c:v>
                </c:pt>
                <c:pt idx="237">
                  <c:v>1182.3471846372643</c:v>
                </c:pt>
                <c:pt idx="238">
                  <c:v>1182.4232136328426</c:v>
                </c:pt>
                <c:pt idx="239">
                  <c:v>1182.4789682296002</c:v>
                </c:pt>
                <c:pt idx="240">
                  <c:v>1183.5078939697601</c:v>
                </c:pt>
                <c:pt idx="241">
                  <c:v>1183.6346089623905</c:v>
                </c:pt>
                <c:pt idx="242">
                  <c:v>1183.2798069830253</c:v>
                </c:pt>
                <c:pt idx="243">
                  <c:v>1184.354350120532</c:v>
                </c:pt>
                <c:pt idx="244">
                  <c:v>1184.4151733169947</c:v>
                </c:pt>
                <c:pt idx="245">
                  <c:v>1184.7142206996027</c:v>
                </c:pt>
                <c:pt idx="246">
                  <c:v>1184.2783211249537</c:v>
                </c:pt>
                <c:pt idx="247">
                  <c:v>1185.1197086760203</c:v>
                </c:pt>
                <c:pt idx="248">
                  <c:v>1185.2971096657034</c:v>
                </c:pt>
                <c:pt idx="249">
                  <c:v>1186.1689088150013</c:v>
                </c:pt>
                <c:pt idx="250">
                  <c:v>1186.3564470040944</c:v>
                </c:pt>
                <c:pt idx="251">
                  <c:v>1186.3361726052735</c:v>
                </c:pt>
                <c:pt idx="252">
                  <c:v>1186.7974151784488</c:v>
                </c:pt>
                <c:pt idx="253">
                  <c:v>1186.4476817987886</c:v>
                </c:pt>
                <c:pt idx="254">
                  <c:v>1187.3346867472021</c:v>
                </c:pt>
                <c:pt idx="255">
                  <c:v>1187.3194809480865</c:v>
                </c:pt>
                <c:pt idx="256">
                  <c:v>1187.6641457280416</c:v>
                </c:pt>
                <c:pt idx="257">
                  <c:v>1188.0341535065227</c:v>
                </c:pt>
                <c:pt idx="258">
                  <c:v>1187.6286655301051</c:v>
                </c:pt>
                <c:pt idx="259">
                  <c:v>1189.2202058375444</c:v>
                </c:pt>
                <c:pt idx="260">
                  <c:v>1188.7386888655485</c:v>
                </c:pt>
                <c:pt idx="261">
                  <c:v>1188.8147178611268</c:v>
                </c:pt>
                <c:pt idx="262">
                  <c:v>1188.6271796720337</c:v>
                </c:pt>
                <c:pt idx="263">
                  <c:v>1189.0681478463878</c:v>
                </c:pt>
                <c:pt idx="264">
                  <c:v>1189.7524088065927</c:v>
                </c:pt>
                <c:pt idx="265">
                  <c:v>1189.762546006003</c:v>
                </c:pt>
                <c:pt idx="266">
                  <c:v>1190.0311817903798</c:v>
                </c:pt>
                <c:pt idx="267">
                  <c:v>1189.8689865998128</c:v>
                </c:pt>
                <c:pt idx="268">
                  <c:v>1191.039833131719</c:v>
                </c:pt>
                <c:pt idx="269">
                  <c:v>1190.4670813650291</c:v>
                </c:pt>
                <c:pt idx="270">
                  <c:v>1190.8472263429205</c:v>
                </c:pt>
                <c:pt idx="271">
                  <c:v>1191.3034003163905</c:v>
                </c:pt>
                <c:pt idx="272">
                  <c:v>1191.7240940919239</c:v>
                </c:pt>
                <c:pt idx="273">
                  <c:v>1191.1665481243494</c:v>
                </c:pt>
                <c:pt idx="274">
                  <c:v>1192.0586216724685</c:v>
                </c:pt>
                <c:pt idx="275">
                  <c:v>1191.8356032854385</c:v>
                </c:pt>
                <c:pt idx="276">
                  <c:v>1191.6987510933975</c:v>
                </c:pt>
                <c:pt idx="277">
                  <c:v>1192.4489038497704</c:v>
                </c:pt>
                <c:pt idx="278">
                  <c:v>1192.5046584465279</c:v>
                </c:pt>
                <c:pt idx="279">
                  <c:v>1192.7428826326734</c:v>
                </c:pt>
                <c:pt idx="280">
                  <c:v>1192.9253522220613</c:v>
                </c:pt>
                <c:pt idx="281">
                  <c:v>1193.0520672146918</c:v>
                </c:pt>
                <c:pt idx="282">
                  <c:v>1193.2902914008371</c:v>
                </c:pt>
                <c:pt idx="283">
                  <c:v>1193.7566025737176</c:v>
                </c:pt>
                <c:pt idx="284">
                  <c:v>1193.7920827716541</c:v>
                </c:pt>
                <c:pt idx="285">
                  <c:v>1193.903591965169</c:v>
                </c:pt>
                <c:pt idx="286">
                  <c:v>1194.2279823463032</c:v>
                </c:pt>
                <c:pt idx="287">
                  <c:v>1194.5118239297956</c:v>
                </c:pt>
                <c:pt idx="288">
                  <c:v>1194.4712751321538</c:v>
                </c:pt>
                <c:pt idx="289">
                  <c:v>1194.6537447215417</c:v>
                </c:pt>
                <c:pt idx="290">
                  <c:v>1195.0541640982542</c:v>
                </c:pt>
                <c:pt idx="291">
                  <c:v>1195.0085467009071</c:v>
                </c:pt>
                <c:pt idx="292">
                  <c:v>1194.8058027126983</c:v>
                </c:pt>
                <c:pt idx="293">
                  <c:v>1195.1910162902952</c:v>
                </c:pt>
                <c:pt idx="294">
                  <c:v>1195.023752500023</c:v>
                </c:pt>
                <c:pt idx="295">
                  <c:v>1195.6066414661234</c:v>
                </c:pt>
                <c:pt idx="296">
                  <c:v>1196.1287072357611</c:v>
                </c:pt>
                <c:pt idx="297">
                  <c:v>1195.75869945728</c:v>
                </c:pt>
                <c:pt idx="298">
                  <c:v>1195.8296598531531</c:v>
                </c:pt>
                <c:pt idx="299">
                  <c:v>1196.3466570230858</c:v>
                </c:pt>
                <c:pt idx="300">
                  <c:v>1196.2807652269178</c:v>
                </c:pt>
                <c:pt idx="301">
                  <c:v>1196.6254300068726</c:v>
                </c:pt>
                <c:pt idx="302">
                  <c:v>1196.3973430201377</c:v>
                </c:pt>
                <c:pt idx="303">
                  <c:v>1196.7065276021565</c:v>
                </c:pt>
                <c:pt idx="304">
                  <c:v>1197.0816039803426</c:v>
                </c:pt>
                <c:pt idx="305">
                  <c:v>1197.4465431591186</c:v>
                </c:pt>
                <c:pt idx="306">
                  <c:v>1197.2184561723836</c:v>
                </c:pt>
                <c:pt idx="307">
                  <c:v>1197.4465431591186</c:v>
                </c:pt>
                <c:pt idx="308">
                  <c:v>1197.3654455638352</c:v>
                </c:pt>
                <c:pt idx="309">
                  <c:v>1196.929545989186</c:v>
                </c:pt>
                <c:pt idx="310">
                  <c:v>1197.6138069493909</c:v>
                </c:pt>
                <c:pt idx="311">
                  <c:v>1197.7861393393684</c:v>
                </c:pt>
                <c:pt idx="312">
                  <c:v>1197.8418939361259</c:v>
                </c:pt>
                <c:pt idx="313">
                  <c:v>1198.5261548963308</c:v>
                </c:pt>
                <c:pt idx="314">
                  <c:v>1197.8266881370103</c:v>
                </c:pt>
                <c:pt idx="315">
                  <c:v>1198.3234109081218</c:v>
                </c:pt>
                <c:pt idx="316">
                  <c:v>1198.5362920957411</c:v>
                </c:pt>
                <c:pt idx="317">
                  <c:v>1198.2777935107749</c:v>
                </c:pt>
                <c:pt idx="318">
                  <c:v>1199.0431520662635</c:v>
                </c:pt>
                <c:pt idx="319">
                  <c:v>1198.62245829073</c:v>
                </c:pt>
                <c:pt idx="320">
                  <c:v>1198.5362920957411</c:v>
                </c:pt>
                <c:pt idx="321">
                  <c:v>1198.4298515019316</c:v>
                </c:pt>
                <c:pt idx="322">
                  <c:v>1198.3335481075324</c:v>
                </c:pt>
                <c:pt idx="323">
                  <c:v>1198.8454766777597</c:v>
                </c:pt>
                <c:pt idx="324">
                  <c:v>1199.1647984591887</c:v>
                </c:pt>
                <c:pt idx="325">
                  <c:v>1198.7542418830658</c:v>
                </c:pt>
                <c:pt idx="326">
                  <c:v>1199.4587772420914</c:v>
                </c:pt>
                <c:pt idx="327">
                  <c:v>1199.3320622494609</c:v>
                </c:pt>
                <c:pt idx="328">
                  <c:v>1199.4638458417967</c:v>
                </c:pt>
                <c:pt idx="329">
                  <c:v>1199.2458960544723</c:v>
                </c:pt>
                <c:pt idx="330">
                  <c:v>1199.3574052479871</c:v>
                </c:pt>
                <c:pt idx="331">
                  <c:v>1199.8693338182143</c:v>
                </c:pt>
                <c:pt idx="332">
                  <c:v>1199.4841202406176</c:v>
                </c:pt>
                <c:pt idx="333">
                  <c:v>1199.4587772420914</c:v>
                </c:pt>
                <c:pt idx="334">
                  <c:v>1199.4942574400279</c:v>
                </c:pt>
                <c:pt idx="335">
                  <c:v>1199.3624738476924</c:v>
                </c:pt>
                <c:pt idx="336">
                  <c:v>1199.9859116114346</c:v>
                </c:pt>
                <c:pt idx="337">
                  <c:v>1199.3928854459236</c:v>
                </c:pt>
                <c:pt idx="338">
                  <c:v>1199.9555000132032</c:v>
                </c:pt>
                <c:pt idx="339">
                  <c:v>1200.2697531949268</c:v>
                </c:pt>
                <c:pt idx="340">
                  <c:v>1199.3726110471027</c:v>
                </c:pt>
                <c:pt idx="341">
                  <c:v>1199.8034420220465</c:v>
                </c:pt>
                <c:pt idx="342">
                  <c:v>1200.1379696025913</c:v>
                </c:pt>
                <c:pt idx="343">
                  <c:v>1199.9605686129082</c:v>
                </c:pt>
                <c:pt idx="344">
                  <c:v>1200.1075580043598</c:v>
                </c:pt>
                <c:pt idx="345">
                  <c:v>1200.3001647931583</c:v>
                </c:pt>
                <c:pt idx="346">
                  <c:v>1201.0756605480572</c:v>
                </c:pt>
                <c:pt idx="347">
                  <c:v>1199.5043946394385</c:v>
                </c:pt>
                <c:pt idx="348">
                  <c:v>1199.4232970441549</c:v>
                </c:pt>
                <c:pt idx="349">
                  <c:v>1200.3457821905051</c:v>
                </c:pt>
                <c:pt idx="350">
                  <c:v>1200.0213918093709</c:v>
                </c:pt>
                <c:pt idx="351">
                  <c:v>1199.6919328285317</c:v>
                </c:pt>
                <c:pt idx="352">
                  <c:v>1199.473983041207</c:v>
                </c:pt>
                <c:pt idx="353">
                  <c:v>1199.8794710176248</c:v>
                </c:pt>
                <c:pt idx="354">
                  <c:v>1200.0163232096659</c:v>
                </c:pt>
                <c:pt idx="355">
                  <c:v>1199.9352256143825</c:v>
                </c:pt>
                <c:pt idx="356">
                  <c:v>1200.1886555996432</c:v>
                </c:pt>
                <c:pt idx="357">
                  <c:v>1199.6564526305949</c:v>
                </c:pt>
                <c:pt idx="358">
                  <c:v>1200.203861398759</c:v>
                </c:pt>
                <c:pt idx="359">
                  <c:v>1199.6564526305949</c:v>
                </c:pt>
                <c:pt idx="360">
                  <c:v>1200.0771464061286</c:v>
                </c:pt>
                <c:pt idx="361">
                  <c:v>1199.8744024179198</c:v>
                </c:pt>
                <c:pt idx="362">
                  <c:v>1200.2342729969903</c:v>
                </c:pt>
                <c:pt idx="363">
                  <c:v>1199.930157014677</c:v>
                </c:pt>
                <c:pt idx="364">
                  <c:v>1199.7983734223412</c:v>
                </c:pt>
                <c:pt idx="365">
                  <c:v>1199.9605686129082</c:v>
                </c:pt>
                <c:pt idx="366">
                  <c:v>1200.0974208049493</c:v>
                </c:pt>
                <c:pt idx="367">
                  <c:v>1199.7527560249944</c:v>
                </c:pt>
                <c:pt idx="368">
                  <c:v>1199.8287850205727</c:v>
                </c:pt>
                <c:pt idx="369">
                  <c:v>1200.0872836055389</c:v>
                </c:pt>
                <c:pt idx="370">
                  <c:v>1199.0887694636103</c:v>
                </c:pt>
                <c:pt idx="371">
                  <c:v>1199.9909802111397</c:v>
                </c:pt>
                <c:pt idx="372">
                  <c:v>1199.3269936497557</c:v>
                </c:pt>
                <c:pt idx="373">
                  <c:v>1200.2545473958112</c:v>
                </c:pt>
                <c:pt idx="374">
                  <c:v>1199.7933048226359</c:v>
                </c:pt>
                <c:pt idx="375">
                  <c:v>1199.0989066630207</c:v>
                </c:pt>
                <c:pt idx="376">
                  <c:v>1198.9772602700955</c:v>
                </c:pt>
                <c:pt idx="377">
                  <c:v>1199.539874837375</c:v>
                </c:pt>
                <c:pt idx="378">
                  <c:v>1199.468914441502</c:v>
                </c:pt>
                <c:pt idx="379">
                  <c:v>1198.9265742730433</c:v>
                </c:pt>
                <c:pt idx="380">
                  <c:v>1198.7035558860134</c:v>
                </c:pt>
                <c:pt idx="381">
                  <c:v>1198.9721916703904</c:v>
                </c:pt>
                <c:pt idx="382">
                  <c:v>1198.8353394783494</c:v>
                </c:pt>
                <c:pt idx="383">
                  <c:v>1199.4993260397332</c:v>
                </c:pt>
                <c:pt idx="384">
                  <c:v>1198.4957432980996</c:v>
                </c:pt>
                <c:pt idx="385">
                  <c:v>1198.2929993098905</c:v>
                </c:pt>
                <c:pt idx="386">
                  <c:v>1198.3183423084167</c:v>
                </c:pt>
                <c:pt idx="387">
                  <c:v>1198.2220389140175</c:v>
                </c:pt>
                <c:pt idx="388">
                  <c:v>1198.0345007249241</c:v>
                </c:pt>
                <c:pt idx="389">
                  <c:v>1198.5616350942673</c:v>
                </c:pt>
                <c:pt idx="390">
                  <c:v>1198.2017645151966</c:v>
                </c:pt>
                <c:pt idx="391">
                  <c:v>1197.9838147278722</c:v>
                </c:pt>
                <c:pt idx="392">
                  <c:v>1198.0446379243349</c:v>
                </c:pt>
                <c:pt idx="393">
                  <c:v>1197.4820233570551</c:v>
                </c:pt>
                <c:pt idx="394">
                  <c:v>1197.7861393393684</c:v>
                </c:pt>
                <c:pt idx="395">
                  <c:v>1197.1120155785741</c:v>
                </c:pt>
                <c:pt idx="396">
                  <c:v>1197.3046223673725</c:v>
                </c:pt>
                <c:pt idx="397">
                  <c:v>1196.7926937971449</c:v>
                </c:pt>
                <c:pt idx="398">
                  <c:v>1196.7977623968504</c:v>
                </c:pt>
                <c:pt idx="399">
                  <c:v>1196.9853005859436</c:v>
                </c:pt>
                <c:pt idx="400">
                  <c:v>1196.7318706006824</c:v>
                </c:pt>
                <c:pt idx="401">
                  <c:v>1196.012129442541</c:v>
                </c:pt>
                <c:pt idx="402">
                  <c:v>1196.3365198236752</c:v>
                </c:pt>
                <c:pt idx="403">
                  <c:v>1195.9310318472574</c:v>
                </c:pt>
                <c:pt idx="404">
                  <c:v>1195.8144540540375</c:v>
                </c:pt>
                <c:pt idx="405">
                  <c:v>1196.0628154395934</c:v>
                </c:pt>
                <c:pt idx="406">
                  <c:v>1195.2923882843995</c:v>
                </c:pt>
                <c:pt idx="407">
                  <c:v>1195.2721138855788</c:v>
                </c:pt>
                <c:pt idx="408">
                  <c:v>1195.5154066714294</c:v>
                </c:pt>
                <c:pt idx="409">
                  <c:v>1195.0186839003175</c:v>
                </c:pt>
                <c:pt idx="410">
                  <c:v>1194.1367475516092</c:v>
                </c:pt>
                <c:pt idx="411">
                  <c:v>1194.0961987539674</c:v>
                </c:pt>
                <c:pt idx="412">
                  <c:v>1193.903591965169</c:v>
                </c:pt>
                <c:pt idx="413">
                  <c:v>1194.2533253448294</c:v>
                </c:pt>
                <c:pt idx="414">
                  <c:v>1193.4524865914043</c:v>
                </c:pt>
                <c:pt idx="415">
                  <c:v>1193.0976846120388</c:v>
                </c:pt>
                <c:pt idx="416">
                  <c:v>1192.849323226483</c:v>
                </c:pt>
                <c:pt idx="417">
                  <c:v>1193.057135814397</c:v>
                </c:pt>
                <c:pt idx="418">
                  <c:v>1192.5908246415167</c:v>
                </c:pt>
                <c:pt idx="419">
                  <c:v>1192.2106796636251</c:v>
                </c:pt>
                <c:pt idx="420">
                  <c:v>1192.0991704701103</c:v>
                </c:pt>
                <c:pt idx="421">
                  <c:v>1191.7392998910395</c:v>
                </c:pt>
                <c:pt idx="422">
                  <c:v>1190.6596881538273</c:v>
                </c:pt>
                <c:pt idx="423">
                  <c:v>1190.3454349721037</c:v>
                </c:pt>
                <c:pt idx="424">
                  <c:v>1190.5735219588387</c:v>
                </c:pt>
                <c:pt idx="425">
                  <c:v>1190.0970735865478</c:v>
                </c:pt>
                <c:pt idx="426">
                  <c:v>1189.8892609986337</c:v>
                </c:pt>
                <c:pt idx="427">
                  <c:v>1189.3773324284064</c:v>
                </c:pt>
                <c:pt idx="428">
                  <c:v>1188.7589632643692</c:v>
                </c:pt>
                <c:pt idx="429">
                  <c:v>1188.475121680877</c:v>
                </c:pt>
                <c:pt idx="430">
                  <c:v>1188.2318288950264</c:v>
                </c:pt>
                <c:pt idx="431">
                  <c:v>1187.0052277663629</c:v>
                </c:pt>
                <c:pt idx="432" formatCode="General">
                  <c:v>1187.0711195625308</c:v>
                </c:pt>
                <c:pt idx="433" formatCode="General">
                  <c:v>1187.2231775536875</c:v>
                </c:pt>
                <c:pt idx="434" formatCode="General">
                  <c:v>1185.8343812344567</c:v>
                </c:pt>
                <c:pt idx="435" formatCode="General">
                  <c:v>1185.246423668651</c:v>
                </c:pt>
                <c:pt idx="436" formatCode="General">
                  <c:v>1184.9068274884012</c:v>
                </c:pt>
                <c:pt idx="437" formatCode="General">
                  <c:v>1184.5165453110992</c:v>
                </c:pt>
                <c:pt idx="438" formatCode="General">
                  <c:v>1183.9437935444091</c:v>
                </c:pt>
                <c:pt idx="439" formatCode="General">
                  <c:v>1183.735980956495</c:v>
                </c:pt>
                <c:pt idx="440" formatCode="General">
                  <c:v>1182.9959653995329</c:v>
                </c:pt>
                <c:pt idx="441" formatCode="General">
                  <c:v>1182.5702030242942</c:v>
                </c:pt>
                <c:pt idx="442" formatCode="General">
                  <c:v>1181.4703168882611</c:v>
                </c:pt>
                <c:pt idx="443" formatCode="General">
                  <c:v>1181.262504300347</c:v>
                </c:pt>
                <c:pt idx="444" formatCode="General">
                  <c:v>1180.8266047256982</c:v>
                </c:pt>
                <c:pt idx="445" formatCode="General">
                  <c:v>1180.0409717713887</c:v>
                </c:pt>
                <c:pt idx="446" formatCode="General">
                  <c:v>1179.4276712070571</c:v>
                </c:pt>
                <c:pt idx="447" formatCode="General">
                  <c:v>1179.0779378273967</c:v>
                </c:pt>
                <c:pt idx="448" formatCode="General">
                  <c:v>1178.4190198657179</c:v>
                </c:pt>
                <c:pt idx="449" formatCode="General">
                  <c:v>1178.028737688416</c:v>
                </c:pt>
                <c:pt idx="450" formatCode="General">
                  <c:v>1177.0099491476662</c:v>
                </c:pt>
                <c:pt idx="451" formatCode="General">
                  <c:v>1176.0215722051485</c:v>
                </c:pt>
                <c:pt idx="452" formatCode="General">
                  <c:v>1176.1229441992527</c:v>
                </c:pt>
                <c:pt idx="453" formatCode="General">
                  <c:v>1175.5096436349208</c:v>
                </c:pt>
                <c:pt idx="454" formatCode="General">
                  <c:v>1174.181670512153</c:v>
                </c:pt>
                <c:pt idx="455" formatCode="General">
                  <c:v>1173.7153593392727</c:v>
                </c:pt>
                <c:pt idx="456" formatCode="General">
                  <c:v>1173.5835757469367</c:v>
                </c:pt>
                <c:pt idx="457" formatCode="General">
                  <c:v>1171.9768296403815</c:v>
                </c:pt>
                <c:pt idx="458" formatCode="General">
                  <c:v>1171.6068218619005</c:v>
                </c:pt>
                <c:pt idx="459" formatCode="General">
                  <c:v>1170.4004951320578</c:v>
                </c:pt>
                <c:pt idx="460" formatCode="General">
                  <c:v>1169.7770573683158</c:v>
                </c:pt>
                <c:pt idx="461" formatCode="General">
                  <c:v>1169.7365085706738</c:v>
                </c:pt>
                <c:pt idx="462" formatCode="General">
                  <c:v>1168.7126514302192</c:v>
                </c:pt>
                <c:pt idx="463" formatCode="General">
                  <c:v>1167.4404329042088</c:v>
                </c:pt>
                <c:pt idx="464" formatCode="General">
                  <c:v>1166.9386415333918</c:v>
                </c:pt>
                <c:pt idx="465" formatCode="General">
                  <c:v>1165.6461486085602</c:v>
                </c:pt>
                <c:pt idx="466" formatCode="General">
                  <c:v>1165.5954626115081</c:v>
                </c:pt>
                <c:pt idx="467" formatCode="General">
                  <c:v>1164.6273600678107</c:v>
                </c:pt>
                <c:pt idx="468" formatCode="General">
                  <c:v>1164.4347532790125</c:v>
                </c:pt>
                <c:pt idx="469" formatCode="General">
                  <c:v>1163.4210333379681</c:v>
                </c:pt>
                <c:pt idx="470" formatCode="General">
                  <c:v>1162.7317037780581</c:v>
                </c:pt>
                <c:pt idx="471" formatCode="General">
                  <c:v>1161.2668784632492</c:v>
                </c:pt>
                <c:pt idx="472" formatCode="General">
                  <c:v>1160.8360474883052</c:v>
                </c:pt>
                <c:pt idx="473" formatCode="General">
                  <c:v>1159.6804067555149</c:v>
                </c:pt>
                <c:pt idx="474" formatCode="General">
                  <c:v>1159.817258947556</c:v>
                </c:pt>
                <c:pt idx="475" formatCode="General">
                  <c:v>1158.7325786106385</c:v>
                </c:pt>
                <c:pt idx="476" formatCode="General">
                  <c:v>1156.9636373135161</c:v>
                </c:pt>
                <c:pt idx="477" formatCode="General">
                  <c:v>1156.6493841317927</c:v>
                </c:pt>
                <c:pt idx="478" formatCode="General">
                  <c:v>1155.9144371745354</c:v>
                </c:pt>
                <c:pt idx="479" formatCode="General">
                  <c:v>1155.2605878125619</c:v>
                </c:pt>
                <c:pt idx="480" formatCode="General">
                  <c:v>1154.0694668818348</c:v>
                </c:pt>
                <c:pt idx="481" formatCode="General">
                  <c:v>1153.3243827251672</c:v>
                </c:pt>
                <c:pt idx="482" formatCode="General">
                  <c:v>1152.3613487811754</c:v>
                </c:pt>
                <c:pt idx="483" formatCode="General">
                  <c:v>1151.6973622197913</c:v>
                </c:pt>
                <c:pt idx="484" formatCode="General">
                  <c:v>1151.3526974398362</c:v>
                </c:pt>
                <c:pt idx="485" formatCode="General">
                  <c:v>1149.8929407247324</c:v>
                </c:pt>
                <c:pt idx="486" formatCode="General">
                  <c:v>1148.6967511943003</c:v>
                </c:pt>
                <c:pt idx="487" formatCode="General">
                  <c:v>1148.3318120155243</c:v>
                </c:pt>
                <c:pt idx="488" formatCode="General">
                  <c:v>1147.3535722724166</c:v>
                </c:pt>
                <c:pt idx="489" formatCode="General">
                  <c:v>1146.6591741128016</c:v>
                </c:pt>
                <c:pt idx="490" formatCode="General">
                  <c:v>1145.9546387537755</c:v>
                </c:pt>
                <c:pt idx="491" formatCode="General">
                  <c:v>1143.8663756752244</c:v>
                </c:pt>
                <c:pt idx="492" formatCode="General">
                  <c:v>1143.8004838790566</c:v>
                </c:pt>
                <c:pt idx="493" formatCode="General">
                  <c:v>1142.8627929335905</c:v>
                </c:pt>
                <c:pt idx="494" formatCode="General">
                  <c:v>1141.6666034031584</c:v>
                </c:pt>
                <c:pt idx="495" formatCode="General">
                  <c:v>1140.32849308098</c:v>
                </c:pt>
                <c:pt idx="496" formatCode="General">
                  <c:v>1140.0091712995509</c:v>
                </c:pt>
                <c:pt idx="497" formatCode="General">
                  <c:v>1138.6659923776674</c:v>
                </c:pt>
                <c:pt idx="498" formatCode="General">
                  <c:v>1138.453111190048</c:v>
                </c:pt>
                <c:pt idx="499" formatCode="General">
                  <c:v>1137.4545970481192</c:v>
                </c:pt>
                <c:pt idx="500" formatCode="General">
                  <c:v>1135.7667533462809</c:v>
                </c:pt>
                <c:pt idx="501" formatCode="General">
                  <c:v>1135.8326451424484</c:v>
                </c:pt>
                <c:pt idx="502" formatCode="General">
                  <c:v>1134.7935822028783</c:v>
                </c:pt>
                <c:pt idx="503" formatCode="General">
                  <c:v>1133.0246409057561</c:v>
                </c:pt>
                <c:pt idx="504" formatCode="General">
                  <c:v>1132.8066911184317</c:v>
                </c:pt>
                <c:pt idx="505" formatCode="General">
                  <c:v>1131.4533749971374</c:v>
                </c:pt>
                <c:pt idx="506" formatCode="General">
                  <c:v>1130.733633838996</c:v>
                </c:pt>
                <c:pt idx="507" formatCode="General">
                  <c:v>1130.2470482672948</c:v>
                </c:pt>
                <c:pt idx="508" formatCode="General">
                  <c:v>1128.8075659510121</c:v>
                </c:pt>
                <c:pt idx="509" formatCode="General">
                  <c:v>1127.454249829718</c:v>
                </c:pt>
                <c:pt idx="510" formatCode="General">
                  <c:v>1126.35943229339</c:v>
                </c:pt>
                <c:pt idx="511" formatCode="General">
                  <c:v>1126.3847752919162</c:v>
                </c:pt>
                <c:pt idx="512" formatCode="General">
                  <c:v>1124.8236465827081</c:v>
                </c:pt>
                <c:pt idx="513" formatCode="General">
                  <c:v>1124.0785624260404</c:v>
                </c:pt>
                <c:pt idx="514" formatCode="General">
                  <c:v>1122.4616791200749</c:v>
                </c:pt>
                <c:pt idx="515" formatCode="General">
                  <c:v>1122.0916713415938</c:v>
                </c:pt>
                <c:pt idx="516" formatCode="General">
                  <c:v>1121.1489117964227</c:v>
                </c:pt>
                <c:pt idx="517" formatCode="General">
                  <c:v>1119.7702526766025</c:v>
                </c:pt>
                <c:pt idx="518" formatCode="General">
                  <c:v>1119.4306564963526</c:v>
                </c:pt>
                <c:pt idx="519" formatCode="General">
                  <c:v>1118.1533693706369</c:v>
                </c:pt>
                <c:pt idx="520" formatCode="General">
                  <c:v>1116.7442986525853</c:v>
                </c:pt>
                <c:pt idx="521" formatCode="General">
                  <c:v>1115.6038637189106</c:v>
                </c:pt>
                <c:pt idx="522" formatCode="General">
                  <c:v>1114.306302194374</c:v>
                </c:pt>
                <c:pt idx="523" formatCode="General">
                  <c:v>1113.7031388294524</c:v>
                </c:pt>
                <c:pt idx="524" formatCode="General">
                  <c:v>1112.6691444895876</c:v>
                </c:pt>
                <c:pt idx="525" formatCode="General">
                  <c:v>1112.6539386904717</c:v>
                </c:pt>
                <c:pt idx="526" formatCode="General">
                  <c:v>1110.2159422322602</c:v>
                </c:pt>
                <c:pt idx="527" formatCode="General">
                  <c:v>1110.2058050328499</c:v>
                </c:pt>
                <c:pt idx="528" formatCode="General">
                  <c:v>1109.1971536915109</c:v>
                </c:pt>
                <c:pt idx="529" formatCode="General">
                  <c:v>1108.0567187578361</c:v>
                </c:pt>
                <c:pt idx="530" formatCode="General">
                  <c:v>1106.9821756203291</c:v>
                </c:pt>
                <c:pt idx="531" formatCode="General">
                  <c:v>1105.7353000928447</c:v>
                </c:pt>
                <c:pt idx="532" formatCode="General">
                  <c:v>1104.3769153718454</c:v>
                </c:pt>
                <c:pt idx="533" formatCode="General">
                  <c:v>1103.4290872269692</c:v>
                </c:pt>
                <c:pt idx="534" formatCode="General">
                  <c:v>1102.1974174986001</c:v>
                </c:pt>
                <c:pt idx="535" formatCode="General">
                  <c:v>1100.8339641778955</c:v>
                </c:pt>
                <c:pt idx="536" formatCode="General">
                  <c:v>1101.0924627628619</c:v>
                </c:pt>
                <c:pt idx="537" formatCode="General">
                  <c:v>1098.8774846916801</c:v>
                </c:pt>
                <c:pt idx="538" formatCode="General">
                  <c:v>1098.2641841273485</c:v>
                </c:pt>
                <c:pt idx="539" formatCode="General">
                  <c:v>1096.9057994063492</c:v>
                </c:pt>
                <c:pt idx="540" formatCode="General">
                  <c:v>1096.0390688567563</c:v>
                </c:pt>
                <c:pt idx="541" formatCode="General">
                  <c:v>1095.1520639083426</c:v>
                </c:pt>
                <c:pt idx="542" formatCode="General">
                  <c:v>1093.763267589112</c:v>
                </c:pt>
                <c:pt idx="543" formatCode="General">
                  <c:v>1092.8205080439409</c:v>
                </c:pt>
                <c:pt idx="544" formatCode="General">
                  <c:v>1091.3049967320796</c:v>
                </c:pt>
                <c:pt idx="545" formatCode="General">
                  <c:v>1090.6055299727593</c:v>
                </c:pt>
                <c:pt idx="546" formatCode="General">
                  <c:v>1089.5563298337784</c:v>
                </c:pt>
                <c:pt idx="547" formatCode="General">
                  <c:v>1088.152327715432</c:v>
                </c:pt>
                <c:pt idx="548" formatCode="General">
                  <c:v>1086.9105207876528</c:v>
                </c:pt>
                <c:pt idx="549" formatCode="General">
                  <c:v>1085.4811756707804</c:v>
                </c:pt>
                <c:pt idx="550" formatCode="General">
                  <c:v>1084.8273263088067</c:v>
                </c:pt>
                <c:pt idx="551" formatCode="General">
                  <c:v>1083.4841473869233</c:v>
                </c:pt>
                <c:pt idx="552" formatCode="General">
                  <c:v>1082.2372718594388</c:v>
                </c:pt>
                <c:pt idx="553" formatCode="General">
                  <c:v>1081.0512195284168</c:v>
                </c:pt>
                <c:pt idx="554" formatCode="General">
                  <c:v>1080.6102513540627</c:v>
                </c:pt>
                <c:pt idx="555" formatCode="General">
                  <c:v>1079.3633758265785</c:v>
                </c:pt>
                <c:pt idx="556" formatCode="General">
                  <c:v>1077.9999225058739</c:v>
                </c:pt>
                <c:pt idx="557" formatCode="General">
                  <c:v>1076.4742739946021</c:v>
                </c:pt>
                <c:pt idx="558" formatCode="General">
                  <c:v>1075.7291898379347</c:v>
                </c:pt>
                <c:pt idx="559" formatCode="General">
                  <c:v>1074.522863108092</c:v>
                </c:pt>
                <c:pt idx="560" formatCode="General">
                  <c:v>1073.174615586503</c:v>
                </c:pt>
                <c:pt idx="561" formatCode="General">
                  <c:v>1072.0848666498805</c:v>
                </c:pt>
                <c:pt idx="562" formatCode="General">
                  <c:v>1070.9241573173847</c:v>
                </c:pt>
                <c:pt idx="563" formatCode="General">
                  <c:v>1069.6570073910796</c:v>
                </c:pt>
                <c:pt idx="564" formatCode="General">
                  <c:v>1068.5267096568152</c:v>
                </c:pt>
                <c:pt idx="565" formatCode="General">
                  <c:v>1066.6969451632303</c:v>
                </c:pt>
                <c:pt idx="566" formatCode="General">
                  <c:v>1066.0126842030254</c:v>
                </c:pt>
                <c:pt idx="567" formatCode="General">
                  <c:v>1064.6492308823208</c:v>
                </c:pt>
                <c:pt idx="568" formatCode="General">
                  <c:v>1063.3415321583739</c:v>
                </c:pt>
                <c:pt idx="569" formatCode="General">
                  <c:v>1061.9527358391431</c:v>
                </c:pt>
                <c:pt idx="570" formatCode="General">
                  <c:v>1061.0657308907296</c:v>
                </c:pt>
                <c:pt idx="571" formatCode="General">
                  <c:v>1059.1599374015664</c:v>
                </c:pt>
                <c:pt idx="572" formatCode="General">
                  <c:v>1058.490882240477</c:v>
                </c:pt>
                <c:pt idx="573" formatCode="General">
                  <c:v>1057.4467507012016</c:v>
                </c:pt>
                <c:pt idx="574" formatCode="General">
                  <c:v>1055.5358886123331</c:v>
                </c:pt>
                <c:pt idx="575" formatCode="General">
                  <c:v>1054.1065434954605</c:v>
                </c:pt>
                <c:pt idx="576" formatCode="General">
                  <c:v>1052.4541799915585</c:v>
                </c:pt>
                <c:pt idx="577" formatCode="General">
                  <c:v>1051.4759402484508</c:v>
                </c:pt>
                <c:pt idx="578" formatCode="General">
                  <c:v>1051.2123730637793</c:v>
                </c:pt>
                <c:pt idx="579" formatCode="General">
                  <c:v>1049.0379437902393</c:v>
                </c:pt>
                <c:pt idx="580" formatCode="General">
                  <c:v>1047.4565406822105</c:v>
                </c:pt>
                <c:pt idx="581" formatCode="General">
                  <c:v>1046.1184303600317</c:v>
                </c:pt>
                <c:pt idx="582" formatCode="General">
                  <c:v>1044.3038716655628</c:v>
                </c:pt>
                <c:pt idx="583" formatCode="General">
                  <c:v>1043.5030329121375</c:v>
                </c:pt>
                <c:pt idx="584" formatCode="General">
                  <c:v>1041.4603872309335</c:v>
                </c:pt>
                <c:pt idx="585" formatCode="General">
                  <c:v>1039.7776121288</c:v>
                </c:pt>
                <c:pt idx="586" formatCode="General">
                  <c:v>1037.3345470708834</c:v>
                </c:pt>
                <c:pt idx="587" formatCode="General">
                  <c:v>1033.7003610822399</c:v>
                </c:pt>
                <c:pt idx="588" formatCode="General">
                  <c:v>1030.5375548661818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187-407F-AB71-C956BBA56614}"/>
            </c:ext>
          </c:extLst>
        </c:ser>
        <c:ser>
          <c:idx val="9"/>
          <c:order val="9"/>
          <c:tx>
            <c:strRef>
              <c:f>'46NTBB'!$B$2</c:f>
              <c:strCache>
                <c:ptCount val="1"/>
                <c:pt idx="0">
                  <c:v>AWA_4_10_Rz</c:v>
                </c:pt>
              </c:strCache>
            </c:strRef>
          </c:tx>
          <c:spPr>
            <a:ln w="28575" cap="rnd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'46NTBB'!$H$22:$H$600</c:f>
              <c:numCache>
                <c:formatCode>0.000</c:formatCode>
                <c:ptCount val="579"/>
                <c:pt idx="0">
                  <c:v>3.6156696624653427E-5</c:v>
                </c:pt>
                <c:pt idx="1">
                  <c:v>3.3501664624653425E-5</c:v>
                </c:pt>
                <c:pt idx="2">
                  <c:v>3.465851662465343E-5</c:v>
                </c:pt>
                <c:pt idx="3">
                  <c:v>5.0403696624653421E-5</c:v>
                </c:pt>
                <c:pt idx="4">
                  <c:v>7.574505662465344E-5</c:v>
                </c:pt>
                <c:pt idx="5">
                  <c:v>9.8684296624653421E-5</c:v>
                </c:pt>
                <c:pt idx="6">
                  <c:v>1.2974189662465343E-4</c:v>
                </c:pt>
                <c:pt idx="7">
                  <c:v>1.5488789662465341E-4</c:v>
                </c:pt>
                <c:pt idx="8">
                  <c:v>1.8160229662465344E-4</c:v>
                </c:pt>
                <c:pt idx="9">
                  <c:v>2.1946309662465341E-4</c:v>
                </c:pt>
                <c:pt idx="10">
                  <c:v>2.4906989662465341E-4</c:v>
                </c:pt>
                <c:pt idx="11">
                  <c:v>2.857166966246534E-4</c:v>
                </c:pt>
                <c:pt idx="12">
                  <c:v>3.1479669662465342E-4</c:v>
                </c:pt>
                <c:pt idx="13">
                  <c:v>3.4958589662465345E-4</c:v>
                </c:pt>
                <c:pt idx="14">
                  <c:v>3.8232429662465346E-4</c:v>
                </c:pt>
                <c:pt idx="15">
                  <c:v>4.2162589662465339E-4</c:v>
                </c:pt>
                <c:pt idx="16">
                  <c:v>4.5533669662465339E-4</c:v>
                </c:pt>
                <c:pt idx="17">
                  <c:v>4.9296869662465335E-4</c:v>
                </c:pt>
                <c:pt idx="18">
                  <c:v>5.2779269662465338E-4</c:v>
                </c:pt>
                <c:pt idx="19">
                  <c:v>5.6802469662465345E-4</c:v>
                </c:pt>
                <c:pt idx="20">
                  <c:v>6.0303669662465341E-4</c:v>
                </c:pt>
                <c:pt idx="21">
                  <c:v>6.4418469662465337E-4</c:v>
                </c:pt>
                <c:pt idx="22">
                  <c:v>6.8574069662465347E-4</c:v>
                </c:pt>
                <c:pt idx="23">
                  <c:v>7.2876069662465353E-4</c:v>
                </c:pt>
                <c:pt idx="24">
                  <c:v>7.7024469662465348E-4</c:v>
                </c:pt>
                <c:pt idx="25">
                  <c:v>8.0998069662465355E-4</c:v>
                </c:pt>
                <c:pt idx="26">
                  <c:v>8.5082069662465343E-4</c:v>
                </c:pt>
                <c:pt idx="27">
                  <c:v>9.1432469662465347E-4</c:v>
                </c:pt>
                <c:pt idx="28">
                  <c:v>9.3106469662465347E-4</c:v>
                </c:pt>
                <c:pt idx="29">
                  <c:v>9.7343669662465352E-4</c:v>
                </c:pt>
                <c:pt idx="30">
                  <c:v>1.0207526966246533E-3</c:v>
                </c:pt>
                <c:pt idx="31">
                  <c:v>1.0592966966246535E-3</c:v>
                </c:pt>
                <c:pt idx="32">
                  <c:v>1.1024806966246534E-3</c:v>
                </c:pt>
                <c:pt idx="33">
                  <c:v>1.1506646966246536E-3</c:v>
                </c:pt>
                <c:pt idx="34">
                  <c:v>1.2007966966246534E-3</c:v>
                </c:pt>
                <c:pt idx="35">
                  <c:v>1.2363886966246535E-3</c:v>
                </c:pt>
                <c:pt idx="36">
                  <c:v>1.2850006966246535E-3</c:v>
                </c:pt>
                <c:pt idx="37">
                  <c:v>1.3252206966246536E-3</c:v>
                </c:pt>
                <c:pt idx="38">
                  <c:v>1.3753686966246534E-3</c:v>
                </c:pt>
                <c:pt idx="39">
                  <c:v>1.4331606966246535E-3</c:v>
                </c:pt>
                <c:pt idx="40">
                  <c:v>1.4749006966246537E-3</c:v>
                </c:pt>
                <c:pt idx="41">
                  <c:v>1.5263726966246536E-3</c:v>
                </c:pt>
                <c:pt idx="42">
                  <c:v>1.5693806966246534E-3</c:v>
                </c:pt>
                <c:pt idx="43">
                  <c:v>1.6174886966246534E-3</c:v>
                </c:pt>
                <c:pt idx="44">
                  <c:v>1.6629526966246535E-3</c:v>
                </c:pt>
                <c:pt idx="45">
                  <c:v>1.7137766966246533E-3</c:v>
                </c:pt>
                <c:pt idx="46">
                  <c:v>1.7651126966246537E-3</c:v>
                </c:pt>
                <c:pt idx="47">
                  <c:v>1.8085846966246536E-3</c:v>
                </c:pt>
                <c:pt idx="48">
                  <c:v>1.8611206966246535E-3</c:v>
                </c:pt>
                <c:pt idx="49">
                  <c:v>1.9159446966246535E-3</c:v>
                </c:pt>
                <c:pt idx="50">
                  <c:v>1.9583246966246534E-3</c:v>
                </c:pt>
                <c:pt idx="51">
                  <c:v>2.0138286966246534E-3</c:v>
                </c:pt>
                <c:pt idx="52">
                  <c:v>2.0604646966246535E-3</c:v>
                </c:pt>
                <c:pt idx="53">
                  <c:v>2.1121046966246534E-3</c:v>
                </c:pt>
                <c:pt idx="54">
                  <c:v>2.1549366966246535E-3</c:v>
                </c:pt>
                <c:pt idx="55">
                  <c:v>2.2089126966246537E-3</c:v>
                </c:pt>
                <c:pt idx="56">
                  <c:v>2.2534646966246535E-3</c:v>
                </c:pt>
                <c:pt idx="57">
                  <c:v>2.3092886966246534E-3</c:v>
                </c:pt>
                <c:pt idx="58">
                  <c:v>2.3581926966246536E-3</c:v>
                </c:pt>
                <c:pt idx="59">
                  <c:v>2.4081646966246533E-3</c:v>
                </c:pt>
                <c:pt idx="60">
                  <c:v>2.4593166966246534E-3</c:v>
                </c:pt>
                <c:pt idx="61">
                  <c:v>2.5119526966246534E-3</c:v>
                </c:pt>
                <c:pt idx="62">
                  <c:v>2.5615806966246533E-3</c:v>
                </c:pt>
                <c:pt idx="63">
                  <c:v>2.6071086966246537E-3</c:v>
                </c:pt>
                <c:pt idx="64">
                  <c:v>2.6535726966246537E-3</c:v>
                </c:pt>
                <c:pt idx="65">
                  <c:v>2.7111646966246532E-3</c:v>
                </c:pt>
                <c:pt idx="66">
                  <c:v>2.7592406966246534E-3</c:v>
                </c:pt>
                <c:pt idx="67">
                  <c:v>2.8108726966246532E-3</c:v>
                </c:pt>
                <c:pt idx="68">
                  <c:v>2.8578526966246535E-3</c:v>
                </c:pt>
                <c:pt idx="69">
                  <c:v>2.9038166966246538E-3</c:v>
                </c:pt>
                <c:pt idx="70">
                  <c:v>2.9596126966246533E-3</c:v>
                </c:pt>
                <c:pt idx="71">
                  <c:v>2.9998126966246535E-3</c:v>
                </c:pt>
                <c:pt idx="72">
                  <c:v>3.0551606966246537E-3</c:v>
                </c:pt>
                <c:pt idx="73">
                  <c:v>3.1024086966246534E-3</c:v>
                </c:pt>
                <c:pt idx="74">
                  <c:v>3.1575606966246532E-3</c:v>
                </c:pt>
                <c:pt idx="75">
                  <c:v>3.2070806966246535E-3</c:v>
                </c:pt>
                <c:pt idx="76">
                  <c:v>3.2488246966246538E-3</c:v>
                </c:pt>
                <c:pt idx="77">
                  <c:v>3.3038286966246533E-3</c:v>
                </c:pt>
                <c:pt idx="78">
                  <c:v>3.3517846966246534E-3</c:v>
                </c:pt>
                <c:pt idx="79">
                  <c:v>3.4064526966246533E-3</c:v>
                </c:pt>
                <c:pt idx="80">
                  <c:v>3.4592726966246536E-3</c:v>
                </c:pt>
                <c:pt idx="81">
                  <c:v>3.5047886966246534E-3</c:v>
                </c:pt>
                <c:pt idx="82">
                  <c:v>3.5504806966246533E-3</c:v>
                </c:pt>
                <c:pt idx="83">
                  <c:v>3.6023646966246536E-3</c:v>
                </c:pt>
                <c:pt idx="84">
                  <c:v>3.6460966966246535E-3</c:v>
                </c:pt>
                <c:pt idx="85">
                  <c:v>3.7098246966246534E-3</c:v>
                </c:pt>
                <c:pt idx="86">
                  <c:v>3.7530486966246535E-3</c:v>
                </c:pt>
                <c:pt idx="87">
                  <c:v>3.8238446966246536E-3</c:v>
                </c:pt>
                <c:pt idx="88">
                  <c:v>3.8564006966246532E-3</c:v>
                </c:pt>
                <c:pt idx="89">
                  <c:v>3.9079446966246538E-3</c:v>
                </c:pt>
                <c:pt idx="90">
                  <c:v>3.9600286966246538E-3</c:v>
                </c:pt>
                <c:pt idx="91">
                  <c:v>4.0114726966246532E-3</c:v>
                </c:pt>
                <c:pt idx="92">
                  <c:v>4.0556766966246532E-3</c:v>
                </c:pt>
                <c:pt idx="93">
                  <c:v>4.1053166966246533E-3</c:v>
                </c:pt>
                <c:pt idx="94">
                  <c:v>4.1663166966246536E-3</c:v>
                </c:pt>
                <c:pt idx="95">
                  <c:v>4.2058766966246537E-3</c:v>
                </c:pt>
                <c:pt idx="96">
                  <c:v>4.2569966966246537E-3</c:v>
                </c:pt>
                <c:pt idx="97">
                  <c:v>4.3172366966246533E-3</c:v>
                </c:pt>
                <c:pt idx="98">
                  <c:v>4.372196696624653E-3</c:v>
                </c:pt>
                <c:pt idx="99">
                  <c:v>4.4265166966246531E-3</c:v>
                </c:pt>
                <c:pt idx="100">
                  <c:v>4.4829966966246533E-3</c:v>
                </c:pt>
                <c:pt idx="101">
                  <c:v>4.546876696624653E-3</c:v>
                </c:pt>
                <c:pt idx="102">
                  <c:v>4.610396696624653E-3</c:v>
                </c:pt>
                <c:pt idx="103">
                  <c:v>4.6776366966246536E-3</c:v>
                </c:pt>
                <c:pt idx="104">
                  <c:v>4.7475966966246536E-3</c:v>
                </c:pt>
                <c:pt idx="105">
                  <c:v>4.8183566966246531E-3</c:v>
                </c:pt>
                <c:pt idx="106">
                  <c:v>4.9137566966246538E-3</c:v>
                </c:pt>
                <c:pt idx="107">
                  <c:v>5.0065166966246528E-3</c:v>
                </c:pt>
                <c:pt idx="108">
                  <c:v>5.1011166966246522E-3</c:v>
                </c:pt>
                <c:pt idx="109">
                  <c:v>5.2091966966246531E-3</c:v>
                </c:pt>
                <c:pt idx="110">
                  <c:v>5.3176366966246526E-3</c:v>
                </c:pt>
                <c:pt idx="111">
                  <c:v>5.4271966966246534E-3</c:v>
                </c:pt>
                <c:pt idx="112">
                  <c:v>5.5395566966246531E-3</c:v>
                </c:pt>
                <c:pt idx="113">
                  <c:v>5.6704766966246536E-3</c:v>
                </c:pt>
                <c:pt idx="114">
                  <c:v>5.7998766966246527E-3</c:v>
                </c:pt>
                <c:pt idx="115">
                  <c:v>5.9186366966246526E-3</c:v>
                </c:pt>
                <c:pt idx="116">
                  <c:v>6.0495166966246525E-3</c:v>
                </c:pt>
                <c:pt idx="117">
                  <c:v>6.1989966966246538E-3</c:v>
                </c:pt>
                <c:pt idx="118">
                  <c:v>6.3408766966246534E-3</c:v>
                </c:pt>
                <c:pt idx="119">
                  <c:v>6.4804766966246527E-3</c:v>
                </c:pt>
                <c:pt idx="120">
                  <c:v>6.6259966966246532E-3</c:v>
                </c:pt>
                <c:pt idx="121">
                  <c:v>6.7685166966246525E-3</c:v>
                </c:pt>
                <c:pt idx="122">
                  <c:v>6.9371966966246534E-3</c:v>
                </c:pt>
                <c:pt idx="123">
                  <c:v>7.078236696624652E-3</c:v>
                </c:pt>
                <c:pt idx="124">
                  <c:v>7.255796696624653E-3</c:v>
                </c:pt>
                <c:pt idx="125">
                  <c:v>7.4133566966246532E-3</c:v>
                </c:pt>
                <c:pt idx="126">
                  <c:v>7.5629166966246532E-3</c:v>
                </c:pt>
                <c:pt idx="127">
                  <c:v>7.7203566966246532E-3</c:v>
                </c:pt>
                <c:pt idx="128">
                  <c:v>7.9037566966246534E-3</c:v>
                </c:pt>
                <c:pt idx="129">
                  <c:v>8.058356696624653E-3</c:v>
                </c:pt>
                <c:pt idx="130">
                  <c:v>8.2284366966246525E-3</c:v>
                </c:pt>
                <c:pt idx="131">
                  <c:v>8.3841566966246523E-3</c:v>
                </c:pt>
                <c:pt idx="132">
                  <c:v>8.5675566966246525E-3</c:v>
                </c:pt>
                <c:pt idx="133">
                  <c:v>8.7409966966246529E-3</c:v>
                </c:pt>
                <c:pt idx="134">
                  <c:v>8.9072766966246525E-3</c:v>
                </c:pt>
                <c:pt idx="135">
                  <c:v>9.0808766966246537E-3</c:v>
                </c:pt>
                <c:pt idx="136">
                  <c:v>9.2806366966246539E-3</c:v>
                </c:pt>
                <c:pt idx="137">
                  <c:v>9.4535166966246524E-3</c:v>
                </c:pt>
                <c:pt idx="138">
                  <c:v>9.624716696624654E-3</c:v>
                </c:pt>
                <c:pt idx="139">
                  <c:v>9.7965966966246532E-3</c:v>
                </c:pt>
                <c:pt idx="140">
                  <c:v>9.9665966966246532E-3</c:v>
                </c:pt>
                <c:pt idx="141">
                  <c:v>1.0152596696624654E-2</c:v>
                </c:pt>
                <c:pt idx="142">
                  <c:v>1.0332356696624655E-2</c:v>
                </c:pt>
                <c:pt idx="143">
                  <c:v>1.0530556696624654E-2</c:v>
                </c:pt>
                <c:pt idx="144">
                  <c:v>1.0734476696624654E-2</c:v>
                </c:pt>
                <c:pt idx="145">
                  <c:v>1.0923956696624654E-2</c:v>
                </c:pt>
                <c:pt idx="146">
                  <c:v>1.1091636696624654E-2</c:v>
                </c:pt>
                <c:pt idx="147">
                  <c:v>1.1283436696624653E-2</c:v>
                </c:pt>
                <c:pt idx="148">
                  <c:v>1.1479196696624654E-2</c:v>
                </c:pt>
                <c:pt idx="149">
                  <c:v>1.1677356696624654E-2</c:v>
                </c:pt>
                <c:pt idx="150">
                  <c:v>1.1880756696624655E-2</c:v>
                </c:pt>
                <c:pt idx="151">
                  <c:v>1.2075436696624656E-2</c:v>
                </c:pt>
                <c:pt idx="152">
                  <c:v>1.2259956696624654E-2</c:v>
                </c:pt>
                <c:pt idx="153">
                  <c:v>1.2455316696624655E-2</c:v>
                </c:pt>
                <c:pt idx="154">
                  <c:v>1.2648996696624655E-2</c:v>
                </c:pt>
                <c:pt idx="155">
                  <c:v>1.2853316696624656E-2</c:v>
                </c:pt>
                <c:pt idx="156">
                  <c:v>1.3041876696624655E-2</c:v>
                </c:pt>
                <c:pt idx="157">
                  <c:v>1.3259836696624654E-2</c:v>
                </c:pt>
                <c:pt idx="158">
                  <c:v>1.3446716696624655E-2</c:v>
                </c:pt>
                <c:pt idx="159">
                  <c:v>1.3621396696624655E-2</c:v>
                </c:pt>
                <c:pt idx="160">
                  <c:v>1.3822596696624653E-2</c:v>
                </c:pt>
                <c:pt idx="161">
                  <c:v>1.4018196696624654E-2</c:v>
                </c:pt>
                <c:pt idx="162">
                  <c:v>1.4228316696624655E-2</c:v>
                </c:pt>
                <c:pt idx="163">
                  <c:v>1.4424476696624656E-2</c:v>
                </c:pt>
                <c:pt idx="164">
                  <c:v>1.4634716696624655E-2</c:v>
                </c:pt>
                <c:pt idx="165">
                  <c:v>1.4834156696624655E-2</c:v>
                </c:pt>
                <c:pt idx="166">
                  <c:v>1.5028836696624654E-2</c:v>
                </c:pt>
                <c:pt idx="167">
                  <c:v>1.5235236696624655E-2</c:v>
                </c:pt>
                <c:pt idx="168">
                  <c:v>1.5441436696624653E-2</c:v>
                </c:pt>
                <c:pt idx="169">
                  <c:v>1.5596796696624653E-2</c:v>
                </c:pt>
                <c:pt idx="170">
                  <c:v>1.5808356696624656E-2</c:v>
                </c:pt>
                <c:pt idx="171">
                  <c:v>1.6015356696624655E-2</c:v>
                </c:pt>
                <c:pt idx="172">
                  <c:v>1.6224916696624653E-2</c:v>
                </c:pt>
                <c:pt idx="173">
                  <c:v>1.6427196696624652E-2</c:v>
                </c:pt>
                <c:pt idx="174">
                  <c:v>1.6619516696624655E-2</c:v>
                </c:pt>
                <c:pt idx="175">
                  <c:v>1.6828516696624652E-2</c:v>
                </c:pt>
                <c:pt idx="176">
                  <c:v>1.7038596696624653E-2</c:v>
                </c:pt>
                <c:pt idx="177">
                  <c:v>1.7235556696624653E-2</c:v>
                </c:pt>
                <c:pt idx="178">
                  <c:v>1.7440956696624654E-2</c:v>
                </c:pt>
                <c:pt idx="179">
                  <c:v>1.7631596696624653E-2</c:v>
                </c:pt>
                <c:pt idx="180">
                  <c:v>1.7851796696624653E-2</c:v>
                </c:pt>
                <c:pt idx="181">
                  <c:v>1.8031716696624654E-2</c:v>
                </c:pt>
                <c:pt idx="182">
                  <c:v>1.8248596696624656E-2</c:v>
                </c:pt>
                <c:pt idx="183">
                  <c:v>1.8434476696624652E-2</c:v>
                </c:pt>
                <c:pt idx="184">
                  <c:v>1.8657556696624653E-2</c:v>
                </c:pt>
                <c:pt idx="185">
                  <c:v>1.8852516696624654E-2</c:v>
                </c:pt>
                <c:pt idx="186">
                  <c:v>1.9045636696624655E-2</c:v>
                </c:pt>
                <c:pt idx="187">
                  <c:v>1.9274076696624655E-2</c:v>
                </c:pt>
                <c:pt idx="188">
                  <c:v>1.9466876696624655E-2</c:v>
                </c:pt>
                <c:pt idx="189">
                  <c:v>1.9666636696624652E-2</c:v>
                </c:pt>
                <c:pt idx="190">
                  <c:v>1.9862316696624652E-2</c:v>
                </c:pt>
                <c:pt idx="191">
                  <c:v>2.0074196696624656E-2</c:v>
                </c:pt>
                <c:pt idx="192">
                  <c:v>2.0273916696624653E-2</c:v>
                </c:pt>
                <c:pt idx="193">
                  <c:v>2.0462596696624657E-2</c:v>
                </c:pt>
                <c:pt idx="194">
                  <c:v>2.0655756696624655E-2</c:v>
                </c:pt>
                <c:pt idx="195">
                  <c:v>2.0873116696624658E-2</c:v>
                </c:pt>
                <c:pt idx="196">
                  <c:v>2.1098196696624653E-2</c:v>
                </c:pt>
                <c:pt idx="197">
                  <c:v>2.1283876696624654E-2</c:v>
                </c:pt>
                <c:pt idx="198">
                  <c:v>2.1505116696624652E-2</c:v>
                </c:pt>
                <c:pt idx="199">
                  <c:v>2.1694516696624654E-2</c:v>
                </c:pt>
                <c:pt idx="200">
                  <c:v>2.1894876696624651E-2</c:v>
                </c:pt>
                <c:pt idx="201">
                  <c:v>2.2097476696624655E-2</c:v>
                </c:pt>
                <c:pt idx="202">
                  <c:v>2.2317076696624655E-2</c:v>
                </c:pt>
                <c:pt idx="203">
                  <c:v>2.2504156696624655E-2</c:v>
                </c:pt>
                <c:pt idx="204">
                  <c:v>2.2717636696624653E-2</c:v>
                </c:pt>
                <c:pt idx="205">
                  <c:v>2.2910916696624654E-2</c:v>
                </c:pt>
                <c:pt idx="206">
                  <c:v>2.3140436696624654E-2</c:v>
                </c:pt>
                <c:pt idx="207">
                  <c:v>2.3341276696624655E-2</c:v>
                </c:pt>
                <c:pt idx="208">
                  <c:v>2.3538156696624655E-2</c:v>
                </c:pt>
                <c:pt idx="209">
                  <c:v>2.3753356696624654E-2</c:v>
                </c:pt>
                <c:pt idx="210">
                  <c:v>2.3945396696624655E-2</c:v>
                </c:pt>
                <c:pt idx="211">
                  <c:v>2.4139676696624656E-2</c:v>
                </c:pt>
                <c:pt idx="212">
                  <c:v>2.4350516696624656E-2</c:v>
                </c:pt>
                <c:pt idx="213">
                  <c:v>2.4543636696624654E-2</c:v>
                </c:pt>
                <c:pt idx="214">
                  <c:v>2.4743076696624657E-2</c:v>
                </c:pt>
                <c:pt idx="215">
                  <c:v>2.4954956696624654E-2</c:v>
                </c:pt>
                <c:pt idx="216">
                  <c:v>2.5122556696624655E-2</c:v>
                </c:pt>
                <c:pt idx="217">
                  <c:v>2.5344556696624655E-2</c:v>
                </c:pt>
                <c:pt idx="218">
                  <c:v>2.5567676696624651E-2</c:v>
                </c:pt>
                <c:pt idx="219">
                  <c:v>2.5764796696624653E-2</c:v>
                </c:pt>
                <c:pt idx="220">
                  <c:v>2.5966756696624654E-2</c:v>
                </c:pt>
                <c:pt idx="221">
                  <c:v>2.6167836696624654E-2</c:v>
                </c:pt>
                <c:pt idx="222">
                  <c:v>2.6375956696624656E-2</c:v>
                </c:pt>
                <c:pt idx="223">
                  <c:v>2.6608356696624657E-2</c:v>
                </c:pt>
                <c:pt idx="224">
                  <c:v>2.6780756696624653E-2</c:v>
                </c:pt>
                <c:pt idx="225">
                  <c:v>2.6996276696624653E-2</c:v>
                </c:pt>
                <c:pt idx="226">
                  <c:v>2.7202116696624656E-2</c:v>
                </c:pt>
                <c:pt idx="227">
                  <c:v>2.7400596696624657E-2</c:v>
                </c:pt>
                <c:pt idx="228">
                  <c:v>2.7599956696624656E-2</c:v>
                </c:pt>
                <c:pt idx="229">
                  <c:v>2.7801956696624653E-2</c:v>
                </c:pt>
                <c:pt idx="230">
                  <c:v>2.7982676696624655E-2</c:v>
                </c:pt>
                <c:pt idx="231">
                  <c:v>2.8180276696624654E-2</c:v>
                </c:pt>
                <c:pt idx="232">
                  <c:v>2.8392796696624655E-2</c:v>
                </c:pt>
                <c:pt idx="233">
                  <c:v>2.8602236696624653E-2</c:v>
                </c:pt>
                <c:pt idx="234">
                  <c:v>2.8794796696624655E-2</c:v>
                </c:pt>
                <c:pt idx="235">
                  <c:v>2.9003876696624652E-2</c:v>
                </c:pt>
                <c:pt idx="236">
                  <c:v>2.9217276696624651E-2</c:v>
                </c:pt>
                <c:pt idx="237">
                  <c:v>2.9414516696624652E-2</c:v>
                </c:pt>
                <c:pt idx="238">
                  <c:v>2.9635916696624656E-2</c:v>
                </c:pt>
                <c:pt idx="239">
                  <c:v>2.9847516696624651E-2</c:v>
                </c:pt>
                <c:pt idx="240">
                  <c:v>3.0045996696624652E-2</c:v>
                </c:pt>
                <c:pt idx="241">
                  <c:v>3.0239076696624654E-2</c:v>
                </c:pt>
                <c:pt idx="242">
                  <c:v>3.0466156696624655E-2</c:v>
                </c:pt>
                <c:pt idx="243">
                  <c:v>3.0671836696624655E-2</c:v>
                </c:pt>
                <c:pt idx="244">
                  <c:v>3.0882316696624654E-2</c:v>
                </c:pt>
                <c:pt idx="245">
                  <c:v>3.1107316696624653E-2</c:v>
                </c:pt>
                <c:pt idx="246">
                  <c:v>3.1298836696624657E-2</c:v>
                </c:pt>
                <c:pt idx="247">
                  <c:v>3.1491156696624653E-2</c:v>
                </c:pt>
                <c:pt idx="248">
                  <c:v>3.1690076696624658E-2</c:v>
                </c:pt>
                <c:pt idx="249">
                  <c:v>3.189471669662465E-2</c:v>
                </c:pt>
                <c:pt idx="250">
                  <c:v>3.2095356696624652E-2</c:v>
                </c:pt>
                <c:pt idx="251">
                  <c:v>3.228623669662465E-2</c:v>
                </c:pt>
                <c:pt idx="252">
                  <c:v>3.2527916696624651E-2</c:v>
                </c:pt>
                <c:pt idx="253">
                  <c:v>3.2733556696624658E-2</c:v>
                </c:pt>
                <c:pt idx="254">
                  <c:v>3.2948876696624656E-2</c:v>
                </c:pt>
                <c:pt idx="255">
                  <c:v>3.3136596696624651E-2</c:v>
                </c:pt>
                <c:pt idx="256">
                  <c:v>3.3351236696624653E-2</c:v>
                </c:pt>
                <c:pt idx="257">
                  <c:v>3.3553996696624649E-2</c:v>
                </c:pt>
                <c:pt idx="258">
                  <c:v>3.3793276696624658E-2</c:v>
                </c:pt>
                <c:pt idx="259">
                  <c:v>3.3985756696624653E-2</c:v>
                </c:pt>
                <c:pt idx="260">
                  <c:v>3.4204076696624654E-2</c:v>
                </c:pt>
                <c:pt idx="261">
                  <c:v>3.4407596696624652E-2</c:v>
                </c:pt>
                <c:pt idx="262">
                  <c:v>3.4611516696624656E-2</c:v>
                </c:pt>
                <c:pt idx="263">
                  <c:v>3.481231669662465E-2</c:v>
                </c:pt>
                <c:pt idx="264">
                  <c:v>3.5040916696624652E-2</c:v>
                </c:pt>
                <c:pt idx="265">
                  <c:v>3.5256436696624656E-2</c:v>
                </c:pt>
                <c:pt idx="266">
                  <c:v>3.5444796696624654E-2</c:v>
                </c:pt>
                <c:pt idx="267">
                  <c:v>3.5674636696624656E-2</c:v>
                </c:pt>
                <c:pt idx="268">
                  <c:v>3.5877036696624655E-2</c:v>
                </c:pt>
                <c:pt idx="269">
                  <c:v>3.6086636696624652E-2</c:v>
                </c:pt>
                <c:pt idx="270">
                  <c:v>3.6278236696624652E-2</c:v>
                </c:pt>
                <c:pt idx="271">
                  <c:v>3.6494476696624652E-2</c:v>
                </c:pt>
                <c:pt idx="272">
                  <c:v>3.6717756696624651E-2</c:v>
                </c:pt>
                <c:pt idx="273">
                  <c:v>3.6914236696624657E-2</c:v>
                </c:pt>
                <c:pt idx="274">
                  <c:v>3.7120716696624652E-2</c:v>
                </c:pt>
                <c:pt idx="275">
                  <c:v>3.7359836696624654E-2</c:v>
                </c:pt>
                <c:pt idx="276">
                  <c:v>3.7564436696624653E-2</c:v>
                </c:pt>
                <c:pt idx="277">
                  <c:v>3.7780516696624654E-2</c:v>
                </c:pt>
                <c:pt idx="278">
                  <c:v>3.7987556696624653E-2</c:v>
                </c:pt>
                <c:pt idx="279">
                  <c:v>3.8226716696624655E-2</c:v>
                </c:pt>
                <c:pt idx="280">
                  <c:v>3.8451036696624655E-2</c:v>
                </c:pt>
                <c:pt idx="281">
                  <c:v>3.8659396696624652E-2</c:v>
                </c:pt>
                <c:pt idx="282">
                  <c:v>3.8889996696624657E-2</c:v>
                </c:pt>
                <c:pt idx="283">
                  <c:v>3.9074636696624657E-2</c:v>
                </c:pt>
                <c:pt idx="284">
                  <c:v>3.9321316696624656E-2</c:v>
                </c:pt>
                <c:pt idx="285">
                  <c:v>3.9522316696624656E-2</c:v>
                </c:pt>
                <c:pt idx="286">
                  <c:v>3.9747116696624653E-2</c:v>
                </c:pt>
                <c:pt idx="287">
                  <c:v>3.9952756696624653E-2</c:v>
                </c:pt>
                <c:pt idx="288">
                  <c:v>4.0176556696624649E-2</c:v>
                </c:pt>
                <c:pt idx="289">
                  <c:v>4.039135669662465E-2</c:v>
                </c:pt>
                <c:pt idx="290">
                  <c:v>4.0598956696624652E-2</c:v>
                </c:pt>
                <c:pt idx="291">
                  <c:v>4.0811756696624651E-2</c:v>
                </c:pt>
                <c:pt idx="292">
                  <c:v>4.1051356696624651E-2</c:v>
                </c:pt>
                <c:pt idx="293">
                  <c:v>4.1261356696624646E-2</c:v>
                </c:pt>
                <c:pt idx="294">
                  <c:v>4.1470556696624652E-2</c:v>
                </c:pt>
                <c:pt idx="295">
                  <c:v>4.1669356696624645E-2</c:v>
                </c:pt>
                <c:pt idx="296">
                  <c:v>4.1888956696624645E-2</c:v>
                </c:pt>
                <c:pt idx="297">
                  <c:v>4.2136956696624643E-2</c:v>
                </c:pt>
                <c:pt idx="298">
                  <c:v>4.2378956696624649E-2</c:v>
                </c:pt>
                <c:pt idx="299">
                  <c:v>4.2587756696624651E-2</c:v>
                </c:pt>
                <c:pt idx="300">
                  <c:v>4.2795356696624653E-2</c:v>
                </c:pt>
                <c:pt idx="301">
                  <c:v>4.3040556696624648E-2</c:v>
                </c:pt>
                <c:pt idx="302">
                  <c:v>4.3253756696624651E-2</c:v>
                </c:pt>
                <c:pt idx="303">
                  <c:v>4.3467356696624646E-2</c:v>
                </c:pt>
                <c:pt idx="304">
                  <c:v>4.3682556696624644E-2</c:v>
                </c:pt>
                <c:pt idx="305">
                  <c:v>4.3914956696624652E-2</c:v>
                </c:pt>
                <c:pt idx="306">
                  <c:v>4.4124556696624649E-2</c:v>
                </c:pt>
                <c:pt idx="307">
                  <c:v>4.4335756696624651E-2</c:v>
                </c:pt>
                <c:pt idx="308">
                  <c:v>4.4555756696624649E-2</c:v>
                </c:pt>
                <c:pt idx="309">
                  <c:v>4.4790556696624649E-2</c:v>
                </c:pt>
                <c:pt idx="310">
                  <c:v>4.5014956696624656E-2</c:v>
                </c:pt>
                <c:pt idx="311">
                  <c:v>4.5243356696624645E-2</c:v>
                </c:pt>
                <c:pt idx="312">
                  <c:v>4.5454956696624652E-2</c:v>
                </c:pt>
                <c:pt idx="313">
                  <c:v>4.568415669662465E-2</c:v>
                </c:pt>
                <c:pt idx="314">
                  <c:v>4.5926956696624652E-2</c:v>
                </c:pt>
                <c:pt idx="315">
                  <c:v>4.6137356696624651E-2</c:v>
                </c:pt>
                <c:pt idx="316">
                  <c:v>4.6364956696624653E-2</c:v>
                </c:pt>
                <c:pt idx="317">
                  <c:v>4.660495669662465E-2</c:v>
                </c:pt>
                <c:pt idx="318">
                  <c:v>4.6821356696624648E-2</c:v>
                </c:pt>
                <c:pt idx="319">
                  <c:v>4.7040156696624653E-2</c:v>
                </c:pt>
                <c:pt idx="320">
                  <c:v>4.7261756696624649E-2</c:v>
                </c:pt>
                <c:pt idx="321">
                  <c:v>4.747895669662465E-2</c:v>
                </c:pt>
                <c:pt idx="322">
                  <c:v>4.7706956696624649E-2</c:v>
                </c:pt>
                <c:pt idx="323">
                  <c:v>4.7924556696624654E-2</c:v>
                </c:pt>
                <c:pt idx="324">
                  <c:v>4.8146956696624645E-2</c:v>
                </c:pt>
                <c:pt idx="325">
                  <c:v>4.8382956696624645E-2</c:v>
                </c:pt>
                <c:pt idx="326">
                  <c:v>4.8611756696624653E-2</c:v>
                </c:pt>
                <c:pt idx="327">
                  <c:v>4.8831756696624644E-2</c:v>
                </c:pt>
                <c:pt idx="328">
                  <c:v>4.9048156696624649E-2</c:v>
                </c:pt>
                <c:pt idx="329">
                  <c:v>4.9264956696624652E-2</c:v>
                </c:pt>
                <c:pt idx="330">
                  <c:v>4.9513356696624655E-2</c:v>
                </c:pt>
                <c:pt idx="331">
                  <c:v>4.9713356696624647E-2</c:v>
                </c:pt>
                <c:pt idx="332">
                  <c:v>4.9950956696624652E-2</c:v>
                </c:pt>
                <c:pt idx="333">
                  <c:v>5.0189756696624649E-2</c:v>
                </c:pt>
                <c:pt idx="334">
                  <c:v>5.0410156696624651E-2</c:v>
                </c:pt>
                <c:pt idx="335">
                  <c:v>5.0648956696624649E-2</c:v>
                </c:pt>
                <c:pt idx="336">
                  <c:v>5.0886156696624649E-2</c:v>
                </c:pt>
                <c:pt idx="337">
                  <c:v>5.109735669662465E-2</c:v>
                </c:pt>
                <c:pt idx="338">
                  <c:v>5.1338956696624652E-2</c:v>
                </c:pt>
                <c:pt idx="339">
                  <c:v>5.1556956696624648E-2</c:v>
                </c:pt>
                <c:pt idx="340">
                  <c:v>5.1811756696624647E-2</c:v>
                </c:pt>
                <c:pt idx="341">
                  <c:v>5.2028956696624648E-2</c:v>
                </c:pt>
                <c:pt idx="342">
                  <c:v>5.2258156696624647E-2</c:v>
                </c:pt>
                <c:pt idx="343">
                  <c:v>5.2502156696624648E-2</c:v>
                </c:pt>
                <c:pt idx="344">
                  <c:v>5.2716956696624656E-2</c:v>
                </c:pt>
                <c:pt idx="345">
                  <c:v>5.2941356696624649E-2</c:v>
                </c:pt>
                <c:pt idx="346">
                  <c:v>5.3180556696624651E-2</c:v>
                </c:pt>
                <c:pt idx="347">
                  <c:v>5.3420956696624645E-2</c:v>
                </c:pt>
                <c:pt idx="348">
                  <c:v>5.364215669662465E-2</c:v>
                </c:pt>
                <c:pt idx="349">
                  <c:v>5.387815669662465E-2</c:v>
                </c:pt>
                <c:pt idx="350">
                  <c:v>5.4101756696624648E-2</c:v>
                </c:pt>
                <c:pt idx="351">
                  <c:v>5.4330556696624649E-2</c:v>
                </c:pt>
                <c:pt idx="352">
                  <c:v>5.454535669662465E-2</c:v>
                </c:pt>
                <c:pt idx="353">
                  <c:v>5.4806156696624655E-2</c:v>
                </c:pt>
                <c:pt idx="354">
                  <c:v>5.5027756696624651E-2</c:v>
                </c:pt>
                <c:pt idx="355">
                  <c:v>5.5248156696624653E-2</c:v>
                </c:pt>
                <c:pt idx="356">
                  <c:v>5.5499756696624651E-2</c:v>
                </c:pt>
                <c:pt idx="357">
                  <c:v>5.5729756696624645E-2</c:v>
                </c:pt>
                <c:pt idx="358">
                  <c:v>5.5957356696624654E-2</c:v>
                </c:pt>
                <c:pt idx="359">
                  <c:v>5.6209756696624646E-2</c:v>
                </c:pt>
                <c:pt idx="360">
                  <c:v>5.6433356696624644E-2</c:v>
                </c:pt>
                <c:pt idx="361">
                  <c:v>5.6668956696624653E-2</c:v>
                </c:pt>
                <c:pt idx="362">
                  <c:v>5.6900956696624656E-2</c:v>
                </c:pt>
                <c:pt idx="363">
                  <c:v>5.7138156696624656E-2</c:v>
                </c:pt>
                <c:pt idx="364">
                  <c:v>5.7353356696624648E-2</c:v>
                </c:pt>
                <c:pt idx="365">
                  <c:v>5.760415669662465E-2</c:v>
                </c:pt>
                <c:pt idx="366">
                  <c:v>5.782615669662465E-2</c:v>
                </c:pt>
                <c:pt idx="367">
                  <c:v>5.806455669662465E-2</c:v>
                </c:pt>
                <c:pt idx="368">
                  <c:v>5.8320156696624652E-2</c:v>
                </c:pt>
                <c:pt idx="369">
                  <c:v>5.8568956696624645E-2</c:v>
                </c:pt>
                <c:pt idx="370">
                  <c:v>5.8799756696624648E-2</c:v>
                </c:pt>
                <c:pt idx="371">
                  <c:v>5.9050556696624651E-2</c:v>
                </c:pt>
                <c:pt idx="372">
                  <c:v>5.9291756696624648E-2</c:v>
                </c:pt>
                <c:pt idx="373">
                  <c:v>5.9535756696624649E-2</c:v>
                </c:pt>
                <c:pt idx="374">
                  <c:v>5.9764556696624643E-2</c:v>
                </c:pt>
                <c:pt idx="375">
                  <c:v>6.0024956696624644E-2</c:v>
                </c:pt>
                <c:pt idx="376">
                  <c:v>6.0254956696624652E-2</c:v>
                </c:pt>
                <c:pt idx="377">
                  <c:v>6.0484556696624649E-2</c:v>
                </c:pt>
                <c:pt idx="378">
                  <c:v>6.0740556696624648E-2</c:v>
                </c:pt>
                <c:pt idx="379">
                  <c:v>6.0940956696624651E-2</c:v>
                </c:pt>
                <c:pt idx="380">
                  <c:v>6.1202156696624647E-2</c:v>
                </c:pt>
                <c:pt idx="381">
                  <c:v>6.143775669662465E-2</c:v>
                </c:pt>
                <c:pt idx="382">
                  <c:v>6.1694556696624651E-2</c:v>
                </c:pt>
                <c:pt idx="383">
                  <c:v>6.1921356696624644E-2</c:v>
                </c:pt>
                <c:pt idx="384">
                  <c:v>6.2148556696624647E-2</c:v>
                </c:pt>
                <c:pt idx="385">
                  <c:v>6.2385756696624647E-2</c:v>
                </c:pt>
                <c:pt idx="386">
                  <c:v>6.2632556696624653E-2</c:v>
                </c:pt>
                <c:pt idx="387">
                  <c:v>6.2890556696624647E-2</c:v>
                </c:pt>
                <c:pt idx="388">
                  <c:v>6.3112956696624659E-2</c:v>
                </c:pt>
                <c:pt idx="389">
                  <c:v>6.3361756696624652E-2</c:v>
                </c:pt>
                <c:pt idx="390">
                  <c:v>6.359575669662465E-2</c:v>
                </c:pt>
                <c:pt idx="391">
                  <c:v>6.3842956696624653E-2</c:v>
                </c:pt>
                <c:pt idx="392">
                  <c:v>6.4084556696624648E-2</c:v>
                </c:pt>
                <c:pt idx="393">
                  <c:v>6.4328956696624653E-2</c:v>
                </c:pt>
                <c:pt idx="394">
                  <c:v>6.456095669662465E-2</c:v>
                </c:pt>
                <c:pt idx="395">
                  <c:v>6.4804556696624646E-2</c:v>
                </c:pt>
                <c:pt idx="396">
                  <c:v>6.5062956696624652E-2</c:v>
                </c:pt>
                <c:pt idx="397">
                  <c:v>6.529935669662465E-2</c:v>
                </c:pt>
                <c:pt idx="398">
                  <c:v>6.553535669662465E-2</c:v>
                </c:pt>
                <c:pt idx="399">
                  <c:v>6.5767756696624644E-2</c:v>
                </c:pt>
                <c:pt idx="400">
                  <c:v>6.6005356696624648E-2</c:v>
                </c:pt>
                <c:pt idx="401">
                  <c:v>6.6247356696624654E-2</c:v>
                </c:pt>
                <c:pt idx="402">
                  <c:v>6.6496556696624645E-2</c:v>
                </c:pt>
                <c:pt idx="403">
                  <c:v>6.6752156696624654E-2</c:v>
                </c:pt>
                <c:pt idx="404">
                  <c:v>6.6998956696624645E-2</c:v>
                </c:pt>
                <c:pt idx="405">
                  <c:v>6.7266156696624654E-2</c:v>
                </c:pt>
                <c:pt idx="406">
                  <c:v>6.7499356696624643E-2</c:v>
                </c:pt>
                <c:pt idx="407">
                  <c:v>6.7740156696624657E-2</c:v>
                </c:pt>
                <c:pt idx="408">
                  <c:v>6.8004156696624657E-2</c:v>
                </c:pt>
                <c:pt idx="409">
                  <c:v>6.8254556696624655E-2</c:v>
                </c:pt>
                <c:pt idx="410">
                  <c:v>6.850535669662465E-2</c:v>
                </c:pt>
                <c:pt idx="411">
                  <c:v>6.8748556696624649E-2</c:v>
                </c:pt>
                <c:pt idx="412">
                  <c:v>6.899375669662465E-2</c:v>
                </c:pt>
                <c:pt idx="413">
                  <c:v>6.9261756696624655E-2</c:v>
                </c:pt>
                <c:pt idx="414">
                  <c:v>6.9544156696624657E-2</c:v>
                </c:pt>
                <c:pt idx="415">
                  <c:v>6.9777356696624646E-2</c:v>
                </c:pt>
                <c:pt idx="416">
                  <c:v>7.0015756696624645E-2</c:v>
                </c:pt>
                <c:pt idx="417">
                  <c:v>7.0256156696624647E-2</c:v>
                </c:pt>
                <c:pt idx="418">
                  <c:v>7.0502556696624655E-2</c:v>
                </c:pt>
                <c:pt idx="419">
                  <c:v>7.0744956696624645E-2</c:v>
                </c:pt>
                <c:pt idx="420">
                  <c:v>7.1016156696624644E-2</c:v>
                </c:pt>
                <c:pt idx="421">
                  <c:v>7.1268556696624644E-2</c:v>
                </c:pt>
                <c:pt idx="422">
                  <c:v>7.1507756696624653E-2</c:v>
                </c:pt>
                <c:pt idx="423">
                  <c:v>7.1750956696624651E-2</c:v>
                </c:pt>
                <c:pt idx="424">
                  <c:v>7.2004556696624644E-2</c:v>
                </c:pt>
                <c:pt idx="425">
                  <c:v>7.2252156696624645E-2</c:v>
                </c:pt>
                <c:pt idx="426">
                  <c:v>7.2508556696624649E-2</c:v>
                </c:pt>
                <c:pt idx="427">
                  <c:v>7.2776956696624651E-2</c:v>
                </c:pt>
                <c:pt idx="428">
                  <c:v>7.3013756696624646E-2</c:v>
                </c:pt>
                <c:pt idx="429">
                  <c:v>7.3260556696624651E-2</c:v>
                </c:pt>
                <c:pt idx="430">
                  <c:v>7.3516556696624658E-2</c:v>
                </c:pt>
                <c:pt idx="431">
                  <c:v>7.3760956696624649E-2</c:v>
                </c:pt>
                <c:pt idx="432" formatCode="General">
                  <c:v>7.4031356696624653E-2</c:v>
                </c:pt>
                <c:pt idx="433" formatCode="General">
                  <c:v>7.4285356696624658E-2</c:v>
                </c:pt>
                <c:pt idx="434" formatCode="General">
                  <c:v>7.4549756696624656E-2</c:v>
                </c:pt>
                <c:pt idx="435" formatCode="General">
                  <c:v>7.4811756696624654E-2</c:v>
                </c:pt>
                <c:pt idx="436" formatCode="General">
                  <c:v>7.5066956696624651E-2</c:v>
                </c:pt>
                <c:pt idx="437" formatCode="General">
                  <c:v>7.5342956696624649E-2</c:v>
                </c:pt>
                <c:pt idx="438" formatCode="General">
                  <c:v>7.559695669662464E-2</c:v>
                </c:pt>
                <c:pt idx="439" formatCode="General">
                  <c:v>7.5861756696624649E-2</c:v>
                </c:pt>
                <c:pt idx="440" formatCode="General">
                  <c:v>7.6083356696624652E-2</c:v>
                </c:pt>
                <c:pt idx="441" formatCode="General">
                  <c:v>7.6360956696624654E-2</c:v>
                </c:pt>
                <c:pt idx="442" formatCode="General">
                  <c:v>7.6604956696624649E-2</c:v>
                </c:pt>
                <c:pt idx="443" formatCode="General">
                  <c:v>7.688055669662465E-2</c:v>
                </c:pt>
                <c:pt idx="444" formatCode="General">
                  <c:v>7.7130956696624647E-2</c:v>
                </c:pt>
                <c:pt idx="445" formatCode="General">
                  <c:v>7.7383356696624647E-2</c:v>
                </c:pt>
                <c:pt idx="446" formatCode="General">
                  <c:v>7.7630956696624648E-2</c:v>
                </c:pt>
                <c:pt idx="447" formatCode="General">
                  <c:v>7.7915356696624652E-2</c:v>
                </c:pt>
                <c:pt idx="448" formatCode="General">
                  <c:v>7.8176956696624653E-2</c:v>
                </c:pt>
                <c:pt idx="449" formatCode="General">
                  <c:v>7.8460556696624648E-2</c:v>
                </c:pt>
                <c:pt idx="450" formatCode="General">
                  <c:v>7.8680556696624646E-2</c:v>
                </c:pt>
                <c:pt idx="451" formatCode="General">
                  <c:v>7.8955756696624649E-2</c:v>
                </c:pt>
                <c:pt idx="452" formatCode="General">
                  <c:v>7.9212956696624648E-2</c:v>
                </c:pt>
                <c:pt idx="453" formatCode="General">
                  <c:v>7.9456556696624658E-2</c:v>
                </c:pt>
                <c:pt idx="454" formatCode="General">
                  <c:v>7.9715356696624648E-2</c:v>
                </c:pt>
                <c:pt idx="455" formatCode="General">
                  <c:v>7.9977356696624646E-2</c:v>
                </c:pt>
                <c:pt idx="456" formatCode="General">
                  <c:v>8.0232556696624671E-2</c:v>
                </c:pt>
                <c:pt idx="457" formatCode="General">
                  <c:v>8.0504556696624652E-2</c:v>
                </c:pt>
                <c:pt idx="458" formatCode="General">
                  <c:v>8.0753756696624657E-2</c:v>
                </c:pt>
                <c:pt idx="459" formatCode="General">
                  <c:v>8.1006556696624654E-2</c:v>
                </c:pt>
                <c:pt idx="460" formatCode="General">
                  <c:v>8.1254156696624669E-2</c:v>
                </c:pt>
                <c:pt idx="461" formatCode="General">
                  <c:v>8.1540156696624649E-2</c:v>
                </c:pt>
                <c:pt idx="462" formatCode="General">
                  <c:v>8.1790556696624661E-2</c:v>
                </c:pt>
                <c:pt idx="463" formatCode="General">
                  <c:v>8.2044556696624651E-2</c:v>
                </c:pt>
                <c:pt idx="464" formatCode="General">
                  <c:v>8.229855669662467E-2</c:v>
                </c:pt>
                <c:pt idx="465" formatCode="General">
                  <c:v>8.255655669662465E-2</c:v>
                </c:pt>
                <c:pt idx="466" formatCode="General">
                  <c:v>8.2819356696624671E-2</c:v>
                </c:pt>
                <c:pt idx="467" formatCode="General">
                  <c:v>8.3100956696624664E-2</c:v>
                </c:pt>
                <c:pt idx="468" formatCode="General">
                  <c:v>8.3328556696624659E-2</c:v>
                </c:pt>
                <c:pt idx="469" formatCode="General">
                  <c:v>8.3605356696624666E-2</c:v>
                </c:pt>
                <c:pt idx="470" formatCode="General">
                  <c:v>8.3888156696624652E-2</c:v>
                </c:pt>
                <c:pt idx="471" formatCode="General">
                  <c:v>8.4134156696624662E-2</c:v>
                </c:pt>
                <c:pt idx="472" formatCode="General">
                  <c:v>8.4423356696624652E-2</c:v>
                </c:pt>
                <c:pt idx="473" formatCode="General">
                  <c:v>8.4674956696624656E-2</c:v>
                </c:pt>
                <c:pt idx="474" formatCode="General">
                  <c:v>8.4948956696624653E-2</c:v>
                </c:pt>
                <c:pt idx="475" formatCode="General">
                  <c:v>8.5194156696624668E-2</c:v>
                </c:pt>
                <c:pt idx="476" formatCode="General">
                  <c:v>8.5449356696624665E-2</c:v>
                </c:pt>
                <c:pt idx="477" formatCode="General">
                  <c:v>8.5725756696624661E-2</c:v>
                </c:pt>
                <c:pt idx="478" formatCode="General">
                  <c:v>8.5975756696624647E-2</c:v>
                </c:pt>
                <c:pt idx="479" formatCode="General">
                  <c:v>8.6236156696624655E-2</c:v>
                </c:pt>
                <c:pt idx="480" formatCode="General">
                  <c:v>8.6488956696624653E-2</c:v>
                </c:pt>
                <c:pt idx="481" formatCode="General">
                  <c:v>8.6772556696624661E-2</c:v>
                </c:pt>
                <c:pt idx="482" formatCode="General">
                  <c:v>8.703455669662466E-2</c:v>
                </c:pt>
                <c:pt idx="483" formatCode="General">
                  <c:v>8.7304156696624668E-2</c:v>
                </c:pt>
                <c:pt idx="484" formatCode="General">
                  <c:v>8.7560956696624656E-2</c:v>
                </c:pt>
                <c:pt idx="485" formatCode="General">
                  <c:v>8.7817756696624658E-2</c:v>
                </c:pt>
                <c:pt idx="486" formatCode="General">
                  <c:v>8.8077356696624656E-2</c:v>
                </c:pt>
                <c:pt idx="487" formatCode="General">
                  <c:v>8.8368556696624662E-2</c:v>
                </c:pt>
                <c:pt idx="488" formatCode="General">
                  <c:v>8.8618156696624664E-2</c:v>
                </c:pt>
                <c:pt idx="489" formatCode="General">
                  <c:v>8.8879356696624667E-2</c:v>
                </c:pt>
                <c:pt idx="490" formatCode="General">
                  <c:v>8.9130156696624663E-2</c:v>
                </c:pt>
                <c:pt idx="491" formatCode="General">
                  <c:v>8.9403756696624648E-2</c:v>
                </c:pt>
                <c:pt idx="492" formatCode="General">
                  <c:v>8.9651356696624662E-2</c:v>
                </c:pt>
                <c:pt idx="493" formatCode="General">
                  <c:v>8.990175669662466E-2</c:v>
                </c:pt>
                <c:pt idx="494" formatCode="General">
                  <c:v>9.0182556696624658E-2</c:v>
                </c:pt>
                <c:pt idx="495" formatCode="General">
                  <c:v>9.0440956696624664E-2</c:v>
                </c:pt>
                <c:pt idx="496" formatCode="General">
                  <c:v>9.0685356696624669E-2</c:v>
                </c:pt>
                <c:pt idx="497" formatCode="General">
                  <c:v>9.0942156696624657E-2</c:v>
                </c:pt>
                <c:pt idx="498" formatCode="General">
                  <c:v>9.1192156696624671E-2</c:v>
                </c:pt>
                <c:pt idx="499" formatCode="General">
                  <c:v>9.1486956696624655E-2</c:v>
                </c:pt>
                <c:pt idx="500" formatCode="General">
                  <c:v>9.1713356696624657E-2</c:v>
                </c:pt>
                <c:pt idx="501" formatCode="General">
                  <c:v>9.1996156696624656E-2</c:v>
                </c:pt>
                <c:pt idx="502" formatCode="General">
                  <c:v>9.2249756696624663E-2</c:v>
                </c:pt>
                <c:pt idx="503" formatCode="General">
                  <c:v>9.2511756696624661E-2</c:v>
                </c:pt>
                <c:pt idx="504" formatCode="General">
                  <c:v>9.2794956696624672E-2</c:v>
                </c:pt>
                <c:pt idx="505" formatCode="General">
                  <c:v>9.3060956696624647E-2</c:v>
                </c:pt>
                <c:pt idx="506" formatCode="General">
                  <c:v>9.3309756696624668E-2</c:v>
                </c:pt>
                <c:pt idx="507" formatCode="General">
                  <c:v>9.3563756696624659E-2</c:v>
                </c:pt>
                <c:pt idx="508" formatCode="General">
                  <c:v>9.3839356696624646E-2</c:v>
                </c:pt>
                <c:pt idx="509" formatCode="General">
                  <c:v>9.4095756696624663E-2</c:v>
                </c:pt>
                <c:pt idx="510" formatCode="General">
                  <c:v>9.4382556696624653E-2</c:v>
                </c:pt>
                <c:pt idx="511" formatCode="General">
                  <c:v>9.4650556696624658E-2</c:v>
                </c:pt>
                <c:pt idx="512" formatCode="General">
                  <c:v>9.4901756696624665E-2</c:v>
                </c:pt>
                <c:pt idx="513" formatCode="General">
                  <c:v>9.5158956696624664E-2</c:v>
                </c:pt>
                <c:pt idx="514" formatCode="General">
                  <c:v>9.5405356696624657E-2</c:v>
                </c:pt>
                <c:pt idx="515" formatCode="General">
                  <c:v>9.565255669662466E-2</c:v>
                </c:pt>
                <c:pt idx="516" formatCode="General">
                  <c:v>9.5941356696624652E-2</c:v>
                </c:pt>
                <c:pt idx="517" formatCode="General">
                  <c:v>9.6190556696624657E-2</c:v>
                </c:pt>
                <c:pt idx="518" formatCode="General">
                  <c:v>9.6483756696624651E-2</c:v>
                </c:pt>
                <c:pt idx="519" formatCode="General">
                  <c:v>9.6742956696624666E-2</c:v>
                </c:pt>
                <c:pt idx="520" formatCode="General">
                  <c:v>9.7000156696624665E-2</c:v>
                </c:pt>
                <c:pt idx="521" formatCode="General">
                  <c:v>9.7288156696624647E-2</c:v>
                </c:pt>
                <c:pt idx="522" formatCode="General">
                  <c:v>9.7552556696624659E-2</c:v>
                </c:pt>
                <c:pt idx="523" formatCode="General">
                  <c:v>9.7832156696624664E-2</c:v>
                </c:pt>
                <c:pt idx="524" formatCode="General">
                  <c:v>9.8078556696624658E-2</c:v>
                </c:pt>
                <c:pt idx="525" formatCode="General">
                  <c:v>9.8324956696624652E-2</c:v>
                </c:pt>
                <c:pt idx="526" formatCode="General">
                  <c:v>9.8597756696624655E-2</c:v>
                </c:pt>
                <c:pt idx="527" formatCode="General">
                  <c:v>9.8842556696624659E-2</c:v>
                </c:pt>
                <c:pt idx="528" formatCode="General">
                  <c:v>9.9130156696624658E-2</c:v>
                </c:pt>
                <c:pt idx="529" formatCode="General">
                  <c:v>9.9391356696624661E-2</c:v>
                </c:pt>
                <c:pt idx="530" formatCode="General">
                  <c:v>9.9645756696624663E-2</c:v>
                </c:pt>
                <c:pt idx="531" formatCode="General">
                  <c:v>9.9924156696624647E-2</c:v>
                </c:pt>
                <c:pt idx="532" formatCode="General">
                  <c:v>0.10018735669662465</c:v>
                </c:pt>
                <c:pt idx="533" formatCode="General">
                  <c:v>0.10046295669662467</c:v>
                </c:pt>
                <c:pt idx="534" formatCode="General">
                  <c:v>0.10074335669662465</c:v>
                </c:pt>
                <c:pt idx="535" formatCode="General">
                  <c:v>0.10098735669662466</c:v>
                </c:pt>
                <c:pt idx="536" formatCode="General">
                  <c:v>0.10125135669662466</c:v>
                </c:pt>
                <c:pt idx="537" formatCode="General">
                  <c:v>0.10150735669662465</c:v>
                </c:pt>
                <c:pt idx="538" formatCode="General">
                  <c:v>0.10179135669662466</c:v>
                </c:pt>
                <c:pt idx="539" formatCode="General">
                  <c:v>0.10203535669662467</c:v>
                </c:pt>
                <c:pt idx="540" formatCode="General">
                  <c:v>0.10232135669662465</c:v>
                </c:pt>
                <c:pt idx="541" formatCode="General">
                  <c:v>0.10260135669662467</c:v>
                </c:pt>
                <c:pt idx="542" formatCode="General">
                  <c:v>0.10286015669662467</c:v>
                </c:pt>
                <c:pt idx="543" formatCode="General">
                  <c:v>0.10312575669662466</c:v>
                </c:pt>
                <c:pt idx="544" formatCode="General">
                  <c:v>0.10340575669662465</c:v>
                </c:pt>
                <c:pt idx="545" formatCode="General">
                  <c:v>0.10365695669662467</c:v>
                </c:pt>
                <c:pt idx="546" formatCode="General">
                  <c:v>0.10394375669662466</c:v>
                </c:pt>
                <c:pt idx="547" formatCode="General">
                  <c:v>0.10419215669662465</c:v>
                </c:pt>
                <c:pt idx="548" formatCode="General">
                  <c:v>0.10445895669662467</c:v>
                </c:pt>
                <c:pt idx="549" formatCode="General">
                  <c:v>0.10470895669662467</c:v>
                </c:pt>
                <c:pt idx="550" formatCode="General">
                  <c:v>0.10498895669662466</c:v>
                </c:pt>
                <c:pt idx="551" formatCode="General">
                  <c:v>0.10524495669662466</c:v>
                </c:pt>
                <c:pt idx="552" formatCode="General">
                  <c:v>0.10552175669662466</c:v>
                </c:pt>
                <c:pt idx="553" formatCode="General">
                  <c:v>0.10578495669662466</c:v>
                </c:pt>
                <c:pt idx="554" formatCode="General">
                  <c:v>0.10605975669662465</c:v>
                </c:pt>
                <c:pt idx="555" formatCode="General">
                  <c:v>0.10633815669662466</c:v>
                </c:pt>
                <c:pt idx="556" formatCode="General">
                  <c:v>0.10661015669662467</c:v>
                </c:pt>
                <c:pt idx="557" formatCode="General">
                  <c:v>0.10687855669662466</c:v>
                </c:pt>
                <c:pt idx="558" formatCode="General">
                  <c:v>0.10712895669662466</c:v>
                </c:pt>
                <c:pt idx="559" formatCode="General">
                  <c:v>0.10739135669662465</c:v>
                </c:pt>
                <c:pt idx="560" formatCode="General">
                  <c:v>0.10766775669662465</c:v>
                </c:pt>
                <c:pt idx="561" formatCode="General">
                  <c:v>0.10793175669662465</c:v>
                </c:pt>
                <c:pt idx="562" formatCode="General">
                  <c:v>0.10821295669662465</c:v>
                </c:pt>
                <c:pt idx="563" formatCode="General">
                  <c:v>0.10846935669662466</c:v>
                </c:pt>
                <c:pt idx="564" formatCode="General">
                  <c:v>0.10873775669662467</c:v>
                </c:pt>
                <c:pt idx="565" formatCode="General">
                  <c:v>0.10904975669662466</c:v>
                </c:pt>
                <c:pt idx="566" formatCode="General">
                  <c:v>0.10931855669662466</c:v>
                </c:pt>
                <c:pt idx="567" formatCode="General">
                  <c:v>0.10960655669662465</c:v>
                </c:pt>
                <c:pt idx="568" formatCode="General">
                  <c:v>0.10985815669662466</c:v>
                </c:pt>
                <c:pt idx="569" formatCode="General">
                  <c:v>0.11011735669662466</c:v>
                </c:pt>
                <c:pt idx="570" formatCode="General">
                  <c:v>0.11040215669662466</c:v>
                </c:pt>
                <c:pt idx="571" formatCode="General">
                  <c:v>0.11065575669662465</c:v>
                </c:pt>
                <c:pt idx="572" formatCode="General">
                  <c:v>0.11095335669662466</c:v>
                </c:pt>
                <c:pt idx="573" formatCode="General">
                  <c:v>0.11123575669662467</c:v>
                </c:pt>
                <c:pt idx="574" formatCode="General">
                  <c:v>0.11151415669662466</c:v>
                </c:pt>
                <c:pt idx="575" formatCode="General">
                  <c:v>0.11177695669662466</c:v>
                </c:pt>
                <c:pt idx="576" formatCode="General">
                  <c:v>0.11204975669662465</c:v>
                </c:pt>
                <c:pt idx="577" formatCode="General">
                  <c:v>0.11235775669662466</c:v>
                </c:pt>
                <c:pt idx="578" formatCode="General">
                  <c:v>0.11264295669662466</c:v>
                </c:pt>
              </c:numCache>
            </c:numRef>
          </c:xVal>
          <c:yVal>
            <c:numRef>
              <c:f>'46NTBB'!$I$22:$I$600</c:f>
              <c:numCache>
                <c:formatCode>0.000</c:formatCode>
                <c:ptCount val="579"/>
                <c:pt idx="0">
                  <c:v>7.5929062911772194</c:v>
                </c:pt>
                <c:pt idx="1">
                  <c:v>7.6496020254123609</c:v>
                </c:pt>
                <c:pt idx="2">
                  <c:v>7.6450256881198397</c:v>
                </c:pt>
                <c:pt idx="3">
                  <c:v>11.553471976894906</c:v>
                </c:pt>
                <c:pt idx="4">
                  <c:v>16.153148589609458</c:v>
                </c:pt>
                <c:pt idx="5">
                  <c:v>20.84582654574649</c:v>
                </c:pt>
                <c:pt idx="6">
                  <c:v>26.564163385522146</c:v>
                </c:pt>
                <c:pt idx="7">
                  <c:v>31.882324953162751</c:v>
                </c:pt>
                <c:pt idx="8">
                  <c:v>37.702409025408819</c:v>
                </c:pt>
                <c:pt idx="9">
                  <c:v>43.918702210803076</c:v>
                </c:pt>
                <c:pt idx="10">
                  <c:v>50.479135960595038</c:v>
                </c:pt>
                <c:pt idx="11">
                  <c:v>57.417270081596534</c:v>
                </c:pt>
                <c:pt idx="12">
                  <c:v>64.193300166058464</c:v>
                </c:pt>
                <c:pt idx="13">
                  <c:v>71.540355448242934</c:v>
                </c:pt>
                <c:pt idx="14">
                  <c:v>78.973344175142557</c:v>
                </c:pt>
                <c:pt idx="15">
                  <c:v>87.154309808408939</c:v>
                </c:pt>
                <c:pt idx="16">
                  <c:v>94.958998819845675</c:v>
                </c:pt>
                <c:pt idx="17">
                  <c:v>102.79012889119478</c:v>
                </c:pt>
                <c:pt idx="18">
                  <c:v>109.85395974316422</c:v>
                </c:pt>
                <c:pt idx="19">
                  <c:v>119.09409321868893</c:v>
                </c:pt>
                <c:pt idx="20">
                  <c:v>126.53725158401636</c:v>
                </c:pt>
                <c:pt idx="21">
                  <c:v>134.96686487684315</c:v>
                </c:pt>
                <c:pt idx="22">
                  <c:v>143.54953122800876</c:v>
                </c:pt>
                <c:pt idx="23">
                  <c:v>153.3611983831774</c:v>
                </c:pt>
                <c:pt idx="24">
                  <c:v>161.3804667654413</c:v>
                </c:pt>
                <c:pt idx="25">
                  <c:v>170.47975074874057</c:v>
                </c:pt>
                <c:pt idx="26">
                  <c:v>179.6898837909032</c:v>
                </c:pt>
                <c:pt idx="27">
                  <c:v>193.15956988856161</c:v>
                </c:pt>
                <c:pt idx="28">
                  <c:v>198.34913637828231</c:v>
                </c:pt>
                <c:pt idx="29">
                  <c:v>207.24858696647476</c:v>
                </c:pt>
                <c:pt idx="30">
                  <c:v>217.41466602085322</c:v>
                </c:pt>
                <c:pt idx="31">
                  <c:v>227.29853760885939</c:v>
                </c:pt>
                <c:pt idx="32">
                  <c:v>236.88037093555914</c:v>
                </c:pt>
                <c:pt idx="33">
                  <c:v>247.29204675796964</c:v>
                </c:pt>
                <c:pt idx="34">
                  <c:v>257.28269954946808</c:v>
                </c:pt>
                <c:pt idx="35">
                  <c:v>267.56166159039537</c:v>
                </c:pt>
                <c:pt idx="36">
                  <c:v>276.74230268111728</c:v>
                </c:pt>
                <c:pt idx="37">
                  <c:v>286.55244439052171</c:v>
                </c:pt>
                <c:pt idx="38">
                  <c:v>297.42887268908402</c:v>
                </c:pt>
                <c:pt idx="39">
                  <c:v>309.26226396370487</c:v>
                </c:pt>
                <c:pt idx="40">
                  <c:v>319.26003550210277</c:v>
                </c:pt>
                <c:pt idx="41">
                  <c:v>330.04239464520759</c:v>
                </c:pt>
                <c:pt idx="42">
                  <c:v>340.37627273364518</c:v>
                </c:pt>
                <c:pt idx="43">
                  <c:v>350.47675762016416</c:v>
                </c:pt>
                <c:pt idx="44">
                  <c:v>360.19232169218981</c:v>
                </c:pt>
                <c:pt idx="45">
                  <c:v>371.61384261048363</c:v>
                </c:pt>
                <c:pt idx="46">
                  <c:v>382.14145231097137</c:v>
                </c:pt>
                <c:pt idx="47">
                  <c:v>391.93379715312716</c:v>
                </c:pt>
                <c:pt idx="48">
                  <c:v>402.90632853483237</c:v>
                </c:pt>
                <c:pt idx="49">
                  <c:v>414.78751711006402</c:v>
                </c:pt>
                <c:pt idx="50">
                  <c:v>424.99173230854689</c:v>
                </c:pt>
                <c:pt idx="51">
                  <c:v>436.34867602282395</c:v>
                </c:pt>
                <c:pt idx="52">
                  <c:v>446.26509045379925</c:v>
                </c:pt>
                <c:pt idx="53">
                  <c:v>457.05456834380345</c:v>
                </c:pt>
                <c:pt idx="54">
                  <c:v>467.3935312514551</c:v>
                </c:pt>
                <c:pt idx="55">
                  <c:v>478.42555501796306</c:v>
                </c:pt>
                <c:pt idx="56">
                  <c:v>488.37349532806462</c:v>
                </c:pt>
                <c:pt idx="57">
                  <c:v>500.25315845753209</c:v>
                </c:pt>
                <c:pt idx="58">
                  <c:v>509.89550113287737</c:v>
                </c:pt>
                <c:pt idx="59">
                  <c:v>521.70245134758591</c:v>
                </c:pt>
                <c:pt idx="60">
                  <c:v>531.76022375270804</c:v>
                </c:pt>
                <c:pt idx="61">
                  <c:v>542.40783518664409</c:v>
                </c:pt>
                <c:pt idx="62">
                  <c:v>553.03002252451051</c:v>
                </c:pt>
                <c:pt idx="63">
                  <c:v>563.42339299775108</c:v>
                </c:pt>
                <c:pt idx="64">
                  <c:v>573.78625455570796</c:v>
                </c:pt>
                <c:pt idx="65">
                  <c:v>585.3186245328651</c:v>
                </c:pt>
                <c:pt idx="66">
                  <c:v>595.57470488732986</c:v>
                </c:pt>
                <c:pt idx="67">
                  <c:v>605.79519150729709</c:v>
                </c:pt>
                <c:pt idx="68">
                  <c:v>615.90889692377232</c:v>
                </c:pt>
                <c:pt idx="69">
                  <c:v>627.07515991752757</c:v>
                </c:pt>
                <c:pt idx="70">
                  <c:v>637.50412412526543</c:v>
                </c:pt>
                <c:pt idx="71">
                  <c:v>647.2313832814832</c:v>
                </c:pt>
                <c:pt idx="72">
                  <c:v>658.9671460271968</c:v>
                </c:pt>
                <c:pt idx="73">
                  <c:v>668.2266018157344</c:v>
                </c:pt>
                <c:pt idx="74">
                  <c:v>679.07252119901329</c:v>
                </c:pt>
                <c:pt idx="75">
                  <c:v>690.07098515870928</c:v>
                </c:pt>
                <c:pt idx="76">
                  <c:v>700.29147177867662</c:v>
                </c:pt>
                <c:pt idx="77">
                  <c:v>710.42043165279358</c:v>
                </c:pt>
                <c:pt idx="78">
                  <c:v>720.15277562822519</c:v>
                </c:pt>
                <c:pt idx="79">
                  <c:v>731.55294030582047</c:v>
                </c:pt>
                <c:pt idx="80">
                  <c:v>742.3225874008906</c:v>
                </c:pt>
                <c:pt idx="81">
                  <c:v>751.6634002968508</c:v>
                </c:pt>
                <c:pt idx="82">
                  <c:v>761.75168161725628</c:v>
                </c:pt>
                <c:pt idx="83">
                  <c:v>772.93828388786744</c:v>
                </c:pt>
                <c:pt idx="84">
                  <c:v>782.45706545631447</c:v>
                </c:pt>
                <c:pt idx="85">
                  <c:v>793.30298483959325</c:v>
                </c:pt>
                <c:pt idx="86">
                  <c:v>804.63196204819383</c:v>
                </c:pt>
                <c:pt idx="87">
                  <c:v>815.32025203584135</c:v>
                </c:pt>
                <c:pt idx="88">
                  <c:v>825.65260467851476</c:v>
                </c:pt>
                <c:pt idx="89">
                  <c:v>836.21377418581426</c:v>
                </c:pt>
                <c:pt idx="90">
                  <c:v>847.13088103808786</c:v>
                </c:pt>
                <c:pt idx="91">
                  <c:v>856.5225421261872</c:v>
                </c:pt>
                <c:pt idx="92">
                  <c:v>865.97522104485336</c:v>
                </c:pt>
                <c:pt idx="93">
                  <c:v>875.6973953818574</c:v>
                </c:pt>
                <c:pt idx="94">
                  <c:v>886.87891283325439</c:v>
                </c:pt>
                <c:pt idx="95">
                  <c:v>895.90955175716567</c:v>
                </c:pt>
                <c:pt idx="96">
                  <c:v>905.79952512822865</c:v>
                </c:pt>
                <c:pt idx="97">
                  <c:v>915.77085560671412</c:v>
                </c:pt>
                <c:pt idx="98">
                  <c:v>926.1082930686016</c:v>
                </c:pt>
                <c:pt idx="99">
                  <c:v>935.61690499862095</c:v>
                </c:pt>
                <c:pt idx="100">
                  <c:v>944.78991886052199</c:v>
                </c:pt>
                <c:pt idx="101">
                  <c:v>954.5019235590978</c:v>
                </c:pt>
                <c:pt idx="102">
                  <c:v>963.18679477646299</c:v>
                </c:pt>
                <c:pt idx="103">
                  <c:v>971.77505442876395</c:v>
                </c:pt>
                <c:pt idx="104">
                  <c:v>980.43450155005985</c:v>
                </c:pt>
                <c:pt idx="105">
                  <c:v>987.33968604255506</c:v>
                </c:pt>
                <c:pt idx="106">
                  <c:v>995.95845461013948</c:v>
                </c:pt>
                <c:pt idx="107">
                  <c:v>1003.2653398205339</c:v>
                </c:pt>
                <c:pt idx="108">
                  <c:v>1009.9213681715476</c:v>
                </c:pt>
                <c:pt idx="109">
                  <c:v>1016.1401020701644</c:v>
                </c:pt>
                <c:pt idx="110">
                  <c:v>1022.5673135565519</c:v>
                </c:pt>
                <c:pt idx="111">
                  <c:v>1028.2114628839965</c:v>
                </c:pt>
                <c:pt idx="112">
                  <c:v>1032.9708536682203</c:v>
                </c:pt>
                <c:pt idx="113">
                  <c:v>1038.7726323912959</c:v>
                </c:pt>
                <c:pt idx="114">
                  <c:v>1043.6286347405842</c:v>
                </c:pt>
                <c:pt idx="115">
                  <c:v>1047.8744587842025</c:v>
                </c:pt>
                <c:pt idx="116">
                  <c:v>1052.1711310199596</c:v>
                </c:pt>
                <c:pt idx="117">
                  <c:v>1057.0983208382424</c:v>
                </c:pt>
                <c:pt idx="118">
                  <c:v>1060.5865068189876</c:v>
                </c:pt>
                <c:pt idx="119">
                  <c:v>1064.3391033988562</c:v>
                </c:pt>
                <c:pt idx="120">
                  <c:v>1067.6849144416117</c:v>
                </c:pt>
                <c:pt idx="121">
                  <c:v>1071.2392030721373</c:v>
                </c:pt>
                <c:pt idx="122">
                  <c:v>1075.1494290476376</c:v>
                </c:pt>
                <c:pt idx="123">
                  <c:v>1078.0477759995686</c:v>
                </c:pt>
                <c:pt idx="124">
                  <c:v>1081.459689692105</c:v>
                </c:pt>
                <c:pt idx="125">
                  <c:v>1084.4495633898864</c:v>
                </c:pt>
                <c:pt idx="126">
                  <c:v>1086.6868838440087</c:v>
                </c:pt>
                <c:pt idx="127">
                  <c:v>1089.7072664570735</c:v>
                </c:pt>
                <c:pt idx="128">
                  <c:v>1092.3717117251645</c:v>
                </c:pt>
                <c:pt idx="129">
                  <c:v>1094.8632731399825</c:v>
                </c:pt>
                <c:pt idx="130">
                  <c:v>1096.9938123906122</c:v>
                </c:pt>
                <c:pt idx="131">
                  <c:v>1098.3717983975832</c:v>
                </c:pt>
                <c:pt idx="132">
                  <c:v>1101.9260870281089</c:v>
                </c:pt>
                <c:pt idx="133">
                  <c:v>1103.3854301425024</c:v>
                </c:pt>
                <c:pt idx="134">
                  <c:v>1105.4956301162767</c:v>
                </c:pt>
                <c:pt idx="135">
                  <c:v>1107.549897078698</c:v>
                </c:pt>
                <c:pt idx="136">
                  <c:v>1109.5482310297664</c:v>
                </c:pt>
                <c:pt idx="137">
                  <c:v>1111.8414844952417</c:v>
                </c:pt>
                <c:pt idx="138">
                  <c:v>1113.0313321912975</c:v>
                </c:pt>
                <c:pt idx="139">
                  <c:v>1114.6076261476107</c:v>
                </c:pt>
                <c:pt idx="140">
                  <c:v>1116.1584960078546</c:v>
                </c:pt>
                <c:pt idx="141">
                  <c:v>1117.0585090087175</c:v>
                </c:pt>
                <c:pt idx="142">
                  <c:v>1119.3771865702622</c:v>
                </c:pt>
                <c:pt idx="143">
                  <c:v>1120.7246636619495</c:v>
                </c:pt>
                <c:pt idx="144">
                  <c:v>1122.3111272566907</c:v>
                </c:pt>
                <c:pt idx="145">
                  <c:v>1123.6738588060198</c:v>
                </c:pt>
                <c:pt idx="146">
                  <c:v>1125.1535411972686</c:v>
                </c:pt>
                <c:pt idx="147">
                  <c:v>1126.5925450348063</c:v>
                </c:pt>
                <c:pt idx="148">
                  <c:v>1126.5722057579505</c:v>
                </c:pt>
                <c:pt idx="149">
                  <c:v>1128.4891826015962</c:v>
                </c:pt>
                <c:pt idx="150">
                  <c:v>1129.5569946365185</c:v>
                </c:pt>
                <c:pt idx="151">
                  <c:v>1129.2925840373946</c:v>
                </c:pt>
                <c:pt idx="152">
                  <c:v>1131.4231232880247</c:v>
                </c:pt>
                <c:pt idx="153">
                  <c:v>1132.9028056792738</c:v>
                </c:pt>
                <c:pt idx="154">
                  <c:v>1133.5943410923662</c:v>
                </c:pt>
                <c:pt idx="155">
                  <c:v>1134.5858808390792</c:v>
                </c:pt>
                <c:pt idx="156">
                  <c:v>1135.7909829927771</c:v>
                </c:pt>
                <c:pt idx="157">
                  <c:v>1137.4638885141549</c:v>
                </c:pt>
                <c:pt idx="158">
                  <c:v>1137.6113482713581</c:v>
                </c:pt>
                <c:pt idx="159">
                  <c:v>1137.4181251412297</c:v>
                </c:pt>
                <c:pt idx="160">
                  <c:v>1138.3537318765896</c:v>
                </c:pt>
                <c:pt idx="161">
                  <c:v>1140.0724007708925</c:v>
                </c:pt>
                <c:pt idx="162">
                  <c:v>1141.3639448512267</c:v>
                </c:pt>
                <c:pt idx="163">
                  <c:v>1141.7554759306981</c:v>
                </c:pt>
                <c:pt idx="164">
                  <c:v>1142.2792123097313</c:v>
                </c:pt>
                <c:pt idx="165">
                  <c:v>1143.5453322939961</c:v>
                </c:pt>
                <c:pt idx="166">
                  <c:v>1143.5199081979265</c:v>
                </c:pt>
                <c:pt idx="167">
                  <c:v>1144.9589120354642</c:v>
                </c:pt>
                <c:pt idx="168">
                  <c:v>1145.025014685245</c:v>
                </c:pt>
                <c:pt idx="169">
                  <c:v>1145.147050346379</c:v>
                </c:pt>
                <c:pt idx="170">
                  <c:v>1145.4673939568556</c:v>
                </c:pt>
                <c:pt idx="171">
                  <c:v>1146.9928397210297</c:v>
                </c:pt>
                <c:pt idx="172">
                  <c:v>1147.6640358572663</c:v>
                </c:pt>
                <c:pt idx="173">
                  <c:v>1148.3047230782195</c:v>
                </c:pt>
                <c:pt idx="174">
                  <c:v>1149.1284637908736</c:v>
                </c:pt>
                <c:pt idx="175">
                  <c:v>1150.1200035375869</c:v>
                </c:pt>
                <c:pt idx="176">
                  <c:v>1150.4505167864913</c:v>
                </c:pt>
                <c:pt idx="177">
                  <c:v>1150.8878112388879</c:v>
                </c:pt>
                <c:pt idx="178">
                  <c:v>1151.5488377366967</c:v>
                </c:pt>
                <c:pt idx="179">
                  <c:v>1152.1386767655108</c:v>
                </c:pt>
                <c:pt idx="180">
                  <c:v>1153.1658102467213</c:v>
                </c:pt>
                <c:pt idx="181">
                  <c:v>1152.5861408563353</c:v>
                </c:pt>
                <c:pt idx="182">
                  <c:v>1153.9895509593755</c:v>
                </c:pt>
                <c:pt idx="183">
                  <c:v>1154.0912473436538</c:v>
                </c:pt>
                <c:pt idx="184">
                  <c:v>1155.3522825087043</c:v>
                </c:pt>
                <c:pt idx="185">
                  <c:v>1155.560760096475</c:v>
                </c:pt>
                <c:pt idx="186">
                  <c:v>1155.5963538309725</c:v>
                </c:pt>
                <c:pt idx="187">
                  <c:v>1156.974339837943</c:v>
                </c:pt>
                <c:pt idx="188">
                  <c:v>1156.908237188162</c:v>
                </c:pt>
                <c:pt idx="189">
                  <c:v>1157.6048574204683</c:v>
                </c:pt>
                <c:pt idx="190">
                  <c:v>1157.7624868160997</c:v>
                </c:pt>
                <c:pt idx="191">
                  <c:v>1158.7286024667435</c:v>
                </c:pt>
                <c:pt idx="192">
                  <c:v>1159.2574236649905</c:v>
                </c:pt>
                <c:pt idx="193">
                  <c:v>1159.409968241408</c:v>
                </c:pt>
                <c:pt idx="194">
                  <c:v>1159.3642048684826</c:v>
                </c:pt>
                <c:pt idx="195">
                  <c:v>1160.5693070221803</c:v>
                </c:pt>
                <c:pt idx="196">
                  <c:v>1161.001516655363</c:v>
                </c:pt>
                <c:pt idx="197">
                  <c:v>1161.2811817121283</c:v>
                </c:pt>
                <c:pt idx="198">
                  <c:v>1162.2218732667025</c:v>
                </c:pt>
                <c:pt idx="199">
                  <c:v>1162.5218776003235</c:v>
                </c:pt>
                <c:pt idx="200">
                  <c:v>1162.8778149452974</c:v>
                </c:pt>
                <c:pt idx="201">
                  <c:v>1163.3049397592661</c:v>
                </c:pt>
                <c:pt idx="202">
                  <c:v>1164.3015643251933</c:v>
                </c:pt>
                <c:pt idx="203">
                  <c:v>1163.5337566238923</c:v>
                </c:pt>
                <c:pt idx="204">
                  <c:v>1164.9320819077186</c:v>
                </c:pt>
                <c:pt idx="205">
                  <c:v>1165.0846264841362</c:v>
                </c:pt>
                <c:pt idx="206">
                  <c:v>1165.7965011740841</c:v>
                </c:pt>
                <c:pt idx="207">
                  <c:v>1166.3914250221121</c:v>
                </c:pt>
                <c:pt idx="208">
                  <c:v>1167.0270274238512</c:v>
                </c:pt>
                <c:pt idx="209">
                  <c:v>1166.7219382710164</c:v>
                </c:pt>
                <c:pt idx="210">
                  <c:v>1167.4490674186061</c:v>
                </c:pt>
                <c:pt idx="211">
                  <c:v>1166.9304158587868</c:v>
                </c:pt>
                <c:pt idx="212">
                  <c:v>1168.521964272742</c:v>
                </c:pt>
                <c:pt idx="213">
                  <c:v>1168.2677233120462</c:v>
                </c:pt>
                <c:pt idx="214">
                  <c:v>1168.2982322273297</c:v>
                </c:pt>
                <c:pt idx="215">
                  <c:v>1168.99993727885</c:v>
                </c:pt>
                <c:pt idx="216">
                  <c:v>1169.2592630587596</c:v>
                </c:pt>
                <c:pt idx="217">
                  <c:v>1169.6863878727283</c:v>
                </c:pt>
                <c:pt idx="218">
                  <c:v>1170.3423295513232</c:v>
                </c:pt>
                <c:pt idx="219">
                  <c:v>1170.4389411163875</c:v>
                </c:pt>
                <c:pt idx="220">
                  <c:v>1171.0135256875599</c:v>
                </c:pt>
                <c:pt idx="221">
                  <c:v>1171.6592977277269</c:v>
                </c:pt>
                <c:pt idx="222">
                  <c:v>1171.7965878465027</c:v>
                </c:pt>
                <c:pt idx="223">
                  <c:v>1172.732194581863</c:v>
                </c:pt>
                <c:pt idx="224">
                  <c:v>1171.4406505015286</c:v>
                </c:pt>
                <c:pt idx="225">
                  <c:v>1173.3576273451743</c:v>
                </c:pt>
                <c:pt idx="226">
                  <c:v>1173.7694977015012</c:v>
                </c:pt>
                <c:pt idx="227">
                  <c:v>1174.2169617923259</c:v>
                </c:pt>
                <c:pt idx="228">
                  <c:v>1173.7339039670042</c:v>
                </c:pt>
                <c:pt idx="229">
                  <c:v>1174.0796716735501</c:v>
                </c:pt>
                <c:pt idx="230">
                  <c:v>1173.8610244473516</c:v>
                </c:pt>
                <c:pt idx="231">
                  <c:v>1174.5423902220164</c:v>
                </c:pt>
                <c:pt idx="232">
                  <c:v>1174.4203545608823</c:v>
                </c:pt>
                <c:pt idx="233">
                  <c:v>1175.1423988892582</c:v>
                </c:pt>
                <c:pt idx="234">
                  <c:v>1176.3169921276724</c:v>
                </c:pt>
                <c:pt idx="235">
                  <c:v>1176.1237689975435</c:v>
                </c:pt>
                <c:pt idx="236">
                  <c:v>1176.8102195914219</c:v>
                </c:pt>
                <c:pt idx="237">
                  <c:v>1177.2831077783158</c:v>
                </c:pt>
                <c:pt idx="238">
                  <c:v>1177.3390407896691</c:v>
                </c:pt>
                <c:pt idx="239">
                  <c:v>1178.0763395756865</c:v>
                </c:pt>
                <c:pt idx="240">
                  <c:v>1177.7610807844239</c:v>
                </c:pt>
                <c:pt idx="241">
                  <c:v>1178.2237993328899</c:v>
                </c:pt>
                <c:pt idx="242">
                  <c:v>1178.7932990848485</c:v>
                </c:pt>
                <c:pt idx="243">
                  <c:v>1178.991607034191</c:v>
                </c:pt>
                <c:pt idx="244">
                  <c:v>1178.7221116158537</c:v>
                </c:pt>
                <c:pt idx="245">
                  <c:v>1180.0848431651827</c:v>
                </c:pt>
                <c:pt idx="246">
                  <c:v>1180.2424725608139</c:v>
                </c:pt>
                <c:pt idx="247">
                  <c:v>1180.3034903913808</c:v>
                </c:pt>
                <c:pt idx="248">
                  <c:v>1180.3899323180174</c:v>
                </c:pt>
                <c:pt idx="249">
                  <c:v>1180.2831511145253</c:v>
                </c:pt>
                <c:pt idx="250">
                  <c:v>1180.8373964088419</c:v>
                </c:pt>
                <c:pt idx="251">
                  <c:v>1181.0051954429009</c:v>
                </c:pt>
                <c:pt idx="252">
                  <c:v>1182.1543645852457</c:v>
                </c:pt>
                <c:pt idx="253">
                  <c:v>1181.3967265223723</c:v>
                </c:pt>
                <c:pt idx="254">
                  <c:v>1182.2204672350265</c:v>
                </c:pt>
                <c:pt idx="255">
                  <c:v>1181.259436403597</c:v>
                </c:pt>
                <c:pt idx="256">
                  <c:v>1182.6475920489954</c:v>
                </c:pt>
                <c:pt idx="257">
                  <c:v>1182.550980483931</c:v>
                </c:pt>
                <c:pt idx="258">
                  <c:v>1184.5238903389295</c:v>
                </c:pt>
                <c:pt idx="259">
                  <c:v>1183.8526942026929</c:v>
                </c:pt>
                <c:pt idx="260">
                  <c:v>1184.208631547667</c:v>
                </c:pt>
                <c:pt idx="261">
                  <c:v>1184.1679529939556</c:v>
                </c:pt>
                <c:pt idx="262">
                  <c:v>1183.8679486603346</c:v>
                </c:pt>
                <c:pt idx="263">
                  <c:v>1184.259479739806</c:v>
                </c:pt>
                <c:pt idx="264">
                  <c:v>1184.737452745914</c:v>
                </c:pt>
                <c:pt idx="265">
                  <c:v>1185.1493231022412</c:v>
                </c:pt>
                <c:pt idx="266">
                  <c:v>1185.1950864751664</c:v>
                </c:pt>
                <c:pt idx="267">
                  <c:v>1185.8815370690447</c:v>
                </c:pt>
                <c:pt idx="268">
                  <c:v>1185.3527158707975</c:v>
                </c:pt>
                <c:pt idx="269">
                  <c:v>1185.8205192384778</c:v>
                </c:pt>
                <c:pt idx="270">
                  <c:v>1186.1103539336709</c:v>
                </c:pt>
                <c:pt idx="271">
                  <c:v>1186.9137553694693</c:v>
                </c:pt>
                <c:pt idx="272">
                  <c:v>1187.0001972961059</c:v>
                </c:pt>
                <c:pt idx="273">
                  <c:v>1186.4764609170727</c:v>
                </c:pt>
                <c:pt idx="274">
                  <c:v>1186.8883312733997</c:v>
                </c:pt>
                <c:pt idx="275">
                  <c:v>1186.929009827111</c:v>
                </c:pt>
                <c:pt idx="276">
                  <c:v>1187.7171568052677</c:v>
                </c:pt>
                <c:pt idx="277">
                  <c:v>1188.006991500461</c:v>
                </c:pt>
                <c:pt idx="278">
                  <c:v>1188.0120763196749</c:v>
                </c:pt>
                <c:pt idx="279">
                  <c:v>1188.1493664384502</c:v>
                </c:pt>
                <c:pt idx="280">
                  <c:v>1188.3730984838626</c:v>
                </c:pt>
                <c:pt idx="281">
                  <c:v>1188.4900493257826</c:v>
                </c:pt>
                <c:pt idx="282">
                  <c:v>1188.118857523167</c:v>
                </c:pt>
                <c:pt idx="283">
                  <c:v>1188.9120893205375</c:v>
                </c:pt>
                <c:pt idx="284">
                  <c:v>1189.1459910043775</c:v>
                </c:pt>
                <c:pt idx="285">
                  <c:v>1189.2476873886558</c:v>
                </c:pt>
                <c:pt idx="286">
                  <c:v>1189.2578570270837</c:v>
                </c:pt>
                <c:pt idx="287">
                  <c:v>1189.7205755755499</c:v>
                </c:pt>
                <c:pt idx="288">
                  <c:v>1190.056173643668</c:v>
                </c:pt>
                <c:pt idx="289">
                  <c:v>1189.8629505135395</c:v>
                </c:pt>
                <c:pt idx="290">
                  <c:v>1190.1426155703048</c:v>
                </c:pt>
                <c:pt idx="291">
                  <c:v>1190.9612714637449</c:v>
                </c:pt>
                <c:pt idx="292">
                  <c:v>1190.8036420681135</c:v>
                </c:pt>
                <c:pt idx="293">
                  <c:v>1190.768048333616</c:v>
                </c:pt>
                <c:pt idx="294">
                  <c:v>1190.7934724296858</c:v>
                </c:pt>
                <c:pt idx="295">
                  <c:v>1190.6256733956266</c:v>
                </c:pt>
                <c:pt idx="296">
                  <c:v>1191.4951774812059</c:v>
                </c:pt>
                <c:pt idx="297">
                  <c:v>1192.2884092785764</c:v>
                </c:pt>
                <c:pt idx="298">
                  <c:v>1191.8358603685381</c:v>
                </c:pt>
                <c:pt idx="299">
                  <c:v>1191.3833114584997</c:v>
                </c:pt>
                <c:pt idx="300">
                  <c:v>1191.1799186899432</c:v>
                </c:pt>
                <c:pt idx="301">
                  <c:v>1192.5375654200584</c:v>
                </c:pt>
                <c:pt idx="302">
                  <c:v>1192.1511191598008</c:v>
                </c:pt>
                <c:pt idx="303">
                  <c:v>1191.8002666340408</c:v>
                </c:pt>
                <c:pt idx="304">
                  <c:v>1192.9138420418878</c:v>
                </c:pt>
                <c:pt idx="305">
                  <c:v>1192.5121413239888</c:v>
                </c:pt>
                <c:pt idx="306">
                  <c:v>1192.0646772331643</c:v>
                </c:pt>
                <c:pt idx="307">
                  <c:v>1192.2273914480095</c:v>
                </c:pt>
                <c:pt idx="308">
                  <c:v>1192.6850251772617</c:v>
                </c:pt>
                <c:pt idx="309">
                  <c:v>1192.5833287929836</c:v>
                </c:pt>
                <c:pt idx="310">
                  <c:v>1192.857909030535</c:v>
                </c:pt>
                <c:pt idx="311">
                  <c:v>1192.7562126462567</c:v>
                </c:pt>
                <c:pt idx="312">
                  <c:v>1193.040962522236</c:v>
                </c:pt>
                <c:pt idx="313">
                  <c:v>1194.1240290147996</c:v>
                </c:pt>
                <c:pt idx="314">
                  <c:v>1193.3002883021454</c:v>
                </c:pt>
                <c:pt idx="315">
                  <c:v>1193.5291051667716</c:v>
                </c:pt>
                <c:pt idx="316">
                  <c:v>1194.495220817415</c:v>
                </c:pt>
                <c:pt idx="317">
                  <c:v>1193.8138550427507</c:v>
                </c:pt>
                <c:pt idx="318">
                  <c:v>1194.0426719073769</c:v>
                </c:pt>
                <c:pt idx="319">
                  <c:v>1194.500305636629</c:v>
                </c:pt>
                <c:pt idx="320">
                  <c:v>1193.7121586584724</c:v>
                </c:pt>
                <c:pt idx="321">
                  <c:v>1194.2104709414361</c:v>
                </c:pt>
                <c:pt idx="322">
                  <c:v>1193.854533596462</c:v>
                </c:pt>
                <c:pt idx="323">
                  <c:v>1194.5308145519127</c:v>
                </c:pt>
                <c:pt idx="324">
                  <c:v>1194.4901359982011</c:v>
                </c:pt>
                <c:pt idx="325">
                  <c:v>1194.2867432296448</c:v>
                </c:pt>
                <c:pt idx="326">
                  <c:v>1195.3393008069249</c:v>
                </c:pt>
                <c:pt idx="327">
                  <c:v>1194.9986179195926</c:v>
                </c:pt>
                <c:pt idx="328">
                  <c:v>1194.5460690095545</c:v>
                </c:pt>
                <c:pt idx="329">
                  <c:v>1194.33250660257</c:v>
                </c:pt>
                <c:pt idx="330">
                  <c:v>1194.861327800817</c:v>
                </c:pt>
                <c:pt idx="331">
                  <c:v>1194.7189528628273</c:v>
                </c:pt>
                <c:pt idx="332">
                  <c:v>1194.8053947894639</c:v>
                </c:pt>
                <c:pt idx="333">
                  <c:v>1195.2020106881491</c:v>
                </c:pt>
                <c:pt idx="334">
                  <c:v>1195.1969258689351</c:v>
                </c:pt>
                <c:pt idx="335">
                  <c:v>1195.5935417676205</c:v>
                </c:pt>
                <c:pt idx="336">
                  <c:v>1195.1867562305074</c:v>
                </c:pt>
                <c:pt idx="337">
                  <c:v>1194.5816627440515</c:v>
                </c:pt>
                <c:pt idx="338">
                  <c:v>1195.6850685134709</c:v>
                </c:pt>
                <c:pt idx="339">
                  <c:v>1195.0850598462291</c:v>
                </c:pt>
                <c:pt idx="340">
                  <c:v>1195.2986222532136</c:v>
                </c:pt>
                <c:pt idx="341">
                  <c:v>1194.8969215353145</c:v>
                </c:pt>
                <c:pt idx="342">
                  <c:v>1195.6748988750433</c:v>
                </c:pt>
                <c:pt idx="343">
                  <c:v>1195.4257427335613</c:v>
                </c:pt>
                <c:pt idx="344">
                  <c:v>1195.0647205693735</c:v>
                </c:pt>
                <c:pt idx="345">
                  <c:v>1195.2833677955718</c:v>
                </c:pt>
                <c:pt idx="346">
                  <c:v>1195.5630328523371</c:v>
                </c:pt>
                <c:pt idx="347">
                  <c:v>1195.4969302025561</c:v>
                </c:pt>
                <c:pt idx="348">
                  <c:v>1195.4206579143474</c:v>
                </c:pt>
                <c:pt idx="349">
                  <c:v>1195.6393051405457</c:v>
                </c:pt>
                <c:pt idx="350">
                  <c:v>1195.3748945414222</c:v>
                </c:pt>
                <c:pt idx="351">
                  <c:v>1195.4003186374919</c:v>
                </c:pt>
                <c:pt idx="352">
                  <c:v>1195.278282976358</c:v>
                </c:pt>
                <c:pt idx="353">
                  <c:v>1194.7698010549666</c:v>
                </c:pt>
                <c:pt idx="354">
                  <c:v>1195.4257427335613</c:v>
                </c:pt>
                <c:pt idx="355">
                  <c:v>1195.3799793606363</c:v>
                </c:pt>
                <c:pt idx="356">
                  <c:v>1195.8884612820275</c:v>
                </c:pt>
                <c:pt idx="357">
                  <c:v>1196.0613451353008</c:v>
                </c:pt>
                <c:pt idx="358">
                  <c:v>1195.5528632139094</c:v>
                </c:pt>
                <c:pt idx="359">
                  <c:v>1194.9630241850953</c:v>
                </c:pt>
                <c:pt idx="360">
                  <c:v>1194.7799706933943</c:v>
                </c:pt>
                <c:pt idx="361">
                  <c:v>1195.2986222532136</c:v>
                </c:pt>
                <c:pt idx="362">
                  <c:v>1195.3952338182778</c:v>
                </c:pt>
                <c:pt idx="363">
                  <c:v>1194.9884482811649</c:v>
                </c:pt>
                <c:pt idx="364">
                  <c:v>1194.4647119021317</c:v>
                </c:pt>
                <c:pt idx="365">
                  <c:v>1195.1765865920797</c:v>
                </c:pt>
                <c:pt idx="366">
                  <c:v>1194.9986179195926</c:v>
                </c:pt>
                <c:pt idx="367">
                  <c:v>1195.6596444174015</c:v>
                </c:pt>
                <c:pt idx="368">
                  <c:v>1194.9884482811649</c:v>
                </c:pt>
                <c:pt idx="369">
                  <c:v>1195.3799793606363</c:v>
                </c:pt>
                <c:pt idx="370">
                  <c:v>1194.8714974392449</c:v>
                </c:pt>
                <c:pt idx="371">
                  <c:v>1195.1664169536518</c:v>
                </c:pt>
                <c:pt idx="372">
                  <c:v>1195.0342116540901</c:v>
                </c:pt>
                <c:pt idx="373">
                  <c:v>1195.6443899597598</c:v>
                </c:pt>
                <c:pt idx="374">
                  <c:v>1194.4036940715646</c:v>
                </c:pt>
                <c:pt idx="375">
                  <c:v>1194.749461778111</c:v>
                </c:pt>
                <c:pt idx="376">
                  <c:v>1194.9121759929562</c:v>
                </c:pt>
                <c:pt idx="377">
                  <c:v>1194.5104752750569</c:v>
                </c:pt>
                <c:pt idx="378">
                  <c:v>1194.3782699754952</c:v>
                </c:pt>
                <c:pt idx="379">
                  <c:v>1193.5291051667716</c:v>
                </c:pt>
                <c:pt idx="380">
                  <c:v>1194.0375870881628</c:v>
                </c:pt>
                <c:pt idx="381">
                  <c:v>1194.2816584104307</c:v>
                </c:pt>
                <c:pt idx="382">
                  <c:v>1193.8596184156759</c:v>
                </c:pt>
                <c:pt idx="383">
                  <c:v>1193.2596097484341</c:v>
                </c:pt>
                <c:pt idx="384">
                  <c:v>1193.3613061327123</c:v>
                </c:pt>
                <c:pt idx="385">
                  <c:v>1193.1985919178671</c:v>
                </c:pt>
                <c:pt idx="386">
                  <c:v>1193.4680873362045</c:v>
                </c:pt>
                <c:pt idx="387">
                  <c:v>1193.3663909519262</c:v>
                </c:pt>
                <c:pt idx="388">
                  <c:v>1192.9545205955992</c:v>
                </c:pt>
                <c:pt idx="389">
                  <c:v>1193.4324936017072</c:v>
                </c:pt>
                <c:pt idx="390">
                  <c:v>1192.5019716855609</c:v>
                </c:pt>
                <c:pt idx="391">
                  <c:v>1193.2596097484341</c:v>
                </c:pt>
                <c:pt idx="392">
                  <c:v>1193.2189311947227</c:v>
                </c:pt>
                <c:pt idx="393">
                  <c:v>1192.491802047133</c:v>
                </c:pt>
                <c:pt idx="394">
                  <c:v>1192.2172218095816</c:v>
                </c:pt>
                <c:pt idx="395">
                  <c:v>1192.7612974654705</c:v>
                </c:pt>
                <c:pt idx="396">
                  <c:v>1191.6985702497623</c:v>
                </c:pt>
                <c:pt idx="397">
                  <c:v>1191.9019630183191</c:v>
                </c:pt>
                <c:pt idx="398">
                  <c:v>1190.9053384523918</c:v>
                </c:pt>
                <c:pt idx="399">
                  <c:v>1190.8849991755362</c:v>
                </c:pt>
                <c:pt idx="400">
                  <c:v>1191.3222936279328</c:v>
                </c:pt>
                <c:pt idx="401">
                  <c:v>1190.8239813449693</c:v>
                </c:pt>
                <c:pt idx="402">
                  <c:v>1190.7121153222631</c:v>
                </c:pt>
                <c:pt idx="403">
                  <c:v>1190.3256690620058</c:v>
                </c:pt>
                <c:pt idx="404">
                  <c:v>1190.1070218358075</c:v>
                </c:pt>
                <c:pt idx="405">
                  <c:v>1190.0663432820959</c:v>
                </c:pt>
                <c:pt idx="406">
                  <c:v>1189.5476917222768</c:v>
                </c:pt>
                <c:pt idx="407">
                  <c:v>1189.7561693100472</c:v>
                </c:pt>
                <c:pt idx="408">
                  <c:v>1189.5426069030627</c:v>
                </c:pt>
                <c:pt idx="409">
                  <c:v>1188.7900536594036</c:v>
                </c:pt>
                <c:pt idx="410">
                  <c:v>1188.5510671563495</c:v>
                </c:pt>
                <c:pt idx="411">
                  <c:v>1188.3324199301512</c:v>
                </c:pt>
                <c:pt idx="412">
                  <c:v>1187.9612281275356</c:v>
                </c:pt>
                <c:pt idx="413">
                  <c:v>1187.5849515057059</c:v>
                </c:pt>
                <c:pt idx="414">
                  <c:v>1187.4171524716469</c:v>
                </c:pt>
                <c:pt idx="415">
                  <c:v>1185.917130803542</c:v>
                </c:pt>
                <c:pt idx="416">
                  <c:v>1185.9527245380393</c:v>
                </c:pt>
                <c:pt idx="417">
                  <c:v>1185.9578093572534</c:v>
                </c:pt>
                <c:pt idx="418">
                  <c:v>1185.8408585153334</c:v>
                </c:pt>
                <c:pt idx="419">
                  <c:v>1184.920506237615</c:v>
                </c:pt>
                <c:pt idx="420">
                  <c:v>1184.1984619092393</c:v>
                </c:pt>
                <c:pt idx="421">
                  <c:v>1184.5442296157853</c:v>
                </c:pt>
                <c:pt idx="422">
                  <c:v>1183.7357433607731</c:v>
                </c:pt>
                <c:pt idx="423">
                  <c:v>1183.4662479424355</c:v>
                </c:pt>
                <c:pt idx="424">
                  <c:v>1183.0238686708249</c:v>
                </c:pt>
                <c:pt idx="425">
                  <c:v>1183.1814980664562</c:v>
                </c:pt>
                <c:pt idx="426">
                  <c:v>1182.3628421730161</c:v>
                </c:pt>
                <c:pt idx="427">
                  <c:v>1181.2746908612387</c:v>
                </c:pt>
                <c:pt idx="428">
                  <c:v>1181.6916460367795</c:v>
                </c:pt>
                <c:pt idx="429">
                  <c:v>1180.2017940071025</c:v>
                </c:pt>
                <c:pt idx="430">
                  <c:v>1180.2170484647443</c:v>
                </c:pt>
                <c:pt idx="431">
                  <c:v>1179.357714017593</c:v>
                </c:pt>
                <c:pt idx="432" formatCode="General">
                  <c:v>1178.3966831861633</c:v>
                </c:pt>
                <c:pt idx="433" formatCode="General">
                  <c:v>1178.4221072822327</c:v>
                </c:pt>
                <c:pt idx="434" formatCode="General">
                  <c:v>1178.3051564403127</c:v>
                </c:pt>
                <c:pt idx="435" formatCode="General">
                  <c:v>1177.1712417556098</c:v>
                </c:pt>
                <c:pt idx="436" formatCode="General">
                  <c:v>1176.6932687495021</c:v>
                </c:pt>
                <c:pt idx="437" formatCode="General">
                  <c:v>1175.925461048201</c:v>
                </c:pt>
                <c:pt idx="438" formatCode="General">
                  <c:v>1175.5135906918738</c:v>
                </c:pt>
                <c:pt idx="439" formatCode="General">
                  <c:v>1174.7559526290006</c:v>
                </c:pt>
                <c:pt idx="440" formatCode="General">
                  <c:v>1174.1711984194005</c:v>
                </c:pt>
                <c:pt idx="441" formatCode="General">
                  <c:v>1173.6779709556508</c:v>
                </c:pt>
                <c:pt idx="442" formatCode="General">
                  <c:v>1172.8745695198522</c:v>
                </c:pt>
                <c:pt idx="443" formatCode="General">
                  <c:v>1172.2491367565408</c:v>
                </c:pt>
                <c:pt idx="444" formatCode="General">
                  <c:v>1171.471159416812</c:v>
                </c:pt>
                <c:pt idx="445" formatCode="General">
                  <c:v>1171.2881059251113</c:v>
                </c:pt>
                <c:pt idx="446" formatCode="General">
                  <c:v>1170.0270707600605</c:v>
                </c:pt>
                <c:pt idx="447" formatCode="General">
                  <c:v>1169.7677449801508</c:v>
                </c:pt>
                <c:pt idx="448" formatCode="General">
                  <c:v>1168.9389194482831</c:v>
                </c:pt>
                <c:pt idx="449" formatCode="General">
                  <c:v>1168.3694196963245</c:v>
                </c:pt>
                <c:pt idx="450" formatCode="General">
                  <c:v>1167.0626211583485</c:v>
                </c:pt>
                <c:pt idx="451" formatCode="General">
                  <c:v>1166.7575320055139</c:v>
                </c:pt>
                <c:pt idx="452" formatCode="General">
                  <c:v>1165.4100549138263</c:v>
                </c:pt>
                <c:pt idx="453" formatCode="General">
                  <c:v>1164.7846221505151</c:v>
                </c:pt>
                <c:pt idx="454" formatCode="General">
                  <c:v>1164.7337739583759</c:v>
                </c:pt>
                <c:pt idx="455" formatCode="General">
                  <c:v>1163.1727344597043</c:v>
                </c:pt>
                <c:pt idx="456" formatCode="General">
                  <c:v>1162.9439175950781</c:v>
                </c:pt>
                <c:pt idx="457" formatCode="General">
                  <c:v>1161.774409175878</c:v>
                </c:pt>
                <c:pt idx="458" formatCode="General">
                  <c:v>1161.4489807461875</c:v>
                </c:pt>
                <c:pt idx="459" formatCode="General">
                  <c:v>1160.7828694291645</c:v>
                </c:pt>
                <c:pt idx="460" formatCode="General">
                  <c:v>1160.0760795584306</c:v>
                </c:pt>
                <c:pt idx="461" formatCode="General">
                  <c:v>1159.4252226990498</c:v>
                </c:pt>
                <c:pt idx="462" formatCode="General">
                  <c:v>1158.3675803025553</c:v>
                </c:pt>
                <c:pt idx="463" formatCode="General">
                  <c:v>1157.3302771829171</c:v>
                </c:pt>
                <c:pt idx="464" formatCode="General">
                  <c:v>1156.4811123741933</c:v>
                </c:pt>
                <c:pt idx="465" formatCode="General">
                  <c:v>1156.145514306075</c:v>
                </c:pt>
                <c:pt idx="466" formatCode="General">
                  <c:v>1155.677710938395</c:v>
                </c:pt>
                <c:pt idx="467" formatCode="General">
                  <c:v>1154.3861668580607</c:v>
                </c:pt>
                <c:pt idx="468" formatCode="General">
                  <c:v>1154.2387071008573</c:v>
                </c:pt>
                <c:pt idx="469" formatCode="General">
                  <c:v>1152.5454623026237</c:v>
                </c:pt>
                <c:pt idx="470" formatCode="General">
                  <c:v>1151.4420565332045</c:v>
                </c:pt>
                <c:pt idx="471" formatCode="General">
                  <c:v>1150.8217085891069</c:v>
                </c:pt>
                <c:pt idx="472" formatCode="General">
                  <c:v>1149.997967876453</c:v>
                </c:pt>
                <c:pt idx="473" formatCode="General">
                  <c:v>1149.814914384752</c:v>
                </c:pt>
                <c:pt idx="474" formatCode="General">
                  <c:v>1147.5267457384905</c:v>
                </c:pt>
                <c:pt idx="475" formatCode="General">
                  <c:v>1147.0030093594576</c:v>
                </c:pt>
                <c:pt idx="476" formatCode="General">
                  <c:v>1146.799616590901</c:v>
                </c:pt>
                <c:pt idx="477" formatCode="General">
                  <c:v>1146.3267284040069</c:v>
                </c:pt>
                <c:pt idx="478" formatCode="General">
                  <c:v>1144.7707737245494</c:v>
                </c:pt>
                <c:pt idx="479" formatCode="General">
                  <c:v>1145.025014685245</c:v>
                </c:pt>
                <c:pt idx="480" formatCode="General">
                  <c:v>1142.9351539883262</c:v>
                </c:pt>
                <c:pt idx="481" formatCode="General">
                  <c:v>1141.699542919345</c:v>
                </c:pt>
                <c:pt idx="482" formatCode="General">
                  <c:v>1142.0859891796026</c:v>
                </c:pt>
                <c:pt idx="483" formatCode="General">
                  <c:v>1139.87409282155</c:v>
                </c:pt>
                <c:pt idx="484" formatCode="General">
                  <c:v>1139.7622267988438</c:v>
                </c:pt>
                <c:pt idx="485" formatCode="General">
                  <c:v>1139.1266243971047</c:v>
                </c:pt>
                <c:pt idx="486" formatCode="General">
                  <c:v>1138.4300041647984</c:v>
                </c:pt>
                <c:pt idx="487" formatCode="General">
                  <c:v>1136.8943887621963</c:v>
                </c:pt>
                <c:pt idx="488" formatCode="General">
                  <c:v>1135.7553892582796</c:v>
                </c:pt>
                <c:pt idx="489" formatCode="General">
                  <c:v>1135.4960634783699</c:v>
                </c:pt>
                <c:pt idx="490" formatCode="General">
                  <c:v>1134.1129926521853</c:v>
                </c:pt>
                <c:pt idx="491" formatCode="General">
                  <c:v>1132.7350066452148</c:v>
                </c:pt>
                <c:pt idx="492" formatCode="General">
                  <c:v>1132.1044890626893</c:v>
                </c:pt>
                <c:pt idx="493" formatCode="General">
                  <c:v>1130.7468423325743</c:v>
                </c:pt>
                <c:pt idx="494" formatCode="General">
                  <c:v>1129.9586953544176</c:v>
                </c:pt>
                <c:pt idx="495" formatCode="General">
                  <c:v>1129.155293918619</c:v>
                </c:pt>
                <c:pt idx="496" formatCode="General">
                  <c:v>1128.6112182627301</c:v>
                </c:pt>
                <c:pt idx="497" formatCode="General">
                  <c:v>1127.9044283919961</c:v>
                </c:pt>
                <c:pt idx="498" formatCode="General">
                  <c:v>1126.8264467186464</c:v>
                </c:pt>
                <c:pt idx="499" formatCode="General">
                  <c:v>1126.368812989394</c:v>
                </c:pt>
                <c:pt idx="500" formatCode="General">
                  <c:v>1125.1230322819852</c:v>
                </c:pt>
                <c:pt idx="501" formatCode="General">
                  <c:v>1123.6179257946667</c:v>
                </c:pt>
                <c:pt idx="502" formatCode="General">
                  <c:v>1123.1196135117032</c:v>
                </c:pt>
                <c:pt idx="503" formatCode="General">
                  <c:v>1122.061971115209</c:v>
                </c:pt>
                <c:pt idx="504" formatCode="General">
                  <c:v>1120.821275227014</c:v>
                </c:pt>
                <c:pt idx="505" formatCode="General">
                  <c:v>1119.7280390960223</c:v>
                </c:pt>
                <c:pt idx="506" formatCode="General">
                  <c:v>1118.9297224794377</c:v>
                </c:pt>
                <c:pt idx="507" formatCode="General">
                  <c:v>1118.2025933318482</c:v>
                </c:pt>
                <c:pt idx="508" formatCode="General">
                  <c:v>1116.8347769633051</c:v>
                </c:pt>
                <c:pt idx="509" formatCode="General">
                  <c:v>1116.1788352847104</c:v>
                </c:pt>
                <c:pt idx="510" formatCode="General">
                  <c:v>1114.9432242157293</c:v>
                </c:pt>
                <c:pt idx="511" formatCode="General">
                  <c:v>1114.4805056672631</c:v>
                </c:pt>
                <c:pt idx="512" formatCode="General">
                  <c:v>1112.8991268917357</c:v>
                </c:pt>
                <c:pt idx="513" formatCode="General">
                  <c:v>1111.9533505179477</c:v>
                </c:pt>
                <c:pt idx="514" formatCode="General">
                  <c:v>1110.7279090873944</c:v>
                </c:pt>
                <c:pt idx="515" formatCode="General">
                  <c:v>1110.0262040358743</c:v>
                </c:pt>
                <c:pt idx="516" formatCode="General">
                  <c:v>1109.3346686227821</c:v>
                </c:pt>
                <c:pt idx="517" formatCode="General">
                  <c:v>1107.4075221407086</c:v>
                </c:pt>
                <c:pt idx="518" formatCode="General">
                  <c:v>1107.499048886559</c:v>
                </c:pt>
                <c:pt idx="519" formatCode="General">
                  <c:v>1105.9685183031706</c:v>
                </c:pt>
                <c:pt idx="520" formatCode="General">
                  <c:v>1105.0735901215219</c:v>
                </c:pt>
                <c:pt idx="521" formatCode="General">
                  <c:v>1104.3566306123598</c:v>
                </c:pt>
                <c:pt idx="522" formatCode="General">
                  <c:v>1103.3498364080049</c:v>
                </c:pt>
                <c:pt idx="523" formatCode="General">
                  <c:v>1102.2362610001578</c:v>
                </c:pt>
                <c:pt idx="524" formatCode="General">
                  <c:v>1099.7345299469121</c:v>
                </c:pt>
                <c:pt idx="525" formatCode="General">
                  <c:v>1099.6684272971313</c:v>
                </c:pt>
                <c:pt idx="526" formatCode="General">
                  <c:v>1099.0277400761781</c:v>
                </c:pt>
                <c:pt idx="527" formatCode="General">
                  <c:v>1097.4819550351483</c:v>
                </c:pt>
                <c:pt idx="528" formatCode="General">
                  <c:v>1097.1107632325325</c:v>
                </c:pt>
                <c:pt idx="529" formatCode="General">
                  <c:v>1095.3514157845182</c:v>
                </c:pt>
                <c:pt idx="530" formatCode="General">
                  <c:v>1094.3039430264519</c:v>
                </c:pt>
                <c:pt idx="531" formatCode="General">
                  <c:v>1093.403930025589</c:v>
                </c:pt>
                <c:pt idx="532" formatCode="General">
                  <c:v>1092.4073054596618</c:v>
                </c:pt>
                <c:pt idx="533" formatCode="General">
                  <c:v>1091.2632211365312</c:v>
                </c:pt>
                <c:pt idx="534" formatCode="General">
                  <c:v>1089.1275970666875</c:v>
                </c:pt>
                <c:pt idx="535" formatCode="General">
                  <c:v>1088.4869098457343</c:v>
                </c:pt>
                <c:pt idx="536" formatCode="General">
                  <c:v>1087.6529994946522</c:v>
                </c:pt>
                <c:pt idx="537" formatCode="General">
                  <c:v>1086.5546785444469</c:v>
                </c:pt>
                <c:pt idx="538" formatCode="General">
                  <c:v>1085.598732532231</c:v>
                </c:pt>
                <c:pt idx="539" formatCode="General">
                  <c:v>1084.2054920676185</c:v>
                </c:pt>
                <c:pt idx="540" formatCode="General">
                  <c:v>1083.5698896658791</c:v>
                </c:pt>
                <c:pt idx="541" formatCode="General">
                  <c:v>1082.812251603006</c:v>
                </c:pt>
                <c:pt idx="542" formatCode="General">
                  <c:v>1080.8952747593603</c:v>
                </c:pt>
                <c:pt idx="543" formatCode="General">
                  <c:v>1079.852886820508</c:v>
                </c:pt>
                <c:pt idx="544" formatCode="General">
                  <c:v>1079.085079119207</c:v>
                </c:pt>
                <c:pt idx="545" formatCode="General">
                  <c:v>1077.5596333550329</c:v>
                </c:pt>
                <c:pt idx="546" formatCode="General">
                  <c:v>1076.2935133707681</c:v>
                </c:pt>
                <c:pt idx="547" formatCode="General">
                  <c:v>1074.9256970022254</c:v>
                </c:pt>
                <c:pt idx="548" formatCode="General">
                  <c:v>1074.0561929166461</c:v>
                </c:pt>
                <c:pt idx="549" formatCode="General">
                  <c:v>1072.6578676328197</c:v>
                </c:pt>
                <c:pt idx="550" formatCode="General">
                  <c:v>1071.4832743944053</c:v>
                </c:pt>
                <c:pt idx="551" formatCode="General">
                  <c:v>1070.3442748904888</c:v>
                </c:pt>
                <c:pt idx="552" formatCode="General">
                  <c:v>1069.1544271944326</c:v>
                </c:pt>
                <c:pt idx="553" formatCode="General">
                  <c:v>1068.6764541883249</c:v>
                </c:pt>
                <c:pt idx="554" formatCode="General">
                  <c:v>1067.1611780625785</c:v>
                </c:pt>
                <c:pt idx="555" formatCode="General">
                  <c:v>1065.7170894058268</c:v>
                </c:pt>
                <c:pt idx="556" formatCode="General">
                  <c:v>1064.4357149639204</c:v>
                </c:pt>
                <c:pt idx="557" formatCode="General">
                  <c:v>1063.1797646180837</c:v>
                </c:pt>
                <c:pt idx="558" formatCode="General">
                  <c:v>1061.1560065709459</c:v>
                </c:pt>
                <c:pt idx="559" formatCode="General">
                  <c:v>1060.31701140065</c:v>
                </c:pt>
                <c:pt idx="560" formatCode="General">
                  <c:v>1058.5525791334219</c:v>
                </c:pt>
                <c:pt idx="561" formatCode="General">
                  <c:v>1057.6932446862704</c:v>
                </c:pt>
                <c:pt idx="562" formatCode="General">
                  <c:v>1056.6864504819152</c:v>
                </c:pt>
                <c:pt idx="563" formatCode="General">
                  <c:v>1054.7542191806281</c:v>
                </c:pt>
                <c:pt idx="564" formatCode="General">
                  <c:v>1053.757594614701</c:v>
                </c:pt>
                <c:pt idx="565" formatCode="General">
                  <c:v>1052.6694433029234</c:v>
                </c:pt>
                <c:pt idx="566" formatCode="General">
                  <c:v>1050.4524621256567</c:v>
                </c:pt>
                <c:pt idx="567" formatCode="General">
                  <c:v>1048.3931103440216</c:v>
                </c:pt>
                <c:pt idx="568" formatCode="General">
                  <c:v>1047.1219055405429</c:v>
                </c:pt>
                <c:pt idx="569" formatCode="General">
                  <c:v>1045.9066337484173</c:v>
                </c:pt>
                <c:pt idx="570" formatCode="General">
                  <c:v>1044.2388130462539</c:v>
                </c:pt>
                <c:pt idx="571" formatCode="General">
                  <c:v>1042.3218362026082</c:v>
                </c:pt>
                <c:pt idx="572" formatCode="General">
                  <c:v>1040.8421538113591</c:v>
                </c:pt>
                <c:pt idx="573" formatCode="General">
                  <c:v>1039.1590786515535</c:v>
                </c:pt>
                <c:pt idx="574" formatCode="General">
                  <c:v>1037.3743071074696</c:v>
                </c:pt>
                <c:pt idx="575" formatCode="General">
                  <c:v>1035.1420714725614</c:v>
                </c:pt>
                <c:pt idx="576" formatCode="General">
                  <c:v>1033.4895052280394</c:v>
                </c:pt>
                <c:pt idx="577" formatCode="General">
                  <c:v>1030.4233592420492</c:v>
                </c:pt>
                <c:pt idx="578" formatCode="General">
                  <c:v>1028.0436638499375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A187-407F-AB71-C956BBA56614}"/>
            </c:ext>
          </c:extLst>
        </c:ser>
        <c:ser>
          <c:idx val="10"/>
          <c:order val="10"/>
          <c:tx>
            <c:strRef>
              <c:f>'46NTBD'!$B$2</c:f>
              <c:strCache>
                <c:ptCount val="1"/>
                <c:pt idx="0">
                  <c:v>AWA_4_11_Rz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'46NTBD'!$H$22:$H$615</c:f>
              <c:numCache>
                <c:formatCode>0.000</c:formatCode>
                <c:ptCount val="594"/>
                <c:pt idx="0">
                  <c:v>4.051670566870857E-5</c:v>
                </c:pt>
                <c:pt idx="1">
                  <c:v>4.0206649668708568E-5</c:v>
                </c:pt>
                <c:pt idx="2">
                  <c:v>4.3518265668708569E-5</c:v>
                </c:pt>
                <c:pt idx="3">
                  <c:v>3.824208166870857E-5</c:v>
                </c:pt>
                <c:pt idx="4">
                  <c:v>4.8247305668708566E-5</c:v>
                </c:pt>
                <c:pt idx="5">
                  <c:v>6.6517265668708563E-5</c:v>
                </c:pt>
                <c:pt idx="6">
                  <c:v>8.9273905668708564E-5</c:v>
                </c:pt>
                <c:pt idx="7">
                  <c:v>1.1853390566870858E-4</c:v>
                </c:pt>
                <c:pt idx="8">
                  <c:v>1.4587110566870856E-4</c:v>
                </c:pt>
                <c:pt idx="9">
                  <c:v>1.7466470566870857E-4</c:v>
                </c:pt>
                <c:pt idx="10">
                  <c:v>2.0407870566870859E-4</c:v>
                </c:pt>
                <c:pt idx="11">
                  <c:v>2.4569390566870855E-4</c:v>
                </c:pt>
                <c:pt idx="12">
                  <c:v>2.7482110566870856E-4</c:v>
                </c:pt>
                <c:pt idx="13">
                  <c:v>3.0973030566870853E-4</c:v>
                </c:pt>
                <c:pt idx="14">
                  <c:v>3.4524350566870858E-4</c:v>
                </c:pt>
                <c:pt idx="15">
                  <c:v>3.811607056687086E-4</c:v>
                </c:pt>
                <c:pt idx="16">
                  <c:v>4.2532950566870857E-4</c:v>
                </c:pt>
                <c:pt idx="17">
                  <c:v>4.6363270566870853E-4</c:v>
                </c:pt>
                <c:pt idx="18">
                  <c:v>5.0906470566870862E-4</c:v>
                </c:pt>
                <c:pt idx="19">
                  <c:v>5.4454470566870858E-4</c:v>
                </c:pt>
                <c:pt idx="20">
                  <c:v>5.8851670566870855E-4</c:v>
                </c:pt>
                <c:pt idx="21">
                  <c:v>6.2211670566870861E-4</c:v>
                </c:pt>
                <c:pt idx="22">
                  <c:v>6.7175270566870865E-4</c:v>
                </c:pt>
                <c:pt idx="23">
                  <c:v>7.1146470566870856E-4</c:v>
                </c:pt>
                <c:pt idx="24">
                  <c:v>7.5842870566870859E-4</c:v>
                </c:pt>
                <c:pt idx="25">
                  <c:v>7.9530870566870858E-4</c:v>
                </c:pt>
                <c:pt idx="26">
                  <c:v>8.3941670566870864E-4</c:v>
                </c:pt>
                <c:pt idx="27">
                  <c:v>8.7766470566870869E-4</c:v>
                </c:pt>
                <c:pt idx="28">
                  <c:v>9.3456070566870855E-4</c:v>
                </c:pt>
                <c:pt idx="29">
                  <c:v>9.8160070566870859E-4</c:v>
                </c:pt>
                <c:pt idx="30">
                  <c:v>1.0214807056687085E-3</c:v>
                </c:pt>
                <c:pt idx="31">
                  <c:v>1.0699967056687085E-3</c:v>
                </c:pt>
                <c:pt idx="32">
                  <c:v>1.1063527056687087E-3</c:v>
                </c:pt>
                <c:pt idx="33">
                  <c:v>1.1597087056687085E-3</c:v>
                </c:pt>
                <c:pt idx="34">
                  <c:v>1.2027447056687087E-3</c:v>
                </c:pt>
                <c:pt idx="35">
                  <c:v>1.2538047056687084E-3</c:v>
                </c:pt>
                <c:pt idx="36">
                  <c:v>1.3065447056687086E-3</c:v>
                </c:pt>
                <c:pt idx="37">
                  <c:v>1.3541967056687088E-3</c:v>
                </c:pt>
                <c:pt idx="38">
                  <c:v>1.3927447056687086E-3</c:v>
                </c:pt>
                <c:pt idx="39">
                  <c:v>1.4452847056687088E-3</c:v>
                </c:pt>
                <c:pt idx="40">
                  <c:v>1.4940287056687087E-3</c:v>
                </c:pt>
                <c:pt idx="41">
                  <c:v>1.5418407056687086E-3</c:v>
                </c:pt>
                <c:pt idx="42">
                  <c:v>1.5946447056687085E-3</c:v>
                </c:pt>
                <c:pt idx="43">
                  <c:v>1.6442327056687086E-3</c:v>
                </c:pt>
                <c:pt idx="44">
                  <c:v>1.6904207056687088E-3</c:v>
                </c:pt>
                <c:pt idx="45">
                  <c:v>1.7398047056687085E-3</c:v>
                </c:pt>
                <c:pt idx="46">
                  <c:v>1.7985367056687087E-3</c:v>
                </c:pt>
                <c:pt idx="47">
                  <c:v>1.8460727056687088E-3</c:v>
                </c:pt>
                <c:pt idx="48">
                  <c:v>1.9022367056687087E-3</c:v>
                </c:pt>
                <c:pt idx="49">
                  <c:v>1.9538687056687089E-3</c:v>
                </c:pt>
                <c:pt idx="50">
                  <c:v>2.0057727056687086E-3</c:v>
                </c:pt>
                <c:pt idx="51">
                  <c:v>2.0534847056687087E-3</c:v>
                </c:pt>
                <c:pt idx="52">
                  <c:v>2.1050647056687086E-3</c:v>
                </c:pt>
                <c:pt idx="53">
                  <c:v>2.1569407056687088E-3</c:v>
                </c:pt>
                <c:pt idx="54">
                  <c:v>2.2015327056687088E-3</c:v>
                </c:pt>
                <c:pt idx="55">
                  <c:v>2.2559527056687087E-3</c:v>
                </c:pt>
                <c:pt idx="56">
                  <c:v>2.3012967056687088E-3</c:v>
                </c:pt>
                <c:pt idx="57">
                  <c:v>2.3463487056687086E-3</c:v>
                </c:pt>
                <c:pt idx="58">
                  <c:v>2.4107367056687089E-3</c:v>
                </c:pt>
                <c:pt idx="59">
                  <c:v>2.4513047056687089E-3</c:v>
                </c:pt>
                <c:pt idx="60">
                  <c:v>2.5069687056687084E-3</c:v>
                </c:pt>
                <c:pt idx="61">
                  <c:v>2.5618087056687084E-3</c:v>
                </c:pt>
                <c:pt idx="62">
                  <c:v>2.6167807056687083E-3</c:v>
                </c:pt>
                <c:pt idx="63">
                  <c:v>2.6669407056687084E-3</c:v>
                </c:pt>
                <c:pt idx="64">
                  <c:v>2.7116447056687084E-3</c:v>
                </c:pt>
                <c:pt idx="65">
                  <c:v>2.7606847056687086E-3</c:v>
                </c:pt>
                <c:pt idx="66">
                  <c:v>2.8189007056687084E-3</c:v>
                </c:pt>
                <c:pt idx="67">
                  <c:v>2.8663727056687082E-3</c:v>
                </c:pt>
                <c:pt idx="68">
                  <c:v>2.9105407056687085E-3</c:v>
                </c:pt>
                <c:pt idx="69">
                  <c:v>2.9580407056687087E-3</c:v>
                </c:pt>
                <c:pt idx="70">
                  <c:v>3.012560705668708E-3</c:v>
                </c:pt>
                <c:pt idx="71">
                  <c:v>3.0638487056687085E-3</c:v>
                </c:pt>
                <c:pt idx="72">
                  <c:v>3.1104567056687081E-3</c:v>
                </c:pt>
                <c:pt idx="73">
                  <c:v>3.1627087056687081E-3</c:v>
                </c:pt>
                <c:pt idx="74">
                  <c:v>3.2078727056687084E-3</c:v>
                </c:pt>
                <c:pt idx="75">
                  <c:v>3.2651047056687084E-3</c:v>
                </c:pt>
                <c:pt idx="76">
                  <c:v>3.3117327056687083E-3</c:v>
                </c:pt>
                <c:pt idx="77">
                  <c:v>3.3625087056687081E-3</c:v>
                </c:pt>
                <c:pt idx="78">
                  <c:v>3.4059847056687083E-3</c:v>
                </c:pt>
                <c:pt idx="79">
                  <c:v>3.4508007056687083E-3</c:v>
                </c:pt>
                <c:pt idx="80">
                  <c:v>3.5058487056687081E-3</c:v>
                </c:pt>
                <c:pt idx="81">
                  <c:v>3.5508567056687086E-3</c:v>
                </c:pt>
                <c:pt idx="82">
                  <c:v>3.6073767056687082E-3</c:v>
                </c:pt>
                <c:pt idx="83">
                  <c:v>3.6602847056687081E-3</c:v>
                </c:pt>
                <c:pt idx="84">
                  <c:v>3.7118927056687084E-3</c:v>
                </c:pt>
                <c:pt idx="85">
                  <c:v>3.7566527056687084E-3</c:v>
                </c:pt>
                <c:pt idx="86">
                  <c:v>3.8040927056687086E-3</c:v>
                </c:pt>
                <c:pt idx="87">
                  <c:v>3.8523167056687085E-3</c:v>
                </c:pt>
                <c:pt idx="88">
                  <c:v>3.8941127056687087E-3</c:v>
                </c:pt>
                <c:pt idx="89">
                  <c:v>3.9527727056687086E-3</c:v>
                </c:pt>
                <c:pt idx="90">
                  <c:v>4.0048527056687081E-3</c:v>
                </c:pt>
                <c:pt idx="91">
                  <c:v>4.0550767056687078E-3</c:v>
                </c:pt>
                <c:pt idx="92">
                  <c:v>4.1069967056687083E-3</c:v>
                </c:pt>
                <c:pt idx="93">
                  <c:v>4.1555567056687078E-3</c:v>
                </c:pt>
                <c:pt idx="94">
                  <c:v>4.2075567056687087E-3</c:v>
                </c:pt>
                <c:pt idx="95">
                  <c:v>4.2540367056687085E-3</c:v>
                </c:pt>
                <c:pt idx="96">
                  <c:v>4.3001967056687084E-3</c:v>
                </c:pt>
                <c:pt idx="97">
                  <c:v>4.3597567056687077E-3</c:v>
                </c:pt>
                <c:pt idx="98">
                  <c:v>4.4011567056687082E-3</c:v>
                </c:pt>
                <c:pt idx="99">
                  <c:v>4.4535167056687086E-3</c:v>
                </c:pt>
                <c:pt idx="100">
                  <c:v>4.5060767056687087E-3</c:v>
                </c:pt>
                <c:pt idx="101">
                  <c:v>4.5691567056687079E-3</c:v>
                </c:pt>
                <c:pt idx="102">
                  <c:v>4.6254367056687085E-3</c:v>
                </c:pt>
                <c:pt idx="103">
                  <c:v>4.6943567056687086E-3</c:v>
                </c:pt>
                <c:pt idx="104">
                  <c:v>4.7589967056687081E-3</c:v>
                </c:pt>
                <c:pt idx="105">
                  <c:v>4.8301967056687085E-3</c:v>
                </c:pt>
                <c:pt idx="106">
                  <c:v>4.902716705668708E-3</c:v>
                </c:pt>
                <c:pt idx="107">
                  <c:v>4.988156705668708E-3</c:v>
                </c:pt>
                <c:pt idx="108">
                  <c:v>5.0805167056687086E-3</c:v>
                </c:pt>
                <c:pt idx="109">
                  <c:v>5.1862767056687084E-3</c:v>
                </c:pt>
                <c:pt idx="110">
                  <c:v>5.277636705668708E-3</c:v>
                </c:pt>
                <c:pt idx="111">
                  <c:v>5.3847967056687082E-3</c:v>
                </c:pt>
                <c:pt idx="112">
                  <c:v>5.5043967056687083E-3</c:v>
                </c:pt>
                <c:pt idx="113">
                  <c:v>5.6146367056687085E-3</c:v>
                </c:pt>
                <c:pt idx="114">
                  <c:v>5.740156705668709E-3</c:v>
                </c:pt>
                <c:pt idx="115">
                  <c:v>5.8774767056687079E-3</c:v>
                </c:pt>
                <c:pt idx="116">
                  <c:v>6.005676705668709E-3</c:v>
                </c:pt>
                <c:pt idx="117">
                  <c:v>6.1395167056687086E-3</c:v>
                </c:pt>
                <c:pt idx="118">
                  <c:v>6.2727167056687086E-3</c:v>
                </c:pt>
                <c:pt idx="119">
                  <c:v>6.4128767056687089E-3</c:v>
                </c:pt>
                <c:pt idx="120">
                  <c:v>6.5511567056687082E-3</c:v>
                </c:pt>
                <c:pt idx="121">
                  <c:v>6.6981967056687084E-3</c:v>
                </c:pt>
                <c:pt idx="122">
                  <c:v>6.8395567056687076E-3</c:v>
                </c:pt>
                <c:pt idx="123">
                  <c:v>7.0030367056687082E-3</c:v>
                </c:pt>
                <c:pt idx="124">
                  <c:v>7.1459967056687083E-3</c:v>
                </c:pt>
                <c:pt idx="125">
                  <c:v>7.2927967056687082E-3</c:v>
                </c:pt>
                <c:pt idx="126">
                  <c:v>7.4636367056687084E-3</c:v>
                </c:pt>
                <c:pt idx="127">
                  <c:v>7.6151967056687087E-3</c:v>
                </c:pt>
                <c:pt idx="128">
                  <c:v>7.7620367056687074E-3</c:v>
                </c:pt>
                <c:pt idx="129">
                  <c:v>7.9264367056687077E-3</c:v>
                </c:pt>
                <c:pt idx="130">
                  <c:v>8.1033967056687081E-3</c:v>
                </c:pt>
                <c:pt idx="131">
                  <c:v>8.2630767056687086E-3</c:v>
                </c:pt>
                <c:pt idx="132">
                  <c:v>8.4281967056687081E-3</c:v>
                </c:pt>
                <c:pt idx="133">
                  <c:v>8.6135567056687071E-3</c:v>
                </c:pt>
                <c:pt idx="134">
                  <c:v>8.7812367056687088E-3</c:v>
                </c:pt>
                <c:pt idx="135">
                  <c:v>8.9654367056687077E-3</c:v>
                </c:pt>
                <c:pt idx="136">
                  <c:v>9.131716705668709E-3</c:v>
                </c:pt>
                <c:pt idx="137">
                  <c:v>9.3097567056687081E-3</c:v>
                </c:pt>
                <c:pt idx="138">
                  <c:v>9.4711967056687087E-3</c:v>
                </c:pt>
                <c:pt idx="139">
                  <c:v>9.6561567056687083E-3</c:v>
                </c:pt>
                <c:pt idx="140">
                  <c:v>9.8562367056687084E-3</c:v>
                </c:pt>
                <c:pt idx="141">
                  <c:v>1.0020796705668709E-2</c:v>
                </c:pt>
                <c:pt idx="142">
                  <c:v>1.0191436705668711E-2</c:v>
                </c:pt>
                <c:pt idx="143">
                  <c:v>1.0367596705668709E-2</c:v>
                </c:pt>
                <c:pt idx="144">
                  <c:v>1.0536676705668711E-2</c:v>
                </c:pt>
                <c:pt idx="145">
                  <c:v>1.0735996705668709E-2</c:v>
                </c:pt>
                <c:pt idx="146">
                  <c:v>1.0935436705668709E-2</c:v>
                </c:pt>
                <c:pt idx="147">
                  <c:v>1.1104156705668708E-2</c:v>
                </c:pt>
                <c:pt idx="148">
                  <c:v>1.1285316705668709E-2</c:v>
                </c:pt>
                <c:pt idx="149">
                  <c:v>1.1465396705668708E-2</c:v>
                </c:pt>
                <c:pt idx="150">
                  <c:v>1.165499670566871E-2</c:v>
                </c:pt>
                <c:pt idx="151">
                  <c:v>1.1840276705668708E-2</c:v>
                </c:pt>
                <c:pt idx="152">
                  <c:v>1.2018356705668708E-2</c:v>
                </c:pt>
                <c:pt idx="153">
                  <c:v>1.2233236705668709E-2</c:v>
                </c:pt>
                <c:pt idx="154">
                  <c:v>1.2415756705668711E-2</c:v>
                </c:pt>
                <c:pt idx="155">
                  <c:v>1.2605116705668709E-2</c:v>
                </c:pt>
                <c:pt idx="156">
                  <c:v>1.278923670566871E-2</c:v>
                </c:pt>
                <c:pt idx="157">
                  <c:v>1.297787670566871E-2</c:v>
                </c:pt>
                <c:pt idx="158">
                  <c:v>1.3158276705668709E-2</c:v>
                </c:pt>
                <c:pt idx="159">
                  <c:v>1.3355596705668708E-2</c:v>
                </c:pt>
                <c:pt idx="160">
                  <c:v>1.356759670566871E-2</c:v>
                </c:pt>
                <c:pt idx="161">
                  <c:v>1.3773836705668709E-2</c:v>
                </c:pt>
                <c:pt idx="162">
                  <c:v>1.397955670566871E-2</c:v>
                </c:pt>
                <c:pt idx="163">
                  <c:v>1.418427670566871E-2</c:v>
                </c:pt>
                <c:pt idx="164">
                  <c:v>1.436619670566871E-2</c:v>
                </c:pt>
                <c:pt idx="165">
                  <c:v>1.4559596705668709E-2</c:v>
                </c:pt>
                <c:pt idx="166">
                  <c:v>1.474951670566871E-2</c:v>
                </c:pt>
                <c:pt idx="167">
                  <c:v>1.4938716705668709E-2</c:v>
                </c:pt>
                <c:pt idx="168">
                  <c:v>1.5134716705668709E-2</c:v>
                </c:pt>
                <c:pt idx="169">
                  <c:v>1.5338876705668709E-2</c:v>
                </c:pt>
                <c:pt idx="170">
                  <c:v>1.5521636705668709E-2</c:v>
                </c:pt>
                <c:pt idx="171">
                  <c:v>1.5730916705668709E-2</c:v>
                </c:pt>
                <c:pt idx="172">
                  <c:v>1.5926236705668711E-2</c:v>
                </c:pt>
                <c:pt idx="173">
                  <c:v>1.611499670566871E-2</c:v>
                </c:pt>
                <c:pt idx="174">
                  <c:v>1.6305956705668711E-2</c:v>
                </c:pt>
                <c:pt idx="175">
                  <c:v>1.6497956705668712E-2</c:v>
                </c:pt>
                <c:pt idx="176">
                  <c:v>1.6704076705668709E-2</c:v>
                </c:pt>
                <c:pt idx="177">
                  <c:v>1.6921996705668709E-2</c:v>
                </c:pt>
                <c:pt idx="178">
                  <c:v>1.711583670566871E-2</c:v>
                </c:pt>
                <c:pt idx="179">
                  <c:v>1.7306356705668709E-2</c:v>
                </c:pt>
                <c:pt idx="180">
                  <c:v>1.749727670566871E-2</c:v>
                </c:pt>
                <c:pt idx="181">
                  <c:v>1.7713116705668708E-2</c:v>
                </c:pt>
                <c:pt idx="182">
                  <c:v>1.7928196705668708E-2</c:v>
                </c:pt>
                <c:pt idx="183">
                  <c:v>1.8132556705668709E-2</c:v>
                </c:pt>
                <c:pt idx="184">
                  <c:v>1.8327196705668708E-2</c:v>
                </c:pt>
                <c:pt idx="185">
                  <c:v>1.8514156705668708E-2</c:v>
                </c:pt>
                <c:pt idx="186">
                  <c:v>1.8710956705668708E-2</c:v>
                </c:pt>
                <c:pt idx="187">
                  <c:v>1.8924596705668709E-2</c:v>
                </c:pt>
                <c:pt idx="188">
                  <c:v>1.913243670566871E-2</c:v>
                </c:pt>
                <c:pt idx="189">
                  <c:v>1.9316356705668711E-2</c:v>
                </c:pt>
                <c:pt idx="190">
                  <c:v>1.9507396705668711E-2</c:v>
                </c:pt>
                <c:pt idx="191">
                  <c:v>1.9732556705668709E-2</c:v>
                </c:pt>
                <c:pt idx="192">
                  <c:v>1.993571670566871E-2</c:v>
                </c:pt>
                <c:pt idx="193">
                  <c:v>2.0131036705668709E-2</c:v>
                </c:pt>
                <c:pt idx="194">
                  <c:v>2.0334796705668706E-2</c:v>
                </c:pt>
                <c:pt idx="195">
                  <c:v>2.0539996705668709E-2</c:v>
                </c:pt>
                <c:pt idx="196">
                  <c:v>2.0737716705668707E-2</c:v>
                </c:pt>
                <c:pt idx="197">
                  <c:v>2.092823670566871E-2</c:v>
                </c:pt>
                <c:pt idx="198">
                  <c:v>2.1143476705668709E-2</c:v>
                </c:pt>
                <c:pt idx="199">
                  <c:v>2.137163670566871E-2</c:v>
                </c:pt>
                <c:pt idx="200">
                  <c:v>2.1554876705668708E-2</c:v>
                </c:pt>
                <c:pt idx="201">
                  <c:v>2.1755196705668708E-2</c:v>
                </c:pt>
                <c:pt idx="202">
                  <c:v>2.194951670566871E-2</c:v>
                </c:pt>
                <c:pt idx="203">
                  <c:v>2.2165356705668708E-2</c:v>
                </c:pt>
                <c:pt idx="204">
                  <c:v>2.2376676705668709E-2</c:v>
                </c:pt>
                <c:pt idx="205">
                  <c:v>2.2574756705668709E-2</c:v>
                </c:pt>
                <c:pt idx="206">
                  <c:v>2.2794436705668709E-2</c:v>
                </c:pt>
                <c:pt idx="207">
                  <c:v>2.3008716705668709E-2</c:v>
                </c:pt>
                <c:pt idx="208">
                  <c:v>2.3221716705668707E-2</c:v>
                </c:pt>
                <c:pt idx="209">
                  <c:v>2.3417796705668709E-2</c:v>
                </c:pt>
                <c:pt idx="210">
                  <c:v>2.361035670566871E-2</c:v>
                </c:pt>
                <c:pt idx="211">
                  <c:v>2.3794476705668709E-2</c:v>
                </c:pt>
                <c:pt idx="212">
                  <c:v>2.4029316705668709E-2</c:v>
                </c:pt>
                <c:pt idx="213">
                  <c:v>2.4226956705668708E-2</c:v>
                </c:pt>
                <c:pt idx="214">
                  <c:v>2.443235670566871E-2</c:v>
                </c:pt>
                <c:pt idx="215">
                  <c:v>2.4627916705668711E-2</c:v>
                </c:pt>
                <c:pt idx="216">
                  <c:v>2.4846796705668708E-2</c:v>
                </c:pt>
                <c:pt idx="217">
                  <c:v>2.5037276705668708E-2</c:v>
                </c:pt>
                <c:pt idx="218">
                  <c:v>2.5230756705668708E-2</c:v>
                </c:pt>
                <c:pt idx="219">
                  <c:v>2.5426476705668711E-2</c:v>
                </c:pt>
                <c:pt idx="220">
                  <c:v>2.5626596705668709E-2</c:v>
                </c:pt>
                <c:pt idx="221">
                  <c:v>2.5839516705668707E-2</c:v>
                </c:pt>
                <c:pt idx="222">
                  <c:v>2.6026436705668711E-2</c:v>
                </c:pt>
                <c:pt idx="223">
                  <c:v>2.6223876705668711E-2</c:v>
                </c:pt>
                <c:pt idx="224">
                  <c:v>2.6411556705668707E-2</c:v>
                </c:pt>
                <c:pt idx="225">
                  <c:v>2.6642036705668712E-2</c:v>
                </c:pt>
                <c:pt idx="226">
                  <c:v>2.6846556705668712E-2</c:v>
                </c:pt>
                <c:pt idx="227">
                  <c:v>2.7050436705668708E-2</c:v>
                </c:pt>
                <c:pt idx="228">
                  <c:v>2.723819670566871E-2</c:v>
                </c:pt>
                <c:pt idx="229">
                  <c:v>2.7441196705668709E-2</c:v>
                </c:pt>
                <c:pt idx="230">
                  <c:v>2.767119670566871E-2</c:v>
                </c:pt>
                <c:pt idx="231">
                  <c:v>2.7866916705668706E-2</c:v>
                </c:pt>
                <c:pt idx="232">
                  <c:v>2.807887670566871E-2</c:v>
                </c:pt>
                <c:pt idx="233">
                  <c:v>2.830671670566871E-2</c:v>
                </c:pt>
                <c:pt idx="234">
                  <c:v>2.8509316705668711E-2</c:v>
                </c:pt>
                <c:pt idx="235">
                  <c:v>2.8720076705668708E-2</c:v>
                </c:pt>
                <c:pt idx="236">
                  <c:v>2.8908276705668708E-2</c:v>
                </c:pt>
                <c:pt idx="237">
                  <c:v>2.9102156705668708E-2</c:v>
                </c:pt>
                <c:pt idx="238">
                  <c:v>2.9322876705668709E-2</c:v>
                </c:pt>
                <c:pt idx="239">
                  <c:v>2.9516196705668709E-2</c:v>
                </c:pt>
                <c:pt idx="240">
                  <c:v>2.971823670566871E-2</c:v>
                </c:pt>
                <c:pt idx="241">
                  <c:v>2.9918436705668707E-2</c:v>
                </c:pt>
                <c:pt idx="242">
                  <c:v>3.0121836705668707E-2</c:v>
                </c:pt>
                <c:pt idx="243">
                  <c:v>3.032859670566871E-2</c:v>
                </c:pt>
                <c:pt idx="244">
                  <c:v>3.0537636705668711E-2</c:v>
                </c:pt>
                <c:pt idx="245">
                  <c:v>3.0760036705668709E-2</c:v>
                </c:pt>
                <c:pt idx="246">
                  <c:v>3.0966396705668711E-2</c:v>
                </c:pt>
                <c:pt idx="247">
                  <c:v>3.1167116705668709E-2</c:v>
                </c:pt>
                <c:pt idx="248">
                  <c:v>3.1366716705668714E-2</c:v>
                </c:pt>
                <c:pt idx="249">
                  <c:v>3.1562036705668713E-2</c:v>
                </c:pt>
                <c:pt idx="250">
                  <c:v>3.1774076705668709E-2</c:v>
                </c:pt>
                <c:pt idx="251">
                  <c:v>3.1984156705668711E-2</c:v>
                </c:pt>
                <c:pt idx="252">
                  <c:v>3.2198636705668714E-2</c:v>
                </c:pt>
                <c:pt idx="253">
                  <c:v>3.2376316705668706E-2</c:v>
                </c:pt>
                <c:pt idx="254">
                  <c:v>3.2597916705668709E-2</c:v>
                </c:pt>
                <c:pt idx="255">
                  <c:v>3.2810196705668711E-2</c:v>
                </c:pt>
                <c:pt idx="256">
                  <c:v>3.2993356705668712E-2</c:v>
                </c:pt>
                <c:pt idx="257">
                  <c:v>3.3212556705668708E-2</c:v>
                </c:pt>
                <c:pt idx="258">
                  <c:v>3.3434596705668708E-2</c:v>
                </c:pt>
                <c:pt idx="259">
                  <c:v>3.3638196705668706E-2</c:v>
                </c:pt>
                <c:pt idx="260">
                  <c:v>3.3861676705668711E-2</c:v>
                </c:pt>
                <c:pt idx="261">
                  <c:v>3.4085156705668709E-2</c:v>
                </c:pt>
                <c:pt idx="262">
                  <c:v>3.4275996705668707E-2</c:v>
                </c:pt>
                <c:pt idx="263">
                  <c:v>3.4484396705668711E-2</c:v>
                </c:pt>
                <c:pt idx="264">
                  <c:v>3.4665036705668707E-2</c:v>
                </c:pt>
                <c:pt idx="265">
                  <c:v>3.4893116705668706E-2</c:v>
                </c:pt>
                <c:pt idx="266">
                  <c:v>3.5095396705668712E-2</c:v>
                </c:pt>
                <c:pt idx="267">
                  <c:v>3.5323676705668709E-2</c:v>
                </c:pt>
                <c:pt idx="268">
                  <c:v>3.552575670566871E-2</c:v>
                </c:pt>
                <c:pt idx="269">
                  <c:v>3.5735076705668709E-2</c:v>
                </c:pt>
                <c:pt idx="270">
                  <c:v>3.5947076705668712E-2</c:v>
                </c:pt>
                <c:pt idx="271">
                  <c:v>3.6146836705668706E-2</c:v>
                </c:pt>
                <c:pt idx="272">
                  <c:v>3.635415670566871E-2</c:v>
                </c:pt>
                <c:pt idx="273">
                  <c:v>3.6553356705668706E-2</c:v>
                </c:pt>
                <c:pt idx="274">
                  <c:v>3.6758836705668714E-2</c:v>
                </c:pt>
                <c:pt idx="275">
                  <c:v>3.695807670566871E-2</c:v>
                </c:pt>
                <c:pt idx="276">
                  <c:v>3.7154276705668711E-2</c:v>
                </c:pt>
                <c:pt idx="277">
                  <c:v>3.7347956705668713E-2</c:v>
                </c:pt>
                <c:pt idx="278">
                  <c:v>3.7568236705668709E-2</c:v>
                </c:pt>
                <c:pt idx="279">
                  <c:v>3.7793316705668711E-2</c:v>
                </c:pt>
                <c:pt idx="280">
                  <c:v>3.8001116705668712E-2</c:v>
                </c:pt>
                <c:pt idx="281">
                  <c:v>3.8225116705668707E-2</c:v>
                </c:pt>
                <c:pt idx="282">
                  <c:v>3.8481156705668706E-2</c:v>
                </c:pt>
                <c:pt idx="283">
                  <c:v>3.8689596705668711E-2</c:v>
                </c:pt>
                <c:pt idx="284">
                  <c:v>3.8903036705668706E-2</c:v>
                </c:pt>
                <c:pt idx="285">
                  <c:v>3.9113036705668708E-2</c:v>
                </c:pt>
                <c:pt idx="286">
                  <c:v>3.9330476705668714E-2</c:v>
                </c:pt>
                <c:pt idx="287">
                  <c:v>3.9528156705668713E-2</c:v>
                </c:pt>
                <c:pt idx="288">
                  <c:v>3.9741796705668707E-2</c:v>
                </c:pt>
                <c:pt idx="289">
                  <c:v>3.9946356705668713E-2</c:v>
                </c:pt>
                <c:pt idx="290">
                  <c:v>4.0159316705668704E-2</c:v>
                </c:pt>
                <c:pt idx="291">
                  <c:v>4.0389716705668703E-2</c:v>
                </c:pt>
                <c:pt idx="292">
                  <c:v>4.0623316705668711E-2</c:v>
                </c:pt>
                <c:pt idx="293">
                  <c:v>4.0833316705668705E-2</c:v>
                </c:pt>
                <c:pt idx="294">
                  <c:v>4.1048916705668709E-2</c:v>
                </c:pt>
                <c:pt idx="295">
                  <c:v>4.1274916705668713E-2</c:v>
                </c:pt>
                <c:pt idx="296">
                  <c:v>4.1494916705668711E-2</c:v>
                </c:pt>
                <c:pt idx="297">
                  <c:v>4.1708916705668703E-2</c:v>
                </c:pt>
                <c:pt idx="298">
                  <c:v>4.1905716705668707E-2</c:v>
                </c:pt>
                <c:pt idx="299">
                  <c:v>4.2142516705668716E-2</c:v>
                </c:pt>
                <c:pt idx="300">
                  <c:v>4.2352116705668713E-2</c:v>
                </c:pt>
                <c:pt idx="301">
                  <c:v>4.2572516705668709E-2</c:v>
                </c:pt>
                <c:pt idx="302">
                  <c:v>4.2777716705668711E-2</c:v>
                </c:pt>
                <c:pt idx="303">
                  <c:v>4.2994116705668703E-2</c:v>
                </c:pt>
                <c:pt idx="304">
                  <c:v>4.3227316705668706E-2</c:v>
                </c:pt>
                <c:pt idx="305">
                  <c:v>4.3441316705668712E-2</c:v>
                </c:pt>
                <c:pt idx="306">
                  <c:v>4.369051670566871E-2</c:v>
                </c:pt>
                <c:pt idx="307">
                  <c:v>4.3921716705668711E-2</c:v>
                </c:pt>
                <c:pt idx="308">
                  <c:v>4.4136516705668712E-2</c:v>
                </c:pt>
                <c:pt idx="309">
                  <c:v>4.4372916705668702E-2</c:v>
                </c:pt>
                <c:pt idx="310">
                  <c:v>4.4601716705668711E-2</c:v>
                </c:pt>
                <c:pt idx="311">
                  <c:v>4.4816916705668709E-2</c:v>
                </c:pt>
                <c:pt idx="312">
                  <c:v>4.5014516705668708E-2</c:v>
                </c:pt>
                <c:pt idx="313">
                  <c:v>4.522931670566871E-2</c:v>
                </c:pt>
                <c:pt idx="314">
                  <c:v>4.5469316705668714E-2</c:v>
                </c:pt>
                <c:pt idx="315">
                  <c:v>4.567211670566871E-2</c:v>
                </c:pt>
                <c:pt idx="316">
                  <c:v>4.589291670566871E-2</c:v>
                </c:pt>
                <c:pt idx="317">
                  <c:v>4.6107716705668711E-2</c:v>
                </c:pt>
                <c:pt idx="318">
                  <c:v>4.6317316705668708E-2</c:v>
                </c:pt>
                <c:pt idx="319">
                  <c:v>4.6560916705668712E-2</c:v>
                </c:pt>
                <c:pt idx="320">
                  <c:v>4.677731670566871E-2</c:v>
                </c:pt>
                <c:pt idx="321">
                  <c:v>4.6996916705668711E-2</c:v>
                </c:pt>
                <c:pt idx="322">
                  <c:v>4.720731670566871E-2</c:v>
                </c:pt>
                <c:pt idx="323">
                  <c:v>4.7451316705668711E-2</c:v>
                </c:pt>
                <c:pt idx="324">
                  <c:v>4.7667316705668705E-2</c:v>
                </c:pt>
                <c:pt idx="325">
                  <c:v>4.7893316705668709E-2</c:v>
                </c:pt>
                <c:pt idx="326">
                  <c:v>4.8112516705668712E-2</c:v>
                </c:pt>
                <c:pt idx="327">
                  <c:v>4.8349316705668707E-2</c:v>
                </c:pt>
                <c:pt idx="328">
                  <c:v>4.8564516705668713E-2</c:v>
                </c:pt>
                <c:pt idx="329">
                  <c:v>4.8780916705668712E-2</c:v>
                </c:pt>
                <c:pt idx="330">
                  <c:v>4.8990116705668711E-2</c:v>
                </c:pt>
                <c:pt idx="331">
                  <c:v>4.9195316705668707E-2</c:v>
                </c:pt>
                <c:pt idx="332">
                  <c:v>4.9397716705668705E-2</c:v>
                </c:pt>
                <c:pt idx="333">
                  <c:v>4.9627716705668706E-2</c:v>
                </c:pt>
                <c:pt idx="334">
                  <c:v>4.9873716705668709E-2</c:v>
                </c:pt>
                <c:pt idx="335">
                  <c:v>5.0095316705668712E-2</c:v>
                </c:pt>
                <c:pt idx="336">
                  <c:v>5.0307716705668713E-2</c:v>
                </c:pt>
                <c:pt idx="337">
                  <c:v>5.0534116705668708E-2</c:v>
                </c:pt>
                <c:pt idx="338">
                  <c:v>5.0745716705668714E-2</c:v>
                </c:pt>
                <c:pt idx="339">
                  <c:v>5.096371670566871E-2</c:v>
                </c:pt>
                <c:pt idx="340">
                  <c:v>5.1186516705668712E-2</c:v>
                </c:pt>
                <c:pt idx="341">
                  <c:v>5.1403716705668713E-2</c:v>
                </c:pt>
                <c:pt idx="342">
                  <c:v>5.1658516705668713E-2</c:v>
                </c:pt>
                <c:pt idx="343">
                  <c:v>5.1864916705668708E-2</c:v>
                </c:pt>
                <c:pt idx="344">
                  <c:v>5.2116916705668703E-2</c:v>
                </c:pt>
                <c:pt idx="345">
                  <c:v>5.2352116705668708E-2</c:v>
                </c:pt>
                <c:pt idx="346">
                  <c:v>5.2560116705668715E-2</c:v>
                </c:pt>
                <c:pt idx="347">
                  <c:v>5.2810116705668708E-2</c:v>
                </c:pt>
                <c:pt idx="348">
                  <c:v>5.3031716705668711E-2</c:v>
                </c:pt>
                <c:pt idx="349">
                  <c:v>5.3253716705668711E-2</c:v>
                </c:pt>
                <c:pt idx="350">
                  <c:v>5.3493716705668708E-2</c:v>
                </c:pt>
                <c:pt idx="351">
                  <c:v>5.3685716705668705E-2</c:v>
                </c:pt>
                <c:pt idx="352">
                  <c:v>5.3929316705668716E-2</c:v>
                </c:pt>
                <c:pt idx="353">
                  <c:v>5.4140516705668711E-2</c:v>
                </c:pt>
                <c:pt idx="354">
                  <c:v>5.4388516705668709E-2</c:v>
                </c:pt>
                <c:pt idx="355">
                  <c:v>5.4628516705668713E-2</c:v>
                </c:pt>
                <c:pt idx="356">
                  <c:v>5.4858516705668707E-2</c:v>
                </c:pt>
                <c:pt idx="357">
                  <c:v>5.5077716705668717E-2</c:v>
                </c:pt>
                <c:pt idx="358">
                  <c:v>5.5302516705668714E-2</c:v>
                </c:pt>
                <c:pt idx="359">
                  <c:v>5.5531716705668713E-2</c:v>
                </c:pt>
                <c:pt idx="360">
                  <c:v>5.577171670566871E-2</c:v>
                </c:pt>
                <c:pt idx="361">
                  <c:v>5.5986516705668704E-2</c:v>
                </c:pt>
                <c:pt idx="362">
                  <c:v>5.621451670566871E-2</c:v>
                </c:pt>
                <c:pt idx="363">
                  <c:v>5.6449716705668715E-2</c:v>
                </c:pt>
                <c:pt idx="364">
                  <c:v>5.6696916705668704E-2</c:v>
                </c:pt>
                <c:pt idx="365">
                  <c:v>5.692371670566871E-2</c:v>
                </c:pt>
                <c:pt idx="366">
                  <c:v>5.7152116705668707E-2</c:v>
                </c:pt>
                <c:pt idx="367">
                  <c:v>5.7386116705668712E-2</c:v>
                </c:pt>
                <c:pt idx="368">
                  <c:v>5.7630516705668711E-2</c:v>
                </c:pt>
                <c:pt idx="369">
                  <c:v>5.7859716705668716E-2</c:v>
                </c:pt>
                <c:pt idx="370">
                  <c:v>5.8074916705668708E-2</c:v>
                </c:pt>
                <c:pt idx="371">
                  <c:v>5.8319316705668714E-2</c:v>
                </c:pt>
                <c:pt idx="372">
                  <c:v>5.8541316705668714E-2</c:v>
                </c:pt>
                <c:pt idx="373">
                  <c:v>5.8768916705668708E-2</c:v>
                </c:pt>
                <c:pt idx="374">
                  <c:v>5.8988916705668713E-2</c:v>
                </c:pt>
                <c:pt idx="375">
                  <c:v>5.9224916705668713E-2</c:v>
                </c:pt>
                <c:pt idx="376">
                  <c:v>5.9459316705668709E-2</c:v>
                </c:pt>
                <c:pt idx="377">
                  <c:v>5.970571670566871E-2</c:v>
                </c:pt>
                <c:pt idx="378">
                  <c:v>5.9967316705668711E-2</c:v>
                </c:pt>
                <c:pt idx="379">
                  <c:v>6.0197716705668709E-2</c:v>
                </c:pt>
                <c:pt idx="380">
                  <c:v>6.0430916705668712E-2</c:v>
                </c:pt>
                <c:pt idx="381">
                  <c:v>6.0670516705668705E-2</c:v>
                </c:pt>
                <c:pt idx="382">
                  <c:v>6.0907316705668714E-2</c:v>
                </c:pt>
                <c:pt idx="383">
                  <c:v>6.1138516705668708E-2</c:v>
                </c:pt>
                <c:pt idx="384">
                  <c:v>6.1381716705668714E-2</c:v>
                </c:pt>
                <c:pt idx="385">
                  <c:v>6.1610916705668713E-2</c:v>
                </c:pt>
                <c:pt idx="386">
                  <c:v>6.1837716705668705E-2</c:v>
                </c:pt>
                <c:pt idx="387">
                  <c:v>6.2072516705668705E-2</c:v>
                </c:pt>
                <c:pt idx="388">
                  <c:v>6.2302116705668709E-2</c:v>
                </c:pt>
                <c:pt idx="389">
                  <c:v>6.2521316705668711E-2</c:v>
                </c:pt>
                <c:pt idx="390">
                  <c:v>6.2750916705668708E-2</c:v>
                </c:pt>
                <c:pt idx="391">
                  <c:v>6.297491670566871E-2</c:v>
                </c:pt>
                <c:pt idx="392">
                  <c:v>6.3220916705668706E-2</c:v>
                </c:pt>
                <c:pt idx="393">
                  <c:v>6.3490116705668717E-2</c:v>
                </c:pt>
                <c:pt idx="394">
                  <c:v>6.3720516705668709E-2</c:v>
                </c:pt>
                <c:pt idx="395">
                  <c:v>6.3945716705668718E-2</c:v>
                </c:pt>
                <c:pt idx="396">
                  <c:v>6.4184516705668701E-2</c:v>
                </c:pt>
                <c:pt idx="397">
                  <c:v>6.4414116705668711E-2</c:v>
                </c:pt>
                <c:pt idx="398">
                  <c:v>6.4668116705668716E-2</c:v>
                </c:pt>
                <c:pt idx="399">
                  <c:v>6.4918516705668713E-2</c:v>
                </c:pt>
                <c:pt idx="400">
                  <c:v>6.5163716705668714E-2</c:v>
                </c:pt>
                <c:pt idx="401">
                  <c:v>6.5390516705668714E-2</c:v>
                </c:pt>
                <c:pt idx="402">
                  <c:v>6.5629316705668711E-2</c:v>
                </c:pt>
                <c:pt idx="403">
                  <c:v>6.5865716705668709E-2</c:v>
                </c:pt>
                <c:pt idx="404">
                  <c:v>6.6111316705668707E-2</c:v>
                </c:pt>
                <c:pt idx="405">
                  <c:v>6.6337716705668709E-2</c:v>
                </c:pt>
                <c:pt idx="406">
                  <c:v>6.6575316705668713E-2</c:v>
                </c:pt>
                <c:pt idx="407">
                  <c:v>6.6842516705668709E-2</c:v>
                </c:pt>
                <c:pt idx="408">
                  <c:v>6.7101316705668712E-2</c:v>
                </c:pt>
                <c:pt idx="409">
                  <c:v>6.7343716705668702E-2</c:v>
                </c:pt>
                <c:pt idx="410">
                  <c:v>6.7579316705668704E-2</c:v>
                </c:pt>
                <c:pt idx="411">
                  <c:v>6.7816116705668714E-2</c:v>
                </c:pt>
                <c:pt idx="412">
                  <c:v>6.8079316705668719E-2</c:v>
                </c:pt>
                <c:pt idx="413">
                  <c:v>6.8314916705668707E-2</c:v>
                </c:pt>
                <c:pt idx="414">
                  <c:v>6.8556116705668704E-2</c:v>
                </c:pt>
                <c:pt idx="415">
                  <c:v>6.8787716705668703E-2</c:v>
                </c:pt>
                <c:pt idx="416">
                  <c:v>6.9045716705668711E-2</c:v>
                </c:pt>
                <c:pt idx="417">
                  <c:v>6.9298516705668708E-2</c:v>
                </c:pt>
                <c:pt idx="418">
                  <c:v>6.9553716705668706E-2</c:v>
                </c:pt>
                <c:pt idx="419">
                  <c:v>6.9810116705668709E-2</c:v>
                </c:pt>
                <c:pt idx="420">
                  <c:v>7.006011670566871E-2</c:v>
                </c:pt>
                <c:pt idx="421">
                  <c:v>7.0304516705668701E-2</c:v>
                </c:pt>
                <c:pt idx="422">
                  <c:v>7.0650116705668703E-2</c:v>
                </c:pt>
                <c:pt idx="423">
                  <c:v>7.0898116705668701E-2</c:v>
                </c:pt>
                <c:pt idx="424">
                  <c:v>7.1132516705668711E-2</c:v>
                </c:pt>
                <c:pt idx="425">
                  <c:v>7.1373716705668708E-2</c:v>
                </c:pt>
                <c:pt idx="426">
                  <c:v>7.16181167056687E-2</c:v>
                </c:pt>
                <c:pt idx="427">
                  <c:v>7.1883316705668707E-2</c:v>
                </c:pt>
                <c:pt idx="428">
                  <c:v>7.2147316705668707E-2</c:v>
                </c:pt>
                <c:pt idx="429">
                  <c:v>7.2412116705668716E-2</c:v>
                </c:pt>
                <c:pt idx="430">
                  <c:v>7.2651316705668711E-2</c:v>
                </c:pt>
                <c:pt idx="431">
                  <c:v>7.2890916705668718E-2</c:v>
                </c:pt>
                <c:pt idx="432" formatCode="General">
                  <c:v>7.3143716705668715E-2</c:v>
                </c:pt>
                <c:pt idx="433" formatCode="General">
                  <c:v>7.3398916705668713E-2</c:v>
                </c:pt>
                <c:pt idx="434" formatCode="General">
                  <c:v>7.3653316705668714E-2</c:v>
                </c:pt>
                <c:pt idx="435" formatCode="General">
                  <c:v>7.3902916705668703E-2</c:v>
                </c:pt>
                <c:pt idx="436" formatCode="General">
                  <c:v>7.4146916705668711E-2</c:v>
                </c:pt>
                <c:pt idx="437" formatCode="General">
                  <c:v>7.4418516705668708E-2</c:v>
                </c:pt>
                <c:pt idx="438" formatCode="General">
                  <c:v>7.4671316705668705E-2</c:v>
                </c:pt>
                <c:pt idx="439" formatCode="General">
                  <c:v>7.4924116705668717E-2</c:v>
                </c:pt>
                <c:pt idx="440" formatCode="General">
                  <c:v>7.5194516705668707E-2</c:v>
                </c:pt>
                <c:pt idx="441" formatCode="General">
                  <c:v>7.5446916705668707E-2</c:v>
                </c:pt>
                <c:pt idx="442" formatCode="General">
                  <c:v>7.5708516705668708E-2</c:v>
                </c:pt>
                <c:pt idx="443" formatCode="General">
                  <c:v>7.5953316705668711E-2</c:v>
                </c:pt>
                <c:pt idx="444" formatCode="General">
                  <c:v>7.6204916705668702E-2</c:v>
                </c:pt>
                <c:pt idx="445" formatCode="General">
                  <c:v>7.645651670566872E-2</c:v>
                </c:pt>
                <c:pt idx="446" formatCode="General">
                  <c:v>7.6698116705668701E-2</c:v>
                </c:pt>
                <c:pt idx="447" formatCode="General">
                  <c:v>7.697691670566871E-2</c:v>
                </c:pt>
                <c:pt idx="448" formatCode="General">
                  <c:v>7.7244116705668719E-2</c:v>
                </c:pt>
                <c:pt idx="449" formatCode="General">
                  <c:v>7.7490116705668702E-2</c:v>
                </c:pt>
                <c:pt idx="450" formatCode="General">
                  <c:v>7.7746116705668708E-2</c:v>
                </c:pt>
                <c:pt idx="451" formatCode="General">
                  <c:v>7.7995716705668711E-2</c:v>
                </c:pt>
                <c:pt idx="452" formatCode="General">
                  <c:v>7.8235716705668701E-2</c:v>
                </c:pt>
                <c:pt idx="453" formatCode="General">
                  <c:v>7.8497316705668702E-2</c:v>
                </c:pt>
                <c:pt idx="454" formatCode="General">
                  <c:v>7.8744516705668705E-2</c:v>
                </c:pt>
                <c:pt idx="455" formatCode="General">
                  <c:v>7.8995716705668712E-2</c:v>
                </c:pt>
                <c:pt idx="456" formatCode="General">
                  <c:v>7.9278516705668711E-2</c:v>
                </c:pt>
                <c:pt idx="457" formatCode="General">
                  <c:v>7.953571670566871E-2</c:v>
                </c:pt>
                <c:pt idx="458" formatCode="General">
                  <c:v>7.9781716705668707E-2</c:v>
                </c:pt>
                <c:pt idx="459" formatCode="General">
                  <c:v>8.0037716705668699E-2</c:v>
                </c:pt>
                <c:pt idx="460" formatCode="General">
                  <c:v>8.0270916705668702E-2</c:v>
                </c:pt>
                <c:pt idx="461" formatCode="General">
                  <c:v>8.0523316705668702E-2</c:v>
                </c:pt>
                <c:pt idx="462" formatCode="General">
                  <c:v>8.0798916705668689E-2</c:v>
                </c:pt>
                <c:pt idx="463" formatCode="General">
                  <c:v>8.1053716705668688E-2</c:v>
                </c:pt>
                <c:pt idx="464" formatCode="General">
                  <c:v>8.1303316705668691E-2</c:v>
                </c:pt>
                <c:pt idx="465" formatCode="General">
                  <c:v>8.15565167056687E-2</c:v>
                </c:pt>
                <c:pt idx="466" formatCode="General">
                  <c:v>8.1814116705668696E-2</c:v>
                </c:pt>
                <c:pt idx="467" formatCode="General">
                  <c:v>8.2061316705668699E-2</c:v>
                </c:pt>
                <c:pt idx="468" formatCode="General">
                  <c:v>8.2339716705668697E-2</c:v>
                </c:pt>
                <c:pt idx="469" formatCode="General">
                  <c:v>8.25753167056687E-2</c:v>
                </c:pt>
                <c:pt idx="470" formatCode="General">
                  <c:v>8.2812116705668709E-2</c:v>
                </c:pt>
                <c:pt idx="471" formatCode="General">
                  <c:v>8.3076116705668696E-2</c:v>
                </c:pt>
                <c:pt idx="472" formatCode="General">
                  <c:v>8.3326516705668693E-2</c:v>
                </c:pt>
                <c:pt idx="473" formatCode="General">
                  <c:v>8.3589716705668698E-2</c:v>
                </c:pt>
                <c:pt idx="474" formatCode="General">
                  <c:v>8.3868116705668697E-2</c:v>
                </c:pt>
                <c:pt idx="475" formatCode="General">
                  <c:v>8.4114516705668704E-2</c:v>
                </c:pt>
                <c:pt idx="476" formatCode="General">
                  <c:v>8.4361316705668696E-2</c:v>
                </c:pt>
                <c:pt idx="477" formatCode="General">
                  <c:v>8.4639716705668708E-2</c:v>
                </c:pt>
                <c:pt idx="478" formatCode="General">
                  <c:v>8.48933167056687E-2</c:v>
                </c:pt>
                <c:pt idx="479" formatCode="General">
                  <c:v>8.5136116705668702E-2</c:v>
                </c:pt>
                <c:pt idx="480" formatCode="General">
                  <c:v>8.5381316705668689E-2</c:v>
                </c:pt>
                <c:pt idx="481" formatCode="General">
                  <c:v>8.5660516705668696E-2</c:v>
                </c:pt>
                <c:pt idx="482" formatCode="General">
                  <c:v>8.5912116705668715E-2</c:v>
                </c:pt>
                <c:pt idx="483" formatCode="General">
                  <c:v>8.6162516705668699E-2</c:v>
                </c:pt>
                <c:pt idx="484" formatCode="General">
                  <c:v>8.6404916705668702E-2</c:v>
                </c:pt>
                <c:pt idx="485" formatCode="General">
                  <c:v>8.6667316705668698E-2</c:v>
                </c:pt>
                <c:pt idx="486" formatCode="General">
                  <c:v>8.6943716705668694E-2</c:v>
                </c:pt>
                <c:pt idx="487" formatCode="General">
                  <c:v>8.7198916705668705E-2</c:v>
                </c:pt>
                <c:pt idx="488" formatCode="General">
                  <c:v>8.7478516705668696E-2</c:v>
                </c:pt>
                <c:pt idx="489" formatCode="General">
                  <c:v>8.7730516705668699E-2</c:v>
                </c:pt>
                <c:pt idx="490" formatCode="General">
                  <c:v>8.798091670566871E-2</c:v>
                </c:pt>
                <c:pt idx="491" formatCode="General">
                  <c:v>8.8274516705668701E-2</c:v>
                </c:pt>
                <c:pt idx="492" formatCode="General">
                  <c:v>8.8534116705668714E-2</c:v>
                </c:pt>
                <c:pt idx="493" formatCode="General">
                  <c:v>8.8790516705668704E-2</c:v>
                </c:pt>
                <c:pt idx="494" formatCode="General">
                  <c:v>8.9037316705668695E-2</c:v>
                </c:pt>
                <c:pt idx="495" formatCode="General">
                  <c:v>8.9285316705668707E-2</c:v>
                </c:pt>
                <c:pt idx="496" formatCode="General">
                  <c:v>8.9573716705668702E-2</c:v>
                </c:pt>
                <c:pt idx="497" formatCode="General">
                  <c:v>8.9835716705668714E-2</c:v>
                </c:pt>
                <c:pt idx="498" formatCode="General">
                  <c:v>9.0086916705668707E-2</c:v>
                </c:pt>
                <c:pt idx="499" formatCode="General">
                  <c:v>9.0326516705668713E-2</c:v>
                </c:pt>
                <c:pt idx="500" formatCode="General">
                  <c:v>9.0598916705668706E-2</c:v>
                </c:pt>
                <c:pt idx="501" formatCode="General">
                  <c:v>9.0879716705668703E-2</c:v>
                </c:pt>
                <c:pt idx="502" formatCode="General">
                  <c:v>9.1135316705668698E-2</c:v>
                </c:pt>
                <c:pt idx="503" formatCode="General">
                  <c:v>9.1412916705668701E-2</c:v>
                </c:pt>
                <c:pt idx="504" formatCode="General">
                  <c:v>9.1649316705668712E-2</c:v>
                </c:pt>
                <c:pt idx="505" formatCode="General">
                  <c:v>9.1907316705668707E-2</c:v>
                </c:pt>
                <c:pt idx="506" formatCode="General">
                  <c:v>9.2157716705668691E-2</c:v>
                </c:pt>
                <c:pt idx="507" formatCode="General">
                  <c:v>9.2450116705668689E-2</c:v>
                </c:pt>
                <c:pt idx="508" formatCode="General">
                  <c:v>9.2702116705668691E-2</c:v>
                </c:pt>
                <c:pt idx="509" formatCode="General">
                  <c:v>9.2964516705668701E-2</c:v>
                </c:pt>
                <c:pt idx="510" formatCode="General">
                  <c:v>9.3216116705668706E-2</c:v>
                </c:pt>
                <c:pt idx="511" formatCode="General">
                  <c:v>9.3487716705668703E-2</c:v>
                </c:pt>
                <c:pt idx="512" formatCode="General">
                  <c:v>9.3746516705668692E-2</c:v>
                </c:pt>
                <c:pt idx="513" formatCode="General">
                  <c:v>9.3993316705668697E-2</c:v>
                </c:pt>
                <c:pt idx="514" formatCode="General">
                  <c:v>9.4249716705668701E-2</c:v>
                </c:pt>
                <c:pt idx="515" formatCode="General">
                  <c:v>9.4532516705668701E-2</c:v>
                </c:pt>
                <c:pt idx="516" formatCode="General">
                  <c:v>9.4773316705668714E-2</c:v>
                </c:pt>
                <c:pt idx="517" formatCode="General">
                  <c:v>9.5046116705668704E-2</c:v>
                </c:pt>
                <c:pt idx="518" formatCode="General">
                  <c:v>9.5295716705668707E-2</c:v>
                </c:pt>
                <c:pt idx="519" formatCode="General">
                  <c:v>9.5556116705668701E-2</c:v>
                </c:pt>
                <c:pt idx="520" formatCode="General">
                  <c:v>9.581251670566869E-2</c:v>
                </c:pt>
                <c:pt idx="521" formatCode="General">
                  <c:v>9.6074116705668705E-2</c:v>
                </c:pt>
                <c:pt idx="522" formatCode="General">
                  <c:v>9.6327716705668698E-2</c:v>
                </c:pt>
                <c:pt idx="523" formatCode="General">
                  <c:v>9.6581316705668704E-2</c:v>
                </c:pt>
                <c:pt idx="524" formatCode="General">
                  <c:v>9.6854116705668694E-2</c:v>
                </c:pt>
                <c:pt idx="525" formatCode="General">
                  <c:v>9.7136516705668696E-2</c:v>
                </c:pt>
                <c:pt idx="526" formatCode="General">
                  <c:v>9.7429716705668704E-2</c:v>
                </c:pt>
                <c:pt idx="527" formatCode="General">
                  <c:v>9.7684516705668703E-2</c:v>
                </c:pt>
                <c:pt idx="528" formatCode="General">
                  <c:v>9.79421167056687E-2</c:v>
                </c:pt>
                <c:pt idx="529" formatCode="General">
                  <c:v>9.8222916705668697E-2</c:v>
                </c:pt>
                <c:pt idx="530" formatCode="General">
                  <c:v>9.8486116705668703E-2</c:v>
                </c:pt>
                <c:pt idx="531" formatCode="General">
                  <c:v>9.8749316705668694E-2</c:v>
                </c:pt>
                <c:pt idx="532" formatCode="General">
                  <c:v>9.9041716705668692E-2</c:v>
                </c:pt>
                <c:pt idx="533" formatCode="General">
                  <c:v>9.929331670566871E-2</c:v>
                </c:pt>
                <c:pt idx="534" formatCode="General">
                  <c:v>9.9553316705668707E-2</c:v>
                </c:pt>
                <c:pt idx="535" formatCode="General">
                  <c:v>9.9799316705668703E-2</c:v>
                </c:pt>
                <c:pt idx="536" formatCode="General">
                  <c:v>0.10004891670566871</c:v>
                </c:pt>
                <c:pt idx="537" formatCode="General">
                  <c:v>0.10031971670566869</c:v>
                </c:pt>
                <c:pt idx="538" formatCode="General">
                  <c:v>0.1005505167056687</c:v>
                </c:pt>
                <c:pt idx="539" formatCode="General">
                  <c:v>0.10083331670566871</c:v>
                </c:pt>
                <c:pt idx="540" formatCode="General">
                  <c:v>0.10112171670566869</c:v>
                </c:pt>
                <c:pt idx="541" formatCode="General">
                  <c:v>0.10138531670566869</c:v>
                </c:pt>
                <c:pt idx="542" formatCode="General">
                  <c:v>0.1016649167056687</c:v>
                </c:pt>
                <c:pt idx="543" formatCode="General">
                  <c:v>0.1018933167056687</c:v>
                </c:pt>
                <c:pt idx="544" formatCode="General">
                  <c:v>0.1021829167056687</c:v>
                </c:pt>
                <c:pt idx="545" formatCode="General">
                  <c:v>0.1024381167056687</c:v>
                </c:pt>
                <c:pt idx="546" formatCode="General">
                  <c:v>0.10265891670566869</c:v>
                </c:pt>
                <c:pt idx="547" formatCode="General">
                  <c:v>0.1029373167056687</c:v>
                </c:pt>
                <c:pt idx="548" formatCode="General">
                  <c:v>0.10319651670566871</c:v>
                </c:pt>
                <c:pt idx="549" formatCode="General">
                  <c:v>0.1034633167056687</c:v>
                </c:pt>
                <c:pt idx="550" formatCode="General">
                  <c:v>0.1037257167056687</c:v>
                </c:pt>
                <c:pt idx="551" formatCode="General">
                  <c:v>0.1040181167056687</c:v>
                </c:pt>
                <c:pt idx="552" formatCode="General">
                  <c:v>0.1042657167056687</c:v>
                </c:pt>
                <c:pt idx="553" formatCode="General">
                  <c:v>0.1045601167056687</c:v>
                </c:pt>
                <c:pt idx="554" formatCode="General">
                  <c:v>0.1048337167056687</c:v>
                </c:pt>
                <c:pt idx="555" formatCode="General">
                  <c:v>0.1050785167056687</c:v>
                </c:pt>
                <c:pt idx="556" formatCode="General">
                  <c:v>0.1053621167056687</c:v>
                </c:pt>
                <c:pt idx="557" formatCode="General">
                  <c:v>0.10564331670566871</c:v>
                </c:pt>
                <c:pt idx="558" formatCode="General">
                  <c:v>0.1059009167056687</c:v>
                </c:pt>
                <c:pt idx="559" formatCode="General">
                  <c:v>0.1061553167056687</c:v>
                </c:pt>
                <c:pt idx="560" formatCode="General">
                  <c:v>0.10638411670566869</c:v>
                </c:pt>
                <c:pt idx="561" formatCode="General">
                  <c:v>0.1066629167056687</c:v>
                </c:pt>
                <c:pt idx="562" formatCode="General">
                  <c:v>0.1069501167056687</c:v>
                </c:pt>
                <c:pt idx="563" formatCode="General">
                  <c:v>0.1072349167056687</c:v>
                </c:pt>
                <c:pt idx="564" formatCode="General">
                  <c:v>0.10749611670566869</c:v>
                </c:pt>
                <c:pt idx="565" formatCode="General">
                  <c:v>0.1077629167056687</c:v>
                </c:pt>
                <c:pt idx="566" formatCode="General">
                  <c:v>0.10804731670566869</c:v>
                </c:pt>
                <c:pt idx="567" formatCode="General">
                  <c:v>0.10831411670566871</c:v>
                </c:pt>
                <c:pt idx="568" formatCode="General">
                  <c:v>0.1085761167056687</c:v>
                </c:pt>
                <c:pt idx="569" formatCode="General">
                  <c:v>0.1088625167056687</c:v>
                </c:pt>
                <c:pt idx="570" formatCode="General">
                  <c:v>0.10911171670566872</c:v>
                </c:pt>
                <c:pt idx="571" formatCode="General">
                  <c:v>0.1093921167056687</c:v>
                </c:pt>
                <c:pt idx="572" formatCode="General">
                  <c:v>0.1096569167056687</c:v>
                </c:pt>
                <c:pt idx="573" formatCode="General">
                  <c:v>0.10988451670566871</c:v>
                </c:pt>
                <c:pt idx="574" formatCode="General">
                  <c:v>0.1101793167056687</c:v>
                </c:pt>
                <c:pt idx="575" formatCode="General">
                  <c:v>0.11046171670566871</c:v>
                </c:pt>
                <c:pt idx="576" formatCode="General">
                  <c:v>0.11071131670566871</c:v>
                </c:pt>
                <c:pt idx="577" formatCode="General">
                  <c:v>0.11098331670566869</c:v>
                </c:pt>
                <c:pt idx="578" formatCode="General">
                  <c:v>0.11123931670566871</c:v>
                </c:pt>
                <c:pt idx="579" formatCode="General">
                  <c:v>0.1114985167056687</c:v>
                </c:pt>
                <c:pt idx="580" formatCode="General">
                  <c:v>0.1117753167056687</c:v>
                </c:pt>
                <c:pt idx="581" formatCode="General">
                  <c:v>0.1120729167056687</c:v>
                </c:pt>
                <c:pt idx="582" formatCode="General">
                  <c:v>0.11231971670566869</c:v>
                </c:pt>
                <c:pt idx="583" formatCode="General">
                  <c:v>0.1125805167056687</c:v>
                </c:pt>
                <c:pt idx="584" formatCode="General">
                  <c:v>0.11284731670566871</c:v>
                </c:pt>
                <c:pt idx="585" formatCode="General">
                  <c:v>0.1131389167056687</c:v>
                </c:pt>
                <c:pt idx="586" formatCode="General">
                  <c:v>0.11341491670566871</c:v>
                </c:pt>
                <c:pt idx="587" formatCode="General">
                  <c:v>0.1136765167056687</c:v>
                </c:pt>
                <c:pt idx="588" formatCode="General">
                  <c:v>0.1139373167056687</c:v>
                </c:pt>
                <c:pt idx="589" formatCode="General">
                  <c:v>0.11419371670566869</c:v>
                </c:pt>
                <c:pt idx="590" formatCode="General">
                  <c:v>0.1144933167056687</c:v>
                </c:pt>
                <c:pt idx="591" formatCode="General">
                  <c:v>0.1147833167056687</c:v>
                </c:pt>
                <c:pt idx="592" formatCode="General">
                  <c:v>0.1150641167056687</c:v>
                </c:pt>
                <c:pt idx="593" formatCode="General">
                  <c:v>0.11537491670566871</c:v>
                </c:pt>
              </c:numCache>
            </c:numRef>
          </c:xVal>
          <c:yVal>
            <c:numRef>
              <c:f>'46NTBD'!$I$22:$I$615</c:f>
              <c:numCache>
                <c:formatCode>0.000</c:formatCode>
                <c:ptCount val="594"/>
                <c:pt idx="0">
                  <c:v>8.5085081904287989</c:v>
                </c:pt>
                <c:pt idx="1">
                  <c:v>8.3465659741209102</c:v>
                </c:pt>
                <c:pt idx="2">
                  <c:v>8.6102248041298886</c:v>
                </c:pt>
                <c:pt idx="3">
                  <c:v>8.6152648165204813</c:v>
                </c:pt>
                <c:pt idx="4">
                  <c:v>9.5721035324924397</c:v>
                </c:pt>
                <c:pt idx="5">
                  <c:v>14.109591051293432</c:v>
                </c:pt>
                <c:pt idx="6">
                  <c:v>18.89246099153549</c:v>
                </c:pt>
                <c:pt idx="7">
                  <c:v>24.444721914192243</c:v>
                </c:pt>
                <c:pt idx="8">
                  <c:v>28.780761665017653</c:v>
                </c:pt>
                <c:pt idx="9">
                  <c:v>34.037698225271996</c:v>
                </c:pt>
                <c:pt idx="10">
                  <c:v>39.591588242842874</c:v>
                </c:pt>
                <c:pt idx="11">
                  <c:v>46.15969166289279</c:v>
                </c:pt>
                <c:pt idx="12">
                  <c:v>52.491983594122168</c:v>
                </c:pt>
                <c:pt idx="13">
                  <c:v>58.69628975616007</c:v>
                </c:pt>
                <c:pt idx="14">
                  <c:v>65.68357966130246</c:v>
                </c:pt>
                <c:pt idx="15">
                  <c:v>73.05370687126576</c:v>
                </c:pt>
                <c:pt idx="16">
                  <c:v>80.602525429622872</c:v>
                </c:pt>
                <c:pt idx="17">
                  <c:v>88.313235295071806</c:v>
                </c:pt>
                <c:pt idx="18">
                  <c:v>96.684746785065357</c:v>
                </c:pt>
                <c:pt idx="19">
                  <c:v>104.69276647234331</c:v>
                </c:pt>
                <c:pt idx="20">
                  <c:v>112.39991269266757</c:v>
                </c:pt>
                <c:pt idx="21">
                  <c:v>120.55658729086001</c:v>
                </c:pt>
                <c:pt idx="22">
                  <c:v>129.67391879622943</c:v>
                </c:pt>
                <c:pt idx="23">
                  <c:v>137.59692009267613</c:v>
                </c:pt>
                <c:pt idx="24">
                  <c:v>147.4402170191554</c:v>
                </c:pt>
                <c:pt idx="25">
                  <c:v>155.56125516610123</c:v>
                </c:pt>
                <c:pt idx="26">
                  <c:v>164.68215031659531</c:v>
                </c:pt>
                <c:pt idx="27">
                  <c:v>173.09031644215679</c:v>
                </c:pt>
                <c:pt idx="28">
                  <c:v>184.03325243567491</c:v>
                </c:pt>
                <c:pt idx="29">
                  <c:v>192.81967403661133</c:v>
                </c:pt>
                <c:pt idx="30">
                  <c:v>201.58675013544243</c:v>
                </c:pt>
                <c:pt idx="31">
                  <c:v>211.35775597510712</c:v>
                </c:pt>
                <c:pt idx="32">
                  <c:v>220.43639647626588</c:v>
                </c:pt>
                <c:pt idx="33">
                  <c:v>231.49795094321922</c:v>
                </c:pt>
                <c:pt idx="34">
                  <c:v>241.23535670027997</c:v>
                </c:pt>
                <c:pt idx="35">
                  <c:v>251.2797450302223</c:v>
                </c:pt>
                <c:pt idx="36">
                  <c:v>262.05824425584524</c:v>
                </c:pt>
                <c:pt idx="37">
                  <c:v>272.08837800528897</c:v>
                </c:pt>
                <c:pt idx="38">
                  <c:v>281.24083686974433</c:v>
                </c:pt>
                <c:pt idx="39">
                  <c:v>291.85031749802613</c:v>
                </c:pt>
                <c:pt idx="40">
                  <c:v>301.90386948686051</c:v>
                </c:pt>
                <c:pt idx="41">
                  <c:v>313.11713341769229</c:v>
                </c:pt>
                <c:pt idx="42">
                  <c:v>323.60086828228953</c:v>
                </c:pt>
                <c:pt idx="43">
                  <c:v>334.08460314688676</c:v>
                </c:pt>
                <c:pt idx="44">
                  <c:v>344.23488264624774</c:v>
                </c:pt>
                <c:pt idx="45">
                  <c:v>355.07498202331124</c:v>
                </c:pt>
                <c:pt idx="46">
                  <c:v>367.22141188464406</c:v>
                </c:pt>
                <c:pt idx="47">
                  <c:v>377.11612711935055</c:v>
                </c:pt>
                <c:pt idx="48">
                  <c:v>388.39710030755094</c:v>
                </c:pt>
                <c:pt idx="49">
                  <c:v>399.99269245104301</c:v>
                </c:pt>
                <c:pt idx="50">
                  <c:v>411.04151961397957</c:v>
                </c:pt>
                <c:pt idx="51">
                  <c:v>420.85274373433703</c:v>
                </c:pt>
                <c:pt idx="52">
                  <c:v>432.46055408968493</c:v>
                </c:pt>
                <c:pt idx="53">
                  <c:v>443.91818225763643</c:v>
                </c:pt>
                <c:pt idx="54">
                  <c:v>453.61078790455861</c:v>
                </c:pt>
                <c:pt idx="55">
                  <c:v>465.09641614134671</c:v>
                </c:pt>
                <c:pt idx="56">
                  <c:v>474.68414880317169</c:v>
                </c:pt>
                <c:pt idx="57">
                  <c:v>484.69188249754603</c:v>
                </c:pt>
                <c:pt idx="58">
                  <c:v>496.47940238560926</c:v>
                </c:pt>
                <c:pt idx="59">
                  <c:v>507.37142916306072</c:v>
                </c:pt>
                <c:pt idx="60">
                  <c:v>518.14381928275566</c:v>
                </c:pt>
                <c:pt idx="61">
                  <c:v>529.58821105452989</c:v>
                </c:pt>
                <c:pt idx="62">
                  <c:v>541.87260489140306</c:v>
                </c:pt>
                <c:pt idx="63">
                  <c:v>552.0035388886588</c:v>
                </c:pt>
                <c:pt idx="64">
                  <c:v>561.63556256846164</c:v>
                </c:pt>
                <c:pt idx="65">
                  <c:v>572.5352257283231</c:v>
                </c:pt>
                <c:pt idx="66">
                  <c:v>583.52652547710443</c:v>
                </c:pt>
                <c:pt idx="67">
                  <c:v>593.70836869042671</c:v>
                </c:pt>
                <c:pt idx="68">
                  <c:v>603.859666374109</c:v>
                </c:pt>
                <c:pt idx="69">
                  <c:v>614.6066018857706</c:v>
                </c:pt>
                <c:pt idx="70">
                  <c:v>625.82190218524499</c:v>
                </c:pt>
                <c:pt idx="71">
                  <c:v>636.0292000066006</c:v>
                </c:pt>
                <c:pt idx="72">
                  <c:v>645.77831488335664</c:v>
                </c:pt>
                <c:pt idx="73">
                  <c:v>657.15143375263767</c:v>
                </c:pt>
                <c:pt idx="74">
                  <c:v>666.88018494296693</c:v>
                </c:pt>
                <c:pt idx="75">
                  <c:v>678.13621261529477</c:v>
                </c:pt>
                <c:pt idx="76">
                  <c:v>687.52896297958443</c:v>
                </c:pt>
                <c:pt idx="77">
                  <c:v>697.80244278182658</c:v>
                </c:pt>
                <c:pt idx="78">
                  <c:v>708.18792285941527</c:v>
                </c:pt>
                <c:pt idx="79">
                  <c:v>717.62140059655837</c:v>
                </c:pt>
                <c:pt idx="80">
                  <c:v>729.37633858633887</c:v>
                </c:pt>
                <c:pt idx="81">
                  <c:v>739.07454424702837</c:v>
                </c:pt>
                <c:pt idx="82">
                  <c:v>750.62584537254247</c:v>
                </c:pt>
                <c:pt idx="83">
                  <c:v>761.91750949611685</c:v>
                </c:pt>
                <c:pt idx="84">
                  <c:v>772.22662574960555</c:v>
                </c:pt>
                <c:pt idx="85">
                  <c:v>781.76701284048852</c:v>
                </c:pt>
                <c:pt idx="86">
                  <c:v>791.91831052417081</c:v>
                </c:pt>
                <c:pt idx="87">
                  <c:v>801.45360669344711</c:v>
                </c:pt>
                <c:pt idx="88">
                  <c:v>811.1365395893165</c:v>
                </c:pt>
                <c:pt idx="89">
                  <c:v>823.03402338408353</c:v>
                </c:pt>
                <c:pt idx="90">
                  <c:v>833.4805945209522</c:v>
                </c:pt>
                <c:pt idx="91">
                  <c:v>843.59116483178116</c:v>
                </c:pt>
                <c:pt idx="92">
                  <c:v>854.9286472498153</c:v>
                </c:pt>
                <c:pt idx="93">
                  <c:v>864.58103461604492</c:v>
                </c:pt>
                <c:pt idx="94">
                  <c:v>874.8799690263204</c:v>
                </c:pt>
                <c:pt idx="95">
                  <c:v>884.49162901969646</c:v>
                </c:pt>
                <c:pt idx="96">
                  <c:v>895.07565503994522</c:v>
                </c:pt>
                <c:pt idx="97">
                  <c:v>905.01313401614755</c:v>
                </c:pt>
                <c:pt idx="98">
                  <c:v>913.36733637267844</c:v>
                </c:pt>
                <c:pt idx="99">
                  <c:v>923.12663309264781</c:v>
                </c:pt>
                <c:pt idx="100">
                  <c:v>932.9266571854705</c:v>
                </c:pt>
                <c:pt idx="101">
                  <c:v>942.72668127829331</c:v>
                </c:pt>
                <c:pt idx="102">
                  <c:v>951.0503381051841</c:v>
                </c:pt>
                <c:pt idx="103">
                  <c:v>961.80745546005915</c:v>
                </c:pt>
                <c:pt idx="104">
                  <c:v>969.20965547614435</c:v>
                </c:pt>
                <c:pt idx="105">
                  <c:v>977.61476704874178</c:v>
                </c:pt>
                <c:pt idx="106">
                  <c:v>985.09333088892708</c:v>
                </c:pt>
                <c:pt idx="107">
                  <c:v>992.92825924157853</c:v>
                </c:pt>
                <c:pt idx="108">
                  <c:v>1000.2031862174972</c:v>
                </c:pt>
                <c:pt idx="109">
                  <c:v>1007.6053862335825</c:v>
                </c:pt>
                <c:pt idx="110">
                  <c:v>1013.0526723527099</c:v>
                </c:pt>
                <c:pt idx="111">
                  <c:v>1019.4265062042497</c:v>
                </c:pt>
                <c:pt idx="112">
                  <c:v>1025.7036125452628</c:v>
                </c:pt>
                <c:pt idx="113">
                  <c:v>1030.5399880715909</c:v>
                </c:pt>
                <c:pt idx="114">
                  <c:v>1035.9160012882251</c:v>
                </c:pt>
                <c:pt idx="115">
                  <c:v>1041.2767417400394</c:v>
                </c:pt>
                <c:pt idx="116">
                  <c:v>1045.8891167156742</c:v>
                </c:pt>
                <c:pt idx="117">
                  <c:v>1050.3945823375693</c:v>
                </c:pt>
                <c:pt idx="118">
                  <c:v>1053.9938639134787</c:v>
                </c:pt>
                <c:pt idx="119">
                  <c:v>1058.76405745892</c:v>
                </c:pt>
                <c:pt idx="120">
                  <c:v>1062.1393384841363</c:v>
                </c:pt>
                <c:pt idx="121">
                  <c:v>1066.0797118076921</c:v>
                </c:pt>
                <c:pt idx="122">
                  <c:v>1069.134264771689</c:v>
                </c:pt>
                <c:pt idx="123">
                  <c:v>1072.4433638160185</c:v>
                </c:pt>
                <c:pt idx="124">
                  <c:v>1075.8899177437281</c:v>
                </c:pt>
                <c:pt idx="125">
                  <c:v>1078.0535594265591</c:v>
                </c:pt>
                <c:pt idx="126">
                  <c:v>1081.5459316487286</c:v>
                </c:pt>
                <c:pt idx="127">
                  <c:v>1084.3408476107857</c:v>
                </c:pt>
                <c:pt idx="128">
                  <c:v>1086.0361245058036</c:v>
                </c:pt>
                <c:pt idx="129">
                  <c:v>1089.2077686667535</c:v>
                </c:pt>
                <c:pt idx="130">
                  <c:v>1092.0790484529105</c:v>
                </c:pt>
                <c:pt idx="131">
                  <c:v>1093.8812347016685</c:v>
                </c:pt>
                <c:pt idx="132">
                  <c:v>1096.5590594667724</c:v>
                </c:pt>
                <c:pt idx="133">
                  <c:v>1098.6107008742567</c:v>
                </c:pt>
                <c:pt idx="134">
                  <c:v>1101.1307070695539</c:v>
                </c:pt>
                <c:pt idx="135">
                  <c:v>1102.8616204158188</c:v>
                </c:pt>
                <c:pt idx="136">
                  <c:v>1104.8878072152697</c:v>
                </c:pt>
                <c:pt idx="137">
                  <c:v>1106.4558110701214</c:v>
                </c:pt>
                <c:pt idx="138">
                  <c:v>1108.0289058465798</c:v>
                </c:pt>
                <c:pt idx="139">
                  <c:v>1110.3860025504639</c:v>
                </c:pt>
                <c:pt idx="140">
                  <c:v>1111.8114606003289</c:v>
                </c:pt>
                <c:pt idx="141">
                  <c:v>1113.1911003557343</c:v>
                </c:pt>
                <c:pt idx="142">
                  <c:v>1114.8609226427191</c:v>
                </c:pt>
                <c:pt idx="143">
                  <c:v>1115.6601973349648</c:v>
                </c:pt>
                <c:pt idx="144">
                  <c:v>1116.9023822069901</c:v>
                </c:pt>
                <c:pt idx="145">
                  <c:v>1119.2543879892676</c:v>
                </c:pt>
                <c:pt idx="146">
                  <c:v>1120.6187549798526</c:v>
                </c:pt>
                <c:pt idx="147">
                  <c:v>1121.3416658479987</c:v>
                </c:pt>
                <c:pt idx="148">
                  <c:v>1122.1103950106044</c:v>
                </c:pt>
                <c:pt idx="149">
                  <c:v>1123.6529442574229</c:v>
                </c:pt>
                <c:pt idx="150">
                  <c:v>1124.879856364628</c:v>
                </c:pt>
                <c:pt idx="151">
                  <c:v>1126.0711320205869</c:v>
                </c:pt>
                <c:pt idx="152">
                  <c:v>1127.012952517819</c:v>
                </c:pt>
                <c:pt idx="153">
                  <c:v>1128.3518649003711</c:v>
                </c:pt>
                <c:pt idx="154">
                  <c:v>1129.3242309272432</c:v>
                </c:pt>
                <c:pt idx="155">
                  <c:v>1130.230414973229</c:v>
                </c:pt>
                <c:pt idx="156">
                  <c:v>1130.9125984685218</c:v>
                </c:pt>
                <c:pt idx="157">
                  <c:v>1132.1038741244804</c:v>
                </c:pt>
                <c:pt idx="158">
                  <c:v>1133.0355127784992</c:v>
                </c:pt>
                <c:pt idx="159">
                  <c:v>1133.7787873330719</c:v>
                </c:pt>
                <c:pt idx="160">
                  <c:v>1134.7867898111908</c:v>
                </c:pt>
                <c:pt idx="161">
                  <c:v>1135.3467911879234</c:v>
                </c:pt>
                <c:pt idx="162">
                  <c:v>1136.0086109967892</c:v>
                </c:pt>
                <c:pt idx="163">
                  <c:v>1137.4900691843277</c:v>
                </c:pt>
                <c:pt idx="164">
                  <c:v>1137.9278884425005</c:v>
                </c:pt>
                <c:pt idx="165">
                  <c:v>1138.8747998613396</c:v>
                </c:pt>
                <c:pt idx="166">
                  <c:v>1139.4551649244991</c:v>
                </c:pt>
                <c:pt idx="167">
                  <c:v>1140.0202572228384</c:v>
                </c:pt>
                <c:pt idx="168">
                  <c:v>1140.656622423671</c:v>
                </c:pt>
                <c:pt idx="169">
                  <c:v>1141.5017154103766</c:v>
                </c:pt>
                <c:pt idx="170">
                  <c:v>1142.2144444353091</c:v>
                </c:pt>
                <c:pt idx="171">
                  <c:v>1142.5249906533154</c:v>
                </c:pt>
                <c:pt idx="172">
                  <c:v>1143.161355854148</c:v>
                </c:pt>
                <c:pt idx="173">
                  <c:v>1143.9606305463942</c:v>
                </c:pt>
                <c:pt idx="174">
                  <c:v>1144.5613592959799</c:v>
                </c:pt>
                <c:pt idx="175">
                  <c:v>1144.9126328868397</c:v>
                </c:pt>
                <c:pt idx="176">
                  <c:v>1146.0377265619115</c:v>
                </c:pt>
                <c:pt idx="177">
                  <c:v>1146.9031832350443</c:v>
                </c:pt>
                <c:pt idx="178">
                  <c:v>1146.9490015295041</c:v>
                </c:pt>
                <c:pt idx="179">
                  <c:v>1147.3817298660701</c:v>
                </c:pt>
                <c:pt idx="180">
                  <c:v>1148.196277323136</c:v>
                </c:pt>
                <c:pt idx="181">
                  <c:v>1149.1380978203683</c:v>
                </c:pt>
                <c:pt idx="182">
                  <c:v>1149.443553116768</c:v>
                </c:pt>
                <c:pt idx="183">
                  <c:v>1149.9831908070739</c:v>
                </c:pt>
                <c:pt idx="184">
                  <c:v>1150.0850092392075</c:v>
                </c:pt>
                <c:pt idx="185">
                  <c:v>1151.1235572469661</c:v>
                </c:pt>
                <c:pt idx="186">
                  <c:v>1151.2711939735593</c:v>
                </c:pt>
                <c:pt idx="187">
                  <c:v>1152.2639236868583</c:v>
                </c:pt>
                <c:pt idx="188">
                  <c:v>1152.8239250635911</c:v>
                </c:pt>
                <c:pt idx="189">
                  <c:v>1153.1090166735642</c:v>
                </c:pt>
                <c:pt idx="190">
                  <c:v>1153.2261078705171</c:v>
                </c:pt>
                <c:pt idx="191">
                  <c:v>1153.9235641306298</c:v>
                </c:pt>
                <c:pt idx="192">
                  <c:v>1154.8908392358956</c:v>
                </c:pt>
                <c:pt idx="193">
                  <c:v>1155.0232031976684</c:v>
                </c:pt>
                <c:pt idx="194">
                  <c:v>1156.3162972857606</c:v>
                </c:pt>
                <c:pt idx="195">
                  <c:v>1155.6392047120746</c:v>
                </c:pt>
                <c:pt idx="196">
                  <c:v>1156.9526624865932</c:v>
                </c:pt>
                <c:pt idx="197">
                  <c:v>1156.3468428154004</c:v>
                </c:pt>
                <c:pt idx="198">
                  <c:v>1157.5330275497527</c:v>
                </c:pt>
                <c:pt idx="199">
                  <c:v>1157.9250285134656</c:v>
                </c:pt>
                <c:pt idx="200">
                  <c:v>1158.1643018289788</c:v>
                </c:pt>
                <c:pt idx="201">
                  <c:v>1159.3504865633306</c:v>
                </c:pt>
                <c:pt idx="202">
                  <c:v>1159.3352137985107</c:v>
                </c:pt>
                <c:pt idx="203">
                  <c:v>1159.5897598788436</c:v>
                </c:pt>
                <c:pt idx="204">
                  <c:v>1160.694489867489</c:v>
                </c:pt>
                <c:pt idx="205">
                  <c:v>1160.9592177910356</c:v>
                </c:pt>
                <c:pt idx="206">
                  <c:v>1161.310491381895</c:v>
                </c:pt>
                <c:pt idx="207">
                  <c:v>1162.2166754278808</c:v>
                </c:pt>
                <c:pt idx="208">
                  <c:v>1162.9446772176334</c:v>
                </c:pt>
                <c:pt idx="209">
                  <c:v>1162.3592212328672</c:v>
                </c:pt>
                <c:pt idx="210">
                  <c:v>1163.1279503954731</c:v>
                </c:pt>
                <c:pt idx="211">
                  <c:v>1163.2297688276062</c:v>
                </c:pt>
                <c:pt idx="212">
                  <c:v>1164.4515900132051</c:v>
                </c:pt>
                <c:pt idx="213">
                  <c:v>1164.6806814855049</c:v>
                </c:pt>
                <c:pt idx="214">
                  <c:v>1164.8639546633447</c:v>
                </c:pt>
                <c:pt idx="215">
                  <c:v>1165.0319550763643</c:v>
                </c:pt>
                <c:pt idx="216">
                  <c:v>1165.429046961684</c:v>
                </c:pt>
                <c:pt idx="217">
                  <c:v>1165.6632293555901</c:v>
                </c:pt>
                <c:pt idx="218">
                  <c:v>1166.0246847896633</c:v>
                </c:pt>
                <c:pt idx="219">
                  <c:v>1166.4065039101629</c:v>
                </c:pt>
                <c:pt idx="220">
                  <c:v>1166.7017773633493</c:v>
                </c:pt>
                <c:pt idx="221">
                  <c:v>1167.1599603079489</c:v>
                </c:pt>
                <c:pt idx="222">
                  <c:v>1167.8014164303881</c:v>
                </c:pt>
                <c:pt idx="223">
                  <c:v>1168.3257813558741</c:v>
                </c:pt>
                <c:pt idx="224">
                  <c:v>1168.3054176694475</c:v>
                </c:pt>
                <c:pt idx="225">
                  <c:v>1169.4814205605862</c:v>
                </c:pt>
                <c:pt idx="226">
                  <c:v>1170.1279676046322</c:v>
                </c:pt>
                <c:pt idx="227">
                  <c:v>1169.6137845223593</c:v>
                </c:pt>
                <c:pt idx="228">
                  <c:v>1169.9396035051857</c:v>
                </c:pt>
                <c:pt idx="229">
                  <c:v>1170.718514511005</c:v>
                </c:pt>
                <c:pt idx="230">
                  <c:v>1171.5330619680706</c:v>
                </c:pt>
                <c:pt idx="231">
                  <c:v>1171.3548797118376</c:v>
                </c:pt>
                <c:pt idx="232">
                  <c:v>1171.5737893409239</c:v>
                </c:pt>
                <c:pt idx="233">
                  <c:v>1172.1846999337233</c:v>
                </c:pt>
                <c:pt idx="234">
                  <c:v>1172.4748824653029</c:v>
                </c:pt>
                <c:pt idx="235">
                  <c:v>1172.5156098381563</c:v>
                </c:pt>
                <c:pt idx="236">
                  <c:v>1172.490155230123</c:v>
                </c:pt>
                <c:pt idx="237">
                  <c:v>1173.2232479414822</c:v>
                </c:pt>
                <c:pt idx="238">
                  <c:v>1173.5999761403752</c:v>
                </c:pt>
                <c:pt idx="239">
                  <c:v>1174.0581590849747</c:v>
                </c:pt>
                <c:pt idx="240">
                  <c:v>1173.8901586719549</c:v>
                </c:pt>
                <c:pt idx="241">
                  <c:v>1174.623251383314</c:v>
                </c:pt>
                <c:pt idx="242">
                  <c:v>1174.5265238727873</c:v>
                </c:pt>
                <c:pt idx="243">
                  <c:v>1174.6334332265271</c:v>
                </c:pt>
                <c:pt idx="244">
                  <c:v>1175.7381632151728</c:v>
                </c:pt>
                <c:pt idx="245">
                  <c:v>1175.6974358423195</c:v>
                </c:pt>
                <c:pt idx="246">
                  <c:v>1175.7636178232062</c:v>
                </c:pt>
                <c:pt idx="247">
                  <c:v>1176.2930736702986</c:v>
                </c:pt>
                <c:pt idx="248">
                  <c:v>1176.8123476741782</c:v>
                </c:pt>
                <c:pt idx="249">
                  <c:v>1176.9498025575581</c:v>
                </c:pt>
                <c:pt idx="250">
                  <c:v>1178.0952599190568</c:v>
                </c:pt>
                <c:pt idx="251">
                  <c:v>1177.8101683090838</c:v>
                </c:pt>
                <c:pt idx="252">
                  <c:v>1177.5505313071442</c:v>
                </c:pt>
                <c:pt idx="253">
                  <c:v>1177.9832596437102</c:v>
                </c:pt>
                <c:pt idx="254">
                  <c:v>1178.1054417622704</c:v>
                </c:pt>
                <c:pt idx="255">
                  <c:v>1178.4923518043765</c:v>
                </c:pt>
                <c:pt idx="256">
                  <c:v>1178.5279882556229</c:v>
                </c:pt>
                <c:pt idx="257">
                  <c:v>1179.1643534564555</c:v>
                </c:pt>
                <c:pt idx="258">
                  <c:v>1179.6429000874818</c:v>
                </c:pt>
                <c:pt idx="259">
                  <c:v>1180.1723559345744</c:v>
                </c:pt>
                <c:pt idx="260">
                  <c:v>1180.2079923858214</c:v>
                </c:pt>
                <c:pt idx="261">
                  <c:v>1180.437083858121</c:v>
                </c:pt>
                <c:pt idx="262">
                  <c:v>1180.4167201716941</c:v>
                </c:pt>
                <c:pt idx="263">
                  <c:v>1181.0938127453803</c:v>
                </c:pt>
                <c:pt idx="264">
                  <c:v>1180.528720447041</c:v>
                </c:pt>
                <c:pt idx="265">
                  <c:v>1181.9439966536927</c:v>
                </c:pt>
                <c:pt idx="266">
                  <c:v>1181.5978139844397</c:v>
                </c:pt>
                <c:pt idx="267">
                  <c:v>1181.8574509863795</c:v>
                </c:pt>
                <c:pt idx="268">
                  <c:v>1182.3461794606187</c:v>
                </c:pt>
                <c:pt idx="269">
                  <c:v>1182.5141798736388</c:v>
                </c:pt>
                <c:pt idx="270">
                  <c:v>1182.223997342059</c:v>
                </c:pt>
                <c:pt idx="271">
                  <c:v>1182.656725678625</c:v>
                </c:pt>
                <c:pt idx="272">
                  <c:v>1182.809453326825</c:v>
                </c:pt>
                <c:pt idx="273">
                  <c:v>1183.3643637819509</c:v>
                </c:pt>
                <c:pt idx="274">
                  <c:v>1183.2523635066045</c:v>
                </c:pt>
                <c:pt idx="275">
                  <c:v>1183.8174558049438</c:v>
                </c:pt>
                <c:pt idx="276">
                  <c:v>1183.5680006462176</c:v>
                </c:pt>
                <c:pt idx="277">
                  <c:v>1183.6036370974643</c:v>
                </c:pt>
                <c:pt idx="278">
                  <c:v>1185.0952771282159</c:v>
                </c:pt>
                <c:pt idx="279">
                  <c:v>1184.520002986663</c:v>
                </c:pt>
                <c:pt idx="280">
                  <c:v>1184.5098211434497</c:v>
                </c:pt>
                <c:pt idx="281">
                  <c:v>1185.3294595221223</c:v>
                </c:pt>
                <c:pt idx="282">
                  <c:v>1185.7927333883283</c:v>
                </c:pt>
                <c:pt idx="283">
                  <c:v>1185.5381873079953</c:v>
                </c:pt>
                <c:pt idx="284">
                  <c:v>1185.3294595221223</c:v>
                </c:pt>
                <c:pt idx="285">
                  <c:v>1186.0574613118749</c:v>
                </c:pt>
                <c:pt idx="286">
                  <c:v>1186.4850987268344</c:v>
                </c:pt>
                <c:pt idx="287">
                  <c:v>1186.403643981128</c:v>
                </c:pt>
                <c:pt idx="288">
                  <c:v>1186.6327354534276</c:v>
                </c:pt>
                <c:pt idx="289">
                  <c:v>1186.5512807077209</c:v>
                </c:pt>
                <c:pt idx="290">
                  <c:v>1187.3098280271133</c:v>
                </c:pt>
                <c:pt idx="291">
                  <c:v>1186.9738272010738</c:v>
                </c:pt>
                <c:pt idx="292">
                  <c:v>1186.9840090442872</c:v>
                </c:pt>
                <c:pt idx="293">
                  <c:v>1187.1876459085536</c:v>
                </c:pt>
                <c:pt idx="294">
                  <c:v>1186.9076452201873</c:v>
                </c:pt>
                <c:pt idx="295">
                  <c:v>1187.3149189487199</c:v>
                </c:pt>
                <c:pt idx="296">
                  <c:v>1187.5338285778066</c:v>
                </c:pt>
                <c:pt idx="297">
                  <c:v>1188.1091027193595</c:v>
                </c:pt>
                <c:pt idx="298">
                  <c:v>1187.6051014802999</c:v>
                </c:pt>
                <c:pt idx="299">
                  <c:v>1188.5876493503854</c:v>
                </c:pt>
                <c:pt idx="300">
                  <c:v>1188.2363757595258</c:v>
                </c:pt>
                <c:pt idx="301">
                  <c:v>1188.6640131744853</c:v>
                </c:pt>
                <c:pt idx="302">
                  <c:v>1188.567285663959</c:v>
                </c:pt>
                <c:pt idx="303">
                  <c:v>1189.0967415110513</c:v>
                </c:pt>
                <c:pt idx="304">
                  <c:v>1188.8625591171451</c:v>
                </c:pt>
                <c:pt idx="305">
                  <c:v>1189.346196669778</c:v>
                </c:pt>
                <c:pt idx="306">
                  <c:v>1189.7636522415241</c:v>
                </c:pt>
                <c:pt idx="307">
                  <c:v>1189.1985599431848</c:v>
                </c:pt>
                <c:pt idx="308">
                  <c:v>1189.6974702606376</c:v>
                </c:pt>
                <c:pt idx="309">
                  <c:v>1190.1556532052371</c:v>
                </c:pt>
                <c:pt idx="310">
                  <c:v>1189.809470535984</c:v>
                </c:pt>
                <c:pt idx="311">
                  <c:v>1190.6443816794765</c:v>
                </c:pt>
                <c:pt idx="312">
                  <c:v>1189.5396516908311</c:v>
                </c:pt>
                <c:pt idx="313">
                  <c:v>1190.0232892434638</c:v>
                </c:pt>
                <c:pt idx="314">
                  <c:v>1190.7156545819698</c:v>
                </c:pt>
                <c:pt idx="315">
                  <c:v>1190.3949265207502</c:v>
                </c:pt>
                <c:pt idx="316">
                  <c:v>1190.3898355991435</c:v>
                </c:pt>
                <c:pt idx="317">
                  <c:v>1190.8734731517761</c:v>
                </c:pt>
                <c:pt idx="318">
                  <c:v>1190.8429276221364</c:v>
                </c:pt>
                <c:pt idx="319">
                  <c:v>1190.9956552703361</c:v>
                </c:pt>
                <c:pt idx="320">
                  <c:v>1191.2756559587024</c:v>
                </c:pt>
                <c:pt idx="321">
                  <c:v>1191.0923827808626</c:v>
                </c:pt>
                <c:pt idx="322">
                  <c:v>1191.102564624076</c:v>
                </c:pt>
                <c:pt idx="323">
                  <c:v>1191.8611119434686</c:v>
                </c:pt>
                <c:pt idx="324">
                  <c:v>1191.1942012129957</c:v>
                </c:pt>
                <c:pt idx="325">
                  <c:v>1191.942566689175</c:v>
                </c:pt>
                <c:pt idx="326">
                  <c:v>1191.4894746661823</c:v>
                </c:pt>
                <c:pt idx="327">
                  <c:v>1191.7185661384819</c:v>
                </c:pt>
                <c:pt idx="328">
                  <c:v>1191.448747293329</c:v>
                </c:pt>
                <c:pt idx="329">
                  <c:v>1191.4894746661823</c:v>
                </c:pt>
                <c:pt idx="330">
                  <c:v>1191.3672925476226</c:v>
                </c:pt>
                <c:pt idx="331">
                  <c:v>1191.2196558210292</c:v>
                </c:pt>
                <c:pt idx="332">
                  <c:v>1191.3062014883426</c:v>
                </c:pt>
                <c:pt idx="333">
                  <c:v>1192.2531129071815</c:v>
                </c:pt>
                <c:pt idx="334">
                  <c:v>1192.3040221232482</c:v>
                </c:pt>
                <c:pt idx="335">
                  <c:v>1192.0189305132749</c:v>
                </c:pt>
                <c:pt idx="336">
                  <c:v>1191.973112218815</c:v>
                </c:pt>
                <c:pt idx="337">
                  <c:v>1191.7185661384819</c:v>
                </c:pt>
                <c:pt idx="338">
                  <c:v>1191.5149292742153</c:v>
                </c:pt>
                <c:pt idx="339">
                  <c:v>1192.4516588498414</c:v>
                </c:pt>
                <c:pt idx="340">
                  <c:v>1192.589113733221</c:v>
                </c:pt>
                <c:pt idx="341">
                  <c:v>1192.4211133202011</c:v>
                </c:pt>
                <c:pt idx="342">
                  <c:v>1192.3600222609211</c:v>
                </c:pt>
                <c:pt idx="343">
                  <c:v>1192.6298411060745</c:v>
                </c:pt>
                <c:pt idx="344">
                  <c:v>1192.9607510105072</c:v>
                </c:pt>
                <c:pt idx="345">
                  <c:v>1193.3527519742202</c:v>
                </c:pt>
                <c:pt idx="346">
                  <c:v>1191.973112218815</c:v>
                </c:pt>
                <c:pt idx="347">
                  <c:v>1192.3142039664615</c:v>
                </c:pt>
                <c:pt idx="348">
                  <c:v>1192.6909321653543</c:v>
                </c:pt>
                <c:pt idx="349">
                  <c:v>1192.7418413814207</c:v>
                </c:pt>
                <c:pt idx="350">
                  <c:v>1192.6145683412544</c:v>
                </c:pt>
                <c:pt idx="351">
                  <c:v>1192.3345676528879</c:v>
                </c:pt>
                <c:pt idx="352">
                  <c:v>1192.1512944750482</c:v>
                </c:pt>
                <c:pt idx="353">
                  <c:v>1192.7622050678476</c:v>
                </c:pt>
                <c:pt idx="354">
                  <c:v>1192.935296402474</c:v>
                </c:pt>
                <c:pt idx="355">
                  <c:v>1192.7011140085676</c:v>
                </c:pt>
                <c:pt idx="356">
                  <c:v>1193.1542060315605</c:v>
                </c:pt>
                <c:pt idx="357">
                  <c:v>1192.6909321653543</c:v>
                </c:pt>
                <c:pt idx="358">
                  <c:v>1193.1643878747739</c:v>
                </c:pt>
                <c:pt idx="359">
                  <c:v>1192.8538416567674</c:v>
                </c:pt>
                <c:pt idx="360">
                  <c:v>1192.3396585744945</c:v>
                </c:pt>
                <c:pt idx="361">
                  <c:v>1192.8894781080141</c:v>
                </c:pt>
                <c:pt idx="362">
                  <c:v>1192.1971127695081</c:v>
                </c:pt>
                <c:pt idx="363">
                  <c:v>1192.1920218479015</c:v>
                </c:pt>
                <c:pt idx="364">
                  <c:v>1192.8385688919475</c:v>
                </c:pt>
                <c:pt idx="365">
                  <c:v>1192.6756594005342</c:v>
                </c:pt>
                <c:pt idx="366">
                  <c:v>1192.8131142839143</c:v>
                </c:pt>
                <c:pt idx="367">
                  <c:v>1192.2887493584278</c:v>
                </c:pt>
                <c:pt idx="368">
                  <c:v>1191.8102027274019</c:v>
                </c:pt>
                <c:pt idx="369">
                  <c:v>1192.2276582991481</c:v>
                </c:pt>
                <c:pt idx="370">
                  <c:v>1192.2683856720014</c:v>
                </c:pt>
                <c:pt idx="371">
                  <c:v>1193.0167511481807</c:v>
                </c:pt>
                <c:pt idx="372">
                  <c:v>1191.7134752168752</c:v>
                </c:pt>
                <c:pt idx="373">
                  <c:v>1191.850930100255</c:v>
                </c:pt>
                <c:pt idx="374">
                  <c:v>1192.1920218479015</c:v>
                </c:pt>
                <c:pt idx="375">
                  <c:v>1192.2836584368213</c:v>
                </c:pt>
                <c:pt idx="376">
                  <c:v>1191.9323848459619</c:v>
                </c:pt>
                <c:pt idx="377">
                  <c:v>1191.881475629895</c:v>
                </c:pt>
                <c:pt idx="378">
                  <c:v>1191.6982024520553</c:v>
                </c:pt>
                <c:pt idx="379">
                  <c:v>1192.2378401423614</c:v>
                </c:pt>
                <c:pt idx="380">
                  <c:v>1191.4589291365423</c:v>
                </c:pt>
                <c:pt idx="381">
                  <c:v>1191.8102027274019</c:v>
                </c:pt>
                <c:pt idx="382">
                  <c:v>1191.9934759052419</c:v>
                </c:pt>
                <c:pt idx="383">
                  <c:v>1191.448747293329</c:v>
                </c:pt>
                <c:pt idx="384">
                  <c:v>1191.3011105667358</c:v>
                </c:pt>
                <c:pt idx="385">
                  <c:v>1191.2705650370956</c:v>
                </c:pt>
                <c:pt idx="386">
                  <c:v>1191.2909287235227</c:v>
                </c:pt>
                <c:pt idx="387">
                  <c:v>1191.3774743908357</c:v>
                </c:pt>
                <c:pt idx="388">
                  <c:v>1190.5680178553764</c:v>
                </c:pt>
                <c:pt idx="389">
                  <c:v>1190.7818365628564</c:v>
                </c:pt>
                <c:pt idx="390">
                  <c:v>1190.5120177177032</c:v>
                </c:pt>
                <c:pt idx="391">
                  <c:v>1190.7156545819698</c:v>
                </c:pt>
                <c:pt idx="392">
                  <c:v>1190.5425632473432</c:v>
                </c:pt>
                <c:pt idx="393">
                  <c:v>1190.4712903448501</c:v>
                </c:pt>
                <c:pt idx="394">
                  <c:v>1190.5985633850166</c:v>
                </c:pt>
                <c:pt idx="395">
                  <c:v>1190.1200167539905</c:v>
                </c:pt>
                <c:pt idx="396">
                  <c:v>1189.840016065624</c:v>
                </c:pt>
                <c:pt idx="397">
                  <c:v>1190.3949265207502</c:v>
                </c:pt>
                <c:pt idx="398">
                  <c:v>1190.4458357368167</c:v>
                </c:pt>
                <c:pt idx="399">
                  <c:v>1189.2087417863981</c:v>
                </c:pt>
                <c:pt idx="400">
                  <c:v>1189.4734697099443</c:v>
                </c:pt>
                <c:pt idx="401">
                  <c:v>1188.6996496257318</c:v>
                </c:pt>
                <c:pt idx="402">
                  <c:v>1189.0814687462314</c:v>
                </c:pt>
                <c:pt idx="403">
                  <c:v>1188.9287410980317</c:v>
                </c:pt>
                <c:pt idx="404">
                  <c:v>1188.7098314689451</c:v>
                </c:pt>
                <c:pt idx="405">
                  <c:v>1188.5011036830722</c:v>
                </c:pt>
                <c:pt idx="406">
                  <c:v>1188.6181948800254</c:v>
                </c:pt>
                <c:pt idx="407">
                  <c:v>1188.506194604679</c:v>
                </c:pt>
                <c:pt idx="408">
                  <c:v>1187.9767387575862</c:v>
                </c:pt>
                <c:pt idx="409">
                  <c:v>1187.8698294038463</c:v>
                </c:pt>
                <c:pt idx="410">
                  <c:v>1187.6254651667264</c:v>
                </c:pt>
                <c:pt idx="411">
                  <c:v>1187.213100516587</c:v>
                </c:pt>
                <c:pt idx="412">
                  <c:v>1186.7040083559207</c:v>
                </c:pt>
                <c:pt idx="413">
                  <c:v>1186.744735728774</c:v>
                </c:pt>
                <c:pt idx="414">
                  <c:v>1186.2967346273879</c:v>
                </c:pt>
                <c:pt idx="415">
                  <c:v>1186.2254617248946</c:v>
                </c:pt>
                <c:pt idx="416">
                  <c:v>1186.7803721800205</c:v>
                </c:pt>
                <c:pt idx="417">
                  <c:v>1185.0138223825093</c:v>
                </c:pt>
                <c:pt idx="418">
                  <c:v>1185.3854596597957</c:v>
                </c:pt>
                <c:pt idx="419">
                  <c:v>1185.3701868949756</c:v>
                </c:pt>
                <c:pt idx="420">
                  <c:v>1185.080004363396</c:v>
                </c:pt>
                <c:pt idx="421">
                  <c:v>1184.8661856559163</c:v>
                </c:pt>
                <c:pt idx="422">
                  <c:v>1184.1127292581302</c:v>
                </c:pt>
                <c:pt idx="423">
                  <c:v>1183.7003646079907</c:v>
                </c:pt>
                <c:pt idx="424">
                  <c:v>1183.5018186653308</c:v>
                </c:pt>
                <c:pt idx="425">
                  <c:v>1182.5650890897052</c:v>
                </c:pt>
                <c:pt idx="426">
                  <c:v>1182.8399988564649</c:v>
                </c:pt>
                <c:pt idx="427">
                  <c:v>1181.7505416326396</c:v>
                </c:pt>
                <c:pt idx="428">
                  <c:v>1182.2596337933055</c:v>
                </c:pt>
                <c:pt idx="429">
                  <c:v>1181.1549038046603</c:v>
                </c:pt>
                <c:pt idx="430">
                  <c:v>1180.961448783607</c:v>
                </c:pt>
                <c:pt idx="431">
                  <c:v>1180.8901758811137</c:v>
                </c:pt>
                <c:pt idx="432" formatCode="General">
                  <c:v>1180.4574475445477</c:v>
                </c:pt>
                <c:pt idx="433" formatCode="General">
                  <c:v>1179.7701731276484</c:v>
                </c:pt>
                <c:pt idx="434" formatCode="General">
                  <c:v>1179.444354144822</c:v>
                </c:pt>
                <c:pt idx="435" formatCode="General">
                  <c:v>1178.6399885309697</c:v>
                </c:pt>
                <c:pt idx="436" formatCode="General">
                  <c:v>1178.0290779381703</c:v>
                </c:pt>
                <c:pt idx="437" formatCode="General">
                  <c:v>1177.8916230547902</c:v>
                </c:pt>
                <c:pt idx="438" formatCode="General">
                  <c:v>1177.6268951312441</c:v>
                </c:pt>
                <c:pt idx="439" formatCode="General">
                  <c:v>1177.3367125996645</c:v>
                </c:pt>
                <c:pt idx="440" formatCode="General">
                  <c:v>1176.1403460220988</c:v>
                </c:pt>
                <c:pt idx="441" formatCode="General">
                  <c:v>1176.2421644542321</c:v>
                </c:pt>
                <c:pt idx="442" formatCode="General">
                  <c:v>1174.4705237351143</c:v>
                </c:pt>
                <c:pt idx="443" formatCode="General">
                  <c:v>1174.6079786184941</c:v>
                </c:pt>
                <c:pt idx="444" formatCode="General">
                  <c:v>1174.2719777924544</c:v>
                </c:pt>
                <c:pt idx="445" formatCode="General">
                  <c:v>1172.9228835666891</c:v>
                </c:pt>
                <c:pt idx="446" formatCode="General">
                  <c:v>1172.6225191918961</c:v>
                </c:pt>
                <c:pt idx="447" formatCode="General">
                  <c:v>1172.17451809051</c:v>
                </c:pt>
                <c:pt idx="448" formatCode="General">
                  <c:v>1171.3803343198708</c:v>
                </c:pt>
                <c:pt idx="449" formatCode="General">
                  <c:v>1171.1461519259644</c:v>
                </c:pt>
                <c:pt idx="450" formatCode="General">
                  <c:v>1170.9577878265179</c:v>
                </c:pt>
                <c:pt idx="451" formatCode="General">
                  <c:v>1169.7359666409193</c:v>
                </c:pt>
                <c:pt idx="452" formatCode="General">
                  <c:v>1168.9621465567068</c:v>
                </c:pt>
                <c:pt idx="453" formatCode="General">
                  <c:v>1168.9112373406401</c:v>
                </c:pt>
                <c:pt idx="454" formatCode="General">
                  <c:v>1167.9337803921612</c:v>
                </c:pt>
                <c:pt idx="455" formatCode="General">
                  <c:v>1167.2159604456219</c:v>
                </c:pt>
                <c:pt idx="456" formatCode="General">
                  <c:v>1166.6508681472826</c:v>
                </c:pt>
                <c:pt idx="457" formatCode="General">
                  <c:v>1166.0450484760897</c:v>
                </c:pt>
                <c:pt idx="458" formatCode="General">
                  <c:v>1164.9352275658377</c:v>
                </c:pt>
                <c:pt idx="459" formatCode="General">
                  <c:v>1164.751954387998</c:v>
                </c:pt>
                <c:pt idx="460" formatCode="General">
                  <c:v>1163.3926783190195</c:v>
                </c:pt>
                <c:pt idx="461" formatCode="General">
                  <c:v>1163.5861333400728</c:v>
                </c:pt>
                <c:pt idx="462" formatCode="General">
                  <c:v>1162.5526762539205</c:v>
                </c:pt>
                <c:pt idx="463" formatCode="General">
                  <c:v>1161.6719468159681</c:v>
                </c:pt>
                <c:pt idx="464" formatCode="General">
                  <c:v>1160.847217515689</c:v>
                </c:pt>
                <c:pt idx="465" formatCode="General">
                  <c:v>1160.8268538292623</c:v>
                </c:pt>
                <c:pt idx="466" formatCode="General">
                  <c:v>1159.7424875270433</c:v>
                </c:pt>
                <c:pt idx="467" formatCode="General">
                  <c:v>1158.6224847735782</c:v>
                </c:pt>
                <c:pt idx="468" formatCode="General">
                  <c:v>1158.5817574007247</c:v>
                </c:pt>
                <c:pt idx="469" formatCode="General">
                  <c:v>1157.0239353890865</c:v>
                </c:pt>
                <c:pt idx="470" formatCode="General">
                  <c:v>1156.1839333239875</c:v>
                </c:pt>
                <c:pt idx="471" formatCode="General">
                  <c:v>1156.3264791289739</c:v>
                </c:pt>
                <c:pt idx="472" formatCode="General">
                  <c:v>1155.5119316719081</c:v>
                </c:pt>
                <c:pt idx="473" formatCode="General">
                  <c:v>1154.5904748611024</c:v>
                </c:pt>
                <c:pt idx="474" formatCode="General">
                  <c:v>1154.0966554652562</c:v>
                </c:pt>
                <c:pt idx="475" formatCode="General">
                  <c:v>1152.2486509220385</c:v>
                </c:pt>
                <c:pt idx="476" formatCode="General">
                  <c:v>1151.7701042910121</c:v>
                </c:pt>
                <c:pt idx="477" formatCode="General">
                  <c:v>1151.1897392278529</c:v>
                </c:pt>
                <c:pt idx="478" formatCode="General">
                  <c:v>1150.4261009868535</c:v>
                </c:pt>
                <c:pt idx="479" formatCode="General">
                  <c:v>1149.1177341339417</c:v>
                </c:pt>
                <c:pt idx="480" formatCode="General">
                  <c:v>1148.7104604054089</c:v>
                </c:pt>
                <c:pt idx="481" formatCode="General">
                  <c:v>1148.1148225774295</c:v>
                </c:pt>
                <c:pt idx="482" formatCode="General">
                  <c:v>1146.4602730552647</c:v>
                </c:pt>
                <c:pt idx="483" formatCode="General">
                  <c:v>1146.3890001527714</c:v>
                </c:pt>
                <c:pt idx="484" formatCode="General">
                  <c:v>1145.4420887339325</c:v>
                </c:pt>
                <c:pt idx="485" formatCode="General">
                  <c:v>1145.299542928946</c:v>
                </c:pt>
                <c:pt idx="486" formatCode="General">
                  <c:v>1143.314083502348</c:v>
                </c:pt>
                <c:pt idx="487" formatCode="General">
                  <c:v>1143.1766286189682</c:v>
                </c:pt>
                <c:pt idx="488" formatCode="General">
                  <c:v>1141.8428071580229</c:v>
                </c:pt>
                <c:pt idx="489" formatCode="General">
                  <c:v>1141.0995326034506</c:v>
                </c:pt>
                <c:pt idx="490" formatCode="General">
                  <c:v>1140.8246228366907</c:v>
                </c:pt>
                <c:pt idx="491" formatCode="General">
                  <c:v>1139.5977107294852</c:v>
                </c:pt>
                <c:pt idx="492" formatCode="General">
                  <c:v>1138.7475268211731</c:v>
                </c:pt>
                <c:pt idx="493" formatCode="General">
                  <c:v>1137.6224331461008</c:v>
                </c:pt>
                <c:pt idx="494" formatCode="General">
                  <c:v>1136.4617030197821</c:v>
                </c:pt>
                <c:pt idx="495" formatCode="General">
                  <c:v>1135.9627927023294</c:v>
                </c:pt>
                <c:pt idx="496" formatCode="General">
                  <c:v>1135.1584270884769</c:v>
                </c:pt>
                <c:pt idx="497" formatCode="General">
                  <c:v>1134.2776976505247</c:v>
                </c:pt>
                <c:pt idx="498" formatCode="General">
                  <c:v>1133.7380599602184</c:v>
                </c:pt>
                <c:pt idx="499" formatCode="General">
                  <c:v>1132.3126019103536</c:v>
                </c:pt>
                <c:pt idx="500" formatCode="General">
                  <c:v>1130.8311437228151</c:v>
                </c:pt>
                <c:pt idx="501" formatCode="General">
                  <c:v>1130.8005981931749</c:v>
                </c:pt>
                <c:pt idx="502" formatCode="General">
                  <c:v>1129.6449589884628</c:v>
                </c:pt>
                <c:pt idx="503" formatCode="General">
                  <c:v>1128.8456842962171</c:v>
                </c:pt>
                <c:pt idx="504" formatCode="General">
                  <c:v>1127.8478636613115</c:v>
                </c:pt>
                <c:pt idx="505" formatCode="General">
                  <c:v>1126.6514970837463</c:v>
                </c:pt>
                <c:pt idx="506" formatCode="General">
                  <c:v>1126.0965866286201</c:v>
                </c:pt>
                <c:pt idx="507" formatCode="General">
                  <c:v>1125.4144031333276</c:v>
                </c:pt>
                <c:pt idx="508" formatCode="General">
                  <c:v>1124.0602179859557</c:v>
                </c:pt>
                <c:pt idx="509" formatCode="General">
                  <c:v>1123.3678526474496</c:v>
                </c:pt>
                <c:pt idx="510" formatCode="General">
                  <c:v>1122.706032838584</c:v>
                </c:pt>
                <c:pt idx="511" formatCode="General">
                  <c:v>1121.6318483795783</c:v>
                </c:pt>
                <c:pt idx="512" formatCode="General">
                  <c:v>1120.328572448273</c:v>
                </c:pt>
                <c:pt idx="513" formatCode="General">
                  <c:v>1119.1322058707078</c:v>
                </c:pt>
                <c:pt idx="514" formatCode="General">
                  <c:v>1118.872568868768</c:v>
                </c:pt>
                <c:pt idx="515" formatCode="General">
                  <c:v>1117.4725654269362</c:v>
                </c:pt>
                <c:pt idx="516" formatCode="General">
                  <c:v>1116.5358358513104</c:v>
                </c:pt>
                <c:pt idx="517" formatCode="General">
                  <c:v>1115.5278333731915</c:v>
                </c:pt>
                <c:pt idx="518" formatCode="General">
                  <c:v>1114.9169227803923</c:v>
                </c:pt>
                <c:pt idx="519" formatCode="General">
                  <c:v>1114.1583754609999</c:v>
                </c:pt>
                <c:pt idx="520" formatCode="General">
                  <c:v>1113.1045546884209</c:v>
                </c:pt>
                <c:pt idx="521" formatCode="General">
                  <c:v>1112.1474614263686</c:v>
                </c:pt>
                <c:pt idx="522" formatCode="General">
                  <c:v>1111.0020040648699</c:v>
                </c:pt>
                <c:pt idx="523" formatCode="General">
                  <c:v>1110.3554570208239</c:v>
                </c:pt>
                <c:pt idx="524" formatCode="General">
                  <c:v>1108.6194527529524</c:v>
                </c:pt>
                <c:pt idx="525" formatCode="General">
                  <c:v>1107.8965418848068</c:v>
                </c:pt>
                <c:pt idx="526" formatCode="General">
                  <c:v>1106.8478120338343</c:v>
                </c:pt>
                <c:pt idx="527" formatCode="General">
                  <c:v>1105.3816266111162</c:v>
                </c:pt>
                <c:pt idx="528" formatCode="General">
                  <c:v>1104.6892612726101</c:v>
                </c:pt>
                <c:pt idx="529" formatCode="General">
                  <c:v>1104.0579869933842</c:v>
                </c:pt>
                <c:pt idx="530" formatCode="General">
                  <c:v>1102.3474373335459</c:v>
                </c:pt>
                <c:pt idx="531" formatCode="General">
                  <c:v>1101.9350726834064</c:v>
                </c:pt>
                <c:pt idx="532" formatCode="General">
                  <c:v>1100.5401601631813</c:v>
                </c:pt>
                <c:pt idx="533" formatCode="General">
                  <c:v>1099.1910659374162</c:v>
                </c:pt>
                <c:pt idx="534" formatCode="General">
                  <c:v>1098.6667010119302</c:v>
                </c:pt>
                <c:pt idx="535" formatCode="General">
                  <c:v>1097.4856071991846</c:v>
                </c:pt>
                <c:pt idx="536" formatCode="General">
                  <c:v>1096.3096043080461</c:v>
                </c:pt>
                <c:pt idx="537" formatCode="General">
                  <c:v>1095.4797840861602</c:v>
                </c:pt>
                <c:pt idx="538" formatCode="General">
                  <c:v>1094.9706919254941</c:v>
                </c:pt>
                <c:pt idx="539" formatCode="General">
                  <c:v>1093.7997799559619</c:v>
                </c:pt>
                <c:pt idx="540" formatCode="General">
                  <c:v>1092.8681413019431</c:v>
                </c:pt>
                <c:pt idx="541" formatCode="General">
                  <c:v>1091.8245023725774</c:v>
                </c:pt>
                <c:pt idx="542" formatCode="General">
                  <c:v>1089.8186792595529</c:v>
                </c:pt>
                <c:pt idx="543" formatCode="General">
                  <c:v>1089.3146780204936</c:v>
                </c:pt>
                <c:pt idx="544" formatCode="General">
                  <c:v>1088.495039641821</c:v>
                </c:pt>
                <c:pt idx="545" formatCode="General">
                  <c:v>1087.0441269839225</c:v>
                </c:pt>
                <c:pt idx="546" formatCode="General">
                  <c:v>1085.7713965822572</c:v>
                </c:pt>
                <c:pt idx="547" formatCode="General">
                  <c:v>1085.1401223030314</c:v>
                </c:pt>
                <c:pt idx="548" formatCode="General">
                  <c:v>1084.1575744329457</c:v>
                </c:pt>
                <c:pt idx="549" formatCode="General">
                  <c:v>1083.0782990523337</c:v>
                </c:pt>
                <c:pt idx="550" formatCode="General">
                  <c:v>1082.3095698897278</c:v>
                </c:pt>
                <c:pt idx="551" formatCode="General">
                  <c:v>1080.5277473273964</c:v>
                </c:pt>
                <c:pt idx="552" formatCode="General">
                  <c:v>1079.3975627307177</c:v>
                </c:pt>
                <c:pt idx="553" formatCode="General">
                  <c:v>1078.4964696063387</c:v>
                </c:pt>
                <c:pt idx="554" formatCode="General">
                  <c:v>1076.8928293002402</c:v>
                </c:pt>
                <c:pt idx="555" formatCode="General">
                  <c:v>1076.1139182944212</c:v>
                </c:pt>
                <c:pt idx="556" formatCode="General">
                  <c:v>1074.795369598296</c:v>
                </c:pt>
                <c:pt idx="557" formatCode="General">
                  <c:v>1074.1691862406765</c:v>
                </c:pt>
                <c:pt idx="558" formatCode="General">
                  <c:v>1072.4891821104786</c:v>
                </c:pt>
                <c:pt idx="559" formatCode="General">
                  <c:v>1071.6797255750193</c:v>
                </c:pt>
                <c:pt idx="560" formatCode="General">
                  <c:v>1070.5088136054874</c:v>
                </c:pt>
                <c:pt idx="561" formatCode="General">
                  <c:v>1069.2157195173954</c:v>
                </c:pt>
                <c:pt idx="562" formatCode="General">
                  <c:v>1067.8564434484169</c:v>
                </c:pt>
                <c:pt idx="563" formatCode="General">
                  <c:v>1066.5175310658651</c:v>
                </c:pt>
                <c:pt idx="564" formatCode="General">
                  <c:v>1065.6113470198793</c:v>
                </c:pt>
                <c:pt idx="565" formatCode="General">
                  <c:v>1064.3335256966075</c:v>
                </c:pt>
                <c:pt idx="566" formatCode="General">
                  <c:v>1063.4120688858018</c:v>
                </c:pt>
                <c:pt idx="567" formatCode="General">
                  <c:v>1062.2920661323362</c:v>
                </c:pt>
                <c:pt idx="568" formatCode="General">
                  <c:v>1060.8564262392579</c:v>
                </c:pt>
                <c:pt idx="569" formatCode="General">
                  <c:v>1058.9829670880067</c:v>
                </c:pt>
                <c:pt idx="570" formatCode="General">
                  <c:v>1057.5116907436816</c:v>
                </c:pt>
                <c:pt idx="571" formatCode="General">
                  <c:v>1056.5596884032359</c:v>
                </c:pt>
                <c:pt idx="572" formatCode="General">
                  <c:v>1055.7655046325967</c:v>
                </c:pt>
                <c:pt idx="573" formatCode="General">
                  <c:v>1054.9916845483842</c:v>
                </c:pt>
                <c:pt idx="574" formatCode="General">
                  <c:v>1053.8920454813453</c:v>
                </c:pt>
                <c:pt idx="575" formatCode="General">
                  <c:v>1051.7844039361878</c:v>
                </c:pt>
                <c:pt idx="576" formatCode="General">
                  <c:v>1050.6236738098689</c:v>
                </c:pt>
                <c:pt idx="577" formatCode="General">
                  <c:v>1049.2898523489239</c:v>
                </c:pt>
                <c:pt idx="578" formatCode="General">
                  <c:v>1048.0934857713585</c:v>
                </c:pt>
                <c:pt idx="579" formatCode="General">
                  <c:v>1046.8563918209397</c:v>
                </c:pt>
                <c:pt idx="580" formatCode="General">
                  <c:v>1045.4614793007145</c:v>
                </c:pt>
                <c:pt idx="581" formatCode="General">
                  <c:v>1043.5727473846434</c:v>
                </c:pt>
                <c:pt idx="582" formatCode="General">
                  <c:v>1042.585108592951</c:v>
                </c:pt>
                <c:pt idx="583" formatCode="General">
                  <c:v>1041.6483790173254</c:v>
                </c:pt>
                <c:pt idx="584" formatCode="General">
                  <c:v>1039.9683748871273</c:v>
                </c:pt>
                <c:pt idx="585" formatCode="General">
                  <c:v>1038.7109172502819</c:v>
                </c:pt>
                <c:pt idx="586" formatCode="General">
                  <c:v>1037.4890960646833</c:v>
                </c:pt>
                <c:pt idx="587" formatCode="General">
                  <c:v>1034.953817104566</c:v>
                </c:pt>
                <c:pt idx="588" formatCode="General">
                  <c:v>1034.022178450547</c:v>
                </c:pt>
                <c:pt idx="589" formatCode="General">
                  <c:v>1031.9959916510959</c:v>
                </c:pt>
                <c:pt idx="590" formatCode="General">
                  <c:v>1030.9778073297637</c:v>
                </c:pt>
                <c:pt idx="591" formatCode="General">
                  <c:v>1028.26943703502</c:v>
                </c:pt>
                <c:pt idx="592" formatCode="General">
                  <c:v>1025.8665220366761</c:v>
                </c:pt>
                <c:pt idx="593" formatCode="General">
                  <c:v>1021.6868753976072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A187-407F-AB71-C956BBA56614}"/>
            </c:ext>
          </c:extLst>
        </c:ser>
        <c:ser>
          <c:idx val="11"/>
          <c:order val="11"/>
          <c:tx>
            <c:strRef>
              <c:f>'46NTBF'!$B$2</c:f>
              <c:strCache>
                <c:ptCount val="1"/>
                <c:pt idx="0">
                  <c:v>AWA_4_12_Rz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'46NTBF'!$H$22:$H$644</c:f>
              <c:numCache>
                <c:formatCode>0.000</c:formatCode>
                <c:ptCount val="623"/>
                <c:pt idx="0">
                  <c:v>3.8340041595328665E-5</c:v>
                </c:pt>
                <c:pt idx="1">
                  <c:v>3.3446881595328665E-5</c:v>
                </c:pt>
                <c:pt idx="2">
                  <c:v>3.4773077595328668E-5</c:v>
                </c:pt>
                <c:pt idx="3">
                  <c:v>3.458548959532867E-5</c:v>
                </c:pt>
                <c:pt idx="4">
                  <c:v>4.6836681595328663E-5</c:v>
                </c:pt>
                <c:pt idx="5">
                  <c:v>7.5606881595328675E-5</c:v>
                </c:pt>
                <c:pt idx="6">
                  <c:v>1.1055204159532867E-4</c:v>
                </c:pt>
                <c:pt idx="7">
                  <c:v>1.4598724159532866E-4</c:v>
                </c:pt>
                <c:pt idx="8">
                  <c:v>1.7669884159532867E-4</c:v>
                </c:pt>
                <c:pt idx="9">
                  <c:v>2.1839244159532867E-4</c:v>
                </c:pt>
                <c:pt idx="10">
                  <c:v>2.493328415953287E-4</c:v>
                </c:pt>
                <c:pt idx="11">
                  <c:v>2.9084684159532868E-4</c:v>
                </c:pt>
                <c:pt idx="12">
                  <c:v>3.1989324159532867E-4</c:v>
                </c:pt>
                <c:pt idx="13">
                  <c:v>3.6046124159532867E-4</c:v>
                </c:pt>
                <c:pt idx="14">
                  <c:v>3.9583644159532866E-4</c:v>
                </c:pt>
                <c:pt idx="15">
                  <c:v>4.3361124159532868E-4</c:v>
                </c:pt>
                <c:pt idx="16">
                  <c:v>4.7458804159532865E-4</c:v>
                </c:pt>
                <c:pt idx="17">
                  <c:v>5.2270404159532866E-4</c:v>
                </c:pt>
                <c:pt idx="18">
                  <c:v>5.6282404159532871E-4</c:v>
                </c:pt>
                <c:pt idx="19">
                  <c:v>6.0996404159532869E-4</c:v>
                </c:pt>
                <c:pt idx="20">
                  <c:v>6.5817204159532858E-4</c:v>
                </c:pt>
                <c:pt idx="21">
                  <c:v>6.9803204159532865E-4</c:v>
                </c:pt>
                <c:pt idx="22">
                  <c:v>7.3809604159532857E-4</c:v>
                </c:pt>
                <c:pt idx="23">
                  <c:v>7.8076404159532862E-4</c:v>
                </c:pt>
                <c:pt idx="24">
                  <c:v>8.2344004159532857E-4</c:v>
                </c:pt>
                <c:pt idx="25">
                  <c:v>8.6992004159532857E-4</c:v>
                </c:pt>
                <c:pt idx="26">
                  <c:v>9.2554004159532851E-4</c:v>
                </c:pt>
                <c:pt idx="27">
                  <c:v>9.570000415953287E-4</c:v>
                </c:pt>
                <c:pt idx="28">
                  <c:v>1.0135680415953286E-3</c:v>
                </c:pt>
                <c:pt idx="29">
                  <c:v>1.0562240415953287E-3</c:v>
                </c:pt>
                <c:pt idx="30">
                  <c:v>1.1094520415953287E-3</c:v>
                </c:pt>
                <c:pt idx="31">
                  <c:v>1.1497840415953286E-3</c:v>
                </c:pt>
                <c:pt idx="32">
                  <c:v>1.1941680415953285E-3</c:v>
                </c:pt>
                <c:pt idx="33">
                  <c:v>1.2365240415953287E-3</c:v>
                </c:pt>
                <c:pt idx="34">
                  <c:v>1.2837040415953288E-3</c:v>
                </c:pt>
                <c:pt idx="35">
                  <c:v>1.3327400415953285E-3</c:v>
                </c:pt>
                <c:pt idx="36">
                  <c:v>1.3885800415953287E-3</c:v>
                </c:pt>
                <c:pt idx="37">
                  <c:v>1.4294720415953285E-3</c:v>
                </c:pt>
                <c:pt idx="38">
                  <c:v>1.4799640415953286E-3</c:v>
                </c:pt>
                <c:pt idx="39">
                  <c:v>1.5225800415953287E-3</c:v>
                </c:pt>
                <c:pt idx="40">
                  <c:v>1.5796320415953286E-3</c:v>
                </c:pt>
                <c:pt idx="41">
                  <c:v>1.6250760415953286E-3</c:v>
                </c:pt>
                <c:pt idx="42">
                  <c:v>1.6713960415953286E-3</c:v>
                </c:pt>
                <c:pt idx="43">
                  <c:v>1.7211600415953285E-3</c:v>
                </c:pt>
                <c:pt idx="44">
                  <c:v>1.7743760415953286E-3</c:v>
                </c:pt>
                <c:pt idx="45">
                  <c:v>1.8263600415953285E-3</c:v>
                </c:pt>
                <c:pt idx="46">
                  <c:v>1.8728120415953287E-3</c:v>
                </c:pt>
                <c:pt idx="47">
                  <c:v>1.9258480415953285E-3</c:v>
                </c:pt>
                <c:pt idx="48">
                  <c:v>1.9829800415953284E-3</c:v>
                </c:pt>
                <c:pt idx="49">
                  <c:v>2.0264720415953284E-3</c:v>
                </c:pt>
                <c:pt idx="50">
                  <c:v>2.0743080415953287E-3</c:v>
                </c:pt>
                <c:pt idx="51">
                  <c:v>2.1231920415953286E-3</c:v>
                </c:pt>
                <c:pt idx="52">
                  <c:v>2.1706720415953285E-3</c:v>
                </c:pt>
                <c:pt idx="53">
                  <c:v>2.2251920415953287E-3</c:v>
                </c:pt>
                <c:pt idx="54">
                  <c:v>2.2786120415953289E-3</c:v>
                </c:pt>
                <c:pt idx="55">
                  <c:v>2.3366920415953283E-3</c:v>
                </c:pt>
                <c:pt idx="56">
                  <c:v>2.3807640415953284E-3</c:v>
                </c:pt>
                <c:pt idx="57">
                  <c:v>2.4346760415953285E-3</c:v>
                </c:pt>
                <c:pt idx="58">
                  <c:v>2.4771680415953288E-3</c:v>
                </c:pt>
                <c:pt idx="59">
                  <c:v>2.5341160415953291E-3</c:v>
                </c:pt>
                <c:pt idx="60">
                  <c:v>2.5785080415953289E-3</c:v>
                </c:pt>
                <c:pt idx="61">
                  <c:v>2.6279640415953287E-3</c:v>
                </c:pt>
                <c:pt idx="62">
                  <c:v>2.6893360415953288E-3</c:v>
                </c:pt>
                <c:pt idx="63">
                  <c:v>2.739172041595329E-3</c:v>
                </c:pt>
                <c:pt idx="64">
                  <c:v>2.7860080415953287E-3</c:v>
                </c:pt>
                <c:pt idx="65">
                  <c:v>2.8336440415953289E-3</c:v>
                </c:pt>
                <c:pt idx="66">
                  <c:v>2.8809320415953289E-3</c:v>
                </c:pt>
                <c:pt idx="67">
                  <c:v>2.932616041595329E-3</c:v>
                </c:pt>
                <c:pt idx="68">
                  <c:v>2.9847160415953288E-3</c:v>
                </c:pt>
                <c:pt idx="69">
                  <c:v>3.0371360415953289E-3</c:v>
                </c:pt>
                <c:pt idx="70">
                  <c:v>3.0845920415953289E-3</c:v>
                </c:pt>
                <c:pt idx="71">
                  <c:v>3.1381040415953288E-3</c:v>
                </c:pt>
                <c:pt idx="72">
                  <c:v>3.1824800415953293E-3</c:v>
                </c:pt>
                <c:pt idx="73">
                  <c:v>3.2381640415953287E-3</c:v>
                </c:pt>
                <c:pt idx="74">
                  <c:v>3.2874120415953292E-3</c:v>
                </c:pt>
                <c:pt idx="75">
                  <c:v>3.3420320415953287E-3</c:v>
                </c:pt>
                <c:pt idx="76">
                  <c:v>3.3847960415953286E-3</c:v>
                </c:pt>
                <c:pt idx="77">
                  <c:v>3.4316320415953287E-3</c:v>
                </c:pt>
                <c:pt idx="78">
                  <c:v>3.4918400415953287E-3</c:v>
                </c:pt>
                <c:pt idx="79">
                  <c:v>3.5399080415953288E-3</c:v>
                </c:pt>
                <c:pt idx="80">
                  <c:v>3.5844680415953291E-3</c:v>
                </c:pt>
                <c:pt idx="81">
                  <c:v>3.638528041595329E-3</c:v>
                </c:pt>
                <c:pt idx="82">
                  <c:v>3.6890720415953286E-3</c:v>
                </c:pt>
                <c:pt idx="83">
                  <c:v>3.7385320415953289E-3</c:v>
                </c:pt>
                <c:pt idx="84">
                  <c:v>3.7900360415953288E-3</c:v>
                </c:pt>
                <c:pt idx="85">
                  <c:v>3.8342600415953287E-3</c:v>
                </c:pt>
                <c:pt idx="86">
                  <c:v>3.8830760415953292E-3</c:v>
                </c:pt>
                <c:pt idx="87">
                  <c:v>3.9306600415953295E-3</c:v>
                </c:pt>
                <c:pt idx="88">
                  <c:v>3.9838240415953291E-3</c:v>
                </c:pt>
                <c:pt idx="89">
                  <c:v>4.0285960415953285E-3</c:v>
                </c:pt>
                <c:pt idx="90">
                  <c:v>4.0801800415953288E-3</c:v>
                </c:pt>
                <c:pt idx="91">
                  <c:v>4.1307000415953289E-3</c:v>
                </c:pt>
                <c:pt idx="92">
                  <c:v>4.1838600415953289E-3</c:v>
                </c:pt>
                <c:pt idx="93">
                  <c:v>4.2419400415953292E-3</c:v>
                </c:pt>
                <c:pt idx="94">
                  <c:v>4.289740041595329E-3</c:v>
                </c:pt>
                <c:pt idx="95">
                  <c:v>4.3359000415953289E-3</c:v>
                </c:pt>
                <c:pt idx="96">
                  <c:v>4.3916600415953291E-3</c:v>
                </c:pt>
                <c:pt idx="97">
                  <c:v>4.434180041595329E-3</c:v>
                </c:pt>
                <c:pt idx="98">
                  <c:v>4.4894600415953285E-3</c:v>
                </c:pt>
                <c:pt idx="99">
                  <c:v>4.5476200415953292E-3</c:v>
                </c:pt>
                <c:pt idx="100">
                  <c:v>4.6053800415953288E-3</c:v>
                </c:pt>
                <c:pt idx="101">
                  <c:v>4.6740600415953286E-3</c:v>
                </c:pt>
                <c:pt idx="102">
                  <c:v>4.7355000415953289E-3</c:v>
                </c:pt>
                <c:pt idx="103">
                  <c:v>4.8024200415953287E-3</c:v>
                </c:pt>
                <c:pt idx="104">
                  <c:v>4.8827800415953285E-3</c:v>
                </c:pt>
                <c:pt idx="105">
                  <c:v>4.9659800415953288E-3</c:v>
                </c:pt>
                <c:pt idx="106">
                  <c:v>5.0654200415953289E-3</c:v>
                </c:pt>
                <c:pt idx="107">
                  <c:v>5.1443000415953288E-3</c:v>
                </c:pt>
                <c:pt idx="108">
                  <c:v>5.2333000415953276E-3</c:v>
                </c:pt>
                <c:pt idx="109">
                  <c:v>5.3499000415953282E-3</c:v>
                </c:pt>
                <c:pt idx="110">
                  <c:v>5.4562600415953288E-3</c:v>
                </c:pt>
                <c:pt idx="111">
                  <c:v>5.5700200415953281E-3</c:v>
                </c:pt>
                <c:pt idx="112">
                  <c:v>5.689500041595328E-3</c:v>
                </c:pt>
                <c:pt idx="113">
                  <c:v>5.8065000415953279E-3</c:v>
                </c:pt>
                <c:pt idx="114">
                  <c:v>5.9290600415953286E-3</c:v>
                </c:pt>
                <c:pt idx="115">
                  <c:v>6.0665400415953284E-3</c:v>
                </c:pt>
                <c:pt idx="116">
                  <c:v>6.2010200415953285E-3</c:v>
                </c:pt>
                <c:pt idx="117">
                  <c:v>6.320580041595328E-3</c:v>
                </c:pt>
                <c:pt idx="118">
                  <c:v>6.4772600415953282E-3</c:v>
                </c:pt>
                <c:pt idx="119">
                  <c:v>6.603620041595328E-3</c:v>
                </c:pt>
                <c:pt idx="120">
                  <c:v>6.7619000415953283E-3</c:v>
                </c:pt>
                <c:pt idx="121">
                  <c:v>6.9290200415953289E-3</c:v>
                </c:pt>
                <c:pt idx="122">
                  <c:v>7.0902600415953289E-3</c:v>
                </c:pt>
                <c:pt idx="123">
                  <c:v>7.2401800415953285E-3</c:v>
                </c:pt>
                <c:pt idx="124">
                  <c:v>7.3951000415953287E-3</c:v>
                </c:pt>
                <c:pt idx="125">
                  <c:v>7.5607400415953286E-3</c:v>
                </c:pt>
                <c:pt idx="126">
                  <c:v>7.6954600415953282E-3</c:v>
                </c:pt>
                <c:pt idx="127">
                  <c:v>7.855420041595328E-3</c:v>
                </c:pt>
                <c:pt idx="128">
                  <c:v>8.0087800415953279E-3</c:v>
                </c:pt>
                <c:pt idx="129">
                  <c:v>8.1772200415953285E-3</c:v>
                </c:pt>
                <c:pt idx="130">
                  <c:v>8.3609000415953288E-3</c:v>
                </c:pt>
                <c:pt idx="131">
                  <c:v>8.5148200415953272E-3</c:v>
                </c:pt>
                <c:pt idx="132">
                  <c:v>8.6796600415953284E-3</c:v>
                </c:pt>
                <c:pt idx="133">
                  <c:v>8.8534200415953286E-3</c:v>
                </c:pt>
                <c:pt idx="134">
                  <c:v>9.0142600415953275E-3</c:v>
                </c:pt>
                <c:pt idx="135">
                  <c:v>9.1826200415953286E-3</c:v>
                </c:pt>
                <c:pt idx="136">
                  <c:v>9.3563800415953288E-3</c:v>
                </c:pt>
                <c:pt idx="137">
                  <c:v>9.5430600415953287E-3</c:v>
                </c:pt>
                <c:pt idx="138">
                  <c:v>9.7179800415953289E-3</c:v>
                </c:pt>
                <c:pt idx="139">
                  <c:v>9.8972600415953276E-3</c:v>
                </c:pt>
                <c:pt idx="140">
                  <c:v>1.0065780041595329E-2</c:v>
                </c:pt>
                <c:pt idx="141">
                  <c:v>1.0257380041595328E-2</c:v>
                </c:pt>
                <c:pt idx="142">
                  <c:v>1.0453900041595328E-2</c:v>
                </c:pt>
                <c:pt idx="143">
                  <c:v>1.0639940041595328E-2</c:v>
                </c:pt>
                <c:pt idx="144">
                  <c:v>1.0842420041595328E-2</c:v>
                </c:pt>
                <c:pt idx="145">
                  <c:v>1.1015820041595327E-2</c:v>
                </c:pt>
                <c:pt idx="146">
                  <c:v>1.1195940041595329E-2</c:v>
                </c:pt>
                <c:pt idx="147">
                  <c:v>1.1378860041595329E-2</c:v>
                </c:pt>
                <c:pt idx="148">
                  <c:v>1.1560900041595329E-2</c:v>
                </c:pt>
                <c:pt idx="149">
                  <c:v>1.176898004159533E-2</c:v>
                </c:pt>
                <c:pt idx="150">
                  <c:v>1.1939580041595328E-2</c:v>
                </c:pt>
                <c:pt idx="151">
                  <c:v>1.2147980041595327E-2</c:v>
                </c:pt>
                <c:pt idx="152">
                  <c:v>1.2350100041595329E-2</c:v>
                </c:pt>
                <c:pt idx="153">
                  <c:v>1.2522500041595329E-2</c:v>
                </c:pt>
                <c:pt idx="154">
                  <c:v>1.2706540041595328E-2</c:v>
                </c:pt>
                <c:pt idx="155">
                  <c:v>1.2900580041595328E-2</c:v>
                </c:pt>
                <c:pt idx="156">
                  <c:v>1.3102300041595327E-2</c:v>
                </c:pt>
                <c:pt idx="157">
                  <c:v>1.3300700041595328E-2</c:v>
                </c:pt>
                <c:pt idx="158">
                  <c:v>1.349354004159533E-2</c:v>
                </c:pt>
                <c:pt idx="159">
                  <c:v>1.3685620041595327E-2</c:v>
                </c:pt>
                <c:pt idx="160">
                  <c:v>1.3871740041595328E-2</c:v>
                </c:pt>
                <c:pt idx="161">
                  <c:v>1.4065220041595328E-2</c:v>
                </c:pt>
                <c:pt idx="162">
                  <c:v>1.425970004159533E-2</c:v>
                </c:pt>
                <c:pt idx="163">
                  <c:v>1.4444700041595329E-2</c:v>
                </c:pt>
                <c:pt idx="164">
                  <c:v>1.4625420041595328E-2</c:v>
                </c:pt>
                <c:pt idx="165">
                  <c:v>1.4851100041595329E-2</c:v>
                </c:pt>
                <c:pt idx="166">
                  <c:v>1.5073180041595328E-2</c:v>
                </c:pt>
                <c:pt idx="167">
                  <c:v>1.5250940041595329E-2</c:v>
                </c:pt>
                <c:pt idx="168">
                  <c:v>1.5455100041595329E-2</c:v>
                </c:pt>
                <c:pt idx="169">
                  <c:v>1.5648100041595326E-2</c:v>
                </c:pt>
                <c:pt idx="170">
                  <c:v>1.5861660041595328E-2</c:v>
                </c:pt>
                <c:pt idx="171">
                  <c:v>1.606806004159533E-2</c:v>
                </c:pt>
                <c:pt idx="172">
                  <c:v>1.6266580041595327E-2</c:v>
                </c:pt>
                <c:pt idx="173">
                  <c:v>1.6460140041595329E-2</c:v>
                </c:pt>
                <c:pt idx="174">
                  <c:v>1.6658340041595329E-2</c:v>
                </c:pt>
                <c:pt idx="175">
                  <c:v>1.6849980041595328E-2</c:v>
                </c:pt>
                <c:pt idx="176">
                  <c:v>1.7043300041595329E-2</c:v>
                </c:pt>
                <c:pt idx="177">
                  <c:v>1.7249540041595329E-2</c:v>
                </c:pt>
                <c:pt idx="178">
                  <c:v>1.7456420041595328E-2</c:v>
                </c:pt>
                <c:pt idx="179">
                  <c:v>1.7646660041595329E-2</c:v>
                </c:pt>
                <c:pt idx="180">
                  <c:v>1.7860380041595326E-2</c:v>
                </c:pt>
                <c:pt idx="181">
                  <c:v>1.8077940041595329E-2</c:v>
                </c:pt>
                <c:pt idx="182">
                  <c:v>1.8277860041595328E-2</c:v>
                </c:pt>
                <c:pt idx="183">
                  <c:v>1.8480020041595328E-2</c:v>
                </c:pt>
                <c:pt idx="184">
                  <c:v>1.8664940041595329E-2</c:v>
                </c:pt>
                <c:pt idx="185">
                  <c:v>1.8886580041595328E-2</c:v>
                </c:pt>
                <c:pt idx="186">
                  <c:v>1.9078580041595329E-2</c:v>
                </c:pt>
                <c:pt idx="187">
                  <c:v>1.9265740041595328E-2</c:v>
                </c:pt>
                <c:pt idx="188">
                  <c:v>1.9471260041595329E-2</c:v>
                </c:pt>
                <c:pt idx="189">
                  <c:v>1.9667140041595327E-2</c:v>
                </c:pt>
                <c:pt idx="190">
                  <c:v>1.9865100041595328E-2</c:v>
                </c:pt>
                <c:pt idx="191">
                  <c:v>2.005758004159533E-2</c:v>
                </c:pt>
                <c:pt idx="192">
                  <c:v>2.0281060041595328E-2</c:v>
                </c:pt>
                <c:pt idx="193">
                  <c:v>2.0503700041595331E-2</c:v>
                </c:pt>
                <c:pt idx="194">
                  <c:v>2.0699900041595328E-2</c:v>
                </c:pt>
                <c:pt idx="195">
                  <c:v>2.092154004159533E-2</c:v>
                </c:pt>
                <c:pt idx="196">
                  <c:v>2.1134540041595332E-2</c:v>
                </c:pt>
                <c:pt idx="197">
                  <c:v>2.1322460041595329E-2</c:v>
                </c:pt>
                <c:pt idx="198">
                  <c:v>2.152042004159533E-2</c:v>
                </c:pt>
                <c:pt idx="199">
                  <c:v>2.172958004159533E-2</c:v>
                </c:pt>
                <c:pt idx="200">
                  <c:v>2.1950220041595331E-2</c:v>
                </c:pt>
                <c:pt idx="201">
                  <c:v>2.2145900041595331E-2</c:v>
                </c:pt>
                <c:pt idx="202">
                  <c:v>2.236626004159533E-2</c:v>
                </c:pt>
                <c:pt idx="203">
                  <c:v>2.2560140041595331E-2</c:v>
                </c:pt>
                <c:pt idx="204">
                  <c:v>2.2757460041595332E-2</c:v>
                </c:pt>
                <c:pt idx="205">
                  <c:v>2.2974180041595332E-2</c:v>
                </c:pt>
                <c:pt idx="206">
                  <c:v>2.3169820041595332E-2</c:v>
                </c:pt>
                <c:pt idx="207">
                  <c:v>2.3358500041595329E-2</c:v>
                </c:pt>
                <c:pt idx="208">
                  <c:v>2.3549060041595328E-2</c:v>
                </c:pt>
                <c:pt idx="209">
                  <c:v>2.3750860041595333E-2</c:v>
                </c:pt>
                <c:pt idx="210">
                  <c:v>2.394890004159533E-2</c:v>
                </c:pt>
                <c:pt idx="211">
                  <c:v>2.4134180041595333E-2</c:v>
                </c:pt>
                <c:pt idx="212">
                  <c:v>2.4329060041595331E-2</c:v>
                </c:pt>
                <c:pt idx="213">
                  <c:v>2.4535220041595331E-2</c:v>
                </c:pt>
                <c:pt idx="214">
                  <c:v>2.475750004159533E-2</c:v>
                </c:pt>
                <c:pt idx="215">
                  <c:v>2.4968020041595328E-2</c:v>
                </c:pt>
                <c:pt idx="216">
                  <c:v>2.5162260041595334E-2</c:v>
                </c:pt>
                <c:pt idx="217">
                  <c:v>2.538962004159533E-2</c:v>
                </c:pt>
                <c:pt idx="218">
                  <c:v>2.5591980041595332E-2</c:v>
                </c:pt>
                <c:pt idx="219">
                  <c:v>2.5810940041595329E-2</c:v>
                </c:pt>
                <c:pt idx="220">
                  <c:v>2.6020740041595332E-2</c:v>
                </c:pt>
                <c:pt idx="221">
                  <c:v>2.6209420041595332E-2</c:v>
                </c:pt>
                <c:pt idx="222">
                  <c:v>2.6415580041595329E-2</c:v>
                </c:pt>
                <c:pt idx="223">
                  <c:v>2.6607420041595331E-2</c:v>
                </c:pt>
                <c:pt idx="224">
                  <c:v>2.6815900041595331E-2</c:v>
                </c:pt>
                <c:pt idx="225">
                  <c:v>2.7011980041595329E-2</c:v>
                </c:pt>
                <c:pt idx="226">
                  <c:v>2.7220020041595329E-2</c:v>
                </c:pt>
                <c:pt idx="227">
                  <c:v>2.7447220041595329E-2</c:v>
                </c:pt>
                <c:pt idx="228">
                  <c:v>2.763294004159533E-2</c:v>
                </c:pt>
                <c:pt idx="229">
                  <c:v>2.7848740041595332E-2</c:v>
                </c:pt>
                <c:pt idx="230">
                  <c:v>2.8069020041595331E-2</c:v>
                </c:pt>
                <c:pt idx="231">
                  <c:v>2.828018004159533E-2</c:v>
                </c:pt>
                <c:pt idx="232">
                  <c:v>2.8484540041595331E-2</c:v>
                </c:pt>
                <c:pt idx="233">
                  <c:v>2.868902004159533E-2</c:v>
                </c:pt>
                <c:pt idx="234">
                  <c:v>2.8905140041595331E-2</c:v>
                </c:pt>
                <c:pt idx="235">
                  <c:v>2.9114100041595332E-2</c:v>
                </c:pt>
                <c:pt idx="236">
                  <c:v>2.9335420041595332E-2</c:v>
                </c:pt>
                <c:pt idx="237">
                  <c:v>2.9530580041595332E-2</c:v>
                </c:pt>
                <c:pt idx="238">
                  <c:v>2.9759740041595331E-2</c:v>
                </c:pt>
                <c:pt idx="239">
                  <c:v>2.9969940041595332E-2</c:v>
                </c:pt>
                <c:pt idx="240">
                  <c:v>3.0193500041595329E-2</c:v>
                </c:pt>
                <c:pt idx="241">
                  <c:v>3.0385140041595329E-2</c:v>
                </c:pt>
                <c:pt idx="242">
                  <c:v>3.0601460041595332E-2</c:v>
                </c:pt>
                <c:pt idx="243">
                  <c:v>3.0817060041595332E-2</c:v>
                </c:pt>
                <c:pt idx="244">
                  <c:v>3.102994004159533E-2</c:v>
                </c:pt>
                <c:pt idx="245">
                  <c:v>3.1260380041595329E-2</c:v>
                </c:pt>
                <c:pt idx="246">
                  <c:v>3.1461460041595328E-2</c:v>
                </c:pt>
                <c:pt idx="247">
                  <c:v>3.1660140041595335E-2</c:v>
                </c:pt>
                <c:pt idx="248">
                  <c:v>3.1875020041595328E-2</c:v>
                </c:pt>
                <c:pt idx="249">
                  <c:v>3.2089900041595329E-2</c:v>
                </c:pt>
                <c:pt idx="250">
                  <c:v>3.2273420041595328E-2</c:v>
                </c:pt>
                <c:pt idx="251">
                  <c:v>3.248238004159533E-2</c:v>
                </c:pt>
                <c:pt idx="252">
                  <c:v>3.2705900041595327E-2</c:v>
                </c:pt>
                <c:pt idx="253">
                  <c:v>3.2922380041595332E-2</c:v>
                </c:pt>
                <c:pt idx="254">
                  <c:v>3.3148100041595331E-2</c:v>
                </c:pt>
                <c:pt idx="255">
                  <c:v>3.3345580041595331E-2</c:v>
                </c:pt>
                <c:pt idx="256">
                  <c:v>3.3562940041595331E-2</c:v>
                </c:pt>
                <c:pt idx="257">
                  <c:v>3.3765980041595332E-2</c:v>
                </c:pt>
                <c:pt idx="258">
                  <c:v>3.3998780041595331E-2</c:v>
                </c:pt>
                <c:pt idx="259">
                  <c:v>3.4217900041595334E-2</c:v>
                </c:pt>
                <c:pt idx="260">
                  <c:v>3.4414100041595327E-2</c:v>
                </c:pt>
                <c:pt idx="261">
                  <c:v>3.4614420041595331E-2</c:v>
                </c:pt>
                <c:pt idx="262">
                  <c:v>3.4815300041595332E-2</c:v>
                </c:pt>
                <c:pt idx="263">
                  <c:v>3.5051700041595329E-2</c:v>
                </c:pt>
                <c:pt idx="264">
                  <c:v>3.5255980041595331E-2</c:v>
                </c:pt>
                <c:pt idx="265">
                  <c:v>3.5465420041595336E-2</c:v>
                </c:pt>
                <c:pt idx="266">
                  <c:v>3.5716340041595331E-2</c:v>
                </c:pt>
                <c:pt idx="267">
                  <c:v>3.589634004159533E-2</c:v>
                </c:pt>
                <c:pt idx="268">
                  <c:v>3.612650004159533E-2</c:v>
                </c:pt>
                <c:pt idx="269">
                  <c:v>3.6351780041595332E-2</c:v>
                </c:pt>
                <c:pt idx="270">
                  <c:v>3.6573660041595325E-2</c:v>
                </c:pt>
                <c:pt idx="271">
                  <c:v>3.6782460041595327E-2</c:v>
                </c:pt>
                <c:pt idx="272">
                  <c:v>3.697590004159533E-2</c:v>
                </c:pt>
                <c:pt idx="273">
                  <c:v>3.7200460041595329E-2</c:v>
                </c:pt>
                <c:pt idx="274">
                  <c:v>3.7442540041595328E-2</c:v>
                </c:pt>
                <c:pt idx="275">
                  <c:v>3.7647020041595328E-2</c:v>
                </c:pt>
                <c:pt idx="276">
                  <c:v>3.7855460041595332E-2</c:v>
                </c:pt>
                <c:pt idx="277">
                  <c:v>3.805562004159533E-2</c:v>
                </c:pt>
                <c:pt idx="278">
                  <c:v>3.8257260041595333E-2</c:v>
                </c:pt>
                <c:pt idx="279">
                  <c:v>3.8492940041595335E-2</c:v>
                </c:pt>
                <c:pt idx="280">
                  <c:v>3.8696060041595336E-2</c:v>
                </c:pt>
                <c:pt idx="281">
                  <c:v>3.8907460041595329E-2</c:v>
                </c:pt>
                <c:pt idx="282">
                  <c:v>3.9106540041595333E-2</c:v>
                </c:pt>
                <c:pt idx="283">
                  <c:v>3.9328820041595332E-2</c:v>
                </c:pt>
                <c:pt idx="284">
                  <c:v>3.9530620041595334E-2</c:v>
                </c:pt>
                <c:pt idx="285">
                  <c:v>3.9736140041595334E-2</c:v>
                </c:pt>
                <c:pt idx="286">
                  <c:v>3.9948580041595329E-2</c:v>
                </c:pt>
                <c:pt idx="287">
                  <c:v>4.014474004159533E-2</c:v>
                </c:pt>
                <c:pt idx="288">
                  <c:v>4.0358740041595328E-2</c:v>
                </c:pt>
                <c:pt idx="289">
                  <c:v>4.0602340041595325E-2</c:v>
                </c:pt>
                <c:pt idx="290">
                  <c:v>4.0816340041595324E-2</c:v>
                </c:pt>
                <c:pt idx="291">
                  <c:v>4.101754004159533E-2</c:v>
                </c:pt>
                <c:pt idx="292">
                  <c:v>4.1247140041595326E-2</c:v>
                </c:pt>
                <c:pt idx="293">
                  <c:v>4.1457140041595321E-2</c:v>
                </c:pt>
                <c:pt idx="294">
                  <c:v>4.1660740041595326E-2</c:v>
                </c:pt>
                <c:pt idx="295">
                  <c:v>4.1883940041595326E-2</c:v>
                </c:pt>
                <c:pt idx="296">
                  <c:v>4.2088340041595326E-2</c:v>
                </c:pt>
                <c:pt idx="297">
                  <c:v>4.2316740041595323E-2</c:v>
                </c:pt>
                <c:pt idx="298">
                  <c:v>4.2520740041595326E-2</c:v>
                </c:pt>
                <c:pt idx="299">
                  <c:v>4.2746340041595332E-2</c:v>
                </c:pt>
                <c:pt idx="300">
                  <c:v>4.2964740041595319E-2</c:v>
                </c:pt>
                <c:pt idx="301">
                  <c:v>4.3171140041595321E-2</c:v>
                </c:pt>
                <c:pt idx="302">
                  <c:v>4.3391540041595331E-2</c:v>
                </c:pt>
                <c:pt idx="303">
                  <c:v>4.3615140041595328E-2</c:v>
                </c:pt>
                <c:pt idx="304">
                  <c:v>4.3830740041595331E-2</c:v>
                </c:pt>
                <c:pt idx="305">
                  <c:v>4.4027940041595326E-2</c:v>
                </c:pt>
                <c:pt idx="306">
                  <c:v>4.4249140041595324E-2</c:v>
                </c:pt>
                <c:pt idx="307">
                  <c:v>4.4467540041595324E-2</c:v>
                </c:pt>
                <c:pt idx="308">
                  <c:v>4.4704740041595324E-2</c:v>
                </c:pt>
                <c:pt idx="309">
                  <c:v>4.4923140041595325E-2</c:v>
                </c:pt>
                <c:pt idx="310">
                  <c:v>4.5135940041595324E-2</c:v>
                </c:pt>
                <c:pt idx="311">
                  <c:v>4.5358740041595326E-2</c:v>
                </c:pt>
                <c:pt idx="312">
                  <c:v>4.5562740041595322E-2</c:v>
                </c:pt>
                <c:pt idx="313">
                  <c:v>4.5794740041595325E-2</c:v>
                </c:pt>
                <c:pt idx="314">
                  <c:v>4.6009140041595328E-2</c:v>
                </c:pt>
                <c:pt idx="315">
                  <c:v>4.6234740041595328E-2</c:v>
                </c:pt>
                <c:pt idx="316">
                  <c:v>4.6445940041595329E-2</c:v>
                </c:pt>
                <c:pt idx="317">
                  <c:v>4.6648340041595321E-2</c:v>
                </c:pt>
                <c:pt idx="318">
                  <c:v>4.688274004159533E-2</c:v>
                </c:pt>
                <c:pt idx="319">
                  <c:v>4.712354004159533E-2</c:v>
                </c:pt>
                <c:pt idx="320">
                  <c:v>4.7329540041595328E-2</c:v>
                </c:pt>
                <c:pt idx="321">
                  <c:v>4.7554340041595325E-2</c:v>
                </c:pt>
                <c:pt idx="322">
                  <c:v>4.7755940041595321E-2</c:v>
                </c:pt>
                <c:pt idx="323">
                  <c:v>4.7989540041595322E-2</c:v>
                </c:pt>
                <c:pt idx="324">
                  <c:v>4.8206340041595325E-2</c:v>
                </c:pt>
                <c:pt idx="325">
                  <c:v>4.8442740041595329E-2</c:v>
                </c:pt>
                <c:pt idx="326">
                  <c:v>4.8683940041595326E-2</c:v>
                </c:pt>
                <c:pt idx="327">
                  <c:v>4.8901940041595322E-2</c:v>
                </c:pt>
                <c:pt idx="328">
                  <c:v>4.9126340041595329E-2</c:v>
                </c:pt>
                <c:pt idx="329">
                  <c:v>4.9346740041595324E-2</c:v>
                </c:pt>
                <c:pt idx="330">
                  <c:v>4.956554004159533E-2</c:v>
                </c:pt>
                <c:pt idx="331">
                  <c:v>4.9793540041595329E-2</c:v>
                </c:pt>
                <c:pt idx="332">
                  <c:v>5.0010740041595322E-2</c:v>
                </c:pt>
                <c:pt idx="333">
                  <c:v>5.0256740041595326E-2</c:v>
                </c:pt>
                <c:pt idx="334">
                  <c:v>5.0467540041595323E-2</c:v>
                </c:pt>
                <c:pt idx="335">
                  <c:v>5.0672740041595325E-2</c:v>
                </c:pt>
                <c:pt idx="336">
                  <c:v>5.089274004159533E-2</c:v>
                </c:pt>
                <c:pt idx="337">
                  <c:v>5.1106340041595325E-2</c:v>
                </c:pt>
                <c:pt idx="338">
                  <c:v>5.1331140041595322E-2</c:v>
                </c:pt>
                <c:pt idx="339">
                  <c:v>5.1542740041595321E-2</c:v>
                </c:pt>
                <c:pt idx="340">
                  <c:v>5.1780340041595325E-2</c:v>
                </c:pt>
                <c:pt idx="341">
                  <c:v>5.199154004159532E-2</c:v>
                </c:pt>
                <c:pt idx="342">
                  <c:v>5.2240740041595332E-2</c:v>
                </c:pt>
                <c:pt idx="343">
                  <c:v>5.2470740041595326E-2</c:v>
                </c:pt>
                <c:pt idx="344">
                  <c:v>5.2701540041595329E-2</c:v>
                </c:pt>
                <c:pt idx="345">
                  <c:v>5.292234004159533E-2</c:v>
                </c:pt>
                <c:pt idx="346">
                  <c:v>5.3153540041595324E-2</c:v>
                </c:pt>
                <c:pt idx="347">
                  <c:v>5.3404340041595326E-2</c:v>
                </c:pt>
                <c:pt idx="348">
                  <c:v>5.361274004159533E-2</c:v>
                </c:pt>
                <c:pt idx="349">
                  <c:v>5.3832340041595331E-2</c:v>
                </c:pt>
                <c:pt idx="350">
                  <c:v>5.4050340041595327E-2</c:v>
                </c:pt>
                <c:pt idx="351">
                  <c:v>5.426834004159533E-2</c:v>
                </c:pt>
                <c:pt idx="352">
                  <c:v>5.4503540041595321E-2</c:v>
                </c:pt>
                <c:pt idx="353">
                  <c:v>5.4724740041595325E-2</c:v>
                </c:pt>
                <c:pt idx="354">
                  <c:v>5.4959540041595326E-2</c:v>
                </c:pt>
                <c:pt idx="355">
                  <c:v>5.5171540041595329E-2</c:v>
                </c:pt>
                <c:pt idx="356">
                  <c:v>5.5401140041595326E-2</c:v>
                </c:pt>
                <c:pt idx="357">
                  <c:v>5.5619940041595324E-2</c:v>
                </c:pt>
                <c:pt idx="358">
                  <c:v>5.5877940041595325E-2</c:v>
                </c:pt>
                <c:pt idx="359">
                  <c:v>5.6097140041595328E-2</c:v>
                </c:pt>
                <c:pt idx="360">
                  <c:v>5.6306340041595328E-2</c:v>
                </c:pt>
                <c:pt idx="361">
                  <c:v>5.6525140041595326E-2</c:v>
                </c:pt>
                <c:pt idx="362">
                  <c:v>5.6746740041595328E-2</c:v>
                </c:pt>
                <c:pt idx="363">
                  <c:v>5.6975140041595325E-2</c:v>
                </c:pt>
                <c:pt idx="364">
                  <c:v>5.7195940041595332E-2</c:v>
                </c:pt>
                <c:pt idx="365">
                  <c:v>5.7421540041595324E-2</c:v>
                </c:pt>
                <c:pt idx="366">
                  <c:v>5.7672340041595327E-2</c:v>
                </c:pt>
                <c:pt idx="367">
                  <c:v>5.7900340041595326E-2</c:v>
                </c:pt>
                <c:pt idx="368">
                  <c:v>5.8133940041595326E-2</c:v>
                </c:pt>
                <c:pt idx="369">
                  <c:v>5.8353940041595324E-2</c:v>
                </c:pt>
                <c:pt idx="370">
                  <c:v>5.8577140041595331E-2</c:v>
                </c:pt>
                <c:pt idx="371">
                  <c:v>5.8795940041595322E-2</c:v>
                </c:pt>
                <c:pt idx="372">
                  <c:v>5.9020340041595329E-2</c:v>
                </c:pt>
                <c:pt idx="373">
                  <c:v>5.9267940041595323E-2</c:v>
                </c:pt>
                <c:pt idx="374">
                  <c:v>5.9485940041595325E-2</c:v>
                </c:pt>
                <c:pt idx="375">
                  <c:v>5.970954004159533E-2</c:v>
                </c:pt>
                <c:pt idx="376">
                  <c:v>5.9929540041595321E-2</c:v>
                </c:pt>
                <c:pt idx="377">
                  <c:v>6.0179940041595333E-2</c:v>
                </c:pt>
                <c:pt idx="378">
                  <c:v>6.0417140041595332E-2</c:v>
                </c:pt>
                <c:pt idx="379">
                  <c:v>6.0648740041595331E-2</c:v>
                </c:pt>
                <c:pt idx="380">
                  <c:v>6.0888740041595328E-2</c:v>
                </c:pt>
                <c:pt idx="381">
                  <c:v>6.1122340041595322E-2</c:v>
                </c:pt>
                <c:pt idx="382">
                  <c:v>6.1354340041595325E-2</c:v>
                </c:pt>
                <c:pt idx="383">
                  <c:v>6.1575140041595325E-2</c:v>
                </c:pt>
                <c:pt idx="384">
                  <c:v>6.1805140041595326E-2</c:v>
                </c:pt>
                <c:pt idx="385">
                  <c:v>6.2035540041595325E-2</c:v>
                </c:pt>
                <c:pt idx="386">
                  <c:v>6.2307540041595326E-2</c:v>
                </c:pt>
                <c:pt idx="387">
                  <c:v>6.256674004159532E-2</c:v>
                </c:pt>
                <c:pt idx="388">
                  <c:v>6.2776340041595324E-2</c:v>
                </c:pt>
                <c:pt idx="389">
                  <c:v>6.3029940041595317E-2</c:v>
                </c:pt>
                <c:pt idx="390">
                  <c:v>6.3292740041595325E-2</c:v>
                </c:pt>
                <c:pt idx="391">
                  <c:v>6.3517140041595324E-2</c:v>
                </c:pt>
                <c:pt idx="392">
                  <c:v>6.3784740041595331E-2</c:v>
                </c:pt>
                <c:pt idx="393">
                  <c:v>6.4006740041595331E-2</c:v>
                </c:pt>
                <c:pt idx="394">
                  <c:v>6.4231540041595328E-2</c:v>
                </c:pt>
                <c:pt idx="395">
                  <c:v>6.4449140041595326E-2</c:v>
                </c:pt>
                <c:pt idx="396">
                  <c:v>6.468154004159532E-2</c:v>
                </c:pt>
                <c:pt idx="397">
                  <c:v>6.493634004159532E-2</c:v>
                </c:pt>
                <c:pt idx="398">
                  <c:v>6.5180740041595325E-2</c:v>
                </c:pt>
                <c:pt idx="399">
                  <c:v>6.5437540041595327E-2</c:v>
                </c:pt>
                <c:pt idx="400">
                  <c:v>6.5676740041595322E-2</c:v>
                </c:pt>
                <c:pt idx="401">
                  <c:v>6.5911940041595327E-2</c:v>
                </c:pt>
                <c:pt idx="402">
                  <c:v>6.6181140041595324E-2</c:v>
                </c:pt>
                <c:pt idx="403">
                  <c:v>6.6418740041595328E-2</c:v>
                </c:pt>
                <c:pt idx="404">
                  <c:v>6.6673540041595328E-2</c:v>
                </c:pt>
                <c:pt idx="405">
                  <c:v>6.692954004159532E-2</c:v>
                </c:pt>
                <c:pt idx="406">
                  <c:v>6.7158340041595321E-2</c:v>
                </c:pt>
                <c:pt idx="407">
                  <c:v>6.7401140041595323E-2</c:v>
                </c:pt>
                <c:pt idx="408">
                  <c:v>6.7630740041595333E-2</c:v>
                </c:pt>
                <c:pt idx="409">
                  <c:v>6.7856340041595326E-2</c:v>
                </c:pt>
                <c:pt idx="410">
                  <c:v>6.8108340041595328E-2</c:v>
                </c:pt>
                <c:pt idx="411">
                  <c:v>6.8339940041595326E-2</c:v>
                </c:pt>
                <c:pt idx="412">
                  <c:v>6.8578340041595326E-2</c:v>
                </c:pt>
                <c:pt idx="413">
                  <c:v>6.882074004159533E-2</c:v>
                </c:pt>
                <c:pt idx="414">
                  <c:v>6.9063940041595329E-2</c:v>
                </c:pt>
                <c:pt idx="415">
                  <c:v>6.9319140041595326E-2</c:v>
                </c:pt>
                <c:pt idx="416">
                  <c:v>6.9583540041595324E-2</c:v>
                </c:pt>
                <c:pt idx="417">
                  <c:v>6.9805540041595324E-2</c:v>
                </c:pt>
                <c:pt idx="418">
                  <c:v>7.004514004159533E-2</c:v>
                </c:pt>
                <c:pt idx="419">
                  <c:v>7.0279940041595323E-2</c:v>
                </c:pt>
                <c:pt idx="420">
                  <c:v>7.0527940041595322E-2</c:v>
                </c:pt>
                <c:pt idx="421">
                  <c:v>7.0798740041595323E-2</c:v>
                </c:pt>
                <c:pt idx="422">
                  <c:v>7.1073940041595327E-2</c:v>
                </c:pt>
                <c:pt idx="423">
                  <c:v>7.1315540041595321E-2</c:v>
                </c:pt>
                <c:pt idx="424">
                  <c:v>7.1558340041595322E-2</c:v>
                </c:pt>
                <c:pt idx="425">
                  <c:v>7.1801540041595321E-2</c:v>
                </c:pt>
                <c:pt idx="426">
                  <c:v>7.2056340041595335E-2</c:v>
                </c:pt>
                <c:pt idx="427">
                  <c:v>7.2301140041595324E-2</c:v>
                </c:pt>
                <c:pt idx="428">
                  <c:v>7.2544740041595321E-2</c:v>
                </c:pt>
                <c:pt idx="429">
                  <c:v>7.277394004159532E-2</c:v>
                </c:pt>
                <c:pt idx="430">
                  <c:v>7.3022340041595329E-2</c:v>
                </c:pt>
                <c:pt idx="431">
                  <c:v>7.3305940041595324E-2</c:v>
                </c:pt>
                <c:pt idx="432" formatCode="General">
                  <c:v>7.3547940041595317E-2</c:v>
                </c:pt>
                <c:pt idx="433" formatCode="General">
                  <c:v>7.3787540041595323E-2</c:v>
                </c:pt>
                <c:pt idx="434" formatCode="General">
                  <c:v>7.4019540041595319E-2</c:v>
                </c:pt>
                <c:pt idx="435" formatCode="General">
                  <c:v>7.4266340041595325E-2</c:v>
                </c:pt>
                <c:pt idx="436" formatCode="General">
                  <c:v>7.4554340041595321E-2</c:v>
                </c:pt>
                <c:pt idx="437" formatCode="General">
                  <c:v>7.4771940041595319E-2</c:v>
                </c:pt>
                <c:pt idx="438" formatCode="General">
                  <c:v>7.5043140041595319E-2</c:v>
                </c:pt>
                <c:pt idx="439" formatCode="General">
                  <c:v>7.5317940041595324E-2</c:v>
                </c:pt>
                <c:pt idx="440" formatCode="General">
                  <c:v>7.555074004159533E-2</c:v>
                </c:pt>
                <c:pt idx="441" formatCode="General">
                  <c:v>7.5813140041595325E-2</c:v>
                </c:pt>
                <c:pt idx="442" formatCode="General">
                  <c:v>7.6061140041595324E-2</c:v>
                </c:pt>
                <c:pt idx="443" formatCode="General">
                  <c:v>7.6314340041595333E-2</c:v>
                </c:pt>
                <c:pt idx="444" formatCode="General">
                  <c:v>7.6545940041595331E-2</c:v>
                </c:pt>
                <c:pt idx="445" formatCode="General">
                  <c:v>7.6790740041595321E-2</c:v>
                </c:pt>
                <c:pt idx="446" formatCode="General">
                  <c:v>7.7077140041595327E-2</c:v>
                </c:pt>
                <c:pt idx="447" formatCode="General">
                  <c:v>7.7330740041595319E-2</c:v>
                </c:pt>
                <c:pt idx="448" formatCode="General">
                  <c:v>7.7605940041595323E-2</c:v>
                </c:pt>
                <c:pt idx="449" formatCode="General">
                  <c:v>7.7870740041595332E-2</c:v>
                </c:pt>
                <c:pt idx="450" formatCode="General">
                  <c:v>7.8094740041595334E-2</c:v>
                </c:pt>
                <c:pt idx="451" formatCode="General">
                  <c:v>7.8345940041595327E-2</c:v>
                </c:pt>
                <c:pt idx="452" formatCode="General">
                  <c:v>7.8569940041595329E-2</c:v>
                </c:pt>
                <c:pt idx="453" formatCode="General">
                  <c:v>7.8858340041595323E-2</c:v>
                </c:pt>
                <c:pt idx="454" formatCode="General">
                  <c:v>7.9126740041595325E-2</c:v>
                </c:pt>
                <c:pt idx="455" formatCode="General">
                  <c:v>7.9372340041595324E-2</c:v>
                </c:pt>
                <c:pt idx="456" formatCode="General">
                  <c:v>7.9614740041595328E-2</c:v>
                </c:pt>
                <c:pt idx="457" formatCode="General">
                  <c:v>7.9847540041595333E-2</c:v>
                </c:pt>
                <c:pt idx="458" formatCode="General">
                  <c:v>8.0132340041595321E-2</c:v>
                </c:pt>
                <c:pt idx="459" formatCode="General">
                  <c:v>8.0381140041595328E-2</c:v>
                </c:pt>
                <c:pt idx="460" formatCode="General">
                  <c:v>8.0671940041595322E-2</c:v>
                </c:pt>
                <c:pt idx="461" formatCode="General">
                  <c:v>8.094634004159533E-2</c:v>
                </c:pt>
                <c:pt idx="462" formatCode="General">
                  <c:v>8.1201940041595325E-2</c:v>
                </c:pt>
                <c:pt idx="463" formatCode="General">
                  <c:v>8.1462340041595332E-2</c:v>
                </c:pt>
                <c:pt idx="464" formatCode="General">
                  <c:v>8.1728340041595335E-2</c:v>
                </c:pt>
                <c:pt idx="465" formatCode="General">
                  <c:v>8.197154004159532E-2</c:v>
                </c:pt>
                <c:pt idx="466" formatCode="General">
                  <c:v>8.2233540041595318E-2</c:v>
                </c:pt>
                <c:pt idx="467" formatCode="General">
                  <c:v>8.2463140041595329E-2</c:v>
                </c:pt>
                <c:pt idx="468" formatCode="General">
                  <c:v>8.2765540041595323E-2</c:v>
                </c:pt>
                <c:pt idx="469" formatCode="General">
                  <c:v>8.2981940041595315E-2</c:v>
                </c:pt>
                <c:pt idx="470" formatCode="General">
                  <c:v>8.3257940041595327E-2</c:v>
                </c:pt>
                <c:pt idx="471" formatCode="General">
                  <c:v>8.3537940041595315E-2</c:v>
                </c:pt>
                <c:pt idx="472" formatCode="General">
                  <c:v>8.3788340041595327E-2</c:v>
                </c:pt>
                <c:pt idx="473" formatCode="General">
                  <c:v>8.402394004159533E-2</c:v>
                </c:pt>
                <c:pt idx="474" formatCode="General">
                  <c:v>8.4286340041595326E-2</c:v>
                </c:pt>
                <c:pt idx="475" formatCode="General">
                  <c:v>8.4559940041595325E-2</c:v>
                </c:pt>
                <c:pt idx="476" formatCode="General">
                  <c:v>8.4810340041595322E-2</c:v>
                </c:pt>
                <c:pt idx="477" formatCode="General">
                  <c:v>8.5064740041595324E-2</c:v>
                </c:pt>
                <c:pt idx="478" formatCode="General">
                  <c:v>8.5326740041595336E-2</c:v>
                </c:pt>
                <c:pt idx="479" formatCode="General">
                  <c:v>8.5584340041595333E-2</c:v>
                </c:pt>
                <c:pt idx="480" formatCode="General">
                  <c:v>8.5837540041595328E-2</c:v>
                </c:pt>
                <c:pt idx="481" formatCode="General">
                  <c:v>8.6119540041595319E-2</c:v>
                </c:pt>
                <c:pt idx="482" formatCode="General">
                  <c:v>8.6374340041595318E-2</c:v>
                </c:pt>
                <c:pt idx="483" formatCode="General">
                  <c:v>8.6625940041595323E-2</c:v>
                </c:pt>
                <c:pt idx="484" formatCode="General">
                  <c:v>8.687474004159533E-2</c:v>
                </c:pt>
                <c:pt idx="485" formatCode="General">
                  <c:v>8.7126340041595321E-2</c:v>
                </c:pt>
                <c:pt idx="486" formatCode="General">
                  <c:v>8.7378340041595323E-2</c:v>
                </c:pt>
                <c:pt idx="487" formatCode="General">
                  <c:v>8.7637540041595324E-2</c:v>
                </c:pt>
                <c:pt idx="488" formatCode="General">
                  <c:v>8.7893140041595319E-2</c:v>
                </c:pt>
                <c:pt idx="489" formatCode="General">
                  <c:v>8.8170340041595324E-2</c:v>
                </c:pt>
                <c:pt idx="490" formatCode="General">
                  <c:v>8.8418340041595322E-2</c:v>
                </c:pt>
                <c:pt idx="491" formatCode="General">
                  <c:v>8.8690740041595328E-2</c:v>
                </c:pt>
                <c:pt idx="492" formatCode="General">
                  <c:v>8.8943140041595328E-2</c:v>
                </c:pt>
                <c:pt idx="493" formatCode="General">
                  <c:v>8.9207540041595312E-2</c:v>
                </c:pt>
                <c:pt idx="494" formatCode="General">
                  <c:v>8.9482340041595332E-2</c:v>
                </c:pt>
                <c:pt idx="495" formatCode="General">
                  <c:v>8.9726340041595326E-2</c:v>
                </c:pt>
                <c:pt idx="496" formatCode="General">
                  <c:v>8.9982340041595332E-2</c:v>
                </c:pt>
                <c:pt idx="497" formatCode="General">
                  <c:v>9.0237140041595332E-2</c:v>
                </c:pt>
                <c:pt idx="498" formatCode="General">
                  <c:v>9.0497140041595328E-2</c:v>
                </c:pt>
                <c:pt idx="499" formatCode="General">
                  <c:v>9.0783140041595323E-2</c:v>
                </c:pt>
                <c:pt idx="500" formatCode="General">
                  <c:v>9.1039140041595329E-2</c:v>
                </c:pt>
                <c:pt idx="501" formatCode="General">
                  <c:v>9.131234004159533E-2</c:v>
                </c:pt>
                <c:pt idx="502" formatCode="General">
                  <c:v>9.156074004159534E-2</c:v>
                </c:pt>
                <c:pt idx="503" formatCode="General">
                  <c:v>9.1819540041595329E-2</c:v>
                </c:pt>
                <c:pt idx="504" formatCode="General">
                  <c:v>9.206474004159533E-2</c:v>
                </c:pt>
                <c:pt idx="505" formatCode="General">
                  <c:v>9.232194004159533E-2</c:v>
                </c:pt>
                <c:pt idx="506" formatCode="General">
                  <c:v>9.2569540041595316E-2</c:v>
                </c:pt>
                <c:pt idx="507" formatCode="General">
                  <c:v>9.2812740041595329E-2</c:v>
                </c:pt>
                <c:pt idx="508" formatCode="General">
                  <c:v>9.3094740041595334E-2</c:v>
                </c:pt>
                <c:pt idx="509" formatCode="General">
                  <c:v>9.3346740041595322E-2</c:v>
                </c:pt>
                <c:pt idx="510" formatCode="General">
                  <c:v>9.3630740041595328E-2</c:v>
                </c:pt>
                <c:pt idx="511" formatCode="General">
                  <c:v>9.3890340041595313E-2</c:v>
                </c:pt>
                <c:pt idx="512" formatCode="General">
                  <c:v>9.4142740041595327E-2</c:v>
                </c:pt>
                <c:pt idx="513" formatCode="General">
                  <c:v>9.4419940041595318E-2</c:v>
                </c:pt>
                <c:pt idx="514" formatCode="General">
                  <c:v>9.4683940041595333E-2</c:v>
                </c:pt>
                <c:pt idx="515" formatCode="General">
                  <c:v>9.4939540041595313E-2</c:v>
                </c:pt>
                <c:pt idx="516" formatCode="General">
                  <c:v>9.5193540041595331E-2</c:v>
                </c:pt>
                <c:pt idx="517" formatCode="General">
                  <c:v>9.5456740041595337E-2</c:v>
                </c:pt>
                <c:pt idx="518" formatCode="General">
                  <c:v>9.5735140041595321E-2</c:v>
                </c:pt>
                <c:pt idx="519" formatCode="General">
                  <c:v>9.5987140041595323E-2</c:v>
                </c:pt>
                <c:pt idx="520" formatCode="General">
                  <c:v>9.6256740041595332E-2</c:v>
                </c:pt>
                <c:pt idx="521" formatCode="General">
                  <c:v>9.6499140041595322E-2</c:v>
                </c:pt>
                <c:pt idx="522" formatCode="General">
                  <c:v>9.6765140041595324E-2</c:v>
                </c:pt>
                <c:pt idx="523" formatCode="General">
                  <c:v>9.7015940041595333E-2</c:v>
                </c:pt>
                <c:pt idx="524" formatCode="General">
                  <c:v>9.728994004159533E-2</c:v>
                </c:pt>
                <c:pt idx="525" formatCode="General">
                  <c:v>9.7543940041595334E-2</c:v>
                </c:pt>
                <c:pt idx="526" formatCode="General">
                  <c:v>9.7799140041595331E-2</c:v>
                </c:pt>
                <c:pt idx="527" formatCode="General">
                  <c:v>9.8052740041595324E-2</c:v>
                </c:pt>
                <c:pt idx="528" formatCode="General">
                  <c:v>9.8301540041595331E-2</c:v>
                </c:pt>
                <c:pt idx="529" formatCode="General">
                  <c:v>9.8589940041595325E-2</c:v>
                </c:pt>
                <c:pt idx="530" formatCode="General">
                  <c:v>9.8876340041595331E-2</c:v>
                </c:pt>
                <c:pt idx="531" formatCode="General">
                  <c:v>9.9122740041595325E-2</c:v>
                </c:pt>
                <c:pt idx="532" formatCode="General">
                  <c:v>9.9399940041595317E-2</c:v>
                </c:pt>
                <c:pt idx="533" formatCode="General">
                  <c:v>9.9643940041595325E-2</c:v>
                </c:pt>
                <c:pt idx="534" formatCode="General">
                  <c:v>9.9917140041595326E-2</c:v>
                </c:pt>
                <c:pt idx="535" formatCode="General">
                  <c:v>0.10019674004159533</c:v>
                </c:pt>
                <c:pt idx="536" formatCode="General">
                  <c:v>0.10044074004159534</c:v>
                </c:pt>
                <c:pt idx="537" formatCode="General">
                  <c:v>0.10073394004159532</c:v>
                </c:pt>
                <c:pt idx="538" formatCode="General">
                  <c:v>0.10099354004159533</c:v>
                </c:pt>
                <c:pt idx="539" formatCode="General">
                  <c:v>0.10125714004159533</c:v>
                </c:pt>
                <c:pt idx="540" formatCode="General">
                  <c:v>0.10151714004159533</c:v>
                </c:pt>
                <c:pt idx="541" formatCode="General">
                  <c:v>0.10176834004159532</c:v>
                </c:pt>
                <c:pt idx="542" formatCode="General">
                  <c:v>0.10204474004159532</c:v>
                </c:pt>
                <c:pt idx="543" formatCode="General">
                  <c:v>0.10228874004159533</c:v>
                </c:pt>
                <c:pt idx="544" formatCode="General">
                  <c:v>0.10253994004159532</c:v>
                </c:pt>
                <c:pt idx="545" formatCode="General">
                  <c:v>0.10278954004159532</c:v>
                </c:pt>
                <c:pt idx="546" formatCode="General">
                  <c:v>0.10307274004159533</c:v>
                </c:pt>
                <c:pt idx="547" formatCode="General">
                  <c:v>0.10336514004159532</c:v>
                </c:pt>
                <c:pt idx="548" formatCode="General">
                  <c:v>0.10361274004159533</c:v>
                </c:pt>
                <c:pt idx="549" formatCode="General">
                  <c:v>0.10385154004159533</c:v>
                </c:pt>
                <c:pt idx="550" formatCode="General">
                  <c:v>0.10414714004159534</c:v>
                </c:pt>
                <c:pt idx="551" formatCode="General">
                  <c:v>0.10440434004159532</c:v>
                </c:pt>
                <c:pt idx="552" formatCode="General">
                  <c:v>0.10467634004159533</c:v>
                </c:pt>
                <c:pt idx="553" formatCode="General">
                  <c:v>0.10493514004159532</c:v>
                </c:pt>
                <c:pt idx="554" formatCode="General">
                  <c:v>0.10519114004159533</c:v>
                </c:pt>
                <c:pt idx="555" formatCode="General">
                  <c:v>0.10544514004159533</c:v>
                </c:pt>
                <c:pt idx="556" formatCode="General">
                  <c:v>0.10569474004159533</c:v>
                </c:pt>
                <c:pt idx="557" formatCode="General">
                  <c:v>0.10594394004159532</c:v>
                </c:pt>
                <c:pt idx="558" formatCode="General">
                  <c:v>0.10619834004159533</c:v>
                </c:pt>
                <c:pt idx="559" formatCode="General">
                  <c:v>0.10647914004159534</c:v>
                </c:pt>
                <c:pt idx="560" formatCode="General">
                  <c:v>0.10671714004159533</c:v>
                </c:pt>
                <c:pt idx="561" formatCode="General">
                  <c:v>0.10700994004159532</c:v>
                </c:pt>
                <c:pt idx="562" formatCode="General">
                  <c:v>0.10725674004159533</c:v>
                </c:pt>
                <c:pt idx="563" formatCode="General">
                  <c:v>0.10753674004159533</c:v>
                </c:pt>
                <c:pt idx="564" formatCode="General">
                  <c:v>0.10781634004159532</c:v>
                </c:pt>
                <c:pt idx="565" formatCode="General">
                  <c:v>0.10807394004159532</c:v>
                </c:pt>
                <c:pt idx="566" formatCode="General">
                  <c:v>0.10834674004159534</c:v>
                </c:pt>
                <c:pt idx="567" formatCode="General">
                  <c:v>0.10861034004159534</c:v>
                </c:pt>
                <c:pt idx="568" formatCode="General">
                  <c:v>0.10889074004159532</c:v>
                </c:pt>
                <c:pt idx="569" formatCode="General">
                  <c:v>0.10914834004159532</c:v>
                </c:pt>
                <c:pt idx="570" formatCode="General">
                  <c:v>0.10940514004159534</c:v>
                </c:pt>
                <c:pt idx="571" formatCode="General">
                  <c:v>0.10966314004159532</c:v>
                </c:pt>
                <c:pt idx="572" formatCode="General">
                  <c:v>0.10992914004159532</c:v>
                </c:pt>
                <c:pt idx="573" formatCode="General">
                  <c:v>0.11021434004159532</c:v>
                </c:pt>
                <c:pt idx="574" formatCode="General">
                  <c:v>0.11048834004159533</c:v>
                </c:pt>
                <c:pt idx="575" formatCode="General">
                  <c:v>0.11076234004159533</c:v>
                </c:pt>
                <c:pt idx="576" formatCode="General">
                  <c:v>0.11101954004159532</c:v>
                </c:pt>
                <c:pt idx="577" formatCode="General">
                  <c:v>0.11127434004159532</c:v>
                </c:pt>
                <c:pt idx="578" formatCode="General">
                  <c:v>0.11152354004159531</c:v>
                </c:pt>
                <c:pt idx="579" formatCode="General">
                  <c:v>0.11177994004159533</c:v>
                </c:pt>
                <c:pt idx="580" formatCode="General">
                  <c:v>0.11203354004159533</c:v>
                </c:pt>
                <c:pt idx="581" formatCode="General">
                  <c:v>0.11229674004159533</c:v>
                </c:pt>
                <c:pt idx="582" formatCode="General">
                  <c:v>0.11255954004159532</c:v>
                </c:pt>
                <c:pt idx="583" formatCode="General">
                  <c:v>0.11284274004159534</c:v>
                </c:pt>
                <c:pt idx="584" formatCode="General">
                  <c:v>0.11310074004159533</c:v>
                </c:pt>
                <c:pt idx="585" formatCode="General">
                  <c:v>0.11336274004159533</c:v>
                </c:pt>
                <c:pt idx="586" formatCode="General">
                  <c:v>0.11362954004159534</c:v>
                </c:pt>
                <c:pt idx="587" formatCode="General">
                  <c:v>0.11387074004159534</c:v>
                </c:pt>
                <c:pt idx="588" formatCode="General">
                  <c:v>0.11412994004159532</c:v>
                </c:pt>
                <c:pt idx="589" formatCode="General">
                  <c:v>0.11439474004159532</c:v>
                </c:pt>
                <c:pt idx="590" formatCode="General">
                  <c:v>0.11469234004159533</c:v>
                </c:pt>
                <c:pt idx="591" formatCode="General">
                  <c:v>0.11495514004159534</c:v>
                </c:pt>
                <c:pt idx="592" formatCode="General">
                  <c:v>0.11521114004159533</c:v>
                </c:pt>
                <c:pt idx="593" formatCode="General">
                  <c:v>0.11545714004159534</c:v>
                </c:pt>
                <c:pt idx="594" formatCode="General">
                  <c:v>0.11571634004159533</c:v>
                </c:pt>
                <c:pt idx="595" formatCode="General">
                  <c:v>0.11600274004159532</c:v>
                </c:pt>
                <c:pt idx="596" formatCode="General">
                  <c:v>0.11627394004159532</c:v>
                </c:pt>
                <c:pt idx="597" formatCode="General">
                  <c:v>0.11653114004159532</c:v>
                </c:pt>
                <c:pt idx="598" formatCode="General">
                  <c:v>0.11679354004159533</c:v>
                </c:pt>
                <c:pt idx="599" formatCode="General">
                  <c:v>0.11705434004159532</c:v>
                </c:pt>
                <c:pt idx="600" formatCode="General">
                  <c:v>0.11729714004159533</c:v>
                </c:pt>
                <c:pt idx="601" formatCode="General">
                  <c:v>0.11756274004159532</c:v>
                </c:pt>
                <c:pt idx="602" formatCode="General">
                  <c:v>0.11780554004159532</c:v>
                </c:pt>
                <c:pt idx="603" formatCode="General">
                  <c:v>0.11808234004159532</c:v>
                </c:pt>
                <c:pt idx="604" formatCode="General">
                  <c:v>0.11836274004159533</c:v>
                </c:pt>
                <c:pt idx="605" formatCode="General">
                  <c:v>0.11863154004159533</c:v>
                </c:pt>
                <c:pt idx="606" formatCode="General">
                  <c:v>0.11889274004159532</c:v>
                </c:pt>
                <c:pt idx="607" formatCode="General">
                  <c:v>0.11914514004159532</c:v>
                </c:pt>
                <c:pt idx="608" formatCode="General">
                  <c:v>0.11945714004159531</c:v>
                </c:pt>
                <c:pt idx="609" formatCode="General">
                  <c:v>0.11971354004159533</c:v>
                </c:pt>
                <c:pt idx="610" formatCode="General">
                  <c:v>0.11999274004159532</c:v>
                </c:pt>
                <c:pt idx="611" formatCode="General">
                  <c:v>0.12028554004159533</c:v>
                </c:pt>
                <c:pt idx="612" formatCode="General">
                  <c:v>0.12055554004159533</c:v>
                </c:pt>
                <c:pt idx="613" formatCode="General">
                  <c:v>0.12081914004159533</c:v>
                </c:pt>
                <c:pt idx="614" formatCode="General">
                  <c:v>0.12107034004159532</c:v>
                </c:pt>
                <c:pt idx="615" formatCode="General">
                  <c:v>0.12133194004159532</c:v>
                </c:pt>
                <c:pt idx="616" formatCode="General">
                  <c:v>0.12161554004159532</c:v>
                </c:pt>
                <c:pt idx="617" formatCode="General">
                  <c:v>0.12186874004159533</c:v>
                </c:pt>
                <c:pt idx="618" formatCode="General">
                  <c:v>0.12215034004159532</c:v>
                </c:pt>
                <c:pt idx="619" formatCode="General">
                  <c:v>0.12242554004159534</c:v>
                </c:pt>
                <c:pt idx="620" formatCode="General">
                  <c:v>0.12273194004159534</c:v>
                </c:pt>
                <c:pt idx="621" formatCode="General">
                  <c:v>0.12299994004159533</c:v>
                </c:pt>
                <c:pt idx="622" formatCode="General">
                  <c:v>0.12345274004159533</c:v>
                </c:pt>
              </c:numCache>
            </c:numRef>
          </c:xVal>
          <c:yVal>
            <c:numRef>
              <c:f>'46NTBF'!$I$22:$I$644</c:f>
              <c:numCache>
                <c:formatCode>0.000</c:formatCode>
                <c:ptCount val="623"/>
                <c:pt idx="0">
                  <c:v>8.0514087350190202</c:v>
                </c:pt>
                <c:pt idx="1">
                  <c:v>7.6556234785912753</c:v>
                </c:pt>
                <c:pt idx="2">
                  <c:v>7.7270303912741207</c:v>
                </c:pt>
                <c:pt idx="3">
                  <c:v>7.7936125125594762</c:v>
                </c:pt>
                <c:pt idx="4">
                  <c:v>9.6774142232508531</c:v>
                </c:pt>
                <c:pt idx="5">
                  <c:v>14.450808895537632</c:v>
                </c:pt>
                <c:pt idx="6">
                  <c:v>19.353050891776313</c:v>
                </c:pt>
                <c:pt idx="7">
                  <c:v>25.739500296438507</c:v>
                </c:pt>
                <c:pt idx="8">
                  <c:v>31.660789023104844</c:v>
                </c:pt>
                <c:pt idx="9">
                  <c:v>38.726670631089291</c:v>
                </c:pt>
                <c:pt idx="10">
                  <c:v>44.702809617853404</c:v>
                </c:pt>
                <c:pt idx="11">
                  <c:v>51.949290785937571</c:v>
                </c:pt>
                <c:pt idx="12">
                  <c:v>58.722282162455478</c:v>
                </c:pt>
                <c:pt idx="13">
                  <c:v>65.78476102282275</c:v>
                </c:pt>
                <c:pt idx="14">
                  <c:v>73.504935131584659</c:v>
                </c:pt>
                <c:pt idx="15">
                  <c:v>80.582142302533725</c:v>
                </c:pt>
                <c:pt idx="16">
                  <c:v>89.102723910500202</c:v>
                </c:pt>
                <c:pt idx="17">
                  <c:v>97.70659665417071</c:v>
                </c:pt>
                <c:pt idx="18">
                  <c:v>106.28253639501364</c:v>
                </c:pt>
                <c:pt idx="19">
                  <c:v>115.8620327465344</c:v>
                </c:pt>
                <c:pt idx="20">
                  <c:v>125.02913640176445</c:v>
                </c:pt>
                <c:pt idx="21">
                  <c:v>132.91436916359837</c:v>
                </c:pt>
                <c:pt idx="22">
                  <c:v>141.44815546381062</c:v>
                </c:pt>
                <c:pt idx="23">
                  <c:v>150.62541657461432</c:v>
                </c:pt>
                <c:pt idx="24">
                  <c:v>159.9936378502029</c:v>
                </c:pt>
                <c:pt idx="25">
                  <c:v>169.16785172433453</c:v>
                </c:pt>
                <c:pt idx="26">
                  <c:v>179.6274916013131</c:v>
                </c:pt>
                <c:pt idx="27">
                  <c:v>187.86823530822522</c:v>
                </c:pt>
                <c:pt idx="28">
                  <c:v>198.32025709352354</c:v>
                </c:pt>
                <c:pt idx="29">
                  <c:v>207.77024588648007</c:v>
                </c:pt>
                <c:pt idx="30">
                  <c:v>216.65801951343448</c:v>
                </c:pt>
                <c:pt idx="31">
                  <c:v>227.31065104631259</c:v>
                </c:pt>
                <c:pt idx="32">
                  <c:v>237.2969534935585</c:v>
                </c:pt>
                <c:pt idx="33">
                  <c:v>247.27462210356683</c:v>
                </c:pt>
                <c:pt idx="34">
                  <c:v>256.65757168973721</c:v>
                </c:pt>
                <c:pt idx="35">
                  <c:v>266.87495625128395</c:v>
                </c:pt>
                <c:pt idx="36">
                  <c:v>278.23048370985947</c:v>
                </c:pt>
                <c:pt idx="37">
                  <c:v>288.2782387633261</c:v>
                </c:pt>
                <c:pt idx="38">
                  <c:v>298.59465851671598</c:v>
                </c:pt>
                <c:pt idx="39">
                  <c:v>308.54490199667543</c:v>
                </c:pt>
                <c:pt idx="40">
                  <c:v>319.72115036437589</c:v>
                </c:pt>
                <c:pt idx="41">
                  <c:v>330.36921104224587</c:v>
                </c:pt>
                <c:pt idx="42">
                  <c:v>339.54037767970539</c:v>
                </c:pt>
                <c:pt idx="43">
                  <c:v>351.4454234848161</c:v>
                </c:pt>
                <c:pt idx="44">
                  <c:v>361.50841472164313</c:v>
                </c:pt>
                <c:pt idx="45">
                  <c:v>372.22300673352066</c:v>
                </c:pt>
                <c:pt idx="46">
                  <c:v>382.60646569369675</c:v>
                </c:pt>
                <c:pt idx="47">
                  <c:v>394.09048496527913</c:v>
                </c:pt>
                <c:pt idx="48">
                  <c:v>405.72686607046649</c:v>
                </c:pt>
                <c:pt idx="49">
                  <c:v>414.52220685170056</c:v>
                </c:pt>
                <c:pt idx="50">
                  <c:v>425.67052221657332</c:v>
                </c:pt>
                <c:pt idx="51">
                  <c:v>434.88688953133573</c:v>
                </c:pt>
                <c:pt idx="52">
                  <c:v>446.35668836511502</c:v>
                </c:pt>
                <c:pt idx="53">
                  <c:v>457.73100711650187</c:v>
                </c:pt>
                <c:pt idx="54">
                  <c:v>468.4344259272483</c:v>
                </c:pt>
                <c:pt idx="55">
                  <c:v>479.6101664221701</c:v>
                </c:pt>
                <c:pt idx="56">
                  <c:v>490.07996375472237</c:v>
                </c:pt>
                <c:pt idx="57">
                  <c:v>499.56194853273593</c:v>
                </c:pt>
                <c:pt idx="58">
                  <c:v>510.73718115487895</c:v>
                </c:pt>
                <c:pt idx="59">
                  <c:v>521.4736116962398</c:v>
                </c:pt>
                <c:pt idx="60">
                  <c:v>531.96118457604598</c:v>
                </c:pt>
                <c:pt idx="61">
                  <c:v>541.96627831610317</c:v>
                </c:pt>
                <c:pt idx="62">
                  <c:v>554.18569737121868</c:v>
                </c:pt>
                <c:pt idx="63">
                  <c:v>564.47012113955157</c:v>
                </c:pt>
                <c:pt idx="64">
                  <c:v>574.30761686264339</c:v>
                </c:pt>
                <c:pt idx="65">
                  <c:v>584.57680444761581</c:v>
                </c:pt>
                <c:pt idx="66">
                  <c:v>594.74441747685159</c:v>
                </c:pt>
                <c:pt idx="67">
                  <c:v>605.54179275165438</c:v>
                </c:pt>
                <c:pt idx="68">
                  <c:v>616.90798553858235</c:v>
                </c:pt>
                <c:pt idx="69">
                  <c:v>627.41079460174899</c:v>
                </c:pt>
                <c:pt idx="70">
                  <c:v>637.37525851951148</c:v>
                </c:pt>
                <c:pt idx="71">
                  <c:v>647.55302900432093</c:v>
                </c:pt>
                <c:pt idx="72">
                  <c:v>657.70540585019626</c:v>
                </c:pt>
                <c:pt idx="73">
                  <c:v>668.0101445296765</c:v>
                </c:pt>
                <c:pt idx="74">
                  <c:v>678.53834723177727</c:v>
                </c:pt>
                <c:pt idx="75">
                  <c:v>690.30575951386481</c:v>
                </c:pt>
                <c:pt idx="76">
                  <c:v>699.05132876278799</c:v>
                </c:pt>
                <c:pt idx="77">
                  <c:v>709.11228850850034</c:v>
                </c:pt>
                <c:pt idx="78">
                  <c:v>720.9863540741112</c:v>
                </c:pt>
                <c:pt idx="79">
                  <c:v>730.95081799187381</c:v>
                </c:pt>
                <c:pt idx="80">
                  <c:v>740.93559682078376</c:v>
                </c:pt>
                <c:pt idx="81">
                  <c:v>751.06765875551173</c:v>
                </c:pt>
                <c:pt idx="82">
                  <c:v>762.61160701497874</c:v>
                </c:pt>
                <c:pt idx="83">
                  <c:v>772.72843276634615</c:v>
                </c:pt>
                <c:pt idx="84">
                  <c:v>782.55069230607739</c:v>
                </c:pt>
                <c:pt idx="85">
                  <c:v>791.81937051704415</c:v>
                </c:pt>
                <c:pt idx="86">
                  <c:v>802.28662848570298</c:v>
                </c:pt>
                <c:pt idx="87">
                  <c:v>812.68786299313297</c:v>
                </c:pt>
                <c:pt idx="88">
                  <c:v>822.97736548925263</c:v>
                </c:pt>
                <c:pt idx="89">
                  <c:v>832.95198686258891</c:v>
                </c:pt>
                <c:pt idx="90">
                  <c:v>842.69298675773098</c:v>
                </c:pt>
                <c:pt idx="91">
                  <c:v>853.38878747679712</c:v>
                </c:pt>
                <c:pt idx="92">
                  <c:v>864.05919455692913</c:v>
                </c:pt>
                <c:pt idx="93">
                  <c:v>875.16129349894175</c:v>
                </c:pt>
                <c:pt idx="94">
                  <c:v>884.63819954916858</c:v>
                </c:pt>
                <c:pt idx="95">
                  <c:v>894.19128651619781</c:v>
                </c:pt>
                <c:pt idx="96">
                  <c:v>903.79516076109542</c:v>
                </c:pt>
                <c:pt idx="97">
                  <c:v>912.99781551083333</c:v>
                </c:pt>
                <c:pt idx="98">
                  <c:v>922.7692877726962</c:v>
                </c:pt>
                <c:pt idx="99">
                  <c:v>932.70835805152467</c:v>
                </c:pt>
                <c:pt idx="100">
                  <c:v>942.04813845150704</c:v>
                </c:pt>
                <c:pt idx="101">
                  <c:v>951.86024053566462</c:v>
                </c:pt>
                <c:pt idx="102">
                  <c:v>960.30108611737774</c:v>
                </c:pt>
                <c:pt idx="103">
                  <c:v>968.97555317728541</c:v>
                </c:pt>
                <c:pt idx="104">
                  <c:v>977.96490135997612</c:v>
                </c:pt>
                <c:pt idx="105">
                  <c:v>985.78106342390925</c:v>
                </c:pt>
                <c:pt idx="106">
                  <c:v>994.20159409447513</c:v>
                </c:pt>
                <c:pt idx="107">
                  <c:v>1000.5246101890798</c:v>
                </c:pt>
                <c:pt idx="108">
                  <c:v>1006.4667216996721</c:v>
                </c:pt>
                <c:pt idx="109">
                  <c:v>1013.9426090018875</c:v>
                </c:pt>
                <c:pt idx="110">
                  <c:v>1019.7475948622355</c:v>
                </c:pt>
                <c:pt idx="111">
                  <c:v>1025.8369894786456</c:v>
                </c:pt>
                <c:pt idx="112">
                  <c:v>1031.240755843834</c:v>
                </c:pt>
                <c:pt idx="113">
                  <c:v>1036.3347198140257</c:v>
                </c:pt>
                <c:pt idx="114">
                  <c:v>1040.8344726331579</c:v>
                </c:pt>
                <c:pt idx="115">
                  <c:v>1045.3596190912244</c:v>
                </c:pt>
                <c:pt idx="116">
                  <c:v>1050.3824808724003</c:v>
                </c:pt>
                <c:pt idx="117">
                  <c:v>1053.8207795840849</c:v>
                </c:pt>
                <c:pt idx="118">
                  <c:v>1058.8741137319819</c:v>
                </c:pt>
                <c:pt idx="119">
                  <c:v>1061.398241442037</c:v>
                </c:pt>
                <c:pt idx="120">
                  <c:v>1065.8929155333824</c:v>
                </c:pt>
                <c:pt idx="121">
                  <c:v>1069.600386817769</c:v>
                </c:pt>
                <c:pt idx="122">
                  <c:v>1073.5617944914975</c:v>
                </c:pt>
                <c:pt idx="123">
                  <c:v>1076.4058820521227</c:v>
                </c:pt>
                <c:pt idx="124">
                  <c:v>1079.4581974520081</c:v>
                </c:pt>
                <c:pt idx="125">
                  <c:v>1083.2266134698368</c:v>
                </c:pt>
                <c:pt idx="126">
                  <c:v>1085.1768449399801</c:v>
                </c:pt>
                <c:pt idx="127">
                  <c:v>1087.9955388616711</c:v>
                </c:pt>
                <c:pt idx="128">
                  <c:v>1090.3876196492686</c:v>
                </c:pt>
                <c:pt idx="129">
                  <c:v>1092.6984407922769</c:v>
                </c:pt>
                <c:pt idx="130">
                  <c:v>1095.1463875855295</c:v>
                </c:pt>
                <c:pt idx="131">
                  <c:v>1097.2439021614905</c:v>
                </c:pt>
                <c:pt idx="132">
                  <c:v>1099.5394871211381</c:v>
                </c:pt>
                <c:pt idx="133">
                  <c:v>1102.1194808368484</c:v>
                </c:pt>
                <c:pt idx="134">
                  <c:v>1103.7548311842081</c:v>
                </c:pt>
                <c:pt idx="135">
                  <c:v>1105.8828181268902</c:v>
                </c:pt>
                <c:pt idx="136">
                  <c:v>1107.4013577351527</c:v>
                </c:pt>
                <c:pt idx="137">
                  <c:v>1109.2195422828381</c:v>
                </c:pt>
                <c:pt idx="138">
                  <c:v>1111.3424504977336</c:v>
                </c:pt>
                <c:pt idx="139">
                  <c:v>1112.5105578887046</c:v>
                </c:pt>
                <c:pt idx="140">
                  <c:v>1113.7853185631993</c:v>
                </c:pt>
                <c:pt idx="141">
                  <c:v>1115.9742502393235</c:v>
                </c:pt>
                <c:pt idx="142">
                  <c:v>1117.340428013981</c:v>
                </c:pt>
                <c:pt idx="143">
                  <c:v>1119.2805020285505</c:v>
                </c:pt>
                <c:pt idx="144">
                  <c:v>1120.6568372587817</c:v>
                </c:pt>
                <c:pt idx="145">
                  <c:v>1121.4135676990197</c:v>
                </c:pt>
                <c:pt idx="146">
                  <c:v>1122.9270285794951</c:v>
                </c:pt>
                <c:pt idx="147">
                  <c:v>1124.1256083371873</c:v>
                </c:pt>
                <c:pt idx="148">
                  <c:v>1125.913320518152</c:v>
                </c:pt>
                <c:pt idx="149">
                  <c:v>1126.0453674406094</c:v>
                </c:pt>
                <c:pt idx="150">
                  <c:v>1127.6096155989535</c:v>
                </c:pt>
                <c:pt idx="151">
                  <c:v>1129.0621317459872</c:v>
                </c:pt>
                <c:pt idx="152">
                  <c:v>1130.38767969835</c:v>
                </c:pt>
                <c:pt idx="153">
                  <c:v>1130.5197266208077</c:v>
                </c:pt>
                <c:pt idx="154">
                  <c:v>1131.682755283992</c:v>
                </c:pt>
                <c:pt idx="155">
                  <c:v>1133.1606650699598</c:v>
                </c:pt>
                <c:pt idx="156">
                  <c:v>1133.3790503647933</c:v>
                </c:pt>
                <c:pt idx="157">
                  <c:v>1134.6182599447802</c:v>
                </c:pt>
                <c:pt idx="158">
                  <c:v>1135.862548252554</c:v>
                </c:pt>
                <c:pt idx="159">
                  <c:v>1136.2028230142716</c:v>
                </c:pt>
                <c:pt idx="160">
                  <c:v>1136.8986087210676</c:v>
                </c:pt>
                <c:pt idx="161">
                  <c:v>1137.9194330062205</c:v>
                </c:pt>
                <c:pt idx="162">
                  <c:v>1138.5034867017062</c:v>
                </c:pt>
                <c:pt idx="163">
                  <c:v>1139.2195873196492</c:v>
                </c:pt>
                <c:pt idx="164">
                  <c:v>1140.0220263099686</c:v>
                </c:pt>
                <c:pt idx="165">
                  <c:v>1141.0631655062689</c:v>
                </c:pt>
                <c:pt idx="166">
                  <c:v>1141.8706832243749</c:v>
                </c:pt>
                <c:pt idx="167">
                  <c:v>1142.7035945814152</c:v>
                </c:pt>
                <c:pt idx="168">
                  <c:v>1143.3841441048507</c:v>
                </c:pt>
                <c:pt idx="169">
                  <c:v>1143.7498125055024</c:v>
                </c:pt>
                <c:pt idx="170">
                  <c:v>1144.7757155184427</c:v>
                </c:pt>
                <c:pt idx="171">
                  <c:v>1144.7096920572137</c:v>
                </c:pt>
                <c:pt idx="172">
                  <c:v>1146.2079167543288</c:v>
                </c:pt>
                <c:pt idx="173">
                  <c:v>1146.5888213383412</c:v>
                </c:pt>
                <c:pt idx="174">
                  <c:v>1146.984962105714</c:v>
                </c:pt>
                <c:pt idx="175">
                  <c:v>1147.6604329013626</c:v>
                </c:pt>
                <c:pt idx="176">
                  <c:v>1148.2038567745533</c:v>
                </c:pt>
                <c:pt idx="177">
                  <c:v>1148.9859808537253</c:v>
                </c:pt>
                <c:pt idx="178">
                  <c:v>1149.5395621824898</c:v>
                </c:pt>
                <c:pt idx="179">
                  <c:v>1150.3826309951039</c:v>
                </c:pt>
                <c:pt idx="180">
                  <c:v>1150.5349928287089</c:v>
                </c:pt>
                <c:pt idx="181">
                  <c:v>1151.5558171138618</c:v>
                </c:pt>
                <c:pt idx="182">
                  <c:v>1151.794517319843</c:v>
                </c:pt>
                <c:pt idx="183">
                  <c:v>1152.5817201268019</c:v>
                </c:pt>
                <c:pt idx="184">
                  <c:v>1152.7645543271278</c:v>
                </c:pt>
                <c:pt idx="185">
                  <c:v>1153.9580553570329</c:v>
                </c:pt>
                <c:pt idx="186">
                  <c:v>1154.0190000904749</c:v>
                </c:pt>
                <c:pt idx="187">
                  <c:v>1154.4659281357162</c:v>
                </c:pt>
                <c:pt idx="188">
                  <c:v>1154.9890370977598</c:v>
                </c:pt>
                <c:pt idx="189">
                  <c:v>1155.3800991373457</c:v>
                </c:pt>
                <c:pt idx="190">
                  <c:v>1155.6086418877533</c:v>
                </c:pt>
                <c:pt idx="191">
                  <c:v>1156.7310407286427</c:v>
                </c:pt>
                <c:pt idx="192">
                  <c:v>1156.7411981842165</c:v>
                </c:pt>
                <c:pt idx="193">
                  <c:v>1157.9702503086296</c:v>
                </c:pt>
                <c:pt idx="194">
                  <c:v>1158.2241866979709</c:v>
                </c:pt>
                <c:pt idx="195">
                  <c:v>1158.8031616656699</c:v>
                </c:pt>
                <c:pt idx="196">
                  <c:v>1158.5847763708362</c:v>
                </c:pt>
                <c:pt idx="197">
                  <c:v>1159.0012320493561</c:v>
                </c:pt>
                <c:pt idx="198">
                  <c:v>1160.123630890246</c:v>
                </c:pt>
                <c:pt idx="199">
                  <c:v>1160.8041804136813</c:v>
                </c:pt>
                <c:pt idx="200">
                  <c:v>1161.1647700865462</c:v>
                </c:pt>
                <c:pt idx="201">
                  <c:v>1160.9413060639256</c:v>
                </c:pt>
                <c:pt idx="202">
                  <c:v>1161.9722878046525</c:v>
                </c:pt>
                <c:pt idx="203">
                  <c:v>1162.165279460552</c:v>
                </c:pt>
                <c:pt idx="204">
                  <c:v>1162.5411053167777</c:v>
                </c:pt>
                <c:pt idx="205">
                  <c:v>1163.155631378984</c:v>
                </c:pt>
                <c:pt idx="206">
                  <c:v>1162.9067737174294</c:v>
                </c:pt>
                <c:pt idx="207">
                  <c:v>1163.668582885454</c:v>
                </c:pt>
                <c:pt idx="208">
                  <c:v>1164.2881876754475</c:v>
                </c:pt>
                <c:pt idx="209">
                  <c:v>1164.9585797433092</c:v>
                </c:pt>
                <c:pt idx="210">
                  <c:v>1164.8823988265067</c:v>
                </c:pt>
                <c:pt idx="211">
                  <c:v>1164.9687371988825</c:v>
                </c:pt>
                <c:pt idx="212">
                  <c:v>1165.649286722318</c:v>
                </c:pt>
                <c:pt idx="213">
                  <c:v>1166.5786939073082</c:v>
                </c:pt>
                <c:pt idx="214">
                  <c:v>1166.9240473968127</c:v>
                </c:pt>
                <c:pt idx="215">
                  <c:v>1166.6548748241105</c:v>
                </c:pt>
                <c:pt idx="216">
                  <c:v>1167.487786181151</c:v>
                </c:pt>
                <c:pt idx="217">
                  <c:v>1167.7366438427057</c:v>
                </c:pt>
                <c:pt idx="218">
                  <c:v>1168.208965526881</c:v>
                </c:pt>
                <c:pt idx="219">
                  <c:v>1169.0063257894135</c:v>
                </c:pt>
                <c:pt idx="220">
                  <c:v>1168.9149086892503</c:v>
                </c:pt>
                <c:pt idx="221">
                  <c:v>1169.5395922070306</c:v>
                </c:pt>
                <c:pt idx="222">
                  <c:v>1170.0880948080085</c:v>
                </c:pt>
                <c:pt idx="223">
                  <c:v>1170.3877397474314</c:v>
                </c:pt>
                <c:pt idx="224">
                  <c:v>1170.4842355753813</c:v>
                </c:pt>
                <c:pt idx="225">
                  <c:v>1171.1139978209485</c:v>
                </c:pt>
                <c:pt idx="226">
                  <c:v>1171.3577767547163</c:v>
                </c:pt>
                <c:pt idx="227">
                  <c:v>1172.0434050059384</c:v>
                </c:pt>
                <c:pt idx="228">
                  <c:v>1172.866158907405</c:v>
                </c:pt>
                <c:pt idx="229">
                  <c:v>1172.5715926957689</c:v>
                </c:pt>
                <c:pt idx="230">
                  <c:v>1172.9118674574866</c:v>
                </c:pt>
                <c:pt idx="231">
                  <c:v>1173.9276130148528</c:v>
                </c:pt>
                <c:pt idx="232">
                  <c:v>1173.7752511812478</c:v>
                </c:pt>
                <c:pt idx="233">
                  <c:v>1173.6279680754296</c:v>
                </c:pt>
                <c:pt idx="234">
                  <c:v>1174.4405645213228</c:v>
                </c:pt>
                <c:pt idx="235">
                  <c:v>1175.0144607612347</c:v>
                </c:pt>
                <c:pt idx="236">
                  <c:v>1175.3547355229523</c:v>
                </c:pt>
                <c:pt idx="237">
                  <c:v>1175.3801291618865</c:v>
                </c:pt>
                <c:pt idx="238">
                  <c:v>1175.9438679462246</c:v>
                </c:pt>
                <c:pt idx="239">
                  <c:v>1175.9844977685195</c:v>
                </c:pt>
                <c:pt idx="240">
                  <c:v>1176.1216234187639</c:v>
                </c:pt>
                <c:pt idx="241">
                  <c:v>1176.5736301917916</c:v>
                </c:pt>
                <c:pt idx="242">
                  <c:v>1176.4060321748261</c:v>
                </c:pt>
                <c:pt idx="243">
                  <c:v>1177.2389435318667</c:v>
                </c:pt>
                <c:pt idx="244">
                  <c:v>1177.889020688581</c:v>
                </c:pt>
                <c:pt idx="245">
                  <c:v>1178.1378783501357</c:v>
                </c:pt>
                <c:pt idx="246">
                  <c:v>1178.4984680230007</c:v>
                </c:pt>
                <c:pt idx="247">
                  <c:v>1178.0159888832518</c:v>
                </c:pt>
                <c:pt idx="248">
                  <c:v>1178.2343741780855</c:v>
                </c:pt>
                <c:pt idx="249">
                  <c:v>1179.3720092023359</c:v>
                </c:pt>
                <c:pt idx="250">
                  <c:v>1179.7275201474138</c:v>
                </c:pt>
                <c:pt idx="251">
                  <c:v>1179.6767328695455</c:v>
                </c:pt>
                <c:pt idx="252">
                  <c:v>1179.50913485258</c:v>
                </c:pt>
                <c:pt idx="253">
                  <c:v>1180.0424012701974</c:v>
                </c:pt>
                <c:pt idx="254">
                  <c:v>1180.4994867710122</c:v>
                </c:pt>
                <c:pt idx="255">
                  <c:v>1180.9057849939586</c:v>
                </c:pt>
                <c:pt idx="256">
                  <c:v>1181.3984215892813</c:v>
                </c:pt>
                <c:pt idx="257">
                  <c:v>1181.078461738711</c:v>
                </c:pt>
                <c:pt idx="258">
                  <c:v>1182.0891285682903</c:v>
                </c:pt>
                <c:pt idx="259">
                  <c:v>1181.5253897839518</c:v>
                </c:pt>
                <c:pt idx="260">
                  <c:v>1181.9926327403405</c:v>
                </c:pt>
                <c:pt idx="261">
                  <c:v>1182.2110180351742</c:v>
                </c:pt>
                <c:pt idx="262">
                  <c:v>1182.7188908138573</c:v>
                </c:pt>
                <c:pt idx="263">
                  <c:v>1182.9575910198384</c:v>
                </c:pt>
                <c:pt idx="264">
                  <c:v>1183.0540868477881</c:v>
                </c:pt>
                <c:pt idx="265">
                  <c:v>1183.4299127040138</c:v>
                </c:pt>
                <c:pt idx="266">
                  <c:v>1183.7651087379445</c:v>
                </c:pt>
                <c:pt idx="267">
                  <c:v>1184.3491624334301</c:v>
                </c:pt>
                <c:pt idx="268">
                  <c:v>1184.5878626394112</c:v>
                </c:pt>
                <c:pt idx="269">
                  <c:v>1184.740224473016</c:v>
                </c:pt>
                <c:pt idx="270">
                  <c:v>1185.1262077848153</c:v>
                </c:pt>
                <c:pt idx="271">
                  <c:v>1185.0652630513734</c:v>
                </c:pt>
                <c:pt idx="272">
                  <c:v>1184.8925863066211</c:v>
                </c:pt>
                <c:pt idx="273">
                  <c:v>1185.4207739964515</c:v>
                </c:pt>
                <c:pt idx="274">
                  <c:v>1186.0353000586581</c:v>
                </c:pt>
                <c:pt idx="275">
                  <c:v>1185.8727807694793</c:v>
                </c:pt>
                <c:pt idx="276">
                  <c:v>1186.5736452040621</c:v>
                </c:pt>
                <c:pt idx="277">
                  <c:v>1185.8727807694793</c:v>
                </c:pt>
                <c:pt idx="278">
                  <c:v>1186.1470320699684</c:v>
                </c:pt>
                <c:pt idx="279">
                  <c:v>1186.786951771109</c:v>
                </c:pt>
                <c:pt idx="280">
                  <c:v>1186.9291561491402</c:v>
                </c:pt>
                <c:pt idx="281">
                  <c:v>1187.1018328938926</c:v>
                </c:pt>
                <c:pt idx="282">
                  <c:v>1187.2795883664317</c:v>
                </c:pt>
                <c:pt idx="283">
                  <c:v>1187.7163589560989</c:v>
                </c:pt>
                <c:pt idx="284">
                  <c:v>1187.5233673001994</c:v>
                </c:pt>
                <c:pt idx="285">
                  <c:v>1187.777303689541</c:v>
                </c:pt>
                <c:pt idx="286">
                  <c:v>1187.6960440449518</c:v>
                </c:pt>
                <c:pt idx="287">
                  <c:v>1187.7925398729014</c:v>
                </c:pt>
                <c:pt idx="288">
                  <c:v>1188.7168683301047</c:v>
                </c:pt>
                <c:pt idx="289">
                  <c:v>1189.0012770861674</c:v>
                </c:pt>
                <c:pt idx="290">
                  <c:v>1188.9911196305936</c:v>
                </c:pt>
                <c:pt idx="291">
                  <c:v>1188.7016321467443</c:v>
                </c:pt>
                <c:pt idx="292">
                  <c:v>1189.1434814641987</c:v>
                </c:pt>
                <c:pt idx="293">
                  <c:v>1189.6919840651765</c:v>
                </c:pt>
                <c:pt idx="294">
                  <c:v>1189.4482051314085</c:v>
                </c:pt>
                <c:pt idx="295">
                  <c:v>1190.0017864601732</c:v>
                </c:pt>
                <c:pt idx="296">
                  <c:v>1189.7580075264054</c:v>
                </c:pt>
                <c:pt idx="297">
                  <c:v>1189.4278902202611</c:v>
                </c:pt>
                <c:pt idx="298">
                  <c:v>1189.7732437097659</c:v>
                </c:pt>
                <c:pt idx="299">
                  <c:v>1190.0271800991072</c:v>
                </c:pt>
                <c:pt idx="300">
                  <c:v>1190.4487145054143</c:v>
                </c:pt>
                <c:pt idx="301">
                  <c:v>1190.3725335886118</c:v>
                </c:pt>
                <c:pt idx="302">
                  <c:v>1190.4436357776276</c:v>
                </c:pt>
                <c:pt idx="303">
                  <c:v>1191.1851300345047</c:v>
                </c:pt>
                <c:pt idx="304">
                  <c:v>1191.2206811290127</c:v>
                </c:pt>
                <c:pt idx="305">
                  <c:v>1190.42332086648</c:v>
                </c:pt>
                <c:pt idx="306">
                  <c:v>1191.926624291382</c:v>
                </c:pt>
                <c:pt idx="307">
                  <c:v>1191.6879240854012</c:v>
                </c:pt>
                <c:pt idx="308">
                  <c:v>1191.4289089682727</c:v>
                </c:pt>
                <c:pt idx="309">
                  <c:v>1191.6930028131878</c:v>
                </c:pt>
                <c:pt idx="310">
                  <c:v>1191.7234751799087</c:v>
                </c:pt>
                <c:pt idx="311">
                  <c:v>1191.6422155353196</c:v>
                </c:pt>
                <c:pt idx="312">
                  <c:v>1192.0383563026924</c:v>
                </c:pt>
                <c:pt idx="313">
                  <c:v>1191.8859944690873</c:v>
                </c:pt>
                <c:pt idx="314">
                  <c:v>1191.5304835240092</c:v>
                </c:pt>
                <c:pt idx="315">
                  <c:v>1192.739220737275</c:v>
                </c:pt>
                <c:pt idx="316">
                  <c:v>1192.3583161532626</c:v>
                </c:pt>
                <c:pt idx="317">
                  <c:v>1191.5101686128619</c:v>
                </c:pt>
                <c:pt idx="318">
                  <c:v>1192.3329225143286</c:v>
                </c:pt>
                <c:pt idx="319">
                  <c:v>1192.4649694367863</c:v>
                </c:pt>
                <c:pt idx="320">
                  <c:v>1192.5157567146543</c:v>
                </c:pt>
                <c:pt idx="321">
                  <c:v>1193.0287082211244</c:v>
                </c:pt>
                <c:pt idx="322">
                  <c:v>1192.8103229262908</c:v>
                </c:pt>
                <c:pt idx="323">
                  <c:v>1193.1201253212873</c:v>
                </c:pt>
                <c:pt idx="324">
                  <c:v>1193.1455189602216</c:v>
                </c:pt>
                <c:pt idx="325">
                  <c:v>1193.4197702607105</c:v>
                </c:pt>
                <c:pt idx="326">
                  <c:v>1193.6381555555442</c:v>
                </c:pt>
                <c:pt idx="327">
                  <c:v>1193.7498875668543</c:v>
                </c:pt>
                <c:pt idx="328">
                  <c:v>1192.916976209814</c:v>
                </c:pt>
                <c:pt idx="329">
                  <c:v>1193.2826446104659</c:v>
                </c:pt>
                <c:pt idx="330">
                  <c:v>1194.1612645175878</c:v>
                </c:pt>
                <c:pt idx="331">
                  <c:v>1193.6330768277573</c:v>
                </c:pt>
                <c:pt idx="332">
                  <c:v>1193.5467384553813</c:v>
                </c:pt>
                <c:pt idx="333">
                  <c:v>1193.8616195781649</c:v>
                </c:pt>
                <c:pt idx="334">
                  <c:v>1193.790517389149</c:v>
                </c:pt>
                <c:pt idx="335">
                  <c:v>1193.5213448164468</c:v>
                </c:pt>
                <c:pt idx="336">
                  <c:v>1193.7854386613624</c:v>
                </c:pt>
                <c:pt idx="337">
                  <c:v>1193.8463833948042</c:v>
                </c:pt>
                <c:pt idx="338">
                  <c:v>1194.33394126234</c:v>
                </c:pt>
                <c:pt idx="339">
                  <c:v>1194.0190601395566</c:v>
                </c:pt>
                <c:pt idx="340">
                  <c:v>1194.4202796347163</c:v>
                </c:pt>
                <c:pt idx="341">
                  <c:v>1194.2171305232428</c:v>
                </c:pt>
                <c:pt idx="342">
                  <c:v>1194.5218541904526</c:v>
                </c:pt>
                <c:pt idx="343">
                  <c:v>1194.2120517954561</c:v>
                </c:pt>
                <c:pt idx="344">
                  <c:v>1194.8316565854495</c:v>
                </c:pt>
                <c:pt idx="345">
                  <c:v>1194.0850836007853</c:v>
                </c:pt>
                <c:pt idx="346">
                  <c:v>1194.9230736856123</c:v>
                </c:pt>
                <c:pt idx="347">
                  <c:v>1194.6488223851236</c:v>
                </c:pt>
                <c:pt idx="348">
                  <c:v>1194.0241388673433</c:v>
                </c:pt>
                <c:pt idx="349">
                  <c:v>1194.938309868973</c:v>
                </c:pt>
                <c:pt idx="350">
                  <c:v>1193.7803599335755</c:v>
                </c:pt>
                <c:pt idx="351">
                  <c:v>1194.4304370902896</c:v>
                </c:pt>
                <c:pt idx="352">
                  <c:v>1193.9530366783276</c:v>
                </c:pt>
                <c:pt idx="353">
                  <c:v>1194.9484673245465</c:v>
                </c:pt>
                <c:pt idx="354">
                  <c:v>1195.1566951638065</c:v>
                </c:pt>
                <c:pt idx="355">
                  <c:v>1193.8362259392304</c:v>
                </c:pt>
                <c:pt idx="356">
                  <c:v>1194.84689276881</c:v>
                </c:pt>
                <c:pt idx="357">
                  <c:v>1194.8214991298757</c:v>
                </c:pt>
                <c:pt idx="358">
                  <c:v>1194.780869307581</c:v>
                </c:pt>
                <c:pt idx="359">
                  <c:v>1194.5218541904526</c:v>
                </c:pt>
                <c:pt idx="360">
                  <c:v>1194.4405945458634</c:v>
                </c:pt>
                <c:pt idx="361">
                  <c:v>1194.5015392793055</c:v>
                </c:pt>
                <c:pt idx="362">
                  <c:v>1194.4152009069294</c:v>
                </c:pt>
                <c:pt idx="363">
                  <c:v>1194.84689276881</c:v>
                </c:pt>
                <c:pt idx="364">
                  <c:v>1194.2069730676692</c:v>
                </c:pt>
                <c:pt idx="365">
                  <c:v>1194.5827989238946</c:v>
                </c:pt>
                <c:pt idx="366">
                  <c:v>1194.7503969408601</c:v>
                </c:pt>
                <c:pt idx="367">
                  <c:v>1194.3898072679951</c:v>
                </c:pt>
                <c:pt idx="368">
                  <c:v>1194.4609094570105</c:v>
                </c:pt>
                <c:pt idx="369">
                  <c:v>1193.9225643116067</c:v>
                </c:pt>
                <c:pt idx="370">
                  <c:v>1194.1612645175878</c:v>
                </c:pt>
                <c:pt idx="371">
                  <c:v>1194.4659881847977</c:v>
                </c:pt>
                <c:pt idx="372">
                  <c:v>1194.0698474174246</c:v>
                </c:pt>
                <c:pt idx="373">
                  <c:v>1194.0800048729984</c:v>
                </c:pt>
                <c:pt idx="374">
                  <c:v>1194.2171305232428</c:v>
                </c:pt>
                <c:pt idx="375">
                  <c:v>1194.1612645175878</c:v>
                </c:pt>
                <c:pt idx="376">
                  <c:v>1193.998745228409</c:v>
                </c:pt>
                <c:pt idx="377">
                  <c:v>1193.8768557615253</c:v>
                </c:pt>
                <c:pt idx="378">
                  <c:v>1194.2577603455377</c:v>
                </c:pt>
                <c:pt idx="379">
                  <c:v>1193.9225643116067</c:v>
                </c:pt>
                <c:pt idx="380">
                  <c:v>1194.0241388673433</c:v>
                </c:pt>
                <c:pt idx="381">
                  <c:v>1193.6838641056256</c:v>
                </c:pt>
                <c:pt idx="382">
                  <c:v>1194.0596899618511</c:v>
                </c:pt>
                <c:pt idx="383">
                  <c:v>1193.3385106161211</c:v>
                </c:pt>
                <c:pt idx="384">
                  <c:v>1193.7955961169359</c:v>
                </c:pt>
                <c:pt idx="385">
                  <c:v>1193.3639042550551</c:v>
                </c:pt>
                <c:pt idx="386">
                  <c:v>1194.0901623285722</c:v>
                </c:pt>
                <c:pt idx="387">
                  <c:v>1194.0546112340642</c:v>
                </c:pt>
                <c:pt idx="388">
                  <c:v>1193.0033145821903</c:v>
                </c:pt>
                <c:pt idx="389">
                  <c:v>1193.0845742267798</c:v>
                </c:pt>
                <c:pt idx="390">
                  <c:v>1193.2724871548924</c:v>
                </c:pt>
                <c:pt idx="391">
                  <c:v>1192.9423698487483</c:v>
                </c:pt>
                <c:pt idx="392">
                  <c:v>1193.2928020660395</c:v>
                </c:pt>
                <c:pt idx="393">
                  <c:v>1192.5970163592435</c:v>
                </c:pt>
                <c:pt idx="394">
                  <c:v>1192.4548119812123</c:v>
                </c:pt>
                <c:pt idx="395">
                  <c:v>1192.2415054141657</c:v>
                </c:pt>
                <c:pt idx="396">
                  <c:v>1192.3278437865417</c:v>
                </c:pt>
                <c:pt idx="397">
                  <c:v>1192.2161117752312</c:v>
                </c:pt>
                <c:pt idx="398">
                  <c:v>1192.8458740207986</c:v>
                </c:pt>
                <c:pt idx="399">
                  <c:v>1192.1043797639211</c:v>
                </c:pt>
                <c:pt idx="400">
                  <c:v>1191.926624291382</c:v>
                </c:pt>
                <c:pt idx="401">
                  <c:v>1192.4751268923599</c:v>
                </c:pt>
                <c:pt idx="402">
                  <c:v>1191.9469392025294</c:v>
                </c:pt>
                <c:pt idx="403">
                  <c:v>1192.6071738148173</c:v>
                </c:pt>
                <c:pt idx="404">
                  <c:v>1192.2567415975261</c:v>
                </c:pt>
                <c:pt idx="405">
                  <c:v>1191.3222556847493</c:v>
                </c:pt>
                <c:pt idx="406">
                  <c:v>1191.4238302404858</c:v>
                </c:pt>
                <c:pt idx="407">
                  <c:v>1190.966744739671</c:v>
                </c:pt>
                <c:pt idx="408">
                  <c:v>1191.3578067792569</c:v>
                </c:pt>
                <c:pt idx="409">
                  <c:v>1190.5248954222168</c:v>
                </c:pt>
                <c:pt idx="410">
                  <c:v>1190.4588719609881</c:v>
                </c:pt>
                <c:pt idx="411">
                  <c:v>1190.9413511007367</c:v>
                </c:pt>
                <c:pt idx="412">
                  <c:v>1190.5147379666428</c:v>
                </c:pt>
                <c:pt idx="413">
                  <c:v>1190.42332086648</c:v>
                </c:pt>
                <c:pt idx="414">
                  <c:v>1190.2150930272201</c:v>
                </c:pt>
                <c:pt idx="415">
                  <c:v>1190.3115888551697</c:v>
                </c:pt>
                <c:pt idx="416">
                  <c:v>1189.7529287986183</c:v>
                </c:pt>
                <c:pt idx="417">
                  <c:v>1189.3009220255904</c:v>
                </c:pt>
                <c:pt idx="418">
                  <c:v>1189.1739538309196</c:v>
                </c:pt>
                <c:pt idx="419">
                  <c:v>1189.2704496588692</c:v>
                </c:pt>
                <c:pt idx="420">
                  <c:v>1189.0012770861674</c:v>
                </c:pt>
                <c:pt idx="421">
                  <c:v>1188.650844868876</c:v>
                </c:pt>
                <c:pt idx="422">
                  <c:v>1188.7067108745312</c:v>
                </c:pt>
                <c:pt idx="423">
                  <c:v>1188.0667911733904</c:v>
                </c:pt>
                <c:pt idx="424">
                  <c:v>1187.9195080675722</c:v>
                </c:pt>
                <c:pt idx="425">
                  <c:v>1187.7366738672465</c:v>
                </c:pt>
                <c:pt idx="426">
                  <c:v>1186.9088412379931</c:v>
                </c:pt>
                <c:pt idx="427">
                  <c:v>1186.8225028656168</c:v>
                </c:pt>
                <c:pt idx="428">
                  <c:v>1186.5025430150465</c:v>
                </c:pt>
                <c:pt idx="429">
                  <c:v>1186.4822281038992</c:v>
                </c:pt>
                <c:pt idx="430">
                  <c:v>1186.4365195538178</c:v>
                </c:pt>
                <c:pt idx="431">
                  <c:v>1185.6290018357115</c:v>
                </c:pt>
                <c:pt idx="432" formatCode="General">
                  <c:v>1185.6543954746458</c:v>
                </c:pt>
                <c:pt idx="433" formatCode="General">
                  <c:v>1185.3903016297304</c:v>
                </c:pt>
                <c:pt idx="434" formatCode="General">
                  <c:v>1184.6284924617057</c:v>
                </c:pt>
                <c:pt idx="435" formatCode="General">
                  <c:v>1184.7960904786714</c:v>
                </c:pt>
                <c:pt idx="436" formatCode="General">
                  <c:v>1184.2120367831856</c:v>
                </c:pt>
                <c:pt idx="437" formatCode="General">
                  <c:v>1183.1201103090168</c:v>
                </c:pt>
                <c:pt idx="438" formatCode="General">
                  <c:v>1183.7955811046656</c:v>
                </c:pt>
                <c:pt idx="439" formatCode="General">
                  <c:v>1183.5873532654055</c:v>
                </c:pt>
                <c:pt idx="440" formatCode="General">
                  <c:v>1182.6884184471362</c:v>
                </c:pt>
                <c:pt idx="441" formatCode="General">
                  <c:v>1182.7645993639387</c:v>
                </c:pt>
                <c:pt idx="442" formatCode="General">
                  <c:v>1180.9108637217455</c:v>
                </c:pt>
                <c:pt idx="443" formatCode="General">
                  <c:v>1181.9367667346855</c:v>
                </c:pt>
                <c:pt idx="444" formatCode="General">
                  <c:v>1180.5959825989619</c:v>
                </c:pt>
                <c:pt idx="445" formatCode="General">
                  <c:v>1180.2861802039652</c:v>
                </c:pt>
                <c:pt idx="446" formatCode="General">
                  <c:v>1180.0627161813445</c:v>
                </c:pt>
                <c:pt idx="447" formatCode="General">
                  <c:v>1179.4075602968435</c:v>
                </c:pt>
                <c:pt idx="448" formatCode="General">
                  <c:v>1178.9200024293077</c:v>
                </c:pt>
                <c:pt idx="449" formatCode="General">
                  <c:v>1178.4832318396402</c:v>
                </c:pt>
                <c:pt idx="450" formatCode="General">
                  <c:v>1177.1373689761301</c:v>
                </c:pt>
                <c:pt idx="451" formatCode="General">
                  <c:v>1177.8382334107127</c:v>
                </c:pt>
                <c:pt idx="452" formatCode="General">
                  <c:v>1177.0611880593276</c:v>
                </c:pt>
                <c:pt idx="453" formatCode="General">
                  <c:v>1176.7158345698231</c:v>
                </c:pt>
                <c:pt idx="454" formatCode="General">
                  <c:v>1176.20796179114</c:v>
                </c:pt>
                <c:pt idx="455" formatCode="General">
                  <c:v>1175.3242631562312</c:v>
                </c:pt>
                <c:pt idx="456" formatCode="General">
                  <c:v>1174.6741859995168</c:v>
                </c:pt>
                <c:pt idx="457" formatCode="General">
                  <c:v>1174.1002897596049</c:v>
                </c:pt>
                <c:pt idx="458" formatCode="General">
                  <c:v>1173.8463533702634</c:v>
                </c:pt>
                <c:pt idx="459" formatCode="General">
                  <c:v>1172.4801755956059</c:v>
                </c:pt>
                <c:pt idx="460" formatCode="General">
                  <c:v>1172.2821052119195</c:v>
                </c:pt>
                <c:pt idx="461" formatCode="General">
                  <c:v>1171.7132876997944</c:v>
                </c:pt>
                <c:pt idx="462" formatCode="General">
                  <c:v>1171.2104936488981</c:v>
                </c:pt>
                <c:pt idx="463" formatCode="General">
                  <c:v>1170.0880948080085</c:v>
                </c:pt>
                <c:pt idx="464" formatCode="General">
                  <c:v>1169.778292413012</c:v>
                </c:pt>
                <c:pt idx="465" formatCode="General">
                  <c:v>1169.2704196343288</c:v>
                </c:pt>
                <c:pt idx="466" formatCode="General">
                  <c:v>1168.6406573887616</c:v>
                </c:pt>
                <c:pt idx="467" formatCode="General">
                  <c:v>1168.478138099583</c:v>
                </c:pt>
                <c:pt idx="468" formatCode="General">
                  <c:v>1167.2338497918095</c:v>
                </c:pt>
                <c:pt idx="469" formatCode="General">
                  <c:v>1166.7920004743551</c:v>
                </c:pt>
                <c:pt idx="470" formatCode="General">
                  <c:v>1165.7102314557601</c:v>
                </c:pt>
                <c:pt idx="471" formatCode="General">
                  <c:v>1165.4664525219923</c:v>
                </c:pt>
                <c:pt idx="472" formatCode="General">
                  <c:v>1164.7300369929017</c:v>
                </c:pt>
                <c:pt idx="473" formatCode="General">
                  <c:v>1163.9936214638112</c:v>
                </c:pt>
                <c:pt idx="474" formatCode="General">
                  <c:v>1163.8006298079115</c:v>
                </c:pt>
                <c:pt idx="475" formatCode="General">
                  <c:v>1162.8407502562004</c:v>
                </c:pt>
                <c:pt idx="476" formatCode="General">
                  <c:v>1161.357761742446</c:v>
                </c:pt>
                <c:pt idx="477" formatCode="General">
                  <c:v>1160.8905187860576</c:v>
                </c:pt>
                <c:pt idx="478" formatCode="General">
                  <c:v>1160.2658352682772</c:v>
                </c:pt>
                <c:pt idx="479" formatCode="General">
                  <c:v>1159.6563879338576</c:v>
                </c:pt>
                <c:pt idx="480" formatCode="General">
                  <c:v>1159.0164682327168</c:v>
                </c:pt>
                <c:pt idx="481" formatCode="General">
                  <c:v>1158.2648165202659</c:v>
                </c:pt>
                <c:pt idx="482" formatCode="General">
                  <c:v>1157.2084411406047</c:v>
                </c:pt>
                <c:pt idx="483" formatCode="General">
                  <c:v>1156.5024979782354</c:v>
                </c:pt>
                <c:pt idx="484" formatCode="General">
                  <c:v>1155.7863973602923</c:v>
                </c:pt>
                <c:pt idx="485" formatCode="General">
                  <c:v>1154.8671476308757</c:v>
                </c:pt>
                <c:pt idx="486" formatCode="General">
                  <c:v>1153.9428191736724</c:v>
                </c:pt>
                <c:pt idx="487" formatCode="General">
                  <c:v>1153.6228593231021</c:v>
                </c:pt>
                <c:pt idx="488" formatCode="General">
                  <c:v>1152.6579010436042</c:v>
                </c:pt>
                <c:pt idx="489" formatCode="General">
                  <c:v>1151.7284938586142</c:v>
                </c:pt>
                <c:pt idx="490" formatCode="General">
                  <c:v>1151.0631805185394</c:v>
                </c:pt>
                <c:pt idx="491" formatCode="General">
                  <c:v>1150.1286946057623</c:v>
                </c:pt>
                <c:pt idx="492" formatCode="General">
                  <c:v>1149.6563729215873</c:v>
                </c:pt>
                <c:pt idx="493" formatCode="General">
                  <c:v>1148.1429120411115</c:v>
                </c:pt>
                <c:pt idx="494" formatCode="General">
                  <c:v>1147.9854714797198</c:v>
                </c:pt>
                <c:pt idx="495" formatCode="General">
                  <c:v>1146.3856722268679</c:v>
                </c:pt>
                <c:pt idx="496" formatCode="General">
                  <c:v>1146.5989787939147</c:v>
                </c:pt>
                <c:pt idx="497" formatCode="General">
                  <c:v>1145.9539803649873</c:v>
                </c:pt>
                <c:pt idx="498" formatCode="General">
                  <c:v>1144.2780001953329</c:v>
                </c:pt>
                <c:pt idx="499" formatCode="General">
                  <c:v>1143.9783552559099</c:v>
                </c:pt>
                <c:pt idx="500" formatCode="General">
                  <c:v>1143.1098928043618</c:v>
                </c:pt>
                <c:pt idx="501" formatCode="General">
                  <c:v>1141.6726128406888</c:v>
                </c:pt>
                <c:pt idx="502" formatCode="General">
                  <c:v>1141.0276144117611</c:v>
                </c:pt>
                <c:pt idx="503" formatCode="General">
                  <c:v>1139.7579324650533</c:v>
                </c:pt>
                <c:pt idx="504" formatCode="General">
                  <c:v>1139.1535638584205</c:v>
                </c:pt>
                <c:pt idx="505" formatCode="General">
                  <c:v>1139.1586425862074</c:v>
                </c:pt>
                <c:pt idx="506" formatCode="General">
                  <c:v>1137.6451817057316</c:v>
                </c:pt>
                <c:pt idx="507" formatCode="General">
                  <c:v>1136.4973892259079</c:v>
                </c:pt>
                <c:pt idx="508" formatCode="General">
                  <c:v>1135.8219184302593</c:v>
                </c:pt>
                <c:pt idx="509" formatCode="General">
                  <c:v>1135.0397943510875</c:v>
                </c:pt>
                <c:pt idx="510" formatCode="General">
                  <c:v>1134.450661927815</c:v>
                </c:pt>
                <c:pt idx="511" formatCode="General">
                  <c:v>1133.7193251265114</c:v>
                </c:pt>
                <c:pt idx="512" formatCode="General">
                  <c:v>1132.1144471458726</c:v>
                </c:pt>
                <c:pt idx="513" formatCode="General">
                  <c:v>1131.5202359948132</c:v>
                </c:pt>
                <c:pt idx="514" formatCode="General">
                  <c:v>1130.0727985755666</c:v>
                </c:pt>
                <c:pt idx="515" formatCode="General">
                  <c:v>1130.4130733372842</c:v>
                </c:pt>
                <c:pt idx="516" formatCode="General">
                  <c:v>1129.0316593792661</c:v>
                </c:pt>
                <c:pt idx="517" formatCode="General">
                  <c:v>1128.0362287330472</c:v>
                </c:pt>
                <c:pt idx="518" formatCode="General">
                  <c:v>1126.720838236258</c:v>
                </c:pt>
                <c:pt idx="519" formatCode="General">
                  <c:v>1125.7457225011865</c:v>
                </c:pt>
                <c:pt idx="520" formatCode="General">
                  <c:v>1124.5217491045601</c:v>
                </c:pt>
                <c:pt idx="521" formatCode="General">
                  <c:v>1124.3338361764474</c:v>
                </c:pt>
                <c:pt idx="522" formatCode="General">
                  <c:v>1123.6583653807988</c:v>
                </c:pt>
                <c:pt idx="523" formatCode="General">
                  <c:v>1122.119510861389</c:v>
                </c:pt>
                <c:pt idx="524" formatCode="General">
                  <c:v>1121.3577016933643</c:v>
                </c:pt>
                <c:pt idx="525" formatCode="General">
                  <c:v>1120.6568372587817</c:v>
                </c:pt>
                <c:pt idx="526" formatCode="General">
                  <c:v>1119.8239259017414</c:v>
                </c:pt>
                <c:pt idx="527" formatCode="General">
                  <c:v>1118.4831417660182</c:v>
                </c:pt>
                <c:pt idx="528" formatCode="General">
                  <c:v>1118.0006626262691</c:v>
                </c:pt>
                <c:pt idx="529" formatCode="General">
                  <c:v>1117.0458618023447</c:v>
                </c:pt>
                <c:pt idx="530" formatCode="General">
                  <c:v>1116.1113758895679</c:v>
                </c:pt>
                <c:pt idx="531" formatCode="General">
                  <c:v>1114.1814593305719</c:v>
                </c:pt>
                <c:pt idx="532" formatCode="General">
                  <c:v>1114.6740959258948</c:v>
                </c:pt>
                <c:pt idx="533" formatCode="General">
                  <c:v>1112.1296533046923</c:v>
                </c:pt>
                <c:pt idx="534" formatCode="General">
                  <c:v>1111.5608357925673</c:v>
                </c:pt>
                <c:pt idx="535" formatCode="General">
                  <c:v>1110.4943029573328</c:v>
                </c:pt>
                <c:pt idx="536" formatCode="General">
                  <c:v>1109.3719041164431</c:v>
                </c:pt>
                <c:pt idx="537" formatCode="General">
                  <c:v>1109.0976528159545</c:v>
                </c:pt>
                <c:pt idx="538" formatCode="General">
                  <c:v>1107.7416324968704</c:v>
                </c:pt>
                <c:pt idx="539" formatCode="General">
                  <c:v>1106.9239573231905</c:v>
                </c:pt>
                <c:pt idx="540" formatCode="General">
                  <c:v>1105.8117159378744</c:v>
                </c:pt>
                <c:pt idx="541" formatCode="General">
                  <c:v>1104.4556956187907</c:v>
                </c:pt>
                <c:pt idx="542" formatCode="General">
                  <c:v>1103.6126268061766</c:v>
                </c:pt>
                <c:pt idx="543" formatCode="General">
                  <c:v>1102.4445194152056</c:v>
                </c:pt>
                <c:pt idx="544" formatCode="General">
                  <c:v>1101.7487337084099</c:v>
                </c:pt>
                <c:pt idx="545" formatCode="General">
                  <c:v>1101.0884990961215</c:v>
                </c:pt>
                <c:pt idx="546" formatCode="General">
                  <c:v>1099.8289746049875</c:v>
                </c:pt>
                <c:pt idx="547" formatCode="General">
                  <c:v>1099.0265356146683</c:v>
                </c:pt>
                <c:pt idx="548" formatCode="General">
                  <c:v>1097.7873260346817</c:v>
                </c:pt>
                <c:pt idx="549" formatCode="General">
                  <c:v>1096.7106357438734</c:v>
                </c:pt>
                <c:pt idx="550" formatCode="General">
                  <c:v>1096.5328802713341</c:v>
                </c:pt>
                <c:pt idx="551" formatCode="General">
                  <c:v>1095.0651279409401</c:v>
                </c:pt>
                <c:pt idx="552" formatCode="General">
                  <c:v>1093.5415096048907</c:v>
                </c:pt>
                <c:pt idx="553" formatCode="General">
                  <c:v>1092.7847791646529</c:v>
                </c:pt>
                <c:pt idx="554" formatCode="General">
                  <c:v>1091.7487186961393</c:v>
                </c:pt>
                <c:pt idx="555" formatCode="General">
                  <c:v>1090.4130132882026</c:v>
                </c:pt>
                <c:pt idx="556" formatCode="General">
                  <c:v>1089.0722291524794</c:v>
                </c:pt>
                <c:pt idx="557" formatCode="General">
                  <c:v>1088.1732943342104</c:v>
                </c:pt>
                <c:pt idx="558" formatCode="General">
                  <c:v>1087.0661316766812</c:v>
                </c:pt>
                <c:pt idx="559" formatCode="General">
                  <c:v>1086.9391634820104</c:v>
                </c:pt>
                <c:pt idx="560" formatCode="General">
                  <c:v>1084.9025936394912</c:v>
                </c:pt>
                <c:pt idx="561" formatCode="General">
                  <c:v>1084.4912166887577</c:v>
                </c:pt>
                <c:pt idx="562" formatCode="General">
                  <c:v>1083.1047240029529</c:v>
                </c:pt>
                <c:pt idx="563" formatCode="General">
                  <c:v>1082.2718126459124</c:v>
                </c:pt>
                <c:pt idx="564" formatCode="General">
                  <c:v>1080.6364622985529</c:v>
                </c:pt>
                <c:pt idx="565" formatCode="General">
                  <c:v>1079.9559127751177</c:v>
                </c:pt>
                <c:pt idx="566" formatCode="General">
                  <c:v>1079.371859079632</c:v>
                </c:pt>
                <c:pt idx="567" formatCode="General">
                  <c:v>1077.7263512766988</c:v>
                </c:pt>
                <c:pt idx="568" formatCode="General">
                  <c:v>1076.5226927912199</c:v>
                </c:pt>
                <c:pt idx="569" formatCode="General">
                  <c:v>1075.3444279446751</c:v>
                </c:pt>
                <c:pt idx="570" formatCode="General">
                  <c:v>1074.526752770995</c:v>
                </c:pt>
                <c:pt idx="571" formatCode="General">
                  <c:v>1073.1605749963376</c:v>
                </c:pt>
                <c:pt idx="572" formatCode="General">
                  <c:v>1072.7745916845386</c:v>
                </c:pt>
                <c:pt idx="573" formatCode="General">
                  <c:v>1071.134162609392</c:v>
                </c:pt>
                <c:pt idx="574" formatCode="General">
                  <c:v>1068.8741287442522</c:v>
                </c:pt>
                <c:pt idx="575" formatCode="General">
                  <c:v>1067.9904301093436</c:v>
                </c:pt>
                <c:pt idx="576" formatCode="General">
                  <c:v>1067.944721559262</c:v>
                </c:pt>
                <c:pt idx="577" formatCode="General">
                  <c:v>1065.8827580778088</c:v>
                </c:pt>
                <c:pt idx="578" formatCode="General">
                  <c:v>1064.6181548588877</c:v>
                </c:pt>
                <c:pt idx="579" formatCode="General">
                  <c:v>1064.7146506868376</c:v>
                </c:pt>
                <c:pt idx="580" formatCode="General">
                  <c:v>1062.8558363168574</c:v>
                </c:pt>
                <c:pt idx="581" formatCode="General">
                  <c:v>1061.875641853999</c:v>
                </c:pt>
                <c:pt idx="582" formatCode="General">
                  <c:v>1061.2103285139242</c:v>
                </c:pt>
                <c:pt idx="583" formatCode="General">
                  <c:v>1059.3565928717308</c:v>
                </c:pt>
                <c:pt idx="584" formatCode="General">
                  <c:v>1058.417028231167</c:v>
                </c:pt>
                <c:pt idx="585" formatCode="General">
                  <c:v>1056.796914067168</c:v>
                </c:pt>
                <c:pt idx="586" formatCode="General">
                  <c:v>1055.9995538046355</c:v>
                </c:pt>
                <c:pt idx="587" formatCode="General">
                  <c:v>1053.9172754120348</c:v>
                </c:pt>
                <c:pt idx="588" formatCode="General">
                  <c:v>1053.3941664499912</c:v>
                </c:pt>
                <c:pt idx="589" formatCode="General">
                  <c:v>1052.6933020154086</c:v>
                </c:pt>
                <c:pt idx="590" formatCode="General">
                  <c:v>1051.5861393578793</c:v>
                </c:pt>
                <c:pt idx="591" formatCode="General">
                  <c:v>1049.727324987899</c:v>
                </c:pt>
                <c:pt idx="592" formatCode="General">
                  <c:v>1048.4373281300441</c:v>
                </c:pt>
                <c:pt idx="593" formatCode="General">
                  <c:v>1047.1422525444023</c:v>
                </c:pt>
                <c:pt idx="594" formatCode="General">
                  <c:v>1046.1468218981834</c:v>
                </c:pt>
                <c:pt idx="595" formatCode="General">
                  <c:v>1045.3037530855693</c:v>
                </c:pt>
                <c:pt idx="596" formatCode="General">
                  <c:v>1043.211317237395</c:v>
                </c:pt>
                <c:pt idx="597" formatCode="General">
                  <c:v>1042.4291931582229</c:v>
                </c:pt>
                <c:pt idx="598" formatCode="General">
                  <c:v>1040.986834466763</c:v>
                </c:pt>
                <c:pt idx="599" formatCode="General">
                  <c:v>1039.635892875466</c:v>
                </c:pt>
                <c:pt idx="600" formatCode="General">
                  <c:v>1037.7161337720438</c:v>
                </c:pt>
                <c:pt idx="601" formatCode="General">
                  <c:v>1036.8629075038559</c:v>
                </c:pt>
                <c:pt idx="602" formatCode="General">
                  <c:v>1035.8319257631294</c:v>
                </c:pt>
                <c:pt idx="603" formatCode="General">
                  <c:v>1034.2981499715065</c:v>
                </c:pt>
                <c:pt idx="604" formatCode="General">
                  <c:v>1033.6023642647106</c:v>
                </c:pt>
                <c:pt idx="605" formatCode="General">
                  <c:v>1031.7841797170249</c:v>
                </c:pt>
                <c:pt idx="606" formatCode="General">
                  <c:v>1029.8339482468818</c:v>
                </c:pt>
                <c:pt idx="607" formatCode="General">
                  <c:v>1028.5693450279609</c:v>
                </c:pt>
                <c:pt idx="608" formatCode="General">
                  <c:v>1027.2996630812531</c:v>
                </c:pt>
                <c:pt idx="609" formatCode="General">
                  <c:v>1025.6541552783199</c:v>
                </c:pt>
                <c:pt idx="610" formatCode="General">
                  <c:v>1023.846128186208</c:v>
                </c:pt>
                <c:pt idx="611" formatCode="General">
                  <c:v>1022.9319571845784</c:v>
                </c:pt>
                <c:pt idx="612" formatCode="General">
                  <c:v>1020.9258597087802</c:v>
                </c:pt>
                <c:pt idx="613" formatCode="General">
                  <c:v>1019.5596819341225</c:v>
                </c:pt>
                <c:pt idx="614" formatCode="General">
                  <c:v>1017.5485057305375</c:v>
                </c:pt>
                <c:pt idx="615" formatCode="General">
                  <c:v>1016.9339796683308</c:v>
                </c:pt>
                <c:pt idx="616" formatCode="General">
                  <c:v>1014.6028436141755</c:v>
                </c:pt>
                <c:pt idx="617" formatCode="General">
                  <c:v>1012.8862336222267</c:v>
                </c:pt>
                <c:pt idx="618" formatCode="General">
                  <c:v>1011.1239150801962</c:v>
                </c:pt>
                <c:pt idx="619" formatCode="General">
                  <c:v>1009.3819114493132</c:v>
                </c:pt>
                <c:pt idx="620" formatCode="General">
                  <c:v>1006.6038473499166</c:v>
                </c:pt>
                <c:pt idx="621" formatCode="General">
                  <c:v>1004.3082623902689</c:v>
                </c:pt>
                <c:pt idx="622" formatCode="General">
                  <c:v>993.54135948218709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A187-407F-AB71-C956BBA56614}"/>
            </c:ext>
          </c:extLst>
        </c:ser>
        <c:ser>
          <c:idx val="12"/>
          <c:order val="12"/>
          <c:tx>
            <c:strRef>
              <c:f>'46NTBH'!$B$2</c:f>
              <c:strCache>
                <c:ptCount val="1"/>
                <c:pt idx="0">
                  <c:v>AWA_4_13_Rz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'46NTBH'!$H$22:$H$648</c:f>
              <c:numCache>
                <c:formatCode>0.000</c:formatCode>
                <c:ptCount val="627"/>
                <c:pt idx="0">
                  <c:v>3.9858251590547722E-5</c:v>
                </c:pt>
                <c:pt idx="1">
                  <c:v>4.1564871590547725E-5</c:v>
                </c:pt>
                <c:pt idx="2">
                  <c:v>3.9355383590547718E-5</c:v>
                </c:pt>
                <c:pt idx="3">
                  <c:v>3.7974455590547722E-5</c:v>
                </c:pt>
                <c:pt idx="4">
                  <c:v>4.2956223590547715E-5</c:v>
                </c:pt>
                <c:pt idx="5">
                  <c:v>6.5275171590547721E-5</c:v>
                </c:pt>
                <c:pt idx="6">
                  <c:v>9.2148651590547725E-5</c:v>
                </c:pt>
                <c:pt idx="7">
                  <c:v>1.199522515905477E-4</c:v>
                </c:pt>
                <c:pt idx="8">
                  <c:v>1.4698705159054773E-4</c:v>
                </c:pt>
                <c:pt idx="9">
                  <c:v>1.7685145159054773E-4</c:v>
                </c:pt>
                <c:pt idx="10">
                  <c:v>2.0922025159054769E-4</c:v>
                </c:pt>
                <c:pt idx="11">
                  <c:v>2.3543945159054769E-4</c:v>
                </c:pt>
                <c:pt idx="12">
                  <c:v>2.7109625159054773E-4</c:v>
                </c:pt>
                <c:pt idx="13">
                  <c:v>3.048298515905477E-4</c:v>
                </c:pt>
                <c:pt idx="14">
                  <c:v>3.380190515905477E-4</c:v>
                </c:pt>
                <c:pt idx="15">
                  <c:v>3.6534065159054776E-4</c:v>
                </c:pt>
                <c:pt idx="16">
                  <c:v>4.0879305159054777E-4</c:v>
                </c:pt>
                <c:pt idx="17">
                  <c:v>4.4295025159054777E-4</c:v>
                </c:pt>
                <c:pt idx="18">
                  <c:v>4.8388625159054776E-4</c:v>
                </c:pt>
                <c:pt idx="19">
                  <c:v>5.1042225159054772E-4</c:v>
                </c:pt>
                <c:pt idx="20">
                  <c:v>5.5141825159054779E-4</c:v>
                </c:pt>
                <c:pt idx="21">
                  <c:v>5.8666225159054771E-4</c:v>
                </c:pt>
                <c:pt idx="22">
                  <c:v>6.3707825159054767E-4</c:v>
                </c:pt>
                <c:pt idx="23">
                  <c:v>6.7750225159054762E-4</c:v>
                </c:pt>
                <c:pt idx="24">
                  <c:v>7.1680625159054772E-4</c:v>
                </c:pt>
                <c:pt idx="25">
                  <c:v>7.543262515905477E-4</c:v>
                </c:pt>
                <c:pt idx="26">
                  <c:v>8.0320625159054765E-4</c:v>
                </c:pt>
                <c:pt idx="27">
                  <c:v>8.4260625159054763E-4</c:v>
                </c:pt>
                <c:pt idx="28">
                  <c:v>8.8576625159054762E-4</c:v>
                </c:pt>
                <c:pt idx="29">
                  <c:v>9.2783825159054771E-4</c:v>
                </c:pt>
                <c:pt idx="30">
                  <c:v>9.7310225159054765E-4</c:v>
                </c:pt>
                <c:pt idx="31">
                  <c:v>1.0263502515905477E-3</c:v>
                </c:pt>
                <c:pt idx="32">
                  <c:v>1.0695302515905476E-3</c:v>
                </c:pt>
                <c:pt idx="33">
                  <c:v>1.1204182515905476E-3</c:v>
                </c:pt>
                <c:pt idx="34">
                  <c:v>1.1576782515905477E-3</c:v>
                </c:pt>
                <c:pt idx="35">
                  <c:v>1.2093182515905477E-3</c:v>
                </c:pt>
                <c:pt idx="36">
                  <c:v>1.2543862515905476E-3</c:v>
                </c:pt>
                <c:pt idx="37">
                  <c:v>1.3011542515905478E-3</c:v>
                </c:pt>
                <c:pt idx="38">
                  <c:v>1.3494982515905476E-3</c:v>
                </c:pt>
                <c:pt idx="39">
                  <c:v>1.3955902515905478E-3</c:v>
                </c:pt>
                <c:pt idx="40">
                  <c:v>1.4522622515905476E-3</c:v>
                </c:pt>
                <c:pt idx="41">
                  <c:v>1.5029662515905476E-3</c:v>
                </c:pt>
                <c:pt idx="42">
                  <c:v>1.5475502515905476E-3</c:v>
                </c:pt>
                <c:pt idx="43">
                  <c:v>1.5973062515905476E-3</c:v>
                </c:pt>
                <c:pt idx="44">
                  <c:v>1.6445982515905478E-3</c:v>
                </c:pt>
                <c:pt idx="45">
                  <c:v>1.6990142515905477E-3</c:v>
                </c:pt>
                <c:pt idx="46">
                  <c:v>1.7479222515905477E-3</c:v>
                </c:pt>
                <c:pt idx="47">
                  <c:v>1.7940462515905478E-3</c:v>
                </c:pt>
                <c:pt idx="48">
                  <c:v>1.8457982515905477E-3</c:v>
                </c:pt>
                <c:pt idx="49">
                  <c:v>1.8929222515905479E-3</c:v>
                </c:pt>
                <c:pt idx="50">
                  <c:v>1.9375822515905479E-3</c:v>
                </c:pt>
                <c:pt idx="51">
                  <c:v>1.9907342515905475E-3</c:v>
                </c:pt>
                <c:pt idx="52">
                  <c:v>2.0364422515905477E-3</c:v>
                </c:pt>
                <c:pt idx="53">
                  <c:v>2.0858662515905475E-3</c:v>
                </c:pt>
                <c:pt idx="54">
                  <c:v>2.1452582515905476E-3</c:v>
                </c:pt>
                <c:pt idx="55">
                  <c:v>2.1884622515905478E-3</c:v>
                </c:pt>
                <c:pt idx="56">
                  <c:v>2.2322062515905479E-3</c:v>
                </c:pt>
                <c:pt idx="57">
                  <c:v>2.2870302515905477E-3</c:v>
                </c:pt>
                <c:pt idx="58">
                  <c:v>2.3248302515905478E-3</c:v>
                </c:pt>
                <c:pt idx="59">
                  <c:v>2.3822742515905476E-3</c:v>
                </c:pt>
                <c:pt idx="60">
                  <c:v>2.4351382515905478E-3</c:v>
                </c:pt>
                <c:pt idx="61">
                  <c:v>2.4788662515905476E-3</c:v>
                </c:pt>
                <c:pt idx="62">
                  <c:v>2.5228382515905478E-3</c:v>
                </c:pt>
                <c:pt idx="63">
                  <c:v>2.5720942515905475E-3</c:v>
                </c:pt>
                <c:pt idx="64">
                  <c:v>2.6232142515905475E-3</c:v>
                </c:pt>
                <c:pt idx="65">
                  <c:v>2.6813902515905475E-3</c:v>
                </c:pt>
                <c:pt idx="66">
                  <c:v>2.7315302515905477E-3</c:v>
                </c:pt>
                <c:pt idx="67">
                  <c:v>2.7781222515905479E-3</c:v>
                </c:pt>
                <c:pt idx="68">
                  <c:v>2.8234902515905476E-3</c:v>
                </c:pt>
                <c:pt idx="69">
                  <c:v>2.8741102515905475E-3</c:v>
                </c:pt>
                <c:pt idx="70">
                  <c:v>2.9231342515905478E-3</c:v>
                </c:pt>
                <c:pt idx="71">
                  <c:v>2.9713662515905475E-3</c:v>
                </c:pt>
                <c:pt idx="72">
                  <c:v>3.0227582515905478E-3</c:v>
                </c:pt>
                <c:pt idx="73">
                  <c:v>3.0631342515905473E-3</c:v>
                </c:pt>
                <c:pt idx="74">
                  <c:v>3.117490251590548E-3</c:v>
                </c:pt>
                <c:pt idx="75">
                  <c:v>3.1674662515905477E-3</c:v>
                </c:pt>
                <c:pt idx="76">
                  <c:v>3.2196382515905474E-3</c:v>
                </c:pt>
                <c:pt idx="77">
                  <c:v>3.265982251590548E-3</c:v>
                </c:pt>
                <c:pt idx="78">
                  <c:v>3.3214102515905473E-3</c:v>
                </c:pt>
                <c:pt idx="79">
                  <c:v>3.3686942515905476E-3</c:v>
                </c:pt>
                <c:pt idx="80">
                  <c:v>3.4191182515905475E-3</c:v>
                </c:pt>
                <c:pt idx="81">
                  <c:v>3.4640062515905478E-3</c:v>
                </c:pt>
                <c:pt idx="82">
                  <c:v>3.5229382515905476E-3</c:v>
                </c:pt>
                <c:pt idx="83">
                  <c:v>3.5667102515905473E-3</c:v>
                </c:pt>
                <c:pt idx="84">
                  <c:v>3.6260902515905472E-3</c:v>
                </c:pt>
                <c:pt idx="85">
                  <c:v>3.6709422515905478E-3</c:v>
                </c:pt>
                <c:pt idx="86">
                  <c:v>3.7231222515905476E-3</c:v>
                </c:pt>
                <c:pt idx="87">
                  <c:v>3.7751702515905479E-3</c:v>
                </c:pt>
                <c:pt idx="88">
                  <c:v>3.8208862515905478E-3</c:v>
                </c:pt>
                <c:pt idx="89">
                  <c:v>3.8661502515905475E-3</c:v>
                </c:pt>
                <c:pt idx="90">
                  <c:v>3.9223902515905483E-3</c:v>
                </c:pt>
                <c:pt idx="91">
                  <c:v>3.9677142515905477E-3</c:v>
                </c:pt>
                <c:pt idx="92">
                  <c:v>4.0218782515905474E-3</c:v>
                </c:pt>
                <c:pt idx="93">
                  <c:v>4.0689382515905472E-3</c:v>
                </c:pt>
                <c:pt idx="94">
                  <c:v>4.1200982515905479E-3</c:v>
                </c:pt>
                <c:pt idx="95">
                  <c:v>4.1720982515905478E-3</c:v>
                </c:pt>
                <c:pt idx="96">
                  <c:v>4.223338251590548E-3</c:v>
                </c:pt>
                <c:pt idx="97">
                  <c:v>4.2674982515905477E-3</c:v>
                </c:pt>
                <c:pt idx="98">
                  <c:v>4.3266182515905478E-3</c:v>
                </c:pt>
                <c:pt idx="99">
                  <c:v>4.3821782515905475E-3</c:v>
                </c:pt>
                <c:pt idx="100">
                  <c:v>4.4354582515905476E-3</c:v>
                </c:pt>
                <c:pt idx="101">
                  <c:v>4.4811382515905478E-3</c:v>
                </c:pt>
                <c:pt idx="102">
                  <c:v>4.5496982515905475E-3</c:v>
                </c:pt>
                <c:pt idx="103">
                  <c:v>4.6100982515905478E-3</c:v>
                </c:pt>
                <c:pt idx="104">
                  <c:v>4.668498251590548E-3</c:v>
                </c:pt>
                <c:pt idx="105">
                  <c:v>4.7419382515905481E-3</c:v>
                </c:pt>
                <c:pt idx="106">
                  <c:v>4.8141382515905478E-3</c:v>
                </c:pt>
                <c:pt idx="107">
                  <c:v>4.9109382515905471E-3</c:v>
                </c:pt>
                <c:pt idx="108">
                  <c:v>4.9928182515905474E-3</c:v>
                </c:pt>
                <c:pt idx="109">
                  <c:v>5.0860582515905471E-3</c:v>
                </c:pt>
                <c:pt idx="110">
                  <c:v>5.1816582515905475E-3</c:v>
                </c:pt>
                <c:pt idx="111">
                  <c:v>5.2980582515905475E-3</c:v>
                </c:pt>
                <c:pt idx="112">
                  <c:v>5.4000982515905469E-3</c:v>
                </c:pt>
                <c:pt idx="113">
                  <c:v>5.519378251590548E-3</c:v>
                </c:pt>
                <c:pt idx="114">
                  <c:v>5.6404182515905473E-3</c:v>
                </c:pt>
                <c:pt idx="115">
                  <c:v>5.7611382515905477E-3</c:v>
                </c:pt>
                <c:pt idx="116">
                  <c:v>5.8995782515905478E-3</c:v>
                </c:pt>
                <c:pt idx="117">
                  <c:v>6.0314582515905478E-3</c:v>
                </c:pt>
                <c:pt idx="118">
                  <c:v>6.1626982515905482E-3</c:v>
                </c:pt>
                <c:pt idx="119">
                  <c:v>6.3110982515905481E-3</c:v>
                </c:pt>
                <c:pt idx="120">
                  <c:v>6.4493782515905474E-3</c:v>
                </c:pt>
                <c:pt idx="121">
                  <c:v>6.6058182515905473E-3</c:v>
                </c:pt>
                <c:pt idx="122">
                  <c:v>6.7476182515905482E-3</c:v>
                </c:pt>
                <c:pt idx="123">
                  <c:v>6.8952182515905477E-3</c:v>
                </c:pt>
                <c:pt idx="124">
                  <c:v>7.0534982515905479E-3</c:v>
                </c:pt>
                <c:pt idx="125">
                  <c:v>7.2047382515905475E-3</c:v>
                </c:pt>
                <c:pt idx="126">
                  <c:v>7.357298251590547E-3</c:v>
                </c:pt>
                <c:pt idx="127">
                  <c:v>7.5200182515905477E-3</c:v>
                </c:pt>
                <c:pt idx="128">
                  <c:v>7.691458251590547E-3</c:v>
                </c:pt>
                <c:pt idx="129">
                  <c:v>7.8569782515905476E-3</c:v>
                </c:pt>
                <c:pt idx="130">
                  <c:v>8.0094582515905476E-3</c:v>
                </c:pt>
                <c:pt idx="131">
                  <c:v>8.1799782515905479E-3</c:v>
                </c:pt>
                <c:pt idx="132">
                  <c:v>8.3429782515905479E-3</c:v>
                </c:pt>
                <c:pt idx="133">
                  <c:v>8.514298251590547E-3</c:v>
                </c:pt>
                <c:pt idx="134">
                  <c:v>8.6866982515905484E-3</c:v>
                </c:pt>
                <c:pt idx="135">
                  <c:v>8.8799382515905474E-3</c:v>
                </c:pt>
                <c:pt idx="136">
                  <c:v>9.0362982515905469E-3</c:v>
                </c:pt>
                <c:pt idx="137">
                  <c:v>9.210378251590547E-3</c:v>
                </c:pt>
                <c:pt idx="138">
                  <c:v>9.3836982515905481E-3</c:v>
                </c:pt>
                <c:pt idx="139">
                  <c:v>9.5575782515905476E-3</c:v>
                </c:pt>
                <c:pt idx="140">
                  <c:v>9.7335782515905484E-3</c:v>
                </c:pt>
                <c:pt idx="141">
                  <c:v>9.9106982515905478E-3</c:v>
                </c:pt>
                <c:pt idx="142">
                  <c:v>1.0094858251590549E-2</c:v>
                </c:pt>
                <c:pt idx="143">
                  <c:v>1.0274698251590548E-2</c:v>
                </c:pt>
                <c:pt idx="144">
                  <c:v>1.0453538251590549E-2</c:v>
                </c:pt>
                <c:pt idx="145">
                  <c:v>1.0634698251590548E-2</c:v>
                </c:pt>
                <c:pt idx="146">
                  <c:v>1.0821418251590546E-2</c:v>
                </c:pt>
                <c:pt idx="147">
                  <c:v>1.1015538251590549E-2</c:v>
                </c:pt>
                <c:pt idx="148">
                  <c:v>1.1181898251590548E-2</c:v>
                </c:pt>
                <c:pt idx="149">
                  <c:v>1.1388218251590547E-2</c:v>
                </c:pt>
                <c:pt idx="150">
                  <c:v>1.1594498251590549E-2</c:v>
                </c:pt>
                <c:pt idx="151">
                  <c:v>1.1762178251590547E-2</c:v>
                </c:pt>
                <c:pt idx="152">
                  <c:v>1.1953938251590548E-2</c:v>
                </c:pt>
                <c:pt idx="153">
                  <c:v>1.2127578251590547E-2</c:v>
                </c:pt>
                <c:pt idx="154">
                  <c:v>1.2322578251590548E-2</c:v>
                </c:pt>
                <c:pt idx="155">
                  <c:v>1.2507618251590549E-2</c:v>
                </c:pt>
                <c:pt idx="156">
                  <c:v>1.2689818251590547E-2</c:v>
                </c:pt>
                <c:pt idx="157">
                  <c:v>1.2884938251590547E-2</c:v>
                </c:pt>
                <c:pt idx="158">
                  <c:v>1.3076778251590548E-2</c:v>
                </c:pt>
                <c:pt idx="159">
                  <c:v>1.3274738251590548E-2</c:v>
                </c:pt>
                <c:pt idx="160">
                  <c:v>1.3466578251590549E-2</c:v>
                </c:pt>
                <c:pt idx="161">
                  <c:v>1.3661778251590548E-2</c:v>
                </c:pt>
                <c:pt idx="162">
                  <c:v>1.3852018251590548E-2</c:v>
                </c:pt>
                <c:pt idx="163">
                  <c:v>1.4036418251590547E-2</c:v>
                </c:pt>
                <c:pt idx="164">
                  <c:v>1.4233218251590548E-2</c:v>
                </c:pt>
                <c:pt idx="165">
                  <c:v>1.4441218251590549E-2</c:v>
                </c:pt>
                <c:pt idx="166">
                  <c:v>1.4630938251590548E-2</c:v>
                </c:pt>
                <c:pt idx="167">
                  <c:v>1.4815178251590549E-2</c:v>
                </c:pt>
                <c:pt idx="168">
                  <c:v>1.5025458251590547E-2</c:v>
                </c:pt>
                <c:pt idx="169">
                  <c:v>1.5236138251590547E-2</c:v>
                </c:pt>
                <c:pt idx="170">
                  <c:v>1.5428498251590548E-2</c:v>
                </c:pt>
                <c:pt idx="171">
                  <c:v>1.5633498251590546E-2</c:v>
                </c:pt>
                <c:pt idx="172">
                  <c:v>1.5813418251590546E-2</c:v>
                </c:pt>
                <c:pt idx="173">
                  <c:v>1.6031458251590545E-2</c:v>
                </c:pt>
                <c:pt idx="174">
                  <c:v>1.6215338251590546E-2</c:v>
                </c:pt>
                <c:pt idx="175">
                  <c:v>1.642917825159055E-2</c:v>
                </c:pt>
                <c:pt idx="176">
                  <c:v>1.6638618251590548E-2</c:v>
                </c:pt>
                <c:pt idx="177">
                  <c:v>1.6842018251590547E-2</c:v>
                </c:pt>
                <c:pt idx="178">
                  <c:v>1.7048858251590547E-2</c:v>
                </c:pt>
                <c:pt idx="179">
                  <c:v>1.7206738251590546E-2</c:v>
                </c:pt>
                <c:pt idx="180">
                  <c:v>1.7419058251590548E-2</c:v>
                </c:pt>
                <c:pt idx="181">
                  <c:v>1.761857825159055E-2</c:v>
                </c:pt>
                <c:pt idx="182">
                  <c:v>1.7807578251590548E-2</c:v>
                </c:pt>
                <c:pt idx="183">
                  <c:v>1.8026098251590548E-2</c:v>
                </c:pt>
                <c:pt idx="184">
                  <c:v>1.8213218251590547E-2</c:v>
                </c:pt>
                <c:pt idx="185">
                  <c:v>1.8413658251590546E-2</c:v>
                </c:pt>
                <c:pt idx="186">
                  <c:v>1.8624538251590547E-2</c:v>
                </c:pt>
                <c:pt idx="187">
                  <c:v>1.8808418251590547E-2</c:v>
                </c:pt>
                <c:pt idx="188">
                  <c:v>1.9009258251590548E-2</c:v>
                </c:pt>
                <c:pt idx="189">
                  <c:v>1.9208138251590547E-2</c:v>
                </c:pt>
                <c:pt idx="190">
                  <c:v>1.9400778251590547E-2</c:v>
                </c:pt>
                <c:pt idx="191">
                  <c:v>1.9617218251590546E-2</c:v>
                </c:pt>
                <c:pt idx="192">
                  <c:v>1.9826418251590549E-2</c:v>
                </c:pt>
                <c:pt idx="193">
                  <c:v>2.0023698251590547E-2</c:v>
                </c:pt>
                <c:pt idx="194">
                  <c:v>2.0246498251590549E-2</c:v>
                </c:pt>
                <c:pt idx="195">
                  <c:v>2.0425178251590549E-2</c:v>
                </c:pt>
                <c:pt idx="196">
                  <c:v>2.062777825159055E-2</c:v>
                </c:pt>
                <c:pt idx="197">
                  <c:v>2.0805458251590553E-2</c:v>
                </c:pt>
                <c:pt idx="198">
                  <c:v>2.103437825159055E-2</c:v>
                </c:pt>
                <c:pt idx="199">
                  <c:v>2.1238378251590549E-2</c:v>
                </c:pt>
                <c:pt idx="200">
                  <c:v>2.1436338251590553E-2</c:v>
                </c:pt>
                <c:pt idx="201">
                  <c:v>2.1622538251590551E-2</c:v>
                </c:pt>
                <c:pt idx="202">
                  <c:v>2.1819098251590549E-2</c:v>
                </c:pt>
                <c:pt idx="203">
                  <c:v>2.2038218251590549E-2</c:v>
                </c:pt>
                <c:pt idx="204">
                  <c:v>2.2262578251590549E-2</c:v>
                </c:pt>
                <c:pt idx="205">
                  <c:v>2.2461738251590549E-2</c:v>
                </c:pt>
                <c:pt idx="206">
                  <c:v>2.265077825159055E-2</c:v>
                </c:pt>
                <c:pt idx="207">
                  <c:v>2.2838538251590549E-2</c:v>
                </c:pt>
                <c:pt idx="208">
                  <c:v>2.3039058251590552E-2</c:v>
                </c:pt>
                <c:pt idx="209">
                  <c:v>2.3260618251590551E-2</c:v>
                </c:pt>
                <c:pt idx="210">
                  <c:v>2.347681825159055E-2</c:v>
                </c:pt>
                <c:pt idx="211">
                  <c:v>2.3662498251590551E-2</c:v>
                </c:pt>
                <c:pt idx="212">
                  <c:v>2.3859218251590552E-2</c:v>
                </c:pt>
                <c:pt idx="213">
                  <c:v>2.4046898251590551E-2</c:v>
                </c:pt>
                <c:pt idx="214">
                  <c:v>2.4269418251590551E-2</c:v>
                </c:pt>
                <c:pt idx="215">
                  <c:v>2.4465498251590549E-2</c:v>
                </c:pt>
                <c:pt idx="216">
                  <c:v>2.4655618251590551E-2</c:v>
                </c:pt>
                <c:pt idx="217">
                  <c:v>2.4867538251590552E-2</c:v>
                </c:pt>
                <c:pt idx="218">
                  <c:v>2.5052818251590548E-2</c:v>
                </c:pt>
                <c:pt idx="219">
                  <c:v>2.524525825159055E-2</c:v>
                </c:pt>
                <c:pt idx="220">
                  <c:v>2.5457138251590551E-2</c:v>
                </c:pt>
                <c:pt idx="221">
                  <c:v>2.5649658251590549E-2</c:v>
                </c:pt>
                <c:pt idx="222">
                  <c:v>2.584937825159055E-2</c:v>
                </c:pt>
                <c:pt idx="223">
                  <c:v>2.6076138251590549E-2</c:v>
                </c:pt>
                <c:pt idx="224">
                  <c:v>2.6273578251590549E-2</c:v>
                </c:pt>
                <c:pt idx="225">
                  <c:v>2.6466738251590551E-2</c:v>
                </c:pt>
                <c:pt idx="226">
                  <c:v>2.6671418251590549E-2</c:v>
                </c:pt>
                <c:pt idx="227">
                  <c:v>2.6867538251590547E-2</c:v>
                </c:pt>
                <c:pt idx="228">
                  <c:v>2.709073825159055E-2</c:v>
                </c:pt>
                <c:pt idx="229">
                  <c:v>2.7289498251590549E-2</c:v>
                </c:pt>
                <c:pt idx="230">
                  <c:v>2.746573825159055E-2</c:v>
                </c:pt>
                <c:pt idx="231">
                  <c:v>2.766265825159055E-2</c:v>
                </c:pt>
                <c:pt idx="232">
                  <c:v>2.787833825159055E-2</c:v>
                </c:pt>
                <c:pt idx="233">
                  <c:v>2.8094138251590552E-2</c:v>
                </c:pt>
                <c:pt idx="234">
                  <c:v>2.8288018251590552E-2</c:v>
                </c:pt>
                <c:pt idx="235">
                  <c:v>2.8515258251590549E-2</c:v>
                </c:pt>
                <c:pt idx="236">
                  <c:v>2.8700978251590552E-2</c:v>
                </c:pt>
                <c:pt idx="237">
                  <c:v>2.8908578251590548E-2</c:v>
                </c:pt>
                <c:pt idx="238">
                  <c:v>2.9116458251590548E-2</c:v>
                </c:pt>
                <c:pt idx="239">
                  <c:v>2.9307658251590551E-2</c:v>
                </c:pt>
                <c:pt idx="240">
                  <c:v>2.9512018251590551E-2</c:v>
                </c:pt>
                <c:pt idx="241">
                  <c:v>2.970685825159055E-2</c:v>
                </c:pt>
                <c:pt idx="242">
                  <c:v>2.9939418251590549E-2</c:v>
                </c:pt>
                <c:pt idx="243">
                  <c:v>3.0125978251590548E-2</c:v>
                </c:pt>
                <c:pt idx="244">
                  <c:v>3.0322738251590549E-2</c:v>
                </c:pt>
                <c:pt idx="245">
                  <c:v>3.0516178251590552E-2</c:v>
                </c:pt>
                <c:pt idx="246">
                  <c:v>3.0718978251590551E-2</c:v>
                </c:pt>
                <c:pt idx="247">
                  <c:v>3.090973825159055E-2</c:v>
                </c:pt>
                <c:pt idx="248">
                  <c:v>3.1106098251590549E-2</c:v>
                </c:pt>
                <c:pt idx="249">
                  <c:v>3.1329178251590546E-2</c:v>
                </c:pt>
                <c:pt idx="250">
                  <c:v>3.1539618251590552E-2</c:v>
                </c:pt>
                <c:pt idx="251">
                  <c:v>3.1743818251590554E-2</c:v>
                </c:pt>
                <c:pt idx="252">
                  <c:v>3.1926258251590546E-2</c:v>
                </c:pt>
                <c:pt idx="253">
                  <c:v>3.2120098251590547E-2</c:v>
                </c:pt>
                <c:pt idx="254">
                  <c:v>3.2321298251590552E-2</c:v>
                </c:pt>
                <c:pt idx="255">
                  <c:v>3.2518858251590552E-2</c:v>
                </c:pt>
                <c:pt idx="256">
                  <c:v>3.2710858251590549E-2</c:v>
                </c:pt>
                <c:pt idx="257">
                  <c:v>3.2919218251590554E-2</c:v>
                </c:pt>
                <c:pt idx="258">
                  <c:v>3.313841825159055E-2</c:v>
                </c:pt>
                <c:pt idx="259">
                  <c:v>3.3365698251590553E-2</c:v>
                </c:pt>
                <c:pt idx="260">
                  <c:v>3.3577978251590548E-2</c:v>
                </c:pt>
                <c:pt idx="261">
                  <c:v>3.3779018251590548E-2</c:v>
                </c:pt>
                <c:pt idx="262">
                  <c:v>3.3981618251590545E-2</c:v>
                </c:pt>
                <c:pt idx="263">
                  <c:v>3.4183098251590549E-2</c:v>
                </c:pt>
                <c:pt idx="264">
                  <c:v>3.4374898251590548E-2</c:v>
                </c:pt>
                <c:pt idx="265">
                  <c:v>3.4569858251590549E-2</c:v>
                </c:pt>
                <c:pt idx="266">
                  <c:v>3.4760498251590548E-2</c:v>
                </c:pt>
                <c:pt idx="267">
                  <c:v>3.4960218251590548E-2</c:v>
                </c:pt>
                <c:pt idx="268">
                  <c:v>3.5183458251590548E-2</c:v>
                </c:pt>
                <c:pt idx="269">
                  <c:v>3.5371418251590549E-2</c:v>
                </c:pt>
                <c:pt idx="270">
                  <c:v>3.5572378251590549E-2</c:v>
                </c:pt>
                <c:pt idx="271">
                  <c:v>3.5772298251590548E-2</c:v>
                </c:pt>
                <c:pt idx="272">
                  <c:v>3.5972578251590545E-2</c:v>
                </c:pt>
                <c:pt idx="273">
                  <c:v>3.617265825159055E-2</c:v>
                </c:pt>
                <c:pt idx="274">
                  <c:v>3.637373825159055E-2</c:v>
                </c:pt>
                <c:pt idx="275">
                  <c:v>3.6593178251590551E-2</c:v>
                </c:pt>
                <c:pt idx="276">
                  <c:v>3.6797418251590545E-2</c:v>
                </c:pt>
                <c:pt idx="277">
                  <c:v>3.7007378251590548E-2</c:v>
                </c:pt>
                <c:pt idx="278">
                  <c:v>3.7190298251590551E-2</c:v>
                </c:pt>
                <c:pt idx="279">
                  <c:v>3.7400818251590549E-2</c:v>
                </c:pt>
                <c:pt idx="280">
                  <c:v>3.7601338251590552E-2</c:v>
                </c:pt>
                <c:pt idx="281">
                  <c:v>3.7806538251590548E-2</c:v>
                </c:pt>
                <c:pt idx="282">
                  <c:v>3.8020178251590549E-2</c:v>
                </c:pt>
                <c:pt idx="283">
                  <c:v>3.8246378251590551E-2</c:v>
                </c:pt>
                <c:pt idx="284">
                  <c:v>3.8452738251590547E-2</c:v>
                </c:pt>
                <c:pt idx="285">
                  <c:v>3.8638858251590552E-2</c:v>
                </c:pt>
                <c:pt idx="286">
                  <c:v>3.8843058251590554E-2</c:v>
                </c:pt>
                <c:pt idx="287">
                  <c:v>3.904701825159055E-2</c:v>
                </c:pt>
                <c:pt idx="288">
                  <c:v>3.9253178251590554E-2</c:v>
                </c:pt>
                <c:pt idx="289">
                  <c:v>3.9451738251590547E-2</c:v>
                </c:pt>
                <c:pt idx="290">
                  <c:v>3.9653178251590551E-2</c:v>
                </c:pt>
                <c:pt idx="291">
                  <c:v>3.986493825159055E-2</c:v>
                </c:pt>
                <c:pt idx="292">
                  <c:v>4.0091058251590546E-2</c:v>
                </c:pt>
                <c:pt idx="293">
                  <c:v>4.0285858251590555E-2</c:v>
                </c:pt>
                <c:pt idx="294">
                  <c:v>4.0504258251590548E-2</c:v>
                </c:pt>
                <c:pt idx="295">
                  <c:v>4.0711058251590548E-2</c:v>
                </c:pt>
                <c:pt idx="296">
                  <c:v>4.090705825159055E-2</c:v>
                </c:pt>
                <c:pt idx="297">
                  <c:v>4.1117858251590554E-2</c:v>
                </c:pt>
                <c:pt idx="298">
                  <c:v>4.1314658251590551E-2</c:v>
                </c:pt>
                <c:pt idx="299">
                  <c:v>4.1517458251590547E-2</c:v>
                </c:pt>
                <c:pt idx="300">
                  <c:v>4.1729058251590546E-2</c:v>
                </c:pt>
                <c:pt idx="301">
                  <c:v>4.1952658251590551E-2</c:v>
                </c:pt>
                <c:pt idx="302">
                  <c:v>4.2157858251590553E-2</c:v>
                </c:pt>
                <c:pt idx="303">
                  <c:v>4.236865825159055E-2</c:v>
                </c:pt>
                <c:pt idx="304">
                  <c:v>4.2587858251590553E-2</c:v>
                </c:pt>
                <c:pt idx="305">
                  <c:v>4.2789858251590554E-2</c:v>
                </c:pt>
                <c:pt idx="306">
                  <c:v>4.3021858251590543E-2</c:v>
                </c:pt>
                <c:pt idx="307">
                  <c:v>4.324505825159055E-2</c:v>
                </c:pt>
                <c:pt idx="308">
                  <c:v>4.3450258251590546E-2</c:v>
                </c:pt>
                <c:pt idx="309">
                  <c:v>4.3676658251590547E-2</c:v>
                </c:pt>
                <c:pt idx="310">
                  <c:v>4.3881058251590555E-2</c:v>
                </c:pt>
                <c:pt idx="311">
                  <c:v>4.4087858251590548E-2</c:v>
                </c:pt>
                <c:pt idx="312">
                  <c:v>4.4284258251590547E-2</c:v>
                </c:pt>
                <c:pt idx="313">
                  <c:v>4.4481858251590553E-2</c:v>
                </c:pt>
                <c:pt idx="314">
                  <c:v>4.4695858251590552E-2</c:v>
                </c:pt>
                <c:pt idx="315">
                  <c:v>4.4895458251590553E-2</c:v>
                </c:pt>
                <c:pt idx="316">
                  <c:v>4.5128658251590556E-2</c:v>
                </c:pt>
                <c:pt idx="317">
                  <c:v>4.5332658251590552E-2</c:v>
                </c:pt>
                <c:pt idx="318">
                  <c:v>4.5531858251590548E-2</c:v>
                </c:pt>
                <c:pt idx="319">
                  <c:v>4.5747858251590549E-2</c:v>
                </c:pt>
                <c:pt idx="320">
                  <c:v>4.5953858251590554E-2</c:v>
                </c:pt>
                <c:pt idx="321">
                  <c:v>4.6157458251590552E-2</c:v>
                </c:pt>
                <c:pt idx="322">
                  <c:v>4.638105825159055E-2</c:v>
                </c:pt>
                <c:pt idx="323">
                  <c:v>4.6577858251590554E-2</c:v>
                </c:pt>
                <c:pt idx="324">
                  <c:v>4.6819058251590551E-2</c:v>
                </c:pt>
                <c:pt idx="325">
                  <c:v>4.7024658251590551E-2</c:v>
                </c:pt>
                <c:pt idx="326">
                  <c:v>4.7230658251590549E-2</c:v>
                </c:pt>
                <c:pt idx="327">
                  <c:v>4.743265825159055E-2</c:v>
                </c:pt>
                <c:pt idx="328">
                  <c:v>4.7662258251590553E-2</c:v>
                </c:pt>
                <c:pt idx="329">
                  <c:v>4.7881458251590549E-2</c:v>
                </c:pt>
                <c:pt idx="330">
                  <c:v>4.8118258251590544E-2</c:v>
                </c:pt>
                <c:pt idx="331">
                  <c:v>4.834505825159055E-2</c:v>
                </c:pt>
                <c:pt idx="332">
                  <c:v>4.8561458251590549E-2</c:v>
                </c:pt>
                <c:pt idx="333">
                  <c:v>4.875865825159055E-2</c:v>
                </c:pt>
                <c:pt idx="334">
                  <c:v>4.899585825159055E-2</c:v>
                </c:pt>
                <c:pt idx="335">
                  <c:v>4.9210658251590551E-2</c:v>
                </c:pt>
                <c:pt idx="336">
                  <c:v>4.942825825159055E-2</c:v>
                </c:pt>
                <c:pt idx="337">
                  <c:v>4.9639458251590544E-2</c:v>
                </c:pt>
                <c:pt idx="338">
                  <c:v>4.985465825159055E-2</c:v>
                </c:pt>
                <c:pt idx="339">
                  <c:v>5.009305825159055E-2</c:v>
                </c:pt>
                <c:pt idx="340">
                  <c:v>5.0281858251590553E-2</c:v>
                </c:pt>
                <c:pt idx="341">
                  <c:v>5.0524658251590547E-2</c:v>
                </c:pt>
                <c:pt idx="342">
                  <c:v>5.0753458251590555E-2</c:v>
                </c:pt>
                <c:pt idx="343">
                  <c:v>5.0991058251590546E-2</c:v>
                </c:pt>
                <c:pt idx="344">
                  <c:v>5.1191858251590547E-2</c:v>
                </c:pt>
                <c:pt idx="345">
                  <c:v>5.1409858251590543E-2</c:v>
                </c:pt>
                <c:pt idx="346">
                  <c:v>5.1637058251590554E-2</c:v>
                </c:pt>
                <c:pt idx="347">
                  <c:v>5.187825825159055E-2</c:v>
                </c:pt>
                <c:pt idx="348">
                  <c:v>5.2071458251590548E-2</c:v>
                </c:pt>
                <c:pt idx="349">
                  <c:v>5.2311458251590545E-2</c:v>
                </c:pt>
                <c:pt idx="350">
                  <c:v>5.2535058251590556E-2</c:v>
                </c:pt>
                <c:pt idx="351">
                  <c:v>5.2756658251590552E-2</c:v>
                </c:pt>
                <c:pt idx="352">
                  <c:v>5.2953858251590553E-2</c:v>
                </c:pt>
                <c:pt idx="353">
                  <c:v>5.3187458251590547E-2</c:v>
                </c:pt>
                <c:pt idx="354">
                  <c:v>5.3405858251590548E-2</c:v>
                </c:pt>
                <c:pt idx="355">
                  <c:v>5.3643058251590547E-2</c:v>
                </c:pt>
                <c:pt idx="356">
                  <c:v>5.3895458251590547E-2</c:v>
                </c:pt>
                <c:pt idx="357">
                  <c:v>5.4092258251590551E-2</c:v>
                </c:pt>
                <c:pt idx="358">
                  <c:v>5.4310258251590547E-2</c:v>
                </c:pt>
                <c:pt idx="359">
                  <c:v>5.4547858251590552E-2</c:v>
                </c:pt>
                <c:pt idx="360">
                  <c:v>5.4763458251590548E-2</c:v>
                </c:pt>
                <c:pt idx="361">
                  <c:v>5.497105825159055E-2</c:v>
                </c:pt>
                <c:pt idx="362">
                  <c:v>5.5209858251590554E-2</c:v>
                </c:pt>
                <c:pt idx="363">
                  <c:v>5.5448658251590545E-2</c:v>
                </c:pt>
                <c:pt idx="364">
                  <c:v>5.5683058251590554E-2</c:v>
                </c:pt>
                <c:pt idx="365">
                  <c:v>5.591985825159055E-2</c:v>
                </c:pt>
                <c:pt idx="366">
                  <c:v>5.6144258251590549E-2</c:v>
                </c:pt>
                <c:pt idx="367">
                  <c:v>5.6369458251590544E-2</c:v>
                </c:pt>
                <c:pt idx="368">
                  <c:v>5.6610658251590548E-2</c:v>
                </c:pt>
                <c:pt idx="369">
                  <c:v>5.6839458251590556E-2</c:v>
                </c:pt>
                <c:pt idx="370">
                  <c:v>5.7071058251590555E-2</c:v>
                </c:pt>
                <c:pt idx="371">
                  <c:v>5.7289058251590551E-2</c:v>
                </c:pt>
                <c:pt idx="372">
                  <c:v>5.7521858251590549E-2</c:v>
                </c:pt>
                <c:pt idx="373">
                  <c:v>5.7756658251590549E-2</c:v>
                </c:pt>
                <c:pt idx="374">
                  <c:v>5.7978258251590552E-2</c:v>
                </c:pt>
                <c:pt idx="375">
                  <c:v>5.821105825159055E-2</c:v>
                </c:pt>
                <c:pt idx="376">
                  <c:v>5.8438258251590547E-2</c:v>
                </c:pt>
                <c:pt idx="377">
                  <c:v>5.8682658251590553E-2</c:v>
                </c:pt>
                <c:pt idx="378">
                  <c:v>5.8928658251590556E-2</c:v>
                </c:pt>
                <c:pt idx="379">
                  <c:v>5.915745825159055E-2</c:v>
                </c:pt>
                <c:pt idx="380">
                  <c:v>5.9396258251590554E-2</c:v>
                </c:pt>
                <c:pt idx="381">
                  <c:v>5.9649058251590545E-2</c:v>
                </c:pt>
                <c:pt idx="382">
                  <c:v>5.9901058251590547E-2</c:v>
                </c:pt>
                <c:pt idx="383">
                  <c:v>6.0127458251590549E-2</c:v>
                </c:pt>
                <c:pt idx="384">
                  <c:v>6.0359058251590554E-2</c:v>
                </c:pt>
                <c:pt idx="385">
                  <c:v>6.0586658251590556E-2</c:v>
                </c:pt>
                <c:pt idx="386">
                  <c:v>6.081425825159055E-2</c:v>
                </c:pt>
                <c:pt idx="387">
                  <c:v>6.1060258251590546E-2</c:v>
                </c:pt>
                <c:pt idx="388">
                  <c:v>6.1283058251590548E-2</c:v>
                </c:pt>
                <c:pt idx="389">
                  <c:v>6.1519458251590553E-2</c:v>
                </c:pt>
                <c:pt idx="390">
                  <c:v>6.1753858251590549E-2</c:v>
                </c:pt>
                <c:pt idx="391">
                  <c:v>6.1977058251590549E-2</c:v>
                </c:pt>
                <c:pt idx="392">
                  <c:v>6.2228258251590549E-2</c:v>
                </c:pt>
                <c:pt idx="393">
                  <c:v>6.2483058251590548E-2</c:v>
                </c:pt>
                <c:pt idx="394">
                  <c:v>6.2712658251590558E-2</c:v>
                </c:pt>
                <c:pt idx="395">
                  <c:v>6.2949858251590551E-2</c:v>
                </c:pt>
                <c:pt idx="396">
                  <c:v>6.3179858251590545E-2</c:v>
                </c:pt>
                <c:pt idx="397">
                  <c:v>6.3435858251590552E-2</c:v>
                </c:pt>
                <c:pt idx="398">
                  <c:v>6.366745825159055E-2</c:v>
                </c:pt>
                <c:pt idx="399">
                  <c:v>6.3905458251590552E-2</c:v>
                </c:pt>
                <c:pt idx="400">
                  <c:v>6.4119858251590556E-2</c:v>
                </c:pt>
                <c:pt idx="401">
                  <c:v>6.4341858251590556E-2</c:v>
                </c:pt>
                <c:pt idx="402">
                  <c:v>6.4599058251590555E-2</c:v>
                </c:pt>
                <c:pt idx="403">
                  <c:v>6.4828258251590554E-2</c:v>
                </c:pt>
                <c:pt idx="404">
                  <c:v>6.5086658251590546E-2</c:v>
                </c:pt>
                <c:pt idx="405">
                  <c:v>6.5323458251590555E-2</c:v>
                </c:pt>
                <c:pt idx="406">
                  <c:v>6.5567058251590551E-2</c:v>
                </c:pt>
                <c:pt idx="407">
                  <c:v>6.5813458251590545E-2</c:v>
                </c:pt>
                <c:pt idx="408">
                  <c:v>6.6049458251590545E-2</c:v>
                </c:pt>
                <c:pt idx="409">
                  <c:v>6.6281858251590553E-2</c:v>
                </c:pt>
                <c:pt idx="410">
                  <c:v>6.6516258251590549E-2</c:v>
                </c:pt>
                <c:pt idx="411">
                  <c:v>6.6752258251590549E-2</c:v>
                </c:pt>
                <c:pt idx="412">
                  <c:v>6.7023458251590548E-2</c:v>
                </c:pt>
                <c:pt idx="413">
                  <c:v>6.7272258251590542E-2</c:v>
                </c:pt>
                <c:pt idx="414">
                  <c:v>6.7506258251590553E-2</c:v>
                </c:pt>
                <c:pt idx="415">
                  <c:v>6.7725058251590545E-2</c:v>
                </c:pt>
                <c:pt idx="416">
                  <c:v>6.7963858251590542E-2</c:v>
                </c:pt>
                <c:pt idx="417">
                  <c:v>6.8208258251590548E-2</c:v>
                </c:pt>
                <c:pt idx="418">
                  <c:v>6.846785825159056E-2</c:v>
                </c:pt>
                <c:pt idx="419">
                  <c:v>6.8707058251590555E-2</c:v>
                </c:pt>
                <c:pt idx="420">
                  <c:v>6.8943058251590555E-2</c:v>
                </c:pt>
                <c:pt idx="421">
                  <c:v>6.9195058251590544E-2</c:v>
                </c:pt>
                <c:pt idx="422">
                  <c:v>6.9422258251590555E-2</c:v>
                </c:pt>
                <c:pt idx="423">
                  <c:v>6.9686258251590555E-2</c:v>
                </c:pt>
                <c:pt idx="424">
                  <c:v>6.9922258251590555E-2</c:v>
                </c:pt>
                <c:pt idx="425">
                  <c:v>7.0166658251590547E-2</c:v>
                </c:pt>
                <c:pt idx="426">
                  <c:v>7.0424658251590555E-2</c:v>
                </c:pt>
                <c:pt idx="427">
                  <c:v>7.0650258251590548E-2</c:v>
                </c:pt>
                <c:pt idx="428">
                  <c:v>7.0918658251590549E-2</c:v>
                </c:pt>
                <c:pt idx="429">
                  <c:v>7.1173458251590549E-2</c:v>
                </c:pt>
                <c:pt idx="430">
                  <c:v>7.1426658251590544E-2</c:v>
                </c:pt>
                <c:pt idx="431">
                  <c:v>7.1661458251590551E-2</c:v>
                </c:pt>
                <c:pt idx="432" formatCode="General">
                  <c:v>7.1925458251590552E-2</c:v>
                </c:pt>
                <c:pt idx="433" formatCode="General">
                  <c:v>7.2171458251590548E-2</c:v>
                </c:pt>
                <c:pt idx="434" formatCode="General">
                  <c:v>7.2410258251590559E-2</c:v>
                </c:pt>
                <c:pt idx="435" formatCode="General">
                  <c:v>7.2650658251590547E-2</c:v>
                </c:pt>
                <c:pt idx="436" formatCode="General">
                  <c:v>7.2918658251590551E-2</c:v>
                </c:pt>
                <c:pt idx="437" formatCode="General">
                  <c:v>7.3153058251590547E-2</c:v>
                </c:pt>
                <c:pt idx="438" formatCode="General">
                  <c:v>7.3424258251590546E-2</c:v>
                </c:pt>
                <c:pt idx="439" formatCode="General">
                  <c:v>7.3674258251590546E-2</c:v>
                </c:pt>
                <c:pt idx="440" formatCode="General">
                  <c:v>7.3939858251590551E-2</c:v>
                </c:pt>
                <c:pt idx="441" formatCode="General">
                  <c:v>7.419945825159055E-2</c:v>
                </c:pt>
                <c:pt idx="442" formatCode="General">
                  <c:v>7.4447458251590548E-2</c:v>
                </c:pt>
                <c:pt idx="443" formatCode="General">
                  <c:v>7.4679458251590558E-2</c:v>
                </c:pt>
                <c:pt idx="444" formatCode="General">
                  <c:v>7.4916658251590551E-2</c:v>
                </c:pt>
                <c:pt idx="445" formatCode="General">
                  <c:v>7.5171058251590553E-2</c:v>
                </c:pt>
                <c:pt idx="446" formatCode="General">
                  <c:v>7.5418658251590553E-2</c:v>
                </c:pt>
                <c:pt idx="447" formatCode="General">
                  <c:v>7.5701058251590542E-2</c:v>
                </c:pt>
                <c:pt idx="448" formatCode="General">
                  <c:v>7.5946258251590543E-2</c:v>
                </c:pt>
                <c:pt idx="449" formatCode="General">
                  <c:v>7.6197058251590552E-2</c:v>
                </c:pt>
                <c:pt idx="450" formatCode="General">
                  <c:v>7.644745825159055E-2</c:v>
                </c:pt>
                <c:pt idx="451" formatCode="General">
                  <c:v>7.6707458251590546E-2</c:v>
                </c:pt>
                <c:pt idx="452" formatCode="General">
                  <c:v>7.6949458251590552E-2</c:v>
                </c:pt>
                <c:pt idx="453" formatCode="General">
                  <c:v>7.7185458251590552E-2</c:v>
                </c:pt>
                <c:pt idx="454" formatCode="General">
                  <c:v>7.7429858251590544E-2</c:v>
                </c:pt>
                <c:pt idx="455" formatCode="General">
                  <c:v>7.7697458251590551E-2</c:v>
                </c:pt>
                <c:pt idx="456" formatCode="General">
                  <c:v>7.7970658251590552E-2</c:v>
                </c:pt>
                <c:pt idx="457" formatCode="General">
                  <c:v>7.8214258251590549E-2</c:v>
                </c:pt>
                <c:pt idx="458" formatCode="General">
                  <c:v>7.8460658251590557E-2</c:v>
                </c:pt>
                <c:pt idx="459" formatCode="General">
                  <c:v>7.8714258251590549E-2</c:v>
                </c:pt>
                <c:pt idx="460" formatCode="General">
                  <c:v>7.8948658251590545E-2</c:v>
                </c:pt>
                <c:pt idx="461" formatCode="General">
                  <c:v>7.9183458251590552E-2</c:v>
                </c:pt>
                <c:pt idx="462" formatCode="General">
                  <c:v>7.9433458251590552E-2</c:v>
                </c:pt>
                <c:pt idx="463" formatCode="General">
                  <c:v>7.9695458251590551E-2</c:v>
                </c:pt>
                <c:pt idx="464" formatCode="General">
                  <c:v>7.9974258251590546E-2</c:v>
                </c:pt>
                <c:pt idx="465" formatCode="General">
                  <c:v>8.024945825159055E-2</c:v>
                </c:pt>
                <c:pt idx="466" formatCode="General">
                  <c:v>8.0495058251590534E-2</c:v>
                </c:pt>
                <c:pt idx="467" formatCode="General">
                  <c:v>8.0777058251590539E-2</c:v>
                </c:pt>
                <c:pt idx="468" formatCode="General">
                  <c:v>8.1016258251590548E-2</c:v>
                </c:pt>
                <c:pt idx="469" formatCode="General">
                  <c:v>8.1279058251590541E-2</c:v>
                </c:pt>
                <c:pt idx="470" formatCode="General">
                  <c:v>8.1555858251590549E-2</c:v>
                </c:pt>
                <c:pt idx="471" formatCode="General">
                  <c:v>8.1805858251590549E-2</c:v>
                </c:pt>
                <c:pt idx="472" formatCode="General">
                  <c:v>8.2053858251590533E-2</c:v>
                </c:pt>
                <c:pt idx="473" formatCode="General">
                  <c:v>8.2301458251590548E-2</c:v>
                </c:pt>
                <c:pt idx="474" formatCode="General">
                  <c:v>8.2543858251590552E-2</c:v>
                </c:pt>
                <c:pt idx="475" formatCode="General">
                  <c:v>8.2786658251590539E-2</c:v>
                </c:pt>
                <c:pt idx="476" formatCode="General">
                  <c:v>8.3054258251590532E-2</c:v>
                </c:pt>
                <c:pt idx="477" formatCode="General">
                  <c:v>8.3334258251590534E-2</c:v>
                </c:pt>
                <c:pt idx="478" formatCode="General">
                  <c:v>8.3608258251590545E-2</c:v>
                </c:pt>
                <c:pt idx="479" formatCode="General">
                  <c:v>8.3867058251590548E-2</c:v>
                </c:pt>
                <c:pt idx="480" formatCode="General">
                  <c:v>8.4104258251590541E-2</c:v>
                </c:pt>
                <c:pt idx="481" formatCode="General">
                  <c:v>8.4365858251590542E-2</c:v>
                </c:pt>
                <c:pt idx="482" formatCode="General">
                  <c:v>8.4610658251590531E-2</c:v>
                </c:pt>
                <c:pt idx="483" formatCode="General">
                  <c:v>8.4853458251590547E-2</c:v>
                </c:pt>
                <c:pt idx="484" formatCode="General">
                  <c:v>8.5111858251590539E-2</c:v>
                </c:pt>
                <c:pt idx="485" formatCode="General">
                  <c:v>8.5348258251590536E-2</c:v>
                </c:pt>
                <c:pt idx="486" formatCode="General">
                  <c:v>8.5643458251590532E-2</c:v>
                </c:pt>
                <c:pt idx="487" formatCode="General">
                  <c:v>8.5913058251590541E-2</c:v>
                </c:pt>
                <c:pt idx="488" formatCode="General">
                  <c:v>8.6183458251590531E-2</c:v>
                </c:pt>
                <c:pt idx="489" formatCode="General">
                  <c:v>8.6429858251590538E-2</c:v>
                </c:pt>
                <c:pt idx="490" formatCode="General">
                  <c:v>8.6692258251590548E-2</c:v>
                </c:pt>
                <c:pt idx="491" formatCode="General">
                  <c:v>8.6939058251590554E-2</c:v>
                </c:pt>
                <c:pt idx="492" formatCode="General">
                  <c:v>8.7180258251590551E-2</c:v>
                </c:pt>
                <c:pt idx="493" formatCode="General">
                  <c:v>8.7459058251590546E-2</c:v>
                </c:pt>
                <c:pt idx="494" formatCode="General">
                  <c:v>8.7719858251590552E-2</c:v>
                </c:pt>
                <c:pt idx="495" formatCode="General">
                  <c:v>8.7969058251590543E-2</c:v>
                </c:pt>
                <c:pt idx="496" formatCode="General">
                  <c:v>8.8215858251590548E-2</c:v>
                </c:pt>
                <c:pt idx="497" formatCode="General">
                  <c:v>8.846785825159055E-2</c:v>
                </c:pt>
                <c:pt idx="498" formatCode="General">
                  <c:v>8.8741858251590547E-2</c:v>
                </c:pt>
                <c:pt idx="499" formatCode="General">
                  <c:v>8.8982658251590546E-2</c:v>
                </c:pt>
                <c:pt idx="500" formatCode="General">
                  <c:v>8.9237858251590543E-2</c:v>
                </c:pt>
                <c:pt idx="501" formatCode="General">
                  <c:v>8.9491058251590538E-2</c:v>
                </c:pt>
                <c:pt idx="502" formatCode="General">
                  <c:v>8.9750658251590551E-2</c:v>
                </c:pt>
                <c:pt idx="503" formatCode="General">
                  <c:v>9.0029458251590547E-2</c:v>
                </c:pt>
                <c:pt idx="504" formatCode="General">
                  <c:v>9.0277858251590543E-2</c:v>
                </c:pt>
                <c:pt idx="505" formatCode="General">
                  <c:v>9.0569858251590543E-2</c:v>
                </c:pt>
                <c:pt idx="506" formatCode="General">
                  <c:v>9.0855058251590529E-2</c:v>
                </c:pt>
                <c:pt idx="507" formatCode="General">
                  <c:v>9.1111458251590546E-2</c:v>
                </c:pt>
                <c:pt idx="508" formatCode="General">
                  <c:v>9.1347858251590544E-2</c:v>
                </c:pt>
                <c:pt idx="509" formatCode="General">
                  <c:v>9.1604258251590534E-2</c:v>
                </c:pt>
                <c:pt idx="510" formatCode="General">
                  <c:v>9.186665825159053E-2</c:v>
                </c:pt>
                <c:pt idx="511" formatCode="General">
                  <c:v>9.2118658251590532E-2</c:v>
                </c:pt>
                <c:pt idx="512" formatCode="General">
                  <c:v>9.2368658251590532E-2</c:v>
                </c:pt>
                <c:pt idx="513" formatCode="General">
                  <c:v>9.263385825159054E-2</c:v>
                </c:pt>
                <c:pt idx="514" formatCode="General">
                  <c:v>9.2905858251590534E-2</c:v>
                </c:pt>
                <c:pt idx="515" formatCode="General">
                  <c:v>9.3176258251590538E-2</c:v>
                </c:pt>
                <c:pt idx="516" formatCode="General">
                  <c:v>9.3426658251590536E-2</c:v>
                </c:pt>
                <c:pt idx="517" formatCode="General">
                  <c:v>9.367905825159055E-2</c:v>
                </c:pt>
                <c:pt idx="518" formatCode="General">
                  <c:v>9.3937858251590539E-2</c:v>
                </c:pt>
                <c:pt idx="519" formatCode="General">
                  <c:v>9.4208658251590555E-2</c:v>
                </c:pt>
                <c:pt idx="520" formatCode="General">
                  <c:v>9.4478658251590547E-2</c:v>
                </c:pt>
                <c:pt idx="521" formatCode="General">
                  <c:v>9.4764258251590544E-2</c:v>
                </c:pt>
                <c:pt idx="522" formatCode="General">
                  <c:v>9.4993058251590531E-2</c:v>
                </c:pt>
                <c:pt idx="523" formatCode="General">
                  <c:v>9.5280258251590533E-2</c:v>
                </c:pt>
                <c:pt idx="524" formatCode="General">
                  <c:v>9.5539858251590545E-2</c:v>
                </c:pt>
                <c:pt idx="525" formatCode="General">
                  <c:v>9.5819458251590536E-2</c:v>
                </c:pt>
                <c:pt idx="526" formatCode="General">
                  <c:v>9.6063858251590528E-2</c:v>
                </c:pt>
                <c:pt idx="527" formatCode="General">
                  <c:v>9.6357858251590545E-2</c:v>
                </c:pt>
                <c:pt idx="528" formatCode="General">
                  <c:v>9.6611458251590537E-2</c:v>
                </c:pt>
                <c:pt idx="529" formatCode="General">
                  <c:v>9.686345825159054E-2</c:v>
                </c:pt>
                <c:pt idx="530" formatCode="General">
                  <c:v>9.7109058251590538E-2</c:v>
                </c:pt>
                <c:pt idx="531" formatCode="General">
                  <c:v>9.7371858251590546E-2</c:v>
                </c:pt>
                <c:pt idx="532" formatCode="General">
                  <c:v>9.7643458251590542E-2</c:v>
                </c:pt>
                <c:pt idx="533" formatCode="General">
                  <c:v>9.7892258251590536E-2</c:v>
                </c:pt>
                <c:pt idx="534" formatCode="General">
                  <c:v>9.8180658251590544E-2</c:v>
                </c:pt>
                <c:pt idx="535" formatCode="General">
                  <c:v>9.8464258251590539E-2</c:v>
                </c:pt>
                <c:pt idx="536" formatCode="General">
                  <c:v>9.8708658251590545E-2</c:v>
                </c:pt>
                <c:pt idx="537" formatCode="General">
                  <c:v>9.8984258251590532E-2</c:v>
                </c:pt>
                <c:pt idx="538" formatCode="General">
                  <c:v>9.9208258251590548E-2</c:v>
                </c:pt>
                <c:pt idx="539" formatCode="General">
                  <c:v>9.9459458251590541E-2</c:v>
                </c:pt>
                <c:pt idx="540" formatCode="General">
                  <c:v>9.9777858251590551E-2</c:v>
                </c:pt>
                <c:pt idx="541" formatCode="General">
                  <c:v>0.10004305825159054</c:v>
                </c:pt>
                <c:pt idx="542" formatCode="General">
                  <c:v>0.10030305825159054</c:v>
                </c:pt>
                <c:pt idx="543" formatCode="General">
                  <c:v>0.10056225825159054</c:v>
                </c:pt>
                <c:pt idx="544" formatCode="General">
                  <c:v>0.10084345825159055</c:v>
                </c:pt>
                <c:pt idx="545" formatCode="General">
                  <c:v>0.10109145825159054</c:v>
                </c:pt>
                <c:pt idx="546" formatCode="General">
                  <c:v>0.10133745825159053</c:v>
                </c:pt>
                <c:pt idx="547" formatCode="General">
                  <c:v>0.10160145825159055</c:v>
                </c:pt>
                <c:pt idx="548" formatCode="General">
                  <c:v>0.10185865825159053</c:v>
                </c:pt>
                <c:pt idx="549" formatCode="General">
                  <c:v>0.10213625825159055</c:v>
                </c:pt>
                <c:pt idx="550" formatCode="General">
                  <c:v>0.10239145825159054</c:v>
                </c:pt>
                <c:pt idx="551" formatCode="General">
                  <c:v>0.10263985825159054</c:v>
                </c:pt>
                <c:pt idx="552" formatCode="General">
                  <c:v>0.10289905825159056</c:v>
                </c:pt>
                <c:pt idx="553" formatCode="General">
                  <c:v>0.10315305825159055</c:v>
                </c:pt>
                <c:pt idx="554" formatCode="General">
                  <c:v>0.10343305825159055</c:v>
                </c:pt>
                <c:pt idx="555" formatCode="General">
                  <c:v>0.10371305825159054</c:v>
                </c:pt>
                <c:pt idx="556" formatCode="General">
                  <c:v>0.10396785825159054</c:v>
                </c:pt>
                <c:pt idx="557" formatCode="General">
                  <c:v>0.10422585825159053</c:v>
                </c:pt>
                <c:pt idx="558" formatCode="General">
                  <c:v>0.10447025825159054</c:v>
                </c:pt>
                <c:pt idx="559" formatCode="General">
                  <c:v>0.10475945825159054</c:v>
                </c:pt>
                <c:pt idx="560" formatCode="General">
                  <c:v>0.10502185825159055</c:v>
                </c:pt>
                <c:pt idx="561" formatCode="General">
                  <c:v>0.10530465825159054</c:v>
                </c:pt>
                <c:pt idx="562" formatCode="General">
                  <c:v>0.10555345825159054</c:v>
                </c:pt>
                <c:pt idx="563" formatCode="General">
                  <c:v>0.10584745825159053</c:v>
                </c:pt>
                <c:pt idx="564" formatCode="General">
                  <c:v>0.10611945825159054</c:v>
                </c:pt>
                <c:pt idx="565" formatCode="General">
                  <c:v>0.10637745825159055</c:v>
                </c:pt>
                <c:pt idx="566" formatCode="General">
                  <c:v>0.10664345825159055</c:v>
                </c:pt>
                <c:pt idx="567" formatCode="General">
                  <c:v>0.10689785825159054</c:v>
                </c:pt>
                <c:pt idx="568" formatCode="General">
                  <c:v>0.10714225825159054</c:v>
                </c:pt>
                <c:pt idx="569" formatCode="General">
                  <c:v>0.10742385825159055</c:v>
                </c:pt>
                <c:pt idx="570" formatCode="General">
                  <c:v>0.10769745825159055</c:v>
                </c:pt>
                <c:pt idx="571" formatCode="General">
                  <c:v>0.10795505825159055</c:v>
                </c:pt>
                <c:pt idx="572" formatCode="General">
                  <c:v>0.10821025825159054</c:v>
                </c:pt>
                <c:pt idx="573" formatCode="General">
                  <c:v>0.10847425825159053</c:v>
                </c:pt>
                <c:pt idx="574" formatCode="General">
                  <c:v>0.10876345825159055</c:v>
                </c:pt>
                <c:pt idx="575" formatCode="General">
                  <c:v>0.10902825825159054</c:v>
                </c:pt>
                <c:pt idx="576" formatCode="General">
                  <c:v>0.10929265825159055</c:v>
                </c:pt>
                <c:pt idx="577" formatCode="General">
                  <c:v>0.10954825825159054</c:v>
                </c:pt>
                <c:pt idx="578" formatCode="General">
                  <c:v>0.10982385825159055</c:v>
                </c:pt>
                <c:pt idx="579" formatCode="General">
                  <c:v>0.11009825825159053</c:v>
                </c:pt>
                <c:pt idx="580" formatCode="General">
                  <c:v>0.11036545825159054</c:v>
                </c:pt>
                <c:pt idx="581" formatCode="General">
                  <c:v>0.11065825825159054</c:v>
                </c:pt>
                <c:pt idx="582" formatCode="General">
                  <c:v>0.11095865825159054</c:v>
                </c:pt>
                <c:pt idx="583" formatCode="General">
                  <c:v>0.11122545825159054</c:v>
                </c:pt>
                <c:pt idx="584" formatCode="General">
                  <c:v>0.11150465825159055</c:v>
                </c:pt>
                <c:pt idx="585" formatCode="General">
                  <c:v>0.11178185825159055</c:v>
                </c:pt>
                <c:pt idx="586" formatCode="General">
                  <c:v>0.11202105825159053</c:v>
                </c:pt>
                <c:pt idx="587" formatCode="General">
                  <c:v>0.11231265825159055</c:v>
                </c:pt>
                <c:pt idx="588" formatCode="General">
                  <c:v>0.11257785825159054</c:v>
                </c:pt>
                <c:pt idx="589" formatCode="General">
                  <c:v>0.11283465825159053</c:v>
                </c:pt>
                <c:pt idx="590" formatCode="General">
                  <c:v>0.11308545825159054</c:v>
                </c:pt>
                <c:pt idx="591" formatCode="General">
                  <c:v>0.11332625825159054</c:v>
                </c:pt>
                <c:pt idx="592" formatCode="General">
                  <c:v>0.11360825825159054</c:v>
                </c:pt>
                <c:pt idx="593" formatCode="General">
                  <c:v>0.11386745825159053</c:v>
                </c:pt>
                <c:pt idx="594" formatCode="General">
                  <c:v>0.11414785825159054</c:v>
                </c:pt>
                <c:pt idx="595" formatCode="General">
                  <c:v>0.11442025825159055</c:v>
                </c:pt>
                <c:pt idx="596" formatCode="General">
                  <c:v>0.11469945825159054</c:v>
                </c:pt>
                <c:pt idx="597" formatCode="General">
                  <c:v>0.11499425825159054</c:v>
                </c:pt>
                <c:pt idx="598" formatCode="General">
                  <c:v>0.11525145825159054</c:v>
                </c:pt>
                <c:pt idx="599" formatCode="General">
                  <c:v>0.11553465825159055</c:v>
                </c:pt>
                <c:pt idx="600" formatCode="General">
                  <c:v>0.11580385825159054</c:v>
                </c:pt>
                <c:pt idx="601" formatCode="General">
                  <c:v>0.11606785825159055</c:v>
                </c:pt>
                <c:pt idx="602" formatCode="General">
                  <c:v>0.11635745825159054</c:v>
                </c:pt>
                <c:pt idx="603" formatCode="General">
                  <c:v>0.11663705825159054</c:v>
                </c:pt>
                <c:pt idx="604" formatCode="General">
                  <c:v>0.11690305825159054</c:v>
                </c:pt>
                <c:pt idx="605" formatCode="General">
                  <c:v>0.11715225825159054</c:v>
                </c:pt>
                <c:pt idx="606" formatCode="General">
                  <c:v>0.11740905825159054</c:v>
                </c:pt>
                <c:pt idx="607" formatCode="General">
                  <c:v>0.11767225825159054</c:v>
                </c:pt>
                <c:pt idx="608" formatCode="General">
                  <c:v>0.11791185825159055</c:v>
                </c:pt>
                <c:pt idx="609" formatCode="General">
                  <c:v>0.11819665825159055</c:v>
                </c:pt>
                <c:pt idx="610" formatCode="General">
                  <c:v>0.11844505825159053</c:v>
                </c:pt>
                <c:pt idx="611" formatCode="General">
                  <c:v>0.11870105825159055</c:v>
                </c:pt>
                <c:pt idx="612" formatCode="General">
                  <c:v>0.11899905825159054</c:v>
                </c:pt>
                <c:pt idx="613" formatCode="General">
                  <c:v>0.11927785825159054</c:v>
                </c:pt>
                <c:pt idx="614" formatCode="General">
                  <c:v>0.11954065825159053</c:v>
                </c:pt>
                <c:pt idx="615" formatCode="General">
                  <c:v>0.11980905825159054</c:v>
                </c:pt>
                <c:pt idx="616" formatCode="General">
                  <c:v>0.12007785825159054</c:v>
                </c:pt>
                <c:pt idx="617" formatCode="General">
                  <c:v>0.12036345825159055</c:v>
                </c:pt>
                <c:pt idx="618" formatCode="General">
                  <c:v>0.12064425825159054</c:v>
                </c:pt>
                <c:pt idx="619" formatCode="General">
                  <c:v>0.12090785825159055</c:v>
                </c:pt>
                <c:pt idx="620" formatCode="General">
                  <c:v>0.12116505825159055</c:v>
                </c:pt>
                <c:pt idx="621" formatCode="General">
                  <c:v>0.12145225825159053</c:v>
                </c:pt>
                <c:pt idx="622" formatCode="General">
                  <c:v>0.12174785825159054</c:v>
                </c:pt>
                <c:pt idx="623" formatCode="General">
                  <c:v>0.12202785825159054</c:v>
                </c:pt>
                <c:pt idx="624" formatCode="General">
                  <c:v>0.12232305825159054</c:v>
                </c:pt>
                <c:pt idx="625" formatCode="General">
                  <c:v>0.12259785825159054</c:v>
                </c:pt>
                <c:pt idx="626" formatCode="General">
                  <c:v>0.12291705825159055</c:v>
                </c:pt>
              </c:numCache>
            </c:numRef>
          </c:xVal>
          <c:yVal>
            <c:numRef>
              <c:f>'46NTBH'!$I$22:$I$648</c:f>
              <c:numCache>
                <c:formatCode>0.000</c:formatCode>
                <c:ptCount val="627"/>
                <c:pt idx="0">
                  <c:v>8.3702328340150203</c:v>
                </c:pt>
                <c:pt idx="1">
                  <c:v>8.4295489643863846</c:v>
                </c:pt>
                <c:pt idx="2">
                  <c:v>8.2826055771510685</c:v>
                </c:pt>
                <c:pt idx="3">
                  <c:v>8.2984130463417234</c:v>
                </c:pt>
                <c:pt idx="4">
                  <c:v>9.9403567271613902</c:v>
                </c:pt>
                <c:pt idx="5">
                  <c:v>15.208411853416791</c:v>
                </c:pt>
                <c:pt idx="6">
                  <c:v>20.589101551140011</c:v>
                </c:pt>
                <c:pt idx="7">
                  <c:v>26.929167393472916</c:v>
                </c:pt>
                <c:pt idx="8">
                  <c:v>33.349287139263311</c:v>
                </c:pt>
                <c:pt idx="9">
                  <c:v>39.481873594984471</c:v>
                </c:pt>
                <c:pt idx="10">
                  <c:v>47.046840402029886</c:v>
                </c:pt>
                <c:pt idx="11">
                  <c:v>53.010424172674107</c:v>
                </c:pt>
                <c:pt idx="12">
                  <c:v>61.079857641189783</c:v>
                </c:pt>
                <c:pt idx="13">
                  <c:v>67.140065202610302</c:v>
                </c:pt>
                <c:pt idx="14">
                  <c:v>75.612563721550089</c:v>
                </c:pt>
                <c:pt idx="15">
                  <c:v>82.16275200000571</c:v>
                </c:pt>
                <c:pt idx="16">
                  <c:v>91.149120337329805</c:v>
                </c:pt>
                <c:pt idx="17">
                  <c:v>98.524245030461728</c:v>
                </c:pt>
                <c:pt idx="18">
                  <c:v>106.72227302326152</c:v>
                </c:pt>
                <c:pt idx="19">
                  <c:v>114.06486787625832</c:v>
                </c:pt>
                <c:pt idx="20">
                  <c:v>122.49822893128555</c:v>
                </c:pt>
                <c:pt idx="21">
                  <c:v>130.76944906438933</c:v>
                </c:pt>
                <c:pt idx="22">
                  <c:v>138.91512434572169</c:v>
                </c:pt>
                <c:pt idx="23">
                  <c:v>148.79555500800913</c:v>
                </c:pt>
                <c:pt idx="24">
                  <c:v>157.95880435106793</c:v>
                </c:pt>
                <c:pt idx="25">
                  <c:v>165.82390976123494</c:v>
                </c:pt>
                <c:pt idx="26">
                  <c:v>175.39886489350363</c:v>
                </c:pt>
                <c:pt idx="27">
                  <c:v>184.3288142893434</c:v>
                </c:pt>
                <c:pt idx="28">
                  <c:v>193.67148603189739</c:v>
                </c:pt>
                <c:pt idx="29">
                  <c:v>202.19328758979191</c:v>
                </c:pt>
                <c:pt idx="30">
                  <c:v>212.06456923454141</c:v>
                </c:pt>
                <c:pt idx="31">
                  <c:v>221.95923170188803</c:v>
                </c:pt>
                <c:pt idx="32">
                  <c:v>232.3514990675514</c:v>
                </c:pt>
                <c:pt idx="33">
                  <c:v>242.03217618025923</c:v>
                </c:pt>
                <c:pt idx="34">
                  <c:v>251.26505971235721</c:v>
                </c:pt>
                <c:pt idx="35">
                  <c:v>261.09720389319415</c:v>
                </c:pt>
                <c:pt idx="36">
                  <c:v>270.68791566677834</c:v>
                </c:pt>
                <c:pt idx="37">
                  <c:v>281.17218148657378</c:v>
                </c:pt>
                <c:pt idx="38">
                  <c:v>291.56851508225401</c:v>
                </c:pt>
                <c:pt idx="39">
                  <c:v>300.73074786780853</c:v>
                </c:pt>
                <c:pt idx="40">
                  <c:v>312.0348673147592</c:v>
                </c:pt>
                <c:pt idx="41">
                  <c:v>322.18570227316974</c:v>
                </c:pt>
                <c:pt idx="42">
                  <c:v>332.02852030780105</c:v>
                </c:pt>
                <c:pt idx="43">
                  <c:v>341.93487318644623</c:v>
                </c:pt>
                <c:pt idx="44">
                  <c:v>352.70479166492811</c:v>
                </c:pt>
                <c:pt idx="45">
                  <c:v>363.04013181035504</c:v>
                </c:pt>
                <c:pt idx="46">
                  <c:v>372.89362369878069</c:v>
                </c:pt>
                <c:pt idx="47">
                  <c:v>383.54257183426012</c:v>
                </c:pt>
                <c:pt idx="48">
                  <c:v>394.60068436518901</c:v>
                </c:pt>
                <c:pt idx="49">
                  <c:v>404.26255516406877</c:v>
                </c:pt>
                <c:pt idx="50">
                  <c:v>414.30614330578391</c:v>
                </c:pt>
                <c:pt idx="51">
                  <c:v>423.95632369336511</c:v>
                </c:pt>
                <c:pt idx="52">
                  <c:v>434.14527955818397</c:v>
                </c:pt>
                <c:pt idx="53">
                  <c:v>444.5029839687038</c:v>
                </c:pt>
                <c:pt idx="54">
                  <c:v>455.87622932594161</c:v>
                </c:pt>
                <c:pt idx="55">
                  <c:v>464.95561267490194</c:v>
                </c:pt>
                <c:pt idx="56">
                  <c:v>474.8284191559078</c:v>
                </c:pt>
                <c:pt idx="57">
                  <c:v>484.88979705394684</c:v>
                </c:pt>
                <c:pt idx="58">
                  <c:v>494.71787500476694</c:v>
                </c:pt>
                <c:pt idx="59">
                  <c:v>504.97951473113773</c:v>
                </c:pt>
                <c:pt idx="60">
                  <c:v>515.806360429856</c:v>
                </c:pt>
                <c:pt idx="61">
                  <c:v>525.22984849399563</c:v>
                </c:pt>
                <c:pt idx="62">
                  <c:v>535.55298994937198</c:v>
                </c:pt>
                <c:pt idx="63">
                  <c:v>545.79480680441031</c:v>
                </c:pt>
                <c:pt idx="64">
                  <c:v>556.58556471172881</c:v>
                </c:pt>
                <c:pt idx="65">
                  <c:v>567.57963411989181</c:v>
                </c:pt>
                <c:pt idx="66">
                  <c:v>577.87736163766249</c:v>
                </c:pt>
                <c:pt idx="67">
                  <c:v>587.62106531563211</c:v>
                </c:pt>
                <c:pt idx="68">
                  <c:v>597.82730265802275</c:v>
                </c:pt>
                <c:pt idx="69">
                  <c:v>607.46935058557017</c:v>
                </c:pt>
                <c:pt idx="70">
                  <c:v>618.79380118260531</c:v>
                </c:pt>
                <c:pt idx="71">
                  <c:v>628.52225649801153</c:v>
                </c:pt>
                <c:pt idx="72">
                  <c:v>638.01182079992554</c:v>
                </c:pt>
                <c:pt idx="73">
                  <c:v>648.67550901921629</c:v>
                </c:pt>
                <c:pt idx="74">
                  <c:v>657.96684460780705</c:v>
                </c:pt>
                <c:pt idx="75">
                  <c:v>668.45263526385895</c:v>
                </c:pt>
                <c:pt idx="76">
                  <c:v>680.66657367708842</c:v>
                </c:pt>
                <c:pt idx="77">
                  <c:v>690.14088961643904</c:v>
                </c:pt>
                <c:pt idx="78">
                  <c:v>701.02313769913758</c:v>
                </c:pt>
                <c:pt idx="79">
                  <c:v>710.42121182567166</c:v>
                </c:pt>
                <c:pt idx="80">
                  <c:v>720.98324429453999</c:v>
                </c:pt>
                <c:pt idx="81">
                  <c:v>730.69645124738304</c:v>
                </c:pt>
                <c:pt idx="82">
                  <c:v>742.12764038236139</c:v>
                </c:pt>
                <c:pt idx="83">
                  <c:v>751.88150963537328</c:v>
                </c:pt>
                <c:pt idx="84">
                  <c:v>762.59602572987512</c:v>
                </c:pt>
                <c:pt idx="85">
                  <c:v>772.58370320885797</c:v>
                </c:pt>
                <c:pt idx="86">
                  <c:v>784.03522349392085</c:v>
                </c:pt>
                <c:pt idx="87">
                  <c:v>793.87041734727052</c:v>
                </c:pt>
                <c:pt idx="88">
                  <c:v>804.22405552777343</c:v>
                </c:pt>
                <c:pt idx="89">
                  <c:v>813.89660018044742</c:v>
                </c:pt>
                <c:pt idx="90">
                  <c:v>824.86017286348374</c:v>
                </c:pt>
                <c:pt idx="91">
                  <c:v>834.28366092762337</c:v>
                </c:pt>
                <c:pt idx="92">
                  <c:v>843.99686788046631</c:v>
                </c:pt>
                <c:pt idx="93">
                  <c:v>855.2298283021214</c:v>
                </c:pt>
                <c:pt idx="94">
                  <c:v>864.59740570352869</c:v>
                </c:pt>
                <c:pt idx="95">
                  <c:v>875.43390869853727</c:v>
                </c:pt>
                <c:pt idx="96">
                  <c:v>885.52324192794242</c:v>
                </c:pt>
                <c:pt idx="97">
                  <c:v>894.82474309157533</c:v>
                </c:pt>
                <c:pt idx="98">
                  <c:v>905.63074936145711</c:v>
                </c:pt>
                <c:pt idx="99">
                  <c:v>915.88781457905907</c:v>
                </c:pt>
                <c:pt idx="100">
                  <c:v>925.80941582026753</c:v>
                </c:pt>
                <c:pt idx="101">
                  <c:v>933.72839877815829</c:v>
                </c:pt>
                <c:pt idx="102">
                  <c:v>944.2701000969422</c:v>
                </c:pt>
                <c:pt idx="103">
                  <c:v>953.25646843426625</c:v>
                </c:pt>
                <c:pt idx="104">
                  <c:v>961.71422686939491</c:v>
                </c:pt>
                <c:pt idx="105">
                  <c:v>970.79208538209889</c:v>
                </c:pt>
                <c:pt idx="106">
                  <c:v>979.39724465533959</c:v>
                </c:pt>
                <c:pt idx="107">
                  <c:v>988.03798344122833</c:v>
                </c:pt>
                <c:pt idx="108">
                  <c:v>995.1589687583047</c:v>
                </c:pt>
                <c:pt idx="109">
                  <c:v>1002.1833811124798</c:v>
                </c:pt>
                <c:pt idx="110">
                  <c:v>1008.4606237010518</c:v>
                </c:pt>
                <c:pt idx="111">
                  <c:v>1015.6426024683816</c:v>
                </c:pt>
                <c:pt idx="112">
                  <c:v>1021.0456056033225</c:v>
                </c:pt>
                <c:pt idx="113">
                  <c:v>1027.2008612913878</c:v>
                </c:pt>
                <c:pt idx="114">
                  <c:v>1032.3700562003576</c:v>
                </c:pt>
                <c:pt idx="115">
                  <c:v>1037.5290855342853</c:v>
                </c:pt>
                <c:pt idx="116">
                  <c:v>1042.6322042054805</c:v>
                </c:pt>
                <c:pt idx="117">
                  <c:v>1047.460852350536</c:v>
                </c:pt>
                <c:pt idx="118">
                  <c:v>1051.725311080748</c:v>
                </c:pt>
                <c:pt idx="119">
                  <c:v>1056.2744059121424</c:v>
                </c:pt>
                <c:pt idx="120">
                  <c:v>1059.9695924399898</c:v>
                </c:pt>
                <c:pt idx="121">
                  <c:v>1063.9646634315832</c:v>
                </c:pt>
                <c:pt idx="122">
                  <c:v>1067.6395188093463</c:v>
                </c:pt>
                <c:pt idx="123">
                  <c:v>1071.2737118869404</c:v>
                </c:pt>
                <c:pt idx="124">
                  <c:v>1074.4453713001137</c:v>
                </c:pt>
                <c:pt idx="125">
                  <c:v>1077.4645470876535</c:v>
                </c:pt>
                <c:pt idx="126">
                  <c:v>1081.0885745902058</c:v>
                </c:pt>
                <c:pt idx="127">
                  <c:v>1083.8129487015212</c:v>
                </c:pt>
                <c:pt idx="128">
                  <c:v>1086.4864949376256</c:v>
                </c:pt>
                <c:pt idx="129">
                  <c:v>1089.8208035514742</c:v>
                </c:pt>
                <c:pt idx="130">
                  <c:v>1091.4371299831873</c:v>
                </c:pt>
                <c:pt idx="131">
                  <c:v>1094.2428286948407</c:v>
                </c:pt>
                <c:pt idx="132">
                  <c:v>1096.4792552041295</c:v>
                </c:pt>
                <c:pt idx="133">
                  <c:v>1099.1883809528815</c:v>
                </c:pt>
                <c:pt idx="134">
                  <c:v>1101.0893434857771</c:v>
                </c:pt>
                <c:pt idx="135">
                  <c:v>1103.5138331333469</c:v>
                </c:pt>
                <c:pt idx="136">
                  <c:v>1105.1504907151448</c:v>
                </c:pt>
                <c:pt idx="137">
                  <c:v>1107.5648147876725</c:v>
                </c:pt>
                <c:pt idx="138">
                  <c:v>1109.2268863070758</c:v>
                </c:pt>
                <c:pt idx="139">
                  <c:v>1111.1735939276612</c:v>
                </c:pt>
                <c:pt idx="140">
                  <c:v>1112.5764432834876</c:v>
                </c:pt>
                <c:pt idx="141">
                  <c:v>1113.9996237893988</c:v>
                </c:pt>
                <c:pt idx="142">
                  <c:v>1116.10898061066</c:v>
                </c:pt>
                <c:pt idx="143">
                  <c:v>1117.628734079472</c:v>
                </c:pt>
                <c:pt idx="144">
                  <c:v>1118.818106359412</c:v>
                </c:pt>
                <c:pt idx="145">
                  <c:v>1120.2057073526753</c:v>
                </c:pt>
                <c:pt idx="146">
                  <c:v>1122.1168354606129</c:v>
                </c:pt>
                <c:pt idx="147">
                  <c:v>1122.940247039033</c:v>
                </c:pt>
                <c:pt idx="148">
                  <c:v>1124.053377506156</c:v>
                </c:pt>
                <c:pt idx="149">
                  <c:v>1125.1665079732795</c:v>
                </c:pt>
                <c:pt idx="150">
                  <c:v>1127.0013942684004</c:v>
                </c:pt>
                <c:pt idx="151">
                  <c:v>1127.5960804083704</c:v>
                </c:pt>
                <c:pt idx="152">
                  <c:v>1128.5109821621704</c:v>
                </c:pt>
                <c:pt idx="153">
                  <c:v>1129.3191453780271</c:v>
                </c:pt>
                <c:pt idx="154">
                  <c:v>1130.8287332717971</c:v>
                </c:pt>
                <c:pt idx="155">
                  <c:v>1131.7436350255971</c:v>
                </c:pt>
                <c:pt idx="156">
                  <c:v>1132.2112514775392</c:v>
                </c:pt>
                <c:pt idx="157">
                  <c:v>1133.5683557456757</c:v>
                </c:pt>
                <c:pt idx="158">
                  <c:v>1134.1172967979558</c:v>
                </c:pt>
                <c:pt idx="159">
                  <c:v>1135.3879936782337</c:v>
                </c:pt>
                <c:pt idx="160">
                  <c:v>1136.231736406738</c:v>
                </c:pt>
                <c:pt idx="161">
                  <c:v>1137.6396685500856</c:v>
                </c:pt>
                <c:pt idx="162">
                  <c:v>1137.8124833258034</c:v>
                </c:pt>
                <c:pt idx="163">
                  <c:v>1138.6867227794344</c:v>
                </c:pt>
                <c:pt idx="164">
                  <c:v>1139.1441736563345</c:v>
                </c:pt>
                <c:pt idx="165">
                  <c:v>1139.9574196597123</c:v>
                </c:pt>
                <c:pt idx="166">
                  <c:v>1141.004473889061</c:v>
                </c:pt>
                <c:pt idx="167">
                  <c:v>1142.3158330695078</c:v>
                </c:pt>
                <c:pt idx="168">
                  <c:v>1142.514061782831</c:v>
                </c:pt>
                <c:pt idx="169">
                  <c:v>1144.0490636142065</c:v>
                </c:pt>
                <c:pt idx="170">
                  <c:v>1143.5865299497852</c:v>
                </c:pt>
                <c:pt idx="171">
                  <c:v>1144.3794448030787</c:v>
                </c:pt>
                <c:pt idx="172">
                  <c:v>1145.1876080189354</c:v>
                </c:pt>
                <c:pt idx="173">
                  <c:v>1146.1838343730731</c:v>
                </c:pt>
                <c:pt idx="174">
                  <c:v>1146.4278081740863</c:v>
                </c:pt>
                <c:pt idx="175">
                  <c:v>1147.4850279784775</c:v>
                </c:pt>
                <c:pt idx="176">
                  <c:v>1147.9780583680251</c:v>
                </c:pt>
                <c:pt idx="177">
                  <c:v>1148.974284722163</c:v>
                </c:pt>
                <c:pt idx="178">
                  <c:v>1148.9539535720785</c:v>
                </c:pt>
                <c:pt idx="179">
                  <c:v>1149.2792519734296</c:v>
                </c:pt>
                <c:pt idx="180">
                  <c:v>1150.2602299650041</c:v>
                </c:pt>
                <c:pt idx="181">
                  <c:v>1150.8854128301009</c:v>
                </c:pt>
                <c:pt idx="182">
                  <c:v>1151.861308034154</c:v>
                </c:pt>
                <c:pt idx="183">
                  <c:v>1152.7660442129118</c:v>
                </c:pt>
                <c:pt idx="184">
                  <c:v>1152.4712425366872</c:v>
                </c:pt>
                <c:pt idx="185">
                  <c:v>1153.4827172533883</c:v>
                </c:pt>
                <c:pt idx="186">
                  <c:v>1153.4369721656983</c:v>
                </c:pt>
                <c:pt idx="187">
                  <c:v>1153.7571877795283</c:v>
                </c:pt>
                <c:pt idx="188">
                  <c:v>1154.9973879346794</c:v>
                </c:pt>
                <c:pt idx="189">
                  <c:v>1155.1651199228761</c:v>
                </c:pt>
                <c:pt idx="190">
                  <c:v>1155.6022396496917</c:v>
                </c:pt>
                <c:pt idx="191">
                  <c:v>1156.2172569397458</c:v>
                </c:pt>
                <c:pt idx="192">
                  <c:v>1156.8780193174905</c:v>
                </c:pt>
                <c:pt idx="193">
                  <c:v>1156.7814463545892</c:v>
                </c:pt>
                <c:pt idx="194">
                  <c:v>1157.9708186345292</c:v>
                </c:pt>
                <c:pt idx="195">
                  <c:v>1158.0724743849514</c:v>
                </c:pt>
                <c:pt idx="196">
                  <c:v>1158.9670449886669</c:v>
                </c:pt>
                <c:pt idx="197">
                  <c:v>1159.0280384389202</c:v>
                </c:pt>
                <c:pt idx="198">
                  <c:v>1160.3546459819304</c:v>
                </c:pt>
                <c:pt idx="199">
                  <c:v>1159.9581885552836</c:v>
                </c:pt>
                <c:pt idx="200">
                  <c:v>1161.1373952601814</c:v>
                </c:pt>
                <c:pt idx="201">
                  <c:v>1160.6748615957604</c:v>
                </c:pt>
                <c:pt idx="202">
                  <c:v>1162.179366702009</c:v>
                </c:pt>
                <c:pt idx="203">
                  <c:v>1161.3356239735049</c:v>
                </c:pt>
                <c:pt idx="204">
                  <c:v>1162.2962708149946</c:v>
                </c:pt>
                <c:pt idx="205">
                  <c:v>1163.1298479684569</c:v>
                </c:pt>
                <c:pt idx="206">
                  <c:v>1163.3484078318645</c:v>
                </c:pt>
                <c:pt idx="207">
                  <c:v>1163.272166019048</c:v>
                </c:pt>
                <c:pt idx="208">
                  <c:v>1164.5581112618891</c:v>
                </c:pt>
                <c:pt idx="209">
                  <c:v>1164.8630785131556</c:v>
                </c:pt>
                <c:pt idx="210">
                  <c:v>1165.5289236784213</c:v>
                </c:pt>
                <c:pt idx="211">
                  <c:v>1164.9952309887046</c:v>
                </c:pt>
                <c:pt idx="212">
                  <c:v>1166.2659278689821</c:v>
                </c:pt>
                <c:pt idx="213">
                  <c:v>1165.9304638925889</c:v>
                </c:pt>
                <c:pt idx="214">
                  <c:v>1166.7843721961358</c:v>
                </c:pt>
                <c:pt idx="215">
                  <c:v>1166.708130383319</c:v>
                </c:pt>
                <c:pt idx="216">
                  <c:v>1167.0385115721911</c:v>
                </c:pt>
                <c:pt idx="217">
                  <c:v>1168.2431322146945</c:v>
                </c:pt>
                <c:pt idx="218">
                  <c:v>1167.5620386868657</c:v>
                </c:pt>
                <c:pt idx="219">
                  <c:v>1168.4210297779332</c:v>
                </c:pt>
                <c:pt idx="220">
                  <c:v>1169.2851036565221</c:v>
                </c:pt>
                <c:pt idx="221">
                  <c:v>1169.7120578082954</c:v>
                </c:pt>
                <c:pt idx="222">
                  <c:v>1169.971279971872</c:v>
                </c:pt>
                <c:pt idx="223">
                  <c:v>1170.4338136362933</c:v>
                </c:pt>
                <c:pt idx="224">
                  <c:v>1170.4744759364619</c:v>
                </c:pt>
                <c:pt idx="225">
                  <c:v>1170.7387808875599</c:v>
                </c:pt>
                <c:pt idx="226">
                  <c:v>1171.3944604777832</c:v>
                </c:pt>
                <c:pt idx="227">
                  <c:v>1171.5215301658109</c:v>
                </c:pt>
                <c:pt idx="228">
                  <c:v>1172.4364319196109</c:v>
                </c:pt>
                <c:pt idx="229">
                  <c:v>1171.8264974170775</c:v>
                </c:pt>
                <c:pt idx="230">
                  <c:v>1172.3551073192732</c:v>
                </c:pt>
                <c:pt idx="231">
                  <c:v>1172.5431704575542</c:v>
                </c:pt>
                <c:pt idx="232">
                  <c:v>1173.1632705351296</c:v>
                </c:pt>
                <c:pt idx="233">
                  <c:v>1173.5241484491287</c:v>
                </c:pt>
                <c:pt idx="234">
                  <c:v>1174.225573127042</c:v>
                </c:pt>
                <c:pt idx="235">
                  <c:v>1174.7694313918009</c:v>
                </c:pt>
                <c:pt idx="236">
                  <c:v>1174.7897625418852</c:v>
                </c:pt>
                <c:pt idx="237">
                  <c:v>1174.9727428926453</c:v>
                </c:pt>
                <c:pt idx="238">
                  <c:v>1175.658919207995</c:v>
                </c:pt>
                <c:pt idx="239">
                  <c:v>1175.5369323074885</c:v>
                </c:pt>
                <c:pt idx="240">
                  <c:v>1176.2637709230073</c:v>
                </c:pt>
                <c:pt idx="241">
                  <c:v>1176.5941521118796</c:v>
                </c:pt>
                <c:pt idx="242">
                  <c:v>1177.3769013901308</c:v>
                </c:pt>
                <c:pt idx="243">
                  <c:v>1176.9702783884418</c:v>
                </c:pt>
                <c:pt idx="244">
                  <c:v>1177.6056268285806</c:v>
                </c:pt>
                <c:pt idx="245">
                  <c:v>1177.9512563800163</c:v>
                </c:pt>
                <c:pt idx="246">
                  <c:v>1178.3172170815362</c:v>
                </c:pt>
                <c:pt idx="247">
                  <c:v>1178.2308096936774</c:v>
                </c:pt>
                <c:pt idx="248">
                  <c:v>1178.8458269837317</c:v>
                </c:pt>
                <c:pt idx="249">
                  <c:v>1179.4557614862649</c:v>
                </c:pt>
                <c:pt idx="250">
                  <c:v>1178.7746679584361</c:v>
                </c:pt>
                <c:pt idx="251">
                  <c:v>1179.7454803749683</c:v>
                </c:pt>
                <c:pt idx="252">
                  <c:v>1179.6234934744618</c:v>
                </c:pt>
                <c:pt idx="253">
                  <c:v>1179.5625000242085</c:v>
                </c:pt>
                <c:pt idx="254">
                  <c:v>1179.8776328505173</c:v>
                </c:pt>
                <c:pt idx="255">
                  <c:v>1179.8827156380385</c:v>
                </c:pt>
                <c:pt idx="256">
                  <c:v>1180.9653493800349</c:v>
                </c:pt>
                <c:pt idx="257">
                  <c:v>1181.3770551692451</c:v>
                </c:pt>
                <c:pt idx="258">
                  <c:v>1181.6006978201738</c:v>
                </c:pt>
                <c:pt idx="259">
                  <c:v>1181.8548371962293</c:v>
                </c:pt>
                <c:pt idx="260">
                  <c:v>1181.9209134340038</c:v>
                </c:pt>
                <c:pt idx="261">
                  <c:v>1182.1394732974118</c:v>
                </c:pt>
                <c:pt idx="262">
                  <c:v>1182.6426692620018</c:v>
                </c:pt>
                <c:pt idx="263">
                  <c:v>1182.5308479365372</c:v>
                </c:pt>
                <c:pt idx="264">
                  <c:v>1182.9679676633527</c:v>
                </c:pt>
                <c:pt idx="265">
                  <c:v>1183.0086299635216</c:v>
                </c:pt>
                <c:pt idx="266">
                  <c:v>1183.6998890663926</c:v>
                </c:pt>
                <c:pt idx="267">
                  <c:v>1183.5524882282805</c:v>
                </c:pt>
                <c:pt idx="268">
                  <c:v>1184.213250606025</c:v>
                </c:pt>
                <c:pt idx="269">
                  <c:v>1184.1725883058562</c:v>
                </c:pt>
                <c:pt idx="270">
                  <c:v>1184.1980022434616</c:v>
                </c:pt>
                <c:pt idx="271">
                  <c:v>1184.4267276819116</c:v>
                </c:pt>
                <c:pt idx="272">
                  <c:v>1184.5029694947282</c:v>
                </c:pt>
                <c:pt idx="273">
                  <c:v>1185.0010826717971</c:v>
                </c:pt>
                <c:pt idx="274">
                  <c:v>1185.6516794744991</c:v>
                </c:pt>
                <c:pt idx="275">
                  <c:v>1185.2857187729794</c:v>
                </c:pt>
                <c:pt idx="276">
                  <c:v>1185.997309025935</c:v>
                </c:pt>
                <c:pt idx="277">
                  <c:v>1186.1548754390892</c:v>
                </c:pt>
                <c:pt idx="278">
                  <c:v>1185.4941130613447</c:v>
                </c:pt>
                <c:pt idx="279">
                  <c:v>1186.4700082653983</c:v>
                </c:pt>
                <c:pt idx="280">
                  <c:v>1186.2362000394271</c:v>
                </c:pt>
                <c:pt idx="281">
                  <c:v>1186.7190648539324</c:v>
                </c:pt>
                <c:pt idx="282">
                  <c:v>1186.6072435284682</c:v>
                </c:pt>
                <c:pt idx="283">
                  <c:v>1187.0291148927201</c:v>
                </c:pt>
                <c:pt idx="284">
                  <c:v>1187.5678903699581</c:v>
                </c:pt>
                <c:pt idx="285">
                  <c:v>1187.0443632552835</c:v>
                </c:pt>
                <c:pt idx="286">
                  <c:v>1188.0405896094214</c:v>
                </c:pt>
                <c:pt idx="287">
                  <c:v>1188.2896461979558</c:v>
                </c:pt>
                <c:pt idx="288">
                  <c:v>1188.1473281473648</c:v>
                </c:pt>
                <c:pt idx="289">
                  <c:v>1188.259149472829</c:v>
                </c:pt>
                <c:pt idx="290">
                  <c:v>1188.6606896869969</c:v>
                </c:pt>
                <c:pt idx="291">
                  <c:v>1188.7369314998136</c:v>
                </c:pt>
                <c:pt idx="292">
                  <c:v>1189.2299618893614</c:v>
                </c:pt>
                <c:pt idx="293">
                  <c:v>1188.843670037757</c:v>
                </c:pt>
                <c:pt idx="294">
                  <c:v>1189.1842168016713</c:v>
                </c:pt>
                <c:pt idx="295">
                  <c:v>1189.9059726296691</c:v>
                </c:pt>
                <c:pt idx="296">
                  <c:v>1189.4332733902058</c:v>
                </c:pt>
                <c:pt idx="297">
                  <c:v>1190.0584562553024</c:v>
                </c:pt>
                <c:pt idx="298">
                  <c:v>1189.6772471912191</c:v>
                </c:pt>
                <c:pt idx="299">
                  <c:v>1190.1194497055558</c:v>
                </c:pt>
                <c:pt idx="300">
                  <c:v>1190.4345825318646</c:v>
                </c:pt>
                <c:pt idx="301">
                  <c:v>1190.165194793246</c:v>
                </c:pt>
                <c:pt idx="302">
                  <c:v>1190.1499464306823</c:v>
                </c:pt>
                <c:pt idx="303">
                  <c:v>1190.1143669180346</c:v>
                </c:pt>
                <c:pt idx="304">
                  <c:v>1190.9377784964547</c:v>
                </c:pt>
                <c:pt idx="305">
                  <c:v>1190.8412055335534</c:v>
                </c:pt>
                <c:pt idx="306">
                  <c:v>1190.9530268590181</c:v>
                </c:pt>
                <c:pt idx="307">
                  <c:v>1191.5172162738613</c:v>
                </c:pt>
                <c:pt idx="308">
                  <c:v>1191.3037391979747</c:v>
                </c:pt>
                <c:pt idx="309">
                  <c:v>1191.8018523750434</c:v>
                </c:pt>
                <c:pt idx="310">
                  <c:v>1191.4968851237768</c:v>
                </c:pt>
                <c:pt idx="311">
                  <c:v>1191.5731269365936</c:v>
                </c:pt>
                <c:pt idx="312">
                  <c:v>1191.2478285352424</c:v>
                </c:pt>
                <c:pt idx="313">
                  <c:v>1191.8221835251279</c:v>
                </c:pt>
                <c:pt idx="314">
                  <c:v>1192.5947672283369</c:v>
                </c:pt>
                <c:pt idx="315">
                  <c:v>1192.6150983784212</c:v>
                </c:pt>
                <c:pt idx="316">
                  <c:v>1192.2694688269858</c:v>
                </c:pt>
                <c:pt idx="317">
                  <c:v>1192.1881442266481</c:v>
                </c:pt>
                <c:pt idx="318">
                  <c:v>1192.411786877577</c:v>
                </c:pt>
                <c:pt idx="319">
                  <c:v>1192.4981942654356</c:v>
                </c:pt>
                <c:pt idx="320">
                  <c:v>1192.6405123160268</c:v>
                </c:pt>
                <c:pt idx="321">
                  <c:v>1192.7624992165336</c:v>
                </c:pt>
                <c:pt idx="322">
                  <c:v>1192.7726647915756</c:v>
                </c:pt>
                <c:pt idx="323">
                  <c:v>1193.2199500934335</c:v>
                </c:pt>
                <c:pt idx="324">
                  <c:v>1193.3673509315456</c:v>
                </c:pt>
                <c:pt idx="325">
                  <c:v>1193.1691222182221</c:v>
                </c:pt>
                <c:pt idx="326">
                  <c:v>1192.9912246549834</c:v>
                </c:pt>
                <c:pt idx="327">
                  <c:v>1193.3622681440245</c:v>
                </c:pt>
                <c:pt idx="328">
                  <c:v>1193.3521025689822</c:v>
                </c:pt>
                <c:pt idx="329">
                  <c:v>1193.880712471178</c:v>
                </c:pt>
                <c:pt idx="330">
                  <c:v>1193.8857952586991</c:v>
                </c:pt>
                <c:pt idx="331">
                  <c:v>1193.6723181828122</c:v>
                </c:pt>
                <c:pt idx="332">
                  <c:v>1194.5008125487534</c:v>
                </c:pt>
                <c:pt idx="333">
                  <c:v>1193.7790567207558</c:v>
                </c:pt>
                <c:pt idx="334">
                  <c:v>1194.0941895470644</c:v>
                </c:pt>
                <c:pt idx="335">
                  <c:v>1194.3737428607258</c:v>
                </c:pt>
                <c:pt idx="336">
                  <c:v>1194.1907625099657</c:v>
                </c:pt>
                <c:pt idx="337">
                  <c:v>1194.2212592350922</c:v>
                </c:pt>
                <c:pt idx="338">
                  <c:v>1193.9671198590368</c:v>
                </c:pt>
                <c:pt idx="339">
                  <c:v>1194.3483289231201</c:v>
                </c:pt>
                <c:pt idx="340">
                  <c:v>1194.3330805605567</c:v>
                </c:pt>
                <c:pt idx="341">
                  <c:v>1194.9023527629211</c:v>
                </c:pt>
                <c:pt idx="342">
                  <c:v>1194.5770543615702</c:v>
                </c:pt>
                <c:pt idx="343">
                  <c:v>1194.2263420226134</c:v>
                </c:pt>
                <c:pt idx="344">
                  <c:v>1194.0382788843324</c:v>
                </c:pt>
                <c:pt idx="345">
                  <c:v>1194.9887601507801</c:v>
                </c:pt>
                <c:pt idx="346">
                  <c:v>1195.0141740883855</c:v>
                </c:pt>
                <c:pt idx="347">
                  <c:v>1194.4449018860212</c:v>
                </c:pt>
                <c:pt idx="348">
                  <c:v>1194.1297690597123</c:v>
                </c:pt>
                <c:pt idx="349">
                  <c:v>1194.9582634256533</c:v>
                </c:pt>
                <c:pt idx="350">
                  <c:v>1194.9735117882167</c:v>
                </c:pt>
                <c:pt idx="351">
                  <c:v>1194.4347363109791</c:v>
                </c:pt>
                <c:pt idx="352">
                  <c:v>1194.7041240495978</c:v>
                </c:pt>
                <c:pt idx="353">
                  <c:v>1194.3279977730356</c:v>
                </c:pt>
                <c:pt idx="354">
                  <c:v>1194.9582634256533</c:v>
                </c:pt>
                <c:pt idx="355">
                  <c:v>1195.7765922165522</c:v>
                </c:pt>
                <c:pt idx="356">
                  <c:v>1195.3801347899057</c:v>
                </c:pt>
                <c:pt idx="357">
                  <c:v>1194.2415903851768</c:v>
                </c:pt>
                <c:pt idx="358">
                  <c:v>1195.1869888641033</c:v>
                </c:pt>
                <c:pt idx="359">
                  <c:v>1195.3648864273423</c:v>
                </c:pt>
                <c:pt idx="360">
                  <c:v>1194.6024682991756</c:v>
                </c:pt>
                <c:pt idx="361">
                  <c:v>1194.993842938301</c:v>
                </c:pt>
                <c:pt idx="362">
                  <c:v>1195.08025032616</c:v>
                </c:pt>
                <c:pt idx="363">
                  <c:v>1194.6990412620767</c:v>
                </c:pt>
                <c:pt idx="364">
                  <c:v>1195.3445552772578</c:v>
                </c:pt>
                <c:pt idx="365">
                  <c:v>1194.3025838354301</c:v>
                </c:pt>
                <c:pt idx="366">
                  <c:v>1194.3025838354301</c:v>
                </c:pt>
                <c:pt idx="367">
                  <c:v>1194.8362765251468</c:v>
                </c:pt>
                <c:pt idx="368">
                  <c:v>1194.8616904627522</c:v>
                </c:pt>
                <c:pt idx="369">
                  <c:v>1195.212402801709</c:v>
                </c:pt>
                <c:pt idx="370">
                  <c:v>1194.9735117882167</c:v>
                </c:pt>
                <c:pt idx="371">
                  <c:v>1194.719372412161</c:v>
                </c:pt>
                <c:pt idx="372">
                  <c:v>1194.6583789619078</c:v>
                </c:pt>
                <c:pt idx="373">
                  <c:v>1194.9074355504424</c:v>
                </c:pt>
                <c:pt idx="374">
                  <c:v>1194.8769388253156</c:v>
                </c:pt>
                <c:pt idx="375">
                  <c:v>1194.9277667005267</c:v>
                </c:pt>
                <c:pt idx="376">
                  <c:v>1194.3178321979933</c:v>
                </c:pt>
                <c:pt idx="377">
                  <c:v>1194.5363920614011</c:v>
                </c:pt>
                <c:pt idx="378">
                  <c:v>1194.4804813986689</c:v>
                </c:pt>
                <c:pt idx="379">
                  <c:v>1194.4652330361057</c:v>
                </c:pt>
                <c:pt idx="380">
                  <c:v>1194.3381633480776</c:v>
                </c:pt>
                <c:pt idx="381">
                  <c:v>1194.5567232114856</c:v>
                </c:pt>
                <c:pt idx="382">
                  <c:v>1194.307666622951</c:v>
                </c:pt>
                <c:pt idx="383">
                  <c:v>1194.0738583969801</c:v>
                </c:pt>
                <c:pt idx="384">
                  <c:v>1194.7498691372878</c:v>
                </c:pt>
                <c:pt idx="385">
                  <c:v>1194.1196034846701</c:v>
                </c:pt>
                <c:pt idx="386">
                  <c:v>1194.0586100344167</c:v>
                </c:pt>
                <c:pt idx="387">
                  <c:v>1194.1501002097966</c:v>
                </c:pt>
                <c:pt idx="388">
                  <c:v>1194.1551829973178</c:v>
                </c:pt>
                <c:pt idx="389">
                  <c:v>1194.7803658624143</c:v>
                </c:pt>
                <c:pt idx="390">
                  <c:v>1194.21109366005</c:v>
                </c:pt>
                <c:pt idx="391">
                  <c:v>1193.7739739332344</c:v>
                </c:pt>
                <c:pt idx="392">
                  <c:v>1193.8197190209246</c:v>
                </c:pt>
                <c:pt idx="393">
                  <c:v>1193.9010436212625</c:v>
                </c:pt>
                <c:pt idx="394">
                  <c:v>1193.4690066819678</c:v>
                </c:pt>
                <c:pt idx="395">
                  <c:v>1193.5808280074323</c:v>
                </c:pt>
                <c:pt idx="396">
                  <c:v>1192.9963074425045</c:v>
                </c:pt>
                <c:pt idx="397">
                  <c:v>1193.2453640310389</c:v>
                </c:pt>
                <c:pt idx="398">
                  <c:v>1193.5655796448689</c:v>
                </c:pt>
                <c:pt idx="399">
                  <c:v>1193.0776320428422</c:v>
                </c:pt>
                <c:pt idx="400">
                  <c:v>1192.7777475790967</c:v>
                </c:pt>
                <c:pt idx="401">
                  <c:v>1192.5795188657735</c:v>
                </c:pt>
                <c:pt idx="402">
                  <c:v>1192.8794033295189</c:v>
                </c:pt>
                <c:pt idx="403">
                  <c:v>1192.7574164290122</c:v>
                </c:pt>
                <c:pt idx="404">
                  <c:v>1192.2999655521123</c:v>
                </c:pt>
                <c:pt idx="405">
                  <c:v>1192.5541049281678</c:v>
                </c:pt>
                <c:pt idx="406">
                  <c:v>1192.3457106398023</c:v>
                </c:pt>
                <c:pt idx="407">
                  <c:v>1192.0814056887045</c:v>
                </c:pt>
                <c:pt idx="408">
                  <c:v>1192.1728958640847</c:v>
                </c:pt>
                <c:pt idx="409">
                  <c:v>1192.1119024138313</c:v>
                </c:pt>
                <c:pt idx="410">
                  <c:v>1192.3050483396335</c:v>
                </c:pt>
                <c:pt idx="411">
                  <c:v>1191.873011400339</c:v>
                </c:pt>
                <c:pt idx="412">
                  <c:v>1191.8628458252967</c:v>
                </c:pt>
                <c:pt idx="413">
                  <c:v>1192.1678130765636</c:v>
                </c:pt>
                <c:pt idx="414">
                  <c:v>1191.1258416347357</c:v>
                </c:pt>
                <c:pt idx="415">
                  <c:v>1190.5159071322025</c:v>
                </c:pt>
                <c:pt idx="416">
                  <c:v>1191.364732648228</c:v>
                </c:pt>
                <c:pt idx="417">
                  <c:v>1191.136007209778</c:v>
                </c:pt>
                <c:pt idx="418">
                  <c:v>1190.7903776583425</c:v>
                </c:pt>
                <c:pt idx="419">
                  <c:v>1190.3786718691324</c:v>
                </c:pt>
                <c:pt idx="420">
                  <c:v>1189.900889842148</c:v>
                </c:pt>
                <c:pt idx="421">
                  <c:v>1189.9517177173591</c:v>
                </c:pt>
                <c:pt idx="422">
                  <c:v>1189.3367004273045</c:v>
                </c:pt>
                <c:pt idx="423">
                  <c:v>1190.2516021811045</c:v>
                </c:pt>
                <c:pt idx="424">
                  <c:v>1189.6721644036979</c:v>
                </c:pt>
                <c:pt idx="425">
                  <c:v>1189.4790184778958</c:v>
                </c:pt>
                <c:pt idx="426">
                  <c:v>1189.0114020259537</c:v>
                </c:pt>
                <c:pt idx="427">
                  <c:v>1188.8335044627147</c:v>
                </c:pt>
                <c:pt idx="428">
                  <c:v>1188.8894151254469</c:v>
                </c:pt>
                <c:pt idx="429">
                  <c:v>1188.985988088348</c:v>
                </c:pt>
                <c:pt idx="430">
                  <c:v>1188.5285372114481</c:v>
                </c:pt>
                <c:pt idx="431">
                  <c:v>1188.0914174846325</c:v>
                </c:pt>
                <c:pt idx="432" formatCode="General">
                  <c:v>1187.7712018708025</c:v>
                </c:pt>
                <c:pt idx="433" formatCode="General">
                  <c:v>1187.2985026313393</c:v>
                </c:pt>
                <c:pt idx="434" formatCode="General">
                  <c:v>1187.2527575436493</c:v>
                </c:pt>
                <c:pt idx="435" formatCode="General">
                  <c:v>1187.750870720718</c:v>
                </c:pt>
                <c:pt idx="436" formatCode="General">
                  <c:v>1186.922376354777</c:v>
                </c:pt>
                <c:pt idx="437" formatCode="General">
                  <c:v>1186.6682369787216</c:v>
                </c:pt>
                <c:pt idx="438" formatCode="General">
                  <c:v>1186.5767468033414</c:v>
                </c:pt>
                <c:pt idx="439" formatCode="General">
                  <c:v>1186.4039320276236</c:v>
                </c:pt>
                <c:pt idx="440" formatCode="General">
                  <c:v>1186.0938819888358</c:v>
                </c:pt>
                <c:pt idx="441" formatCode="General">
                  <c:v>1185.5500237240769</c:v>
                </c:pt>
                <c:pt idx="442" formatCode="General">
                  <c:v>1185.0468277594871</c:v>
                </c:pt>
                <c:pt idx="443" formatCode="General">
                  <c:v>1184.497886707207</c:v>
                </c:pt>
                <c:pt idx="444" formatCode="General">
                  <c:v>1184.3250719314894</c:v>
                </c:pt>
                <c:pt idx="445" formatCode="General">
                  <c:v>1184.8231851085582</c:v>
                </c:pt>
                <c:pt idx="446" formatCode="General">
                  <c:v>1183.3135972147882</c:v>
                </c:pt>
                <c:pt idx="447" formatCode="General">
                  <c:v>1183.7812136667305</c:v>
                </c:pt>
                <c:pt idx="448" formatCode="General">
                  <c:v>1183.1001201389015</c:v>
                </c:pt>
                <c:pt idx="449" formatCode="General">
                  <c:v>1183.156030801634</c:v>
                </c:pt>
                <c:pt idx="450" formatCode="General">
                  <c:v>1182.617255324396</c:v>
                </c:pt>
                <c:pt idx="451" formatCode="General">
                  <c:v>1182.2919569230451</c:v>
                </c:pt>
                <c:pt idx="452" formatCode="General">
                  <c:v>1181.2245715436118</c:v>
                </c:pt>
                <c:pt idx="453" formatCode="General">
                  <c:v>1180.553643590825</c:v>
                </c:pt>
                <c:pt idx="454" formatCode="General">
                  <c:v>1181.0009288926829</c:v>
                </c:pt>
                <c:pt idx="455" formatCode="General">
                  <c:v>1180.4621534154448</c:v>
                </c:pt>
                <c:pt idx="456" formatCode="General">
                  <c:v>1180.1826001017839</c:v>
                </c:pt>
                <c:pt idx="457" formatCode="General">
                  <c:v>1179.4760926363497</c:v>
                </c:pt>
                <c:pt idx="458" formatCode="General">
                  <c:v>1179.0796352097029</c:v>
                </c:pt>
                <c:pt idx="459" formatCode="General">
                  <c:v>1178.3731277442685</c:v>
                </c:pt>
                <c:pt idx="460" formatCode="General">
                  <c:v>1178.0884916430862</c:v>
                </c:pt>
                <c:pt idx="461" formatCode="General">
                  <c:v>1177.3159079398774</c:v>
                </c:pt>
                <c:pt idx="462" formatCode="General">
                  <c:v>1176.8584570629773</c:v>
                </c:pt>
                <c:pt idx="463" formatCode="General">
                  <c:v>1177.2854112147506</c:v>
                </c:pt>
                <c:pt idx="464" formatCode="General">
                  <c:v>1175.923224159093</c:v>
                </c:pt>
                <c:pt idx="465" formatCode="General">
                  <c:v>1175.7046642956852</c:v>
                </c:pt>
                <c:pt idx="466" formatCode="General">
                  <c:v>1174.6576100663365</c:v>
                </c:pt>
                <c:pt idx="467" formatCode="General">
                  <c:v>1174.7643486042798</c:v>
                </c:pt>
                <c:pt idx="468" formatCode="General">
                  <c:v>1173.6207214120298</c:v>
                </c:pt>
                <c:pt idx="469" formatCode="General">
                  <c:v>1173.7579566750996</c:v>
                </c:pt>
                <c:pt idx="470" formatCode="General">
                  <c:v>1172.8633860713842</c:v>
                </c:pt>
                <c:pt idx="471" formatCode="General">
                  <c:v>1171.8519113546831</c:v>
                </c:pt>
                <c:pt idx="472" formatCode="General">
                  <c:v>1171.5215301658109</c:v>
                </c:pt>
                <c:pt idx="473" formatCode="General">
                  <c:v>1170.9065128757566</c:v>
                </c:pt>
                <c:pt idx="474" formatCode="General">
                  <c:v>1170.1237635975053</c:v>
                </c:pt>
                <c:pt idx="475" formatCode="General">
                  <c:v>1169.9052037340978</c:v>
                </c:pt>
                <c:pt idx="476" formatCode="General">
                  <c:v>1169.188530693621</c:v>
                </c:pt>
                <c:pt idx="477" formatCode="General">
                  <c:v>1168.7920732669745</c:v>
                </c:pt>
                <c:pt idx="478" formatCode="General">
                  <c:v>1168.0194895637655</c:v>
                </c:pt>
                <c:pt idx="479" formatCode="General">
                  <c:v>1167.0435943597122</c:v>
                </c:pt>
                <c:pt idx="480" formatCode="General">
                  <c:v>1166.5099016699955</c:v>
                </c:pt>
                <c:pt idx="481" formatCode="General">
                  <c:v>1166.1998516312078</c:v>
                </c:pt>
                <c:pt idx="482" formatCode="General">
                  <c:v>1165.3408605401401</c:v>
                </c:pt>
                <c:pt idx="483" formatCode="General">
                  <c:v>1164.4818694490723</c:v>
                </c:pt>
                <c:pt idx="484" formatCode="General">
                  <c:v>1164.1565710477214</c:v>
                </c:pt>
                <c:pt idx="485" formatCode="General">
                  <c:v>1162.8045495671058</c:v>
                </c:pt>
                <c:pt idx="486" formatCode="General">
                  <c:v>1163.1450963310201</c:v>
                </c:pt>
                <c:pt idx="487" formatCode="General">
                  <c:v>1161.2593821606881</c:v>
                </c:pt>
                <c:pt idx="488" formatCode="General">
                  <c:v>1160.9493321219004</c:v>
                </c:pt>
                <c:pt idx="489" formatCode="General">
                  <c:v>1160.0547615181847</c:v>
                </c:pt>
                <c:pt idx="490" formatCode="General">
                  <c:v>1159.9836024928891</c:v>
                </c:pt>
                <c:pt idx="491" formatCode="General">
                  <c:v>1159.3126745401025</c:v>
                </c:pt>
                <c:pt idx="492" formatCode="General">
                  <c:v>1157.869162884107</c:v>
                </c:pt>
                <c:pt idx="493" formatCode="General">
                  <c:v>1157.7878382837694</c:v>
                </c:pt>
                <c:pt idx="494" formatCode="General">
                  <c:v>1156.7052045417727</c:v>
                </c:pt>
                <c:pt idx="495" formatCode="General">
                  <c:v>1155.6988126125927</c:v>
                </c:pt>
                <c:pt idx="496" formatCode="General">
                  <c:v>1154.8347387340038</c:v>
                </c:pt>
                <c:pt idx="497" formatCode="General">
                  <c:v>1155.348100273636</c:v>
                </c:pt>
                <c:pt idx="498" formatCode="General">
                  <c:v>1153.8080156547394</c:v>
                </c:pt>
                <c:pt idx="499" formatCode="General">
                  <c:v>1152.3746695737862</c:v>
                </c:pt>
                <c:pt idx="500" formatCode="General">
                  <c:v>1151.907053121844</c:v>
                </c:pt>
                <c:pt idx="501" formatCode="General">
                  <c:v>1151.9934605097028</c:v>
                </c:pt>
                <c:pt idx="502" formatCode="General">
                  <c:v>1150.1077463393708</c:v>
                </c:pt>
                <c:pt idx="503" formatCode="General">
                  <c:v>1149.8434413882728</c:v>
                </c:pt>
                <c:pt idx="504" formatCode="General">
                  <c:v>1149.1115199852331</c:v>
                </c:pt>
                <c:pt idx="505" formatCode="General">
                  <c:v>1149.1318511353174</c:v>
                </c:pt>
                <c:pt idx="506" formatCode="General">
                  <c:v>1147.1648123646476</c:v>
                </c:pt>
                <c:pt idx="507" formatCode="General">
                  <c:v>1146.3414007862275</c:v>
                </c:pt>
                <c:pt idx="508" formatCode="General">
                  <c:v>1145.2384358941465</c:v>
                </c:pt>
                <c:pt idx="509" formatCode="General">
                  <c:v>1145.4315818199486</c:v>
                </c:pt>
                <c:pt idx="510" formatCode="General">
                  <c:v>1144.7708194422044</c:v>
                </c:pt>
                <c:pt idx="511" formatCode="General">
                  <c:v>1142.8139462465765</c:v>
                </c:pt>
                <c:pt idx="512" formatCode="General">
                  <c:v>1142.4124060324086</c:v>
                </c:pt>
                <c:pt idx="513" formatCode="General">
                  <c:v>1141.6194911791156</c:v>
                </c:pt>
                <c:pt idx="514" formatCode="General">
                  <c:v>1140.5826025248089</c:v>
                </c:pt>
                <c:pt idx="515" formatCode="General">
                  <c:v>1139.9625024472334</c:v>
                </c:pt>
                <c:pt idx="516" formatCode="General">
                  <c:v>1139.0018556057435</c:v>
                </c:pt>
                <c:pt idx="517" formatCode="General">
                  <c:v>1138.4224178283368</c:v>
                </c:pt>
                <c:pt idx="518" formatCode="General">
                  <c:v>1137.1364725854955</c:v>
                </c:pt>
                <c:pt idx="519" formatCode="General">
                  <c:v>1136.0945011436679</c:v>
                </c:pt>
                <c:pt idx="520" formatCode="General">
                  <c:v>1135.3778281031914</c:v>
                </c:pt>
                <c:pt idx="521" formatCode="General">
                  <c:v>1134.9864534640658</c:v>
                </c:pt>
                <c:pt idx="522" formatCode="General">
                  <c:v>1133.2176434067192</c:v>
                </c:pt>
                <c:pt idx="523" formatCode="General">
                  <c:v>1132.9990835433114</c:v>
                </c:pt>
                <c:pt idx="524" formatCode="General">
                  <c:v>1131.7995456883291</c:v>
                </c:pt>
                <c:pt idx="525" formatCode="General">
                  <c:v>1131.1896111857959</c:v>
                </c:pt>
                <c:pt idx="526" formatCode="General">
                  <c:v>1130.9253062346982</c:v>
                </c:pt>
                <c:pt idx="527" formatCode="General">
                  <c:v>1128.4449059243959</c:v>
                </c:pt>
                <c:pt idx="528" formatCode="General">
                  <c:v>1128.5872239749872</c:v>
                </c:pt>
                <c:pt idx="529" formatCode="General">
                  <c:v>1127.5147558080328</c:v>
                </c:pt>
                <c:pt idx="530" formatCode="General">
                  <c:v>1126.2796384404028</c:v>
                </c:pt>
                <c:pt idx="531" formatCode="General">
                  <c:v>1125.7103662380384</c:v>
                </c:pt>
                <c:pt idx="532" formatCode="General">
                  <c:v>1124.0279635685506</c:v>
                </c:pt>
                <c:pt idx="533" formatCode="General">
                  <c:v>1123.8703971553962</c:v>
                </c:pt>
                <c:pt idx="534" formatCode="General">
                  <c:v>1123.3417872532007</c:v>
                </c:pt>
                <c:pt idx="535" formatCode="General">
                  <c:v>1122.2388223611197</c:v>
                </c:pt>
                <c:pt idx="536" formatCode="General">
                  <c:v>1120.8105590676876</c:v>
                </c:pt>
                <c:pt idx="537" formatCode="General">
                  <c:v>1120.1396311149008</c:v>
                </c:pt>
                <c:pt idx="538" formatCode="General">
                  <c:v>1118.8689342346229</c:v>
                </c:pt>
                <c:pt idx="539" formatCode="General">
                  <c:v>1118.2285030069631</c:v>
                </c:pt>
                <c:pt idx="540" formatCode="General">
                  <c:v>1117.4610020912753</c:v>
                </c:pt>
                <c:pt idx="541" formatCode="General">
                  <c:v>1116.6020110002075</c:v>
                </c:pt>
                <c:pt idx="542" formatCode="General">
                  <c:v>1115.0466780187478</c:v>
                </c:pt>
                <c:pt idx="543" formatCode="General">
                  <c:v>1114.7874558551712</c:v>
                </c:pt>
                <c:pt idx="544" formatCode="General">
                  <c:v>1113.3998548619077</c:v>
                </c:pt>
                <c:pt idx="545" formatCode="General">
                  <c:v>1111.9817571435178</c:v>
                </c:pt>
                <c:pt idx="546" formatCode="General">
                  <c:v>1110.980448001859</c:v>
                </c:pt>
                <c:pt idx="547" formatCode="General">
                  <c:v>1110.7466397758878</c:v>
                </c:pt>
                <c:pt idx="548" formatCode="General">
                  <c:v>1109.7504134217502</c:v>
                </c:pt>
                <c:pt idx="549" formatCode="General">
                  <c:v>1108.6779452547958</c:v>
                </c:pt>
                <c:pt idx="550" formatCode="General">
                  <c:v>1107.4936557623769</c:v>
                </c:pt>
                <c:pt idx="551" formatCode="General">
                  <c:v>1106.5685884335348</c:v>
                </c:pt>
                <c:pt idx="552" formatCode="General">
                  <c:v>1105.4859546915382</c:v>
                </c:pt>
                <c:pt idx="553" formatCode="General">
                  <c:v>1104.7337021384135</c:v>
                </c:pt>
                <c:pt idx="554" formatCode="General">
                  <c:v>1103.828965959656</c:v>
                </c:pt>
                <c:pt idx="555" formatCode="General">
                  <c:v>1102.2685501906749</c:v>
                </c:pt>
                <c:pt idx="556" formatCode="General">
                  <c:v>1101.5213804250716</c:v>
                </c:pt>
                <c:pt idx="557" formatCode="General">
                  <c:v>1100.8555352598059</c:v>
                </c:pt>
                <c:pt idx="558" formatCode="General">
                  <c:v>1098.9850694520371</c:v>
                </c:pt>
                <c:pt idx="559" formatCode="General">
                  <c:v>1099.1629670152761</c:v>
                </c:pt>
                <c:pt idx="560" formatCode="General">
                  <c:v>1097.8719389849139</c:v>
                </c:pt>
                <c:pt idx="561" formatCode="General">
                  <c:v>1096.5097519292563</c:v>
                </c:pt>
                <c:pt idx="562" formatCode="General">
                  <c:v>1095.2085583238518</c:v>
                </c:pt>
                <c:pt idx="563" formatCode="General">
                  <c:v>1094.2224975447564</c:v>
                </c:pt>
                <c:pt idx="564" formatCode="General">
                  <c:v>1093.1042842901118</c:v>
                </c:pt>
                <c:pt idx="565" formatCode="General">
                  <c:v>1092.6163366880853</c:v>
                </c:pt>
                <c:pt idx="566" formatCode="General">
                  <c:v>1091.3049775076388</c:v>
                </c:pt>
                <c:pt idx="567" formatCode="General">
                  <c:v>1089.9885355396709</c:v>
                </c:pt>
                <c:pt idx="568" formatCode="General">
                  <c:v>1089.215951836462</c:v>
                </c:pt>
                <c:pt idx="569" formatCode="General">
                  <c:v>1087.6301221298754</c:v>
                </c:pt>
                <c:pt idx="570" formatCode="General">
                  <c:v>1087.0659327150322</c:v>
                </c:pt>
                <c:pt idx="571" formatCode="General">
                  <c:v>1085.7698218971489</c:v>
                </c:pt>
                <c:pt idx="572" formatCode="General">
                  <c:v>1084.9413275312079</c:v>
                </c:pt>
                <c:pt idx="573" formatCode="General">
                  <c:v>1084.0264257774079</c:v>
                </c:pt>
                <c:pt idx="574" formatCode="General">
                  <c:v>1082.5727485463701</c:v>
                </c:pt>
                <c:pt idx="575" formatCode="General">
                  <c:v>1081.3477967537824</c:v>
                </c:pt>
                <c:pt idx="576" formatCode="General">
                  <c:v>1079.9957752731671</c:v>
                </c:pt>
                <c:pt idx="577" formatCode="General">
                  <c:v>1079.2587710826058</c:v>
                </c:pt>
                <c:pt idx="578" formatCode="General">
                  <c:v>1078.0541504401026</c:v>
                </c:pt>
                <c:pt idx="579" formatCode="General">
                  <c:v>1076.8952748852894</c:v>
                </c:pt>
                <c:pt idx="580" formatCode="General">
                  <c:v>1076.0007042815737</c:v>
                </c:pt>
                <c:pt idx="581" formatCode="General">
                  <c:v>1075.2992796036604</c:v>
                </c:pt>
                <c:pt idx="582" formatCode="General">
                  <c:v>1073.4643933085392</c:v>
                </c:pt>
                <c:pt idx="583" formatCode="General">
                  <c:v>1072.7731342056682</c:v>
                </c:pt>
                <c:pt idx="584" formatCode="General">
                  <c:v>1070.9636618481527</c:v>
                </c:pt>
                <c:pt idx="585" formatCode="General">
                  <c:v>1070.155498632296</c:v>
                </c:pt>
                <c:pt idx="586" formatCode="General">
                  <c:v>1068.6611591010894</c:v>
                </c:pt>
                <c:pt idx="587" formatCode="General">
                  <c:v>1068.0105622983872</c:v>
                </c:pt>
                <c:pt idx="588" formatCode="General">
                  <c:v>1066.8211900184474</c:v>
                </c:pt>
                <c:pt idx="589" formatCode="General">
                  <c:v>1064.7931577975241</c:v>
                </c:pt>
                <c:pt idx="590" formatCode="General">
                  <c:v>1064.0866503320897</c:v>
                </c:pt>
                <c:pt idx="591" formatCode="General">
                  <c:v>1062.8261190268543</c:v>
                </c:pt>
                <c:pt idx="592" formatCode="General">
                  <c:v>1062.0027074484344</c:v>
                </c:pt>
                <c:pt idx="593" formatCode="General">
                  <c:v>1060.7828384433676</c:v>
                </c:pt>
                <c:pt idx="594" formatCode="General">
                  <c:v>1059.2783333371187</c:v>
                </c:pt>
                <c:pt idx="595" formatCode="General">
                  <c:v>1058.7243094973176</c:v>
                </c:pt>
                <c:pt idx="596" formatCode="General">
                  <c:v>1057.7992421684753</c:v>
                </c:pt>
                <c:pt idx="597" formatCode="General">
                  <c:v>1055.664471409609</c:v>
                </c:pt>
                <c:pt idx="598" formatCode="General">
                  <c:v>1054.383608954289</c:v>
                </c:pt>
                <c:pt idx="599" formatCode="General">
                  <c:v>1053.1078292864902</c:v>
                </c:pt>
                <c:pt idx="600" formatCode="General">
                  <c:v>1051.2475290537636</c:v>
                </c:pt>
                <c:pt idx="601" formatCode="General">
                  <c:v>1050.8409060520746</c:v>
                </c:pt>
                <c:pt idx="602" formatCode="General">
                  <c:v>1049.621037047008</c:v>
                </c:pt>
                <c:pt idx="603" formatCode="General">
                  <c:v>1048.2385188412659</c:v>
                </c:pt>
                <c:pt idx="604" formatCode="General">
                  <c:v>1047.4303556254092</c:v>
                </c:pt>
                <c:pt idx="605" formatCode="General">
                  <c:v>1045.0668594280928</c:v>
                </c:pt>
                <c:pt idx="606" formatCode="General">
                  <c:v>1044.167206036856</c:v>
                </c:pt>
                <c:pt idx="607" formatCode="General">
                  <c:v>1043.4962780840694</c:v>
                </c:pt>
                <c:pt idx="608" formatCode="General">
                  <c:v>1041.4021696253719</c:v>
                </c:pt>
                <c:pt idx="609" formatCode="General">
                  <c:v>1041.178526974443</c:v>
                </c:pt>
                <c:pt idx="610" formatCode="General">
                  <c:v>1039.5520349676874</c:v>
                </c:pt>
                <c:pt idx="611" formatCode="General">
                  <c:v>1038.0221159238329</c:v>
                </c:pt>
                <c:pt idx="612" formatCode="General">
                  <c:v>1036.6904255933021</c:v>
                </c:pt>
                <c:pt idx="613" formatCode="General">
                  <c:v>1034.8606220857018</c:v>
                </c:pt>
                <c:pt idx="614" formatCode="General">
                  <c:v>1032.9037488900742</c:v>
                </c:pt>
                <c:pt idx="615" formatCode="General">
                  <c:v>1032.2175725747243</c:v>
                </c:pt>
                <c:pt idx="616" formatCode="General">
                  <c:v>1030.148878053632</c:v>
                </c:pt>
                <c:pt idx="617" formatCode="General">
                  <c:v>1028.5884622846511</c:v>
                </c:pt>
                <c:pt idx="618" formatCode="General">
                  <c:v>1027.3736760671059</c:v>
                </c:pt>
                <c:pt idx="619" formatCode="General">
                  <c:v>1025.0762561075635</c:v>
                </c:pt>
                <c:pt idx="620" formatCode="General">
                  <c:v>1023.4751780384134</c:v>
                </c:pt>
                <c:pt idx="621" formatCode="General">
                  <c:v>1021.5843810805603</c:v>
                </c:pt>
                <c:pt idx="622" formatCode="General">
                  <c:v>1020.0188825240582</c:v>
                </c:pt>
                <c:pt idx="623" formatCode="General">
                  <c:v>1017.9400224279239</c:v>
                </c:pt>
                <c:pt idx="624" formatCode="General">
                  <c:v>1014.6819556268917</c:v>
                </c:pt>
                <c:pt idx="625" formatCode="General">
                  <c:v>1012.2117208916318</c:v>
                </c:pt>
                <c:pt idx="626" formatCode="General">
                  <c:v>1008.0692490619264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A187-407F-AB71-C956BBA566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97888"/>
        <c:axId val="47529984"/>
      </c:scatterChart>
      <c:valAx>
        <c:axId val="47397888"/>
        <c:scaling>
          <c:orientation val="minMax"/>
          <c:max val="0.2"/>
          <c:min val="0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c:spPr>
        </c:majorGridlines>
        <c:title>
          <c:tx>
            <c:rich>
              <a:bodyPr/>
              <a:lstStyle/>
              <a:p>
                <a:pPr algn="ctr" rtl="0">
                  <a:defRPr sz="1800" b="1" i="0" u="none" strike="noStrike" baseline="0">
                    <a:solidFill>
                      <a:srgbClr val="000000"/>
                    </a:solidFill>
                    <a:latin typeface="Symbol"/>
                    <a:ea typeface="Symbol"/>
                    <a:cs typeface="Symbol"/>
                  </a:defRPr>
                </a:pPr>
                <a:r>
                  <a:rPr lang="de-DE" sz="1800" b="1" i="0" u="none" strike="noStrike" kern="1200" baseline="0">
                    <a:solidFill>
                      <a:srgbClr val="000000"/>
                    </a:solidFill>
                    <a:latin typeface="Symbol"/>
                  </a:rPr>
                  <a:t>e</a:t>
                </a:r>
                <a:r>
                  <a:rPr lang="de-DE" sz="1800" b="1" i="0" u="none" strike="noStrike" kern="1200" baseline="-25000">
                    <a:solidFill>
                      <a:srgbClr val="000000"/>
                    </a:solidFill>
                    <a:latin typeface="Frutiger LT Com 45 Light"/>
                  </a:rPr>
                  <a:t>tech </a:t>
                </a:r>
                <a:r>
                  <a:rPr lang="de-DE" sz="1800" b="1" i="0" u="none" strike="noStrike" kern="1200" baseline="0">
                    <a:solidFill>
                      <a:srgbClr val="000000"/>
                    </a:solidFill>
                    <a:latin typeface="Frutiger LT Com 45 Light"/>
                  </a:rPr>
                  <a:t>[-]</a:t>
                </a:r>
              </a:p>
            </c:rich>
          </c:tx>
          <c:layout>
            <c:manualLayout>
              <c:xMode val="edge"/>
              <c:yMode val="edge"/>
              <c:x val="0.43906976744186049"/>
              <c:y val="0.93155555555555558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Frutiger 45 Light"/>
                <a:ea typeface="Frutiger 45 Light"/>
                <a:cs typeface="Frutiger 45 Light"/>
              </a:defRPr>
            </a:pPr>
            <a:endParaRPr lang="de-DE"/>
          </a:p>
        </c:txPr>
        <c:crossAx val="47529984"/>
        <c:crosses val="autoZero"/>
        <c:crossBetween val="midCat"/>
      </c:valAx>
      <c:valAx>
        <c:axId val="47529984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 algn="ctr" rtl="0">
                  <a:defRPr sz="1800" b="1" i="0" u="none" strike="noStrike" baseline="0">
                    <a:solidFill>
                      <a:srgbClr val="000000"/>
                    </a:solidFill>
                    <a:latin typeface="Symbol"/>
                    <a:ea typeface="Symbol"/>
                    <a:cs typeface="Symbol"/>
                  </a:defRPr>
                </a:pPr>
                <a:r>
                  <a:rPr lang="en-US" sz="1800" b="1" i="0" u="none" strike="noStrike" kern="1200" baseline="0">
                    <a:solidFill>
                      <a:srgbClr val="000000"/>
                    </a:solidFill>
                    <a:latin typeface="Symbol"/>
                  </a:rPr>
                  <a:t>s</a:t>
                </a:r>
                <a:r>
                  <a:rPr lang="en-US" sz="1800" b="1" i="0" u="none" strike="noStrike" kern="1200" baseline="-25000">
                    <a:solidFill>
                      <a:srgbClr val="000000"/>
                    </a:solidFill>
                    <a:latin typeface="Frutiger 45 Light"/>
                  </a:rPr>
                  <a:t>tech</a:t>
                </a:r>
                <a:r>
                  <a:rPr lang="en-US" sz="1800" b="1" i="0" u="none" strike="noStrike" kern="1200" baseline="0">
                    <a:solidFill>
                      <a:srgbClr val="000000"/>
                    </a:solidFill>
                    <a:latin typeface="Frutiger 45 Light"/>
                  </a:rPr>
                  <a:t> [MPa]</a:t>
                </a:r>
              </a:p>
            </c:rich>
          </c:tx>
          <c:layout>
            <c:manualLayout>
              <c:xMode val="edge"/>
              <c:yMode val="edge"/>
              <c:x val="1.7364341085271316E-2"/>
              <c:y val="0.4337777777777777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Frutiger 45 Light"/>
                <a:ea typeface="Frutiger 45 Light"/>
                <a:cs typeface="Frutiger 45 Light"/>
              </a:defRPr>
            </a:pPr>
            <a:endParaRPr lang="de-DE"/>
          </a:p>
        </c:txPr>
        <c:crossAx val="47397888"/>
        <c:crosses val="autoZero"/>
        <c:crossBetween val="midCat"/>
      </c:valAx>
      <c:spPr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c:spPr>
    </c:plotArea>
    <c:legend>
      <c:legendPos val="r"/>
      <c:layout>
        <c:manualLayout>
          <c:xMode val="edge"/>
          <c:yMode val="edge"/>
          <c:x val="0.7493890830992328"/>
          <c:y val="7.1064446279022114E-2"/>
          <c:w val="0.18947678194224948"/>
          <c:h val="0.65681437802337472"/>
        </c:manualLayout>
      </c:layout>
      <c:overlay val="0"/>
      <c:spPr>
        <a:solidFill>
          <a:sysClr val="window" lastClr="FFFFFF">
            <a:lumMod val="100000"/>
          </a:sysClr>
        </a:solidFill>
        <a:ln w="9525" cap="flat" cmpd="sng" algn="ctr">
          <a:solidFill>
            <a:sysClr val="windowText" lastClr="000000">
              <a:lumMod val="100000"/>
            </a:sys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>
            <a:defRPr sz="800" b="1">
              <a:latin typeface="Frutiger LT Com 45 Light" panose="020B0303030504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  <a:headEnd type="none" w="med" len="med"/>
      <a:tailEnd type="none" w="med" len="med"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Frutiger 45 Light"/>
          <a:ea typeface="Frutiger 45 Light"/>
          <a:cs typeface="Frutiger 45 Light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5.4573643410852711E-2"/>
          <c:y val="4.2666666666666665E-2"/>
          <c:w val="0.91782945736434107"/>
          <c:h val="0.88888888888888884"/>
        </c:manualLayout>
      </c:layout>
      <c:scatterChart>
        <c:scatterStyle val="lineMarker"/>
        <c:varyColors val="0"/>
        <c:ser>
          <c:idx val="0"/>
          <c:order val="0"/>
          <c:tx>
            <c:strRef>
              <c:f>'46NTBL'!$B$2</c:f>
              <c:strCache>
                <c:ptCount val="1"/>
                <c:pt idx="0">
                  <c:v>AWA_5_01_Rz</c:v>
                </c:pt>
              </c:strCache>
            </c:strRef>
          </c:tx>
          <c:spPr>
            <a:ln w="28575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'46NTBL'!$H$22:$H$677</c:f>
              <c:numCache>
                <c:formatCode>0.000</c:formatCode>
                <c:ptCount val="656"/>
                <c:pt idx="0">
                  <c:v>4.8610125285975012E-5</c:v>
                </c:pt>
                <c:pt idx="1">
                  <c:v>4.7823269285975008E-5</c:v>
                </c:pt>
                <c:pt idx="2">
                  <c:v>4.9928525285975016E-5</c:v>
                </c:pt>
                <c:pt idx="3">
                  <c:v>4.7549685285975015E-5</c:v>
                </c:pt>
                <c:pt idx="4">
                  <c:v>4.9886837285975019E-5</c:v>
                </c:pt>
                <c:pt idx="5">
                  <c:v>6.3844645285975011E-5</c:v>
                </c:pt>
                <c:pt idx="6">
                  <c:v>9.5613725285975017E-5</c:v>
                </c:pt>
                <c:pt idx="7">
                  <c:v>1.2258372528597502E-4</c:v>
                </c:pt>
                <c:pt idx="8">
                  <c:v>1.6142172528597502E-4</c:v>
                </c:pt>
                <c:pt idx="9">
                  <c:v>1.93018925285975E-4</c:v>
                </c:pt>
                <c:pt idx="10">
                  <c:v>2.2722932528597501E-4</c:v>
                </c:pt>
                <c:pt idx="11">
                  <c:v>2.65124125285975E-4</c:v>
                </c:pt>
                <c:pt idx="12">
                  <c:v>3.0695852528597501E-4</c:v>
                </c:pt>
                <c:pt idx="13">
                  <c:v>3.4523372528597502E-4</c:v>
                </c:pt>
                <c:pt idx="14">
                  <c:v>3.8236772528597499E-4</c:v>
                </c:pt>
                <c:pt idx="15">
                  <c:v>4.1921252528597506E-4</c:v>
                </c:pt>
                <c:pt idx="16">
                  <c:v>4.6068212528597503E-4</c:v>
                </c:pt>
                <c:pt idx="17">
                  <c:v>5.0487412528597505E-4</c:v>
                </c:pt>
                <c:pt idx="18">
                  <c:v>5.5066612528597507E-4</c:v>
                </c:pt>
                <c:pt idx="19">
                  <c:v>5.97734125285975E-4</c:v>
                </c:pt>
                <c:pt idx="20">
                  <c:v>6.3982612528597509E-4</c:v>
                </c:pt>
                <c:pt idx="21">
                  <c:v>6.78554125285975E-4</c:v>
                </c:pt>
                <c:pt idx="22">
                  <c:v>7.2078212528597506E-4</c:v>
                </c:pt>
                <c:pt idx="23">
                  <c:v>7.6633812528597493E-4</c:v>
                </c:pt>
                <c:pt idx="24">
                  <c:v>8.1539812528597501E-4</c:v>
                </c:pt>
                <c:pt idx="25">
                  <c:v>8.6010612528597498E-4</c:v>
                </c:pt>
                <c:pt idx="26">
                  <c:v>9.0440212528597496E-4</c:v>
                </c:pt>
                <c:pt idx="27">
                  <c:v>9.5351812528597494E-4</c:v>
                </c:pt>
                <c:pt idx="28">
                  <c:v>9.9677812528597498E-4</c:v>
                </c:pt>
                <c:pt idx="29">
                  <c:v>1.0464581252859751E-3</c:v>
                </c:pt>
                <c:pt idx="30">
                  <c:v>1.0879141252859751E-3</c:v>
                </c:pt>
                <c:pt idx="31">
                  <c:v>1.1396941252859749E-3</c:v>
                </c:pt>
                <c:pt idx="32">
                  <c:v>1.1925941252859749E-3</c:v>
                </c:pt>
                <c:pt idx="33">
                  <c:v>1.239206125285975E-3</c:v>
                </c:pt>
                <c:pt idx="34">
                  <c:v>1.288246125285975E-3</c:v>
                </c:pt>
                <c:pt idx="35">
                  <c:v>1.334298125285975E-3</c:v>
                </c:pt>
                <c:pt idx="36">
                  <c:v>1.384442125285975E-3</c:v>
                </c:pt>
                <c:pt idx="37">
                  <c:v>1.433058125285975E-3</c:v>
                </c:pt>
                <c:pt idx="38">
                  <c:v>1.4821421252859748E-3</c:v>
                </c:pt>
                <c:pt idx="39">
                  <c:v>1.525798125285975E-3</c:v>
                </c:pt>
                <c:pt idx="40">
                  <c:v>1.5797981252859751E-3</c:v>
                </c:pt>
                <c:pt idx="41">
                  <c:v>1.6271101252859749E-3</c:v>
                </c:pt>
                <c:pt idx="42">
                  <c:v>1.6729381252859749E-3</c:v>
                </c:pt>
                <c:pt idx="43">
                  <c:v>1.723366125285975E-3</c:v>
                </c:pt>
                <c:pt idx="44">
                  <c:v>1.7727301252859751E-3</c:v>
                </c:pt>
                <c:pt idx="45">
                  <c:v>1.8255781252859747E-3</c:v>
                </c:pt>
                <c:pt idx="46">
                  <c:v>1.8784301252859751E-3</c:v>
                </c:pt>
                <c:pt idx="47">
                  <c:v>1.9246981252859748E-3</c:v>
                </c:pt>
                <c:pt idx="48">
                  <c:v>1.9786861252859751E-3</c:v>
                </c:pt>
                <c:pt idx="49">
                  <c:v>2.029282125285975E-3</c:v>
                </c:pt>
                <c:pt idx="50">
                  <c:v>2.0722101252859753E-3</c:v>
                </c:pt>
                <c:pt idx="51">
                  <c:v>2.1291661252859752E-3</c:v>
                </c:pt>
                <c:pt idx="52">
                  <c:v>2.183438125285975E-3</c:v>
                </c:pt>
                <c:pt idx="53">
                  <c:v>2.2382661252859752E-3</c:v>
                </c:pt>
                <c:pt idx="54">
                  <c:v>2.280974125285975E-3</c:v>
                </c:pt>
                <c:pt idx="55">
                  <c:v>2.335562125285975E-3</c:v>
                </c:pt>
                <c:pt idx="56">
                  <c:v>2.3909901252859751E-3</c:v>
                </c:pt>
                <c:pt idx="57">
                  <c:v>2.4368061252859749E-3</c:v>
                </c:pt>
                <c:pt idx="58">
                  <c:v>2.4809221252859752E-3</c:v>
                </c:pt>
                <c:pt idx="59">
                  <c:v>2.5361461252859751E-3</c:v>
                </c:pt>
                <c:pt idx="60">
                  <c:v>2.5838901252859749E-3</c:v>
                </c:pt>
                <c:pt idx="61">
                  <c:v>2.6333421252859751E-3</c:v>
                </c:pt>
                <c:pt idx="62">
                  <c:v>2.6823061252859749E-3</c:v>
                </c:pt>
                <c:pt idx="63">
                  <c:v>2.7325901252859752E-3</c:v>
                </c:pt>
                <c:pt idx="64">
                  <c:v>2.7812701252859749E-3</c:v>
                </c:pt>
                <c:pt idx="65">
                  <c:v>2.8303141252859747E-3</c:v>
                </c:pt>
                <c:pt idx="66">
                  <c:v>2.8815821252859753E-3</c:v>
                </c:pt>
                <c:pt idx="67">
                  <c:v>2.9276061252859749E-3</c:v>
                </c:pt>
                <c:pt idx="68">
                  <c:v>2.983310125285975E-3</c:v>
                </c:pt>
                <c:pt idx="69">
                  <c:v>3.0233901252859751E-3</c:v>
                </c:pt>
                <c:pt idx="70">
                  <c:v>3.078362125285975E-3</c:v>
                </c:pt>
                <c:pt idx="71">
                  <c:v>3.137470125285975E-3</c:v>
                </c:pt>
                <c:pt idx="72">
                  <c:v>3.1760701252859752E-3</c:v>
                </c:pt>
                <c:pt idx="73">
                  <c:v>3.2216941252859749E-3</c:v>
                </c:pt>
                <c:pt idx="74">
                  <c:v>3.2788381252859748E-3</c:v>
                </c:pt>
                <c:pt idx="75">
                  <c:v>3.3310821252859751E-3</c:v>
                </c:pt>
                <c:pt idx="76">
                  <c:v>3.3780661252859751E-3</c:v>
                </c:pt>
                <c:pt idx="77">
                  <c:v>3.4301861252859752E-3</c:v>
                </c:pt>
                <c:pt idx="78">
                  <c:v>3.4769701252859745E-3</c:v>
                </c:pt>
                <c:pt idx="79">
                  <c:v>3.5223461252859752E-3</c:v>
                </c:pt>
                <c:pt idx="80">
                  <c:v>3.577338125285975E-3</c:v>
                </c:pt>
                <c:pt idx="81">
                  <c:v>3.6188141252859753E-3</c:v>
                </c:pt>
                <c:pt idx="82">
                  <c:v>3.6669541252859748E-3</c:v>
                </c:pt>
                <c:pt idx="83">
                  <c:v>3.7135861252859748E-3</c:v>
                </c:pt>
                <c:pt idx="84">
                  <c:v>3.7645981252859752E-3</c:v>
                </c:pt>
                <c:pt idx="85">
                  <c:v>3.820526125285975E-3</c:v>
                </c:pt>
                <c:pt idx="86">
                  <c:v>3.8666541252859749E-3</c:v>
                </c:pt>
                <c:pt idx="87">
                  <c:v>3.9134421252859757E-3</c:v>
                </c:pt>
                <c:pt idx="88">
                  <c:v>3.963830125285975E-3</c:v>
                </c:pt>
                <c:pt idx="89">
                  <c:v>4.006854125285975E-3</c:v>
                </c:pt>
                <c:pt idx="90">
                  <c:v>4.0492101252859753E-3</c:v>
                </c:pt>
                <c:pt idx="91">
                  <c:v>4.0948901252859746E-3</c:v>
                </c:pt>
                <c:pt idx="92">
                  <c:v>4.1562101252859748E-3</c:v>
                </c:pt>
                <c:pt idx="93">
                  <c:v>4.198530125285975E-3</c:v>
                </c:pt>
                <c:pt idx="94">
                  <c:v>4.2514101252859749E-3</c:v>
                </c:pt>
                <c:pt idx="95">
                  <c:v>4.302650125285975E-3</c:v>
                </c:pt>
                <c:pt idx="96">
                  <c:v>4.3548101252859749E-3</c:v>
                </c:pt>
                <c:pt idx="97">
                  <c:v>4.3966501252859754E-3</c:v>
                </c:pt>
                <c:pt idx="98">
                  <c:v>4.4505301252859755E-3</c:v>
                </c:pt>
                <c:pt idx="99">
                  <c:v>4.4947701252859747E-3</c:v>
                </c:pt>
                <c:pt idx="100">
                  <c:v>4.5419301252859747E-3</c:v>
                </c:pt>
                <c:pt idx="101">
                  <c:v>4.587890125285975E-3</c:v>
                </c:pt>
                <c:pt idx="102">
                  <c:v>4.630690125285975E-3</c:v>
                </c:pt>
                <c:pt idx="103">
                  <c:v>4.6830901252859752E-3</c:v>
                </c:pt>
                <c:pt idx="104">
                  <c:v>4.7395701252859754E-3</c:v>
                </c:pt>
                <c:pt idx="105">
                  <c:v>4.8026501252859746E-3</c:v>
                </c:pt>
                <c:pt idx="106">
                  <c:v>4.8558501252859744E-3</c:v>
                </c:pt>
                <c:pt idx="107">
                  <c:v>4.9178501252859748E-3</c:v>
                </c:pt>
                <c:pt idx="108">
                  <c:v>4.9894501252859755E-3</c:v>
                </c:pt>
                <c:pt idx="109">
                  <c:v>5.0731701252859753E-3</c:v>
                </c:pt>
                <c:pt idx="110">
                  <c:v>5.1580101252859745E-3</c:v>
                </c:pt>
                <c:pt idx="111">
                  <c:v>5.2500501252859752E-3</c:v>
                </c:pt>
                <c:pt idx="112">
                  <c:v>5.3617701252859752E-3</c:v>
                </c:pt>
                <c:pt idx="113">
                  <c:v>5.4853301252859752E-3</c:v>
                </c:pt>
                <c:pt idx="114">
                  <c:v>5.6169301252859752E-3</c:v>
                </c:pt>
                <c:pt idx="115">
                  <c:v>5.7447301252859751E-3</c:v>
                </c:pt>
                <c:pt idx="116">
                  <c:v>5.8758101252859747E-3</c:v>
                </c:pt>
                <c:pt idx="117">
                  <c:v>6.0348901252859754E-3</c:v>
                </c:pt>
                <c:pt idx="118">
                  <c:v>6.1749701252859744E-3</c:v>
                </c:pt>
                <c:pt idx="119">
                  <c:v>6.3073301252859751E-3</c:v>
                </c:pt>
                <c:pt idx="120">
                  <c:v>6.4529301252859751E-3</c:v>
                </c:pt>
                <c:pt idx="121">
                  <c:v>6.6132501252859754E-3</c:v>
                </c:pt>
                <c:pt idx="122">
                  <c:v>6.7825301252859745E-3</c:v>
                </c:pt>
                <c:pt idx="123">
                  <c:v>6.935930125285975E-3</c:v>
                </c:pt>
                <c:pt idx="124">
                  <c:v>7.0953301252859747E-3</c:v>
                </c:pt>
                <c:pt idx="125">
                  <c:v>7.2600101252859751E-3</c:v>
                </c:pt>
                <c:pt idx="126">
                  <c:v>7.4156501252859754E-3</c:v>
                </c:pt>
                <c:pt idx="127">
                  <c:v>7.5583301252859746E-3</c:v>
                </c:pt>
                <c:pt idx="128">
                  <c:v>7.7377301252859751E-3</c:v>
                </c:pt>
                <c:pt idx="129">
                  <c:v>7.9056501252859745E-3</c:v>
                </c:pt>
                <c:pt idx="130">
                  <c:v>8.0888901252859739E-3</c:v>
                </c:pt>
                <c:pt idx="131">
                  <c:v>8.2513701252859752E-3</c:v>
                </c:pt>
                <c:pt idx="132">
                  <c:v>8.4346101252859747E-3</c:v>
                </c:pt>
                <c:pt idx="133">
                  <c:v>8.6202501252859755E-3</c:v>
                </c:pt>
                <c:pt idx="134">
                  <c:v>8.7792901252859747E-3</c:v>
                </c:pt>
                <c:pt idx="135">
                  <c:v>8.9509701252859751E-3</c:v>
                </c:pt>
                <c:pt idx="136">
                  <c:v>9.1408101252859753E-3</c:v>
                </c:pt>
                <c:pt idx="137">
                  <c:v>9.3298901252859747E-3</c:v>
                </c:pt>
                <c:pt idx="138">
                  <c:v>9.5008101252859745E-3</c:v>
                </c:pt>
                <c:pt idx="139">
                  <c:v>9.6834901252859755E-3</c:v>
                </c:pt>
                <c:pt idx="140">
                  <c:v>9.8566901252859756E-3</c:v>
                </c:pt>
                <c:pt idx="141">
                  <c:v>1.0036210125285976E-2</c:v>
                </c:pt>
                <c:pt idx="142">
                  <c:v>1.0220490125285975E-2</c:v>
                </c:pt>
                <c:pt idx="143">
                  <c:v>1.0398530125285974E-2</c:v>
                </c:pt>
                <c:pt idx="144">
                  <c:v>1.0594770125285974E-2</c:v>
                </c:pt>
                <c:pt idx="145">
                  <c:v>1.0786490125285975E-2</c:v>
                </c:pt>
                <c:pt idx="146">
                  <c:v>1.0971570125285974E-2</c:v>
                </c:pt>
                <c:pt idx="147">
                  <c:v>1.1174650125285974E-2</c:v>
                </c:pt>
                <c:pt idx="148">
                  <c:v>1.1392690125285976E-2</c:v>
                </c:pt>
                <c:pt idx="149">
                  <c:v>1.1573170125285975E-2</c:v>
                </c:pt>
                <c:pt idx="150">
                  <c:v>1.1782250125285975E-2</c:v>
                </c:pt>
                <c:pt idx="151">
                  <c:v>1.1983090125285976E-2</c:v>
                </c:pt>
                <c:pt idx="152">
                  <c:v>1.2178850125285976E-2</c:v>
                </c:pt>
                <c:pt idx="153">
                  <c:v>1.2370530125285974E-2</c:v>
                </c:pt>
                <c:pt idx="154">
                  <c:v>1.2557650125285974E-2</c:v>
                </c:pt>
                <c:pt idx="155">
                  <c:v>1.2744370125285976E-2</c:v>
                </c:pt>
                <c:pt idx="156">
                  <c:v>1.2931530125285974E-2</c:v>
                </c:pt>
                <c:pt idx="157">
                  <c:v>1.3124370125285976E-2</c:v>
                </c:pt>
                <c:pt idx="158">
                  <c:v>1.3310410125285974E-2</c:v>
                </c:pt>
                <c:pt idx="159">
                  <c:v>1.3516370125285974E-2</c:v>
                </c:pt>
                <c:pt idx="160">
                  <c:v>1.3738890125285974E-2</c:v>
                </c:pt>
                <c:pt idx="161">
                  <c:v>1.3943930125285975E-2</c:v>
                </c:pt>
                <c:pt idx="162">
                  <c:v>1.4140690125285975E-2</c:v>
                </c:pt>
                <c:pt idx="163">
                  <c:v>1.4346010125285975E-2</c:v>
                </c:pt>
                <c:pt idx="164">
                  <c:v>1.4537610125285975E-2</c:v>
                </c:pt>
                <c:pt idx="165">
                  <c:v>1.4726490125285976E-2</c:v>
                </c:pt>
                <c:pt idx="166">
                  <c:v>1.4926930125285976E-2</c:v>
                </c:pt>
                <c:pt idx="167">
                  <c:v>1.5123290125285975E-2</c:v>
                </c:pt>
                <c:pt idx="168">
                  <c:v>1.5302050125285975E-2</c:v>
                </c:pt>
                <c:pt idx="169">
                  <c:v>1.5531690125285975E-2</c:v>
                </c:pt>
                <c:pt idx="170">
                  <c:v>1.5743930125285976E-2</c:v>
                </c:pt>
                <c:pt idx="171">
                  <c:v>1.5965890125285976E-2</c:v>
                </c:pt>
                <c:pt idx="172">
                  <c:v>1.6152890125285976E-2</c:v>
                </c:pt>
                <c:pt idx="173">
                  <c:v>1.6341930125285974E-2</c:v>
                </c:pt>
                <c:pt idx="174">
                  <c:v>1.6544170125285976E-2</c:v>
                </c:pt>
                <c:pt idx="175">
                  <c:v>1.6730170125285975E-2</c:v>
                </c:pt>
                <c:pt idx="176">
                  <c:v>1.6927850125285974E-2</c:v>
                </c:pt>
                <c:pt idx="177">
                  <c:v>1.7129450125285973E-2</c:v>
                </c:pt>
                <c:pt idx="178">
                  <c:v>1.7320370125285974E-2</c:v>
                </c:pt>
                <c:pt idx="179">
                  <c:v>1.7548530125285976E-2</c:v>
                </c:pt>
                <c:pt idx="180">
                  <c:v>1.7746130125285975E-2</c:v>
                </c:pt>
                <c:pt idx="181">
                  <c:v>1.7937930125285974E-2</c:v>
                </c:pt>
                <c:pt idx="182">
                  <c:v>1.8156330125285974E-2</c:v>
                </c:pt>
                <c:pt idx="183">
                  <c:v>1.8338490125285975E-2</c:v>
                </c:pt>
                <c:pt idx="184">
                  <c:v>1.8570730125285973E-2</c:v>
                </c:pt>
                <c:pt idx="185">
                  <c:v>1.8761250125285976E-2</c:v>
                </c:pt>
                <c:pt idx="186">
                  <c:v>1.8953210125285974E-2</c:v>
                </c:pt>
                <c:pt idx="187">
                  <c:v>1.9157210125285973E-2</c:v>
                </c:pt>
                <c:pt idx="188">
                  <c:v>1.9354610125285977E-2</c:v>
                </c:pt>
                <c:pt idx="189">
                  <c:v>1.9553490125285976E-2</c:v>
                </c:pt>
                <c:pt idx="190">
                  <c:v>1.9759050125285976E-2</c:v>
                </c:pt>
                <c:pt idx="191">
                  <c:v>1.9964970125285975E-2</c:v>
                </c:pt>
                <c:pt idx="192">
                  <c:v>2.0163530125285978E-2</c:v>
                </c:pt>
                <c:pt idx="193">
                  <c:v>2.0366730125285976E-2</c:v>
                </c:pt>
                <c:pt idx="194">
                  <c:v>2.0586570125285978E-2</c:v>
                </c:pt>
                <c:pt idx="195">
                  <c:v>2.0785450125285976E-2</c:v>
                </c:pt>
                <c:pt idx="196">
                  <c:v>2.1002210125285976E-2</c:v>
                </c:pt>
                <c:pt idx="197">
                  <c:v>2.1186090125285981E-2</c:v>
                </c:pt>
                <c:pt idx="198">
                  <c:v>2.1384650125285978E-2</c:v>
                </c:pt>
                <c:pt idx="199">
                  <c:v>2.1578930125285979E-2</c:v>
                </c:pt>
                <c:pt idx="200">
                  <c:v>2.1846210125285977E-2</c:v>
                </c:pt>
                <c:pt idx="201">
                  <c:v>2.1984650125285977E-2</c:v>
                </c:pt>
                <c:pt idx="202">
                  <c:v>2.2176610125285979E-2</c:v>
                </c:pt>
                <c:pt idx="203">
                  <c:v>2.2363290125285977E-2</c:v>
                </c:pt>
                <c:pt idx="204">
                  <c:v>2.2563530125285974E-2</c:v>
                </c:pt>
                <c:pt idx="205">
                  <c:v>2.2765210125285974E-2</c:v>
                </c:pt>
                <c:pt idx="206">
                  <c:v>2.2965370125285975E-2</c:v>
                </c:pt>
                <c:pt idx="207">
                  <c:v>2.3159570125285977E-2</c:v>
                </c:pt>
                <c:pt idx="208">
                  <c:v>2.334957012528598E-2</c:v>
                </c:pt>
                <c:pt idx="209">
                  <c:v>2.3559610125285978E-2</c:v>
                </c:pt>
                <c:pt idx="210">
                  <c:v>2.3772130125285975E-2</c:v>
                </c:pt>
                <c:pt idx="211">
                  <c:v>2.3998050125285979E-2</c:v>
                </c:pt>
                <c:pt idx="212">
                  <c:v>2.4183170125285976E-2</c:v>
                </c:pt>
                <c:pt idx="213">
                  <c:v>2.4375250125285977E-2</c:v>
                </c:pt>
                <c:pt idx="214">
                  <c:v>2.457225012528598E-2</c:v>
                </c:pt>
                <c:pt idx="215">
                  <c:v>2.4791890125285976E-2</c:v>
                </c:pt>
                <c:pt idx="216">
                  <c:v>2.4984410125285978E-2</c:v>
                </c:pt>
                <c:pt idx="217">
                  <c:v>2.5167890125285978E-2</c:v>
                </c:pt>
                <c:pt idx="218">
                  <c:v>2.5346290125285977E-2</c:v>
                </c:pt>
                <c:pt idx="219">
                  <c:v>2.5546930125285975E-2</c:v>
                </c:pt>
                <c:pt idx="220">
                  <c:v>2.5762650125285974E-2</c:v>
                </c:pt>
                <c:pt idx="221">
                  <c:v>2.6003690125285979E-2</c:v>
                </c:pt>
                <c:pt idx="222">
                  <c:v>2.6184930125285978E-2</c:v>
                </c:pt>
                <c:pt idx="223">
                  <c:v>2.6382930125285978E-2</c:v>
                </c:pt>
                <c:pt idx="224">
                  <c:v>2.6571650125285978E-2</c:v>
                </c:pt>
                <c:pt idx="225">
                  <c:v>2.6783930125285974E-2</c:v>
                </c:pt>
                <c:pt idx="226">
                  <c:v>2.6976930125285979E-2</c:v>
                </c:pt>
                <c:pt idx="227">
                  <c:v>2.7199450125285976E-2</c:v>
                </c:pt>
                <c:pt idx="228">
                  <c:v>2.7394210125285978E-2</c:v>
                </c:pt>
                <c:pt idx="229">
                  <c:v>2.7602970125285977E-2</c:v>
                </c:pt>
                <c:pt idx="230">
                  <c:v>2.7789650125285975E-2</c:v>
                </c:pt>
                <c:pt idx="231">
                  <c:v>2.801381012528598E-2</c:v>
                </c:pt>
                <c:pt idx="232">
                  <c:v>2.8213490125285977E-2</c:v>
                </c:pt>
                <c:pt idx="233">
                  <c:v>2.8397890125285978E-2</c:v>
                </c:pt>
                <c:pt idx="234">
                  <c:v>2.8591850125285978E-2</c:v>
                </c:pt>
                <c:pt idx="235">
                  <c:v>2.8800930125285978E-2</c:v>
                </c:pt>
                <c:pt idx="236">
                  <c:v>2.9008170125285976E-2</c:v>
                </c:pt>
                <c:pt idx="237">
                  <c:v>2.9201810125285978E-2</c:v>
                </c:pt>
                <c:pt idx="238">
                  <c:v>2.9406170125285978E-2</c:v>
                </c:pt>
                <c:pt idx="239">
                  <c:v>2.9615890125285978E-2</c:v>
                </c:pt>
                <c:pt idx="240">
                  <c:v>2.981657012528598E-2</c:v>
                </c:pt>
                <c:pt idx="241">
                  <c:v>3.0042250125285976E-2</c:v>
                </c:pt>
                <c:pt idx="242">
                  <c:v>3.0255730125285978E-2</c:v>
                </c:pt>
                <c:pt idx="243">
                  <c:v>3.0488570125285976E-2</c:v>
                </c:pt>
                <c:pt idx="244">
                  <c:v>3.0690970125285977E-2</c:v>
                </c:pt>
                <c:pt idx="245">
                  <c:v>3.0888050125285976E-2</c:v>
                </c:pt>
                <c:pt idx="246">
                  <c:v>3.1093930125285975E-2</c:v>
                </c:pt>
                <c:pt idx="247">
                  <c:v>3.1306210125285977E-2</c:v>
                </c:pt>
                <c:pt idx="248">
                  <c:v>3.1503170125285973E-2</c:v>
                </c:pt>
                <c:pt idx="249">
                  <c:v>3.1711090125285973E-2</c:v>
                </c:pt>
                <c:pt idx="250">
                  <c:v>3.1901850125285978E-2</c:v>
                </c:pt>
                <c:pt idx="251">
                  <c:v>3.2123250125285975E-2</c:v>
                </c:pt>
                <c:pt idx="252">
                  <c:v>3.2325730125285973E-2</c:v>
                </c:pt>
                <c:pt idx="253">
                  <c:v>3.2548410125285976E-2</c:v>
                </c:pt>
                <c:pt idx="254">
                  <c:v>3.2768170125285975E-2</c:v>
                </c:pt>
                <c:pt idx="255">
                  <c:v>3.2970050125285977E-2</c:v>
                </c:pt>
                <c:pt idx="256">
                  <c:v>3.3193650125285974E-2</c:v>
                </c:pt>
                <c:pt idx="257">
                  <c:v>3.340993012528598E-2</c:v>
                </c:pt>
                <c:pt idx="258">
                  <c:v>3.3619370125285979E-2</c:v>
                </c:pt>
                <c:pt idx="259">
                  <c:v>3.3833250125285978E-2</c:v>
                </c:pt>
                <c:pt idx="260">
                  <c:v>3.4065250125285974E-2</c:v>
                </c:pt>
                <c:pt idx="261">
                  <c:v>3.4269610125285975E-2</c:v>
                </c:pt>
                <c:pt idx="262">
                  <c:v>3.4471570125285976E-2</c:v>
                </c:pt>
                <c:pt idx="263">
                  <c:v>3.4772130125285974E-2</c:v>
                </c:pt>
                <c:pt idx="264">
                  <c:v>3.4871130125285976E-2</c:v>
                </c:pt>
                <c:pt idx="265">
                  <c:v>3.5084050125285982E-2</c:v>
                </c:pt>
                <c:pt idx="266">
                  <c:v>3.5289730125285981E-2</c:v>
                </c:pt>
                <c:pt idx="267">
                  <c:v>3.5496930125285979E-2</c:v>
                </c:pt>
                <c:pt idx="268">
                  <c:v>3.5716090125285975E-2</c:v>
                </c:pt>
                <c:pt idx="269">
                  <c:v>3.5944690125285977E-2</c:v>
                </c:pt>
                <c:pt idx="270">
                  <c:v>3.6174770125285978E-2</c:v>
                </c:pt>
                <c:pt idx="271">
                  <c:v>3.6383010125285976E-2</c:v>
                </c:pt>
                <c:pt idx="272">
                  <c:v>3.6568370125285979E-2</c:v>
                </c:pt>
                <c:pt idx="273">
                  <c:v>3.6774850125285974E-2</c:v>
                </c:pt>
                <c:pt idx="274">
                  <c:v>3.7004970125285974E-2</c:v>
                </c:pt>
                <c:pt idx="275">
                  <c:v>3.7210010125285978E-2</c:v>
                </c:pt>
                <c:pt idx="276">
                  <c:v>3.7417850125285979E-2</c:v>
                </c:pt>
                <c:pt idx="277">
                  <c:v>3.7611730125285979E-2</c:v>
                </c:pt>
                <c:pt idx="278">
                  <c:v>3.7808050125285979E-2</c:v>
                </c:pt>
                <c:pt idx="279">
                  <c:v>3.8031130125285979E-2</c:v>
                </c:pt>
                <c:pt idx="280">
                  <c:v>3.824841012528598E-2</c:v>
                </c:pt>
                <c:pt idx="281">
                  <c:v>3.8478570125285973E-2</c:v>
                </c:pt>
                <c:pt idx="282">
                  <c:v>3.8679970125285977E-2</c:v>
                </c:pt>
                <c:pt idx="283">
                  <c:v>3.890845012528598E-2</c:v>
                </c:pt>
                <c:pt idx="284">
                  <c:v>3.9139530125285975E-2</c:v>
                </c:pt>
                <c:pt idx="285">
                  <c:v>3.9356650125285976E-2</c:v>
                </c:pt>
                <c:pt idx="286">
                  <c:v>3.9565250125285979E-2</c:v>
                </c:pt>
                <c:pt idx="287">
                  <c:v>3.9758210125285978E-2</c:v>
                </c:pt>
                <c:pt idx="288">
                  <c:v>3.9964850125285972E-2</c:v>
                </c:pt>
                <c:pt idx="289">
                  <c:v>4.0170610125285978E-2</c:v>
                </c:pt>
                <c:pt idx="290">
                  <c:v>4.0375010125285972E-2</c:v>
                </c:pt>
                <c:pt idx="291">
                  <c:v>4.0607010125285975E-2</c:v>
                </c:pt>
                <c:pt idx="292">
                  <c:v>4.0833010125285972E-2</c:v>
                </c:pt>
                <c:pt idx="293">
                  <c:v>4.1040610125285974E-2</c:v>
                </c:pt>
                <c:pt idx="294">
                  <c:v>4.1265010125285981E-2</c:v>
                </c:pt>
                <c:pt idx="295">
                  <c:v>4.1476210125285976E-2</c:v>
                </c:pt>
                <c:pt idx="296">
                  <c:v>4.1688210125285979E-2</c:v>
                </c:pt>
                <c:pt idx="297">
                  <c:v>4.1901410125285976E-2</c:v>
                </c:pt>
                <c:pt idx="298">
                  <c:v>4.2123810125285974E-2</c:v>
                </c:pt>
                <c:pt idx="299">
                  <c:v>4.2360610125285983E-2</c:v>
                </c:pt>
                <c:pt idx="300">
                  <c:v>4.2534210125285979E-2</c:v>
                </c:pt>
                <c:pt idx="301">
                  <c:v>4.2764610125285978E-2</c:v>
                </c:pt>
                <c:pt idx="302">
                  <c:v>4.2988610125285973E-2</c:v>
                </c:pt>
                <c:pt idx="303">
                  <c:v>4.3200610125285976E-2</c:v>
                </c:pt>
                <c:pt idx="304">
                  <c:v>4.3415810125285975E-2</c:v>
                </c:pt>
                <c:pt idx="305">
                  <c:v>4.3637410125285978E-2</c:v>
                </c:pt>
                <c:pt idx="306">
                  <c:v>4.3847410125285979E-2</c:v>
                </c:pt>
                <c:pt idx="307">
                  <c:v>4.4055410125285979E-2</c:v>
                </c:pt>
                <c:pt idx="308">
                  <c:v>4.4252610125285974E-2</c:v>
                </c:pt>
                <c:pt idx="309">
                  <c:v>4.4488610125285974E-2</c:v>
                </c:pt>
                <c:pt idx="310">
                  <c:v>4.467221012528598E-2</c:v>
                </c:pt>
                <c:pt idx="311">
                  <c:v>4.4909010125285975E-2</c:v>
                </c:pt>
                <c:pt idx="312">
                  <c:v>4.5124210125285974E-2</c:v>
                </c:pt>
                <c:pt idx="313">
                  <c:v>4.5341010125285977E-2</c:v>
                </c:pt>
                <c:pt idx="314">
                  <c:v>4.554381012528598E-2</c:v>
                </c:pt>
                <c:pt idx="315">
                  <c:v>4.5760610125285976E-2</c:v>
                </c:pt>
                <c:pt idx="316">
                  <c:v>4.5966610125285981E-2</c:v>
                </c:pt>
                <c:pt idx="317">
                  <c:v>4.6200610125285972E-2</c:v>
                </c:pt>
                <c:pt idx="318">
                  <c:v>4.6413410125285971E-2</c:v>
                </c:pt>
                <c:pt idx="319">
                  <c:v>4.6620210125285978E-2</c:v>
                </c:pt>
                <c:pt idx="320">
                  <c:v>4.6839010125285976E-2</c:v>
                </c:pt>
                <c:pt idx="321">
                  <c:v>4.7055810125285973E-2</c:v>
                </c:pt>
                <c:pt idx="322">
                  <c:v>4.7273410125285978E-2</c:v>
                </c:pt>
                <c:pt idx="323">
                  <c:v>4.7507410125285976E-2</c:v>
                </c:pt>
                <c:pt idx="324">
                  <c:v>4.7737010125285979E-2</c:v>
                </c:pt>
                <c:pt idx="325">
                  <c:v>4.7941010125285982E-2</c:v>
                </c:pt>
                <c:pt idx="326">
                  <c:v>4.8173410125285976E-2</c:v>
                </c:pt>
                <c:pt idx="327">
                  <c:v>4.8374210125285977E-2</c:v>
                </c:pt>
                <c:pt idx="328">
                  <c:v>4.8619410125285978E-2</c:v>
                </c:pt>
                <c:pt idx="329">
                  <c:v>4.8857810125285978E-2</c:v>
                </c:pt>
                <c:pt idx="330">
                  <c:v>4.907181012528597E-2</c:v>
                </c:pt>
                <c:pt idx="331">
                  <c:v>4.9302610125285973E-2</c:v>
                </c:pt>
                <c:pt idx="332">
                  <c:v>4.9511810125285979E-2</c:v>
                </c:pt>
                <c:pt idx="333">
                  <c:v>4.9725010125285983E-2</c:v>
                </c:pt>
                <c:pt idx="334">
                  <c:v>4.9929410125285976E-2</c:v>
                </c:pt>
                <c:pt idx="335">
                  <c:v>5.0153410125285978E-2</c:v>
                </c:pt>
                <c:pt idx="336">
                  <c:v>5.0390210125285974E-2</c:v>
                </c:pt>
                <c:pt idx="337">
                  <c:v>5.0625410125285979E-2</c:v>
                </c:pt>
                <c:pt idx="338">
                  <c:v>5.0862210125285981E-2</c:v>
                </c:pt>
                <c:pt idx="339">
                  <c:v>5.107261012528598E-2</c:v>
                </c:pt>
                <c:pt idx="340">
                  <c:v>5.1289010125285979E-2</c:v>
                </c:pt>
                <c:pt idx="341">
                  <c:v>5.1539010125285979E-2</c:v>
                </c:pt>
                <c:pt idx="342">
                  <c:v>5.1750210125285981E-2</c:v>
                </c:pt>
                <c:pt idx="343">
                  <c:v>5.1968610125285981E-2</c:v>
                </c:pt>
                <c:pt idx="344">
                  <c:v>5.219781012528598E-2</c:v>
                </c:pt>
                <c:pt idx="345">
                  <c:v>5.2409010125285975E-2</c:v>
                </c:pt>
                <c:pt idx="346">
                  <c:v>5.2650610125285977E-2</c:v>
                </c:pt>
                <c:pt idx="347">
                  <c:v>5.286381012528598E-2</c:v>
                </c:pt>
                <c:pt idx="348">
                  <c:v>5.3106210125285977E-2</c:v>
                </c:pt>
                <c:pt idx="349">
                  <c:v>5.3319410125285974E-2</c:v>
                </c:pt>
                <c:pt idx="350">
                  <c:v>5.3541010125285976E-2</c:v>
                </c:pt>
                <c:pt idx="351">
                  <c:v>5.3761810125285976E-2</c:v>
                </c:pt>
                <c:pt idx="352">
                  <c:v>5.3998610125285972E-2</c:v>
                </c:pt>
                <c:pt idx="353">
                  <c:v>5.4237810125285973E-2</c:v>
                </c:pt>
                <c:pt idx="354">
                  <c:v>5.4448610125285984E-2</c:v>
                </c:pt>
                <c:pt idx="355">
                  <c:v>5.470061012528598E-2</c:v>
                </c:pt>
                <c:pt idx="356">
                  <c:v>5.4955010125285975E-2</c:v>
                </c:pt>
                <c:pt idx="357">
                  <c:v>5.5176210125285979E-2</c:v>
                </c:pt>
                <c:pt idx="358">
                  <c:v>5.5393810125285971E-2</c:v>
                </c:pt>
                <c:pt idx="359">
                  <c:v>5.5621410125285979E-2</c:v>
                </c:pt>
                <c:pt idx="360">
                  <c:v>5.5879410125285973E-2</c:v>
                </c:pt>
                <c:pt idx="361">
                  <c:v>5.6099010125285974E-2</c:v>
                </c:pt>
                <c:pt idx="362">
                  <c:v>5.6317010125285977E-2</c:v>
                </c:pt>
                <c:pt idx="363">
                  <c:v>5.655941012528598E-2</c:v>
                </c:pt>
                <c:pt idx="364">
                  <c:v>5.6783010125285978E-2</c:v>
                </c:pt>
                <c:pt idx="365">
                  <c:v>5.7001410125285978E-2</c:v>
                </c:pt>
                <c:pt idx="366">
                  <c:v>5.722781012528598E-2</c:v>
                </c:pt>
                <c:pt idx="367">
                  <c:v>5.7450210125285978E-2</c:v>
                </c:pt>
                <c:pt idx="368">
                  <c:v>5.7711010125285976E-2</c:v>
                </c:pt>
                <c:pt idx="369">
                  <c:v>5.792421012528598E-2</c:v>
                </c:pt>
                <c:pt idx="370">
                  <c:v>5.8146610125285977E-2</c:v>
                </c:pt>
                <c:pt idx="371">
                  <c:v>5.8365410125285982E-2</c:v>
                </c:pt>
                <c:pt idx="372">
                  <c:v>5.8593010125285977E-2</c:v>
                </c:pt>
                <c:pt idx="373">
                  <c:v>5.8823410125285983E-2</c:v>
                </c:pt>
                <c:pt idx="374">
                  <c:v>5.9049810125285977E-2</c:v>
                </c:pt>
                <c:pt idx="375">
                  <c:v>5.9273810125285972E-2</c:v>
                </c:pt>
                <c:pt idx="376">
                  <c:v>5.9509810125285972E-2</c:v>
                </c:pt>
                <c:pt idx="377">
                  <c:v>5.975981012528598E-2</c:v>
                </c:pt>
                <c:pt idx="378">
                  <c:v>5.9983810125285981E-2</c:v>
                </c:pt>
                <c:pt idx="379">
                  <c:v>6.0245410125285975E-2</c:v>
                </c:pt>
                <c:pt idx="380">
                  <c:v>6.0490210125285972E-2</c:v>
                </c:pt>
                <c:pt idx="381">
                  <c:v>6.072021012528598E-2</c:v>
                </c:pt>
                <c:pt idx="382">
                  <c:v>6.096661012528598E-2</c:v>
                </c:pt>
                <c:pt idx="383">
                  <c:v>6.1183810125285981E-2</c:v>
                </c:pt>
                <c:pt idx="384">
                  <c:v>6.1421410125285972E-2</c:v>
                </c:pt>
                <c:pt idx="385">
                  <c:v>6.1633010125285971E-2</c:v>
                </c:pt>
                <c:pt idx="386">
                  <c:v>6.1891410125285977E-2</c:v>
                </c:pt>
                <c:pt idx="387">
                  <c:v>6.2144210125285974E-2</c:v>
                </c:pt>
                <c:pt idx="388">
                  <c:v>6.2369010125285972E-2</c:v>
                </c:pt>
                <c:pt idx="389">
                  <c:v>6.2601810125285984E-2</c:v>
                </c:pt>
                <c:pt idx="390">
                  <c:v>6.2824210125285981E-2</c:v>
                </c:pt>
                <c:pt idx="391">
                  <c:v>6.3067810125285978E-2</c:v>
                </c:pt>
                <c:pt idx="392">
                  <c:v>6.3337410125285973E-2</c:v>
                </c:pt>
                <c:pt idx="393">
                  <c:v>6.3569410125285983E-2</c:v>
                </c:pt>
                <c:pt idx="394">
                  <c:v>6.3797410125285975E-2</c:v>
                </c:pt>
                <c:pt idx="395">
                  <c:v>6.4037810125285977E-2</c:v>
                </c:pt>
                <c:pt idx="396">
                  <c:v>6.4291010125285986E-2</c:v>
                </c:pt>
                <c:pt idx="397">
                  <c:v>6.4537010125285968E-2</c:v>
                </c:pt>
                <c:pt idx="398">
                  <c:v>6.4779410125285986E-2</c:v>
                </c:pt>
                <c:pt idx="399">
                  <c:v>6.5113410125285973E-2</c:v>
                </c:pt>
                <c:pt idx="400">
                  <c:v>6.5343810125285978E-2</c:v>
                </c:pt>
                <c:pt idx="401">
                  <c:v>6.5581410125285983E-2</c:v>
                </c:pt>
                <c:pt idx="402">
                  <c:v>6.5803010125285985E-2</c:v>
                </c:pt>
                <c:pt idx="403">
                  <c:v>6.606261012528597E-2</c:v>
                </c:pt>
                <c:pt idx="404">
                  <c:v>6.6335410125285973E-2</c:v>
                </c:pt>
                <c:pt idx="405">
                  <c:v>6.6571810125285971E-2</c:v>
                </c:pt>
                <c:pt idx="406">
                  <c:v>6.6813810125285977E-2</c:v>
                </c:pt>
                <c:pt idx="407">
                  <c:v>6.7042210125285981E-2</c:v>
                </c:pt>
                <c:pt idx="408">
                  <c:v>6.7281010125285978E-2</c:v>
                </c:pt>
                <c:pt idx="409">
                  <c:v>6.7511810125285981E-2</c:v>
                </c:pt>
                <c:pt idx="410">
                  <c:v>6.7750210125285981E-2</c:v>
                </c:pt>
                <c:pt idx="411">
                  <c:v>6.8021010125285983E-2</c:v>
                </c:pt>
                <c:pt idx="412">
                  <c:v>6.826221012528598E-2</c:v>
                </c:pt>
                <c:pt idx="413">
                  <c:v>6.8490210125285972E-2</c:v>
                </c:pt>
                <c:pt idx="414">
                  <c:v>6.8733010125285973E-2</c:v>
                </c:pt>
                <c:pt idx="415">
                  <c:v>6.8967010125285985E-2</c:v>
                </c:pt>
                <c:pt idx="416">
                  <c:v>6.9235410125285973E-2</c:v>
                </c:pt>
                <c:pt idx="417">
                  <c:v>6.9485010125285976E-2</c:v>
                </c:pt>
                <c:pt idx="418">
                  <c:v>6.9731010125285972E-2</c:v>
                </c:pt>
                <c:pt idx="419">
                  <c:v>6.9979410125285982E-2</c:v>
                </c:pt>
                <c:pt idx="420">
                  <c:v>7.0228610125285973E-2</c:v>
                </c:pt>
                <c:pt idx="421">
                  <c:v>7.0499810125285972E-2</c:v>
                </c:pt>
                <c:pt idx="422">
                  <c:v>7.0741410125285981E-2</c:v>
                </c:pt>
                <c:pt idx="423">
                  <c:v>7.0977010125285969E-2</c:v>
                </c:pt>
                <c:pt idx="424">
                  <c:v>7.1235810125285973E-2</c:v>
                </c:pt>
                <c:pt idx="425">
                  <c:v>7.1481410125285971E-2</c:v>
                </c:pt>
                <c:pt idx="426">
                  <c:v>7.172061012528598E-2</c:v>
                </c:pt>
                <c:pt idx="427">
                  <c:v>7.1957810125285973E-2</c:v>
                </c:pt>
                <c:pt idx="428">
                  <c:v>7.2333810125285974E-2</c:v>
                </c:pt>
                <c:pt idx="429">
                  <c:v>7.248181012528597E-2</c:v>
                </c:pt>
                <c:pt idx="430">
                  <c:v>7.2732210125285982E-2</c:v>
                </c:pt>
                <c:pt idx="431">
                  <c:v>7.301061012528598E-2</c:v>
                </c:pt>
                <c:pt idx="432" formatCode="General">
                  <c:v>7.3272610125285978E-2</c:v>
                </c:pt>
                <c:pt idx="433" formatCode="General">
                  <c:v>7.3526610125285982E-2</c:v>
                </c:pt>
                <c:pt idx="434" formatCode="General">
                  <c:v>7.3770210125285979E-2</c:v>
                </c:pt>
                <c:pt idx="435" formatCode="General">
                  <c:v>7.4015010125285968E-2</c:v>
                </c:pt>
                <c:pt idx="436" formatCode="General">
                  <c:v>7.4261410125285976E-2</c:v>
                </c:pt>
                <c:pt idx="437" formatCode="General">
                  <c:v>7.4520610125285977E-2</c:v>
                </c:pt>
                <c:pt idx="438" formatCode="General">
                  <c:v>7.4764210125285974E-2</c:v>
                </c:pt>
                <c:pt idx="439" formatCode="General">
                  <c:v>7.5014210125285974E-2</c:v>
                </c:pt>
                <c:pt idx="440" formatCode="General">
                  <c:v>7.5302610125285982E-2</c:v>
                </c:pt>
                <c:pt idx="441" formatCode="General">
                  <c:v>7.558101012528598E-2</c:v>
                </c:pt>
                <c:pt idx="442" formatCode="General">
                  <c:v>7.5831410125285978E-2</c:v>
                </c:pt>
                <c:pt idx="443" formatCode="General">
                  <c:v>7.6074610125285977E-2</c:v>
                </c:pt>
                <c:pt idx="444" formatCode="General">
                  <c:v>7.631941012528598E-2</c:v>
                </c:pt>
                <c:pt idx="445" formatCode="General">
                  <c:v>7.6575410125285973E-2</c:v>
                </c:pt>
                <c:pt idx="446" formatCode="General">
                  <c:v>7.6857810125285975E-2</c:v>
                </c:pt>
                <c:pt idx="447" formatCode="General">
                  <c:v>7.7103010125285976E-2</c:v>
                </c:pt>
                <c:pt idx="448" formatCode="General">
                  <c:v>7.7353410125285973E-2</c:v>
                </c:pt>
                <c:pt idx="449" formatCode="General">
                  <c:v>7.7611810125285979E-2</c:v>
                </c:pt>
                <c:pt idx="450" formatCode="General">
                  <c:v>7.7855410125285976E-2</c:v>
                </c:pt>
                <c:pt idx="451" formatCode="General">
                  <c:v>7.8106210125285985E-2</c:v>
                </c:pt>
                <c:pt idx="452" formatCode="General">
                  <c:v>7.8390610125285975E-2</c:v>
                </c:pt>
                <c:pt idx="453" formatCode="General">
                  <c:v>7.8677410125285979E-2</c:v>
                </c:pt>
                <c:pt idx="454" formatCode="General">
                  <c:v>7.8933810125285969E-2</c:v>
                </c:pt>
                <c:pt idx="455" formatCode="General">
                  <c:v>7.9213410125285974E-2</c:v>
                </c:pt>
                <c:pt idx="456" formatCode="General">
                  <c:v>7.9455010125285983E-2</c:v>
                </c:pt>
                <c:pt idx="457" formatCode="General">
                  <c:v>7.9703810125285976E-2</c:v>
                </c:pt>
                <c:pt idx="458" formatCode="General">
                  <c:v>7.9953410125285979E-2</c:v>
                </c:pt>
                <c:pt idx="459" formatCode="General">
                  <c:v>8.0208210125285964E-2</c:v>
                </c:pt>
                <c:pt idx="460" formatCode="General">
                  <c:v>8.0465810125285961E-2</c:v>
                </c:pt>
                <c:pt idx="461" formatCode="General">
                  <c:v>8.0701810125285961E-2</c:v>
                </c:pt>
                <c:pt idx="462" formatCode="General">
                  <c:v>8.0961810125285971E-2</c:v>
                </c:pt>
                <c:pt idx="463" formatCode="General">
                  <c:v>8.1234610125285975E-2</c:v>
                </c:pt>
                <c:pt idx="464" formatCode="General">
                  <c:v>8.1497010125285971E-2</c:v>
                </c:pt>
                <c:pt idx="465" formatCode="General">
                  <c:v>8.177981012528597E-2</c:v>
                </c:pt>
                <c:pt idx="466" formatCode="General">
                  <c:v>8.2032610125285968E-2</c:v>
                </c:pt>
                <c:pt idx="467" formatCode="General">
                  <c:v>8.2337010125285964E-2</c:v>
                </c:pt>
                <c:pt idx="468" formatCode="General">
                  <c:v>8.2534210125285959E-2</c:v>
                </c:pt>
                <c:pt idx="469" formatCode="General">
                  <c:v>8.2798610125285971E-2</c:v>
                </c:pt>
                <c:pt idx="470" formatCode="General">
                  <c:v>8.3080610125285975E-2</c:v>
                </c:pt>
                <c:pt idx="471" formatCode="General">
                  <c:v>8.3310610125285969E-2</c:v>
                </c:pt>
                <c:pt idx="472" formatCode="General">
                  <c:v>8.3604610125285972E-2</c:v>
                </c:pt>
                <c:pt idx="473" formatCode="General">
                  <c:v>8.3864610125285968E-2</c:v>
                </c:pt>
                <c:pt idx="474" formatCode="General">
                  <c:v>8.4118610125285972E-2</c:v>
                </c:pt>
                <c:pt idx="475" formatCode="General">
                  <c:v>8.4390610125285981E-2</c:v>
                </c:pt>
                <c:pt idx="476" formatCode="General">
                  <c:v>8.4646610125285959E-2</c:v>
                </c:pt>
                <c:pt idx="477" formatCode="General">
                  <c:v>8.493221012528597E-2</c:v>
                </c:pt>
                <c:pt idx="478" formatCode="General">
                  <c:v>8.5189810125285967E-2</c:v>
                </c:pt>
                <c:pt idx="479" formatCode="General">
                  <c:v>8.5445810125285973E-2</c:v>
                </c:pt>
                <c:pt idx="480" formatCode="General">
                  <c:v>8.5713810125285977E-2</c:v>
                </c:pt>
                <c:pt idx="481" formatCode="General">
                  <c:v>8.5964610125285959E-2</c:v>
                </c:pt>
                <c:pt idx="482" formatCode="General">
                  <c:v>8.6213810125285964E-2</c:v>
                </c:pt>
                <c:pt idx="483" formatCode="General">
                  <c:v>8.6456210125285968E-2</c:v>
                </c:pt>
                <c:pt idx="484" formatCode="General">
                  <c:v>8.6715810125285966E-2</c:v>
                </c:pt>
                <c:pt idx="485" formatCode="General">
                  <c:v>8.6979810125285967E-2</c:v>
                </c:pt>
                <c:pt idx="486" formatCode="General">
                  <c:v>8.7263010125285964E-2</c:v>
                </c:pt>
                <c:pt idx="487" formatCode="General">
                  <c:v>8.7528210125285971E-2</c:v>
                </c:pt>
                <c:pt idx="488" formatCode="General">
                  <c:v>8.778941012528596E-2</c:v>
                </c:pt>
                <c:pt idx="489" formatCode="General">
                  <c:v>8.807821012528598E-2</c:v>
                </c:pt>
                <c:pt idx="490" formatCode="General">
                  <c:v>8.8354610125285976E-2</c:v>
                </c:pt>
                <c:pt idx="491" formatCode="General">
                  <c:v>8.8616610125285961E-2</c:v>
                </c:pt>
                <c:pt idx="492" formatCode="General">
                  <c:v>8.8877810125285978E-2</c:v>
                </c:pt>
                <c:pt idx="493" formatCode="General">
                  <c:v>8.9139410125285964E-2</c:v>
                </c:pt>
                <c:pt idx="494" formatCode="General">
                  <c:v>8.9387410125285977E-2</c:v>
                </c:pt>
                <c:pt idx="495" formatCode="General">
                  <c:v>8.9657410125285969E-2</c:v>
                </c:pt>
                <c:pt idx="496" formatCode="General">
                  <c:v>8.9930210125285973E-2</c:v>
                </c:pt>
                <c:pt idx="497" formatCode="General">
                  <c:v>9.0214210125285965E-2</c:v>
                </c:pt>
                <c:pt idx="498" formatCode="General">
                  <c:v>9.049381012528597E-2</c:v>
                </c:pt>
                <c:pt idx="499" formatCode="General">
                  <c:v>9.0757410125285973E-2</c:v>
                </c:pt>
                <c:pt idx="500" formatCode="General">
                  <c:v>9.0976610125285975E-2</c:v>
                </c:pt>
                <c:pt idx="501" formatCode="General">
                  <c:v>9.1249810125285963E-2</c:v>
                </c:pt>
                <c:pt idx="502" formatCode="General">
                  <c:v>9.1506210125285967E-2</c:v>
                </c:pt>
                <c:pt idx="503" formatCode="General">
                  <c:v>9.1741410125285971E-2</c:v>
                </c:pt>
                <c:pt idx="504" formatCode="General">
                  <c:v>9.2045810125285954E-2</c:v>
                </c:pt>
                <c:pt idx="505" formatCode="General">
                  <c:v>9.2311410125285959E-2</c:v>
                </c:pt>
                <c:pt idx="506" formatCode="General">
                  <c:v>9.2561410125285959E-2</c:v>
                </c:pt>
                <c:pt idx="507" formatCode="General">
                  <c:v>9.2815410125285977E-2</c:v>
                </c:pt>
                <c:pt idx="508" formatCode="General">
                  <c:v>9.3076610125285966E-2</c:v>
                </c:pt>
                <c:pt idx="509" formatCode="General">
                  <c:v>9.3355410125285962E-2</c:v>
                </c:pt>
                <c:pt idx="510" formatCode="General">
                  <c:v>9.3627810125285968E-2</c:v>
                </c:pt>
                <c:pt idx="511" formatCode="General">
                  <c:v>9.3880610125285979E-2</c:v>
                </c:pt>
                <c:pt idx="512" formatCode="General">
                  <c:v>9.416421012528596E-2</c:v>
                </c:pt>
                <c:pt idx="513" formatCode="General">
                  <c:v>9.4421810125285971E-2</c:v>
                </c:pt>
                <c:pt idx="514" formatCode="General">
                  <c:v>9.4675810125285961E-2</c:v>
                </c:pt>
                <c:pt idx="515" formatCode="General">
                  <c:v>9.4959810125285968E-2</c:v>
                </c:pt>
                <c:pt idx="516" formatCode="General">
                  <c:v>9.5203810125285976E-2</c:v>
                </c:pt>
                <c:pt idx="517" formatCode="General">
                  <c:v>9.5452210125285972E-2</c:v>
                </c:pt>
                <c:pt idx="518" formatCode="General">
                  <c:v>9.5708210125285978E-2</c:v>
                </c:pt>
                <c:pt idx="519" formatCode="General">
                  <c:v>9.5972610125285962E-2</c:v>
                </c:pt>
                <c:pt idx="520" formatCode="General">
                  <c:v>9.6249010125285958E-2</c:v>
                </c:pt>
                <c:pt idx="521" formatCode="General">
                  <c:v>9.6499810125285967E-2</c:v>
                </c:pt>
                <c:pt idx="522" formatCode="General">
                  <c:v>9.6760610125285973E-2</c:v>
                </c:pt>
                <c:pt idx="523" formatCode="General">
                  <c:v>9.7016610125285965E-2</c:v>
                </c:pt>
                <c:pt idx="524" formatCode="General">
                  <c:v>9.7296610125285968E-2</c:v>
                </c:pt>
                <c:pt idx="525" formatCode="General">
                  <c:v>9.7549410125285979E-2</c:v>
                </c:pt>
                <c:pt idx="526" formatCode="General">
                  <c:v>9.7810610125285968E-2</c:v>
                </c:pt>
                <c:pt idx="527" formatCode="General">
                  <c:v>9.8069410125285972E-2</c:v>
                </c:pt>
                <c:pt idx="528" formatCode="General">
                  <c:v>9.8324210125285971E-2</c:v>
                </c:pt>
                <c:pt idx="529" formatCode="General">
                  <c:v>9.8611410125285973E-2</c:v>
                </c:pt>
                <c:pt idx="530" formatCode="General">
                  <c:v>9.8877010125285963E-2</c:v>
                </c:pt>
                <c:pt idx="531" formatCode="General">
                  <c:v>9.9135810125285981E-2</c:v>
                </c:pt>
                <c:pt idx="532" formatCode="General">
                  <c:v>9.9393410125285978E-2</c:v>
                </c:pt>
                <c:pt idx="533" formatCode="General">
                  <c:v>9.9635410125285956E-2</c:v>
                </c:pt>
                <c:pt idx="534" formatCode="General">
                  <c:v>9.9926610125285975E-2</c:v>
                </c:pt>
                <c:pt idx="535" formatCode="General">
                  <c:v>0.10019421012528597</c:v>
                </c:pt>
                <c:pt idx="536" formatCode="General">
                  <c:v>0.10046261012528596</c:v>
                </c:pt>
                <c:pt idx="537" formatCode="General">
                  <c:v>0.10070581012528597</c:v>
                </c:pt>
                <c:pt idx="538" formatCode="General">
                  <c:v>0.10098621012528597</c:v>
                </c:pt>
                <c:pt idx="539" formatCode="General">
                  <c:v>0.10126621012528597</c:v>
                </c:pt>
                <c:pt idx="540" formatCode="General">
                  <c:v>0.10152381012528597</c:v>
                </c:pt>
                <c:pt idx="541" formatCode="General">
                  <c:v>0.10177981012528597</c:v>
                </c:pt>
                <c:pt idx="542" formatCode="General">
                  <c:v>0.10204541012528598</c:v>
                </c:pt>
                <c:pt idx="543" formatCode="General">
                  <c:v>0.10232501012528596</c:v>
                </c:pt>
                <c:pt idx="544" formatCode="General">
                  <c:v>0.10259341012528596</c:v>
                </c:pt>
                <c:pt idx="545" formatCode="General">
                  <c:v>0.10285461012528596</c:v>
                </c:pt>
                <c:pt idx="546" formatCode="General">
                  <c:v>0.10309261012528596</c:v>
                </c:pt>
                <c:pt idx="547" formatCode="General">
                  <c:v>0.10334741012528596</c:v>
                </c:pt>
                <c:pt idx="548" formatCode="General">
                  <c:v>0.10363821012528597</c:v>
                </c:pt>
                <c:pt idx="549" formatCode="General">
                  <c:v>0.10389381012528597</c:v>
                </c:pt>
                <c:pt idx="550" formatCode="General">
                  <c:v>0.10415261012528595</c:v>
                </c:pt>
                <c:pt idx="551" formatCode="General">
                  <c:v>0.10440461012528597</c:v>
                </c:pt>
                <c:pt idx="552" formatCode="General">
                  <c:v>0.10466981012528598</c:v>
                </c:pt>
                <c:pt idx="553" formatCode="General">
                  <c:v>0.10494821012528596</c:v>
                </c:pt>
                <c:pt idx="554" formatCode="General">
                  <c:v>0.10523901012528597</c:v>
                </c:pt>
                <c:pt idx="555" formatCode="General">
                  <c:v>0.10548701012528597</c:v>
                </c:pt>
                <c:pt idx="556" formatCode="General">
                  <c:v>0.10574261012528596</c:v>
                </c:pt>
                <c:pt idx="557" formatCode="General">
                  <c:v>0.10599101012528596</c:v>
                </c:pt>
                <c:pt idx="558" formatCode="General">
                  <c:v>0.10623861012528596</c:v>
                </c:pt>
                <c:pt idx="559" formatCode="General">
                  <c:v>0.10649941012528596</c:v>
                </c:pt>
                <c:pt idx="560" formatCode="General">
                  <c:v>0.10675981012528597</c:v>
                </c:pt>
                <c:pt idx="561" formatCode="General">
                  <c:v>0.10702461012528597</c:v>
                </c:pt>
                <c:pt idx="562" formatCode="General">
                  <c:v>0.10731141012528596</c:v>
                </c:pt>
                <c:pt idx="563" formatCode="General">
                  <c:v>0.10759061012528598</c:v>
                </c:pt>
                <c:pt idx="564" formatCode="General">
                  <c:v>0.10787661012528597</c:v>
                </c:pt>
                <c:pt idx="565" formatCode="General">
                  <c:v>0.10813701012528597</c:v>
                </c:pt>
                <c:pt idx="566" formatCode="General">
                  <c:v>0.10838541012528596</c:v>
                </c:pt>
                <c:pt idx="567" formatCode="General">
                  <c:v>0.10865341012528598</c:v>
                </c:pt>
                <c:pt idx="568" formatCode="General">
                  <c:v>0.10889821012528596</c:v>
                </c:pt>
                <c:pt idx="569" formatCode="General">
                  <c:v>0.10917341012528597</c:v>
                </c:pt>
                <c:pt idx="570" formatCode="General">
                  <c:v>0.10942861012528597</c:v>
                </c:pt>
                <c:pt idx="571" formatCode="General">
                  <c:v>0.10968421012528597</c:v>
                </c:pt>
                <c:pt idx="572" formatCode="General">
                  <c:v>0.10996181012528597</c:v>
                </c:pt>
                <c:pt idx="573" formatCode="General">
                  <c:v>0.11022341012528597</c:v>
                </c:pt>
                <c:pt idx="574" formatCode="General">
                  <c:v>0.11047341012528596</c:v>
                </c:pt>
                <c:pt idx="575" formatCode="General">
                  <c:v>0.11072501012528597</c:v>
                </c:pt>
                <c:pt idx="576" formatCode="General">
                  <c:v>0.11098421012528598</c:v>
                </c:pt>
                <c:pt idx="577" formatCode="General">
                  <c:v>0.11124101012528596</c:v>
                </c:pt>
                <c:pt idx="578" formatCode="General">
                  <c:v>0.11150101012528596</c:v>
                </c:pt>
                <c:pt idx="579" formatCode="General">
                  <c:v>0.11177861012528596</c:v>
                </c:pt>
                <c:pt idx="580" formatCode="General">
                  <c:v>0.11203381012528597</c:v>
                </c:pt>
                <c:pt idx="581" formatCode="General">
                  <c:v>0.11231061012528597</c:v>
                </c:pt>
                <c:pt idx="582" formatCode="General">
                  <c:v>0.11256501012528597</c:v>
                </c:pt>
                <c:pt idx="583" formatCode="General">
                  <c:v>0.11282661012528596</c:v>
                </c:pt>
                <c:pt idx="584" formatCode="General">
                  <c:v>0.11308301012528597</c:v>
                </c:pt>
                <c:pt idx="585" formatCode="General">
                  <c:v>0.11334461012528596</c:v>
                </c:pt>
                <c:pt idx="586" formatCode="General">
                  <c:v>0.11363261012528597</c:v>
                </c:pt>
                <c:pt idx="587" formatCode="General">
                  <c:v>0.11391741012528596</c:v>
                </c:pt>
                <c:pt idx="588" formatCode="General">
                  <c:v>0.11417901012528597</c:v>
                </c:pt>
                <c:pt idx="589" formatCode="General">
                  <c:v>0.11444341012528597</c:v>
                </c:pt>
                <c:pt idx="590" formatCode="General">
                  <c:v>0.11470861012528596</c:v>
                </c:pt>
                <c:pt idx="591" formatCode="General">
                  <c:v>0.11496781012528597</c:v>
                </c:pt>
                <c:pt idx="592" formatCode="General">
                  <c:v>0.11522061012528598</c:v>
                </c:pt>
                <c:pt idx="593" formatCode="General">
                  <c:v>0.11549301012528597</c:v>
                </c:pt>
                <c:pt idx="594" formatCode="General">
                  <c:v>0.11575021012528597</c:v>
                </c:pt>
                <c:pt idx="595" formatCode="General">
                  <c:v>0.11599461012528596</c:v>
                </c:pt>
                <c:pt idx="596" formatCode="General">
                  <c:v>0.11630181012528597</c:v>
                </c:pt>
                <c:pt idx="597" formatCode="General">
                  <c:v>0.11656541012528597</c:v>
                </c:pt>
                <c:pt idx="598" formatCode="General">
                  <c:v>0.11682421012528596</c:v>
                </c:pt>
                <c:pt idx="599" formatCode="General">
                  <c:v>0.11708341012528597</c:v>
                </c:pt>
                <c:pt idx="600" formatCode="General">
                  <c:v>0.11737901012528598</c:v>
                </c:pt>
                <c:pt idx="601" formatCode="General">
                  <c:v>0.11766741012528596</c:v>
                </c:pt>
                <c:pt idx="602" formatCode="General">
                  <c:v>0.11791701012528596</c:v>
                </c:pt>
                <c:pt idx="603" formatCode="General">
                  <c:v>0.11817301012528597</c:v>
                </c:pt>
                <c:pt idx="604" formatCode="General">
                  <c:v>0.11843861012528598</c:v>
                </c:pt>
                <c:pt idx="605" formatCode="General">
                  <c:v>0.11870141012528597</c:v>
                </c:pt>
                <c:pt idx="606" formatCode="General">
                  <c:v>0.11896501012528597</c:v>
                </c:pt>
                <c:pt idx="607" formatCode="General">
                  <c:v>0.11921581012528597</c:v>
                </c:pt>
                <c:pt idx="608" formatCode="General">
                  <c:v>0.11948861012528597</c:v>
                </c:pt>
                <c:pt idx="609" formatCode="General">
                  <c:v>0.11978301012528597</c:v>
                </c:pt>
                <c:pt idx="610" formatCode="General">
                  <c:v>0.12005261012528598</c:v>
                </c:pt>
                <c:pt idx="611" formatCode="General">
                  <c:v>0.12030981012528598</c:v>
                </c:pt>
                <c:pt idx="612" formatCode="General">
                  <c:v>0.12055581012528598</c:v>
                </c:pt>
                <c:pt idx="613" formatCode="General">
                  <c:v>0.12081341012528597</c:v>
                </c:pt>
                <c:pt idx="614" formatCode="General">
                  <c:v>0.12107101012528597</c:v>
                </c:pt>
                <c:pt idx="615" formatCode="General">
                  <c:v>0.12133141012528598</c:v>
                </c:pt>
                <c:pt idx="616" formatCode="General">
                  <c:v>0.12159661012528597</c:v>
                </c:pt>
                <c:pt idx="617" formatCode="General">
                  <c:v>0.12188861012528596</c:v>
                </c:pt>
                <c:pt idx="618" formatCode="General">
                  <c:v>0.12215381012528598</c:v>
                </c:pt>
                <c:pt idx="619" formatCode="General">
                  <c:v>0.12240941012528596</c:v>
                </c:pt>
                <c:pt idx="620" formatCode="General">
                  <c:v>0.12268621012528597</c:v>
                </c:pt>
                <c:pt idx="621" formatCode="General">
                  <c:v>0.12296821012528597</c:v>
                </c:pt>
                <c:pt idx="622" formatCode="General">
                  <c:v>0.12325741012528597</c:v>
                </c:pt>
                <c:pt idx="623" formatCode="General">
                  <c:v>0.12351701012528597</c:v>
                </c:pt>
                <c:pt idx="624" formatCode="General">
                  <c:v>0.12377461012528597</c:v>
                </c:pt>
                <c:pt idx="625" formatCode="General">
                  <c:v>0.12404821012528597</c:v>
                </c:pt>
                <c:pt idx="626" formatCode="General">
                  <c:v>0.12429421012528596</c:v>
                </c:pt>
                <c:pt idx="627" formatCode="General">
                  <c:v>0.12458461012528596</c:v>
                </c:pt>
                <c:pt idx="628" formatCode="General">
                  <c:v>0.12484701012528596</c:v>
                </c:pt>
                <c:pt idx="629" formatCode="General">
                  <c:v>0.12513341012528598</c:v>
                </c:pt>
                <c:pt idx="630" formatCode="General">
                  <c:v>0.12539181012528597</c:v>
                </c:pt>
                <c:pt idx="631" formatCode="General">
                  <c:v>0.12564541012528596</c:v>
                </c:pt>
                <c:pt idx="632" formatCode="General">
                  <c:v>0.12589821012528599</c:v>
                </c:pt>
                <c:pt idx="633" formatCode="General">
                  <c:v>0.12617821012528596</c:v>
                </c:pt>
                <c:pt idx="634" formatCode="General">
                  <c:v>0.12644061012528598</c:v>
                </c:pt>
                <c:pt idx="635" formatCode="General">
                  <c:v>0.12669381012528597</c:v>
                </c:pt>
                <c:pt idx="636" formatCode="General">
                  <c:v>0.12697581012528597</c:v>
                </c:pt>
                <c:pt idx="637" formatCode="General">
                  <c:v>0.12724901012528597</c:v>
                </c:pt>
                <c:pt idx="638" formatCode="General">
                  <c:v>0.12754181012528598</c:v>
                </c:pt>
                <c:pt idx="639" formatCode="General">
                  <c:v>0.12780261012528596</c:v>
                </c:pt>
                <c:pt idx="640" formatCode="General">
                  <c:v>0.12806221012528599</c:v>
                </c:pt>
                <c:pt idx="641" formatCode="General">
                  <c:v>0.12833181012528597</c:v>
                </c:pt>
                <c:pt idx="642" formatCode="General">
                  <c:v>0.12859021012528596</c:v>
                </c:pt>
                <c:pt idx="643" formatCode="General">
                  <c:v>0.12885221012528597</c:v>
                </c:pt>
                <c:pt idx="644" formatCode="General">
                  <c:v>0.12911941012528597</c:v>
                </c:pt>
                <c:pt idx="645" formatCode="General">
                  <c:v>0.12941781012528597</c:v>
                </c:pt>
                <c:pt idx="646" formatCode="General">
                  <c:v>0.12971461012528596</c:v>
                </c:pt>
                <c:pt idx="647" formatCode="General">
                  <c:v>0.12996461012528596</c:v>
                </c:pt>
                <c:pt idx="648" formatCode="General">
                  <c:v>0.13025941012528597</c:v>
                </c:pt>
                <c:pt idx="649" formatCode="General">
                  <c:v>0.13051901012528597</c:v>
                </c:pt>
                <c:pt idx="650" formatCode="General">
                  <c:v>0.13077061012528599</c:v>
                </c:pt>
                <c:pt idx="651" formatCode="General">
                  <c:v>0.13102861012528597</c:v>
                </c:pt>
                <c:pt idx="652" formatCode="General">
                  <c:v>0.13129981012528597</c:v>
                </c:pt>
                <c:pt idx="653" formatCode="General">
                  <c:v>0.13158181012528597</c:v>
                </c:pt>
                <c:pt idx="654" formatCode="General">
                  <c:v>0.13187141012528597</c:v>
                </c:pt>
                <c:pt idx="655" formatCode="General">
                  <c:v>0.13213981012528597</c:v>
                </c:pt>
              </c:numCache>
            </c:numRef>
          </c:xVal>
          <c:yVal>
            <c:numRef>
              <c:f>'46NTBL'!$I$22:$I$677</c:f>
              <c:numCache>
                <c:formatCode>0.000</c:formatCode>
                <c:ptCount val="656"/>
                <c:pt idx="0">
                  <c:v>10.208126310054753</c:v>
                </c:pt>
                <c:pt idx="1">
                  <c:v>9.9157591718317484</c:v>
                </c:pt>
                <c:pt idx="2">
                  <c:v>10.249247577976378</c:v>
                </c:pt>
                <c:pt idx="3">
                  <c:v>10.475922221519651</c:v>
                </c:pt>
                <c:pt idx="4">
                  <c:v>10.558723194334675</c:v>
                </c:pt>
                <c:pt idx="5">
                  <c:v>13.187590622464882</c:v>
                </c:pt>
                <c:pt idx="6">
                  <c:v>19.039654717686343</c:v>
                </c:pt>
                <c:pt idx="7">
                  <c:v>25.663732542888226</c:v>
                </c:pt>
                <c:pt idx="8">
                  <c:v>33.433976869159871</c:v>
                </c:pt>
                <c:pt idx="9">
                  <c:v>39.396662251790247</c:v>
                </c:pt>
                <c:pt idx="10">
                  <c:v>46.712085048049765</c:v>
                </c:pt>
                <c:pt idx="11">
                  <c:v>54.497864075536242</c:v>
                </c:pt>
                <c:pt idx="12">
                  <c:v>62.004779986117185</c:v>
                </c:pt>
                <c:pt idx="13">
                  <c:v>69.519310946313269</c:v>
                </c:pt>
                <c:pt idx="14">
                  <c:v>76.916570142436555</c:v>
                </c:pt>
                <c:pt idx="15">
                  <c:v>84.115838048566829</c:v>
                </c:pt>
                <c:pt idx="16">
                  <c:v>92.428933878401352</c:v>
                </c:pt>
                <c:pt idx="17">
                  <c:v>100.59480541567697</c:v>
                </c:pt>
                <c:pt idx="18">
                  <c:v>110.26642609684812</c:v>
                </c:pt>
                <c:pt idx="19">
                  <c:v>119.01814878451327</c:v>
                </c:pt>
                <c:pt idx="20">
                  <c:v>127.14848342358505</c:v>
                </c:pt>
                <c:pt idx="21">
                  <c:v>135.26866466316997</c:v>
                </c:pt>
                <c:pt idx="22">
                  <c:v>143.48276484800797</c:v>
                </c:pt>
                <c:pt idx="23">
                  <c:v>153.23510505509935</c:v>
                </c:pt>
                <c:pt idx="24">
                  <c:v>162.50465111659238</c:v>
                </c:pt>
                <c:pt idx="25">
                  <c:v>171.23657467525828</c:v>
                </c:pt>
                <c:pt idx="26">
                  <c:v>180.44012364008697</c:v>
                </c:pt>
                <c:pt idx="27">
                  <c:v>189.97822711800643</c:v>
                </c:pt>
                <c:pt idx="28">
                  <c:v>199.45033349926152</c:v>
                </c:pt>
                <c:pt idx="29">
                  <c:v>209.00823610618025</c:v>
                </c:pt>
                <c:pt idx="30">
                  <c:v>217.73508296510275</c:v>
                </c:pt>
                <c:pt idx="31">
                  <c:v>227.46051666355402</c:v>
                </c:pt>
                <c:pt idx="32">
                  <c:v>238.67545406672195</c:v>
                </c:pt>
                <c:pt idx="33">
                  <c:v>248.98420056569108</c:v>
                </c:pt>
                <c:pt idx="34">
                  <c:v>259.08937140494947</c:v>
                </c:pt>
                <c:pt idx="35">
                  <c:v>269.25749332102617</c:v>
                </c:pt>
                <c:pt idx="36">
                  <c:v>279.52664156199671</c:v>
                </c:pt>
                <c:pt idx="37">
                  <c:v>289.33025643649654</c:v>
                </c:pt>
                <c:pt idx="38">
                  <c:v>299.41562814675564</c:v>
                </c:pt>
                <c:pt idx="39">
                  <c:v>309.15223058464238</c:v>
                </c:pt>
                <c:pt idx="40">
                  <c:v>320.58242005693091</c:v>
                </c:pt>
                <c:pt idx="41">
                  <c:v>330.23830296889747</c:v>
                </c:pt>
                <c:pt idx="42">
                  <c:v>340.73590269832152</c:v>
                </c:pt>
                <c:pt idx="43">
                  <c:v>350.33848026298227</c:v>
                </c:pt>
                <c:pt idx="44">
                  <c:v>361.24170830190479</c:v>
                </c:pt>
                <c:pt idx="45">
                  <c:v>371.43775206657017</c:v>
                </c:pt>
                <c:pt idx="46">
                  <c:v>382.34910282508218</c:v>
                </c:pt>
                <c:pt idx="47">
                  <c:v>392.21313042652855</c:v>
                </c:pt>
                <c:pt idx="48">
                  <c:v>403.27424382747114</c:v>
                </c:pt>
                <c:pt idx="49">
                  <c:v>414.08964496083263</c:v>
                </c:pt>
                <c:pt idx="50">
                  <c:v>424.27959668580604</c:v>
                </c:pt>
                <c:pt idx="51">
                  <c:v>435.28537405954535</c:v>
                </c:pt>
                <c:pt idx="52">
                  <c:v>445.16666244011935</c:v>
                </c:pt>
                <c:pt idx="53">
                  <c:v>456.48414917810413</c:v>
                </c:pt>
                <c:pt idx="54">
                  <c:v>467.85037223362576</c:v>
                </c:pt>
                <c:pt idx="55">
                  <c:v>478.71247900462657</c:v>
                </c:pt>
                <c:pt idx="56">
                  <c:v>488.72423856860627</c:v>
                </c:pt>
                <c:pt idx="57">
                  <c:v>498.83753212745404</c:v>
                </c:pt>
                <c:pt idx="58">
                  <c:v>509.09652696893778</c:v>
                </c:pt>
                <c:pt idx="59">
                  <c:v>520.58002178853212</c:v>
                </c:pt>
                <c:pt idx="60">
                  <c:v>530.10391050716999</c:v>
                </c:pt>
                <c:pt idx="61">
                  <c:v>540.45022458424035</c:v>
                </c:pt>
                <c:pt idx="62">
                  <c:v>551.18744454155342</c:v>
                </c:pt>
                <c:pt idx="63">
                  <c:v>561.41191782478188</c:v>
                </c:pt>
                <c:pt idx="64">
                  <c:v>570.53474726369041</c:v>
                </c:pt>
                <c:pt idx="65">
                  <c:v>580.99782543485912</c:v>
                </c:pt>
                <c:pt idx="66">
                  <c:v>592.35947946061174</c:v>
                </c:pt>
                <c:pt idx="67">
                  <c:v>601.56861279515817</c:v>
                </c:pt>
                <c:pt idx="68">
                  <c:v>612.80842602706866</c:v>
                </c:pt>
                <c:pt idx="69">
                  <c:v>622.67245362851509</c:v>
                </c:pt>
                <c:pt idx="70">
                  <c:v>632.68878222226385</c:v>
                </c:pt>
                <c:pt idx="71">
                  <c:v>644.0808964464768</c:v>
                </c:pt>
                <c:pt idx="72">
                  <c:v>653.86877355177194</c:v>
                </c:pt>
                <c:pt idx="73">
                  <c:v>663.33681857323234</c:v>
                </c:pt>
                <c:pt idx="74">
                  <c:v>674.8355434920569</c:v>
                </c:pt>
                <c:pt idx="75">
                  <c:v>685.50168965296211</c:v>
                </c:pt>
                <c:pt idx="76">
                  <c:v>695.96476782413094</c:v>
                </c:pt>
                <c:pt idx="77">
                  <c:v>706.21462460607654</c:v>
                </c:pt>
                <c:pt idx="78">
                  <c:v>716.48986488673927</c:v>
                </c:pt>
                <c:pt idx="79">
                  <c:v>726.32343228972513</c:v>
                </c:pt>
                <c:pt idx="80">
                  <c:v>735.84732100836311</c:v>
                </c:pt>
                <c:pt idx="81">
                  <c:v>746.30024578004509</c:v>
                </c:pt>
                <c:pt idx="82">
                  <c:v>755.92059179380772</c:v>
                </c:pt>
                <c:pt idx="83">
                  <c:v>766.19583207447033</c:v>
                </c:pt>
                <c:pt idx="84">
                  <c:v>775.44557900696418</c:v>
                </c:pt>
                <c:pt idx="85">
                  <c:v>785.6802056896795</c:v>
                </c:pt>
                <c:pt idx="86">
                  <c:v>797.29569470260242</c:v>
                </c:pt>
                <c:pt idx="87">
                  <c:v>807.69277577710704</c:v>
                </c:pt>
                <c:pt idx="88">
                  <c:v>816.19624784731946</c:v>
                </c:pt>
                <c:pt idx="89">
                  <c:v>826.60348232131059</c:v>
                </c:pt>
                <c:pt idx="90">
                  <c:v>835.27956218279905</c:v>
                </c:pt>
                <c:pt idx="91">
                  <c:v>845.63602965935627</c:v>
                </c:pt>
                <c:pt idx="92">
                  <c:v>856.97737688613518</c:v>
                </c:pt>
                <c:pt idx="93">
                  <c:v>866.18143352093819</c:v>
                </c:pt>
                <c:pt idx="94">
                  <c:v>876.13684171776583</c:v>
                </c:pt>
                <c:pt idx="95">
                  <c:v>886.71668398303325</c:v>
                </c:pt>
                <c:pt idx="96">
                  <c:v>897.10868835779411</c:v>
                </c:pt>
                <c:pt idx="97">
                  <c:v>906.57165667951119</c:v>
                </c:pt>
                <c:pt idx="98">
                  <c:v>917.7302427155272</c:v>
                </c:pt>
                <c:pt idx="99">
                  <c:v>926.72107796110708</c:v>
                </c:pt>
                <c:pt idx="100">
                  <c:v>935.74745010489073</c:v>
                </c:pt>
                <c:pt idx="101">
                  <c:v>944.70782515200995</c:v>
                </c:pt>
                <c:pt idx="102">
                  <c:v>954.23679057039124</c:v>
                </c:pt>
                <c:pt idx="103">
                  <c:v>963.88252008287122</c:v>
                </c:pt>
                <c:pt idx="104">
                  <c:v>974.60450994095402</c:v>
                </c:pt>
                <c:pt idx="105">
                  <c:v>983.74764617883602</c:v>
                </c:pt>
                <c:pt idx="106">
                  <c:v>992.8450921190273</c:v>
                </c:pt>
                <c:pt idx="107">
                  <c:v>1001.8460807640942</c:v>
                </c:pt>
                <c:pt idx="108">
                  <c:v>1010.5170839258391</c:v>
                </c:pt>
                <c:pt idx="109">
                  <c:v>1019.3911550773204</c:v>
                </c:pt>
                <c:pt idx="110">
                  <c:v>1026.8894405983376</c:v>
                </c:pt>
                <c:pt idx="111">
                  <c:v>1032.7682589012068</c:v>
                </c:pt>
                <c:pt idx="112">
                  <c:v>1038.8095315958651</c:v>
                </c:pt>
                <c:pt idx="113">
                  <c:v>1044.4345149115638</c:v>
                </c:pt>
                <c:pt idx="114">
                  <c:v>1048.196349421431</c:v>
                </c:pt>
                <c:pt idx="115">
                  <c:v>1052.4963141040994</c:v>
                </c:pt>
                <c:pt idx="116">
                  <c:v>1056.2936855121707</c:v>
                </c:pt>
                <c:pt idx="117">
                  <c:v>1060.3702754061292</c:v>
                </c:pt>
                <c:pt idx="118">
                  <c:v>1063.7259739365234</c:v>
                </c:pt>
                <c:pt idx="119">
                  <c:v>1066.2846306072022</c:v>
                </c:pt>
                <c:pt idx="120">
                  <c:v>1069.7469398322082</c:v>
                </c:pt>
                <c:pt idx="121">
                  <c:v>1073.1889422582403</c:v>
                </c:pt>
                <c:pt idx="122">
                  <c:v>1076.3821863968456</c:v>
                </c:pt>
                <c:pt idx="123">
                  <c:v>1079.1388343575172</c:v>
                </c:pt>
                <c:pt idx="124">
                  <c:v>1081.7736415243473</c:v>
                </c:pt>
                <c:pt idx="125">
                  <c:v>1084.9059652660314</c:v>
                </c:pt>
                <c:pt idx="126">
                  <c:v>1086.6929635757119</c:v>
                </c:pt>
                <c:pt idx="127">
                  <c:v>1089.6831397245808</c:v>
                </c:pt>
                <c:pt idx="128">
                  <c:v>1092.2265662960292</c:v>
                </c:pt>
                <c:pt idx="129">
                  <c:v>1094.4755442823603</c:v>
                </c:pt>
                <c:pt idx="130">
                  <c:v>1096.1153182994817</c:v>
                </c:pt>
                <c:pt idx="131">
                  <c:v>1098.6536681711871</c:v>
                </c:pt>
                <c:pt idx="132">
                  <c:v>1100.3746693842029</c:v>
                </c:pt>
                <c:pt idx="133">
                  <c:v>1103.1363940446181</c:v>
                </c:pt>
                <c:pt idx="134">
                  <c:v>1104.3548019830366</c:v>
                </c:pt>
                <c:pt idx="135">
                  <c:v>1106.1621070916908</c:v>
                </c:pt>
                <c:pt idx="136">
                  <c:v>1107.8424947067597</c:v>
                </c:pt>
                <c:pt idx="137">
                  <c:v>1109.4010415279865</c:v>
                </c:pt>
                <c:pt idx="138">
                  <c:v>1110.8834378530626</c:v>
                </c:pt>
                <c:pt idx="139">
                  <c:v>1113.0308818445251</c:v>
                </c:pt>
                <c:pt idx="140">
                  <c:v>1113.8685373021879</c:v>
                </c:pt>
                <c:pt idx="141">
                  <c:v>1115.4169307239279</c:v>
                </c:pt>
                <c:pt idx="142">
                  <c:v>1116.1530521867226</c:v>
                </c:pt>
                <c:pt idx="143">
                  <c:v>1117.6659087102587</c:v>
                </c:pt>
                <c:pt idx="144">
                  <c:v>1118.747245755605</c:v>
                </c:pt>
                <c:pt idx="145">
                  <c:v>1119.5036740173734</c:v>
                </c:pt>
                <c:pt idx="146">
                  <c:v>1121.0368373398833</c:v>
                </c:pt>
                <c:pt idx="147">
                  <c:v>1122.0572539883087</c:v>
                </c:pt>
                <c:pt idx="148">
                  <c:v>1123.8848658959366</c:v>
                </c:pt>
                <c:pt idx="149">
                  <c:v>1123.4381163185164</c:v>
                </c:pt>
                <c:pt idx="150">
                  <c:v>1125.2301913279402</c:v>
                </c:pt>
                <c:pt idx="151">
                  <c:v>1126.6009002586611</c:v>
                </c:pt>
                <c:pt idx="152">
                  <c:v>1127.1745673296666</c:v>
                </c:pt>
                <c:pt idx="153">
                  <c:v>1128.2406742757828</c:v>
                </c:pt>
                <c:pt idx="154">
                  <c:v>1129.1443268301098</c:v>
                </c:pt>
                <c:pt idx="155">
                  <c:v>1129.0123326367811</c:v>
                </c:pt>
                <c:pt idx="156">
                  <c:v>1130.26120077366</c:v>
                </c:pt>
                <c:pt idx="157">
                  <c:v>1131.2003902261908</c:v>
                </c:pt>
                <c:pt idx="158">
                  <c:v>1131.2105436256777</c:v>
                </c:pt>
                <c:pt idx="159">
                  <c:v>1132.2563437728202</c:v>
                </c:pt>
                <c:pt idx="160">
                  <c:v>1133.0838458309961</c:v>
                </c:pt>
                <c:pt idx="161">
                  <c:v>1134.0078051842968</c:v>
                </c:pt>
                <c:pt idx="162">
                  <c:v>1134.195643074803</c:v>
                </c:pt>
                <c:pt idx="163">
                  <c:v>1135.7389597967999</c:v>
                </c:pt>
                <c:pt idx="164">
                  <c:v>1135.8506471911548</c:v>
                </c:pt>
                <c:pt idx="165">
                  <c:v>1137.0385949311128</c:v>
                </c:pt>
                <c:pt idx="166">
                  <c:v>1137.5564183049405</c:v>
                </c:pt>
                <c:pt idx="167">
                  <c:v>1137.657952299809</c:v>
                </c:pt>
                <c:pt idx="168">
                  <c:v>1138.2570028695311</c:v>
                </c:pt>
                <c:pt idx="169">
                  <c:v>1139.130195225398</c:v>
                </c:pt>
                <c:pt idx="170">
                  <c:v>1140.1455351740801</c:v>
                </c:pt>
                <c:pt idx="171">
                  <c:v>1140.3079895658693</c:v>
                </c:pt>
                <c:pt idx="172">
                  <c:v>1140.4349070594544</c:v>
                </c:pt>
                <c:pt idx="173">
                  <c:v>1141.0796479268674</c:v>
                </c:pt>
                <c:pt idx="174">
                  <c:v>1142.2726723665689</c:v>
                </c:pt>
                <c:pt idx="175">
                  <c:v>1142.3589762622069</c:v>
                </c:pt>
                <c:pt idx="176">
                  <c:v>1143.0950977250016</c:v>
                </c:pt>
                <c:pt idx="177">
                  <c:v>1144.0139803785589</c:v>
                </c:pt>
                <c:pt idx="178">
                  <c:v>1144.4404231570052</c:v>
                </c:pt>
                <c:pt idx="179">
                  <c:v>1145.3339223118455</c:v>
                </c:pt>
                <c:pt idx="180">
                  <c:v>1145.8314388866995</c:v>
                </c:pt>
                <c:pt idx="181">
                  <c:v>1145.1207009226223</c:v>
                </c:pt>
                <c:pt idx="182">
                  <c:v>1145.8517456856732</c:v>
                </c:pt>
                <c:pt idx="183">
                  <c:v>1146.4355661561656</c:v>
                </c:pt>
                <c:pt idx="184">
                  <c:v>1147.4559828045908</c:v>
                </c:pt>
                <c:pt idx="185">
                  <c:v>1147.2529148148546</c:v>
                </c:pt>
                <c:pt idx="186">
                  <c:v>1148.0042663768793</c:v>
                </c:pt>
                <c:pt idx="187">
                  <c:v>1148.8216150355684</c:v>
                </c:pt>
                <c:pt idx="188">
                  <c:v>1149.5628131981061</c:v>
                </c:pt>
                <c:pt idx="189">
                  <c:v>1149.6085034957969</c:v>
                </c:pt>
                <c:pt idx="190">
                  <c:v>1150.6187667447357</c:v>
                </c:pt>
                <c:pt idx="191">
                  <c:v>1150.5781531467885</c:v>
                </c:pt>
                <c:pt idx="192">
                  <c:v>1151.4868824008588</c:v>
                </c:pt>
                <c:pt idx="193">
                  <c:v>1151.5376493982928</c:v>
                </c:pt>
                <c:pt idx="194">
                  <c:v>1152.3245378585216</c:v>
                </c:pt>
                <c:pt idx="195">
                  <c:v>1152.9388185274743</c:v>
                </c:pt>
                <c:pt idx="196">
                  <c:v>1153.1520399166975</c:v>
                </c:pt>
                <c:pt idx="197">
                  <c:v>1153.6495564915515</c:v>
                </c:pt>
                <c:pt idx="198">
                  <c:v>1154.0252322725639</c:v>
                </c:pt>
                <c:pt idx="199">
                  <c:v>1154.4516750510106</c:v>
                </c:pt>
                <c:pt idx="200">
                  <c:v>1154.6242828422867</c:v>
                </c:pt>
                <c:pt idx="201">
                  <c:v>1155.3451742058508</c:v>
                </c:pt>
                <c:pt idx="202">
                  <c:v>1155.7157732871196</c:v>
                </c:pt>
                <c:pt idx="203">
                  <c:v>1155.6548528901988</c:v>
                </c:pt>
                <c:pt idx="204">
                  <c:v>1156.3858976532501</c:v>
                </c:pt>
                <c:pt idx="205">
                  <c:v>1156.8326472306699</c:v>
                </c:pt>
                <c:pt idx="206">
                  <c:v>1157.8429104796087</c:v>
                </c:pt>
                <c:pt idx="207">
                  <c:v>1158.2084328611343</c:v>
                </c:pt>
                <c:pt idx="208">
                  <c:v>1157.8073735814048</c:v>
                </c:pt>
                <c:pt idx="209">
                  <c:v>1159.1070087157179</c:v>
                </c:pt>
                <c:pt idx="210">
                  <c:v>1159.1222388149481</c:v>
                </c:pt>
                <c:pt idx="211">
                  <c:v>1160.2238826592679</c:v>
                </c:pt>
                <c:pt idx="212">
                  <c:v>1159.7263660844139</c:v>
                </c:pt>
                <c:pt idx="213">
                  <c:v>1160.2391127584983</c:v>
                </c:pt>
                <c:pt idx="214">
                  <c:v>1160.6604788372015</c:v>
                </c:pt>
                <c:pt idx="215">
                  <c:v>1161.5438245925548</c:v>
                </c:pt>
                <c:pt idx="216">
                  <c:v>1161.1783022110292</c:v>
                </c:pt>
                <c:pt idx="217">
                  <c:v>1161.6250517884494</c:v>
                </c:pt>
                <c:pt idx="218">
                  <c:v>1162.0819547653564</c:v>
                </c:pt>
                <c:pt idx="219">
                  <c:v>1163.1125248132687</c:v>
                </c:pt>
                <c:pt idx="220">
                  <c:v>1163.4222034976165</c:v>
                </c:pt>
                <c:pt idx="221">
                  <c:v>1164.1735550596416</c:v>
                </c:pt>
                <c:pt idx="222">
                  <c:v>1163.8384928765765</c:v>
                </c:pt>
                <c:pt idx="223">
                  <c:v>1164.5746143393708</c:v>
                </c:pt>
                <c:pt idx="224">
                  <c:v>1163.7877258791423</c:v>
                </c:pt>
                <c:pt idx="225">
                  <c:v>1164.5949211383445</c:v>
                </c:pt>
                <c:pt idx="226">
                  <c:v>1165.4173464967771</c:v>
                </c:pt>
                <c:pt idx="227">
                  <c:v>1165.8894795729141</c:v>
                </c:pt>
                <c:pt idx="228">
                  <c:v>1166.5342204403273</c:v>
                </c:pt>
                <c:pt idx="229">
                  <c:v>1166.6814447328863</c:v>
                </c:pt>
                <c:pt idx="230">
                  <c:v>1166.7372884300635</c:v>
                </c:pt>
                <c:pt idx="231">
                  <c:v>1167.4480263941412</c:v>
                </c:pt>
                <c:pt idx="232">
                  <c:v>1167.3667991982466</c:v>
                </c:pt>
                <c:pt idx="233">
                  <c:v>1168.102920661041</c:v>
                </c:pt>
                <c:pt idx="234">
                  <c:v>1168.0876905618109</c:v>
                </c:pt>
                <c:pt idx="235">
                  <c:v>1168.9354994189605</c:v>
                </c:pt>
                <c:pt idx="236">
                  <c:v>1169.1741043069007</c:v>
                </c:pt>
                <c:pt idx="237">
                  <c:v>1169.8340752735439</c:v>
                </c:pt>
                <c:pt idx="238">
                  <c:v>1169.8036150750834</c:v>
                </c:pt>
                <c:pt idx="239">
                  <c:v>1169.4228625943276</c:v>
                </c:pt>
                <c:pt idx="240">
                  <c:v>1170.5346598381348</c:v>
                </c:pt>
                <c:pt idx="241">
                  <c:v>1171.2961647996462</c:v>
                </c:pt>
                <c:pt idx="242">
                  <c:v>1170.9407958176075</c:v>
                </c:pt>
                <c:pt idx="243">
                  <c:v>1171.7682978757834</c:v>
                </c:pt>
                <c:pt idx="244">
                  <c:v>1172.2810445498678</c:v>
                </c:pt>
                <c:pt idx="245">
                  <c:v>1172.0982833591052</c:v>
                </c:pt>
                <c:pt idx="246">
                  <c:v>1172.7684077252352</c:v>
                </c:pt>
                <c:pt idx="247">
                  <c:v>1172.9917825139453</c:v>
                </c:pt>
                <c:pt idx="248">
                  <c:v>1173.0070126131754</c:v>
                </c:pt>
                <c:pt idx="249">
                  <c:v>1173.4740689895691</c:v>
                </c:pt>
                <c:pt idx="250">
                  <c:v>1174.1035797577524</c:v>
                </c:pt>
                <c:pt idx="251">
                  <c:v>1174.225420551594</c:v>
                </c:pt>
                <c:pt idx="252">
                  <c:v>1174.4691021392778</c:v>
                </c:pt>
                <c:pt idx="253">
                  <c:v>1175.2255304010459</c:v>
                </c:pt>
                <c:pt idx="254">
                  <c:v>1175.1696867038684</c:v>
                </c:pt>
                <c:pt idx="255">
                  <c:v>1175.0884595079738</c:v>
                </c:pt>
                <c:pt idx="256">
                  <c:v>1175.301680897197</c:v>
                </c:pt>
                <c:pt idx="257">
                  <c:v>1175.6265896807752</c:v>
                </c:pt>
                <c:pt idx="258">
                  <c:v>1176.5911626320235</c:v>
                </c:pt>
                <c:pt idx="259">
                  <c:v>1176.7485403240692</c:v>
                </c:pt>
                <c:pt idx="260">
                  <c:v>1177.3222073950744</c:v>
                </c:pt>
                <c:pt idx="261">
                  <c:v>1177.2003666012326</c:v>
                </c:pt>
                <c:pt idx="262">
                  <c:v>1177.4795850871201</c:v>
                </c:pt>
                <c:pt idx="263">
                  <c:v>1177.7588035730075</c:v>
                </c:pt>
                <c:pt idx="264">
                  <c:v>1178.2106298501712</c:v>
                </c:pt>
                <c:pt idx="265">
                  <c:v>1178.6776862265649</c:v>
                </c:pt>
                <c:pt idx="266">
                  <c:v>1178.4543114378548</c:v>
                </c:pt>
                <c:pt idx="267">
                  <c:v>1178.9924416106564</c:v>
                </c:pt>
                <c:pt idx="268">
                  <c:v>1179.1701261016756</c:v>
                </c:pt>
                <c:pt idx="269">
                  <c:v>1179.3630406919251</c:v>
                </c:pt>
                <c:pt idx="270">
                  <c:v>1179.7336397731942</c:v>
                </c:pt>
                <c:pt idx="271">
                  <c:v>1179.7234863737074</c:v>
                </c:pt>
                <c:pt idx="272">
                  <c:v>1179.4798047860238</c:v>
                </c:pt>
                <c:pt idx="273">
                  <c:v>1180.9469710118692</c:v>
                </c:pt>
                <c:pt idx="274">
                  <c:v>1180.7134428236725</c:v>
                </c:pt>
                <c:pt idx="275">
                  <c:v>1181.3581836910857</c:v>
                </c:pt>
                <c:pt idx="276">
                  <c:v>1180.622062228291</c:v>
                </c:pt>
                <c:pt idx="277">
                  <c:v>1181.236342897244</c:v>
                </c:pt>
                <c:pt idx="278">
                  <c:v>1181.21603609827</c:v>
                </c:pt>
                <c:pt idx="279">
                  <c:v>1182.0638449554197</c:v>
                </c:pt>
                <c:pt idx="280">
                  <c:v>1182.3075265431034</c:v>
                </c:pt>
                <c:pt idx="281">
                  <c:v>1181.7998565687624</c:v>
                </c:pt>
                <c:pt idx="282">
                  <c:v>1181.7846264695322</c:v>
                </c:pt>
                <c:pt idx="283">
                  <c:v>1182.835503316418</c:v>
                </c:pt>
                <c:pt idx="284">
                  <c:v>1183.2670227946078</c:v>
                </c:pt>
                <c:pt idx="285">
                  <c:v>1183.5970082779295</c:v>
                </c:pt>
                <c:pt idx="286">
                  <c:v>1183.5868548784426</c:v>
                </c:pt>
                <c:pt idx="287">
                  <c:v>1182.8811936141087</c:v>
                </c:pt>
                <c:pt idx="288">
                  <c:v>1183.6122383771597</c:v>
                </c:pt>
                <c:pt idx="289">
                  <c:v>1183.9168403617643</c:v>
                </c:pt>
                <c:pt idx="290">
                  <c:v>1184.0945248527839</c:v>
                </c:pt>
                <c:pt idx="291">
                  <c:v>1184.7037288219931</c:v>
                </c:pt>
                <c:pt idx="292">
                  <c:v>1184.5818880281513</c:v>
                </c:pt>
                <c:pt idx="293">
                  <c:v>1184.4702006337961</c:v>
                </c:pt>
                <c:pt idx="294">
                  <c:v>1185.272319193255</c:v>
                </c:pt>
                <c:pt idx="295">
                  <c:v>1184.8052628168614</c:v>
                </c:pt>
                <c:pt idx="296">
                  <c:v>1185.3180094909455</c:v>
                </c:pt>
                <c:pt idx="297">
                  <c:v>1185.8155260658</c:v>
                </c:pt>
                <c:pt idx="298">
                  <c:v>1185.1555550991566</c:v>
                </c:pt>
                <c:pt idx="299">
                  <c:v>1185.6886085722147</c:v>
                </c:pt>
                <c:pt idx="300">
                  <c:v>1185.6175347758069</c:v>
                </c:pt>
                <c:pt idx="301">
                  <c:v>1186.7293320196138</c:v>
                </c:pt>
                <c:pt idx="302">
                  <c:v>1186.1150513506611</c:v>
                </c:pt>
                <c:pt idx="303">
                  <c:v>1186.4805737321867</c:v>
                </c:pt>
                <c:pt idx="304">
                  <c:v>1186.4856504319303</c:v>
                </c:pt>
                <c:pt idx="305">
                  <c:v>1186.6887184216666</c:v>
                </c:pt>
                <c:pt idx="306">
                  <c:v>1186.9831670067842</c:v>
                </c:pt>
                <c:pt idx="307">
                  <c:v>1186.7039485208968</c:v>
                </c:pt>
                <c:pt idx="308">
                  <c:v>1187.0643942026788</c:v>
                </c:pt>
                <c:pt idx="309">
                  <c:v>1186.9577835080672</c:v>
                </c:pt>
                <c:pt idx="310">
                  <c:v>1187.2776155919021</c:v>
                </c:pt>
                <c:pt idx="311">
                  <c:v>1187.2573087929284</c:v>
                </c:pt>
                <c:pt idx="312">
                  <c:v>1187.8512826629074</c:v>
                </c:pt>
                <c:pt idx="313">
                  <c:v>1188.2168050444329</c:v>
                </c:pt>
                <c:pt idx="314">
                  <c:v>1187.8411292634207</c:v>
                </c:pt>
                <c:pt idx="315">
                  <c:v>1188.3741827364788</c:v>
                </c:pt>
                <c:pt idx="316">
                  <c:v>1187.9578933575192</c:v>
                </c:pt>
                <c:pt idx="317">
                  <c:v>1188.0594273523873</c:v>
                </c:pt>
                <c:pt idx="318">
                  <c:v>1188.2371118434066</c:v>
                </c:pt>
                <c:pt idx="319">
                  <c:v>1188.551867227498</c:v>
                </c:pt>
                <c:pt idx="320">
                  <c:v>1188.7904721154384</c:v>
                </c:pt>
                <c:pt idx="321">
                  <c:v>1189.0443071026091</c:v>
                </c:pt>
                <c:pt idx="322">
                  <c:v>1188.8666226115895</c:v>
                </c:pt>
                <c:pt idx="323">
                  <c:v>1188.9224663087671</c:v>
                </c:pt>
                <c:pt idx="324">
                  <c:v>1189.587513975154</c:v>
                </c:pt>
                <c:pt idx="325">
                  <c:v>1188.6178643241626</c:v>
                </c:pt>
                <c:pt idx="326">
                  <c:v>1189.293065390036</c:v>
                </c:pt>
                <c:pt idx="327">
                  <c:v>1189.0646139015826</c:v>
                </c:pt>
                <c:pt idx="328">
                  <c:v>1189.6636644713051</c:v>
                </c:pt>
                <c:pt idx="329">
                  <c:v>1190.0393402523173</c:v>
                </c:pt>
                <c:pt idx="330">
                  <c:v>1189.4250595833646</c:v>
                </c:pt>
                <c:pt idx="331">
                  <c:v>1189.3133721890097</c:v>
                </c:pt>
                <c:pt idx="332">
                  <c:v>1189.3489090872138</c:v>
                </c:pt>
                <c:pt idx="333">
                  <c:v>1189.389522685161</c:v>
                </c:pt>
                <c:pt idx="334">
                  <c:v>1189.6585877715615</c:v>
                </c:pt>
                <c:pt idx="335">
                  <c:v>1189.7855052651469</c:v>
                </c:pt>
                <c:pt idx="336">
                  <c:v>1190.1764111453895</c:v>
                </c:pt>
                <c:pt idx="337">
                  <c:v>1190.4556296312771</c:v>
                </c:pt>
                <c:pt idx="338">
                  <c:v>1190.0596470512912</c:v>
                </c:pt>
                <c:pt idx="339">
                  <c:v>1190.2525616415405</c:v>
                </c:pt>
                <c:pt idx="340">
                  <c:v>1189.963189756166</c:v>
                </c:pt>
                <c:pt idx="341">
                  <c:v>1190.3033286389748</c:v>
                </c:pt>
                <c:pt idx="342">
                  <c:v>1190.2221014430802</c:v>
                </c:pt>
                <c:pt idx="343">
                  <c:v>1190.5114733284545</c:v>
                </c:pt>
                <c:pt idx="344">
                  <c:v>1190.7450015166517</c:v>
                </c:pt>
                <c:pt idx="345">
                  <c:v>1190.3642490358957</c:v>
                </c:pt>
                <c:pt idx="346">
                  <c:v>1190.1002606492382</c:v>
                </c:pt>
                <c:pt idx="347">
                  <c:v>1190.3845558348694</c:v>
                </c:pt>
                <c:pt idx="348">
                  <c:v>1190.7399248169081</c:v>
                </c:pt>
                <c:pt idx="349">
                  <c:v>1190.5470102266584</c:v>
                </c:pt>
                <c:pt idx="350">
                  <c:v>1190.4962432292241</c:v>
                </c:pt>
                <c:pt idx="351">
                  <c:v>1190.3134820384614</c:v>
                </c:pt>
                <c:pt idx="352">
                  <c:v>1190.1764111453895</c:v>
                </c:pt>
                <c:pt idx="353">
                  <c:v>1190.6790044199872</c:v>
                </c:pt>
                <c:pt idx="354">
                  <c:v>1190.1814878451328</c:v>
                </c:pt>
                <c:pt idx="355">
                  <c:v>1190.6688510205004</c:v>
                </c:pt>
                <c:pt idx="356">
                  <c:v>1190.4657830307638</c:v>
                </c:pt>
                <c:pt idx="357">
                  <c:v>1190.541933526915</c:v>
                </c:pt>
                <c:pt idx="358">
                  <c:v>1190.5876238246058</c:v>
                </c:pt>
                <c:pt idx="359">
                  <c:v>1191.059756900743</c:v>
                </c:pt>
                <c:pt idx="360">
                  <c:v>1191.6181938725181</c:v>
                </c:pt>
                <c:pt idx="361">
                  <c:v>1190.2931752394879</c:v>
                </c:pt>
                <c:pt idx="362">
                  <c:v>1190.800845213829</c:v>
                </c:pt>
                <c:pt idx="363">
                  <c:v>1190.1764111453895</c:v>
                </c:pt>
                <c:pt idx="364">
                  <c:v>1190.7348481171646</c:v>
                </c:pt>
                <c:pt idx="365">
                  <c:v>1190.5622403258888</c:v>
                </c:pt>
                <c:pt idx="366">
                  <c:v>1190.9125326081839</c:v>
                </c:pt>
                <c:pt idx="367">
                  <c:v>1190.6028539238359</c:v>
                </c:pt>
                <c:pt idx="368">
                  <c:v>1190.2221014430802</c:v>
                </c:pt>
                <c:pt idx="369">
                  <c:v>1190.0444169520608</c:v>
                </c:pt>
                <c:pt idx="370">
                  <c:v>1190.2271781428237</c:v>
                </c:pt>
                <c:pt idx="371">
                  <c:v>1190.1053373489817</c:v>
                </c:pt>
                <c:pt idx="372">
                  <c:v>1190.6739277202437</c:v>
                </c:pt>
                <c:pt idx="373">
                  <c:v>1190.3845558348694</c:v>
                </c:pt>
                <c:pt idx="374">
                  <c:v>1190.4810131299939</c:v>
                </c:pt>
                <c:pt idx="375">
                  <c:v>1190.3794791351258</c:v>
                </c:pt>
                <c:pt idx="376">
                  <c:v>1190.5470102266584</c:v>
                </c:pt>
                <c:pt idx="377">
                  <c:v>1190.7551549161385</c:v>
                </c:pt>
                <c:pt idx="378">
                  <c:v>1189.8718091607848</c:v>
                </c:pt>
                <c:pt idx="379">
                  <c:v>1190.4251694328166</c:v>
                </c:pt>
                <c:pt idx="380">
                  <c:v>1190.232254842567</c:v>
                </c:pt>
                <c:pt idx="381">
                  <c:v>1190.5723937253754</c:v>
                </c:pt>
                <c:pt idx="382">
                  <c:v>1190.440399532047</c:v>
                </c:pt>
                <c:pt idx="383">
                  <c:v>1189.2270682933718</c:v>
                </c:pt>
                <c:pt idx="384">
                  <c:v>1190.0698004507778</c:v>
                </c:pt>
                <c:pt idx="385">
                  <c:v>1189.800735364377</c:v>
                </c:pt>
                <c:pt idx="386">
                  <c:v>1190.0241101530871</c:v>
                </c:pt>
                <c:pt idx="387">
                  <c:v>1189.3489090872138</c:v>
                </c:pt>
                <c:pt idx="388">
                  <c:v>1189.6382809725878</c:v>
                </c:pt>
                <c:pt idx="389">
                  <c:v>1188.8716993113328</c:v>
                </c:pt>
                <c:pt idx="390">
                  <c:v>1189.1915313951679</c:v>
                </c:pt>
                <c:pt idx="391">
                  <c:v>1189.5164401787463</c:v>
                </c:pt>
                <c:pt idx="392">
                  <c:v>1189.5367469777198</c:v>
                </c:pt>
                <c:pt idx="393">
                  <c:v>1188.7295517185175</c:v>
                </c:pt>
                <c:pt idx="394">
                  <c:v>1188.3843361359654</c:v>
                </c:pt>
                <c:pt idx="395">
                  <c:v>1189.3082954892664</c:v>
                </c:pt>
                <c:pt idx="396">
                  <c:v>1188.3132623395579</c:v>
                </c:pt>
                <c:pt idx="397">
                  <c:v>1187.9578933575192</c:v>
                </c:pt>
                <c:pt idx="398">
                  <c:v>1188.8564692121026</c:v>
                </c:pt>
                <c:pt idx="399">
                  <c:v>1187.9223564593153</c:v>
                </c:pt>
                <c:pt idx="400">
                  <c:v>1187.7548253677828</c:v>
                </c:pt>
                <c:pt idx="401">
                  <c:v>1187.3689961872835</c:v>
                </c:pt>
                <c:pt idx="402">
                  <c:v>1187.2776155919021</c:v>
                </c:pt>
                <c:pt idx="403">
                  <c:v>1187.7040583703485</c:v>
                </c:pt>
                <c:pt idx="404">
                  <c:v>1187.4553000829214</c:v>
                </c:pt>
                <c:pt idx="405">
                  <c:v>1186.9527068083239</c:v>
                </c:pt>
                <c:pt idx="406">
                  <c:v>1186.4247300350091</c:v>
                </c:pt>
                <c:pt idx="407">
                  <c:v>1186.3587329383449</c:v>
                </c:pt>
                <c:pt idx="408">
                  <c:v>1186.6379514242324</c:v>
                </c:pt>
                <c:pt idx="409">
                  <c:v>1184.9727939083939</c:v>
                </c:pt>
                <c:pt idx="410">
                  <c:v>1185.5972279768334</c:v>
                </c:pt>
                <c:pt idx="411">
                  <c:v>1185.7342988699054</c:v>
                </c:pt>
                <c:pt idx="412">
                  <c:v>1185.1657084986432</c:v>
                </c:pt>
                <c:pt idx="413">
                  <c:v>1184.8001861171178</c:v>
                </c:pt>
                <c:pt idx="414">
                  <c:v>1185.048944404545</c:v>
                </c:pt>
                <c:pt idx="415">
                  <c:v>1184.454970534566</c:v>
                </c:pt>
                <c:pt idx="416">
                  <c:v>1184.1402151504744</c:v>
                </c:pt>
                <c:pt idx="417">
                  <c:v>1183.8153063668963</c:v>
                </c:pt>
                <c:pt idx="418">
                  <c:v>1183.4142470871668</c:v>
                </c:pt>
                <c:pt idx="419">
                  <c:v>1183.0182645071809</c:v>
                </c:pt>
                <c:pt idx="420">
                  <c:v>1183.0994917030753</c:v>
                </c:pt>
                <c:pt idx="421">
                  <c:v>1182.4445974361754</c:v>
                </c:pt>
                <c:pt idx="422">
                  <c:v>1182.1146119528537</c:v>
                </c:pt>
                <c:pt idx="423">
                  <c:v>1181.2769564951909</c:v>
                </c:pt>
                <c:pt idx="424">
                  <c:v>1180.6423690272647</c:v>
                </c:pt>
                <c:pt idx="425">
                  <c:v>1180.855590416488</c:v>
                </c:pt>
                <c:pt idx="426">
                  <c:v>1179.9214776637004</c:v>
                </c:pt>
                <c:pt idx="427">
                  <c:v>1179.7590232719115</c:v>
                </c:pt>
                <c:pt idx="428">
                  <c:v>1179.6828727757602</c:v>
                </c:pt>
                <c:pt idx="429">
                  <c:v>1179.1345892034719</c:v>
                </c:pt>
                <c:pt idx="430">
                  <c:v>1178.9619814121959</c:v>
                </c:pt>
                <c:pt idx="431">
                  <c:v>1177.7841870717245</c:v>
                </c:pt>
                <c:pt idx="432" formatCode="General">
                  <c:v>1176.997298611496</c:v>
                </c:pt>
                <c:pt idx="433" formatCode="General">
                  <c:v>1176.8602277184239</c:v>
                </c:pt>
                <c:pt idx="434" formatCode="General">
                  <c:v>1176.0936460571691</c:v>
                </c:pt>
                <c:pt idx="435" formatCode="General">
                  <c:v>1175.682433377953</c:v>
                </c:pt>
                <c:pt idx="436" formatCode="General">
                  <c:v>1175.2356838005326</c:v>
                </c:pt>
                <c:pt idx="437" formatCode="General">
                  <c:v>1174.804164322343</c:v>
                </c:pt>
                <c:pt idx="438" formatCode="General">
                  <c:v>1174.0477360605746</c:v>
                </c:pt>
                <c:pt idx="439" formatCode="General">
                  <c:v>1173.4588388903389</c:v>
                </c:pt>
                <c:pt idx="440" formatCode="General">
                  <c:v>1173.1897738039384</c:v>
                </c:pt>
                <c:pt idx="441" formatCode="General">
                  <c:v>1172.6821038295973</c:v>
                </c:pt>
                <c:pt idx="442" formatCode="General">
                  <c:v>1170.8341851229957</c:v>
                </c:pt>
                <c:pt idx="443" formatCode="General">
                  <c:v>1170.9204890186338</c:v>
                </c:pt>
                <c:pt idx="444" formatCode="General">
                  <c:v>1170.0523733625107</c:v>
                </c:pt>
                <c:pt idx="445" formatCode="General">
                  <c:v>1170.1031403599447</c:v>
                </c:pt>
                <c:pt idx="446" formatCode="General">
                  <c:v>1169.2807150015121</c:v>
                </c:pt>
                <c:pt idx="447" formatCode="General">
                  <c:v>1168.5699770374347</c:v>
                </c:pt>
                <c:pt idx="448" formatCode="General">
                  <c:v>1167.7780118774629</c:v>
                </c:pt>
                <c:pt idx="449" formatCode="General">
                  <c:v>1167.4378729946543</c:v>
                </c:pt>
                <c:pt idx="450" formatCode="General">
                  <c:v>1166.0163970664994</c:v>
                </c:pt>
                <c:pt idx="451" formatCode="General">
                  <c:v>1165.6153377867702</c:v>
                </c:pt>
                <c:pt idx="452" formatCode="General">
                  <c:v>1165.2295086062709</c:v>
                </c:pt>
                <c:pt idx="453" formatCode="General">
                  <c:v>1163.9197200724709</c:v>
                </c:pt>
                <c:pt idx="454" formatCode="General">
                  <c:v>1163.5998879886361</c:v>
                </c:pt>
                <c:pt idx="455" formatCode="General">
                  <c:v>1162.8485364266112</c:v>
                </c:pt>
                <c:pt idx="456" formatCode="General">
                  <c:v>1161.4169070989697</c:v>
                </c:pt>
                <c:pt idx="457" formatCode="General">
                  <c:v>1161.4067536994826</c:v>
                </c:pt>
                <c:pt idx="458" formatCode="General">
                  <c:v>1159.6806757867232</c:v>
                </c:pt>
                <c:pt idx="459" formatCode="General">
                  <c:v>1159.6857524864665</c:v>
                </c:pt>
                <c:pt idx="460" formatCode="General">
                  <c:v>1158.7719465326527</c:v>
                </c:pt>
                <c:pt idx="461" formatCode="General">
                  <c:v>1157.5332317952605</c:v>
                </c:pt>
                <c:pt idx="462" formatCode="General">
                  <c:v>1156.969718123742</c:v>
                </c:pt>
                <c:pt idx="463" formatCode="General">
                  <c:v>1156.6448093401639</c:v>
                </c:pt>
                <c:pt idx="464" formatCode="General">
                  <c:v>1155.9442247755733</c:v>
                </c:pt>
                <c:pt idx="465" formatCode="General">
                  <c:v>1154.7968906335625</c:v>
                </c:pt>
                <c:pt idx="466" formatCode="General">
                  <c:v>1153.938928376926</c:v>
                </c:pt>
                <c:pt idx="467" formatCode="General">
                  <c:v>1152.8778981305534</c:v>
                </c:pt>
                <c:pt idx="468" formatCode="General">
                  <c:v>1152.096086370068</c:v>
                </c:pt>
                <c:pt idx="469" formatCode="General">
                  <c:v>1152.5225291485146</c:v>
                </c:pt>
                <c:pt idx="470" formatCode="General">
                  <c:v>1150.5883065462754</c:v>
                </c:pt>
                <c:pt idx="471" formatCode="General">
                  <c:v>1149.9181821801451</c:v>
                </c:pt>
                <c:pt idx="472" formatCode="General">
                  <c:v>1148.5677800483979</c:v>
                </c:pt>
                <c:pt idx="473" formatCode="General">
                  <c:v>1148.1362605702079</c:v>
                </c:pt>
                <c:pt idx="474" formatCode="General">
                  <c:v>1147.0143099269142</c:v>
                </c:pt>
                <c:pt idx="475" formatCode="General">
                  <c:v>1146.2731117643764</c:v>
                </c:pt>
                <c:pt idx="476" formatCode="General">
                  <c:v>1145.4100728079968</c:v>
                </c:pt>
                <c:pt idx="477" formatCode="General">
                  <c:v>1144.734871742123</c:v>
                </c:pt>
                <c:pt idx="478" formatCode="General">
                  <c:v>1144.0038269790721</c:v>
                </c:pt>
                <c:pt idx="479" formatCode="General">
                  <c:v>1142.8108025393703</c:v>
                </c:pt>
                <c:pt idx="480" formatCode="General">
                  <c:v>1141.0238042296901</c:v>
                </c:pt>
                <c:pt idx="481" formatCode="General">
                  <c:v>1141.1913353212226</c:v>
                </c:pt>
                <c:pt idx="482" formatCode="General">
                  <c:v>1140.1353817745933</c:v>
                </c:pt>
                <c:pt idx="483" formatCode="General">
                  <c:v>1139.3484933143645</c:v>
                </c:pt>
                <c:pt idx="484" formatCode="General">
                  <c:v>1138.4651475590113</c:v>
                </c:pt>
                <c:pt idx="485" formatCode="General">
                  <c:v>1137.4548843100727</c:v>
                </c:pt>
                <c:pt idx="486" formatCode="General">
                  <c:v>1137.0639784298301</c:v>
                </c:pt>
                <c:pt idx="487" formatCode="General">
                  <c:v>1136.2161695726804</c:v>
                </c:pt>
                <c:pt idx="488" formatCode="General">
                  <c:v>1134.6119324537626</c:v>
                </c:pt>
                <c:pt idx="489" formatCode="General">
                  <c:v>1134.0788789807045</c:v>
                </c:pt>
                <c:pt idx="490" formatCode="General">
                  <c:v>1131.7994407959134</c:v>
                </c:pt>
                <c:pt idx="491" formatCode="General">
                  <c:v>1131.9212815897552</c:v>
                </c:pt>
                <c:pt idx="492" formatCode="General">
                  <c:v>1131.1140863305529</c:v>
                </c:pt>
                <c:pt idx="493" formatCode="General">
                  <c:v>1130.2662774734033</c:v>
                </c:pt>
                <c:pt idx="494" formatCode="General">
                  <c:v>1128.9615656393469</c:v>
                </c:pt>
                <c:pt idx="495" formatCode="General">
                  <c:v>1127.8903819934874</c:v>
                </c:pt>
                <c:pt idx="496" formatCode="General">
                  <c:v>1127.9513023904083</c:v>
                </c:pt>
                <c:pt idx="497" formatCode="General">
                  <c:v>1126.2506079763659</c:v>
                </c:pt>
                <c:pt idx="498" formatCode="General">
                  <c:v>1124.8849757453886</c:v>
                </c:pt>
                <c:pt idx="499" formatCode="General">
                  <c:v>1123.9102493946534</c:v>
                </c:pt>
                <c:pt idx="500" formatCode="General">
                  <c:v>1123.0776706367344</c:v>
                </c:pt>
                <c:pt idx="501" formatCode="General">
                  <c:v>1122.5750773621369</c:v>
                </c:pt>
                <c:pt idx="502" formatCode="General">
                  <c:v>1121.4734335178166</c:v>
                </c:pt>
                <c:pt idx="503" formatCode="General">
                  <c:v>1120.4428634699043</c:v>
                </c:pt>
                <c:pt idx="504" formatCode="General">
                  <c:v>1120.0214973912011</c:v>
                </c:pt>
                <c:pt idx="505" formatCode="General">
                  <c:v>1118.4477204707441</c:v>
                </c:pt>
                <c:pt idx="506" formatCode="General">
                  <c:v>1117.4933009189829</c:v>
                </c:pt>
                <c:pt idx="507" formatCode="General">
                  <c:v>1116.5084211687613</c:v>
                </c:pt>
                <c:pt idx="508" formatCode="General">
                  <c:v>1115.9652142962163</c:v>
                </c:pt>
                <c:pt idx="509" formatCode="General">
                  <c:v>1114.2492897829436</c:v>
                </c:pt>
                <c:pt idx="510" formatCode="General">
                  <c:v>1113.5791654168133</c:v>
                </c:pt>
                <c:pt idx="511" formatCode="General">
                  <c:v>1112.4369079745461</c:v>
                </c:pt>
                <c:pt idx="512" formatCode="General">
                  <c:v>1111.8073972063632</c:v>
                </c:pt>
                <c:pt idx="513" formatCode="General">
                  <c:v>1110.5889892679447</c:v>
                </c:pt>
                <c:pt idx="514" formatCode="General">
                  <c:v>1109.7767173089992</c:v>
                </c:pt>
                <c:pt idx="515" formatCode="General">
                  <c:v>1108.4567753757124</c:v>
                </c:pt>
                <c:pt idx="516" formatCode="General">
                  <c:v>1107.1317567426822</c:v>
                </c:pt>
                <c:pt idx="517" formatCode="General">
                  <c:v>1106.867768356025</c:v>
                </c:pt>
                <c:pt idx="518" formatCode="General">
                  <c:v>1105.9133488042637</c:v>
                </c:pt>
                <c:pt idx="519" formatCode="General">
                  <c:v>1105.0198496494236</c:v>
                </c:pt>
                <c:pt idx="520" formatCode="General">
                  <c:v>1103.7252912148538</c:v>
                </c:pt>
                <c:pt idx="521" formatCode="General">
                  <c:v>1103.2379280394866</c:v>
                </c:pt>
                <c:pt idx="522" formatCode="General">
                  <c:v>1101.7149181164632</c:v>
                </c:pt>
                <c:pt idx="523" formatCode="General">
                  <c:v>1100.6995781677813</c:v>
                </c:pt>
                <c:pt idx="524" formatCode="General">
                  <c:v>1099.7857722139672</c:v>
                </c:pt>
                <c:pt idx="525" formatCode="General">
                  <c:v>1098.8262759624629</c:v>
                </c:pt>
                <c:pt idx="526" formatCode="General">
                  <c:v>1097.76524571609</c:v>
                </c:pt>
                <c:pt idx="527" formatCode="General">
                  <c:v>1097.1154281489337</c:v>
                </c:pt>
                <c:pt idx="528" formatCode="General">
                  <c:v>1095.734565818726</c:v>
                </c:pt>
                <c:pt idx="529" formatCode="General">
                  <c:v>1095.4198104346344</c:v>
                </c:pt>
                <c:pt idx="530" formatCode="General">
                  <c:v>1093.064221753692</c:v>
                </c:pt>
                <c:pt idx="531" formatCode="General">
                  <c:v>1092.6783925731927</c:v>
                </c:pt>
                <c:pt idx="532" formatCode="General">
                  <c:v>1091.6833594234843</c:v>
                </c:pt>
                <c:pt idx="533" formatCode="General">
                  <c:v>1090.4395679863487</c:v>
                </c:pt>
                <c:pt idx="534" formatCode="General">
                  <c:v>1090.1197359025141</c:v>
                </c:pt>
                <c:pt idx="535" formatCode="General">
                  <c:v>1088.5459589820568</c:v>
                </c:pt>
                <c:pt idx="536" formatCode="General">
                  <c:v>1087.3224743438948</c:v>
                </c:pt>
                <c:pt idx="537" formatCode="General">
                  <c:v>1086.3985149905943</c:v>
                </c:pt>
                <c:pt idx="538" formatCode="General">
                  <c:v>1085.2664109478137</c:v>
                </c:pt>
                <c:pt idx="539" formatCode="General">
                  <c:v>1084.0530797091385</c:v>
                </c:pt>
                <c:pt idx="540" formatCode="General">
                  <c:v>1083.1545038545548</c:v>
                </c:pt>
                <c:pt idx="541" formatCode="General">
                  <c:v>1081.880252218959</c:v>
                </c:pt>
                <c:pt idx="542" formatCode="General">
                  <c:v>1081.3522754456442</c:v>
                </c:pt>
                <c:pt idx="543" formatCode="General">
                  <c:v>1079.8749558203119</c:v>
                </c:pt>
                <c:pt idx="544" formatCode="General">
                  <c:v>1079.1692945559778</c:v>
                </c:pt>
                <c:pt idx="545" formatCode="General">
                  <c:v>1078.1133410093485</c:v>
                </c:pt>
                <c:pt idx="546" formatCode="General">
                  <c:v>1076.3111126004378</c:v>
                </c:pt>
                <c:pt idx="547" formatCode="General">
                  <c:v>1075.7120620307153</c:v>
                </c:pt>
                <c:pt idx="548" formatCode="General">
                  <c:v>1074.5850346876782</c:v>
                </c:pt>
                <c:pt idx="549" formatCode="General">
                  <c:v>1073.6407685354038</c:v>
                </c:pt>
                <c:pt idx="550" formatCode="General">
                  <c:v>1072.5289712915969</c:v>
                </c:pt>
                <c:pt idx="551" formatCode="General">
                  <c:v>1071.1125720631856</c:v>
                </c:pt>
                <c:pt idx="552" formatCode="General">
                  <c:v>1070.9551943711397</c:v>
                </c:pt>
                <c:pt idx="553" formatCode="General">
                  <c:v>1069.3255737535051</c:v>
                </c:pt>
                <c:pt idx="554" formatCode="General">
                  <c:v>1068.0208619194486</c:v>
                </c:pt>
                <c:pt idx="555" formatCode="General">
                  <c:v>1066.7212267851355</c:v>
                </c:pt>
                <c:pt idx="556" formatCode="General">
                  <c:v>1065.7211169356838</c:v>
                </c:pt>
                <c:pt idx="557" formatCode="General">
                  <c:v>1064.7108536867449</c:v>
                </c:pt>
                <c:pt idx="558" formatCode="General">
                  <c:v>1063.5127525473001</c:v>
                </c:pt>
                <c:pt idx="559" formatCode="General">
                  <c:v>1063.091386468597</c:v>
                </c:pt>
                <c:pt idx="560" formatCode="General">
                  <c:v>1061.7866746345405</c:v>
                </c:pt>
                <c:pt idx="561" formatCode="General">
                  <c:v>1061.0759366704633</c:v>
                </c:pt>
                <c:pt idx="562" formatCode="General">
                  <c:v>1059.0097198748952</c:v>
                </c:pt>
                <c:pt idx="563" formatCode="General">
                  <c:v>1058.2126780151796</c:v>
                </c:pt>
                <c:pt idx="564" formatCode="General">
                  <c:v>1057.0602671734255</c:v>
                </c:pt>
                <c:pt idx="565" formatCode="General">
                  <c:v>1056.0753874232039</c:v>
                </c:pt>
                <c:pt idx="566" formatCode="General">
                  <c:v>1054.8112891870946</c:v>
                </c:pt>
                <c:pt idx="567" formatCode="General">
                  <c:v>1053.5878045489326</c:v>
                </c:pt>
                <c:pt idx="568" formatCode="General">
                  <c:v>1052.4049335087182</c:v>
                </c:pt>
                <c:pt idx="569" formatCode="General">
                  <c:v>1051.7906528397655</c:v>
                </c:pt>
                <c:pt idx="570" formatCode="General">
                  <c:v>1049.6330554488161</c:v>
                </c:pt>
                <c:pt idx="571" formatCode="General">
                  <c:v>1048.9832378816595</c:v>
                </c:pt>
                <c:pt idx="572" formatCode="General">
                  <c:v>1047.6988328465766</c:v>
                </c:pt>
                <c:pt idx="573" formatCode="General">
                  <c:v>1046.9068676866048</c:v>
                </c:pt>
                <c:pt idx="574" formatCode="General">
                  <c:v>1045.3026305676872</c:v>
                </c:pt>
                <c:pt idx="575" formatCode="General">
                  <c:v>1044.6121994025832</c:v>
                </c:pt>
                <c:pt idx="576" formatCode="General">
                  <c:v>1044.1502197259329</c:v>
                </c:pt>
                <c:pt idx="577" formatCode="General">
                  <c:v>1041.6372533529448</c:v>
                </c:pt>
                <c:pt idx="578" formatCode="General">
                  <c:v>1041.4341853632084</c:v>
                </c:pt>
                <c:pt idx="579" formatCode="General">
                  <c:v>1040.1751638268427</c:v>
                </c:pt>
                <c:pt idx="580" formatCode="General">
                  <c:v>1039.0125995856015</c:v>
                </c:pt>
                <c:pt idx="581" formatCode="General">
                  <c:v>1038.2409412246031</c:v>
                </c:pt>
                <c:pt idx="582" formatCode="General">
                  <c:v>1036.4336361159492</c:v>
                </c:pt>
                <c:pt idx="583" formatCode="General">
                  <c:v>1035.7838185487926</c:v>
                </c:pt>
                <c:pt idx="584" formatCode="General">
                  <c:v>1034.3978795188414</c:v>
                </c:pt>
                <c:pt idx="585" formatCode="General">
                  <c:v>1033.4180764683633</c:v>
                </c:pt>
                <c:pt idx="586" formatCode="General">
                  <c:v>1031.9255267438004</c:v>
                </c:pt>
                <c:pt idx="587" formatCode="General">
                  <c:v>1029.925307044897</c:v>
                </c:pt>
                <c:pt idx="588" formatCode="General">
                  <c:v>1029.0267311903135</c:v>
                </c:pt>
                <c:pt idx="589" formatCode="General">
                  <c:v>1027.9657009439406</c:v>
                </c:pt>
                <c:pt idx="590" formatCode="General">
                  <c:v>1026.8742104991074</c:v>
                </c:pt>
                <c:pt idx="591" formatCode="General">
                  <c:v>1025.016138393019</c:v>
                </c:pt>
                <c:pt idx="592" formatCode="General">
                  <c:v>1024.8587607009733</c:v>
                </c:pt>
                <c:pt idx="593" formatCode="General">
                  <c:v>1022.8940779002737</c:v>
                </c:pt>
                <c:pt idx="594" formatCode="General">
                  <c:v>1022.4524050225967</c:v>
                </c:pt>
                <c:pt idx="595" formatCode="General">
                  <c:v>1020.9141650003435</c:v>
                </c:pt>
                <c:pt idx="596" formatCode="General">
                  <c:v>1020.3506513288249</c:v>
                </c:pt>
                <c:pt idx="597" formatCode="General">
                  <c:v>1018.3605850294081</c:v>
                </c:pt>
                <c:pt idx="598" formatCode="General">
                  <c:v>1017.035566396378</c:v>
                </c:pt>
                <c:pt idx="599" formatCode="General">
                  <c:v>1015.563323470789</c:v>
                </c:pt>
                <c:pt idx="600" formatCode="General">
                  <c:v>1014.3956825298046</c:v>
                </c:pt>
                <c:pt idx="601" formatCode="General">
                  <c:v>1012.8625192072947</c:v>
                </c:pt>
                <c:pt idx="602" formatCode="General">
                  <c:v>1011.1821315922257</c:v>
                </c:pt>
                <c:pt idx="603" formatCode="General">
                  <c:v>1010.2327887402081</c:v>
                </c:pt>
                <c:pt idx="604" formatCode="General">
                  <c:v>1009.3748264835717</c:v>
                </c:pt>
                <c:pt idx="605" formatCode="General">
                  <c:v>1008.288412738482</c:v>
                </c:pt>
                <c:pt idx="606" formatCode="General">
                  <c:v>1006.4455707316239</c:v>
                </c:pt>
                <c:pt idx="607" formatCode="General">
                  <c:v>1005.2626996914092</c:v>
                </c:pt>
                <c:pt idx="608" formatCode="General">
                  <c:v>1004.1813626460629</c:v>
                </c:pt>
                <c:pt idx="609" formatCode="General">
                  <c:v>1003.4858547812156</c:v>
                </c:pt>
                <c:pt idx="610" formatCode="General">
                  <c:v>1001.6531661738444</c:v>
                </c:pt>
                <c:pt idx="611" formatCode="General">
                  <c:v>1000.2113834467159</c:v>
                </c:pt>
                <c:pt idx="612" formatCode="General">
                  <c:v>998.62237642702848</c:v>
                </c:pt>
                <c:pt idx="613" formatCode="General">
                  <c:v>997.95732876064164</c:v>
                </c:pt>
                <c:pt idx="614" formatCode="General">
                  <c:v>996.47493243556573</c:v>
                </c:pt>
                <c:pt idx="615" formatCode="General">
                  <c:v>995.53066628329145</c:v>
                </c:pt>
                <c:pt idx="616" formatCode="General">
                  <c:v>994.47978943640555</c:v>
                </c:pt>
                <c:pt idx="617" formatCode="General">
                  <c:v>992.4897231369888</c:v>
                </c:pt>
                <c:pt idx="618" formatCode="General">
                  <c:v>990.97178991370902</c:v>
                </c:pt>
                <c:pt idx="619" formatCode="General">
                  <c:v>990.06813735938181</c:v>
                </c:pt>
                <c:pt idx="620" formatCode="General">
                  <c:v>988.68727502917432</c:v>
                </c:pt>
                <c:pt idx="621" formatCode="General">
                  <c:v>987.12872820794735</c:v>
                </c:pt>
                <c:pt idx="622" formatCode="General">
                  <c:v>985.40772699493107</c:v>
                </c:pt>
                <c:pt idx="623" formatCode="General">
                  <c:v>984.06240156292756</c:v>
                </c:pt>
                <c:pt idx="624" formatCode="General">
                  <c:v>982.58000523785165</c:v>
                </c:pt>
                <c:pt idx="625" formatCode="General">
                  <c:v>982.50893144144379</c:v>
                </c:pt>
                <c:pt idx="626" formatCode="General">
                  <c:v>979.87920097435733</c:v>
                </c:pt>
                <c:pt idx="627" formatCode="General">
                  <c:v>978.85878432593188</c:v>
                </c:pt>
                <c:pt idx="628" formatCode="General">
                  <c:v>978.25973375620947</c:v>
                </c:pt>
                <c:pt idx="629" formatCode="General">
                  <c:v>975.33047800426164</c:v>
                </c:pt>
                <c:pt idx="630" formatCode="General">
                  <c:v>974.69081383659181</c:v>
                </c:pt>
                <c:pt idx="631" formatCode="General">
                  <c:v>973.10688351664771</c:v>
                </c:pt>
                <c:pt idx="632" formatCode="General">
                  <c:v>972.19307756283388</c:v>
                </c:pt>
                <c:pt idx="633" formatCode="General">
                  <c:v>971.39095900337509</c:v>
                </c:pt>
                <c:pt idx="634" formatCode="General">
                  <c:v>969.31966550806362</c:v>
                </c:pt>
                <c:pt idx="635" formatCode="General">
                  <c:v>967.50728369966612</c:v>
                </c:pt>
                <c:pt idx="636" formatCode="General">
                  <c:v>965.9182766799787</c:v>
                </c:pt>
                <c:pt idx="637" formatCode="General">
                  <c:v>965.58321449691368</c:v>
                </c:pt>
                <c:pt idx="638" formatCode="General">
                  <c:v>963.46623070391149</c:v>
                </c:pt>
                <c:pt idx="639" formatCode="General">
                  <c:v>961.40001390834345</c:v>
                </c:pt>
                <c:pt idx="640" formatCode="General">
                  <c:v>960.34913706145744</c:v>
                </c:pt>
                <c:pt idx="641" formatCode="General">
                  <c:v>958.81597373894772</c:v>
                </c:pt>
                <c:pt idx="642" formatCode="General">
                  <c:v>957.40465121027944</c:v>
                </c:pt>
                <c:pt idx="643" formatCode="General">
                  <c:v>956.02378888007195</c:v>
                </c:pt>
                <c:pt idx="644" formatCode="General">
                  <c:v>954.36370806397667</c:v>
                </c:pt>
                <c:pt idx="645" formatCode="General">
                  <c:v>951.92181548739643</c:v>
                </c:pt>
                <c:pt idx="646" formatCode="General">
                  <c:v>950.70848424872122</c:v>
                </c:pt>
                <c:pt idx="647" formatCode="General">
                  <c:v>949.47484621107242</c:v>
                </c:pt>
                <c:pt idx="648" formatCode="General">
                  <c:v>948.22090137445014</c:v>
                </c:pt>
                <c:pt idx="649" formatCode="General">
                  <c:v>946.23083507503327</c:v>
                </c:pt>
                <c:pt idx="650" formatCode="General">
                  <c:v>944.95658343943728</c:v>
                </c:pt>
                <c:pt idx="651" formatCode="General">
                  <c:v>942.71775885259319</c:v>
                </c:pt>
                <c:pt idx="652" formatCode="General">
                  <c:v>942.1237849826141</c:v>
                </c:pt>
                <c:pt idx="653" formatCode="General">
                  <c:v>940.42816726831518</c:v>
                </c:pt>
                <c:pt idx="654" formatCode="General">
                  <c:v>937.10292893638143</c:v>
                </c:pt>
                <c:pt idx="655" formatCode="General">
                  <c:v>935.11286263696434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577-46D7-9001-FC7611968F72}"/>
            </c:ext>
          </c:extLst>
        </c:ser>
        <c:ser>
          <c:idx val="1"/>
          <c:order val="1"/>
          <c:tx>
            <c:strRef>
              <c:f>'46NTBN'!$B$2</c:f>
              <c:strCache>
                <c:ptCount val="1"/>
                <c:pt idx="0">
                  <c:v>AWA_5_02_Rz</c:v>
                </c:pt>
              </c:strCache>
            </c:strRef>
          </c:tx>
          <c:spPr>
            <a:ln w="28575" cap="rnd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'46NTBN'!$H$22:$H$657</c:f>
              <c:numCache>
                <c:formatCode>0.000</c:formatCode>
                <c:ptCount val="636"/>
                <c:pt idx="0">
                  <c:v>4.4812432381395632E-5</c:v>
                </c:pt>
                <c:pt idx="1">
                  <c:v>4.6993256381395628E-5</c:v>
                </c:pt>
                <c:pt idx="2">
                  <c:v>4.3522700381395628E-5</c:v>
                </c:pt>
                <c:pt idx="3">
                  <c:v>4.3913520381395633E-5</c:v>
                </c:pt>
                <c:pt idx="4">
                  <c:v>4.1021392381395631E-5</c:v>
                </c:pt>
                <c:pt idx="5">
                  <c:v>6.4901032381395628E-5</c:v>
                </c:pt>
                <c:pt idx="6">
                  <c:v>1.0312923238139562E-4</c:v>
                </c:pt>
                <c:pt idx="7">
                  <c:v>1.2785843238139564E-4</c:v>
                </c:pt>
                <c:pt idx="8">
                  <c:v>1.5867643238139564E-4</c:v>
                </c:pt>
                <c:pt idx="9">
                  <c:v>1.9725923238139562E-4</c:v>
                </c:pt>
                <c:pt idx="10">
                  <c:v>2.2269163238139561E-4</c:v>
                </c:pt>
                <c:pt idx="11">
                  <c:v>2.5475523238139566E-4</c:v>
                </c:pt>
                <c:pt idx="12">
                  <c:v>2.9461203238139561E-4</c:v>
                </c:pt>
                <c:pt idx="13">
                  <c:v>3.339060323813956E-4</c:v>
                </c:pt>
                <c:pt idx="14">
                  <c:v>3.6718363238139566E-4</c:v>
                </c:pt>
                <c:pt idx="15">
                  <c:v>4.0314283238139558E-4</c:v>
                </c:pt>
                <c:pt idx="16">
                  <c:v>4.4655643238139558E-4</c:v>
                </c:pt>
                <c:pt idx="17">
                  <c:v>4.813004323813956E-4</c:v>
                </c:pt>
                <c:pt idx="18">
                  <c:v>5.1888843238139567E-4</c:v>
                </c:pt>
                <c:pt idx="19">
                  <c:v>5.6447243238139555E-4</c:v>
                </c:pt>
                <c:pt idx="20">
                  <c:v>6.0310043238139552E-4</c:v>
                </c:pt>
                <c:pt idx="21">
                  <c:v>6.444964323813956E-4</c:v>
                </c:pt>
                <c:pt idx="22">
                  <c:v>6.8557243238139551E-4</c:v>
                </c:pt>
                <c:pt idx="23">
                  <c:v>7.2872843238139555E-4</c:v>
                </c:pt>
                <c:pt idx="24">
                  <c:v>7.7123643238139557E-4</c:v>
                </c:pt>
                <c:pt idx="25">
                  <c:v>8.2085243238139561E-4</c:v>
                </c:pt>
                <c:pt idx="26">
                  <c:v>8.6608043238139564E-4</c:v>
                </c:pt>
                <c:pt idx="27">
                  <c:v>9.1648043238139567E-4</c:v>
                </c:pt>
                <c:pt idx="28">
                  <c:v>9.6058443238139556E-4</c:v>
                </c:pt>
                <c:pt idx="29">
                  <c:v>1.0117484323813957E-3</c:v>
                </c:pt>
                <c:pt idx="30">
                  <c:v>1.0518524323813957E-3</c:v>
                </c:pt>
                <c:pt idx="31">
                  <c:v>1.1052964323813956E-3</c:v>
                </c:pt>
                <c:pt idx="32">
                  <c:v>1.1528524323813957E-3</c:v>
                </c:pt>
                <c:pt idx="33">
                  <c:v>1.1947044323813957E-3</c:v>
                </c:pt>
                <c:pt idx="34">
                  <c:v>1.2442684323813956E-3</c:v>
                </c:pt>
                <c:pt idx="35">
                  <c:v>1.3015404323813956E-3</c:v>
                </c:pt>
                <c:pt idx="36">
                  <c:v>1.3467644323813957E-3</c:v>
                </c:pt>
                <c:pt idx="37">
                  <c:v>1.3943324323813955E-3</c:v>
                </c:pt>
                <c:pt idx="38">
                  <c:v>1.4434924323813954E-3</c:v>
                </c:pt>
                <c:pt idx="39">
                  <c:v>1.5006764323813957E-3</c:v>
                </c:pt>
                <c:pt idx="40">
                  <c:v>1.5441764323813956E-3</c:v>
                </c:pt>
                <c:pt idx="41">
                  <c:v>1.5979884323813955E-3</c:v>
                </c:pt>
                <c:pt idx="42">
                  <c:v>1.6477284323813957E-3</c:v>
                </c:pt>
                <c:pt idx="43">
                  <c:v>1.6914004323813955E-3</c:v>
                </c:pt>
                <c:pt idx="44">
                  <c:v>1.7441204323813955E-3</c:v>
                </c:pt>
                <c:pt idx="45">
                  <c:v>1.8043124323813956E-3</c:v>
                </c:pt>
                <c:pt idx="46">
                  <c:v>1.8523764323813956E-3</c:v>
                </c:pt>
                <c:pt idx="47">
                  <c:v>1.9067964323813955E-3</c:v>
                </c:pt>
                <c:pt idx="48">
                  <c:v>1.9591484323813958E-3</c:v>
                </c:pt>
                <c:pt idx="49">
                  <c:v>2.0109044323813959E-3</c:v>
                </c:pt>
                <c:pt idx="50">
                  <c:v>2.0631924323813956E-3</c:v>
                </c:pt>
                <c:pt idx="51">
                  <c:v>2.1085124323813958E-3</c:v>
                </c:pt>
                <c:pt idx="52">
                  <c:v>2.1578404323813957E-3</c:v>
                </c:pt>
                <c:pt idx="53">
                  <c:v>2.2111164323813954E-3</c:v>
                </c:pt>
                <c:pt idx="54">
                  <c:v>2.2634684323813957E-3</c:v>
                </c:pt>
                <c:pt idx="55">
                  <c:v>2.3074524323813956E-3</c:v>
                </c:pt>
                <c:pt idx="56">
                  <c:v>2.3640924323813954E-3</c:v>
                </c:pt>
                <c:pt idx="57">
                  <c:v>2.4246444323813955E-3</c:v>
                </c:pt>
                <c:pt idx="58">
                  <c:v>2.4601604323813957E-3</c:v>
                </c:pt>
                <c:pt idx="59">
                  <c:v>2.5016604323813956E-3</c:v>
                </c:pt>
                <c:pt idx="60">
                  <c:v>2.5571764323813963E-3</c:v>
                </c:pt>
                <c:pt idx="61">
                  <c:v>2.6078844323813959E-3</c:v>
                </c:pt>
                <c:pt idx="62">
                  <c:v>2.6574564323813958E-3</c:v>
                </c:pt>
                <c:pt idx="63">
                  <c:v>2.7099644323813959E-3</c:v>
                </c:pt>
                <c:pt idx="64">
                  <c:v>2.7564684323813961E-3</c:v>
                </c:pt>
                <c:pt idx="65">
                  <c:v>2.806568432381396E-3</c:v>
                </c:pt>
                <c:pt idx="66">
                  <c:v>2.863912432381396E-3</c:v>
                </c:pt>
                <c:pt idx="67">
                  <c:v>2.9179324323813961E-3</c:v>
                </c:pt>
                <c:pt idx="68">
                  <c:v>2.9586364323813956E-3</c:v>
                </c:pt>
                <c:pt idx="69">
                  <c:v>3.0108364323813957E-3</c:v>
                </c:pt>
                <c:pt idx="70">
                  <c:v>3.063024432381396E-3</c:v>
                </c:pt>
                <c:pt idx="71">
                  <c:v>3.1076764323813961E-3</c:v>
                </c:pt>
                <c:pt idx="72">
                  <c:v>3.1628524323813962E-3</c:v>
                </c:pt>
                <c:pt idx="73">
                  <c:v>3.2096524323813958E-3</c:v>
                </c:pt>
                <c:pt idx="74">
                  <c:v>3.2657524323813957E-3</c:v>
                </c:pt>
                <c:pt idx="75">
                  <c:v>3.315048432381396E-3</c:v>
                </c:pt>
                <c:pt idx="76">
                  <c:v>3.3578444323813959E-3</c:v>
                </c:pt>
                <c:pt idx="77">
                  <c:v>3.4133284323813956E-3</c:v>
                </c:pt>
                <c:pt idx="78">
                  <c:v>3.4639604323813962E-3</c:v>
                </c:pt>
                <c:pt idx="79">
                  <c:v>3.506560432381396E-3</c:v>
                </c:pt>
                <c:pt idx="80">
                  <c:v>3.556140432381396E-3</c:v>
                </c:pt>
                <c:pt idx="81">
                  <c:v>3.6049844323813958E-3</c:v>
                </c:pt>
                <c:pt idx="82">
                  <c:v>3.656916432381396E-3</c:v>
                </c:pt>
                <c:pt idx="83">
                  <c:v>3.700028432381396E-3</c:v>
                </c:pt>
                <c:pt idx="84">
                  <c:v>3.7541844323813961E-3</c:v>
                </c:pt>
                <c:pt idx="85">
                  <c:v>3.8145284323813961E-3</c:v>
                </c:pt>
                <c:pt idx="86">
                  <c:v>3.859364432381396E-3</c:v>
                </c:pt>
                <c:pt idx="87">
                  <c:v>3.9084764323813956E-3</c:v>
                </c:pt>
                <c:pt idx="88">
                  <c:v>3.9545444323813963E-3</c:v>
                </c:pt>
                <c:pt idx="89">
                  <c:v>4.001464432381396E-3</c:v>
                </c:pt>
                <c:pt idx="90">
                  <c:v>4.0512524323813963E-3</c:v>
                </c:pt>
                <c:pt idx="91">
                  <c:v>4.0987324323813953E-3</c:v>
                </c:pt>
                <c:pt idx="92">
                  <c:v>4.1466124323813955E-3</c:v>
                </c:pt>
                <c:pt idx="93">
                  <c:v>4.1984124323813958E-3</c:v>
                </c:pt>
                <c:pt idx="94">
                  <c:v>4.2446124323813963E-3</c:v>
                </c:pt>
                <c:pt idx="95">
                  <c:v>4.2904524323813956E-3</c:v>
                </c:pt>
                <c:pt idx="96">
                  <c:v>4.332732432381396E-3</c:v>
                </c:pt>
                <c:pt idx="97">
                  <c:v>4.3951724323813956E-3</c:v>
                </c:pt>
                <c:pt idx="98">
                  <c:v>4.4435324323813955E-3</c:v>
                </c:pt>
                <c:pt idx="99">
                  <c:v>4.4968124323813956E-3</c:v>
                </c:pt>
                <c:pt idx="100">
                  <c:v>4.5406124323813957E-3</c:v>
                </c:pt>
                <c:pt idx="101">
                  <c:v>4.6000924323813955E-3</c:v>
                </c:pt>
                <c:pt idx="102">
                  <c:v>4.642212432381396E-3</c:v>
                </c:pt>
                <c:pt idx="103">
                  <c:v>4.6962124323813963E-3</c:v>
                </c:pt>
                <c:pt idx="104">
                  <c:v>4.7575724323813953E-3</c:v>
                </c:pt>
                <c:pt idx="105">
                  <c:v>4.8058924323813954E-3</c:v>
                </c:pt>
                <c:pt idx="106">
                  <c:v>4.8781724323813955E-3</c:v>
                </c:pt>
                <c:pt idx="107">
                  <c:v>4.9393724323813955E-3</c:v>
                </c:pt>
                <c:pt idx="108">
                  <c:v>5.0321724323813951E-3</c:v>
                </c:pt>
                <c:pt idx="109">
                  <c:v>5.1166924323813954E-3</c:v>
                </c:pt>
                <c:pt idx="110">
                  <c:v>5.2058524323813958E-3</c:v>
                </c:pt>
                <c:pt idx="111">
                  <c:v>5.3324924323813958E-3</c:v>
                </c:pt>
                <c:pt idx="112">
                  <c:v>5.4462924323813956E-3</c:v>
                </c:pt>
                <c:pt idx="113">
                  <c:v>5.586572432381396E-3</c:v>
                </c:pt>
                <c:pt idx="114">
                  <c:v>5.7212924323813965E-3</c:v>
                </c:pt>
                <c:pt idx="115">
                  <c:v>5.8743724323813964E-3</c:v>
                </c:pt>
                <c:pt idx="116">
                  <c:v>6.0180924323813955E-3</c:v>
                </c:pt>
                <c:pt idx="117">
                  <c:v>6.1702924323813954E-3</c:v>
                </c:pt>
                <c:pt idx="118">
                  <c:v>6.3275724323813955E-3</c:v>
                </c:pt>
                <c:pt idx="119">
                  <c:v>6.4754524323813959E-3</c:v>
                </c:pt>
                <c:pt idx="120">
                  <c:v>6.6516524323813964E-3</c:v>
                </c:pt>
                <c:pt idx="121">
                  <c:v>6.7909324323813958E-3</c:v>
                </c:pt>
                <c:pt idx="122">
                  <c:v>6.9564124323813958E-3</c:v>
                </c:pt>
                <c:pt idx="123">
                  <c:v>7.1348924323813958E-3</c:v>
                </c:pt>
                <c:pt idx="124">
                  <c:v>7.2905324323813961E-3</c:v>
                </c:pt>
                <c:pt idx="125">
                  <c:v>7.4588924323813954E-3</c:v>
                </c:pt>
                <c:pt idx="126">
                  <c:v>7.6188924323813958E-3</c:v>
                </c:pt>
                <c:pt idx="127">
                  <c:v>7.8052924323813956E-3</c:v>
                </c:pt>
                <c:pt idx="128">
                  <c:v>7.9622124323813961E-3</c:v>
                </c:pt>
                <c:pt idx="129">
                  <c:v>8.133852432381395E-3</c:v>
                </c:pt>
                <c:pt idx="130">
                  <c:v>8.3206924323813956E-3</c:v>
                </c:pt>
                <c:pt idx="131">
                  <c:v>8.4764924323813967E-3</c:v>
                </c:pt>
                <c:pt idx="132">
                  <c:v>8.6676924323813957E-3</c:v>
                </c:pt>
                <c:pt idx="133">
                  <c:v>8.841452432381396E-3</c:v>
                </c:pt>
                <c:pt idx="134">
                  <c:v>9.0144524323813955E-3</c:v>
                </c:pt>
                <c:pt idx="135">
                  <c:v>9.2198524323813952E-3</c:v>
                </c:pt>
                <c:pt idx="136">
                  <c:v>9.3874924323813953E-3</c:v>
                </c:pt>
                <c:pt idx="137">
                  <c:v>9.5852924323813968E-3</c:v>
                </c:pt>
                <c:pt idx="138">
                  <c:v>9.7604124323813959E-3</c:v>
                </c:pt>
                <c:pt idx="139">
                  <c:v>9.9620524323813971E-3</c:v>
                </c:pt>
                <c:pt idx="140">
                  <c:v>1.0148292432381396E-2</c:v>
                </c:pt>
                <c:pt idx="141">
                  <c:v>1.0330932432381397E-2</c:v>
                </c:pt>
                <c:pt idx="142">
                  <c:v>1.0542452432381395E-2</c:v>
                </c:pt>
                <c:pt idx="143">
                  <c:v>1.0727332432381395E-2</c:v>
                </c:pt>
                <c:pt idx="144">
                  <c:v>1.0912212432381396E-2</c:v>
                </c:pt>
                <c:pt idx="145">
                  <c:v>1.1133532432381396E-2</c:v>
                </c:pt>
                <c:pt idx="146">
                  <c:v>1.1312252432381396E-2</c:v>
                </c:pt>
                <c:pt idx="147">
                  <c:v>1.1520212432381396E-2</c:v>
                </c:pt>
                <c:pt idx="148">
                  <c:v>1.1686332432381397E-2</c:v>
                </c:pt>
                <c:pt idx="149">
                  <c:v>1.1909492432381397E-2</c:v>
                </c:pt>
                <c:pt idx="150">
                  <c:v>1.2095492432381396E-2</c:v>
                </c:pt>
                <c:pt idx="151">
                  <c:v>1.2288572432381396E-2</c:v>
                </c:pt>
                <c:pt idx="152">
                  <c:v>1.2479212432381396E-2</c:v>
                </c:pt>
                <c:pt idx="153">
                  <c:v>1.2688772432381397E-2</c:v>
                </c:pt>
                <c:pt idx="154">
                  <c:v>1.2871692432381397E-2</c:v>
                </c:pt>
                <c:pt idx="155">
                  <c:v>1.3078692432381396E-2</c:v>
                </c:pt>
                <c:pt idx="156">
                  <c:v>1.3276972432381396E-2</c:v>
                </c:pt>
                <c:pt idx="157">
                  <c:v>1.3472132432381396E-2</c:v>
                </c:pt>
                <c:pt idx="158">
                  <c:v>1.3691172432381396E-2</c:v>
                </c:pt>
                <c:pt idx="159">
                  <c:v>1.3888372432381396E-2</c:v>
                </c:pt>
                <c:pt idx="160">
                  <c:v>1.4084052432381396E-2</c:v>
                </c:pt>
                <c:pt idx="161">
                  <c:v>1.4283052432381396E-2</c:v>
                </c:pt>
                <c:pt idx="162">
                  <c:v>1.4487932432381397E-2</c:v>
                </c:pt>
                <c:pt idx="163">
                  <c:v>1.4681852432381395E-2</c:v>
                </c:pt>
                <c:pt idx="164">
                  <c:v>1.4873732432381397E-2</c:v>
                </c:pt>
                <c:pt idx="165">
                  <c:v>1.5097892432381396E-2</c:v>
                </c:pt>
                <c:pt idx="166">
                  <c:v>1.5271532432381395E-2</c:v>
                </c:pt>
                <c:pt idx="167">
                  <c:v>1.5485292432381398E-2</c:v>
                </c:pt>
                <c:pt idx="168">
                  <c:v>1.5681572432381396E-2</c:v>
                </c:pt>
                <c:pt idx="169">
                  <c:v>1.5876932432381398E-2</c:v>
                </c:pt>
                <c:pt idx="170">
                  <c:v>1.6087132432381399E-2</c:v>
                </c:pt>
                <c:pt idx="171">
                  <c:v>1.6288612432381396E-2</c:v>
                </c:pt>
                <c:pt idx="172">
                  <c:v>1.6514772432381395E-2</c:v>
                </c:pt>
                <c:pt idx="173">
                  <c:v>1.6730452432381394E-2</c:v>
                </c:pt>
                <c:pt idx="174">
                  <c:v>1.6912692432381395E-2</c:v>
                </c:pt>
                <c:pt idx="175">
                  <c:v>1.7116932432381396E-2</c:v>
                </c:pt>
                <c:pt idx="176">
                  <c:v>1.7306612432381397E-2</c:v>
                </c:pt>
                <c:pt idx="177">
                  <c:v>1.7525852432381396E-2</c:v>
                </c:pt>
                <c:pt idx="178">
                  <c:v>1.7729212432381396E-2</c:v>
                </c:pt>
                <c:pt idx="179">
                  <c:v>1.7931252432381396E-2</c:v>
                </c:pt>
                <c:pt idx="180">
                  <c:v>1.8132372432381395E-2</c:v>
                </c:pt>
                <c:pt idx="181">
                  <c:v>1.8335812432381395E-2</c:v>
                </c:pt>
                <c:pt idx="182">
                  <c:v>1.8539012432381395E-2</c:v>
                </c:pt>
                <c:pt idx="183">
                  <c:v>1.8727372432381394E-2</c:v>
                </c:pt>
                <c:pt idx="184">
                  <c:v>1.8939612432381396E-2</c:v>
                </c:pt>
                <c:pt idx="185">
                  <c:v>1.9133772432381395E-2</c:v>
                </c:pt>
                <c:pt idx="186">
                  <c:v>1.9346692432381397E-2</c:v>
                </c:pt>
                <c:pt idx="187">
                  <c:v>1.9541932432381396E-2</c:v>
                </c:pt>
                <c:pt idx="188">
                  <c:v>1.9739332432381396E-2</c:v>
                </c:pt>
                <c:pt idx="189">
                  <c:v>1.9952252432381398E-2</c:v>
                </c:pt>
                <c:pt idx="190">
                  <c:v>2.0145172432381394E-2</c:v>
                </c:pt>
                <c:pt idx="191">
                  <c:v>2.0341772432381396E-2</c:v>
                </c:pt>
                <c:pt idx="192">
                  <c:v>2.0567932432381399E-2</c:v>
                </c:pt>
                <c:pt idx="193">
                  <c:v>2.0764092432381399E-2</c:v>
                </c:pt>
                <c:pt idx="194">
                  <c:v>2.0944052432381396E-2</c:v>
                </c:pt>
                <c:pt idx="195">
                  <c:v>2.1147732432381394E-2</c:v>
                </c:pt>
                <c:pt idx="196">
                  <c:v>2.1378132432381392E-2</c:v>
                </c:pt>
                <c:pt idx="197">
                  <c:v>2.1574932432381396E-2</c:v>
                </c:pt>
                <c:pt idx="198">
                  <c:v>2.1781132432381396E-2</c:v>
                </c:pt>
                <c:pt idx="199">
                  <c:v>2.1965252432381396E-2</c:v>
                </c:pt>
                <c:pt idx="200">
                  <c:v>2.2179212432381395E-2</c:v>
                </c:pt>
                <c:pt idx="201">
                  <c:v>2.2378132432381393E-2</c:v>
                </c:pt>
                <c:pt idx="202">
                  <c:v>2.2595732432381395E-2</c:v>
                </c:pt>
                <c:pt idx="203">
                  <c:v>2.2789052432381395E-2</c:v>
                </c:pt>
                <c:pt idx="204">
                  <c:v>2.2989092432381394E-2</c:v>
                </c:pt>
                <c:pt idx="205">
                  <c:v>2.3181092432381395E-2</c:v>
                </c:pt>
                <c:pt idx="206">
                  <c:v>2.3400292432381398E-2</c:v>
                </c:pt>
                <c:pt idx="207">
                  <c:v>2.3601572432381396E-2</c:v>
                </c:pt>
                <c:pt idx="208">
                  <c:v>2.3812452432381396E-2</c:v>
                </c:pt>
                <c:pt idx="209">
                  <c:v>2.4002732432381397E-2</c:v>
                </c:pt>
                <c:pt idx="210">
                  <c:v>2.4196852432381396E-2</c:v>
                </c:pt>
                <c:pt idx="211">
                  <c:v>2.4404092432381397E-2</c:v>
                </c:pt>
                <c:pt idx="212">
                  <c:v>2.4580132432381396E-2</c:v>
                </c:pt>
                <c:pt idx="213">
                  <c:v>2.4807972432381399E-2</c:v>
                </c:pt>
                <c:pt idx="214">
                  <c:v>2.5002212432381397E-2</c:v>
                </c:pt>
                <c:pt idx="215">
                  <c:v>2.5224292432381397E-2</c:v>
                </c:pt>
                <c:pt idx="216">
                  <c:v>2.5427012432381393E-2</c:v>
                </c:pt>
                <c:pt idx="217">
                  <c:v>2.5621772432381396E-2</c:v>
                </c:pt>
                <c:pt idx="218">
                  <c:v>2.5838732432381394E-2</c:v>
                </c:pt>
                <c:pt idx="219">
                  <c:v>2.6039932432381393E-2</c:v>
                </c:pt>
                <c:pt idx="220">
                  <c:v>2.6261692432381394E-2</c:v>
                </c:pt>
                <c:pt idx="221">
                  <c:v>2.6464092432381396E-2</c:v>
                </c:pt>
                <c:pt idx="222">
                  <c:v>2.6643532432381396E-2</c:v>
                </c:pt>
                <c:pt idx="223">
                  <c:v>2.6854652432381398E-2</c:v>
                </c:pt>
                <c:pt idx="224">
                  <c:v>2.7051532432381394E-2</c:v>
                </c:pt>
                <c:pt idx="225">
                  <c:v>2.7251492432381393E-2</c:v>
                </c:pt>
                <c:pt idx="226">
                  <c:v>2.7460532432381397E-2</c:v>
                </c:pt>
                <c:pt idx="227">
                  <c:v>2.7676572432381398E-2</c:v>
                </c:pt>
                <c:pt idx="228">
                  <c:v>2.7877092432381394E-2</c:v>
                </c:pt>
                <c:pt idx="229">
                  <c:v>2.8069972432381393E-2</c:v>
                </c:pt>
                <c:pt idx="230">
                  <c:v>2.8279412432381395E-2</c:v>
                </c:pt>
                <c:pt idx="231">
                  <c:v>2.8484012432381394E-2</c:v>
                </c:pt>
                <c:pt idx="232">
                  <c:v>2.8674332432381395E-2</c:v>
                </c:pt>
                <c:pt idx="233">
                  <c:v>2.8878452432381393E-2</c:v>
                </c:pt>
                <c:pt idx="234">
                  <c:v>2.9096212432381394E-2</c:v>
                </c:pt>
                <c:pt idx="235">
                  <c:v>2.9290772432381398E-2</c:v>
                </c:pt>
                <c:pt idx="236">
                  <c:v>2.9502572432381396E-2</c:v>
                </c:pt>
                <c:pt idx="237">
                  <c:v>2.9739892432381395E-2</c:v>
                </c:pt>
                <c:pt idx="238">
                  <c:v>2.9939452432381396E-2</c:v>
                </c:pt>
                <c:pt idx="239">
                  <c:v>3.0161652432381395E-2</c:v>
                </c:pt>
                <c:pt idx="240">
                  <c:v>3.0393012432381395E-2</c:v>
                </c:pt>
                <c:pt idx="241">
                  <c:v>3.0595812432381395E-2</c:v>
                </c:pt>
                <c:pt idx="242">
                  <c:v>3.0798532432381398E-2</c:v>
                </c:pt>
                <c:pt idx="243">
                  <c:v>3.1009852432381396E-2</c:v>
                </c:pt>
                <c:pt idx="244">
                  <c:v>3.1212972432381397E-2</c:v>
                </c:pt>
                <c:pt idx="245">
                  <c:v>3.1418492432381394E-2</c:v>
                </c:pt>
                <c:pt idx="246">
                  <c:v>3.1620852432381399E-2</c:v>
                </c:pt>
                <c:pt idx="247">
                  <c:v>3.1833052432381395E-2</c:v>
                </c:pt>
                <c:pt idx="248">
                  <c:v>3.2051332432381396E-2</c:v>
                </c:pt>
                <c:pt idx="249">
                  <c:v>3.2264652432381392E-2</c:v>
                </c:pt>
                <c:pt idx="250">
                  <c:v>3.2464772432381397E-2</c:v>
                </c:pt>
                <c:pt idx="251">
                  <c:v>3.2678212432381393E-2</c:v>
                </c:pt>
                <c:pt idx="252">
                  <c:v>3.2872652432381397E-2</c:v>
                </c:pt>
                <c:pt idx="253">
                  <c:v>3.3073092432381393E-2</c:v>
                </c:pt>
                <c:pt idx="254">
                  <c:v>3.3276372432381393E-2</c:v>
                </c:pt>
                <c:pt idx="255">
                  <c:v>3.3485732432381392E-2</c:v>
                </c:pt>
                <c:pt idx="256">
                  <c:v>3.3713372432381393E-2</c:v>
                </c:pt>
                <c:pt idx="257">
                  <c:v>3.3932612432381395E-2</c:v>
                </c:pt>
                <c:pt idx="258">
                  <c:v>3.4133172432381398E-2</c:v>
                </c:pt>
                <c:pt idx="259">
                  <c:v>3.4338612432381399E-2</c:v>
                </c:pt>
                <c:pt idx="260">
                  <c:v>3.4541412432381395E-2</c:v>
                </c:pt>
                <c:pt idx="261">
                  <c:v>3.4767932432381396E-2</c:v>
                </c:pt>
                <c:pt idx="262">
                  <c:v>3.4971732432381393E-2</c:v>
                </c:pt>
                <c:pt idx="263">
                  <c:v>3.5181172432381398E-2</c:v>
                </c:pt>
                <c:pt idx="264">
                  <c:v>3.5387932432381392E-2</c:v>
                </c:pt>
                <c:pt idx="265">
                  <c:v>3.5600412432381393E-2</c:v>
                </c:pt>
                <c:pt idx="266">
                  <c:v>3.5822452432381399E-2</c:v>
                </c:pt>
                <c:pt idx="267">
                  <c:v>3.6052932432381397E-2</c:v>
                </c:pt>
                <c:pt idx="268">
                  <c:v>3.6261012432381397E-2</c:v>
                </c:pt>
                <c:pt idx="269">
                  <c:v>3.6460652432381398E-2</c:v>
                </c:pt>
                <c:pt idx="270">
                  <c:v>3.6660692432381396E-2</c:v>
                </c:pt>
                <c:pt idx="271">
                  <c:v>3.6880092432381398E-2</c:v>
                </c:pt>
                <c:pt idx="272">
                  <c:v>3.7088092432381398E-2</c:v>
                </c:pt>
                <c:pt idx="273">
                  <c:v>3.7314692432381398E-2</c:v>
                </c:pt>
                <c:pt idx="274">
                  <c:v>3.7542012432381394E-2</c:v>
                </c:pt>
                <c:pt idx="275">
                  <c:v>3.7765092432381395E-2</c:v>
                </c:pt>
                <c:pt idx="276">
                  <c:v>3.7985372432381398E-2</c:v>
                </c:pt>
                <c:pt idx="277">
                  <c:v>3.8188492432381399E-2</c:v>
                </c:pt>
                <c:pt idx="278">
                  <c:v>3.8424012432381395E-2</c:v>
                </c:pt>
                <c:pt idx="279">
                  <c:v>3.8602452432381397E-2</c:v>
                </c:pt>
                <c:pt idx="280">
                  <c:v>3.8848092432381395E-2</c:v>
                </c:pt>
                <c:pt idx="281">
                  <c:v>3.9046332432381398E-2</c:v>
                </c:pt>
                <c:pt idx="282">
                  <c:v>3.9265932432381391E-2</c:v>
                </c:pt>
                <c:pt idx="283">
                  <c:v>3.9470532432381397E-2</c:v>
                </c:pt>
                <c:pt idx="284">
                  <c:v>3.9686612432381391E-2</c:v>
                </c:pt>
                <c:pt idx="285">
                  <c:v>3.9889692432381392E-2</c:v>
                </c:pt>
                <c:pt idx="286">
                  <c:v>4.0121612432381389E-2</c:v>
                </c:pt>
                <c:pt idx="287">
                  <c:v>4.0329212432381391E-2</c:v>
                </c:pt>
                <c:pt idx="288">
                  <c:v>4.057241243238139E-2</c:v>
                </c:pt>
                <c:pt idx="289">
                  <c:v>4.0778812432381392E-2</c:v>
                </c:pt>
                <c:pt idx="290">
                  <c:v>4.0999612432381392E-2</c:v>
                </c:pt>
                <c:pt idx="291">
                  <c:v>4.1229612432381393E-2</c:v>
                </c:pt>
                <c:pt idx="292">
                  <c:v>4.146041243238139E-2</c:v>
                </c:pt>
                <c:pt idx="293">
                  <c:v>4.1647212432381391E-2</c:v>
                </c:pt>
                <c:pt idx="294">
                  <c:v>4.1873212432381388E-2</c:v>
                </c:pt>
                <c:pt idx="295">
                  <c:v>4.2092012432381393E-2</c:v>
                </c:pt>
                <c:pt idx="296">
                  <c:v>4.230041243238139E-2</c:v>
                </c:pt>
                <c:pt idx="297">
                  <c:v>4.2538012432381395E-2</c:v>
                </c:pt>
                <c:pt idx="298">
                  <c:v>4.2769212432381389E-2</c:v>
                </c:pt>
                <c:pt idx="299">
                  <c:v>4.3001212432381392E-2</c:v>
                </c:pt>
                <c:pt idx="300">
                  <c:v>4.3196012432381393E-2</c:v>
                </c:pt>
                <c:pt idx="301">
                  <c:v>4.3430412432381396E-2</c:v>
                </c:pt>
                <c:pt idx="302">
                  <c:v>4.3642812432381391E-2</c:v>
                </c:pt>
                <c:pt idx="303">
                  <c:v>4.3844412432381387E-2</c:v>
                </c:pt>
                <c:pt idx="304">
                  <c:v>4.4050812432381389E-2</c:v>
                </c:pt>
                <c:pt idx="305">
                  <c:v>4.4280812432381397E-2</c:v>
                </c:pt>
                <c:pt idx="306">
                  <c:v>4.4518012432381397E-2</c:v>
                </c:pt>
                <c:pt idx="307">
                  <c:v>4.4727612432381395E-2</c:v>
                </c:pt>
                <c:pt idx="308">
                  <c:v>4.4947212432381395E-2</c:v>
                </c:pt>
                <c:pt idx="309">
                  <c:v>4.515721243238139E-2</c:v>
                </c:pt>
                <c:pt idx="310">
                  <c:v>4.5368012432381394E-2</c:v>
                </c:pt>
                <c:pt idx="311">
                  <c:v>4.5589212432381385E-2</c:v>
                </c:pt>
                <c:pt idx="312">
                  <c:v>4.5807212432381395E-2</c:v>
                </c:pt>
                <c:pt idx="313">
                  <c:v>4.6038012432381391E-2</c:v>
                </c:pt>
                <c:pt idx="314">
                  <c:v>4.6250012432381388E-2</c:v>
                </c:pt>
                <c:pt idx="315">
                  <c:v>4.6479612432381391E-2</c:v>
                </c:pt>
                <c:pt idx="316">
                  <c:v>4.6707212432381393E-2</c:v>
                </c:pt>
                <c:pt idx="317">
                  <c:v>4.6944012432381388E-2</c:v>
                </c:pt>
                <c:pt idx="318">
                  <c:v>4.7152412432381385E-2</c:v>
                </c:pt>
                <c:pt idx="319">
                  <c:v>4.7366412432381398E-2</c:v>
                </c:pt>
                <c:pt idx="320">
                  <c:v>4.7583212432381394E-2</c:v>
                </c:pt>
                <c:pt idx="321">
                  <c:v>4.7796812432381389E-2</c:v>
                </c:pt>
                <c:pt idx="322">
                  <c:v>4.8016412432381389E-2</c:v>
                </c:pt>
                <c:pt idx="323">
                  <c:v>4.8231212432381397E-2</c:v>
                </c:pt>
                <c:pt idx="324">
                  <c:v>4.8463212432381393E-2</c:v>
                </c:pt>
                <c:pt idx="325">
                  <c:v>4.870561243238139E-2</c:v>
                </c:pt>
                <c:pt idx="326">
                  <c:v>4.8959612432381387E-2</c:v>
                </c:pt>
                <c:pt idx="327">
                  <c:v>4.9158412432381393E-2</c:v>
                </c:pt>
                <c:pt idx="328">
                  <c:v>4.9381612432381393E-2</c:v>
                </c:pt>
                <c:pt idx="329">
                  <c:v>4.9601612432381391E-2</c:v>
                </c:pt>
                <c:pt idx="330">
                  <c:v>4.9807612432381389E-2</c:v>
                </c:pt>
                <c:pt idx="331">
                  <c:v>5.0033612432381386E-2</c:v>
                </c:pt>
                <c:pt idx="332">
                  <c:v>5.0250812432381393E-2</c:v>
                </c:pt>
                <c:pt idx="333">
                  <c:v>5.0475212432381393E-2</c:v>
                </c:pt>
                <c:pt idx="334">
                  <c:v>5.070361243238139E-2</c:v>
                </c:pt>
                <c:pt idx="335">
                  <c:v>5.0955612432381392E-2</c:v>
                </c:pt>
                <c:pt idx="336">
                  <c:v>5.1186812432381393E-2</c:v>
                </c:pt>
                <c:pt idx="337">
                  <c:v>5.1415212432381389E-2</c:v>
                </c:pt>
                <c:pt idx="338">
                  <c:v>5.1653612432381389E-2</c:v>
                </c:pt>
                <c:pt idx="339">
                  <c:v>5.1879212432381389E-2</c:v>
                </c:pt>
                <c:pt idx="340">
                  <c:v>5.210561243238139E-2</c:v>
                </c:pt>
                <c:pt idx="341">
                  <c:v>5.2314012432381388E-2</c:v>
                </c:pt>
                <c:pt idx="342">
                  <c:v>5.2525212432381389E-2</c:v>
                </c:pt>
                <c:pt idx="343">
                  <c:v>5.2781212432381396E-2</c:v>
                </c:pt>
                <c:pt idx="344">
                  <c:v>5.3024012432381397E-2</c:v>
                </c:pt>
                <c:pt idx="345">
                  <c:v>5.324721243238139E-2</c:v>
                </c:pt>
                <c:pt idx="346">
                  <c:v>5.347961243238139E-2</c:v>
                </c:pt>
                <c:pt idx="347">
                  <c:v>5.3714812432381388E-2</c:v>
                </c:pt>
                <c:pt idx="348">
                  <c:v>5.3915212432381392E-2</c:v>
                </c:pt>
                <c:pt idx="349">
                  <c:v>5.4167212432381387E-2</c:v>
                </c:pt>
                <c:pt idx="350">
                  <c:v>5.441561243238139E-2</c:v>
                </c:pt>
                <c:pt idx="351">
                  <c:v>5.4630812432381388E-2</c:v>
                </c:pt>
                <c:pt idx="352">
                  <c:v>5.4855212432381395E-2</c:v>
                </c:pt>
                <c:pt idx="353">
                  <c:v>5.5076012432381388E-2</c:v>
                </c:pt>
                <c:pt idx="354">
                  <c:v>5.5311212432381393E-2</c:v>
                </c:pt>
                <c:pt idx="355">
                  <c:v>5.5542412432381394E-2</c:v>
                </c:pt>
                <c:pt idx="356">
                  <c:v>5.5765212432381396E-2</c:v>
                </c:pt>
                <c:pt idx="357">
                  <c:v>5.5990412432381398E-2</c:v>
                </c:pt>
                <c:pt idx="358">
                  <c:v>5.6240012432381387E-2</c:v>
                </c:pt>
                <c:pt idx="359">
                  <c:v>5.6484012432381388E-2</c:v>
                </c:pt>
                <c:pt idx="360">
                  <c:v>5.670681243238139E-2</c:v>
                </c:pt>
                <c:pt idx="361">
                  <c:v>5.6963612432381391E-2</c:v>
                </c:pt>
                <c:pt idx="362">
                  <c:v>5.7199212432381394E-2</c:v>
                </c:pt>
                <c:pt idx="363">
                  <c:v>5.7414012432381388E-2</c:v>
                </c:pt>
                <c:pt idx="364">
                  <c:v>5.7673612432381394E-2</c:v>
                </c:pt>
                <c:pt idx="365">
                  <c:v>5.7898012432381386E-2</c:v>
                </c:pt>
                <c:pt idx="366">
                  <c:v>5.8119212432381391E-2</c:v>
                </c:pt>
                <c:pt idx="367">
                  <c:v>5.8352812432381392E-2</c:v>
                </c:pt>
                <c:pt idx="368">
                  <c:v>5.8579212432381393E-2</c:v>
                </c:pt>
                <c:pt idx="369">
                  <c:v>5.8833612432381388E-2</c:v>
                </c:pt>
                <c:pt idx="370">
                  <c:v>5.9062812432381387E-2</c:v>
                </c:pt>
                <c:pt idx="371">
                  <c:v>5.9324012432381397E-2</c:v>
                </c:pt>
                <c:pt idx="372">
                  <c:v>5.9558412432381393E-2</c:v>
                </c:pt>
                <c:pt idx="373">
                  <c:v>5.9804812432381393E-2</c:v>
                </c:pt>
                <c:pt idx="374">
                  <c:v>6.0063212432381385E-2</c:v>
                </c:pt>
                <c:pt idx="375">
                  <c:v>6.0332012432381392E-2</c:v>
                </c:pt>
                <c:pt idx="376">
                  <c:v>6.0556012432381394E-2</c:v>
                </c:pt>
                <c:pt idx="377">
                  <c:v>6.0796812432381386E-2</c:v>
                </c:pt>
                <c:pt idx="378">
                  <c:v>6.1022812432381397E-2</c:v>
                </c:pt>
                <c:pt idx="379">
                  <c:v>6.1274812432381393E-2</c:v>
                </c:pt>
                <c:pt idx="380">
                  <c:v>6.1510412432381395E-2</c:v>
                </c:pt>
                <c:pt idx="381">
                  <c:v>6.1744812432381391E-2</c:v>
                </c:pt>
                <c:pt idx="382">
                  <c:v>6.1977612432381389E-2</c:v>
                </c:pt>
                <c:pt idx="383">
                  <c:v>6.2219212432381391E-2</c:v>
                </c:pt>
                <c:pt idx="384">
                  <c:v>6.247401243238139E-2</c:v>
                </c:pt>
                <c:pt idx="385">
                  <c:v>6.2704812432381393E-2</c:v>
                </c:pt>
                <c:pt idx="386">
                  <c:v>6.2973212432381395E-2</c:v>
                </c:pt>
                <c:pt idx="387">
                  <c:v>6.3209612432381393E-2</c:v>
                </c:pt>
                <c:pt idx="388">
                  <c:v>6.3468812432381394E-2</c:v>
                </c:pt>
                <c:pt idx="389">
                  <c:v>6.3727612432381398E-2</c:v>
                </c:pt>
                <c:pt idx="390">
                  <c:v>6.3972012432381389E-2</c:v>
                </c:pt>
                <c:pt idx="391">
                  <c:v>6.422121243238138E-2</c:v>
                </c:pt>
                <c:pt idx="392">
                  <c:v>6.4457212432381394E-2</c:v>
                </c:pt>
                <c:pt idx="393">
                  <c:v>6.4735612432381393E-2</c:v>
                </c:pt>
                <c:pt idx="394">
                  <c:v>6.4973212432381397E-2</c:v>
                </c:pt>
                <c:pt idx="395">
                  <c:v>6.5215212432381389E-2</c:v>
                </c:pt>
                <c:pt idx="396">
                  <c:v>6.544881243238139E-2</c:v>
                </c:pt>
                <c:pt idx="397">
                  <c:v>6.5676012432381387E-2</c:v>
                </c:pt>
                <c:pt idx="398">
                  <c:v>6.595121243238139E-2</c:v>
                </c:pt>
                <c:pt idx="399">
                  <c:v>6.6221612432381394E-2</c:v>
                </c:pt>
                <c:pt idx="400">
                  <c:v>6.6450412432381395E-2</c:v>
                </c:pt>
                <c:pt idx="401">
                  <c:v>6.6701612432381388E-2</c:v>
                </c:pt>
                <c:pt idx="402">
                  <c:v>6.6937212432381391E-2</c:v>
                </c:pt>
                <c:pt idx="403">
                  <c:v>6.7188812432381395E-2</c:v>
                </c:pt>
                <c:pt idx="404">
                  <c:v>6.7426012432381388E-2</c:v>
                </c:pt>
                <c:pt idx="405">
                  <c:v>6.7673612432381389E-2</c:v>
                </c:pt>
                <c:pt idx="406">
                  <c:v>6.7923212432381391E-2</c:v>
                </c:pt>
                <c:pt idx="407">
                  <c:v>6.8192012432381391E-2</c:v>
                </c:pt>
                <c:pt idx="408">
                  <c:v>6.8456812432381386E-2</c:v>
                </c:pt>
                <c:pt idx="409">
                  <c:v>6.8713612432381388E-2</c:v>
                </c:pt>
                <c:pt idx="410">
                  <c:v>6.8966012432381388E-2</c:v>
                </c:pt>
                <c:pt idx="411">
                  <c:v>6.9214412432381398E-2</c:v>
                </c:pt>
                <c:pt idx="412">
                  <c:v>6.945641243238139E-2</c:v>
                </c:pt>
                <c:pt idx="413">
                  <c:v>6.9697612432381387E-2</c:v>
                </c:pt>
                <c:pt idx="414">
                  <c:v>6.9974812432381392E-2</c:v>
                </c:pt>
                <c:pt idx="415">
                  <c:v>7.0228012432381387E-2</c:v>
                </c:pt>
                <c:pt idx="416">
                  <c:v>7.0471612432381384E-2</c:v>
                </c:pt>
                <c:pt idx="417">
                  <c:v>7.0712412432381397E-2</c:v>
                </c:pt>
                <c:pt idx="418">
                  <c:v>7.0958812432381391E-2</c:v>
                </c:pt>
                <c:pt idx="419">
                  <c:v>7.12072124323814E-2</c:v>
                </c:pt>
                <c:pt idx="420">
                  <c:v>7.1472412432381394E-2</c:v>
                </c:pt>
                <c:pt idx="421">
                  <c:v>7.1729612432381393E-2</c:v>
                </c:pt>
                <c:pt idx="422">
                  <c:v>7.1983612432381397E-2</c:v>
                </c:pt>
                <c:pt idx="423">
                  <c:v>7.2228412432381386E-2</c:v>
                </c:pt>
                <c:pt idx="424">
                  <c:v>7.2480812432381386E-2</c:v>
                </c:pt>
                <c:pt idx="425">
                  <c:v>7.2744012432381391E-2</c:v>
                </c:pt>
                <c:pt idx="426">
                  <c:v>7.300361243238139E-2</c:v>
                </c:pt>
                <c:pt idx="427">
                  <c:v>7.3252812432381395E-2</c:v>
                </c:pt>
                <c:pt idx="428">
                  <c:v>7.3488012432381386E-2</c:v>
                </c:pt>
                <c:pt idx="429">
                  <c:v>7.3766412432381398E-2</c:v>
                </c:pt>
                <c:pt idx="430">
                  <c:v>7.4009612432381397E-2</c:v>
                </c:pt>
                <c:pt idx="431">
                  <c:v>7.4262012432381383E-2</c:v>
                </c:pt>
                <c:pt idx="432" formatCode="General">
                  <c:v>7.451561243238139E-2</c:v>
                </c:pt>
                <c:pt idx="433" formatCode="General">
                  <c:v>7.4761212432381388E-2</c:v>
                </c:pt>
                <c:pt idx="434" formatCode="General">
                  <c:v>7.5008812432381389E-2</c:v>
                </c:pt>
                <c:pt idx="435" formatCode="General">
                  <c:v>7.5270812432381387E-2</c:v>
                </c:pt>
                <c:pt idx="436" formatCode="General">
                  <c:v>7.5519612432381394E-2</c:v>
                </c:pt>
                <c:pt idx="437" formatCode="General">
                  <c:v>7.5787212432381387E-2</c:v>
                </c:pt>
                <c:pt idx="438" formatCode="General">
                  <c:v>7.6065212432381388E-2</c:v>
                </c:pt>
                <c:pt idx="439" formatCode="General">
                  <c:v>7.6315212432381388E-2</c:v>
                </c:pt>
                <c:pt idx="440" formatCode="General">
                  <c:v>7.6582012432381386E-2</c:v>
                </c:pt>
                <c:pt idx="441" formatCode="General">
                  <c:v>7.6829212432381389E-2</c:v>
                </c:pt>
                <c:pt idx="442" formatCode="General">
                  <c:v>7.7100812432381385E-2</c:v>
                </c:pt>
                <c:pt idx="443" formatCode="General">
                  <c:v>7.7372012432381385E-2</c:v>
                </c:pt>
                <c:pt idx="444" formatCode="General">
                  <c:v>7.7629212432381398E-2</c:v>
                </c:pt>
                <c:pt idx="445" formatCode="General">
                  <c:v>7.7912812432381393E-2</c:v>
                </c:pt>
                <c:pt idx="446" formatCode="General">
                  <c:v>7.8186012432381394E-2</c:v>
                </c:pt>
                <c:pt idx="447" formatCode="General">
                  <c:v>7.8450412432381392E-2</c:v>
                </c:pt>
                <c:pt idx="448" formatCode="General">
                  <c:v>7.8701212432381387E-2</c:v>
                </c:pt>
                <c:pt idx="449" formatCode="General">
                  <c:v>7.8981612432381387E-2</c:v>
                </c:pt>
                <c:pt idx="450" formatCode="General">
                  <c:v>7.9267212432381398E-2</c:v>
                </c:pt>
                <c:pt idx="451" formatCode="General">
                  <c:v>7.9548012432381382E-2</c:v>
                </c:pt>
                <c:pt idx="452" formatCode="General">
                  <c:v>7.9787212432381391E-2</c:v>
                </c:pt>
                <c:pt idx="453" formatCode="General">
                  <c:v>8.00404124323814E-2</c:v>
                </c:pt>
                <c:pt idx="454" formatCode="General">
                  <c:v>8.0292012432381391E-2</c:v>
                </c:pt>
                <c:pt idx="455" formatCode="General">
                  <c:v>8.0549612432381401E-2</c:v>
                </c:pt>
                <c:pt idx="456" formatCode="General">
                  <c:v>8.0830412432381385E-2</c:v>
                </c:pt>
                <c:pt idx="457" formatCode="General">
                  <c:v>8.108201243238139E-2</c:v>
                </c:pt>
                <c:pt idx="458" formatCode="General">
                  <c:v>8.1362812432381387E-2</c:v>
                </c:pt>
                <c:pt idx="459" formatCode="General">
                  <c:v>8.1642812432381404E-2</c:v>
                </c:pt>
                <c:pt idx="460" formatCode="General">
                  <c:v>8.1913612432381391E-2</c:v>
                </c:pt>
                <c:pt idx="461" formatCode="General">
                  <c:v>8.2164012432381389E-2</c:v>
                </c:pt>
                <c:pt idx="462" formatCode="General">
                  <c:v>8.2421612432381386E-2</c:v>
                </c:pt>
                <c:pt idx="463" formatCode="General">
                  <c:v>8.27160124323814E-2</c:v>
                </c:pt>
                <c:pt idx="464" formatCode="General">
                  <c:v>8.2967612432381391E-2</c:v>
                </c:pt>
                <c:pt idx="465" formatCode="General">
                  <c:v>8.3228012432381385E-2</c:v>
                </c:pt>
                <c:pt idx="466" formatCode="General">
                  <c:v>8.3501212432381386E-2</c:v>
                </c:pt>
                <c:pt idx="467" formatCode="General">
                  <c:v>8.3740012432381383E-2</c:v>
                </c:pt>
                <c:pt idx="468" formatCode="General">
                  <c:v>8.3985612432381396E-2</c:v>
                </c:pt>
                <c:pt idx="469" formatCode="General">
                  <c:v>8.4233612432381394E-2</c:v>
                </c:pt>
                <c:pt idx="470" formatCode="General">
                  <c:v>8.4530412432381394E-2</c:v>
                </c:pt>
                <c:pt idx="471" formatCode="General">
                  <c:v>8.4791212432381399E-2</c:v>
                </c:pt>
                <c:pt idx="472" formatCode="General">
                  <c:v>8.5038412432381388E-2</c:v>
                </c:pt>
                <c:pt idx="473" formatCode="General">
                  <c:v>8.5281612432381401E-2</c:v>
                </c:pt>
                <c:pt idx="474" formatCode="General">
                  <c:v>8.5568812432381403E-2</c:v>
                </c:pt>
                <c:pt idx="475" formatCode="General">
                  <c:v>8.5797212432381406E-2</c:v>
                </c:pt>
                <c:pt idx="476" formatCode="General">
                  <c:v>8.6083212432381387E-2</c:v>
                </c:pt>
                <c:pt idx="477" formatCode="General">
                  <c:v>8.6348412432381394E-2</c:v>
                </c:pt>
                <c:pt idx="478" formatCode="General">
                  <c:v>8.6594812432381388E-2</c:v>
                </c:pt>
                <c:pt idx="479" formatCode="General">
                  <c:v>8.6840012432381389E-2</c:v>
                </c:pt>
                <c:pt idx="480" formatCode="General">
                  <c:v>8.7091212432381382E-2</c:v>
                </c:pt>
                <c:pt idx="481" formatCode="General">
                  <c:v>8.7347212432381388E-2</c:v>
                </c:pt>
                <c:pt idx="482" formatCode="General">
                  <c:v>8.7611612432381386E-2</c:v>
                </c:pt>
                <c:pt idx="483" formatCode="General">
                  <c:v>8.7884012432381392E-2</c:v>
                </c:pt>
                <c:pt idx="484" formatCode="General">
                  <c:v>8.8122812432381389E-2</c:v>
                </c:pt>
                <c:pt idx="485" formatCode="General">
                  <c:v>8.8403212432381389E-2</c:v>
                </c:pt>
                <c:pt idx="486" formatCode="General">
                  <c:v>8.8661212432381384E-2</c:v>
                </c:pt>
                <c:pt idx="487" formatCode="General">
                  <c:v>8.8962812432381397E-2</c:v>
                </c:pt>
                <c:pt idx="488" formatCode="General">
                  <c:v>8.9221212432381403E-2</c:v>
                </c:pt>
                <c:pt idx="489" formatCode="General">
                  <c:v>8.9469212432381387E-2</c:v>
                </c:pt>
                <c:pt idx="490" formatCode="General">
                  <c:v>8.9719212432381387E-2</c:v>
                </c:pt>
                <c:pt idx="491" formatCode="General">
                  <c:v>8.9976012432381389E-2</c:v>
                </c:pt>
                <c:pt idx="492" formatCode="General">
                  <c:v>9.0282412432381387E-2</c:v>
                </c:pt>
                <c:pt idx="493" formatCode="General">
                  <c:v>9.0508012432381393E-2</c:v>
                </c:pt>
                <c:pt idx="494" formatCode="General">
                  <c:v>9.0756812432381387E-2</c:v>
                </c:pt>
                <c:pt idx="495" formatCode="General">
                  <c:v>9.1025612432381386E-2</c:v>
                </c:pt>
                <c:pt idx="496" formatCode="General">
                  <c:v>9.1277212432381377E-2</c:v>
                </c:pt>
                <c:pt idx="497" formatCode="General">
                  <c:v>9.1536012432381395E-2</c:v>
                </c:pt>
                <c:pt idx="498" formatCode="General">
                  <c:v>9.1820412432381385E-2</c:v>
                </c:pt>
                <c:pt idx="499" formatCode="General">
                  <c:v>9.2062812432381402E-2</c:v>
                </c:pt>
                <c:pt idx="500" formatCode="General">
                  <c:v>9.2302012432381397E-2</c:v>
                </c:pt>
                <c:pt idx="501" formatCode="General">
                  <c:v>9.2549212432381386E-2</c:v>
                </c:pt>
                <c:pt idx="502" formatCode="General">
                  <c:v>9.2845612432381389E-2</c:v>
                </c:pt>
                <c:pt idx="503" formatCode="General">
                  <c:v>9.3092812432381392E-2</c:v>
                </c:pt>
                <c:pt idx="504" formatCode="General">
                  <c:v>9.3354012432381395E-2</c:v>
                </c:pt>
                <c:pt idx="505" formatCode="General">
                  <c:v>9.36032124323814E-2</c:v>
                </c:pt>
                <c:pt idx="506" formatCode="General">
                  <c:v>9.3861212432381394E-2</c:v>
                </c:pt>
                <c:pt idx="507" formatCode="General">
                  <c:v>9.4148412432381395E-2</c:v>
                </c:pt>
                <c:pt idx="508" formatCode="General">
                  <c:v>9.44024124323814E-2</c:v>
                </c:pt>
                <c:pt idx="509" formatCode="General">
                  <c:v>9.4672012432381381E-2</c:v>
                </c:pt>
                <c:pt idx="510" formatCode="General">
                  <c:v>9.4940412432381396E-2</c:v>
                </c:pt>
                <c:pt idx="511" formatCode="General">
                  <c:v>9.5197212432381398E-2</c:v>
                </c:pt>
                <c:pt idx="512" formatCode="General">
                  <c:v>9.5472812432381385E-2</c:v>
                </c:pt>
                <c:pt idx="513" formatCode="General">
                  <c:v>9.5727612432381384E-2</c:v>
                </c:pt>
                <c:pt idx="514" formatCode="General">
                  <c:v>9.5984812432381383E-2</c:v>
                </c:pt>
                <c:pt idx="515" formatCode="General">
                  <c:v>9.6232412432381398E-2</c:v>
                </c:pt>
                <c:pt idx="516" formatCode="General">
                  <c:v>9.6496812432381396E-2</c:v>
                </c:pt>
                <c:pt idx="517" formatCode="General">
                  <c:v>9.6779212432381384E-2</c:v>
                </c:pt>
                <c:pt idx="518" formatCode="General">
                  <c:v>9.7060412432381393E-2</c:v>
                </c:pt>
                <c:pt idx="519" formatCode="General">
                  <c:v>9.730161243238139E-2</c:v>
                </c:pt>
                <c:pt idx="520" formatCode="General">
                  <c:v>9.7552012432381388E-2</c:v>
                </c:pt>
                <c:pt idx="521" formatCode="General">
                  <c:v>9.7808812432381403E-2</c:v>
                </c:pt>
                <c:pt idx="522" formatCode="General">
                  <c:v>9.8079212432381394E-2</c:v>
                </c:pt>
                <c:pt idx="523" formatCode="General">
                  <c:v>9.8370012432381401E-2</c:v>
                </c:pt>
                <c:pt idx="524" formatCode="General">
                  <c:v>9.8654412432381391E-2</c:v>
                </c:pt>
                <c:pt idx="525" formatCode="General">
                  <c:v>9.8931612432381397E-2</c:v>
                </c:pt>
                <c:pt idx="526" formatCode="General">
                  <c:v>9.9179212432381383E-2</c:v>
                </c:pt>
                <c:pt idx="527" formatCode="General">
                  <c:v>9.94708124323814E-2</c:v>
                </c:pt>
                <c:pt idx="528" formatCode="General">
                  <c:v>9.9729212432381378E-2</c:v>
                </c:pt>
                <c:pt idx="529" formatCode="General">
                  <c:v>9.9984412432381389E-2</c:v>
                </c:pt>
                <c:pt idx="530" formatCode="General">
                  <c:v>0.1002520124323814</c:v>
                </c:pt>
                <c:pt idx="531" formatCode="General">
                  <c:v>0.10053841243238139</c:v>
                </c:pt>
                <c:pt idx="532" formatCode="General">
                  <c:v>0.1007888124323814</c:v>
                </c:pt>
                <c:pt idx="533" formatCode="General">
                  <c:v>0.1010460124323814</c:v>
                </c:pt>
                <c:pt idx="534" formatCode="General">
                  <c:v>0.10130441243238138</c:v>
                </c:pt>
                <c:pt idx="535" formatCode="General">
                  <c:v>0.10158361243238138</c:v>
                </c:pt>
                <c:pt idx="536" formatCode="General">
                  <c:v>0.1018504124323814</c:v>
                </c:pt>
                <c:pt idx="537" formatCode="General">
                  <c:v>0.1021028124323814</c:v>
                </c:pt>
                <c:pt idx="538" formatCode="General">
                  <c:v>0.10234201243238139</c:v>
                </c:pt>
                <c:pt idx="539" formatCode="General">
                  <c:v>0.10259801243238138</c:v>
                </c:pt>
                <c:pt idx="540" formatCode="General">
                  <c:v>0.10285881243238139</c:v>
                </c:pt>
                <c:pt idx="541" formatCode="General">
                  <c:v>0.10314121243238139</c:v>
                </c:pt>
                <c:pt idx="542" formatCode="General">
                  <c:v>0.10343761243238139</c:v>
                </c:pt>
                <c:pt idx="543" formatCode="General">
                  <c:v>0.10371881243238139</c:v>
                </c:pt>
                <c:pt idx="544" formatCode="General">
                  <c:v>0.1039816124323814</c:v>
                </c:pt>
                <c:pt idx="545" formatCode="General">
                  <c:v>0.10422521243238139</c:v>
                </c:pt>
                <c:pt idx="546" formatCode="General">
                  <c:v>0.10449321243238138</c:v>
                </c:pt>
                <c:pt idx="547" formatCode="General">
                  <c:v>0.10474641243238139</c:v>
                </c:pt>
                <c:pt idx="548" formatCode="General">
                  <c:v>0.10500681243238139</c:v>
                </c:pt>
                <c:pt idx="549" formatCode="General">
                  <c:v>0.10527881243238139</c:v>
                </c:pt>
                <c:pt idx="550" formatCode="General">
                  <c:v>0.10553841243238139</c:v>
                </c:pt>
                <c:pt idx="551" formatCode="General">
                  <c:v>0.1058076124323814</c:v>
                </c:pt>
                <c:pt idx="552" formatCode="General">
                  <c:v>0.10604841243238139</c:v>
                </c:pt>
                <c:pt idx="553" formatCode="General">
                  <c:v>0.1063088124323814</c:v>
                </c:pt>
                <c:pt idx="554" formatCode="General">
                  <c:v>0.10659001243238139</c:v>
                </c:pt>
                <c:pt idx="555" formatCode="General">
                  <c:v>0.1068536124323814</c:v>
                </c:pt>
                <c:pt idx="556" formatCode="General">
                  <c:v>0.10711521243238138</c:v>
                </c:pt>
                <c:pt idx="557" formatCode="General">
                  <c:v>0.1073792124323814</c:v>
                </c:pt>
                <c:pt idx="558" formatCode="General">
                  <c:v>0.1076644124323814</c:v>
                </c:pt>
                <c:pt idx="559" formatCode="General">
                  <c:v>0.10791561243238139</c:v>
                </c:pt>
                <c:pt idx="560" formatCode="General">
                  <c:v>0.10817041243238139</c:v>
                </c:pt>
                <c:pt idx="561" formatCode="General">
                  <c:v>0.10842081243238139</c:v>
                </c:pt>
                <c:pt idx="562" formatCode="General">
                  <c:v>0.10868801243238138</c:v>
                </c:pt>
                <c:pt idx="563" formatCode="General">
                  <c:v>0.1089660124323814</c:v>
                </c:pt>
                <c:pt idx="564" formatCode="General">
                  <c:v>0.10922281243238138</c:v>
                </c:pt>
                <c:pt idx="565" formatCode="General">
                  <c:v>0.10947481243238139</c:v>
                </c:pt>
                <c:pt idx="566" formatCode="General">
                  <c:v>0.1097552124323814</c:v>
                </c:pt>
                <c:pt idx="567" formatCode="General">
                  <c:v>0.11000881243238139</c:v>
                </c:pt>
                <c:pt idx="568" formatCode="General">
                  <c:v>0.11027401243238139</c:v>
                </c:pt>
                <c:pt idx="569" formatCode="General">
                  <c:v>0.11052761243238139</c:v>
                </c:pt>
                <c:pt idx="570" formatCode="General">
                  <c:v>0.11079801243238138</c:v>
                </c:pt>
                <c:pt idx="571" formatCode="General">
                  <c:v>0.1110596124323814</c:v>
                </c:pt>
                <c:pt idx="572" formatCode="General">
                  <c:v>0.1113308124323814</c:v>
                </c:pt>
                <c:pt idx="573" formatCode="General">
                  <c:v>0.11156001243238139</c:v>
                </c:pt>
                <c:pt idx="574" formatCode="General">
                  <c:v>0.11184121243238138</c:v>
                </c:pt>
                <c:pt idx="575" formatCode="General">
                  <c:v>0.1121312124323814</c:v>
                </c:pt>
                <c:pt idx="576" formatCode="General">
                  <c:v>0.11239521243238139</c:v>
                </c:pt>
                <c:pt idx="577" formatCode="General">
                  <c:v>0.1126860124323814</c:v>
                </c:pt>
                <c:pt idx="578" formatCode="General">
                  <c:v>0.1129408124323814</c:v>
                </c:pt>
                <c:pt idx="579" formatCode="General">
                  <c:v>0.11319521243238138</c:v>
                </c:pt>
                <c:pt idx="580" formatCode="General">
                  <c:v>0.11344681243238139</c:v>
                </c:pt>
                <c:pt idx="581" formatCode="General">
                  <c:v>0.1137464124323814</c:v>
                </c:pt>
                <c:pt idx="582" formatCode="General">
                  <c:v>0.11403321243238139</c:v>
                </c:pt>
                <c:pt idx="583" formatCode="General">
                  <c:v>0.11429641243238139</c:v>
                </c:pt>
                <c:pt idx="584" formatCode="General">
                  <c:v>0.1145548124323814</c:v>
                </c:pt>
                <c:pt idx="585" formatCode="General">
                  <c:v>0.11481441243238139</c:v>
                </c:pt>
                <c:pt idx="586" formatCode="General">
                  <c:v>0.11506761243238139</c:v>
                </c:pt>
                <c:pt idx="587" formatCode="General">
                  <c:v>0.11534801243238139</c:v>
                </c:pt>
                <c:pt idx="588" formatCode="General">
                  <c:v>0.11560361243238139</c:v>
                </c:pt>
                <c:pt idx="589" formatCode="General">
                  <c:v>0.11587881243238138</c:v>
                </c:pt>
                <c:pt idx="590" formatCode="General">
                  <c:v>0.1161464124323814</c:v>
                </c:pt>
                <c:pt idx="591" formatCode="General">
                  <c:v>0.11643721243238138</c:v>
                </c:pt>
                <c:pt idx="592" formatCode="General">
                  <c:v>0.1166836124323814</c:v>
                </c:pt>
                <c:pt idx="593" formatCode="General">
                  <c:v>0.11693761243238139</c:v>
                </c:pt>
                <c:pt idx="594" formatCode="General">
                  <c:v>0.11719641243238138</c:v>
                </c:pt>
                <c:pt idx="595" formatCode="General">
                  <c:v>0.11745521243238138</c:v>
                </c:pt>
                <c:pt idx="596" formatCode="General">
                  <c:v>0.11774361243238139</c:v>
                </c:pt>
                <c:pt idx="597" formatCode="General">
                  <c:v>0.1180464124323814</c:v>
                </c:pt>
                <c:pt idx="598" formatCode="General">
                  <c:v>0.11830281243238139</c:v>
                </c:pt>
                <c:pt idx="599" formatCode="General">
                  <c:v>0.1185624124323814</c:v>
                </c:pt>
                <c:pt idx="600" formatCode="General">
                  <c:v>0.11881121243238139</c:v>
                </c:pt>
                <c:pt idx="601" formatCode="General">
                  <c:v>0.11910561243238138</c:v>
                </c:pt>
                <c:pt idx="602" formatCode="General">
                  <c:v>0.11937761243238139</c:v>
                </c:pt>
                <c:pt idx="603" formatCode="General">
                  <c:v>0.11967641243238139</c:v>
                </c:pt>
                <c:pt idx="604" formatCode="General">
                  <c:v>0.1199616124323814</c:v>
                </c:pt>
                <c:pt idx="605" formatCode="General">
                  <c:v>0.1202216124323814</c:v>
                </c:pt>
                <c:pt idx="606" formatCode="General">
                  <c:v>0.12051041243238139</c:v>
                </c:pt>
                <c:pt idx="607" formatCode="General">
                  <c:v>0.12079601243238139</c:v>
                </c:pt>
                <c:pt idx="608" formatCode="General">
                  <c:v>0.12103681243238139</c:v>
                </c:pt>
                <c:pt idx="609" formatCode="General">
                  <c:v>0.1213172124323814</c:v>
                </c:pt>
                <c:pt idx="610" formatCode="General">
                  <c:v>0.12158121243238139</c:v>
                </c:pt>
                <c:pt idx="611" formatCode="General">
                  <c:v>0.12185041243238139</c:v>
                </c:pt>
                <c:pt idx="612" formatCode="General">
                  <c:v>0.12212961243238139</c:v>
                </c:pt>
                <c:pt idx="613" formatCode="General">
                  <c:v>0.12242401243238139</c:v>
                </c:pt>
                <c:pt idx="614" formatCode="General">
                  <c:v>0.12267721243238139</c:v>
                </c:pt>
                <c:pt idx="615" formatCode="General">
                  <c:v>0.12293001243238139</c:v>
                </c:pt>
                <c:pt idx="616" formatCode="General">
                  <c:v>0.1231900124323814</c:v>
                </c:pt>
                <c:pt idx="617" formatCode="General">
                  <c:v>0.12346601243238138</c:v>
                </c:pt>
                <c:pt idx="618" formatCode="General">
                  <c:v>0.12376561243238139</c:v>
                </c:pt>
                <c:pt idx="619" formatCode="General">
                  <c:v>0.12405281243238139</c:v>
                </c:pt>
                <c:pt idx="620" formatCode="General">
                  <c:v>0.12432361243238139</c:v>
                </c:pt>
                <c:pt idx="621" formatCode="General">
                  <c:v>0.1245792124323814</c:v>
                </c:pt>
                <c:pt idx="622" formatCode="General">
                  <c:v>0.12482681243238139</c:v>
                </c:pt>
                <c:pt idx="623" formatCode="General">
                  <c:v>0.12510161243238138</c:v>
                </c:pt>
                <c:pt idx="624" formatCode="General">
                  <c:v>0.12539521243238139</c:v>
                </c:pt>
                <c:pt idx="625" formatCode="General">
                  <c:v>0.12565561243238141</c:v>
                </c:pt>
                <c:pt idx="626" formatCode="General">
                  <c:v>0.12595001243238138</c:v>
                </c:pt>
                <c:pt idx="627" formatCode="General">
                  <c:v>0.12618881243238139</c:v>
                </c:pt>
                <c:pt idx="628" formatCode="General">
                  <c:v>0.12648641243238137</c:v>
                </c:pt>
                <c:pt idx="629" formatCode="General">
                  <c:v>0.12672481243238137</c:v>
                </c:pt>
                <c:pt idx="630" formatCode="General">
                  <c:v>0.12697721243238139</c:v>
                </c:pt>
                <c:pt idx="631" formatCode="General">
                  <c:v>0.12725321243238141</c:v>
                </c:pt>
                <c:pt idx="632" formatCode="General">
                  <c:v>0.12757881243238139</c:v>
                </c:pt>
                <c:pt idx="633" formatCode="General">
                  <c:v>0.12785961243238139</c:v>
                </c:pt>
                <c:pt idx="634" formatCode="General">
                  <c:v>0.12816161243238139</c:v>
                </c:pt>
                <c:pt idx="635" formatCode="General">
                  <c:v>0.12849161243238139</c:v>
                </c:pt>
              </c:numCache>
            </c:numRef>
          </c:xVal>
          <c:yVal>
            <c:numRef>
              <c:f>'46NTBN'!$I$22:$I$657</c:f>
              <c:numCache>
                <c:formatCode>0.000</c:formatCode>
                <c:ptCount val="636"/>
                <c:pt idx="0">
                  <c:v>9.4106108000930817</c:v>
                </c:pt>
                <c:pt idx="1">
                  <c:v>9.7793056611199933</c:v>
                </c:pt>
                <c:pt idx="2">
                  <c:v>9.8587495998433958</c:v>
                </c:pt>
                <c:pt idx="3">
                  <c:v>10.106201255918075</c:v>
                </c:pt>
                <c:pt idx="4">
                  <c:v>9.9152926072511249</c:v>
                </c:pt>
                <c:pt idx="5">
                  <c:v>14.355590659406879</c:v>
                </c:pt>
                <c:pt idx="6">
                  <c:v>21.092264399508725</c:v>
                </c:pt>
                <c:pt idx="7">
                  <c:v>26.721992238316638</c:v>
                </c:pt>
                <c:pt idx="8">
                  <c:v>33.057545019953444</c:v>
                </c:pt>
                <c:pt idx="9">
                  <c:v>40.398914811499047</c:v>
                </c:pt>
                <c:pt idx="10">
                  <c:v>46.059599440204913</c:v>
                </c:pt>
                <c:pt idx="11">
                  <c:v>53.567912967779598</c:v>
                </c:pt>
                <c:pt idx="12">
                  <c:v>61.331430015347763</c:v>
                </c:pt>
                <c:pt idx="13">
                  <c:v>69.046307916758749</c:v>
                </c:pt>
                <c:pt idx="14">
                  <c:v>76.870117239250916</c:v>
                </c:pt>
                <c:pt idx="15">
                  <c:v>85.4954591577917</c:v>
                </c:pt>
                <c:pt idx="16">
                  <c:v>93.010713896849225</c:v>
                </c:pt>
                <c:pt idx="17">
                  <c:v>100.69924559409174</c:v>
                </c:pt>
                <c:pt idx="18">
                  <c:v>108.59804026690958</c:v>
                </c:pt>
                <c:pt idx="19">
                  <c:v>117.75030626881986</c:v>
                </c:pt>
                <c:pt idx="20">
                  <c:v>126.54081862118608</c:v>
                </c:pt>
                <c:pt idx="21">
                  <c:v>136.04774506382583</c:v>
                </c:pt>
                <c:pt idx="22">
                  <c:v>143.10700780765978</c:v>
                </c:pt>
                <c:pt idx="23">
                  <c:v>153.19608403086832</c:v>
                </c:pt>
                <c:pt idx="24">
                  <c:v>162.56063963944382</c:v>
                </c:pt>
                <c:pt idx="25">
                  <c:v>172.75358070600888</c:v>
                </c:pt>
                <c:pt idx="26">
                  <c:v>182.23112099784535</c:v>
                </c:pt>
                <c:pt idx="27">
                  <c:v>192.18137299139693</c:v>
                </c:pt>
                <c:pt idx="28">
                  <c:v>200.90247322893467</c:v>
                </c:pt>
                <c:pt idx="29">
                  <c:v>211.56761933944242</c:v>
                </c:pt>
                <c:pt idx="30">
                  <c:v>221.59792326104434</c:v>
                </c:pt>
                <c:pt idx="31">
                  <c:v>231.80859734964591</c:v>
                </c:pt>
                <c:pt idx="32">
                  <c:v>241.30792392569859</c:v>
                </c:pt>
                <c:pt idx="33">
                  <c:v>251.09047219656239</c:v>
                </c:pt>
                <c:pt idx="34">
                  <c:v>261.85340325715697</c:v>
                </c:pt>
                <c:pt idx="35">
                  <c:v>273.04344681994428</c:v>
                </c:pt>
                <c:pt idx="36">
                  <c:v>282.16379338218894</c:v>
                </c:pt>
                <c:pt idx="37">
                  <c:v>293.24895878607487</c:v>
                </c:pt>
                <c:pt idx="38">
                  <c:v>303.55387122035592</c:v>
                </c:pt>
                <c:pt idx="39">
                  <c:v>314.38824102686885</c:v>
                </c:pt>
                <c:pt idx="40">
                  <c:v>323.96153963770229</c:v>
                </c:pt>
                <c:pt idx="41">
                  <c:v>335.32030023872238</c:v>
                </c:pt>
                <c:pt idx="42">
                  <c:v>346.30970732361135</c:v>
                </c:pt>
                <c:pt idx="43">
                  <c:v>355.94329820936872</c:v>
                </c:pt>
                <c:pt idx="44">
                  <c:v>366.57399159134849</c:v>
                </c:pt>
                <c:pt idx="45">
                  <c:v>378.88932206679317</c:v>
                </c:pt>
                <c:pt idx="46">
                  <c:v>389.1192491507486</c:v>
                </c:pt>
                <c:pt idx="47">
                  <c:v>400.82355035259366</c:v>
                </c:pt>
                <c:pt idx="48">
                  <c:v>411.01294481475139</c:v>
                </c:pt>
                <c:pt idx="49">
                  <c:v>422.0038718729578</c:v>
                </c:pt>
                <c:pt idx="50">
                  <c:v>432.8737077235437</c:v>
                </c:pt>
                <c:pt idx="51">
                  <c:v>442.38063416618343</c:v>
                </c:pt>
                <c:pt idx="52">
                  <c:v>453.07769971635679</c:v>
                </c:pt>
                <c:pt idx="53">
                  <c:v>463.65367405890976</c:v>
                </c:pt>
                <c:pt idx="54">
                  <c:v>475.09197993020763</c:v>
                </c:pt>
                <c:pt idx="55">
                  <c:v>484.31872462467112</c:v>
                </c:pt>
                <c:pt idx="56">
                  <c:v>495.07962905417577</c:v>
                </c:pt>
                <c:pt idx="57">
                  <c:v>505.88663934097536</c:v>
                </c:pt>
                <c:pt idx="58">
                  <c:v>516.28427014761849</c:v>
                </c:pt>
                <c:pt idx="59">
                  <c:v>524.83158676919891</c:v>
                </c:pt>
                <c:pt idx="60">
                  <c:v>536.73297784453507</c:v>
                </c:pt>
                <c:pt idx="61">
                  <c:v>547.08399613611084</c:v>
                </c:pt>
                <c:pt idx="62">
                  <c:v>557.07022083150798</c:v>
                </c:pt>
                <c:pt idx="63">
                  <c:v>568.11536027136867</c:v>
                </c:pt>
                <c:pt idx="64">
                  <c:v>578.57277669516338</c:v>
                </c:pt>
                <c:pt idx="65">
                  <c:v>589.26832227201942</c:v>
                </c:pt>
                <c:pt idx="66">
                  <c:v>600.85558552842372</c:v>
                </c:pt>
                <c:pt idx="67">
                  <c:v>610.79621102429849</c:v>
                </c:pt>
                <c:pt idx="68">
                  <c:v>621.04083118365543</c:v>
                </c:pt>
                <c:pt idx="69">
                  <c:v>631.22465241031603</c:v>
                </c:pt>
                <c:pt idx="70">
                  <c:v>642.49778784778857</c:v>
                </c:pt>
                <c:pt idx="71">
                  <c:v>652.25601654557374</c:v>
                </c:pt>
                <c:pt idx="72">
                  <c:v>662.7032998139191</c:v>
                </c:pt>
                <c:pt idx="73">
                  <c:v>673.33297988035395</c:v>
                </c:pt>
                <c:pt idx="74">
                  <c:v>684.1197238562545</c:v>
                </c:pt>
                <c:pt idx="75">
                  <c:v>694.38461032651037</c:v>
                </c:pt>
                <c:pt idx="76">
                  <c:v>704.47723315412634</c:v>
                </c:pt>
                <c:pt idx="77">
                  <c:v>715.13731268690935</c:v>
                </c:pt>
                <c:pt idx="78">
                  <c:v>725.30593418039575</c:v>
                </c:pt>
                <c:pt idx="79">
                  <c:v>734.61323746068217</c:v>
                </c:pt>
                <c:pt idx="80">
                  <c:v>745.61784427874511</c:v>
                </c:pt>
                <c:pt idx="81">
                  <c:v>755.38113955425513</c:v>
                </c:pt>
                <c:pt idx="82">
                  <c:v>766.10708459745922</c:v>
                </c:pt>
                <c:pt idx="83">
                  <c:v>776.22504031369874</c:v>
                </c:pt>
                <c:pt idx="84">
                  <c:v>786.52539282802752</c:v>
                </c:pt>
                <c:pt idx="85">
                  <c:v>797.62119804513543</c:v>
                </c:pt>
                <c:pt idx="86">
                  <c:v>807.28822834387586</c:v>
                </c:pt>
                <c:pt idx="87">
                  <c:v>817.80137712264241</c:v>
                </c:pt>
                <c:pt idx="88">
                  <c:v>827.61027159767468</c:v>
                </c:pt>
                <c:pt idx="89">
                  <c:v>836.86184252298915</c:v>
                </c:pt>
                <c:pt idx="90">
                  <c:v>847.51685547804743</c:v>
                </c:pt>
                <c:pt idx="91">
                  <c:v>857.77667537057857</c:v>
                </c:pt>
                <c:pt idx="92">
                  <c:v>867.34237411482513</c:v>
                </c:pt>
                <c:pt idx="93">
                  <c:v>877.91125524856329</c:v>
                </c:pt>
                <c:pt idx="94">
                  <c:v>887.40095532693908</c:v>
                </c:pt>
                <c:pt idx="95">
                  <c:v>896.74372465129841</c:v>
                </c:pt>
                <c:pt idx="96">
                  <c:v>906.95287876658244</c:v>
                </c:pt>
                <c:pt idx="97">
                  <c:v>917.37482914630436</c:v>
                </c:pt>
                <c:pt idx="98">
                  <c:v>928.49090067431086</c:v>
                </c:pt>
                <c:pt idx="99">
                  <c:v>937.84380315411966</c:v>
                </c:pt>
                <c:pt idx="100">
                  <c:v>947.76416233909538</c:v>
                </c:pt>
                <c:pt idx="101">
                  <c:v>957.87705147761005</c:v>
                </c:pt>
                <c:pt idx="102">
                  <c:v>967.07795662567742</c:v>
                </c:pt>
                <c:pt idx="103">
                  <c:v>977.00844896610283</c:v>
                </c:pt>
                <c:pt idx="104">
                  <c:v>987.13147126006686</c:v>
                </c:pt>
                <c:pt idx="105">
                  <c:v>995.06573197695764</c:v>
                </c:pt>
                <c:pt idx="106">
                  <c:v>1004.8290272524675</c:v>
                </c:pt>
                <c:pt idx="107">
                  <c:v>1013.2496794309302</c:v>
                </c:pt>
                <c:pt idx="108">
                  <c:v>1021.4220693008822</c:v>
                </c:pt>
                <c:pt idx="109">
                  <c:v>1027.8870224776081</c:v>
                </c:pt>
                <c:pt idx="110">
                  <c:v>1034.3570422320586</c:v>
                </c:pt>
                <c:pt idx="111">
                  <c:v>1040.0721419055278</c:v>
                </c:pt>
                <c:pt idx="112">
                  <c:v>1044.4547316373989</c:v>
                </c:pt>
                <c:pt idx="113">
                  <c:v>1049.3389125640165</c:v>
                </c:pt>
                <c:pt idx="114">
                  <c:v>1052.8196514608899</c:v>
                </c:pt>
                <c:pt idx="115">
                  <c:v>1056.8779802183801</c:v>
                </c:pt>
                <c:pt idx="116">
                  <c:v>1060.8299108436513</c:v>
                </c:pt>
                <c:pt idx="117">
                  <c:v>1064.0015884993177</c:v>
                </c:pt>
                <c:pt idx="118">
                  <c:v>1067.6849905051795</c:v>
                </c:pt>
                <c:pt idx="119">
                  <c:v>1070.4108093210718</c:v>
                </c:pt>
                <c:pt idx="120">
                  <c:v>1073.9067479511195</c:v>
                </c:pt>
                <c:pt idx="121">
                  <c:v>1076.475502857546</c:v>
                </c:pt>
                <c:pt idx="122">
                  <c:v>1079.5610486918922</c:v>
                </c:pt>
                <c:pt idx="123">
                  <c:v>1082.2818009300597</c:v>
                </c:pt>
                <c:pt idx="124">
                  <c:v>1084.8049566369637</c:v>
                </c:pt>
                <c:pt idx="125">
                  <c:v>1088.0728992693996</c:v>
                </c:pt>
                <c:pt idx="126">
                  <c:v>1089.9171335611929</c:v>
                </c:pt>
                <c:pt idx="127">
                  <c:v>1092.3440242913273</c:v>
                </c:pt>
                <c:pt idx="128">
                  <c:v>1094.4263877361818</c:v>
                </c:pt>
                <c:pt idx="129">
                  <c:v>1096.5796832691824</c:v>
                </c:pt>
                <c:pt idx="130">
                  <c:v>1098.6265806699639</c:v>
                </c:pt>
                <c:pt idx="131">
                  <c:v>1100.5620133608018</c:v>
                </c:pt>
                <c:pt idx="132">
                  <c:v>1102.3606484530726</c:v>
                </c:pt>
                <c:pt idx="133">
                  <c:v>1103.9211543922822</c:v>
                </c:pt>
                <c:pt idx="134">
                  <c:v>1105.7755218395248</c:v>
                </c:pt>
                <c:pt idx="135">
                  <c:v>1107.9440171056995</c:v>
                </c:pt>
                <c:pt idx="136">
                  <c:v>1108.8458679406972</c:v>
                </c:pt>
                <c:pt idx="137">
                  <c:v>1110.8775656083046</c:v>
                </c:pt>
                <c:pt idx="138">
                  <c:v>1111.7996827542013</c:v>
                </c:pt>
                <c:pt idx="139">
                  <c:v>1113.5780515355732</c:v>
                </c:pt>
                <c:pt idx="140">
                  <c:v>1114.7129649459077</c:v>
                </c:pt>
                <c:pt idx="141">
                  <c:v>1115.9289435998376</c:v>
                </c:pt>
                <c:pt idx="142">
                  <c:v>1117.3374522073059</c:v>
                </c:pt>
                <c:pt idx="143">
                  <c:v>1118.8422257915438</c:v>
                </c:pt>
                <c:pt idx="144">
                  <c:v>1119.1867530768238</c:v>
                </c:pt>
                <c:pt idx="145">
                  <c:v>1120.6459274615395</c:v>
                </c:pt>
                <c:pt idx="146">
                  <c:v>1120.9955213245441</c:v>
                </c:pt>
                <c:pt idx="147">
                  <c:v>1122.6928248623208</c:v>
                </c:pt>
                <c:pt idx="148">
                  <c:v>1123.4021457437798</c:v>
                </c:pt>
                <c:pt idx="149">
                  <c:v>1124.6586570195072</c:v>
                </c:pt>
                <c:pt idx="150">
                  <c:v>1125.0639832374836</c:v>
                </c:pt>
                <c:pt idx="151">
                  <c:v>1126.2596955805143</c:v>
                </c:pt>
                <c:pt idx="152">
                  <c:v>1126.8778180629286</c:v>
                </c:pt>
                <c:pt idx="153">
                  <c:v>1127.5314065894158</c:v>
                </c:pt>
                <c:pt idx="154">
                  <c:v>1128.1596622272796</c:v>
                </c:pt>
                <c:pt idx="155">
                  <c:v>1129.3249751039621</c:v>
                </c:pt>
                <c:pt idx="156">
                  <c:v>1129.8620323427808</c:v>
                </c:pt>
                <c:pt idx="157">
                  <c:v>1130.8550815768235</c:v>
                </c:pt>
                <c:pt idx="158">
                  <c:v>1131.2604077948001</c:v>
                </c:pt>
                <c:pt idx="159">
                  <c:v>1132.3142559615389</c:v>
                </c:pt>
                <c:pt idx="160">
                  <c:v>1132.5777180032237</c:v>
                </c:pt>
                <c:pt idx="161">
                  <c:v>1133.3731707060026</c:v>
                </c:pt>
                <c:pt idx="162">
                  <c:v>1134.6600814480782</c:v>
                </c:pt>
                <c:pt idx="163">
                  <c:v>1134.5992825153817</c:v>
                </c:pt>
                <c:pt idx="164">
                  <c:v>1135.6176646380479</c:v>
                </c:pt>
                <c:pt idx="165">
                  <c:v>1136.0331240114738</c:v>
                </c:pt>
                <c:pt idx="166">
                  <c:v>1136.4688496957986</c:v>
                </c:pt>
                <c:pt idx="167">
                  <c:v>1136.5803144057422</c:v>
                </c:pt>
                <c:pt idx="168">
                  <c:v>1137.6949615051774</c:v>
                </c:pt>
                <c:pt idx="169">
                  <c:v>1138.2826845212435</c:v>
                </c:pt>
                <c:pt idx="170">
                  <c:v>1138.7234767832931</c:v>
                </c:pt>
                <c:pt idx="171">
                  <c:v>1139.3922650429543</c:v>
                </c:pt>
                <c:pt idx="172">
                  <c:v>1140.4461132096933</c:v>
                </c:pt>
                <c:pt idx="173">
                  <c:v>1140.9325046712652</c:v>
                </c:pt>
                <c:pt idx="174">
                  <c:v>1141.3327643115172</c:v>
                </c:pt>
                <c:pt idx="175">
                  <c:v>1142.0167523043524</c:v>
                </c:pt>
                <c:pt idx="176">
                  <c:v>1142.4018122114301</c:v>
                </c:pt>
                <c:pt idx="177">
                  <c:v>1142.8932702507268</c:v>
                </c:pt>
                <c:pt idx="178">
                  <c:v>1143.3745951345738</c:v>
                </c:pt>
                <c:pt idx="179">
                  <c:v>1143.8356537075222</c:v>
                </c:pt>
                <c:pt idx="180">
                  <c:v>1144.5297748558069</c:v>
                </c:pt>
                <c:pt idx="181">
                  <c:v>1145.1934965377436</c:v>
                </c:pt>
                <c:pt idx="182">
                  <c:v>1145.4772248903271</c:v>
                </c:pt>
                <c:pt idx="183">
                  <c:v>1145.6646882661414</c:v>
                </c:pt>
                <c:pt idx="184">
                  <c:v>1147.0934631845087</c:v>
                </c:pt>
                <c:pt idx="185">
                  <c:v>1146.8958666532451</c:v>
                </c:pt>
                <c:pt idx="186">
                  <c:v>1147.2809265603228</c:v>
                </c:pt>
                <c:pt idx="187">
                  <c:v>1147.6001209569793</c:v>
                </c:pt>
                <c:pt idx="188">
                  <c:v>1148.6185030796453</c:v>
                </c:pt>
                <c:pt idx="189">
                  <c:v>1148.7553006782125</c:v>
                </c:pt>
                <c:pt idx="190">
                  <c:v>1149.0998279634925</c:v>
                </c:pt>
                <c:pt idx="191">
                  <c:v>1149.864881199923</c:v>
                </c:pt>
                <c:pt idx="192">
                  <c:v>1150.1384763970573</c:v>
                </c:pt>
                <c:pt idx="193">
                  <c:v>1149.9864790653162</c:v>
                </c:pt>
                <c:pt idx="194">
                  <c:v>1151.0149943434317</c:v>
                </c:pt>
                <c:pt idx="195">
                  <c:v>1151.7547146912386</c:v>
                </c:pt>
                <c:pt idx="196">
                  <c:v>1152.1549743314908</c:v>
                </c:pt>
                <c:pt idx="197">
                  <c:v>1152.631232637613</c:v>
                </c:pt>
                <c:pt idx="198">
                  <c:v>1152.823762591152</c:v>
                </c:pt>
                <c:pt idx="199">
                  <c:v>1152.7578970807306</c:v>
                </c:pt>
                <c:pt idx="200">
                  <c:v>1153.3810861408697</c:v>
                </c:pt>
                <c:pt idx="201">
                  <c:v>1154.3792019526368</c:v>
                </c:pt>
                <c:pt idx="202">
                  <c:v>1153.9637425792109</c:v>
                </c:pt>
                <c:pt idx="203">
                  <c:v>1155.0986559895453</c:v>
                </c:pt>
                <c:pt idx="204">
                  <c:v>1155.6559795392632</c:v>
                </c:pt>
                <c:pt idx="205">
                  <c:v>1156.0106399799927</c:v>
                </c:pt>
                <c:pt idx="206">
                  <c:v>1156.4514322420418</c:v>
                </c:pt>
                <c:pt idx="207">
                  <c:v>1157.0492884135574</c:v>
                </c:pt>
                <c:pt idx="208">
                  <c:v>1157.3431499215903</c:v>
                </c:pt>
                <c:pt idx="209">
                  <c:v>1157.3583496547644</c:v>
                </c:pt>
                <c:pt idx="210">
                  <c:v>1157.6471445850727</c:v>
                </c:pt>
                <c:pt idx="211">
                  <c:v>1158.3412657333577</c:v>
                </c:pt>
                <c:pt idx="212">
                  <c:v>1158.8529900835531</c:v>
                </c:pt>
                <c:pt idx="213">
                  <c:v>1159.5977770090849</c:v>
                </c:pt>
                <c:pt idx="214">
                  <c:v>1159.4508462550684</c:v>
                </c:pt>
                <c:pt idx="215">
                  <c:v>1160.2665652687463</c:v>
                </c:pt>
                <c:pt idx="216">
                  <c:v>1159.9676371829885</c:v>
                </c:pt>
                <c:pt idx="217">
                  <c:v>1160.423629178212</c:v>
                </c:pt>
                <c:pt idx="218">
                  <c:v>1160.9860193056545</c:v>
                </c:pt>
                <c:pt idx="219">
                  <c:v>1161.877736985203</c:v>
                </c:pt>
                <c:pt idx="220">
                  <c:v>1162.050000627843</c:v>
                </c:pt>
                <c:pt idx="221">
                  <c:v>1162.8910525301444</c:v>
                </c:pt>
                <c:pt idx="222">
                  <c:v>1162.4046610685723</c:v>
                </c:pt>
                <c:pt idx="223">
                  <c:v>1163.2609127040478</c:v>
                </c:pt>
                <c:pt idx="224">
                  <c:v>1163.4078434580642</c:v>
                </c:pt>
                <c:pt idx="225">
                  <c:v>1164.0411656736528</c:v>
                </c:pt>
                <c:pt idx="226">
                  <c:v>1164.9480830863752</c:v>
                </c:pt>
                <c:pt idx="227">
                  <c:v>1165.0342149076953</c:v>
                </c:pt>
                <c:pt idx="228">
                  <c:v>1164.8062189100833</c:v>
                </c:pt>
                <c:pt idx="229">
                  <c:v>1165.0392814854199</c:v>
                </c:pt>
                <c:pt idx="230">
                  <c:v>1166.1387288516814</c:v>
                </c:pt>
                <c:pt idx="231">
                  <c:v>1166.2805930279733</c:v>
                </c:pt>
                <c:pt idx="232">
                  <c:v>1166.4072574710906</c:v>
                </c:pt>
                <c:pt idx="233">
                  <c:v>1166.5237887587591</c:v>
                </c:pt>
                <c:pt idx="234">
                  <c:v>1167.1723107075215</c:v>
                </c:pt>
                <c:pt idx="235">
                  <c:v>1167.4357727492061</c:v>
                </c:pt>
                <c:pt idx="236">
                  <c:v>1168.4440217164231</c:v>
                </c:pt>
                <c:pt idx="237">
                  <c:v>1168.8088153126018</c:v>
                </c:pt>
                <c:pt idx="238">
                  <c:v>1168.9202800225453</c:v>
                </c:pt>
                <c:pt idx="239">
                  <c:v>1169.0216115770395</c:v>
                </c:pt>
                <c:pt idx="240">
                  <c:v>1169.8018645466443</c:v>
                </c:pt>
                <c:pt idx="241">
                  <c:v>1169.3205396627973</c:v>
                </c:pt>
                <c:pt idx="242">
                  <c:v>1169.9893279224586</c:v>
                </c:pt>
                <c:pt idx="243">
                  <c:v>1170.4757193840303</c:v>
                </c:pt>
                <c:pt idx="244">
                  <c:v>1171.0533092446469</c:v>
                </c:pt>
                <c:pt idx="245">
                  <c:v>1170.9266448015294</c:v>
                </c:pt>
                <c:pt idx="246">
                  <c:v>1171.3725036413034</c:v>
                </c:pt>
                <c:pt idx="247">
                  <c:v>1171.7423638152068</c:v>
                </c:pt>
                <c:pt idx="248">
                  <c:v>1172.0615582118633</c:v>
                </c:pt>
                <c:pt idx="249">
                  <c:v>1172.1375568777339</c:v>
                </c:pt>
                <c:pt idx="250">
                  <c:v>1172.3858191862448</c:v>
                </c:pt>
                <c:pt idx="251">
                  <c:v>1173.0647406013554</c:v>
                </c:pt>
                <c:pt idx="252">
                  <c:v>1172.917809847339</c:v>
                </c:pt>
                <c:pt idx="253">
                  <c:v>1173.8601933041343</c:v>
                </c:pt>
                <c:pt idx="254">
                  <c:v>1173.5359323297532</c:v>
                </c:pt>
                <c:pt idx="255">
                  <c:v>1173.9615248586285</c:v>
                </c:pt>
                <c:pt idx="256">
                  <c:v>1174.4276500093017</c:v>
                </c:pt>
                <c:pt idx="257">
                  <c:v>1175.1572372016592</c:v>
                </c:pt>
                <c:pt idx="258">
                  <c:v>1174.8228430718286</c:v>
                </c:pt>
                <c:pt idx="259">
                  <c:v>1175.4054995101701</c:v>
                </c:pt>
                <c:pt idx="260">
                  <c:v>1175.4409655542429</c:v>
                </c:pt>
                <c:pt idx="261">
                  <c:v>1175.4814981760405</c:v>
                </c:pt>
                <c:pt idx="262">
                  <c:v>1176.2364182570218</c:v>
                </c:pt>
                <c:pt idx="263">
                  <c:v>1176.8241412730879</c:v>
                </c:pt>
                <c:pt idx="264">
                  <c:v>1177.011604648902</c:v>
                </c:pt>
                <c:pt idx="265">
                  <c:v>1177.2345340687891</c:v>
                </c:pt>
                <c:pt idx="266">
                  <c:v>1177.1788017138174</c:v>
                </c:pt>
                <c:pt idx="267">
                  <c:v>1177.6955926417372</c:v>
                </c:pt>
                <c:pt idx="268">
                  <c:v>1177.5891945095186</c:v>
                </c:pt>
                <c:pt idx="269">
                  <c:v>1177.6195939758668</c:v>
                </c:pt>
                <c:pt idx="270">
                  <c:v>1177.6297271313163</c:v>
                </c:pt>
                <c:pt idx="271">
                  <c:v>1178.43024641182</c:v>
                </c:pt>
                <c:pt idx="272">
                  <c:v>1178.668375564881</c:v>
                </c:pt>
                <c:pt idx="273">
                  <c:v>1179.3422304022672</c:v>
                </c:pt>
                <c:pt idx="274">
                  <c:v>1179.7019574207213</c:v>
                </c:pt>
                <c:pt idx="275">
                  <c:v>1179.1243675601049</c:v>
                </c:pt>
                <c:pt idx="276">
                  <c:v>1179.3270306690929</c:v>
                </c:pt>
                <c:pt idx="277">
                  <c:v>1179.4283622235873</c:v>
                </c:pt>
                <c:pt idx="278">
                  <c:v>1179.9654194624061</c:v>
                </c:pt>
                <c:pt idx="279">
                  <c:v>1180.1326165273213</c:v>
                </c:pt>
                <c:pt idx="280">
                  <c:v>1181.0851331395661</c:v>
                </c:pt>
                <c:pt idx="281">
                  <c:v>1180.5278095898484</c:v>
                </c:pt>
                <c:pt idx="282">
                  <c:v>1180.4467443462531</c:v>
                </c:pt>
                <c:pt idx="283">
                  <c:v>1181.3333954480768</c:v>
                </c:pt>
                <c:pt idx="284">
                  <c:v>1181.9464513527664</c:v>
                </c:pt>
                <c:pt idx="285">
                  <c:v>1181.9059187309688</c:v>
                </c:pt>
                <c:pt idx="286">
                  <c:v>1181.779254287851</c:v>
                </c:pt>
                <c:pt idx="287">
                  <c:v>1181.708322199705</c:v>
                </c:pt>
                <c:pt idx="288">
                  <c:v>1182.1744473503782</c:v>
                </c:pt>
                <c:pt idx="289">
                  <c:v>1182.1997802390019</c:v>
                </c:pt>
                <c:pt idx="290">
                  <c:v>1182.5341743688325</c:v>
                </c:pt>
                <c:pt idx="291">
                  <c:v>1183.0154992526793</c:v>
                </c:pt>
                <c:pt idx="292">
                  <c:v>1182.7520372109948</c:v>
                </c:pt>
                <c:pt idx="293">
                  <c:v>1183.1725631621455</c:v>
                </c:pt>
                <c:pt idx="294">
                  <c:v>1183.2536284057408</c:v>
                </c:pt>
                <c:pt idx="295">
                  <c:v>1183.8920171990537</c:v>
                </c:pt>
                <c:pt idx="296">
                  <c:v>1183.7552196004867</c:v>
                </c:pt>
                <c:pt idx="297">
                  <c:v>1183.9629492871995</c:v>
                </c:pt>
                <c:pt idx="298">
                  <c:v>1183.8160185331833</c:v>
                </c:pt>
                <c:pt idx="299">
                  <c:v>1183.7754859113857</c:v>
                </c:pt>
                <c:pt idx="300">
                  <c:v>1184.0794805748681</c:v>
                </c:pt>
                <c:pt idx="301">
                  <c:v>1184.1250797743905</c:v>
                </c:pt>
                <c:pt idx="302">
                  <c:v>1185.2346602961011</c:v>
                </c:pt>
                <c:pt idx="303">
                  <c:v>1184.0592142639691</c:v>
                </c:pt>
                <c:pt idx="304">
                  <c:v>1183.7096204009642</c:v>
                </c:pt>
                <c:pt idx="305">
                  <c:v>1184.9053327439951</c:v>
                </c:pt>
                <c:pt idx="306">
                  <c:v>1185.4727894491623</c:v>
                </c:pt>
                <c:pt idx="307">
                  <c:v>1185.563987848207</c:v>
                </c:pt>
                <c:pt idx="308">
                  <c:v>1185.5943873145554</c:v>
                </c:pt>
                <c:pt idx="309">
                  <c:v>1185.6653194027012</c:v>
                </c:pt>
                <c:pt idx="310">
                  <c:v>1185.721051757673</c:v>
                </c:pt>
                <c:pt idx="311">
                  <c:v>1186.2834418851155</c:v>
                </c:pt>
                <c:pt idx="312">
                  <c:v>1185.9135817112119</c:v>
                </c:pt>
                <c:pt idx="313">
                  <c:v>1185.8223833121672</c:v>
                </c:pt>
                <c:pt idx="314">
                  <c:v>1186.0098466879813</c:v>
                </c:pt>
                <c:pt idx="315">
                  <c:v>1185.8274498898918</c:v>
                </c:pt>
                <c:pt idx="316">
                  <c:v>1186.3999731727836</c:v>
                </c:pt>
                <c:pt idx="317">
                  <c:v>1186.2429092633176</c:v>
                </c:pt>
                <c:pt idx="318">
                  <c:v>1186.5165044604519</c:v>
                </c:pt>
                <c:pt idx="319">
                  <c:v>1186.7445004580636</c:v>
                </c:pt>
                <c:pt idx="320">
                  <c:v>1186.7191675694401</c:v>
                </c:pt>
                <c:pt idx="321">
                  <c:v>1187.1954258755625</c:v>
                </c:pt>
                <c:pt idx="322">
                  <c:v>1186.9066309452544</c:v>
                </c:pt>
                <c:pt idx="323">
                  <c:v>1186.9978293442991</c:v>
                </c:pt>
                <c:pt idx="324">
                  <c:v>1187.1852927201132</c:v>
                </c:pt>
                <c:pt idx="325">
                  <c:v>1187.2511582305344</c:v>
                </c:pt>
                <c:pt idx="326">
                  <c:v>1188.0060783115157</c:v>
                </c:pt>
                <c:pt idx="327">
                  <c:v>1186.6837015253673</c:v>
                </c:pt>
                <c:pt idx="328">
                  <c:v>1187.4791542281462</c:v>
                </c:pt>
                <c:pt idx="329">
                  <c:v>1187.6818173371344</c:v>
                </c:pt>
                <c:pt idx="330">
                  <c:v>1187.4791542281462</c:v>
                </c:pt>
                <c:pt idx="331">
                  <c:v>1187.7274165366566</c:v>
                </c:pt>
                <c:pt idx="332">
                  <c:v>1187.9351462233699</c:v>
                </c:pt>
                <c:pt idx="333">
                  <c:v>1187.8338146688757</c:v>
                </c:pt>
                <c:pt idx="334">
                  <c:v>1187.6007520935391</c:v>
                </c:pt>
                <c:pt idx="335">
                  <c:v>1187.7324831143815</c:v>
                </c:pt>
                <c:pt idx="336">
                  <c:v>1188.0922101328356</c:v>
                </c:pt>
                <c:pt idx="337">
                  <c:v>1187.7274165366566</c:v>
                </c:pt>
                <c:pt idx="338">
                  <c:v>1187.9706122674427</c:v>
                </c:pt>
                <c:pt idx="339">
                  <c:v>1187.6970170703084</c:v>
                </c:pt>
                <c:pt idx="340">
                  <c:v>1188.467136884464</c:v>
                </c:pt>
                <c:pt idx="341">
                  <c:v>1187.7426162698307</c:v>
                </c:pt>
                <c:pt idx="342">
                  <c:v>1187.757816003005</c:v>
                </c:pt>
                <c:pt idx="343">
                  <c:v>1188.2999398195486</c:v>
                </c:pt>
                <c:pt idx="344">
                  <c:v>1188.1378093323581</c:v>
                </c:pt>
                <c:pt idx="345">
                  <c:v>1187.9807454228919</c:v>
                </c:pt>
                <c:pt idx="346">
                  <c:v>1188.5988679053062</c:v>
                </c:pt>
                <c:pt idx="347">
                  <c:v>1188.4570037290148</c:v>
                </c:pt>
                <c:pt idx="348">
                  <c:v>1187.6108852489886</c:v>
                </c:pt>
                <c:pt idx="349">
                  <c:v>1188.4012713740428</c:v>
                </c:pt>
                <c:pt idx="350">
                  <c:v>1188.2847400863743</c:v>
                </c:pt>
                <c:pt idx="351">
                  <c:v>1187.7274165366566</c:v>
                </c:pt>
                <c:pt idx="352">
                  <c:v>1187.9554125342686</c:v>
                </c:pt>
                <c:pt idx="353">
                  <c:v>1188.5786015944075</c:v>
                </c:pt>
                <c:pt idx="354">
                  <c:v>1188.1276761769086</c:v>
                </c:pt>
                <c:pt idx="355">
                  <c:v>1188.3455390190709</c:v>
                </c:pt>
                <c:pt idx="356">
                  <c:v>1187.8135483579767</c:v>
                </c:pt>
                <c:pt idx="357">
                  <c:v>1188.2036748427793</c:v>
                </c:pt>
                <c:pt idx="358">
                  <c:v>1188.3658053299698</c:v>
                </c:pt>
                <c:pt idx="359">
                  <c:v>1187.757816003005</c:v>
                </c:pt>
                <c:pt idx="360">
                  <c:v>1187.7628825807299</c:v>
                </c:pt>
                <c:pt idx="361">
                  <c:v>1188.2796735086497</c:v>
                </c:pt>
                <c:pt idx="362">
                  <c:v>1188.3303392858968</c:v>
                </c:pt>
                <c:pt idx="363">
                  <c:v>1187.4082221400001</c:v>
                </c:pt>
                <c:pt idx="364">
                  <c:v>1187.9655456897178</c:v>
                </c:pt>
                <c:pt idx="365">
                  <c:v>1187.3271568964049</c:v>
                </c:pt>
                <c:pt idx="366">
                  <c:v>1187.2815576968826</c:v>
                </c:pt>
                <c:pt idx="367">
                  <c:v>1187.8388812466005</c:v>
                </c:pt>
                <c:pt idx="368">
                  <c:v>1187.2207587641863</c:v>
                </c:pt>
                <c:pt idx="369">
                  <c:v>1187.4842208058708</c:v>
                </c:pt>
                <c:pt idx="370">
                  <c:v>1187.4842208058708</c:v>
                </c:pt>
                <c:pt idx="371">
                  <c:v>1187.3271568964049</c:v>
                </c:pt>
                <c:pt idx="372">
                  <c:v>1186.8964977898049</c:v>
                </c:pt>
                <c:pt idx="373">
                  <c:v>1186.4151729059577</c:v>
                </c:pt>
                <c:pt idx="374">
                  <c:v>1186.9066309452544</c:v>
                </c:pt>
                <c:pt idx="375">
                  <c:v>1187.3626229404776</c:v>
                </c:pt>
                <c:pt idx="376">
                  <c:v>1186.3391742400872</c:v>
                </c:pt>
                <c:pt idx="377">
                  <c:v>1186.6077028594966</c:v>
                </c:pt>
                <c:pt idx="378">
                  <c:v>1186.1010450870258</c:v>
                </c:pt>
                <c:pt idx="379">
                  <c:v>1185.5741210036563</c:v>
                </c:pt>
                <c:pt idx="380">
                  <c:v>1185.6450530918023</c:v>
                </c:pt>
                <c:pt idx="381">
                  <c:v>1185.7311849131224</c:v>
                </c:pt>
                <c:pt idx="382">
                  <c:v>1185.8325164676164</c:v>
                </c:pt>
                <c:pt idx="383">
                  <c:v>1185.528521804134</c:v>
                </c:pt>
                <c:pt idx="384">
                  <c:v>1185.4322568273647</c:v>
                </c:pt>
                <c:pt idx="385">
                  <c:v>1184.6368041245855</c:v>
                </c:pt>
                <c:pt idx="386">
                  <c:v>1185.6653194027012</c:v>
                </c:pt>
                <c:pt idx="387">
                  <c:v>1184.444274171047</c:v>
                </c:pt>
                <c:pt idx="388">
                  <c:v>1184.5658720364397</c:v>
                </c:pt>
                <c:pt idx="389">
                  <c:v>1184.3429426165526</c:v>
                </c:pt>
                <c:pt idx="390">
                  <c:v>1184.2061450179856</c:v>
                </c:pt>
                <c:pt idx="391">
                  <c:v>1183.4765578256279</c:v>
                </c:pt>
                <c:pt idx="392">
                  <c:v>1183.4309586261056</c:v>
                </c:pt>
                <c:pt idx="393">
                  <c:v>1183.0357655635783</c:v>
                </c:pt>
                <c:pt idx="394">
                  <c:v>1182.3771104593663</c:v>
                </c:pt>
                <c:pt idx="395">
                  <c:v>1182.6101730347029</c:v>
                </c:pt>
                <c:pt idx="396">
                  <c:v>1182.0629826404347</c:v>
                </c:pt>
                <c:pt idx="397">
                  <c:v>1181.951517930491</c:v>
                </c:pt>
                <c:pt idx="398">
                  <c:v>1181.7995205987497</c:v>
                </c:pt>
                <c:pt idx="399">
                  <c:v>1181.1104660281899</c:v>
                </c:pt>
                <c:pt idx="400">
                  <c:v>1180.1022170609731</c:v>
                </c:pt>
                <c:pt idx="401">
                  <c:v>1180.6798069215897</c:v>
                </c:pt>
                <c:pt idx="402">
                  <c:v>1180.0262183951027</c:v>
                </c:pt>
                <c:pt idx="403">
                  <c:v>1180.1934154600178</c:v>
                </c:pt>
                <c:pt idx="404">
                  <c:v>1179.2155659591494</c:v>
                </c:pt>
                <c:pt idx="405">
                  <c:v>1179.2206325368741</c:v>
                </c:pt>
                <c:pt idx="406">
                  <c:v>1178.911571295667</c:v>
                </c:pt>
                <c:pt idx="407">
                  <c:v>1178.029986771568</c:v>
                </c:pt>
                <c:pt idx="408">
                  <c:v>1177.7411918412597</c:v>
                </c:pt>
                <c:pt idx="409">
                  <c:v>1177.3662650896315</c:v>
                </c:pt>
                <c:pt idx="410">
                  <c:v>1176.9001399389585</c:v>
                </c:pt>
                <c:pt idx="411">
                  <c:v>1175.993222526236</c:v>
                </c:pt>
                <c:pt idx="412">
                  <c:v>1175.4764315983159</c:v>
                </c:pt>
                <c:pt idx="413">
                  <c:v>1175.7297604845512</c:v>
                </c:pt>
                <c:pt idx="414">
                  <c:v>1174.7975101832051</c:v>
                </c:pt>
                <c:pt idx="415">
                  <c:v>1174.2655195221109</c:v>
                </c:pt>
                <c:pt idx="416">
                  <c:v>1173.054607445906</c:v>
                </c:pt>
                <c:pt idx="417">
                  <c:v>1172.4111520748681</c:v>
                </c:pt>
                <c:pt idx="418">
                  <c:v>1172.3148870980988</c:v>
                </c:pt>
                <c:pt idx="419">
                  <c:v>1172.3554197198964</c:v>
                </c:pt>
                <c:pt idx="420">
                  <c:v>1172.0615582118633</c:v>
                </c:pt>
                <c:pt idx="421">
                  <c:v>1170.7999803584114</c:v>
                </c:pt>
                <c:pt idx="422">
                  <c:v>1169.4421375281902</c:v>
                </c:pt>
                <c:pt idx="423">
                  <c:v>1169.7613319248467</c:v>
                </c:pt>
                <c:pt idx="424">
                  <c:v>1168.7733492685288</c:v>
                </c:pt>
                <c:pt idx="425">
                  <c:v>1169.1432094424324</c:v>
                </c:pt>
                <c:pt idx="426">
                  <c:v>1167.7296342572392</c:v>
                </c:pt>
                <c:pt idx="427">
                  <c:v>1166.8227168445169</c:v>
                </c:pt>
                <c:pt idx="428">
                  <c:v>1165.7435357891541</c:v>
                </c:pt>
                <c:pt idx="429">
                  <c:v>1165.4800737474693</c:v>
                </c:pt>
                <c:pt idx="430">
                  <c:v>1164.78088602146</c:v>
                </c:pt>
                <c:pt idx="431">
                  <c:v>1164.2235624717421</c:v>
                </c:pt>
                <c:pt idx="432" formatCode="General">
                  <c:v>1163.8030365205914</c:v>
                </c:pt>
                <c:pt idx="433" formatCode="General">
                  <c:v>1162.6073241775607</c:v>
                </c:pt>
                <c:pt idx="434" formatCode="General">
                  <c:v>1162.0753335164663</c:v>
                </c:pt>
                <c:pt idx="435" formatCode="General">
                  <c:v>1162.2526637368312</c:v>
                </c:pt>
                <c:pt idx="436" formatCode="General">
                  <c:v>1161.0518848160757</c:v>
                </c:pt>
                <c:pt idx="437" formatCode="General">
                  <c:v>1159.4863122991412</c:v>
                </c:pt>
                <c:pt idx="438" formatCode="General">
                  <c:v>1158.9644547934965</c:v>
                </c:pt>
                <c:pt idx="439" formatCode="General">
                  <c:v>1159.0049874152942</c:v>
                </c:pt>
                <c:pt idx="440" formatCode="General">
                  <c:v>1157.6674108959714</c:v>
                </c:pt>
                <c:pt idx="441" formatCode="General">
                  <c:v>1156.5324974856371</c:v>
                </c:pt>
                <c:pt idx="442" formatCode="General">
                  <c:v>1155.8231766041783</c:v>
                </c:pt>
                <c:pt idx="443" formatCode="General">
                  <c:v>1155.3063856762583</c:v>
                </c:pt>
                <c:pt idx="444" formatCode="General">
                  <c:v>1154.7287958156417</c:v>
                </c:pt>
                <c:pt idx="445" formatCode="General">
                  <c:v>1153.6394816048298</c:v>
                </c:pt>
                <c:pt idx="446" formatCode="General">
                  <c:v>1152.6261660598884</c:v>
                </c:pt>
                <c:pt idx="447" formatCode="General">
                  <c:v>1152.0891088210694</c:v>
                </c:pt>
                <c:pt idx="448" formatCode="General">
                  <c:v>1151.1923245637963</c:v>
                </c:pt>
                <c:pt idx="449" formatCode="General">
                  <c:v>1150.4678039491632</c:v>
                </c:pt>
                <c:pt idx="450" formatCode="General">
                  <c:v>1149.4595549819467</c:v>
                </c:pt>
                <c:pt idx="451" formatCode="General">
                  <c:v>1148.0510463744783</c:v>
                </c:pt>
                <c:pt idx="452" formatCode="General">
                  <c:v>1147.5342554465583</c:v>
                </c:pt>
                <c:pt idx="453" formatCode="General">
                  <c:v>1146.9009332309699</c:v>
                </c:pt>
                <c:pt idx="454" formatCode="General">
                  <c:v>1145.9686829296238</c:v>
                </c:pt>
                <c:pt idx="455" formatCode="General">
                  <c:v>1145.6190890666189</c:v>
                </c:pt>
                <c:pt idx="456" formatCode="General">
                  <c:v>1144.5044419671835</c:v>
                </c:pt>
                <c:pt idx="457" formatCode="General">
                  <c:v>1143.1617988701362</c:v>
                </c:pt>
                <c:pt idx="458" formatCode="General">
                  <c:v>1142.5234100768232</c:v>
                </c:pt>
                <c:pt idx="459" formatCode="General">
                  <c:v>1142.0015525711783</c:v>
                </c:pt>
                <c:pt idx="460" formatCode="General">
                  <c:v>1140.4461132096933</c:v>
                </c:pt>
                <c:pt idx="461" formatCode="General">
                  <c:v>1140.2079840566321</c:v>
                </c:pt>
                <c:pt idx="462" formatCode="General">
                  <c:v>1139.7367923282345</c:v>
                </c:pt>
                <c:pt idx="463" formatCode="General">
                  <c:v>1138.1256206117778</c:v>
                </c:pt>
                <c:pt idx="464" formatCode="General">
                  <c:v>1137.2592358208528</c:v>
                </c:pt>
                <c:pt idx="465" formatCode="General">
                  <c:v>1136.5904475611915</c:v>
                </c:pt>
                <c:pt idx="466" formatCode="General">
                  <c:v>1134.8779442902405</c:v>
                </c:pt>
                <c:pt idx="467" formatCode="General">
                  <c:v>1134.2091560305792</c:v>
                </c:pt>
                <c:pt idx="468" formatCode="General">
                  <c:v>1133.5910335481649</c:v>
                </c:pt>
                <c:pt idx="469" formatCode="General">
                  <c:v>1132.8614463558074</c:v>
                </c:pt>
                <c:pt idx="470" formatCode="General">
                  <c:v>1132.248390451118</c:v>
                </c:pt>
                <c:pt idx="471" formatCode="General">
                  <c:v>1130.7284171337058</c:v>
                </c:pt>
                <c:pt idx="472" formatCode="General">
                  <c:v>1129.4516395470798</c:v>
                </c:pt>
                <c:pt idx="473" formatCode="General">
                  <c:v>1129.2388432826419</c:v>
                </c:pt>
                <c:pt idx="474" formatCode="General">
                  <c:v>1128.3319258699194</c:v>
                </c:pt>
                <c:pt idx="475" formatCode="General">
                  <c:v>1127.5415397448653</c:v>
                </c:pt>
                <c:pt idx="476" formatCode="General">
                  <c:v>1126.6396889098676</c:v>
                </c:pt>
                <c:pt idx="477" formatCode="General">
                  <c:v>1125.2767795019215</c:v>
                </c:pt>
                <c:pt idx="478" formatCode="General">
                  <c:v>1124.5015931100411</c:v>
                </c:pt>
                <c:pt idx="479" formatCode="General">
                  <c:v>1123.1690831684432</c:v>
                </c:pt>
                <c:pt idx="480" formatCode="General">
                  <c:v>1122.5762935746527</c:v>
                </c:pt>
                <c:pt idx="481" formatCode="General">
                  <c:v>1122.1507010457772</c:v>
                </c:pt>
                <c:pt idx="482" formatCode="General">
                  <c:v>1121.1221857676617</c:v>
                </c:pt>
                <c:pt idx="483" formatCode="General">
                  <c:v>1120.1595359999674</c:v>
                </c:pt>
                <c:pt idx="484" formatCode="General">
                  <c:v>1119.5920792948002</c:v>
                </c:pt>
                <c:pt idx="485" formatCode="General">
                  <c:v>1118.3051685527246</c:v>
                </c:pt>
                <c:pt idx="486" formatCode="General">
                  <c:v>1117.4033177177271</c:v>
                </c:pt>
                <c:pt idx="487" formatCode="General">
                  <c:v>1115.9796093770844</c:v>
                </c:pt>
                <c:pt idx="488" formatCode="General">
                  <c:v>1114.9460275212443</c:v>
                </c:pt>
                <c:pt idx="489" formatCode="General">
                  <c:v>1113.7249822895899</c:v>
                </c:pt>
                <c:pt idx="490" formatCode="General">
                  <c:v>1113.547652069225</c:v>
                </c:pt>
                <c:pt idx="491" formatCode="General">
                  <c:v>1112.2050089721779</c:v>
                </c:pt>
                <c:pt idx="492" formatCode="General">
                  <c:v>1111.4906215129943</c:v>
                </c:pt>
                <c:pt idx="493" formatCode="General">
                  <c:v>1110.391174146733</c:v>
                </c:pt>
                <c:pt idx="494" formatCode="General">
                  <c:v>1108.7749358525514</c:v>
                </c:pt>
                <c:pt idx="495" formatCode="General">
                  <c:v>1107.9440171056995</c:v>
                </c:pt>
                <c:pt idx="496" formatCode="General">
                  <c:v>1107.4829585327511</c:v>
                </c:pt>
                <c:pt idx="497" formatCode="General">
                  <c:v>1106.5912408532029</c:v>
                </c:pt>
                <c:pt idx="498" formatCode="General">
                  <c:v>1104.9699359812967</c:v>
                </c:pt>
                <c:pt idx="499" formatCode="General">
                  <c:v>1104.4176790093038</c:v>
                </c:pt>
                <c:pt idx="500" formatCode="General">
                  <c:v>1103.2979653321433</c:v>
                </c:pt>
                <c:pt idx="501" formatCode="General">
                  <c:v>1103.8046231046142</c:v>
                </c:pt>
                <c:pt idx="502" formatCode="General">
                  <c:v>1101.509463395322</c:v>
                </c:pt>
                <c:pt idx="503" formatCode="General">
                  <c:v>1100.0452224328817</c:v>
                </c:pt>
                <c:pt idx="504" formatCode="General">
                  <c:v>1099.6398962149053</c:v>
                </c:pt>
                <c:pt idx="505" formatCode="General">
                  <c:v>1098.5505820040933</c:v>
                </c:pt>
                <c:pt idx="506" formatCode="General">
                  <c:v>1097.5676659255</c:v>
                </c:pt>
                <c:pt idx="507" formatCode="General">
                  <c:v>1096.5948830023565</c:v>
                </c:pt>
                <c:pt idx="508" formatCode="General">
                  <c:v>1095.510635369269</c:v>
                </c:pt>
                <c:pt idx="509" formatCode="General">
                  <c:v>1095.2471733275845</c:v>
                </c:pt>
                <c:pt idx="510" formatCode="General">
                  <c:v>1093.1597433050053</c:v>
                </c:pt>
                <c:pt idx="511" formatCode="General">
                  <c:v>1092.99254624009</c:v>
                </c:pt>
                <c:pt idx="512" formatCode="General">
                  <c:v>1091.8880322961038</c:v>
                </c:pt>
                <c:pt idx="513" formatCode="General">
                  <c:v>1090.2565942687481</c:v>
                </c:pt>
                <c:pt idx="514" formatCode="General">
                  <c:v>1089.653671519508</c:v>
                </c:pt>
                <c:pt idx="515" formatCode="General">
                  <c:v>1088.3920936660561</c:v>
                </c:pt>
                <c:pt idx="516" formatCode="General">
                  <c:v>1087.9006356267596</c:v>
                </c:pt>
                <c:pt idx="517" formatCode="General">
                  <c:v>1086.319863376651</c:v>
                </c:pt>
                <c:pt idx="518" formatCode="General">
                  <c:v>1085.3825464975803</c:v>
                </c:pt>
                <c:pt idx="519" formatCode="General">
                  <c:v>1084.0753694446059</c:v>
                </c:pt>
                <c:pt idx="520" formatCode="General">
                  <c:v>1083.1937849205069</c:v>
                </c:pt>
                <c:pt idx="521" formatCode="General">
                  <c:v>1082.2919340855092</c:v>
                </c:pt>
                <c:pt idx="522" formatCode="General">
                  <c:v>1081.8562084011844</c:v>
                </c:pt>
                <c:pt idx="523" formatCode="General">
                  <c:v>1080.6503629027043</c:v>
                </c:pt>
                <c:pt idx="524" formatCode="General">
                  <c:v>1079.0037251421745</c:v>
                </c:pt>
                <c:pt idx="525" formatCode="General">
                  <c:v>1077.6002831124306</c:v>
                </c:pt>
                <c:pt idx="526" formatCode="General">
                  <c:v>1076.3995041916753</c:v>
                </c:pt>
                <c:pt idx="527" formatCode="General">
                  <c:v>1076.1411087277152</c:v>
                </c:pt>
                <c:pt idx="528" formatCode="General">
                  <c:v>1074.7174003870728</c:v>
                </c:pt>
                <c:pt idx="529" formatCode="General">
                  <c:v>1073.6838185312324</c:v>
                </c:pt>
                <c:pt idx="530" formatCode="General">
                  <c:v>1072.7566348076111</c:v>
                </c:pt>
                <c:pt idx="531" formatCode="General">
                  <c:v>1071.3582593555921</c:v>
                </c:pt>
                <c:pt idx="532" formatCode="General">
                  <c:v>1069.8585523490788</c:v>
                </c:pt>
                <c:pt idx="533" formatCode="General">
                  <c:v>1069.3620277320576</c:v>
                </c:pt>
                <c:pt idx="534" formatCode="General">
                  <c:v>1068.3791116534644</c:v>
                </c:pt>
                <c:pt idx="535" formatCode="General">
                  <c:v>1067.6191249947583</c:v>
                </c:pt>
                <c:pt idx="536" formatCode="General">
                  <c:v>1066.5044778953231</c:v>
                </c:pt>
                <c:pt idx="537" formatCode="General">
                  <c:v>1064.361315517772</c:v>
                </c:pt>
                <c:pt idx="538" formatCode="General">
                  <c:v>1063.3986657500777</c:v>
                </c:pt>
                <c:pt idx="539" formatCode="General">
                  <c:v>1063.1909360633647</c:v>
                </c:pt>
                <c:pt idx="540" formatCode="General">
                  <c:v>1061.8634926994916</c:v>
                </c:pt>
                <c:pt idx="541" formatCode="General">
                  <c:v>1061.1085726185102</c:v>
                </c:pt>
                <c:pt idx="542" formatCode="General">
                  <c:v>1059.6899308555924</c:v>
                </c:pt>
                <c:pt idx="543" formatCode="General">
                  <c:v>1058.4283530021405</c:v>
                </c:pt>
                <c:pt idx="544" formatCode="General">
                  <c:v>1057.2174409259355</c:v>
                </c:pt>
                <c:pt idx="545" formatCode="General">
                  <c:v>1056.0115954274552</c:v>
                </c:pt>
                <c:pt idx="546" formatCode="General">
                  <c:v>1055.4846713440857</c:v>
                </c:pt>
                <c:pt idx="547" formatCode="General">
                  <c:v>1054.096429047516</c:v>
                </c:pt>
                <c:pt idx="548" formatCode="General">
                  <c:v>1053.1489790129961</c:v>
                </c:pt>
                <c:pt idx="549" formatCode="General">
                  <c:v>1052.0343319135602</c:v>
                </c:pt>
                <c:pt idx="550" formatCode="General">
                  <c:v>1050.8994185032263</c:v>
                </c:pt>
                <c:pt idx="551" formatCode="General">
                  <c:v>1048.7613227033999</c:v>
                </c:pt>
                <c:pt idx="552" formatCode="General">
                  <c:v>1048.2597315086537</c:v>
                </c:pt>
                <c:pt idx="553" formatCode="General">
                  <c:v>1047.6568087594139</c:v>
                </c:pt>
                <c:pt idx="554" formatCode="General">
                  <c:v>1046.9221549893314</c:v>
                </c:pt>
                <c:pt idx="555" formatCode="General">
                  <c:v>1045.2400511847286</c:v>
                </c:pt>
                <c:pt idx="556" formatCode="General">
                  <c:v>1043.9075412431307</c:v>
                </c:pt>
                <c:pt idx="557" formatCode="General">
                  <c:v>1043.2742190275424</c:v>
                </c:pt>
                <c:pt idx="558" formatCode="General">
                  <c:v>1041.521183134794</c:v>
                </c:pt>
                <c:pt idx="559" formatCode="General">
                  <c:v>1040.173473460022</c:v>
                </c:pt>
                <c:pt idx="560" formatCode="General">
                  <c:v>1039.0588263605864</c:v>
                </c:pt>
                <c:pt idx="561" formatCode="General">
                  <c:v>1038.0607105488191</c:v>
                </c:pt>
                <c:pt idx="562" formatCode="General">
                  <c:v>1037.0879276256755</c:v>
                </c:pt>
                <c:pt idx="563" formatCode="General">
                  <c:v>1036.0999449693577</c:v>
                </c:pt>
                <c:pt idx="564" formatCode="General">
                  <c:v>1034.6154376960187</c:v>
                </c:pt>
                <c:pt idx="565" formatCode="General">
                  <c:v>1033.5463897961054</c:v>
                </c:pt>
                <c:pt idx="566" formatCode="General">
                  <c:v>1032.2290795876818</c:v>
                </c:pt>
                <c:pt idx="567" formatCode="General">
                  <c:v>1030.9067028015334</c:v>
                </c:pt>
                <c:pt idx="568" formatCode="General">
                  <c:v>1030.2480476973215</c:v>
                </c:pt>
                <c:pt idx="569" formatCode="General">
                  <c:v>1028.7230078021846</c:v>
                </c:pt>
                <c:pt idx="570" formatCode="General">
                  <c:v>1028.0035537652761</c:v>
                </c:pt>
                <c:pt idx="571" formatCode="General">
                  <c:v>1025.9211903204218</c:v>
                </c:pt>
                <c:pt idx="572" formatCode="General">
                  <c:v>1024.5228148684027</c:v>
                </c:pt>
                <c:pt idx="573" formatCode="General">
                  <c:v>1024.3758841143863</c:v>
                </c:pt>
                <c:pt idx="574" formatCode="General">
                  <c:v>1022.9572423514683</c:v>
                </c:pt>
                <c:pt idx="575" formatCode="General">
                  <c:v>1021.1586072591977</c:v>
                </c:pt>
                <c:pt idx="576" formatCode="General">
                  <c:v>1020.7431478857715</c:v>
                </c:pt>
                <c:pt idx="577" formatCode="General">
                  <c:v>1018.9343796380513</c:v>
                </c:pt>
                <c:pt idx="578" formatCode="General">
                  <c:v>1017.3688071211168</c:v>
                </c:pt>
                <c:pt idx="579" formatCode="General">
                  <c:v>1016.2440268662318</c:v>
                </c:pt>
                <c:pt idx="580" formatCode="General">
                  <c:v>1015.1800455440434</c:v>
                </c:pt>
                <c:pt idx="581" formatCode="General">
                  <c:v>1014.5517899061799</c:v>
                </c:pt>
                <c:pt idx="582" formatCode="General">
                  <c:v>1012.6264903707913</c:v>
                </c:pt>
                <c:pt idx="583" formatCode="General">
                  <c:v>1011.2838472737441</c:v>
                </c:pt>
                <c:pt idx="584" formatCode="General">
                  <c:v>1010.2147993738308</c:v>
                </c:pt>
                <c:pt idx="585" formatCode="General">
                  <c:v>1008.93295520948</c:v>
                </c:pt>
                <c:pt idx="586" formatCode="General">
                  <c:v>1007.8233746877694</c:v>
                </c:pt>
                <c:pt idx="587" formatCode="General">
                  <c:v>1006.2020698158631</c:v>
                </c:pt>
                <c:pt idx="588" formatCode="General">
                  <c:v>1005.2191537372701</c:v>
                </c:pt>
                <c:pt idx="589" formatCode="General">
                  <c:v>1004.3274360577217</c:v>
                </c:pt>
                <c:pt idx="590" formatCode="General">
                  <c:v>1002.5997330535967</c:v>
                </c:pt>
                <c:pt idx="591" formatCode="General">
                  <c:v>1000.694699829107</c:v>
                </c:pt>
                <c:pt idx="592" formatCode="General">
                  <c:v>999.6053856182948</c:v>
                </c:pt>
                <c:pt idx="593" formatCode="General">
                  <c:v>998.71366793874643</c:v>
                </c:pt>
                <c:pt idx="594" formatCode="General">
                  <c:v>997.61422057248524</c:v>
                </c:pt>
                <c:pt idx="595" formatCode="General">
                  <c:v>996.48437373987554</c:v>
                </c:pt>
                <c:pt idx="596" formatCode="General">
                  <c:v>994.86813544569395</c:v>
                </c:pt>
                <c:pt idx="597" formatCode="General">
                  <c:v>993.52549234864682</c:v>
                </c:pt>
                <c:pt idx="598" formatCode="General">
                  <c:v>991.90418747674073</c:v>
                </c:pt>
                <c:pt idx="599" formatCode="General">
                  <c:v>990.79967353275447</c:v>
                </c:pt>
                <c:pt idx="600" formatCode="General">
                  <c:v>990.20181736123914</c:v>
                </c:pt>
                <c:pt idx="601" formatCode="General">
                  <c:v>988.20051915997999</c:v>
                </c:pt>
                <c:pt idx="602" formatCode="General">
                  <c:v>987.24293597001031</c:v>
                </c:pt>
                <c:pt idx="603" formatCode="General">
                  <c:v>985.53549927678409</c:v>
                </c:pt>
                <c:pt idx="604" formatCode="General">
                  <c:v>983.70646471816519</c:v>
                </c:pt>
                <c:pt idx="605" formatCode="General">
                  <c:v>982.93634490400973</c:v>
                </c:pt>
                <c:pt idx="606" formatCode="General">
                  <c:v>981.09717718994125</c:v>
                </c:pt>
                <c:pt idx="607" formatCode="General">
                  <c:v>979.34414129719255</c:v>
                </c:pt>
                <c:pt idx="608" formatCode="General">
                  <c:v>978.21936104230781</c:v>
                </c:pt>
                <c:pt idx="609" formatCode="General">
                  <c:v>976.70445430262043</c:v>
                </c:pt>
                <c:pt idx="610" formatCode="General">
                  <c:v>976.16233048607683</c:v>
                </c:pt>
                <c:pt idx="611" formatCode="General">
                  <c:v>974.53089245872115</c:v>
                </c:pt>
                <c:pt idx="612" formatCode="General">
                  <c:v>972.78798972142192</c:v>
                </c:pt>
                <c:pt idx="613" formatCode="General">
                  <c:v>971.00455436232517</c:v>
                </c:pt>
                <c:pt idx="614" formatCode="General">
                  <c:v>969.56564628850856</c:v>
                </c:pt>
                <c:pt idx="615" formatCode="General">
                  <c:v>968.78032674117901</c:v>
                </c:pt>
                <c:pt idx="616" formatCode="General">
                  <c:v>966.7688953844704</c:v>
                </c:pt>
                <c:pt idx="617" formatCode="General">
                  <c:v>966.30783681152195</c:v>
                </c:pt>
                <c:pt idx="618" formatCode="General">
                  <c:v>964.31160518798777</c:v>
                </c:pt>
                <c:pt idx="619" formatCode="General">
                  <c:v>962.60923507248606</c:v>
                </c:pt>
                <c:pt idx="620" formatCode="General">
                  <c:v>961.01832966692825</c:v>
                </c:pt>
                <c:pt idx="621" formatCode="General">
                  <c:v>959.84288363479641</c:v>
                </c:pt>
                <c:pt idx="622" formatCode="General">
                  <c:v>957.98344960982899</c:v>
                </c:pt>
                <c:pt idx="623" formatCode="General">
                  <c:v>957.10186508572997</c:v>
                </c:pt>
                <c:pt idx="624" formatCode="General">
                  <c:v>955.86562012090144</c:v>
                </c:pt>
                <c:pt idx="625" formatCode="General">
                  <c:v>954.06698502863071</c:v>
                </c:pt>
                <c:pt idx="626" formatCode="General">
                  <c:v>952.0758199828208</c:v>
                </c:pt>
                <c:pt idx="627" formatCode="General">
                  <c:v>950.69771084170054</c:v>
                </c:pt>
                <c:pt idx="628" formatCode="General">
                  <c:v>949.36520090010265</c:v>
                </c:pt>
                <c:pt idx="629" formatCode="General">
                  <c:v>947.93642598173528</c:v>
                </c:pt>
                <c:pt idx="630" formatCode="General">
                  <c:v>946.28978822120564</c:v>
                </c:pt>
                <c:pt idx="631" formatCode="General">
                  <c:v>944.64821703840073</c:v>
                </c:pt>
                <c:pt idx="632" formatCode="General">
                  <c:v>941.70960195807083</c:v>
                </c:pt>
                <c:pt idx="633" formatCode="General">
                  <c:v>938.80645292181373</c:v>
                </c:pt>
                <c:pt idx="634" formatCode="General">
                  <c:v>935.64490842159682</c:v>
                </c:pt>
                <c:pt idx="635" formatCode="General">
                  <c:v>929.99060768082393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577-46D7-9001-FC7611968F72}"/>
            </c:ext>
          </c:extLst>
        </c:ser>
        <c:ser>
          <c:idx val="2"/>
          <c:order val="2"/>
          <c:tx>
            <c:strRef>
              <c:f>'46NTBP'!$B$2</c:f>
              <c:strCache>
                <c:ptCount val="1"/>
                <c:pt idx="0">
                  <c:v>AWA_5_03_Rz</c:v>
                </c:pt>
              </c:strCache>
            </c:strRef>
          </c:tx>
          <c:spPr>
            <a:ln w="28575" cap="rnd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'46NTBP'!$H$22:$H$697</c:f>
              <c:numCache>
                <c:formatCode>0.000</c:formatCode>
                <c:ptCount val="676"/>
                <c:pt idx="0">
                  <c:v>4.0570504853441224E-5</c:v>
                </c:pt>
                <c:pt idx="1">
                  <c:v>4.1482436853441219E-5</c:v>
                </c:pt>
                <c:pt idx="2">
                  <c:v>3.932245685344122E-5</c:v>
                </c:pt>
                <c:pt idx="3">
                  <c:v>4.2579368853441219E-5</c:v>
                </c:pt>
                <c:pt idx="4">
                  <c:v>4.2602816853441221E-5</c:v>
                </c:pt>
                <c:pt idx="5">
                  <c:v>4.161010485344122E-5</c:v>
                </c:pt>
                <c:pt idx="6">
                  <c:v>5.9692464853441219E-5</c:v>
                </c:pt>
                <c:pt idx="7">
                  <c:v>7.9921744853441224E-5</c:v>
                </c:pt>
                <c:pt idx="8">
                  <c:v>1.0803530485344122E-4</c:v>
                </c:pt>
                <c:pt idx="9">
                  <c:v>1.3086770485344122E-4</c:v>
                </c:pt>
                <c:pt idx="10">
                  <c:v>1.5910130485344122E-4</c:v>
                </c:pt>
                <c:pt idx="11">
                  <c:v>1.8991650485344121E-4</c:v>
                </c:pt>
                <c:pt idx="12">
                  <c:v>2.1978130485344121E-4</c:v>
                </c:pt>
                <c:pt idx="13">
                  <c:v>2.5085490485344121E-4</c:v>
                </c:pt>
                <c:pt idx="14">
                  <c:v>2.8738930485344119E-4</c:v>
                </c:pt>
                <c:pt idx="15">
                  <c:v>3.1419490485344121E-4</c:v>
                </c:pt>
                <c:pt idx="16">
                  <c:v>3.5675650485344113E-4</c:v>
                </c:pt>
                <c:pt idx="17">
                  <c:v>3.8764730485344123E-4</c:v>
                </c:pt>
                <c:pt idx="18">
                  <c:v>4.2119890485344121E-4</c:v>
                </c:pt>
                <c:pt idx="19">
                  <c:v>4.6492650485344122E-4</c:v>
                </c:pt>
                <c:pt idx="20">
                  <c:v>5.0192650485344115E-4</c:v>
                </c:pt>
                <c:pt idx="21">
                  <c:v>5.3920650485344125E-4</c:v>
                </c:pt>
                <c:pt idx="22">
                  <c:v>5.7031850485344117E-4</c:v>
                </c:pt>
                <c:pt idx="23">
                  <c:v>6.2220250485344115E-4</c:v>
                </c:pt>
                <c:pt idx="24">
                  <c:v>6.6811050485344125E-4</c:v>
                </c:pt>
                <c:pt idx="25">
                  <c:v>7.0916250485344111E-4</c:v>
                </c:pt>
                <c:pt idx="26">
                  <c:v>7.4515850485344117E-4</c:v>
                </c:pt>
                <c:pt idx="27">
                  <c:v>7.8353450485344118E-4</c:v>
                </c:pt>
                <c:pt idx="28">
                  <c:v>8.2683850485344116E-4</c:v>
                </c:pt>
                <c:pt idx="29">
                  <c:v>8.698505048534412E-4</c:v>
                </c:pt>
                <c:pt idx="30">
                  <c:v>9.1043450485344128E-4</c:v>
                </c:pt>
                <c:pt idx="31">
                  <c:v>9.5549450485344115E-4</c:v>
                </c:pt>
                <c:pt idx="32">
                  <c:v>9.941345048534412E-4</c:v>
                </c:pt>
                <c:pt idx="33">
                  <c:v>1.0403145048534413E-3</c:v>
                </c:pt>
                <c:pt idx="34">
                  <c:v>1.0858145048534412E-3</c:v>
                </c:pt>
                <c:pt idx="35">
                  <c:v>1.136070504853441E-3</c:v>
                </c:pt>
                <c:pt idx="36">
                  <c:v>1.1835905048534412E-3</c:v>
                </c:pt>
                <c:pt idx="37">
                  <c:v>1.2253665048534413E-3</c:v>
                </c:pt>
                <c:pt idx="38">
                  <c:v>1.2759305048534414E-3</c:v>
                </c:pt>
                <c:pt idx="39">
                  <c:v>1.3205865048534413E-3</c:v>
                </c:pt>
                <c:pt idx="40">
                  <c:v>1.3704905048534414E-3</c:v>
                </c:pt>
                <c:pt idx="41">
                  <c:v>1.4161225048534413E-3</c:v>
                </c:pt>
                <c:pt idx="42">
                  <c:v>1.4634905048534414E-3</c:v>
                </c:pt>
                <c:pt idx="43">
                  <c:v>1.5103425048534414E-3</c:v>
                </c:pt>
                <c:pt idx="44">
                  <c:v>1.5646425048534412E-3</c:v>
                </c:pt>
                <c:pt idx="45">
                  <c:v>1.6154745048534414E-3</c:v>
                </c:pt>
                <c:pt idx="46">
                  <c:v>1.6587785048534412E-3</c:v>
                </c:pt>
                <c:pt idx="47">
                  <c:v>1.7082185048534412E-3</c:v>
                </c:pt>
                <c:pt idx="48">
                  <c:v>1.7573625048534413E-3</c:v>
                </c:pt>
                <c:pt idx="49">
                  <c:v>1.8122265048534413E-3</c:v>
                </c:pt>
                <c:pt idx="50">
                  <c:v>1.8563265048534413E-3</c:v>
                </c:pt>
                <c:pt idx="51">
                  <c:v>1.9006545048534413E-3</c:v>
                </c:pt>
                <c:pt idx="52">
                  <c:v>1.9437745048534413E-3</c:v>
                </c:pt>
                <c:pt idx="53">
                  <c:v>2.0004105048534414E-3</c:v>
                </c:pt>
                <c:pt idx="54">
                  <c:v>2.0551825048534412E-3</c:v>
                </c:pt>
                <c:pt idx="55">
                  <c:v>2.090618504853441E-3</c:v>
                </c:pt>
                <c:pt idx="56">
                  <c:v>2.1556465048534414E-3</c:v>
                </c:pt>
                <c:pt idx="57">
                  <c:v>2.1988345048534414E-3</c:v>
                </c:pt>
                <c:pt idx="58">
                  <c:v>2.2522265048534411E-3</c:v>
                </c:pt>
                <c:pt idx="59">
                  <c:v>2.2996905048534412E-3</c:v>
                </c:pt>
                <c:pt idx="60">
                  <c:v>2.3468265048534414E-3</c:v>
                </c:pt>
                <c:pt idx="61">
                  <c:v>2.3863865048534415E-3</c:v>
                </c:pt>
                <c:pt idx="62">
                  <c:v>2.4404625048534416E-3</c:v>
                </c:pt>
                <c:pt idx="63">
                  <c:v>2.4822345048534414E-3</c:v>
                </c:pt>
                <c:pt idx="64">
                  <c:v>2.5389745048534414E-3</c:v>
                </c:pt>
                <c:pt idx="65">
                  <c:v>2.590702504853441E-3</c:v>
                </c:pt>
                <c:pt idx="66">
                  <c:v>2.6364705048534409E-3</c:v>
                </c:pt>
                <c:pt idx="67">
                  <c:v>2.6878025048534412E-3</c:v>
                </c:pt>
                <c:pt idx="68">
                  <c:v>2.7468825048534411E-3</c:v>
                </c:pt>
                <c:pt idx="69">
                  <c:v>2.7867105048534411E-3</c:v>
                </c:pt>
                <c:pt idx="70">
                  <c:v>2.8420465048534412E-3</c:v>
                </c:pt>
                <c:pt idx="71">
                  <c:v>2.8989905048534409E-3</c:v>
                </c:pt>
                <c:pt idx="72">
                  <c:v>2.944442504853441E-3</c:v>
                </c:pt>
                <c:pt idx="73">
                  <c:v>2.994546504853441E-3</c:v>
                </c:pt>
                <c:pt idx="74">
                  <c:v>3.0435945048534413E-3</c:v>
                </c:pt>
                <c:pt idx="75">
                  <c:v>3.0909945048534409E-3</c:v>
                </c:pt>
                <c:pt idx="76">
                  <c:v>3.1360265048534408E-3</c:v>
                </c:pt>
                <c:pt idx="77">
                  <c:v>3.181730504853441E-3</c:v>
                </c:pt>
                <c:pt idx="78">
                  <c:v>3.2327225048534407E-3</c:v>
                </c:pt>
                <c:pt idx="79">
                  <c:v>3.2891025048534411E-3</c:v>
                </c:pt>
                <c:pt idx="80">
                  <c:v>3.3388185048534406E-3</c:v>
                </c:pt>
                <c:pt idx="81">
                  <c:v>3.3879065048534412E-3</c:v>
                </c:pt>
                <c:pt idx="82">
                  <c:v>3.4330865048534409E-3</c:v>
                </c:pt>
                <c:pt idx="83">
                  <c:v>3.4814665048534411E-3</c:v>
                </c:pt>
                <c:pt idx="84">
                  <c:v>3.536854504853441E-3</c:v>
                </c:pt>
                <c:pt idx="85">
                  <c:v>3.581058504853441E-3</c:v>
                </c:pt>
                <c:pt idx="86">
                  <c:v>3.627330504853441E-3</c:v>
                </c:pt>
                <c:pt idx="87">
                  <c:v>3.6756905048534409E-3</c:v>
                </c:pt>
                <c:pt idx="88">
                  <c:v>3.7317785048534414E-3</c:v>
                </c:pt>
                <c:pt idx="89">
                  <c:v>3.7775505048534409E-3</c:v>
                </c:pt>
                <c:pt idx="90">
                  <c:v>3.8229905048534412E-3</c:v>
                </c:pt>
                <c:pt idx="91">
                  <c:v>3.8833425048534409E-3</c:v>
                </c:pt>
                <c:pt idx="92">
                  <c:v>3.934694504853441E-3</c:v>
                </c:pt>
                <c:pt idx="93">
                  <c:v>3.9801385048534414E-3</c:v>
                </c:pt>
                <c:pt idx="94">
                  <c:v>4.0432105048534414E-3</c:v>
                </c:pt>
                <c:pt idx="95">
                  <c:v>4.0792905048534413E-3</c:v>
                </c:pt>
                <c:pt idx="96">
                  <c:v>4.1312105048534409E-3</c:v>
                </c:pt>
                <c:pt idx="97">
                  <c:v>4.1807305048534409E-3</c:v>
                </c:pt>
                <c:pt idx="98">
                  <c:v>4.2201305048534411E-3</c:v>
                </c:pt>
                <c:pt idx="99">
                  <c:v>4.2720505048534415E-3</c:v>
                </c:pt>
                <c:pt idx="100">
                  <c:v>4.3414505048534413E-3</c:v>
                </c:pt>
                <c:pt idx="101">
                  <c:v>4.3708105048534413E-3</c:v>
                </c:pt>
                <c:pt idx="102">
                  <c:v>4.4097305048534409E-3</c:v>
                </c:pt>
                <c:pt idx="103">
                  <c:v>4.4721705048534413E-3</c:v>
                </c:pt>
                <c:pt idx="104">
                  <c:v>4.5100105048534412E-3</c:v>
                </c:pt>
                <c:pt idx="105">
                  <c:v>4.5658505048534409E-3</c:v>
                </c:pt>
                <c:pt idx="106">
                  <c:v>4.6151305048534406E-3</c:v>
                </c:pt>
                <c:pt idx="107">
                  <c:v>4.669530504853441E-3</c:v>
                </c:pt>
                <c:pt idx="108">
                  <c:v>4.7317305048534411E-3</c:v>
                </c:pt>
                <c:pt idx="109">
                  <c:v>4.7914505048534412E-3</c:v>
                </c:pt>
                <c:pt idx="110">
                  <c:v>4.861730504853441E-3</c:v>
                </c:pt>
                <c:pt idx="111">
                  <c:v>4.9398905048534409E-3</c:v>
                </c:pt>
                <c:pt idx="112">
                  <c:v>5.0177305048534418E-3</c:v>
                </c:pt>
                <c:pt idx="113">
                  <c:v>5.1188505048534406E-3</c:v>
                </c:pt>
                <c:pt idx="114">
                  <c:v>5.2218505048534413E-3</c:v>
                </c:pt>
                <c:pt idx="115">
                  <c:v>5.3334905048534409E-3</c:v>
                </c:pt>
                <c:pt idx="116">
                  <c:v>5.4698105048534406E-3</c:v>
                </c:pt>
                <c:pt idx="117">
                  <c:v>5.617690504853441E-3</c:v>
                </c:pt>
                <c:pt idx="118">
                  <c:v>5.7753305048534407E-3</c:v>
                </c:pt>
                <c:pt idx="119">
                  <c:v>5.9417305048534404E-3</c:v>
                </c:pt>
                <c:pt idx="120">
                  <c:v>6.0906505048534407E-3</c:v>
                </c:pt>
                <c:pt idx="121">
                  <c:v>6.2290905048534408E-3</c:v>
                </c:pt>
                <c:pt idx="122">
                  <c:v>6.3775705048534411E-3</c:v>
                </c:pt>
                <c:pt idx="123">
                  <c:v>6.5430905048534417E-3</c:v>
                </c:pt>
                <c:pt idx="124">
                  <c:v>6.6984905048534417E-3</c:v>
                </c:pt>
                <c:pt idx="125">
                  <c:v>6.8508905048534404E-3</c:v>
                </c:pt>
                <c:pt idx="126">
                  <c:v>7.005450504853441E-3</c:v>
                </c:pt>
                <c:pt idx="127">
                  <c:v>7.1623305048534418E-3</c:v>
                </c:pt>
                <c:pt idx="128">
                  <c:v>7.330410504853441E-3</c:v>
                </c:pt>
                <c:pt idx="129">
                  <c:v>7.4850505048534412E-3</c:v>
                </c:pt>
                <c:pt idx="130">
                  <c:v>7.6640905048534413E-3</c:v>
                </c:pt>
                <c:pt idx="131">
                  <c:v>7.836050504853441E-3</c:v>
                </c:pt>
                <c:pt idx="132">
                  <c:v>7.991730504853441E-3</c:v>
                </c:pt>
                <c:pt idx="133">
                  <c:v>8.1505305048534416E-3</c:v>
                </c:pt>
                <c:pt idx="134">
                  <c:v>8.3183305048534408E-3</c:v>
                </c:pt>
                <c:pt idx="135">
                  <c:v>8.490930504853441E-3</c:v>
                </c:pt>
                <c:pt idx="136">
                  <c:v>8.6554105048534408E-3</c:v>
                </c:pt>
                <c:pt idx="137">
                  <c:v>8.8457305048534399E-3</c:v>
                </c:pt>
                <c:pt idx="138">
                  <c:v>9.01541050485344E-3</c:v>
                </c:pt>
                <c:pt idx="139">
                  <c:v>9.2177705048534404E-3</c:v>
                </c:pt>
                <c:pt idx="140">
                  <c:v>9.4005705048534408E-3</c:v>
                </c:pt>
                <c:pt idx="141">
                  <c:v>9.5809305048534417E-3</c:v>
                </c:pt>
                <c:pt idx="142">
                  <c:v>9.7686105048534408E-3</c:v>
                </c:pt>
                <c:pt idx="143">
                  <c:v>9.9608505048534406E-3</c:v>
                </c:pt>
                <c:pt idx="144">
                  <c:v>1.0153730504853442E-2</c:v>
                </c:pt>
                <c:pt idx="145">
                  <c:v>1.0338450504853441E-2</c:v>
                </c:pt>
                <c:pt idx="146">
                  <c:v>1.052825050485344E-2</c:v>
                </c:pt>
                <c:pt idx="147">
                  <c:v>1.0709970504853441E-2</c:v>
                </c:pt>
                <c:pt idx="148">
                  <c:v>1.088101050485344E-2</c:v>
                </c:pt>
                <c:pt idx="149">
                  <c:v>1.1078850504853441E-2</c:v>
                </c:pt>
                <c:pt idx="150">
                  <c:v>1.126869050485344E-2</c:v>
                </c:pt>
                <c:pt idx="151">
                  <c:v>1.145057050485344E-2</c:v>
                </c:pt>
                <c:pt idx="152">
                  <c:v>1.1656970504853441E-2</c:v>
                </c:pt>
                <c:pt idx="153">
                  <c:v>1.1834930504853441E-2</c:v>
                </c:pt>
                <c:pt idx="154">
                  <c:v>1.2022290504853442E-2</c:v>
                </c:pt>
                <c:pt idx="155">
                  <c:v>1.2213970504853441E-2</c:v>
                </c:pt>
                <c:pt idx="156">
                  <c:v>1.240549050485344E-2</c:v>
                </c:pt>
                <c:pt idx="157">
                  <c:v>1.2593770504853441E-2</c:v>
                </c:pt>
                <c:pt idx="158">
                  <c:v>1.277993050485344E-2</c:v>
                </c:pt>
                <c:pt idx="159">
                  <c:v>1.2979170504853442E-2</c:v>
                </c:pt>
                <c:pt idx="160">
                  <c:v>1.3168450504853442E-2</c:v>
                </c:pt>
                <c:pt idx="161">
                  <c:v>1.3354170504853442E-2</c:v>
                </c:pt>
                <c:pt idx="162">
                  <c:v>1.3549130504853442E-2</c:v>
                </c:pt>
                <c:pt idx="163">
                  <c:v>1.3741210504853441E-2</c:v>
                </c:pt>
                <c:pt idx="164">
                  <c:v>1.3946330504853442E-2</c:v>
                </c:pt>
                <c:pt idx="165">
                  <c:v>1.4142090504853442E-2</c:v>
                </c:pt>
                <c:pt idx="166">
                  <c:v>1.4357610504853442E-2</c:v>
                </c:pt>
                <c:pt idx="167">
                  <c:v>1.4543610504853442E-2</c:v>
                </c:pt>
                <c:pt idx="168">
                  <c:v>1.4747850504853442E-2</c:v>
                </c:pt>
                <c:pt idx="169">
                  <c:v>1.4952210504853441E-2</c:v>
                </c:pt>
                <c:pt idx="170">
                  <c:v>1.5138890504853442E-2</c:v>
                </c:pt>
                <c:pt idx="171">
                  <c:v>1.532125050485344E-2</c:v>
                </c:pt>
                <c:pt idx="172">
                  <c:v>1.5530530504853441E-2</c:v>
                </c:pt>
                <c:pt idx="173">
                  <c:v>1.572409050485344E-2</c:v>
                </c:pt>
                <c:pt idx="174">
                  <c:v>1.5935810504853442E-2</c:v>
                </c:pt>
                <c:pt idx="175">
                  <c:v>1.612193050485344E-2</c:v>
                </c:pt>
                <c:pt idx="176">
                  <c:v>1.6317890504853442E-2</c:v>
                </c:pt>
                <c:pt idx="177">
                  <c:v>1.651277050485344E-2</c:v>
                </c:pt>
                <c:pt idx="178">
                  <c:v>1.6701690504853442E-2</c:v>
                </c:pt>
                <c:pt idx="179">
                  <c:v>1.692057050485344E-2</c:v>
                </c:pt>
                <c:pt idx="180">
                  <c:v>1.709233050485344E-2</c:v>
                </c:pt>
                <c:pt idx="181">
                  <c:v>1.7294850504853441E-2</c:v>
                </c:pt>
                <c:pt idx="182">
                  <c:v>1.7491450504853442E-2</c:v>
                </c:pt>
                <c:pt idx="183">
                  <c:v>1.769281050485344E-2</c:v>
                </c:pt>
                <c:pt idx="184">
                  <c:v>1.7911090504853441E-2</c:v>
                </c:pt>
                <c:pt idx="185">
                  <c:v>1.8090890504853442E-2</c:v>
                </c:pt>
                <c:pt idx="186">
                  <c:v>1.8289530504853442E-2</c:v>
                </c:pt>
                <c:pt idx="187">
                  <c:v>1.8475090504853443E-2</c:v>
                </c:pt>
                <c:pt idx="188">
                  <c:v>1.8695530504853442E-2</c:v>
                </c:pt>
                <c:pt idx="189">
                  <c:v>1.8886490504853443E-2</c:v>
                </c:pt>
                <c:pt idx="190">
                  <c:v>1.908965050485344E-2</c:v>
                </c:pt>
                <c:pt idx="191">
                  <c:v>1.9295530504853442E-2</c:v>
                </c:pt>
                <c:pt idx="192">
                  <c:v>1.9495570504853441E-2</c:v>
                </c:pt>
                <c:pt idx="193">
                  <c:v>1.969021050485344E-2</c:v>
                </c:pt>
                <c:pt idx="194">
                  <c:v>1.9888130504853441E-2</c:v>
                </c:pt>
                <c:pt idx="195">
                  <c:v>2.0067370504853441E-2</c:v>
                </c:pt>
                <c:pt idx="196">
                  <c:v>2.0301250504853444E-2</c:v>
                </c:pt>
                <c:pt idx="197">
                  <c:v>2.048697050485344E-2</c:v>
                </c:pt>
                <c:pt idx="198">
                  <c:v>2.0687570504853446E-2</c:v>
                </c:pt>
                <c:pt idx="199">
                  <c:v>2.0868610504853443E-2</c:v>
                </c:pt>
                <c:pt idx="200">
                  <c:v>2.1063850504853442E-2</c:v>
                </c:pt>
                <c:pt idx="201">
                  <c:v>2.1251930504853443E-2</c:v>
                </c:pt>
                <c:pt idx="202">
                  <c:v>2.1453450504853443E-2</c:v>
                </c:pt>
                <c:pt idx="203">
                  <c:v>2.1648890504853444E-2</c:v>
                </c:pt>
                <c:pt idx="204">
                  <c:v>2.1861090504853443E-2</c:v>
                </c:pt>
                <c:pt idx="205">
                  <c:v>2.2041410504853441E-2</c:v>
                </c:pt>
                <c:pt idx="206">
                  <c:v>2.2249450504853444E-2</c:v>
                </c:pt>
                <c:pt idx="207">
                  <c:v>2.2443050504853443E-2</c:v>
                </c:pt>
                <c:pt idx="208">
                  <c:v>2.2627650504853443E-2</c:v>
                </c:pt>
                <c:pt idx="209">
                  <c:v>2.2816010504853441E-2</c:v>
                </c:pt>
                <c:pt idx="210">
                  <c:v>2.3020210504853443E-2</c:v>
                </c:pt>
                <c:pt idx="211">
                  <c:v>2.3219730504853441E-2</c:v>
                </c:pt>
                <c:pt idx="212">
                  <c:v>2.3425170504853442E-2</c:v>
                </c:pt>
                <c:pt idx="213">
                  <c:v>2.3630690504853443E-2</c:v>
                </c:pt>
                <c:pt idx="214">
                  <c:v>2.3839410504853446E-2</c:v>
                </c:pt>
                <c:pt idx="215">
                  <c:v>2.4015730504853443E-2</c:v>
                </c:pt>
                <c:pt idx="216">
                  <c:v>2.4217330504853446E-2</c:v>
                </c:pt>
                <c:pt idx="217">
                  <c:v>2.4418010504853441E-2</c:v>
                </c:pt>
                <c:pt idx="218">
                  <c:v>2.4604850504853441E-2</c:v>
                </c:pt>
                <c:pt idx="219">
                  <c:v>2.4799530504853444E-2</c:v>
                </c:pt>
                <c:pt idx="220">
                  <c:v>2.4997010504853444E-2</c:v>
                </c:pt>
                <c:pt idx="221">
                  <c:v>2.5198810504853442E-2</c:v>
                </c:pt>
                <c:pt idx="222">
                  <c:v>2.5405090504853445E-2</c:v>
                </c:pt>
                <c:pt idx="223">
                  <c:v>2.5596330504853441E-2</c:v>
                </c:pt>
                <c:pt idx="224">
                  <c:v>2.5806650504853441E-2</c:v>
                </c:pt>
                <c:pt idx="225">
                  <c:v>2.5974210504853441E-2</c:v>
                </c:pt>
                <c:pt idx="226">
                  <c:v>2.6214770504853446E-2</c:v>
                </c:pt>
                <c:pt idx="227">
                  <c:v>2.6428850504853444E-2</c:v>
                </c:pt>
                <c:pt idx="228">
                  <c:v>2.6635090504853444E-2</c:v>
                </c:pt>
                <c:pt idx="229">
                  <c:v>2.6851370504853443E-2</c:v>
                </c:pt>
                <c:pt idx="230">
                  <c:v>2.7055330504853443E-2</c:v>
                </c:pt>
                <c:pt idx="231">
                  <c:v>2.726205050485344E-2</c:v>
                </c:pt>
                <c:pt idx="232">
                  <c:v>2.747517050485344E-2</c:v>
                </c:pt>
                <c:pt idx="233">
                  <c:v>2.7670930504853444E-2</c:v>
                </c:pt>
                <c:pt idx="234">
                  <c:v>2.7873450504853445E-2</c:v>
                </c:pt>
                <c:pt idx="235">
                  <c:v>2.807749050485344E-2</c:v>
                </c:pt>
                <c:pt idx="236">
                  <c:v>2.8291290504853444E-2</c:v>
                </c:pt>
                <c:pt idx="237">
                  <c:v>2.8479210504853442E-2</c:v>
                </c:pt>
                <c:pt idx="238">
                  <c:v>2.867513050485344E-2</c:v>
                </c:pt>
                <c:pt idx="239">
                  <c:v>2.8869610504853441E-2</c:v>
                </c:pt>
                <c:pt idx="240">
                  <c:v>2.9069410504853441E-2</c:v>
                </c:pt>
                <c:pt idx="241">
                  <c:v>2.9281690504853443E-2</c:v>
                </c:pt>
                <c:pt idx="242">
                  <c:v>2.9498610504853442E-2</c:v>
                </c:pt>
                <c:pt idx="243">
                  <c:v>2.9693690504853442E-2</c:v>
                </c:pt>
                <c:pt idx="244">
                  <c:v>2.9893330504853443E-2</c:v>
                </c:pt>
                <c:pt idx="245">
                  <c:v>3.0082970504853441E-2</c:v>
                </c:pt>
                <c:pt idx="246">
                  <c:v>3.0276290504853445E-2</c:v>
                </c:pt>
                <c:pt idx="247">
                  <c:v>3.051185050485344E-2</c:v>
                </c:pt>
                <c:pt idx="248">
                  <c:v>3.0702250504853441E-2</c:v>
                </c:pt>
                <c:pt idx="249">
                  <c:v>3.0907410504853444E-2</c:v>
                </c:pt>
                <c:pt idx="250">
                  <c:v>3.1095770504853442E-2</c:v>
                </c:pt>
                <c:pt idx="251">
                  <c:v>3.1299170504853445E-2</c:v>
                </c:pt>
                <c:pt idx="252">
                  <c:v>3.1495410504853445E-2</c:v>
                </c:pt>
                <c:pt idx="253">
                  <c:v>3.1712810504853445E-2</c:v>
                </c:pt>
                <c:pt idx="254">
                  <c:v>3.1907690504853446E-2</c:v>
                </c:pt>
                <c:pt idx="255">
                  <c:v>3.2111530504853443E-2</c:v>
                </c:pt>
                <c:pt idx="256">
                  <c:v>3.231073050485344E-2</c:v>
                </c:pt>
                <c:pt idx="257">
                  <c:v>3.2499690504853442E-2</c:v>
                </c:pt>
                <c:pt idx="258">
                  <c:v>3.270097050485344E-2</c:v>
                </c:pt>
                <c:pt idx="259">
                  <c:v>3.2892730504853446E-2</c:v>
                </c:pt>
                <c:pt idx="260">
                  <c:v>3.3093090504853442E-2</c:v>
                </c:pt>
                <c:pt idx="261">
                  <c:v>3.3290650504853442E-2</c:v>
                </c:pt>
                <c:pt idx="262">
                  <c:v>3.3507210504853446E-2</c:v>
                </c:pt>
                <c:pt idx="263">
                  <c:v>3.3743650504853444E-2</c:v>
                </c:pt>
                <c:pt idx="264">
                  <c:v>3.391609050485344E-2</c:v>
                </c:pt>
                <c:pt idx="265">
                  <c:v>3.4118650504853444E-2</c:v>
                </c:pt>
                <c:pt idx="266">
                  <c:v>3.4324450504853443E-2</c:v>
                </c:pt>
                <c:pt idx="267">
                  <c:v>3.4540810504853442E-2</c:v>
                </c:pt>
                <c:pt idx="268">
                  <c:v>3.473153050485344E-2</c:v>
                </c:pt>
                <c:pt idx="269">
                  <c:v>3.4927730504853448E-2</c:v>
                </c:pt>
                <c:pt idx="270">
                  <c:v>3.5146730504853445E-2</c:v>
                </c:pt>
                <c:pt idx="271">
                  <c:v>3.5339170504853447E-2</c:v>
                </c:pt>
                <c:pt idx="272">
                  <c:v>3.5562290504853447E-2</c:v>
                </c:pt>
                <c:pt idx="273">
                  <c:v>3.5759090504853444E-2</c:v>
                </c:pt>
                <c:pt idx="274">
                  <c:v>3.5980490504853441E-2</c:v>
                </c:pt>
                <c:pt idx="275">
                  <c:v>3.6197330504853444E-2</c:v>
                </c:pt>
                <c:pt idx="276">
                  <c:v>3.6400370504853445E-2</c:v>
                </c:pt>
                <c:pt idx="277">
                  <c:v>3.6622330504853445E-2</c:v>
                </c:pt>
                <c:pt idx="278">
                  <c:v>3.6818610504853445E-2</c:v>
                </c:pt>
                <c:pt idx="279">
                  <c:v>3.7017890504853442E-2</c:v>
                </c:pt>
                <c:pt idx="280">
                  <c:v>3.7219730504853443E-2</c:v>
                </c:pt>
                <c:pt idx="281">
                  <c:v>3.7431130504853444E-2</c:v>
                </c:pt>
                <c:pt idx="282">
                  <c:v>3.7626490504853442E-2</c:v>
                </c:pt>
                <c:pt idx="283">
                  <c:v>3.7835770504853448E-2</c:v>
                </c:pt>
                <c:pt idx="284">
                  <c:v>3.8049730504853441E-2</c:v>
                </c:pt>
                <c:pt idx="285">
                  <c:v>3.8264610504853441E-2</c:v>
                </c:pt>
                <c:pt idx="286">
                  <c:v>3.8469090504853448E-2</c:v>
                </c:pt>
                <c:pt idx="287">
                  <c:v>3.8690570504853444E-2</c:v>
                </c:pt>
                <c:pt idx="288">
                  <c:v>3.8910330504853444E-2</c:v>
                </c:pt>
                <c:pt idx="289">
                  <c:v>3.9131970504853439E-2</c:v>
                </c:pt>
                <c:pt idx="290">
                  <c:v>3.9323090504853442E-2</c:v>
                </c:pt>
                <c:pt idx="291">
                  <c:v>3.9525370504853441E-2</c:v>
                </c:pt>
                <c:pt idx="292">
                  <c:v>3.9730490504853444E-2</c:v>
                </c:pt>
                <c:pt idx="293">
                  <c:v>3.9920090504853442E-2</c:v>
                </c:pt>
                <c:pt idx="294">
                  <c:v>4.0126570504853444E-2</c:v>
                </c:pt>
                <c:pt idx="295">
                  <c:v>4.0316170504853449E-2</c:v>
                </c:pt>
                <c:pt idx="296">
                  <c:v>4.0554970504853446E-2</c:v>
                </c:pt>
                <c:pt idx="297">
                  <c:v>4.0774970504853437E-2</c:v>
                </c:pt>
                <c:pt idx="298">
                  <c:v>4.0999770504853442E-2</c:v>
                </c:pt>
                <c:pt idx="299">
                  <c:v>4.1206170504853444E-2</c:v>
                </c:pt>
                <c:pt idx="300">
                  <c:v>4.1411370504853447E-2</c:v>
                </c:pt>
                <c:pt idx="301">
                  <c:v>4.1610570504853443E-2</c:v>
                </c:pt>
                <c:pt idx="302">
                  <c:v>4.1804170504853438E-2</c:v>
                </c:pt>
                <c:pt idx="303">
                  <c:v>4.2009370504853448E-2</c:v>
                </c:pt>
                <c:pt idx="304">
                  <c:v>4.2220170504853438E-2</c:v>
                </c:pt>
                <c:pt idx="305">
                  <c:v>4.2430570504853445E-2</c:v>
                </c:pt>
                <c:pt idx="306">
                  <c:v>4.2654970504853444E-2</c:v>
                </c:pt>
                <c:pt idx="307">
                  <c:v>4.2888170504853447E-2</c:v>
                </c:pt>
                <c:pt idx="308">
                  <c:v>4.3092970504853445E-2</c:v>
                </c:pt>
                <c:pt idx="309">
                  <c:v>4.3299770504853445E-2</c:v>
                </c:pt>
                <c:pt idx="310">
                  <c:v>4.3507370504853447E-2</c:v>
                </c:pt>
                <c:pt idx="311">
                  <c:v>4.3718170504853437E-2</c:v>
                </c:pt>
                <c:pt idx="312">
                  <c:v>4.391057050485344E-2</c:v>
                </c:pt>
                <c:pt idx="313">
                  <c:v>4.4106170504853444E-2</c:v>
                </c:pt>
                <c:pt idx="314">
                  <c:v>4.432177050485344E-2</c:v>
                </c:pt>
                <c:pt idx="315">
                  <c:v>4.455897050485344E-2</c:v>
                </c:pt>
                <c:pt idx="316">
                  <c:v>4.4781770504853442E-2</c:v>
                </c:pt>
                <c:pt idx="317">
                  <c:v>4.4992570504853439E-2</c:v>
                </c:pt>
                <c:pt idx="318">
                  <c:v>4.5220970504853443E-2</c:v>
                </c:pt>
                <c:pt idx="319">
                  <c:v>4.5445370504853443E-2</c:v>
                </c:pt>
                <c:pt idx="320">
                  <c:v>4.5648170504853446E-2</c:v>
                </c:pt>
                <c:pt idx="321">
                  <c:v>4.5877770504853442E-2</c:v>
                </c:pt>
                <c:pt idx="322">
                  <c:v>4.6076170504853443E-2</c:v>
                </c:pt>
                <c:pt idx="323">
                  <c:v>4.6312570504853448E-2</c:v>
                </c:pt>
                <c:pt idx="324">
                  <c:v>4.655577050485344E-2</c:v>
                </c:pt>
                <c:pt idx="325">
                  <c:v>4.6768170504853449E-2</c:v>
                </c:pt>
                <c:pt idx="326">
                  <c:v>4.6995370504853445E-2</c:v>
                </c:pt>
                <c:pt idx="327">
                  <c:v>4.7201370504853443E-2</c:v>
                </c:pt>
                <c:pt idx="328">
                  <c:v>4.7408570504853441E-2</c:v>
                </c:pt>
                <c:pt idx="329">
                  <c:v>4.7645770504853441E-2</c:v>
                </c:pt>
                <c:pt idx="330">
                  <c:v>4.7850170504853448E-2</c:v>
                </c:pt>
                <c:pt idx="331">
                  <c:v>4.8054570504853442E-2</c:v>
                </c:pt>
                <c:pt idx="332">
                  <c:v>4.8268970504853445E-2</c:v>
                </c:pt>
                <c:pt idx="333">
                  <c:v>4.8476970504853438E-2</c:v>
                </c:pt>
                <c:pt idx="334">
                  <c:v>4.8710570504853445E-2</c:v>
                </c:pt>
                <c:pt idx="335">
                  <c:v>4.8923770504853442E-2</c:v>
                </c:pt>
                <c:pt idx="336">
                  <c:v>4.9164570504853441E-2</c:v>
                </c:pt>
                <c:pt idx="337">
                  <c:v>4.9377370504853441E-2</c:v>
                </c:pt>
                <c:pt idx="338">
                  <c:v>4.9608570504853448E-2</c:v>
                </c:pt>
                <c:pt idx="339">
                  <c:v>4.9822570504853447E-2</c:v>
                </c:pt>
                <c:pt idx="340">
                  <c:v>5.0049770504853444E-2</c:v>
                </c:pt>
                <c:pt idx="341">
                  <c:v>5.0257370504853439E-2</c:v>
                </c:pt>
                <c:pt idx="342">
                  <c:v>5.0468170504853443E-2</c:v>
                </c:pt>
                <c:pt idx="343">
                  <c:v>5.0687770504853444E-2</c:v>
                </c:pt>
                <c:pt idx="344">
                  <c:v>5.0902570504853445E-2</c:v>
                </c:pt>
                <c:pt idx="345">
                  <c:v>5.1120970504853445E-2</c:v>
                </c:pt>
                <c:pt idx="346">
                  <c:v>5.1359770504853443E-2</c:v>
                </c:pt>
                <c:pt idx="347">
                  <c:v>5.1573770504853442E-2</c:v>
                </c:pt>
                <c:pt idx="348">
                  <c:v>5.1794970504853446E-2</c:v>
                </c:pt>
                <c:pt idx="349">
                  <c:v>5.2033770504853444E-2</c:v>
                </c:pt>
                <c:pt idx="350">
                  <c:v>5.2255370504853439E-2</c:v>
                </c:pt>
                <c:pt idx="351">
                  <c:v>5.2472170504853442E-2</c:v>
                </c:pt>
                <c:pt idx="352">
                  <c:v>5.2691370504853445E-2</c:v>
                </c:pt>
                <c:pt idx="353">
                  <c:v>5.2932170504853444E-2</c:v>
                </c:pt>
                <c:pt idx="354">
                  <c:v>5.315137050485344E-2</c:v>
                </c:pt>
                <c:pt idx="355">
                  <c:v>5.3367770504853446E-2</c:v>
                </c:pt>
                <c:pt idx="356">
                  <c:v>5.3601370504853446E-2</c:v>
                </c:pt>
                <c:pt idx="357">
                  <c:v>5.3825370504853441E-2</c:v>
                </c:pt>
                <c:pt idx="358">
                  <c:v>5.4025370504853447E-2</c:v>
                </c:pt>
                <c:pt idx="359">
                  <c:v>5.4242970504853438E-2</c:v>
                </c:pt>
                <c:pt idx="360">
                  <c:v>5.448457050485344E-2</c:v>
                </c:pt>
                <c:pt idx="361">
                  <c:v>5.4736570504853442E-2</c:v>
                </c:pt>
                <c:pt idx="362">
                  <c:v>5.4935770504853439E-2</c:v>
                </c:pt>
                <c:pt idx="363">
                  <c:v>5.5171370504853448E-2</c:v>
                </c:pt>
                <c:pt idx="364">
                  <c:v>5.5390570504853444E-2</c:v>
                </c:pt>
                <c:pt idx="365">
                  <c:v>5.5625770504853442E-2</c:v>
                </c:pt>
                <c:pt idx="366">
                  <c:v>5.5844170504853442E-2</c:v>
                </c:pt>
                <c:pt idx="367">
                  <c:v>5.606537050485344E-2</c:v>
                </c:pt>
                <c:pt idx="368">
                  <c:v>5.6284570504853443E-2</c:v>
                </c:pt>
                <c:pt idx="369">
                  <c:v>5.6510970504853437E-2</c:v>
                </c:pt>
                <c:pt idx="370">
                  <c:v>5.6748570504853442E-2</c:v>
                </c:pt>
                <c:pt idx="371">
                  <c:v>5.6973370504853439E-2</c:v>
                </c:pt>
                <c:pt idx="372">
                  <c:v>5.7212570504853441E-2</c:v>
                </c:pt>
                <c:pt idx="373">
                  <c:v>5.7463770504853448E-2</c:v>
                </c:pt>
                <c:pt idx="374">
                  <c:v>5.7686970504853441E-2</c:v>
                </c:pt>
                <c:pt idx="375">
                  <c:v>5.7931370504853447E-2</c:v>
                </c:pt>
                <c:pt idx="376">
                  <c:v>5.8148970504853438E-2</c:v>
                </c:pt>
                <c:pt idx="377">
                  <c:v>5.8367370504853439E-2</c:v>
                </c:pt>
                <c:pt idx="378">
                  <c:v>5.8624170504853447E-2</c:v>
                </c:pt>
                <c:pt idx="379">
                  <c:v>5.8848170504853449E-2</c:v>
                </c:pt>
                <c:pt idx="380">
                  <c:v>5.9061770504853443E-2</c:v>
                </c:pt>
                <c:pt idx="381">
                  <c:v>5.9284970504853443E-2</c:v>
                </c:pt>
                <c:pt idx="382">
                  <c:v>5.9525370504853445E-2</c:v>
                </c:pt>
                <c:pt idx="383">
                  <c:v>5.978097050485344E-2</c:v>
                </c:pt>
                <c:pt idx="384">
                  <c:v>6.0002970504853446E-2</c:v>
                </c:pt>
                <c:pt idx="385">
                  <c:v>6.0229370504853448E-2</c:v>
                </c:pt>
                <c:pt idx="386">
                  <c:v>6.0451370504853441E-2</c:v>
                </c:pt>
                <c:pt idx="387">
                  <c:v>6.0694970504853438E-2</c:v>
                </c:pt>
                <c:pt idx="388">
                  <c:v>6.0923370504853441E-2</c:v>
                </c:pt>
                <c:pt idx="389">
                  <c:v>6.1167770504853447E-2</c:v>
                </c:pt>
                <c:pt idx="390">
                  <c:v>6.1425370504853444E-2</c:v>
                </c:pt>
                <c:pt idx="391">
                  <c:v>6.1658170504853442E-2</c:v>
                </c:pt>
                <c:pt idx="392">
                  <c:v>6.1915370504853441E-2</c:v>
                </c:pt>
                <c:pt idx="393">
                  <c:v>6.2162970504853449E-2</c:v>
                </c:pt>
                <c:pt idx="394">
                  <c:v>6.2387770504853446E-2</c:v>
                </c:pt>
                <c:pt idx="395">
                  <c:v>6.2613370504853438E-2</c:v>
                </c:pt>
                <c:pt idx="396">
                  <c:v>6.2870570504853451E-2</c:v>
                </c:pt>
                <c:pt idx="397">
                  <c:v>6.3098170504853446E-2</c:v>
                </c:pt>
                <c:pt idx="398">
                  <c:v>6.3343370504853447E-2</c:v>
                </c:pt>
                <c:pt idx="399">
                  <c:v>6.356017050485345E-2</c:v>
                </c:pt>
                <c:pt idx="400">
                  <c:v>6.3812970504853433E-2</c:v>
                </c:pt>
                <c:pt idx="401">
                  <c:v>6.4024970504853437E-2</c:v>
                </c:pt>
                <c:pt idx="402">
                  <c:v>6.4282570504853448E-2</c:v>
                </c:pt>
                <c:pt idx="403">
                  <c:v>6.4497370504853449E-2</c:v>
                </c:pt>
                <c:pt idx="404">
                  <c:v>6.4756170504853439E-2</c:v>
                </c:pt>
                <c:pt idx="405">
                  <c:v>6.4975770504853439E-2</c:v>
                </c:pt>
                <c:pt idx="406">
                  <c:v>6.5219770504853447E-2</c:v>
                </c:pt>
                <c:pt idx="407">
                  <c:v>6.5444170504853447E-2</c:v>
                </c:pt>
                <c:pt idx="408">
                  <c:v>6.5680570504853444E-2</c:v>
                </c:pt>
                <c:pt idx="409">
                  <c:v>6.5939770504853445E-2</c:v>
                </c:pt>
                <c:pt idx="410">
                  <c:v>6.6176170504853443E-2</c:v>
                </c:pt>
                <c:pt idx="411">
                  <c:v>6.6432170504853449E-2</c:v>
                </c:pt>
                <c:pt idx="412">
                  <c:v>6.6670970504853433E-2</c:v>
                </c:pt>
                <c:pt idx="413">
                  <c:v>6.6884570504853441E-2</c:v>
                </c:pt>
                <c:pt idx="414">
                  <c:v>6.7146570504853453E-2</c:v>
                </c:pt>
                <c:pt idx="415">
                  <c:v>6.7413370504853451E-2</c:v>
                </c:pt>
                <c:pt idx="416">
                  <c:v>6.7644970504853449E-2</c:v>
                </c:pt>
                <c:pt idx="417">
                  <c:v>6.7888570504853446E-2</c:v>
                </c:pt>
                <c:pt idx="418">
                  <c:v>6.8118970504853438E-2</c:v>
                </c:pt>
                <c:pt idx="419">
                  <c:v>6.8383370504853436E-2</c:v>
                </c:pt>
                <c:pt idx="420">
                  <c:v>6.8618570504853441E-2</c:v>
                </c:pt>
                <c:pt idx="421">
                  <c:v>6.8882970504853439E-2</c:v>
                </c:pt>
                <c:pt idx="422">
                  <c:v>6.9112570504853435E-2</c:v>
                </c:pt>
                <c:pt idx="423">
                  <c:v>6.9396170504853444E-2</c:v>
                </c:pt>
                <c:pt idx="424">
                  <c:v>6.9642570504853452E-2</c:v>
                </c:pt>
                <c:pt idx="425">
                  <c:v>6.9902570504853448E-2</c:v>
                </c:pt>
                <c:pt idx="426">
                  <c:v>7.0146570504853442E-2</c:v>
                </c:pt>
                <c:pt idx="427">
                  <c:v>7.0387370504853441E-2</c:v>
                </c:pt>
                <c:pt idx="428">
                  <c:v>7.061657050485344E-2</c:v>
                </c:pt>
                <c:pt idx="429">
                  <c:v>7.0855770504853449E-2</c:v>
                </c:pt>
                <c:pt idx="430">
                  <c:v>7.1113770504853444E-2</c:v>
                </c:pt>
                <c:pt idx="431">
                  <c:v>7.1382970504853441E-2</c:v>
                </c:pt>
                <c:pt idx="432" formatCode="General">
                  <c:v>7.1622970504853445E-2</c:v>
                </c:pt>
                <c:pt idx="433" formatCode="General">
                  <c:v>7.1897370504853439E-2</c:v>
                </c:pt>
                <c:pt idx="434" formatCode="General">
                  <c:v>7.2176170504853449E-2</c:v>
                </c:pt>
                <c:pt idx="435" formatCode="General">
                  <c:v>7.2409370504853451E-2</c:v>
                </c:pt>
                <c:pt idx="436" formatCode="General">
                  <c:v>7.2681370504853446E-2</c:v>
                </c:pt>
                <c:pt idx="437" formatCode="General">
                  <c:v>7.2920570504853441E-2</c:v>
                </c:pt>
                <c:pt idx="438" formatCode="General">
                  <c:v>7.3186570504853443E-2</c:v>
                </c:pt>
                <c:pt idx="439" formatCode="General">
                  <c:v>7.347057050485345E-2</c:v>
                </c:pt>
                <c:pt idx="440" formatCode="General">
                  <c:v>7.3717770504853453E-2</c:v>
                </c:pt>
                <c:pt idx="441" formatCode="General">
                  <c:v>7.3966570504853446E-2</c:v>
                </c:pt>
                <c:pt idx="442" formatCode="General">
                  <c:v>7.4230570504853433E-2</c:v>
                </c:pt>
                <c:pt idx="443" formatCode="General">
                  <c:v>7.447697050485344E-2</c:v>
                </c:pt>
                <c:pt idx="444" formatCode="General">
                  <c:v>7.4716170504853435E-2</c:v>
                </c:pt>
                <c:pt idx="445" formatCode="General">
                  <c:v>7.4964170504853433E-2</c:v>
                </c:pt>
                <c:pt idx="446" formatCode="General">
                  <c:v>7.523177050485344E-2</c:v>
                </c:pt>
                <c:pt idx="447" formatCode="General">
                  <c:v>7.547017050485344E-2</c:v>
                </c:pt>
                <c:pt idx="448" formatCode="General">
                  <c:v>7.5715370504853441E-2</c:v>
                </c:pt>
                <c:pt idx="449" formatCode="General">
                  <c:v>7.597497050485344E-2</c:v>
                </c:pt>
                <c:pt idx="450" formatCode="General">
                  <c:v>7.6222170504853443E-2</c:v>
                </c:pt>
                <c:pt idx="451" formatCode="General">
                  <c:v>7.6476170504853447E-2</c:v>
                </c:pt>
                <c:pt idx="452" formatCode="General">
                  <c:v>7.6714170504853449E-2</c:v>
                </c:pt>
                <c:pt idx="453" formatCode="General">
                  <c:v>7.6998570504853439E-2</c:v>
                </c:pt>
                <c:pt idx="454" formatCode="General">
                  <c:v>7.7270170504853436E-2</c:v>
                </c:pt>
                <c:pt idx="455" formatCode="General">
                  <c:v>7.7541370504853435E-2</c:v>
                </c:pt>
                <c:pt idx="456" formatCode="General">
                  <c:v>7.7806570504853442E-2</c:v>
                </c:pt>
                <c:pt idx="457" formatCode="General">
                  <c:v>7.8043770504853449E-2</c:v>
                </c:pt>
                <c:pt idx="458" formatCode="General">
                  <c:v>7.832177050485345E-2</c:v>
                </c:pt>
                <c:pt idx="459" formatCode="General">
                  <c:v>7.8569770504853448E-2</c:v>
                </c:pt>
                <c:pt idx="460" formatCode="General">
                  <c:v>7.8842970504853435E-2</c:v>
                </c:pt>
                <c:pt idx="461" formatCode="General">
                  <c:v>7.9124170504853444E-2</c:v>
                </c:pt>
                <c:pt idx="462" formatCode="General">
                  <c:v>7.9382970504853448E-2</c:v>
                </c:pt>
                <c:pt idx="463" formatCode="General">
                  <c:v>7.9658970504853432E-2</c:v>
                </c:pt>
                <c:pt idx="464" formatCode="General">
                  <c:v>7.9904170504853447E-2</c:v>
                </c:pt>
                <c:pt idx="465" formatCode="General">
                  <c:v>8.0148570504853425E-2</c:v>
                </c:pt>
                <c:pt idx="466" formatCode="General">
                  <c:v>8.0424970504853435E-2</c:v>
                </c:pt>
                <c:pt idx="467" formatCode="General">
                  <c:v>8.0678570504853442E-2</c:v>
                </c:pt>
                <c:pt idx="468" formatCode="General">
                  <c:v>8.0958970504853428E-2</c:v>
                </c:pt>
                <c:pt idx="469" formatCode="General">
                  <c:v>8.1237770504853424E-2</c:v>
                </c:pt>
                <c:pt idx="470" formatCode="General">
                  <c:v>8.1487770504853424E-2</c:v>
                </c:pt>
                <c:pt idx="471" formatCode="General">
                  <c:v>8.1748970504853441E-2</c:v>
                </c:pt>
                <c:pt idx="472" formatCode="General">
                  <c:v>8.2006170504853426E-2</c:v>
                </c:pt>
                <c:pt idx="473" formatCode="General">
                  <c:v>8.2282170504853425E-2</c:v>
                </c:pt>
                <c:pt idx="474" formatCode="General">
                  <c:v>8.2532570504853436E-2</c:v>
                </c:pt>
                <c:pt idx="475" formatCode="General">
                  <c:v>8.2785770504853445E-2</c:v>
                </c:pt>
                <c:pt idx="476" formatCode="General">
                  <c:v>8.3037370504853436E-2</c:v>
                </c:pt>
                <c:pt idx="477" formatCode="General">
                  <c:v>8.3293370504853428E-2</c:v>
                </c:pt>
                <c:pt idx="478" formatCode="General">
                  <c:v>8.3529770504853426E-2</c:v>
                </c:pt>
                <c:pt idx="479" formatCode="General">
                  <c:v>8.3797370504853419E-2</c:v>
                </c:pt>
                <c:pt idx="480" formatCode="General">
                  <c:v>8.404857050485344E-2</c:v>
                </c:pt>
                <c:pt idx="481" formatCode="General">
                  <c:v>8.4297770504853431E-2</c:v>
                </c:pt>
                <c:pt idx="482" formatCode="General">
                  <c:v>8.4564170504853445E-2</c:v>
                </c:pt>
                <c:pt idx="483" formatCode="General">
                  <c:v>8.4838970504853423E-2</c:v>
                </c:pt>
                <c:pt idx="484" formatCode="General">
                  <c:v>8.509777050485344E-2</c:v>
                </c:pt>
                <c:pt idx="485" formatCode="General">
                  <c:v>8.5376970504853433E-2</c:v>
                </c:pt>
                <c:pt idx="486" formatCode="General">
                  <c:v>8.5628570504853438E-2</c:v>
                </c:pt>
                <c:pt idx="487" formatCode="General">
                  <c:v>8.5888970504853432E-2</c:v>
                </c:pt>
                <c:pt idx="488" formatCode="General">
                  <c:v>8.6133770504853435E-2</c:v>
                </c:pt>
                <c:pt idx="489" formatCode="General">
                  <c:v>8.6386570504853447E-2</c:v>
                </c:pt>
                <c:pt idx="490" formatCode="General">
                  <c:v>8.6645370504853436E-2</c:v>
                </c:pt>
                <c:pt idx="491" formatCode="General">
                  <c:v>8.6892170504853428E-2</c:v>
                </c:pt>
                <c:pt idx="492" formatCode="General">
                  <c:v>8.7165370504853429E-2</c:v>
                </c:pt>
                <c:pt idx="493" formatCode="General">
                  <c:v>8.7440570504853432E-2</c:v>
                </c:pt>
                <c:pt idx="494" formatCode="General">
                  <c:v>8.7698170504853443E-2</c:v>
                </c:pt>
                <c:pt idx="495" formatCode="General">
                  <c:v>8.7946570504853425E-2</c:v>
                </c:pt>
                <c:pt idx="496" formatCode="General">
                  <c:v>8.820977050485343E-2</c:v>
                </c:pt>
                <c:pt idx="497" formatCode="General">
                  <c:v>8.849777050485344E-2</c:v>
                </c:pt>
                <c:pt idx="498" formatCode="General">
                  <c:v>8.8751770504853431E-2</c:v>
                </c:pt>
                <c:pt idx="499" formatCode="General">
                  <c:v>8.8997770504853441E-2</c:v>
                </c:pt>
                <c:pt idx="500" formatCode="General">
                  <c:v>8.9247370504853443E-2</c:v>
                </c:pt>
                <c:pt idx="501" formatCode="General">
                  <c:v>8.9508170504853435E-2</c:v>
                </c:pt>
                <c:pt idx="502" formatCode="General">
                  <c:v>8.9806170504853428E-2</c:v>
                </c:pt>
                <c:pt idx="503" formatCode="General">
                  <c:v>9.0071370504853435E-2</c:v>
                </c:pt>
                <c:pt idx="504" formatCode="General">
                  <c:v>9.0314570504853434E-2</c:v>
                </c:pt>
                <c:pt idx="505" formatCode="General">
                  <c:v>9.0571770504853433E-2</c:v>
                </c:pt>
                <c:pt idx="506" formatCode="General">
                  <c:v>9.0822570504853442E-2</c:v>
                </c:pt>
                <c:pt idx="507" formatCode="General">
                  <c:v>9.1093370504853444E-2</c:v>
                </c:pt>
                <c:pt idx="508" formatCode="General">
                  <c:v>9.1351370504853438E-2</c:v>
                </c:pt>
                <c:pt idx="509" formatCode="General">
                  <c:v>9.1610170504853428E-2</c:v>
                </c:pt>
                <c:pt idx="510" formatCode="General">
                  <c:v>9.1847770504853446E-2</c:v>
                </c:pt>
                <c:pt idx="511" formatCode="General">
                  <c:v>9.2124570504853426E-2</c:v>
                </c:pt>
                <c:pt idx="512" formatCode="General">
                  <c:v>9.2380170504853434E-2</c:v>
                </c:pt>
                <c:pt idx="513" formatCode="General">
                  <c:v>9.2654570504853428E-2</c:v>
                </c:pt>
                <c:pt idx="514" formatCode="General">
                  <c:v>9.2917370504853436E-2</c:v>
                </c:pt>
                <c:pt idx="515" formatCode="General">
                  <c:v>9.3178570504853439E-2</c:v>
                </c:pt>
                <c:pt idx="516" formatCode="General">
                  <c:v>9.3431370504853423E-2</c:v>
                </c:pt>
                <c:pt idx="517" formatCode="General">
                  <c:v>9.3676570504853438E-2</c:v>
                </c:pt>
                <c:pt idx="518" formatCode="General">
                  <c:v>9.3928170504853428E-2</c:v>
                </c:pt>
                <c:pt idx="519" formatCode="General">
                  <c:v>9.4189370504853431E-2</c:v>
                </c:pt>
                <c:pt idx="520" formatCode="General">
                  <c:v>9.4462570504853433E-2</c:v>
                </c:pt>
                <c:pt idx="521" formatCode="General">
                  <c:v>9.4752970504853429E-2</c:v>
                </c:pt>
                <c:pt idx="522" formatCode="General">
                  <c:v>9.4994170504853426E-2</c:v>
                </c:pt>
                <c:pt idx="523" formatCode="General">
                  <c:v>9.5268970504853445E-2</c:v>
                </c:pt>
                <c:pt idx="524" formatCode="General">
                  <c:v>9.5542970504853442E-2</c:v>
                </c:pt>
                <c:pt idx="525" formatCode="General">
                  <c:v>9.5797770504853441E-2</c:v>
                </c:pt>
                <c:pt idx="526" formatCode="General">
                  <c:v>9.6080170504853443E-2</c:v>
                </c:pt>
                <c:pt idx="527" formatCode="General">
                  <c:v>9.6326170504853439E-2</c:v>
                </c:pt>
                <c:pt idx="528" formatCode="General">
                  <c:v>9.6582970504853427E-2</c:v>
                </c:pt>
                <c:pt idx="529" formatCode="General">
                  <c:v>9.6836170504853436E-2</c:v>
                </c:pt>
                <c:pt idx="530" formatCode="General">
                  <c:v>9.7088570504853436E-2</c:v>
                </c:pt>
                <c:pt idx="531" formatCode="General">
                  <c:v>9.7347770504853437E-2</c:v>
                </c:pt>
                <c:pt idx="532" formatCode="General">
                  <c:v>9.7626570504853433E-2</c:v>
                </c:pt>
                <c:pt idx="533" formatCode="General">
                  <c:v>9.7899370504853436E-2</c:v>
                </c:pt>
                <c:pt idx="534" formatCode="General">
                  <c:v>9.8150970504853441E-2</c:v>
                </c:pt>
                <c:pt idx="535" formatCode="General">
                  <c:v>9.845017050485344E-2</c:v>
                </c:pt>
                <c:pt idx="536" formatCode="General">
                  <c:v>9.8716570504853426E-2</c:v>
                </c:pt>
                <c:pt idx="537" formatCode="General">
                  <c:v>9.9001770504853426E-2</c:v>
                </c:pt>
                <c:pt idx="538" formatCode="General">
                  <c:v>9.9242970504853437E-2</c:v>
                </c:pt>
                <c:pt idx="539" formatCode="General">
                  <c:v>9.9518970504853421E-2</c:v>
                </c:pt>
                <c:pt idx="540" formatCode="General">
                  <c:v>9.9767370504853445E-2</c:v>
                </c:pt>
                <c:pt idx="541" formatCode="General">
                  <c:v>0.10004257050485343</c:v>
                </c:pt>
                <c:pt idx="542" formatCode="General">
                  <c:v>0.10029937050485344</c:v>
                </c:pt>
                <c:pt idx="543" formatCode="General">
                  <c:v>0.10057657050485343</c:v>
                </c:pt>
                <c:pt idx="544" formatCode="General">
                  <c:v>0.10084897050485343</c:v>
                </c:pt>
                <c:pt idx="545" formatCode="General">
                  <c:v>0.10112057050485344</c:v>
                </c:pt>
                <c:pt idx="546" formatCode="General">
                  <c:v>0.10140617050485343</c:v>
                </c:pt>
                <c:pt idx="547" formatCode="General">
                  <c:v>0.10167137050485345</c:v>
                </c:pt>
                <c:pt idx="548" formatCode="General">
                  <c:v>0.10191377050485344</c:v>
                </c:pt>
                <c:pt idx="549" formatCode="General">
                  <c:v>0.10218337050485343</c:v>
                </c:pt>
                <c:pt idx="550" formatCode="General">
                  <c:v>0.10243857050485344</c:v>
                </c:pt>
                <c:pt idx="551" formatCode="General">
                  <c:v>0.10270017050485343</c:v>
                </c:pt>
                <c:pt idx="552" formatCode="General">
                  <c:v>0.10298177050485342</c:v>
                </c:pt>
                <c:pt idx="553" formatCode="General">
                  <c:v>0.10324737050485343</c:v>
                </c:pt>
                <c:pt idx="554" formatCode="General">
                  <c:v>0.10350937050485344</c:v>
                </c:pt>
                <c:pt idx="555" formatCode="General">
                  <c:v>0.10377177050485344</c:v>
                </c:pt>
                <c:pt idx="556" formatCode="General">
                  <c:v>0.10402137050485344</c:v>
                </c:pt>
                <c:pt idx="557" formatCode="General">
                  <c:v>0.10425977050485344</c:v>
                </c:pt>
                <c:pt idx="558" formatCode="General">
                  <c:v>0.10449937050485344</c:v>
                </c:pt>
                <c:pt idx="559" formatCode="General">
                  <c:v>0.10477017050485343</c:v>
                </c:pt>
                <c:pt idx="560" formatCode="General">
                  <c:v>0.10502657050485344</c:v>
                </c:pt>
                <c:pt idx="561" formatCode="General">
                  <c:v>0.10528857050485345</c:v>
                </c:pt>
                <c:pt idx="562" formatCode="General">
                  <c:v>0.10553137050485344</c:v>
                </c:pt>
                <c:pt idx="563" formatCode="General">
                  <c:v>0.10578537050485343</c:v>
                </c:pt>
                <c:pt idx="564" formatCode="General">
                  <c:v>0.10606097050485344</c:v>
                </c:pt>
                <c:pt idx="565" formatCode="General">
                  <c:v>0.10631977050485343</c:v>
                </c:pt>
                <c:pt idx="566" formatCode="General">
                  <c:v>0.10657457050485343</c:v>
                </c:pt>
                <c:pt idx="567" formatCode="General">
                  <c:v>0.10684817050485343</c:v>
                </c:pt>
                <c:pt idx="568" formatCode="General">
                  <c:v>0.10711057050485344</c:v>
                </c:pt>
                <c:pt idx="569" formatCode="General">
                  <c:v>0.10736337050485342</c:v>
                </c:pt>
                <c:pt idx="570" formatCode="General">
                  <c:v>0.10762897050485343</c:v>
                </c:pt>
                <c:pt idx="571" formatCode="General">
                  <c:v>0.10788177050485342</c:v>
                </c:pt>
                <c:pt idx="572" formatCode="General">
                  <c:v>0.10815777050485342</c:v>
                </c:pt>
                <c:pt idx="573" formatCode="General">
                  <c:v>0.10841897050485344</c:v>
                </c:pt>
                <c:pt idx="574" formatCode="General">
                  <c:v>0.10868977050485343</c:v>
                </c:pt>
                <c:pt idx="575" formatCode="General">
                  <c:v>0.10894497050485344</c:v>
                </c:pt>
                <c:pt idx="576" formatCode="General">
                  <c:v>0.10922057050485343</c:v>
                </c:pt>
                <c:pt idx="577" formatCode="General">
                  <c:v>0.10951177050485343</c:v>
                </c:pt>
                <c:pt idx="578" formatCode="General">
                  <c:v>0.10975657050485343</c:v>
                </c:pt>
                <c:pt idx="579" formatCode="General">
                  <c:v>0.11001497050485343</c:v>
                </c:pt>
                <c:pt idx="580" formatCode="General">
                  <c:v>0.11026457050485343</c:v>
                </c:pt>
                <c:pt idx="581" formatCode="General">
                  <c:v>0.11054457050485343</c:v>
                </c:pt>
                <c:pt idx="582" formatCode="General">
                  <c:v>0.11076977050485343</c:v>
                </c:pt>
                <c:pt idx="583" formatCode="General">
                  <c:v>0.11103897050485344</c:v>
                </c:pt>
                <c:pt idx="584" formatCode="General">
                  <c:v>0.11130257050485344</c:v>
                </c:pt>
                <c:pt idx="585" formatCode="General">
                  <c:v>0.11158977050485344</c:v>
                </c:pt>
                <c:pt idx="586" formatCode="General">
                  <c:v>0.11185937050485344</c:v>
                </c:pt>
                <c:pt idx="587" formatCode="General">
                  <c:v>0.11214137050485343</c:v>
                </c:pt>
                <c:pt idx="588" formatCode="General">
                  <c:v>0.11239657050485344</c:v>
                </c:pt>
                <c:pt idx="589" formatCode="General">
                  <c:v>0.11263777050485344</c:v>
                </c:pt>
                <c:pt idx="590" formatCode="General">
                  <c:v>0.11291377050485343</c:v>
                </c:pt>
                <c:pt idx="591" formatCode="General">
                  <c:v>0.11315817050485343</c:v>
                </c:pt>
                <c:pt idx="592" formatCode="General">
                  <c:v>0.11341577050485344</c:v>
                </c:pt>
                <c:pt idx="593" formatCode="General">
                  <c:v>0.11370217050485344</c:v>
                </c:pt>
                <c:pt idx="594" formatCode="General">
                  <c:v>0.11396297050485343</c:v>
                </c:pt>
                <c:pt idx="595" formatCode="General">
                  <c:v>0.11428177050485344</c:v>
                </c:pt>
                <c:pt idx="596" formatCode="General">
                  <c:v>0.11453297050485343</c:v>
                </c:pt>
                <c:pt idx="597" formatCode="General">
                  <c:v>0.11481537050485344</c:v>
                </c:pt>
                <c:pt idx="598" formatCode="General">
                  <c:v>0.11507097050485343</c:v>
                </c:pt>
                <c:pt idx="599" formatCode="General">
                  <c:v>0.11531737050485344</c:v>
                </c:pt>
                <c:pt idx="600" formatCode="General">
                  <c:v>0.11556897050485343</c:v>
                </c:pt>
                <c:pt idx="601" formatCode="General">
                  <c:v>0.11583737050485343</c:v>
                </c:pt>
                <c:pt idx="602" formatCode="General">
                  <c:v>0.11611657050485343</c:v>
                </c:pt>
                <c:pt idx="603" formatCode="General">
                  <c:v>0.11638977050485343</c:v>
                </c:pt>
                <c:pt idx="604" formatCode="General">
                  <c:v>0.11663137050485343</c:v>
                </c:pt>
                <c:pt idx="605" formatCode="General">
                  <c:v>0.11689297050485344</c:v>
                </c:pt>
                <c:pt idx="606" formatCode="General">
                  <c:v>0.11716777050485343</c:v>
                </c:pt>
                <c:pt idx="607" formatCode="General">
                  <c:v>0.11742217050485344</c:v>
                </c:pt>
                <c:pt idx="608" formatCode="General">
                  <c:v>0.11768977050485344</c:v>
                </c:pt>
                <c:pt idx="609" formatCode="General">
                  <c:v>0.11797337050485343</c:v>
                </c:pt>
                <c:pt idx="610" formatCode="General">
                  <c:v>0.11822977050485343</c:v>
                </c:pt>
                <c:pt idx="611" formatCode="General">
                  <c:v>0.11849617050485345</c:v>
                </c:pt>
                <c:pt idx="612" formatCode="General">
                  <c:v>0.11878457050485343</c:v>
                </c:pt>
                <c:pt idx="613" formatCode="General">
                  <c:v>0.11902177050485344</c:v>
                </c:pt>
                <c:pt idx="614" formatCode="General">
                  <c:v>0.11930657050485344</c:v>
                </c:pt>
                <c:pt idx="615" formatCode="General">
                  <c:v>0.11958937050485342</c:v>
                </c:pt>
                <c:pt idx="616" formatCode="General">
                  <c:v>0.11985257050485343</c:v>
                </c:pt>
                <c:pt idx="617" formatCode="General">
                  <c:v>0.12010137050485344</c:v>
                </c:pt>
                <c:pt idx="618" formatCode="General">
                  <c:v>0.12036297050485344</c:v>
                </c:pt>
                <c:pt idx="619" formatCode="General">
                  <c:v>0.12066377050485343</c:v>
                </c:pt>
                <c:pt idx="620" formatCode="General">
                  <c:v>0.12092337050485343</c:v>
                </c:pt>
                <c:pt idx="621" formatCode="General">
                  <c:v>0.12119777050485343</c:v>
                </c:pt>
                <c:pt idx="622" formatCode="General">
                  <c:v>0.12142857050485344</c:v>
                </c:pt>
                <c:pt idx="623" formatCode="General">
                  <c:v>0.12170457050485343</c:v>
                </c:pt>
                <c:pt idx="624" formatCode="General">
                  <c:v>0.12198857050485344</c:v>
                </c:pt>
                <c:pt idx="625" formatCode="General">
                  <c:v>0.12227057050485345</c:v>
                </c:pt>
                <c:pt idx="626" formatCode="General">
                  <c:v>0.12253017050485343</c:v>
                </c:pt>
                <c:pt idx="627" formatCode="General">
                  <c:v>0.12279537050485344</c:v>
                </c:pt>
                <c:pt idx="628" formatCode="General">
                  <c:v>0.12305977050485345</c:v>
                </c:pt>
                <c:pt idx="629" formatCode="General">
                  <c:v>0.12334777050485343</c:v>
                </c:pt>
                <c:pt idx="630" formatCode="General">
                  <c:v>0.12359937050485344</c:v>
                </c:pt>
                <c:pt idx="631" formatCode="General">
                  <c:v>0.12386937050485343</c:v>
                </c:pt>
                <c:pt idx="632" formatCode="General">
                  <c:v>0.12416097050485343</c:v>
                </c:pt>
                <c:pt idx="633" formatCode="General">
                  <c:v>0.12441737050485344</c:v>
                </c:pt>
                <c:pt idx="634" formatCode="General">
                  <c:v>0.12467977050485343</c:v>
                </c:pt>
                <c:pt idx="635" formatCode="General">
                  <c:v>0.12494257050485343</c:v>
                </c:pt>
                <c:pt idx="636" formatCode="General">
                  <c:v>0.12520297050485343</c:v>
                </c:pt>
                <c:pt idx="637" formatCode="General">
                  <c:v>0.12546817050485343</c:v>
                </c:pt>
                <c:pt idx="638" formatCode="General">
                  <c:v>0.12572257050485341</c:v>
                </c:pt>
                <c:pt idx="639" formatCode="General">
                  <c:v>0.12598617050485342</c:v>
                </c:pt>
                <c:pt idx="640" formatCode="General">
                  <c:v>0.12627977050485342</c:v>
                </c:pt>
                <c:pt idx="641" formatCode="General">
                  <c:v>0.12653697050485344</c:v>
                </c:pt>
                <c:pt idx="642" formatCode="General">
                  <c:v>0.12680057050485344</c:v>
                </c:pt>
                <c:pt idx="643" formatCode="General">
                  <c:v>0.12709337050485345</c:v>
                </c:pt>
                <c:pt idx="644" formatCode="General">
                  <c:v>0.12736377050485342</c:v>
                </c:pt>
                <c:pt idx="645" formatCode="General">
                  <c:v>0.12764337050485344</c:v>
                </c:pt>
                <c:pt idx="646" formatCode="General">
                  <c:v>0.12790737050485343</c:v>
                </c:pt>
                <c:pt idx="647" formatCode="General">
                  <c:v>0.12818617050485343</c:v>
                </c:pt>
                <c:pt idx="648" formatCode="General">
                  <c:v>0.12845257050485345</c:v>
                </c:pt>
                <c:pt idx="649" formatCode="General">
                  <c:v>0.12869937050485344</c:v>
                </c:pt>
                <c:pt idx="650" formatCode="General">
                  <c:v>0.12898737050485343</c:v>
                </c:pt>
                <c:pt idx="651" formatCode="General">
                  <c:v>0.12928457050485342</c:v>
                </c:pt>
                <c:pt idx="652" formatCode="General">
                  <c:v>0.12954857050485344</c:v>
                </c:pt>
                <c:pt idx="653" formatCode="General">
                  <c:v>0.12981657050485343</c:v>
                </c:pt>
                <c:pt idx="654" formatCode="General">
                  <c:v>0.13006217050485344</c:v>
                </c:pt>
                <c:pt idx="655" formatCode="General">
                  <c:v>0.13032897050485345</c:v>
                </c:pt>
                <c:pt idx="656" formatCode="General">
                  <c:v>0.13059177050485343</c:v>
                </c:pt>
                <c:pt idx="657" formatCode="General">
                  <c:v>0.13085537050485344</c:v>
                </c:pt>
                <c:pt idx="658" formatCode="General">
                  <c:v>0.13112457050485343</c:v>
                </c:pt>
                <c:pt idx="659" formatCode="General">
                  <c:v>0.13141777050485343</c:v>
                </c:pt>
                <c:pt idx="660" formatCode="General">
                  <c:v>0.13168457050485344</c:v>
                </c:pt>
                <c:pt idx="661" formatCode="General">
                  <c:v>0.13194457050485345</c:v>
                </c:pt>
                <c:pt idx="662" formatCode="General">
                  <c:v>0.13221417050485343</c:v>
                </c:pt>
                <c:pt idx="663" formatCode="General">
                  <c:v>0.13248777050485341</c:v>
                </c:pt>
                <c:pt idx="664" formatCode="General">
                  <c:v>0.13274857050485342</c:v>
                </c:pt>
                <c:pt idx="665" formatCode="General">
                  <c:v>0.13298977050485342</c:v>
                </c:pt>
                <c:pt idx="666" formatCode="General">
                  <c:v>0.13328497050485344</c:v>
                </c:pt>
                <c:pt idx="667" formatCode="General">
                  <c:v>0.13355897050485344</c:v>
                </c:pt>
                <c:pt idx="668" formatCode="General">
                  <c:v>0.13382817050485343</c:v>
                </c:pt>
                <c:pt idx="669" formatCode="General">
                  <c:v>0.13411617050485344</c:v>
                </c:pt>
                <c:pt idx="670" formatCode="General">
                  <c:v>0.13436857050485343</c:v>
                </c:pt>
                <c:pt idx="671" formatCode="General">
                  <c:v>0.13467017050485344</c:v>
                </c:pt>
                <c:pt idx="672" formatCode="General">
                  <c:v>0.13492497050485344</c:v>
                </c:pt>
                <c:pt idx="673" formatCode="General">
                  <c:v>0.13519617050485344</c:v>
                </c:pt>
                <c:pt idx="674" formatCode="General">
                  <c:v>0.13545937050485343</c:v>
                </c:pt>
                <c:pt idx="675" formatCode="General">
                  <c:v>0.13574417050485343</c:v>
                </c:pt>
              </c:numCache>
            </c:numRef>
          </c:xVal>
          <c:yVal>
            <c:numRef>
              <c:f>'46NTBP'!$I$22:$I$697</c:f>
              <c:numCache>
                <c:formatCode>0.000</c:formatCode>
                <c:ptCount val="676"/>
                <c:pt idx="0">
                  <c:v>8.5198060192226563</c:v>
                </c:pt>
                <c:pt idx="1">
                  <c:v>8.9020325305521535</c:v>
                </c:pt>
                <c:pt idx="2">
                  <c:v>8.3791385143203154</c:v>
                </c:pt>
                <c:pt idx="3">
                  <c:v>8.3625864002387598</c:v>
                </c:pt>
                <c:pt idx="4">
                  <c:v>8.5669158823778595</c:v>
                </c:pt>
                <c:pt idx="5">
                  <c:v>9.1040701815107283</c:v>
                </c:pt>
                <c:pt idx="6">
                  <c:v>13.223051038310768</c:v>
                </c:pt>
                <c:pt idx="7">
                  <c:v>18.397853055186996</c:v>
                </c:pt>
                <c:pt idx="8">
                  <c:v>23.65602679745248</c:v>
                </c:pt>
                <c:pt idx="9">
                  <c:v>29.496529377898042</c:v>
                </c:pt>
                <c:pt idx="10">
                  <c:v>35.294302039222288</c:v>
                </c:pt>
                <c:pt idx="11">
                  <c:v>42.134297662284951</c:v>
                </c:pt>
                <c:pt idx="12">
                  <c:v>48.319440722699426</c:v>
                </c:pt>
                <c:pt idx="13">
                  <c:v>55.946654891480939</c:v>
                </c:pt>
                <c:pt idx="14">
                  <c:v>62.364291492764053</c:v>
                </c:pt>
                <c:pt idx="15">
                  <c:v>68.651039068848391</c:v>
                </c:pt>
                <c:pt idx="16">
                  <c:v>77.487321509310419</c:v>
                </c:pt>
                <c:pt idx="17">
                  <c:v>84.353647726158215</c:v>
                </c:pt>
                <c:pt idx="18">
                  <c:v>92.00021513601969</c:v>
                </c:pt>
                <c:pt idx="19">
                  <c:v>100.41276345599387</c:v>
                </c:pt>
                <c:pt idx="20">
                  <c:v>108.73516641620077</c:v>
                </c:pt>
                <c:pt idx="21">
                  <c:v>116.05731239006374</c:v>
                </c:pt>
                <c:pt idx="22">
                  <c:v>123.85106629129663</c:v>
                </c:pt>
                <c:pt idx="23">
                  <c:v>133.51546373165442</c:v>
                </c:pt>
                <c:pt idx="24">
                  <c:v>143.43909274332029</c:v>
                </c:pt>
                <c:pt idx="25">
                  <c:v>151.42892553444239</c:v>
                </c:pt>
                <c:pt idx="26">
                  <c:v>160.63546603451337</c:v>
                </c:pt>
                <c:pt idx="27">
                  <c:v>168.82596137788576</c:v>
                </c:pt>
                <c:pt idx="28">
                  <c:v>178.25659203783013</c:v>
                </c:pt>
                <c:pt idx="29">
                  <c:v>188.07479681519192</c:v>
                </c:pt>
                <c:pt idx="30">
                  <c:v>196.41400653738935</c:v>
                </c:pt>
                <c:pt idx="31">
                  <c:v>206.47056175752553</c:v>
                </c:pt>
                <c:pt idx="32">
                  <c:v>215.14437883207938</c:v>
                </c:pt>
                <c:pt idx="33">
                  <c:v>225.32163716105646</c:v>
                </c:pt>
                <c:pt idx="34">
                  <c:v>235.37819238119272</c:v>
                </c:pt>
                <c:pt idx="35">
                  <c:v>245.97816623902185</c:v>
                </c:pt>
                <c:pt idx="36">
                  <c:v>255.89160933432984</c:v>
                </c:pt>
                <c:pt idx="37">
                  <c:v>265.82033130417466</c:v>
                </c:pt>
                <c:pt idx="38">
                  <c:v>276.10454175490946</c:v>
                </c:pt>
                <c:pt idx="39">
                  <c:v>286.13308570506155</c:v>
                </c:pt>
                <c:pt idx="40">
                  <c:v>296.73407815452651</c:v>
                </c:pt>
                <c:pt idx="41">
                  <c:v>307.47359906645869</c:v>
                </c:pt>
                <c:pt idx="42">
                  <c:v>317.04937903450286</c:v>
                </c:pt>
                <c:pt idx="43">
                  <c:v>327.93252136708111</c:v>
                </c:pt>
                <c:pt idx="44">
                  <c:v>339.42732797695021</c:v>
                </c:pt>
                <c:pt idx="45">
                  <c:v>349.16098964854154</c:v>
                </c:pt>
                <c:pt idx="46">
                  <c:v>359.28477191663978</c:v>
                </c:pt>
                <c:pt idx="47">
                  <c:v>369.14932261342994</c:v>
                </c:pt>
                <c:pt idx="48">
                  <c:v>379.97440522276827</c:v>
                </c:pt>
                <c:pt idx="49">
                  <c:v>390.74448388377408</c:v>
                </c:pt>
                <c:pt idx="50">
                  <c:v>400.27850159475094</c:v>
                </c:pt>
                <c:pt idx="51">
                  <c:v>411.44990536025728</c:v>
                </c:pt>
                <c:pt idx="52">
                  <c:v>421.45960536514724</c:v>
                </c:pt>
                <c:pt idx="53">
                  <c:v>431.9526271012187</c:v>
                </c:pt>
                <c:pt idx="54">
                  <c:v>442.11206007656949</c:v>
                </c:pt>
                <c:pt idx="55">
                  <c:v>452.2643629104698</c:v>
                </c:pt>
                <c:pt idx="56">
                  <c:v>463.86663093791446</c:v>
                </c:pt>
                <c:pt idx="57">
                  <c:v>474.09481884868097</c:v>
                </c:pt>
                <c:pt idx="58">
                  <c:v>484.77220567083003</c:v>
                </c:pt>
                <c:pt idx="59">
                  <c:v>494.88834850165989</c:v>
                </c:pt>
                <c:pt idx="60">
                  <c:v>504.66988398013331</c:v>
                </c:pt>
                <c:pt idx="61">
                  <c:v>513.8285506733223</c:v>
                </c:pt>
                <c:pt idx="62">
                  <c:v>524.40153185280303</c:v>
                </c:pt>
                <c:pt idx="63">
                  <c:v>534.47540313074774</c:v>
                </c:pt>
                <c:pt idx="64">
                  <c:v>544.54927440869221</c:v>
                </c:pt>
                <c:pt idx="65">
                  <c:v>556.10010355852967</c:v>
                </c:pt>
                <c:pt idx="66">
                  <c:v>565.57809872953817</c:v>
                </c:pt>
                <c:pt idx="67">
                  <c:v>576.324240487103</c:v>
                </c:pt>
                <c:pt idx="68">
                  <c:v>588.60845561470774</c:v>
                </c:pt>
                <c:pt idx="69">
                  <c:v>597.01183660995991</c:v>
                </c:pt>
                <c:pt idx="70">
                  <c:v>608.53720096890265</c:v>
                </c:pt>
                <c:pt idx="71">
                  <c:v>620.38342169311863</c:v>
                </c:pt>
                <c:pt idx="72">
                  <c:v>629.963276027706</c:v>
                </c:pt>
                <c:pt idx="73">
                  <c:v>640.36818958728168</c:v>
                </c:pt>
                <c:pt idx="74">
                  <c:v>650.37075945072115</c:v>
                </c:pt>
                <c:pt idx="75">
                  <c:v>660.32749269055012</c:v>
                </c:pt>
                <c:pt idx="76">
                  <c:v>670.66110483562068</c:v>
                </c:pt>
                <c:pt idx="77">
                  <c:v>680.07798450848202</c:v>
                </c:pt>
                <c:pt idx="78">
                  <c:v>690.22825015911064</c:v>
                </c:pt>
                <c:pt idx="79">
                  <c:v>701.58045393996929</c:v>
                </c:pt>
                <c:pt idx="80">
                  <c:v>712.52522106651281</c:v>
                </c:pt>
                <c:pt idx="81">
                  <c:v>722.17637681560529</c:v>
                </c:pt>
                <c:pt idx="82">
                  <c:v>732.10764526453954</c:v>
                </c:pt>
                <c:pt idx="83">
                  <c:v>741.91668271717924</c:v>
                </c:pt>
                <c:pt idx="84">
                  <c:v>752.87672871825964</c:v>
                </c:pt>
                <c:pt idx="85">
                  <c:v>762.53297742553116</c:v>
                </c:pt>
                <c:pt idx="86">
                  <c:v>772.28599233820239</c:v>
                </c:pt>
                <c:pt idx="87">
                  <c:v>782.24781853621039</c:v>
                </c:pt>
                <c:pt idx="88">
                  <c:v>793.09072649917505</c:v>
                </c:pt>
                <c:pt idx="89">
                  <c:v>803.3377583552035</c:v>
                </c:pt>
                <c:pt idx="90">
                  <c:v>813.45237329857957</c:v>
                </c:pt>
                <c:pt idx="91">
                  <c:v>824.58557987774384</c:v>
                </c:pt>
                <c:pt idx="92">
                  <c:v>835.6067413769714</c:v>
                </c:pt>
                <c:pt idx="93">
                  <c:v>845.99128310383151</c:v>
                </c:pt>
                <c:pt idx="94">
                  <c:v>857.60322775181612</c:v>
                </c:pt>
                <c:pt idx="95">
                  <c:v>866.76036655755138</c:v>
                </c:pt>
                <c:pt idx="96">
                  <c:v>876.80368008642245</c:v>
                </c:pt>
                <c:pt idx="97">
                  <c:v>886.82152882439868</c:v>
                </c:pt>
                <c:pt idx="98">
                  <c:v>895.57632393399763</c:v>
                </c:pt>
                <c:pt idx="99">
                  <c:v>905.67566000283705</c:v>
                </c:pt>
                <c:pt idx="100">
                  <c:v>916.46254542583335</c:v>
                </c:pt>
                <c:pt idx="101">
                  <c:v>925.69098564607361</c:v>
                </c:pt>
                <c:pt idx="102">
                  <c:v>934.81756670273535</c:v>
                </c:pt>
                <c:pt idx="103">
                  <c:v>946.2359789399203</c:v>
                </c:pt>
                <c:pt idx="104">
                  <c:v>954.41017681712003</c:v>
                </c:pt>
                <c:pt idx="105">
                  <c:v>964.69285938040127</c:v>
                </c:pt>
                <c:pt idx="106">
                  <c:v>973.89074185156801</c:v>
                </c:pt>
                <c:pt idx="107">
                  <c:v>983.96970608769163</c:v>
                </c:pt>
                <c:pt idx="108">
                  <c:v>994.07922807288878</c:v>
                </c:pt>
                <c:pt idx="109">
                  <c:v>1003.149786589582</c:v>
                </c:pt>
                <c:pt idx="110">
                  <c:v>1013.0810550385163</c:v>
                </c:pt>
                <c:pt idx="111">
                  <c:v>1021.6677825282104</c:v>
                </c:pt>
                <c:pt idx="112">
                  <c:v>1028.4261380316645</c:v>
                </c:pt>
                <c:pt idx="113">
                  <c:v>1035.7090682275496</c:v>
                </c:pt>
                <c:pt idx="114">
                  <c:v>1040.4047756685329</c:v>
                </c:pt>
                <c:pt idx="115">
                  <c:v>1045.1921563567373</c:v>
                </c:pt>
                <c:pt idx="116">
                  <c:v>1049.134105987237</c:v>
                </c:pt>
                <c:pt idx="117">
                  <c:v>1054.058996546273</c:v>
                </c:pt>
                <c:pt idx="118">
                  <c:v>1057.5018362752367</c:v>
                </c:pt>
                <c:pt idx="119">
                  <c:v>1061.8104788946207</c:v>
                </c:pt>
                <c:pt idx="120">
                  <c:v>1064.7440228056901</c:v>
                </c:pt>
                <c:pt idx="121">
                  <c:v>1067.5196850132131</c:v>
                </c:pt>
                <c:pt idx="122">
                  <c:v>1071.0643839057557</c:v>
                </c:pt>
                <c:pt idx="123">
                  <c:v>1074.3340630566356</c:v>
                </c:pt>
                <c:pt idx="124">
                  <c:v>1076.8601703133902</c:v>
                </c:pt>
                <c:pt idx="125">
                  <c:v>1080.0178043843332</c:v>
                </c:pt>
                <c:pt idx="126">
                  <c:v>1083.1041370407713</c:v>
                </c:pt>
                <c:pt idx="127">
                  <c:v>1085.1413203123477</c:v>
                </c:pt>
                <c:pt idx="128">
                  <c:v>1088.2225600106067</c:v>
                </c:pt>
                <c:pt idx="129">
                  <c:v>1090.7079236019297</c:v>
                </c:pt>
                <c:pt idx="130">
                  <c:v>1092.6941772917166</c:v>
                </c:pt>
                <c:pt idx="131">
                  <c:v>1095.4596535828814</c:v>
                </c:pt>
                <c:pt idx="132">
                  <c:v>1096.9009607475216</c:v>
                </c:pt>
                <c:pt idx="133">
                  <c:v>1098.6427524447192</c:v>
                </c:pt>
                <c:pt idx="134">
                  <c:v>1100.8836540434531</c:v>
                </c:pt>
                <c:pt idx="135">
                  <c:v>1102.859721816882</c:v>
                </c:pt>
                <c:pt idx="136">
                  <c:v>1104.2297275670171</c:v>
                </c:pt>
                <c:pt idx="137">
                  <c:v>1106.144679842299</c:v>
                </c:pt>
                <c:pt idx="138">
                  <c:v>1107.4128264288552</c:v>
                </c:pt>
                <c:pt idx="139">
                  <c:v>1109.4347308258946</c:v>
                </c:pt>
                <c:pt idx="140">
                  <c:v>1111.095035192229</c:v>
                </c:pt>
                <c:pt idx="141">
                  <c:v>1112.2766014897434</c:v>
                </c:pt>
                <c:pt idx="142">
                  <c:v>1114.0744157269094</c:v>
                </c:pt>
                <c:pt idx="143">
                  <c:v>1114.9758693245819</c:v>
                </c:pt>
                <c:pt idx="144">
                  <c:v>1116.8857286416846</c:v>
                </c:pt>
                <c:pt idx="145">
                  <c:v>1117.7413456157467</c:v>
                </c:pt>
                <c:pt idx="146">
                  <c:v>1118.9330978296186</c:v>
                </c:pt>
                <c:pt idx="147">
                  <c:v>1120.0586415871646</c:v>
                </c:pt>
                <c:pt idx="148">
                  <c:v>1121.2198360519631</c:v>
                </c:pt>
                <c:pt idx="149">
                  <c:v>1122.2791713531828</c:v>
                </c:pt>
                <c:pt idx="150">
                  <c:v>1122.9208840837293</c:v>
                </c:pt>
                <c:pt idx="151">
                  <c:v>1123.990405301307</c:v>
                </c:pt>
                <c:pt idx="152">
                  <c:v>1124.8052786099374</c:v>
                </c:pt>
                <c:pt idx="153">
                  <c:v>1125.9511942001991</c:v>
                </c:pt>
                <c:pt idx="154">
                  <c:v>1126.4808618508089</c:v>
                </c:pt>
                <c:pt idx="155">
                  <c:v>1127.4587098211655</c:v>
                </c:pt>
                <c:pt idx="156">
                  <c:v>1128.6046254114272</c:v>
                </c:pt>
                <c:pt idx="157">
                  <c:v>1128.9611324839532</c:v>
                </c:pt>
                <c:pt idx="158">
                  <c:v>1129.7912846671202</c:v>
                </c:pt>
                <c:pt idx="159">
                  <c:v>1130.5756002266771</c:v>
                </c:pt>
                <c:pt idx="160">
                  <c:v>1130.9728509646347</c:v>
                </c:pt>
                <c:pt idx="161">
                  <c:v>1131.8386538550546</c:v>
                </c:pt>
                <c:pt idx="162">
                  <c:v>1132.5516680001062</c:v>
                </c:pt>
                <c:pt idx="163">
                  <c:v>1132.6280623727903</c:v>
                </c:pt>
                <c:pt idx="164">
                  <c:v>1134.5837583135035</c:v>
                </c:pt>
                <c:pt idx="165">
                  <c:v>1134.772197766124</c:v>
                </c:pt>
                <c:pt idx="166">
                  <c:v>1135.8977415236702</c:v>
                </c:pt>
                <c:pt idx="167">
                  <c:v>1135.7704175691965</c:v>
                </c:pt>
                <c:pt idx="168">
                  <c:v>1136.5139894633221</c:v>
                </c:pt>
                <c:pt idx="169">
                  <c:v>1137.2473754410894</c:v>
                </c:pt>
                <c:pt idx="170">
                  <c:v>1137.3543275628472</c:v>
                </c:pt>
                <c:pt idx="171">
                  <c:v>1138.3780121568143</c:v>
                </c:pt>
                <c:pt idx="172">
                  <c:v>1139.254000963592</c:v>
                </c:pt>
                <c:pt idx="173">
                  <c:v>1139.8295052378123</c:v>
                </c:pt>
                <c:pt idx="174">
                  <c:v>1139.6206939524759</c:v>
                </c:pt>
                <c:pt idx="175">
                  <c:v>1140.9295842044637</c:v>
                </c:pt>
                <c:pt idx="176">
                  <c:v>1141.3319279005998</c:v>
                </c:pt>
                <c:pt idx="177">
                  <c:v>1141.739364554915</c:v>
                </c:pt>
                <c:pt idx="178">
                  <c:v>1142.0500350038303</c:v>
                </c:pt>
                <c:pt idx="179">
                  <c:v>1142.9718604342188</c:v>
                </c:pt>
                <c:pt idx="180">
                  <c:v>1142.6306322362298</c:v>
                </c:pt>
                <c:pt idx="181">
                  <c:v>1143.6695957047336</c:v>
                </c:pt>
                <c:pt idx="182">
                  <c:v>1144.2501929371331</c:v>
                </c:pt>
                <c:pt idx="183">
                  <c:v>1144.8766267931426</c:v>
                </c:pt>
                <c:pt idx="184">
                  <c:v>1146.022542383404</c:v>
                </c:pt>
                <c:pt idx="185">
                  <c:v>1145.5641761472993</c:v>
                </c:pt>
                <c:pt idx="186">
                  <c:v>1145.5590831891207</c:v>
                </c:pt>
                <c:pt idx="187">
                  <c:v>1146.4299790377195</c:v>
                </c:pt>
                <c:pt idx="188">
                  <c:v>1147.5708016698022</c:v>
                </c:pt>
                <c:pt idx="189">
                  <c:v>1147.9782383241175</c:v>
                </c:pt>
                <c:pt idx="190">
                  <c:v>1148.0138890313699</c:v>
                </c:pt>
                <c:pt idx="191">
                  <c:v>1148.6708806364531</c:v>
                </c:pt>
                <c:pt idx="192">
                  <c:v>1150.1172807592725</c:v>
                </c:pt>
                <c:pt idx="193">
                  <c:v>1149.9848638466199</c:v>
                </c:pt>
                <c:pt idx="194">
                  <c:v>1150.5756469953772</c:v>
                </c:pt>
                <c:pt idx="195">
                  <c:v>1151.2071738095656</c:v>
                </c:pt>
                <c:pt idx="196">
                  <c:v>1151.4771005930497</c:v>
                </c:pt>
                <c:pt idx="197">
                  <c:v>1151.3752414294706</c:v>
                </c:pt>
                <c:pt idx="198">
                  <c:v>1152.307252776217</c:v>
                </c:pt>
                <c:pt idx="199">
                  <c:v>1152.648480974206</c:v>
                </c:pt>
                <c:pt idx="200">
                  <c:v>1153.2087063738895</c:v>
                </c:pt>
                <c:pt idx="201">
                  <c:v>1153.5550275300575</c:v>
                </c:pt>
                <c:pt idx="202">
                  <c:v>1154.3495290059723</c:v>
                </c:pt>
                <c:pt idx="203">
                  <c:v>1154.4972247931614</c:v>
                </c:pt>
                <c:pt idx="204">
                  <c:v>1155.0625431510239</c:v>
                </c:pt>
                <c:pt idx="205">
                  <c:v>1155.057450192845</c:v>
                </c:pt>
                <c:pt idx="206">
                  <c:v>1156.2542953648958</c:v>
                </c:pt>
                <c:pt idx="207">
                  <c:v>1156.7534052664323</c:v>
                </c:pt>
                <c:pt idx="208">
                  <c:v>1156.7432193500742</c:v>
                </c:pt>
                <c:pt idx="209">
                  <c:v>1157.3390954570102</c:v>
                </c:pt>
                <c:pt idx="210">
                  <c:v>1157.1251912134946</c:v>
                </c:pt>
                <c:pt idx="211">
                  <c:v>1157.8636701494411</c:v>
                </c:pt>
                <c:pt idx="212">
                  <c:v>1158.1234110165672</c:v>
                </c:pt>
                <c:pt idx="213">
                  <c:v>1158.1998053892512</c:v>
                </c:pt>
                <c:pt idx="214">
                  <c:v>1158.9790279906292</c:v>
                </c:pt>
                <c:pt idx="215">
                  <c:v>1159.009585739703</c:v>
                </c:pt>
                <c:pt idx="216">
                  <c:v>1159.9823407518804</c:v>
                </c:pt>
                <c:pt idx="217">
                  <c:v>1160.3490337407643</c:v>
                </c:pt>
                <c:pt idx="218">
                  <c:v>1160.1911520372171</c:v>
                </c:pt>
                <c:pt idx="219">
                  <c:v>1161.1027915512475</c:v>
                </c:pt>
                <c:pt idx="220">
                  <c:v>1161.9125719016988</c:v>
                </c:pt>
                <c:pt idx="221">
                  <c:v>1162.1213831870357</c:v>
                </c:pt>
                <c:pt idx="222">
                  <c:v>1162.5339127995296</c:v>
                </c:pt>
                <c:pt idx="223">
                  <c:v>1162.9668142447399</c:v>
                </c:pt>
                <c:pt idx="224">
                  <c:v>1162.7223522521506</c:v>
                </c:pt>
                <c:pt idx="225">
                  <c:v>1163.1145100319291</c:v>
                </c:pt>
                <c:pt idx="226">
                  <c:v>1164.4437721166325</c:v>
                </c:pt>
                <c:pt idx="227">
                  <c:v>1164.6831411510427</c:v>
                </c:pt>
                <c:pt idx="228">
                  <c:v>1164.8766735618424</c:v>
                </c:pt>
                <c:pt idx="229">
                  <c:v>1165.41652712881</c:v>
                </c:pt>
                <c:pt idx="230">
                  <c:v>1165.3197609234103</c:v>
                </c:pt>
                <c:pt idx="231">
                  <c:v>1166.0174961939251</c:v>
                </c:pt>
                <c:pt idx="232">
                  <c:v>1166.2517722701564</c:v>
                </c:pt>
                <c:pt idx="233">
                  <c:v>1166.5013272209246</c:v>
                </c:pt>
                <c:pt idx="234">
                  <c:v>1167.3314794040919</c:v>
                </c:pt>
                <c:pt idx="235">
                  <c:v>1167.6166850621125</c:v>
                </c:pt>
                <c:pt idx="236">
                  <c:v>1167.6828935184387</c:v>
                </c:pt>
                <c:pt idx="237">
                  <c:v>1168.2380259599433</c:v>
                </c:pt>
                <c:pt idx="238">
                  <c:v>1168.2023752526907</c:v>
                </c:pt>
                <c:pt idx="239">
                  <c:v>1168.5843471161111</c:v>
                </c:pt>
                <c:pt idx="240">
                  <c:v>1169.2464316793737</c:v>
                </c:pt>
                <c:pt idx="241">
                  <c:v>1169.1598513903314</c:v>
                </c:pt>
                <c:pt idx="242">
                  <c:v>1169.292268302984</c:v>
                </c:pt>
                <c:pt idx="243">
                  <c:v>1170.1173275279725</c:v>
                </c:pt>
                <c:pt idx="244">
                  <c:v>1170.3617895205616</c:v>
                </c:pt>
                <c:pt idx="245">
                  <c:v>1170.8710853384555</c:v>
                </c:pt>
                <c:pt idx="246">
                  <c:v>1171.1715698710129</c:v>
                </c:pt>
                <c:pt idx="247">
                  <c:v>1172.4142516666745</c:v>
                </c:pt>
                <c:pt idx="248">
                  <c:v>1171.8998628906018</c:v>
                </c:pt>
                <c:pt idx="249">
                  <c:v>1172.3174854612748</c:v>
                </c:pt>
                <c:pt idx="250">
                  <c:v>1172.3225784194537</c:v>
                </c:pt>
                <c:pt idx="251">
                  <c:v>1172.8624319864214</c:v>
                </c:pt>
                <c:pt idx="252">
                  <c:v>1172.9744770663583</c:v>
                </c:pt>
                <c:pt idx="253">
                  <c:v>1174.0745560330092</c:v>
                </c:pt>
                <c:pt idx="254">
                  <c:v>1173.0763362299369</c:v>
                </c:pt>
                <c:pt idx="255">
                  <c:v>1174.3241109837772</c:v>
                </c:pt>
                <c:pt idx="256">
                  <c:v>1174.2273447783775</c:v>
                </c:pt>
                <c:pt idx="257">
                  <c:v>1174.5227363527558</c:v>
                </c:pt>
                <c:pt idx="258">
                  <c:v>1174.7671983453452</c:v>
                </c:pt>
                <c:pt idx="259">
                  <c:v>1175.0371251288291</c:v>
                </c:pt>
                <c:pt idx="260">
                  <c:v>1174.9760096306818</c:v>
                </c:pt>
                <c:pt idx="261">
                  <c:v>1175.2764941632392</c:v>
                </c:pt>
                <c:pt idx="262">
                  <c:v>1175.8367195629228</c:v>
                </c:pt>
                <c:pt idx="263">
                  <c:v>1176.3307365062801</c:v>
                </c:pt>
                <c:pt idx="264">
                  <c:v>1176.3256435481012</c:v>
                </c:pt>
                <c:pt idx="265">
                  <c:v>1176.9520774041109</c:v>
                </c:pt>
                <c:pt idx="266">
                  <c:v>1176.8654971150688</c:v>
                </c:pt>
                <c:pt idx="267">
                  <c:v>1178.6684043104137</c:v>
                </c:pt>
                <c:pt idx="268">
                  <c:v>1177.0030069859001</c:v>
                </c:pt>
                <c:pt idx="269">
                  <c:v>1177.3696999747838</c:v>
                </c:pt>
                <c:pt idx="270">
                  <c:v>1177.9095535417516</c:v>
                </c:pt>
                <c:pt idx="271">
                  <c:v>1177.8535310017833</c:v>
                </c:pt>
                <c:pt idx="272">
                  <c:v>1178.4035704851087</c:v>
                </c:pt>
                <c:pt idx="273">
                  <c:v>1178.9637958847923</c:v>
                </c:pt>
                <c:pt idx="274">
                  <c:v>1179.2540945009919</c:v>
                </c:pt>
                <c:pt idx="275">
                  <c:v>1179.3865114136445</c:v>
                </c:pt>
                <c:pt idx="276">
                  <c:v>1179.8092269424965</c:v>
                </c:pt>
                <c:pt idx="277">
                  <c:v>1180.0791537259802</c:v>
                </c:pt>
                <c:pt idx="278">
                  <c:v>1179.9722016042226</c:v>
                </c:pt>
                <c:pt idx="279">
                  <c:v>1180.5833565856954</c:v>
                </c:pt>
                <c:pt idx="280">
                  <c:v>1180.2574072622431</c:v>
                </c:pt>
                <c:pt idx="281">
                  <c:v>1180.9347707000422</c:v>
                </c:pt>
                <c:pt idx="282">
                  <c:v>1181.0315369054422</c:v>
                </c:pt>
                <c:pt idx="283">
                  <c:v>1181.3116496052839</c:v>
                </c:pt>
                <c:pt idx="284">
                  <c:v>1181.4644383506522</c:v>
                </c:pt>
                <c:pt idx="285">
                  <c:v>1181.7954806322832</c:v>
                </c:pt>
                <c:pt idx="286">
                  <c:v>1181.6019482214836</c:v>
                </c:pt>
                <c:pt idx="287">
                  <c:v>1182.3455201156089</c:v>
                </c:pt>
                <c:pt idx="288">
                  <c:v>1182.2131032029565</c:v>
                </c:pt>
                <c:pt idx="289">
                  <c:v>1182.8650018498608</c:v>
                </c:pt>
                <c:pt idx="290">
                  <c:v>1182.1927313702406</c:v>
                </c:pt>
                <c:pt idx="291">
                  <c:v>1183.185858215134</c:v>
                </c:pt>
                <c:pt idx="292">
                  <c:v>1182.8599088916819</c:v>
                </c:pt>
                <c:pt idx="293">
                  <c:v>1183.0992779260921</c:v>
                </c:pt>
                <c:pt idx="294">
                  <c:v>1183.8428498202175</c:v>
                </c:pt>
                <c:pt idx="295">
                  <c:v>1183.3386469605023</c:v>
                </c:pt>
                <c:pt idx="296">
                  <c:v>1184.0873118128065</c:v>
                </c:pt>
                <c:pt idx="297">
                  <c:v>1183.7206188239229</c:v>
                </c:pt>
                <c:pt idx="298">
                  <c:v>1184.1331484364168</c:v>
                </c:pt>
                <c:pt idx="299">
                  <c:v>1184.4743766344061</c:v>
                </c:pt>
                <c:pt idx="300">
                  <c:v>1184.5915146725215</c:v>
                </c:pt>
                <c:pt idx="301">
                  <c:v>1184.7086527106374</c:v>
                </c:pt>
                <c:pt idx="302">
                  <c:v>1184.6933738361004</c:v>
                </c:pt>
                <c:pt idx="303">
                  <c:v>1185.1924837376368</c:v>
                </c:pt>
                <c:pt idx="304">
                  <c:v>1185.5031541865521</c:v>
                </c:pt>
                <c:pt idx="305">
                  <c:v>1185.5388048938046</c:v>
                </c:pt>
                <c:pt idx="306">
                  <c:v>1185.1109964067737</c:v>
                </c:pt>
                <c:pt idx="307">
                  <c:v>1186.1754246661721</c:v>
                </c:pt>
                <c:pt idx="308">
                  <c:v>1185.4165738975103</c:v>
                </c:pt>
                <c:pt idx="309">
                  <c:v>1186.1499598752775</c:v>
                </c:pt>
                <c:pt idx="310">
                  <c:v>1186.4759091987296</c:v>
                </c:pt>
                <c:pt idx="311">
                  <c:v>1186.2670979133932</c:v>
                </c:pt>
                <c:pt idx="312">
                  <c:v>1185.6661288482783</c:v>
                </c:pt>
                <c:pt idx="313">
                  <c:v>1185.8341964681831</c:v>
                </c:pt>
                <c:pt idx="314">
                  <c:v>1186.5064669478033</c:v>
                </c:pt>
                <c:pt idx="315">
                  <c:v>1186.5981401950244</c:v>
                </c:pt>
                <c:pt idx="316">
                  <c:v>1186.2518190388564</c:v>
                </c:pt>
                <c:pt idx="317">
                  <c:v>1187.2449458837498</c:v>
                </c:pt>
                <c:pt idx="318">
                  <c:v>1187.0004838911607</c:v>
                </c:pt>
                <c:pt idx="319">
                  <c:v>1187.0412275565923</c:v>
                </c:pt>
                <c:pt idx="320">
                  <c:v>1187.3009684237181</c:v>
                </c:pt>
                <c:pt idx="321">
                  <c:v>1187.560709290844</c:v>
                </c:pt>
                <c:pt idx="322">
                  <c:v>1187.1176219292763</c:v>
                </c:pt>
                <c:pt idx="323">
                  <c:v>1187.9885177778751</c:v>
                </c:pt>
                <c:pt idx="324">
                  <c:v>1188.0496332760224</c:v>
                </c:pt>
                <c:pt idx="325">
                  <c:v>1187.7236839525704</c:v>
                </c:pt>
                <c:pt idx="326">
                  <c:v>1187.9834248196962</c:v>
                </c:pt>
                <c:pt idx="327">
                  <c:v>1187.6982191616753</c:v>
                </c:pt>
                <c:pt idx="328">
                  <c:v>1187.8204501579701</c:v>
                </c:pt>
                <c:pt idx="329">
                  <c:v>1188.0852839832751</c:v>
                </c:pt>
                <c:pt idx="330">
                  <c:v>1188.0394473596646</c:v>
                </c:pt>
                <c:pt idx="331">
                  <c:v>1188.1463994814223</c:v>
                </c:pt>
                <c:pt idx="332">
                  <c:v>1188.5742079684533</c:v>
                </c:pt>
                <c:pt idx="333">
                  <c:v>1188.5436502193797</c:v>
                </c:pt>
                <c:pt idx="334">
                  <c:v>1188.6353234666005</c:v>
                </c:pt>
                <c:pt idx="335">
                  <c:v>1189.0835037863474</c:v>
                </c:pt>
                <c:pt idx="336">
                  <c:v>1188.9103432082634</c:v>
                </c:pt>
                <c:pt idx="337">
                  <c:v>1188.7117178392846</c:v>
                </c:pt>
                <c:pt idx="338">
                  <c:v>1188.7320896720003</c:v>
                </c:pt>
                <c:pt idx="339">
                  <c:v>1188.5742079684533</c:v>
                </c:pt>
                <c:pt idx="340">
                  <c:v>1189.1904559081049</c:v>
                </c:pt>
                <c:pt idx="341">
                  <c:v>1188.8441347519372</c:v>
                </c:pt>
                <c:pt idx="342">
                  <c:v>1189.0071094136631</c:v>
                </c:pt>
                <c:pt idx="343">
                  <c:v>1189.1649911172105</c:v>
                </c:pt>
                <c:pt idx="344">
                  <c:v>1189.5826136878834</c:v>
                </c:pt>
                <c:pt idx="345">
                  <c:v>1188.951086873695</c:v>
                </c:pt>
                <c:pt idx="346">
                  <c:v>1189.5520559388099</c:v>
                </c:pt>
                <c:pt idx="347">
                  <c:v>1189.4196390261573</c:v>
                </c:pt>
                <c:pt idx="348">
                  <c:v>1189.0835037863474</c:v>
                </c:pt>
                <c:pt idx="349">
                  <c:v>1189.4705686079469</c:v>
                </c:pt>
                <c:pt idx="350">
                  <c:v>1189.88819117862</c:v>
                </c:pt>
                <c:pt idx="351">
                  <c:v>1189.1955488662841</c:v>
                </c:pt>
                <c:pt idx="352">
                  <c:v>1189.1802699917473</c:v>
                </c:pt>
                <c:pt idx="353">
                  <c:v>1189.8067038477568</c:v>
                </c:pt>
                <c:pt idx="354">
                  <c:v>1189.4043601516205</c:v>
                </c:pt>
                <c:pt idx="355">
                  <c:v>1189.2719432389681</c:v>
                </c:pt>
                <c:pt idx="356">
                  <c:v>1190.3516503729036</c:v>
                </c:pt>
                <c:pt idx="357">
                  <c:v>1189.6131714369571</c:v>
                </c:pt>
                <c:pt idx="358">
                  <c:v>1188.9765516645896</c:v>
                </c:pt>
                <c:pt idx="359">
                  <c:v>1189.2566643644313</c:v>
                </c:pt>
                <c:pt idx="360">
                  <c:v>1189.4400108588734</c:v>
                </c:pt>
                <c:pt idx="361">
                  <c:v>1189.79142497322</c:v>
                </c:pt>
                <c:pt idx="362">
                  <c:v>1189.0682249118106</c:v>
                </c:pt>
                <c:pt idx="363">
                  <c:v>1190.0104221749145</c:v>
                </c:pt>
                <c:pt idx="364">
                  <c:v>1189.6131714369571</c:v>
                </c:pt>
                <c:pt idx="365">
                  <c:v>1189.8372615968306</c:v>
                </c:pt>
                <c:pt idx="366">
                  <c:v>1189.3890812770837</c:v>
                </c:pt>
                <c:pt idx="367">
                  <c:v>1189.2617573226103</c:v>
                </c:pt>
                <c:pt idx="368">
                  <c:v>1189.6080784787782</c:v>
                </c:pt>
                <c:pt idx="369">
                  <c:v>1189.5826136878834</c:v>
                </c:pt>
                <c:pt idx="370">
                  <c:v>1189.2872221135051</c:v>
                </c:pt>
                <c:pt idx="371">
                  <c:v>1189.6997517259992</c:v>
                </c:pt>
                <c:pt idx="372">
                  <c:v>1189.0376671627369</c:v>
                </c:pt>
                <c:pt idx="373">
                  <c:v>1189.2413854898946</c:v>
                </c:pt>
                <c:pt idx="374">
                  <c:v>1189.3075939462208</c:v>
                </c:pt>
                <c:pt idx="375">
                  <c:v>1189.200641824463</c:v>
                </c:pt>
                <c:pt idx="376">
                  <c:v>1189.0122023718422</c:v>
                </c:pt>
                <c:pt idx="377">
                  <c:v>1189.2413854898946</c:v>
                </c:pt>
                <c:pt idx="378">
                  <c:v>1189.7455883496098</c:v>
                </c:pt>
                <c:pt idx="379">
                  <c:v>1188.9765516645896</c:v>
                </c:pt>
                <c:pt idx="380">
                  <c:v>1188.5385572612008</c:v>
                </c:pt>
                <c:pt idx="381">
                  <c:v>1189.2821291553259</c:v>
                </c:pt>
                <c:pt idx="382">
                  <c:v>1189.0784108281684</c:v>
                </c:pt>
                <c:pt idx="383">
                  <c:v>1189.0223882881999</c:v>
                </c:pt>
                <c:pt idx="384">
                  <c:v>1188.5079995121273</c:v>
                </c:pt>
                <c:pt idx="385">
                  <c:v>1188.7830192537899</c:v>
                </c:pt>
                <c:pt idx="386">
                  <c:v>1188.5487431775584</c:v>
                </c:pt>
                <c:pt idx="387">
                  <c:v>1188.1514924396013</c:v>
                </c:pt>
                <c:pt idx="388">
                  <c:v>1188.1973290632118</c:v>
                </c:pt>
                <c:pt idx="389">
                  <c:v>1188.4927206375903</c:v>
                </c:pt>
                <c:pt idx="390">
                  <c:v>1188.4927206375903</c:v>
                </c:pt>
                <c:pt idx="391">
                  <c:v>1188.3653966831168</c:v>
                </c:pt>
                <c:pt idx="392">
                  <c:v>1187.8866586142965</c:v>
                </c:pt>
                <c:pt idx="393">
                  <c:v>1187.560709290844</c:v>
                </c:pt>
                <c:pt idx="394">
                  <c:v>1187.5301515417705</c:v>
                </c:pt>
                <c:pt idx="395">
                  <c:v>1187.6676614126018</c:v>
                </c:pt>
                <c:pt idx="396">
                  <c:v>1187.4995937926967</c:v>
                </c:pt>
                <c:pt idx="397">
                  <c:v>1187.38754871276</c:v>
                </c:pt>
                <c:pt idx="398">
                  <c:v>1187.3366191309708</c:v>
                </c:pt>
                <c:pt idx="399">
                  <c:v>1187.2143881346763</c:v>
                </c:pt>
                <c:pt idx="400">
                  <c:v>1186.9953909329815</c:v>
                </c:pt>
                <c:pt idx="401">
                  <c:v>1187.1227148874552</c:v>
                </c:pt>
                <c:pt idx="402">
                  <c:v>1186.796765564003</c:v>
                </c:pt>
                <c:pt idx="403">
                  <c:v>1187.0514134729501</c:v>
                </c:pt>
                <c:pt idx="404">
                  <c:v>1186.2670979133932</c:v>
                </c:pt>
                <c:pt idx="405">
                  <c:v>1185.8545683008988</c:v>
                </c:pt>
                <c:pt idx="406">
                  <c:v>1185.9207767572252</c:v>
                </c:pt>
                <c:pt idx="407">
                  <c:v>1186.1652387498143</c:v>
                </c:pt>
                <c:pt idx="408">
                  <c:v>1185.6865006809937</c:v>
                </c:pt>
                <c:pt idx="409">
                  <c:v>1185.9054978826885</c:v>
                </c:pt>
                <c:pt idx="410">
                  <c:v>1185.3605513575417</c:v>
                </c:pt>
                <c:pt idx="411">
                  <c:v>1185.2943429012155</c:v>
                </c:pt>
                <c:pt idx="412">
                  <c:v>1185.0957175322369</c:v>
                </c:pt>
                <c:pt idx="413">
                  <c:v>1184.8054189160371</c:v>
                </c:pt>
                <c:pt idx="414">
                  <c:v>1184.9174639959738</c:v>
                </c:pt>
                <c:pt idx="415">
                  <c:v>1184.1789850600276</c:v>
                </c:pt>
                <c:pt idx="416">
                  <c:v>1184.138241394596</c:v>
                </c:pt>
                <c:pt idx="417">
                  <c:v>1183.4710638731549</c:v>
                </c:pt>
                <c:pt idx="418">
                  <c:v>1182.9413962225449</c:v>
                </c:pt>
                <c:pt idx="419">
                  <c:v>1183.3997624586495</c:v>
                </c:pt>
                <c:pt idx="420">
                  <c:v>1182.7937004353555</c:v>
                </c:pt>
                <c:pt idx="421">
                  <c:v>1182.8089793098923</c:v>
                </c:pt>
                <c:pt idx="422">
                  <c:v>1182.0654074157674</c:v>
                </c:pt>
                <c:pt idx="423">
                  <c:v>1182.8089793098923</c:v>
                </c:pt>
                <c:pt idx="424">
                  <c:v>1182.0246637503355</c:v>
                </c:pt>
                <c:pt idx="425">
                  <c:v>1180.2675931786011</c:v>
                </c:pt>
                <c:pt idx="426">
                  <c:v>1180.9194918255055</c:v>
                </c:pt>
                <c:pt idx="427">
                  <c:v>1180.8329115364636</c:v>
                </c:pt>
                <c:pt idx="428">
                  <c:v>1179.9212720224332</c:v>
                </c:pt>
                <c:pt idx="429">
                  <c:v>1179.5189283262969</c:v>
                </c:pt>
                <c:pt idx="430">
                  <c:v>1180.0638748514434</c:v>
                </c:pt>
                <c:pt idx="431">
                  <c:v>1179.2846522500656</c:v>
                </c:pt>
                <c:pt idx="432" formatCode="General">
                  <c:v>1178.7193338922032</c:v>
                </c:pt>
                <c:pt idx="433" formatCode="General">
                  <c:v>1178.0521563707618</c:v>
                </c:pt>
                <c:pt idx="434" formatCode="General">
                  <c:v>1178.306804279709</c:v>
                </c:pt>
                <c:pt idx="435" formatCode="General">
                  <c:v>1176.9622633204685</c:v>
                </c:pt>
                <c:pt idx="436" formatCode="General">
                  <c:v>1176.8094745751002</c:v>
                </c:pt>
                <c:pt idx="437" formatCode="General">
                  <c:v>1175.5464209467232</c:v>
                </c:pt>
                <c:pt idx="438" formatCode="General">
                  <c:v>1175.5871646121545</c:v>
                </c:pt>
                <c:pt idx="439" formatCode="General">
                  <c:v>1175.5158631976494</c:v>
                </c:pt>
                <c:pt idx="440" formatCode="General">
                  <c:v>1174.3903194401037</c:v>
                </c:pt>
                <c:pt idx="441" formatCode="General">
                  <c:v>1173.8708377058517</c:v>
                </c:pt>
                <c:pt idx="442" formatCode="General">
                  <c:v>1173.5499813405784</c:v>
                </c:pt>
                <c:pt idx="443" formatCode="General">
                  <c:v>1172.7249221155898</c:v>
                </c:pt>
                <c:pt idx="444" formatCode="General">
                  <c:v>1171.9100488069596</c:v>
                </c:pt>
                <c:pt idx="445" formatCode="General">
                  <c:v>1171.6095642744019</c:v>
                </c:pt>
                <c:pt idx="446" formatCode="General">
                  <c:v>1170.7845050494136</c:v>
                </c:pt>
                <c:pt idx="447" formatCode="General">
                  <c:v>1169.9849106153199</c:v>
                </c:pt>
                <c:pt idx="448" formatCode="General">
                  <c:v>1169.7862852463411</c:v>
                </c:pt>
                <c:pt idx="449" formatCode="General">
                  <c:v>1169.1700373066894</c:v>
                </c:pt>
                <c:pt idx="450" formatCode="General">
                  <c:v>1168.7167640287637</c:v>
                </c:pt>
                <c:pt idx="451" formatCode="General">
                  <c:v>1168.1259808800064</c:v>
                </c:pt>
                <c:pt idx="452" formatCode="General">
                  <c:v>1167.3569441949865</c:v>
                </c:pt>
                <c:pt idx="453" formatCode="General">
                  <c:v>1167.4893611076391</c:v>
                </c:pt>
                <c:pt idx="454" formatCode="General">
                  <c:v>1166.6133723008613</c:v>
                </c:pt>
                <c:pt idx="455" formatCode="General">
                  <c:v>1164.9785327254215</c:v>
                </c:pt>
                <c:pt idx="456" formatCode="General">
                  <c:v>1164.3164481621588</c:v>
                </c:pt>
                <c:pt idx="457" formatCode="General">
                  <c:v>1163.5219466862443</c:v>
                </c:pt>
                <c:pt idx="458" formatCode="General">
                  <c:v>1163.287670610013</c:v>
                </c:pt>
                <c:pt idx="459" formatCode="General">
                  <c:v>1162.5593775904244</c:v>
                </c:pt>
                <c:pt idx="460" formatCode="General">
                  <c:v>1161.5764366618889</c:v>
                </c:pt>
                <c:pt idx="461" formatCode="General">
                  <c:v>1161.0976985930686</c:v>
                </c:pt>
                <c:pt idx="462" formatCode="General">
                  <c:v>1160.0179914591331</c:v>
                </c:pt>
                <c:pt idx="463" formatCode="General">
                  <c:v>1159.3915576031234</c:v>
                </c:pt>
                <c:pt idx="464" formatCode="General">
                  <c:v>1158.6123350017456</c:v>
                </c:pt>
                <c:pt idx="465" formatCode="General">
                  <c:v>1157.8382053585465</c:v>
                </c:pt>
                <c:pt idx="466" formatCode="General">
                  <c:v>1157.0844475480633</c:v>
                </c:pt>
                <c:pt idx="467" formatCode="General">
                  <c:v>1156.2593883230747</c:v>
                </c:pt>
                <c:pt idx="468" formatCode="General">
                  <c:v>1155.3324699345076</c:v>
                </c:pt>
                <c:pt idx="469" formatCode="General">
                  <c:v>1154.8995684892977</c:v>
                </c:pt>
                <c:pt idx="470" formatCode="General">
                  <c:v>1153.6925374008888</c:v>
                </c:pt>
                <c:pt idx="471" formatCode="General">
                  <c:v>1152.9438725485845</c:v>
                </c:pt>
                <c:pt idx="472" formatCode="General">
                  <c:v>1152.6433880160271</c:v>
                </c:pt>
                <c:pt idx="473" formatCode="General">
                  <c:v>1150.9779906915132</c:v>
                </c:pt>
                <c:pt idx="474" formatCode="General">
                  <c:v>1150.0663511774831</c:v>
                </c:pt>
                <c:pt idx="475" formatCode="General">
                  <c:v>1149.5366835268733</c:v>
                </c:pt>
                <c:pt idx="476" formatCode="General">
                  <c:v>1149.3329651997155</c:v>
                </c:pt>
                <c:pt idx="477" formatCode="General">
                  <c:v>1147.7847059133176</c:v>
                </c:pt>
                <c:pt idx="478" formatCode="General">
                  <c:v>1147.1531790991289</c:v>
                </c:pt>
                <c:pt idx="479" formatCode="General">
                  <c:v>1146.4707227031508</c:v>
                </c:pt>
                <c:pt idx="480" formatCode="General">
                  <c:v>1145.8748465962146</c:v>
                </c:pt>
                <c:pt idx="481" formatCode="General">
                  <c:v>1144.6729084659848</c:v>
                </c:pt>
                <c:pt idx="482" formatCode="General">
                  <c:v>1143.0176970578293</c:v>
                </c:pt>
                <c:pt idx="483" formatCode="General">
                  <c:v>1143.195950594092</c:v>
                </c:pt>
                <c:pt idx="484" formatCode="General">
                  <c:v>1142.177358958304</c:v>
                </c:pt>
                <c:pt idx="485" formatCode="General">
                  <c:v>1141.0823729498318</c:v>
                </c:pt>
                <c:pt idx="486" formatCode="General">
                  <c:v>1139.9211784850331</c:v>
                </c:pt>
                <c:pt idx="487" formatCode="General">
                  <c:v>1139.6054150779391</c:v>
                </c:pt>
                <c:pt idx="488" formatCode="General">
                  <c:v>1138.663217814835</c:v>
                </c:pt>
                <c:pt idx="489" formatCode="General">
                  <c:v>1138.1386431224039</c:v>
                </c:pt>
                <c:pt idx="490" formatCode="General">
                  <c:v>1136.9825416157844</c:v>
                </c:pt>
                <c:pt idx="491" formatCode="General">
                  <c:v>1135.6380006565441</c:v>
                </c:pt>
                <c:pt idx="492" formatCode="General">
                  <c:v>1135.7551386946598</c:v>
                </c:pt>
                <c:pt idx="493" formatCode="General">
                  <c:v>1134.7772907243034</c:v>
                </c:pt>
                <c:pt idx="494" formatCode="General">
                  <c:v>1133.7026765485468</c:v>
                </c:pt>
                <c:pt idx="495" formatCode="General">
                  <c:v>1132.1187665548962</c:v>
                </c:pt>
                <c:pt idx="496" formatCode="General">
                  <c:v>1131.2478707062974</c:v>
                </c:pt>
                <c:pt idx="497" formatCode="General">
                  <c:v>1130.2751156941197</c:v>
                </c:pt>
                <c:pt idx="498" formatCode="General">
                  <c:v>1129.1546648947526</c:v>
                </c:pt>
                <c:pt idx="499" formatCode="General">
                  <c:v>1128.5282310387429</c:v>
                </c:pt>
                <c:pt idx="500" formatCode="General">
                  <c:v>1128.0444000117438</c:v>
                </c:pt>
                <c:pt idx="501" formatCode="General">
                  <c:v>1127.6064056083549</c:v>
                </c:pt>
                <c:pt idx="502" formatCode="General">
                  <c:v>1125.8493350366202</c:v>
                </c:pt>
                <c:pt idx="503" formatCode="General">
                  <c:v>1124.8409293171901</c:v>
                </c:pt>
                <c:pt idx="504" formatCode="General">
                  <c:v>1123.7968728905073</c:v>
                </c:pt>
                <c:pt idx="505" formatCode="General">
                  <c:v>1122.9106981673717</c:v>
                </c:pt>
                <c:pt idx="506" formatCode="General">
                  <c:v>1122.4727037639827</c:v>
                </c:pt>
                <c:pt idx="507" formatCode="General">
                  <c:v>1121.8055262425412</c:v>
                </c:pt>
                <c:pt idx="508" formatCode="General">
                  <c:v>1120.2776387888593</c:v>
                </c:pt>
                <c:pt idx="509" formatCode="General">
                  <c:v>1119.162280947671</c:v>
                </c:pt>
                <c:pt idx="510" formatCode="General">
                  <c:v>1118.5765907570931</c:v>
                </c:pt>
                <c:pt idx="511" formatCode="General">
                  <c:v>1117.1709342997056</c:v>
                </c:pt>
                <c:pt idx="512" formatCode="General">
                  <c:v>1116.768590603569</c:v>
                </c:pt>
                <c:pt idx="513" formatCode="General">
                  <c:v>1115.3782130207182</c:v>
                </c:pt>
                <c:pt idx="514" formatCode="General">
                  <c:v>1114.9911481991189</c:v>
                </c:pt>
                <c:pt idx="515" formatCode="General">
                  <c:v>1113.9165340233624</c:v>
                </c:pt>
                <c:pt idx="516" formatCode="General">
                  <c:v>1112.4548550260063</c:v>
                </c:pt>
                <c:pt idx="517" formatCode="General">
                  <c:v>1111.5483084701548</c:v>
                </c:pt>
                <c:pt idx="518" formatCode="General">
                  <c:v>1111.1612436485552</c:v>
                </c:pt>
                <c:pt idx="519" formatCode="General">
                  <c:v>1110.5042520434722</c:v>
                </c:pt>
                <c:pt idx="520" formatCode="General">
                  <c:v>1108.9814575479688</c:v>
                </c:pt>
                <c:pt idx="521" formatCode="General">
                  <c:v>1107.8100771668123</c:v>
                </c:pt>
                <c:pt idx="522" formatCode="General">
                  <c:v>1106.1650516750146</c:v>
                </c:pt>
                <c:pt idx="523" formatCode="General">
                  <c:v>1106.1752375913725</c:v>
                </c:pt>
                <c:pt idx="524" formatCode="General">
                  <c:v>1105.6404769825838</c:v>
                </c:pt>
                <c:pt idx="525" formatCode="General">
                  <c:v>1104.1074965707226</c:v>
                </c:pt>
                <c:pt idx="526" formatCode="General">
                  <c:v>1102.859721816882</c:v>
                </c:pt>
                <c:pt idx="527" formatCode="General">
                  <c:v>1101.581389313968</c:v>
                </c:pt>
                <c:pt idx="528" formatCode="General">
                  <c:v>1100.9651413743163</c:v>
                </c:pt>
                <c:pt idx="529" formatCode="General">
                  <c:v>1100.7104934653694</c:v>
                </c:pt>
                <c:pt idx="530" formatCode="General">
                  <c:v>1099.4576257533499</c:v>
                </c:pt>
                <c:pt idx="531" formatCode="General">
                  <c:v>1097.894087592415</c:v>
                </c:pt>
                <c:pt idx="532" formatCode="General">
                  <c:v>1096.7074283367217</c:v>
                </c:pt>
                <c:pt idx="533" formatCode="General">
                  <c:v>1095.3679803356604</c:v>
                </c:pt>
                <c:pt idx="534" formatCode="General">
                  <c:v>1095.1337042594294</c:v>
                </c:pt>
                <c:pt idx="535" formatCode="General">
                  <c:v>1094.2577154526514</c:v>
                </c:pt>
                <c:pt idx="536" formatCode="General">
                  <c:v>1092.9590111170216</c:v>
                </c:pt>
                <c:pt idx="537" formatCode="General">
                  <c:v>1092.2561828883279</c:v>
                </c:pt>
                <c:pt idx="538" formatCode="General">
                  <c:v>1090.8759912218347</c:v>
                </c:pt>
                <c:pt idx="539" formatCode="General">
                  <c:v>1090.4074390693722</c:v>
                </c:pt>
                <c:pt idx="540" formatCode="General">
                  <c:v>1088.5179515849852</c:v>
                </c:pt>
                <c:pt idx="541" formatCode="General">
                  <c:v>1087.0868303367029</c:v>
                </c:pt>
                <c:pt idx="542" formatCode="General">
                  <c:v>1087.0868303367029</c:v>
                </c:pt>
                <c:pt idx="543" formatCode="General">
                  <c:v>1085.5232921757681</c:v>
                </c:pt>
                <c:pt idx="544" formatCode="General">
                  <c:v>1085.1922498941371</c:v>
                </c:pt>
                <c:pt idx="545" formatCode="General">
                  <c:v>1082.8902327972557</c:v>
                </c:pt>
                <c:pt idx="546" formatCode="General">
                  <c:v>1082.2179623176357</c:v>
                </c:pt>
                <c:pt idx="547" formatCode="General">
                  <c:v>1081.5762495870893</c:v>
                </c:pt>
                <c:pt idx="548" formatCode="General">
                  <c:v>1079.7988071826389</c:v>
                </c:pt>
                <c:pt idx="549" formatCode="General">
                  <c:v>1079.5899958973023</c:v>
                </c:pt>
                <c:pt idx="550" formatCode="General">
                  <c:v>1078.1385028163043</c:v>
                </c:pt>
                <c:pt idx="551" formatCode="General">
                  <c:v>1076.7684970661692</c:v>
                </c:pt>
                <c:pt idx="552" formatCode="General">
                  <c:v>1076.1675280010543</c:v>
                </c:pt>
                <c:pt idx="553" formatCode="General">
                  <c:v>1075.3475617342449</c:v>
                </c:pt>
                <c:pt idx="554" formatCode="General">
                  <c:v>1074.0182996495412</c:v>
                </c:pt>
                <c:pt idx="555" formatCode="General">
                  <c:v>1073.3511221280999</c:v>
                </c:pt>
                <c:pt idx="556" formatCode="General">
                  <c:v>1070.9778036167138</c:v>
                </c:pt>
                <c:pt idx="557" formatCode="General">
                  <c:v>1070.3666486352408</c:v>
                </c:pt>
                <c:pt idx="558" formatCode="General">
                  <c:v>1069.6994711137995</c:v>
                </c:pt>
                <c:pt idx="559" formatCode="General">
                  <c:v>1068.3090935309485</c:v>
                </c:pt>
                <c:pt idx="560" formatCode="General">
                  <c:v>1067.2039216061187</c:v>
                </c:pt>
                <c:pt idx="561" formatCode="General">
                  <c:v>1066.4654426701723</c:v>
                </c:pt>
                <c:pt idx="562" formatCode="General">
                  <c:v>1065.5894538633945</c:v>
                </c:pt>
                <c:pt idx="563" formatCode="General">
                  <c:v>1064.1990762805437</c:v>
                </c:pt>
                <c:pt idx="564" formatCode="General">
                  <c:v>1063.2466931010817</c:v>
                </c:pt>
                <c:pt idx="565" formatCode="General">
                  <c:v>1061.3826704075896</c:v>
                </c:pt>
                <c:pt idx="566" formatCode="General">
                  <c:v>1061.2146027876845</c:v>
                </c:pt>
                <c:pt idx="567" formatCode="General">
                  <c:v>1059.6561575849287</c:v>
                </c:pt>
                <c:pt idx="568" formatCode="General">
                  <c:v>1059.0450026034557</c:v>
                </c:pt>
                <c:pt idx="569" formatCode="General">
                  <c:v>1057.8023208077943</c:v>
                </c:pt>
                <c:pt idx="570" formatCode="General">
                  <c:v>1056.4425009740171</c:v>
                </c:pt>
                <c:pt idx="571" formatCode="General">
                  <c:v>1055.2303769274292</c:v>
                </c:pt>
                <c:pt idx="572" formatCode="General">
                  <c:v>1054.4409684096934</c:v>
                </c:pt>
                <c:pt idx="573" formatCode="General">
                  <c:v>1053.6108162265259</c:v>
                </c:pt>
                <c:pt idx="574" formatCode="General">
                  <c:v>1053.0353119523058</c:v>
                </c:pt>
                <c:pt idx="575" formatCode="General">
                  <c:v>1050.5041117373721</c:v>
                </c:pt>
                <c:pt idx="576" formatCode="General">
                  <c:v>1049.5873792651628</c:v>
                </c:pt>
                <c:pt idx="577" formatCode="General">
                  <c:v>1048.7979707474271</c:v>
                </c:pt>
                <c:pt idx="578" formatCode="General">
                  <c:v>1047.2191537119556</c:v>
                </c:pt>
                <c:pt idx="579" formatCode="General">
                  <c:v>1046.2820494070304</c:v>
                </c:pt>
                <c:pt idx="580" formatCode="General">
                  <c:v>1045.0852042349795</c:v>
                </c:pt>
                <c:pt idx="581" formatCode="General">
                  <c:v>1044.1277280973386</c:v>
                </c:pt>
                <c:pt idx="582" formatCode="General">
                  <c:v>1042.9461617998243</c:v>
                </c:pt>
                <c:pt idx="583" formatCode="General">
                  <c:v>1042.1669391984465</c:v>
                </c:pt>
                <c:pt idx="584" formatCode="General">
                  <c:v>1041.3113222243844</c:v>
                </c:pt>
                <c:pt idx="585" formatCode="General">
                  <c:v>1039.7325051889127</c:v>
                </c:pt>
                <c:pt idx="586" formatCode="General">
                  <c:v>1037.7819022063784</c:v>
                </c:pt>
                <c:pt idx="587" formatCode="General">
                  <c:v>1037.7462514991259</c:v>
                </c:pt>
                <c:pt idx="588" formatCode="General">
                  <c:v>1035.3627470713816</c:v>
                </c:pt>
                <c:pt idx="589" formatCode="General">
                  <c:v>1034.568245595467</c:v>
                </c:pt>
                <c:pt idx="590" formatCode="General">
                  <c:v>1033.539468043321</c:v>
                </c:pt>
                <c:pt idx="591" formatCode="General">
                  <c:v>1032.913034187311</c:v>
                </c:pt>
                <c:pt idx="592" formatCode="General">
                  <c:v>1031.5022847717446</c:v>
                </c:pt>
                <c:pt idx="593" formatCode="General">
                  <c:v>1029.9845832344204</c:v>
                </c:pt>
                <c:pt idx="594" formatCode="General">
                  <c:v>1028.7724591878323</c:v>
                </c:pt>
                <c:pt idx="595" formatCode="General">
                  <c:v>1027.0866900306032</c:v>
                </c:pt>
                <c:pt idx="596" formatCode="General">
                  <c:v>1026.2107012238253</c:v>
                </c:pt>
                <c:pt idx="597" formatCode="General">
                  <c:v>1025.0902504244584</c:v>
                </c:pt>
                <c:pt idx="598" formatCode="General">
                  <c:v>1023.664222134355</c:v>
                </c:pt>
                <c:pt idx="599" formatCode="General">
                  <c:v>1022.8035122021141</c:v>
                </c:pt>
                <c:pt idx="600" formatCode="General">
                  <c:v>1021.3316472884002</c:v>
                </c:pt>
                <c:pt idx="601" formatCode="General">
                  <c:v>1021.1126500867058</c:v>
                </c:pt>
                <c:pt idx="602" formatCode="General">
                  <c:v>1019.3301147240766</c:v>
                </c:pt>
                <c:pt idx="603" formatCode="General">
                  <c:v>1017.236908912532</c:v>
                </c:pt>
                <c:pt idx="604" formatCode="General">
                  <c:v>1016.2437820676386</c:v>
                </c:pt>
                <c:pt idx="605" formatCode="General">
                  <c:v>1015.617348211629</c:v>
                </c:pt>
                <c:pt idx="606" formatCode="General">
                  <c:v>1013.9264860962206</c:v>
                </c:pt>
                <c:pt idx="607" formatCode="General">
                  <c:v>1012.332390186212</c:v>
                </c:pt>
                <c:pt idx="608" formatCode="General">
                  <c:v>1012.2865535626016</c:v>
                </c:pt>
                <c:pt idx="609" formatCode="General">
                  <c:v>1010.6975506107722</c:v>
                </c:pt>
                <c:pt idx="610" formatCode="General">
                  <c:v>1009.4395899405738</c:v>
                </c:pt>
                <c:pt idx="611" formatCode="General">
                  <c:v>1008.1408856049439</c:v>
                </c:pt>
                <c:pt idx="612" formatCode="General">
                  <c:v>1006.5926263185459</c:v>
                </c:pt>
                <c:pt idx="613" formatCode="General">
                  <c:v>1005.299014941095</c:v>
                </c:pt>
                <c:pt idx="614" formatCode="General">
                  <c:v>1004.341538803454</c:v>
                </c:pt>
                <c:pt idx="615" formatCode="General">
                  <c:v>1002.9155105133509</c:v>
                </c:pt>
                <c:pt idx="616" formatCode="General">
                  <c:v>1001.4843892650686</c:v>
                </c:pt>
                <c:pt idx="617" formatCode="General">
                  <c:v>1000.1194764731124</c:v>
                </c:pt>
                <c:pt idx="618" formatCode="General">
                  <c:v>999.51850740799739</c:v>
                </c:pt>
                <c:pt idx="619" formatCode="General">
                  <c:v>997.89894670709418</c:v>
                </c:pt>
                <c:pt idx="620" formatCode="General">
                  <c:v>995.93306485002313</c:v>
                </c:pt>
                <c:pt idx="621" formatCode="General">
                  <c:v>994.93484504695084</c:v>
                </c:pt>
                <c:pt idx="622" formatCode="General">
                  <c:v>993.1675885588586</c:v>
                </c:pt>
                <c:pt idx="623" formatCode="General">
                  <c:v>992.0165800104179</c:v>
                </c:pt>
                <c:pt idx="624" formatCode="General">
                  <c:v>991.09475458002964</c:v>
                </c:pt>
                <c:pt idx="625" formatCode="General">
                  <c:v>990.2187657732519</c:v>
                </c:pt>
                <c:pt idx="626" formatCode="General">
                  <c:v>988.55336844873818</c:v>
                </c:pt>
                <c:pt idx="627" formatCode="General">
                  <c:v>987.00001620416128</c:v>
                </c:pt>
                <c:pt idx="628" formatCode="General">
                  <c:v>985.95595977747848</c:v>
                </c:pt>
                <c:pt idx="629" formatCode="General">
                  <c:v>984.29056245296488</c:v>
                </c:pt>
                <c:pt idx="630" formatCode="General">
                  <c:v>981.97835943972575</c:v>
                </c:pt>
                <c:pt idx="631" formatCode="General">
                  <c:v>981.56073686905279</c:v>
                </c:pt>
                <c:pt idx="632" formatCode="General">
                  <c:v>980.39444944607521</c:v>
                </c:pt>
                <c:pt idx="633" formatCode="General">
                  <c:v>978.66793662341445</c:v>
                </c:pt>
                <c:pt idx="634" formatCode="General">
                  <c:v>977.51692807497375</c:v>
                </c:pt>
                <c:pt idx="635" formatCode="General">
                  <c:v>976.36082656835424</c:v>
                </c:pt>
                <c:pt idx="636" formatCode="General">
                  <c:v>975.20981801991377</c:v>
                </c:pt>
                <c:pt idx="637" formatCode="General">
                  <c:v>973.65137281715772</c:v>
                </c:pt>
                <c:pt idx="638" formatCode="General">
                  <c:v>971.77716420730769</c:v>
                </c:pt>
                <c:pt idx="639" formatCode="General">
                  <c:v>970.93682610778239</c:v>
                </c:pt>
                <c:pt idx="640" formatCode="General">
                  <c:v>969.43440344499493</c:v>
                </c:pt>
                <c:pt idx="641" formatCode="General">
                  <c:v>967.63658920782893</c:v>
                </c:pt>
                <c:pt idx="642" formatCode="General">
                  <c:v>966.51613840846198</c:v>
                </c:pt>
                <c:pt idx="643" formatCode="General">
                  <c:v>964.8303692512327</c:v>
                </c:pt>
                <c:pt idx="644" formatCode="General">
                  <c:v>964.25486497701229</c:v>
                </c:pt>
                <c:pt idx="645" formatCode="General">
                  <c:v>961.66254926393162</c:v>
                </c:pt>
                <c:pt idx="646" formatCode="General">
                  <c:v>960.71016608446962</c:v>
                </c:pt>
                <c:pt idx="647" formatCode="General">
                  <c:v>959.62536599235511</c:v>
                </c:pt>
                <c:pt idx="648" formatCode="General">
                  <c:v>957.42520805905292</c:v>
                </c:pt>
                <c:pt idx="649" formatCode="General">
                  <c:v>956.12141076524404</c:v>
                </c:pt>
                <c:pt idx="650" formatCode="General">
                  <c:v>954.66991768424612</c:v>
                </c:pt>
                <c:pt idx="651" formatCode="General">
                  <c:v>953.05035698334302</c:v>
                </c:pt>
                <c:pt idx="652" formatCode="General">
                  <c:v>951.50209769694504</c:v>
                </c:pt>
                <c:pt idx="653" formatCode="General">
                  <c:v>950.5649933920198</c:v>
                </c:pt>
                <c:pt idx="654" formatCode="General">
                  <c:v>948.32918475146505</c:v>
                </c:pt>
                <c:pt idx="655" formatCode="General">
                  <c:v>947.53468327555015</c:v>
                </c:pt>
                <c:pt idx="656" formatCode="General">
                  <c:v>945.65028874934205</c:v>
                </c:pt>
                <c:pt idx="657" formatCode="General">
                  <c:v>944.69281261170136</c:v>
                </c:pt>
                <c:pt idx="658" formatCode="General">
                  <c:v>942.7269307546303</c:v>
                </c:pt>
                <c:pt idx="659" formatCode="General">
                  <c:v>941.24997288273744</c:v>
                </c:pt>
                <c:pt idx="660" formatCode="General">
                  <c:v>939.28918398384531</c:v>
                </c:pt>
                <c:pt idx="661" formatCode="General">
                  <c:v>938.21456980808875</c:v>
                </c:pt>
                <c:pt idx="662" formatCode="General">
                  <c:v>937.14504859051124</c:v>
                </c:pt>
                <c:pt idx="663" formatCode="General">
                  <c:v>934.68514979008296</c:v>
                </c:pt>
                <c:pt idx="664" formatCode="General">
                  <c:v>933.35079474720044</c:v>
                </c:pt>
                <c:pt idx="665" formatCode="General">
                  <c:v>931.61409600818172</c:v>
                </c:pt>
                <c:pt idx="666" formatCode="General">
                  <c:v>929.95379164184703</c:v>
                </c:pt>
                <c:pt idx="667" formatCode="General">
                  <c:v>928.67545913893298</c:v>
                </c:pt>
                <c:pt idx="668" formatCode="General">
                  <c:v>927.15775760160864</c:v>
                </c:pt>
                <c:pt idx="669" formatCode="General">
                  <c:v>925.5280109843477</c:v>
                </c:pt>
                <c:pt idx="670" formatCode="General">
                  <c:v>923.37368967465579</c:v>
                </c:pt>
                <c:pt idx="671" formatCode="General">
                  <c:v>921.77959376464719</c:v>
                </c:pt>
                <c:pt idx="672" formatCode="General">
                  <c:v>920.04289502562858</c:v>
                </c:pt>
                <c:pt idx="673" formatCode="General">
                  <c:v>918.52519348830424</c:v>
                </c:pt>
                <c:pt idx="674" formatCode="General">
                  <c:v>916.77321587474876</c:v>
                </c:pt>
                <c:pt idx="675" formatCode="General">
                  <c:v>914.37952553064667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577-46D7-9001-FC7611968F72}"/>
            </c:ext>
          </c:extLst>
        </c:ser>
        <c:ser>
          <c:idx val="3"/>
          <c:order val="3"/>
          <c:tx>
            <c:strRef>
              <c:f>'46NTBR'!$B$2</c:f>
              <c:strCache>
                <c:ptCount val="1"/>
                <c:pt idx="0">
                  <c:v>AWA_5_04_Rz</c:v>
                </c:pt>
              </c:strCache>
            </c:strRef>
          </c:tx>
          <c:spPr>
            <a:ln w="28575" cap="rnd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'46NTBR'!$H$22:$H$684</c:f>
              <c:numCache>
                <c:formatCode>0.000</c:formatCode>
                <c:ptCount val="663"/>
                <c:pt idx="0">
                  <c:v>4.3288310797630283E-5</c:v>
                </c:pt>
                <c:pt idx="1">
                  <c:v>4.6969922797630285E-5</c:v>
                </c:pt>
                <c:pt idx="2">
                  <c:v>4.403088679763028E-5</c:v>
                </c:pt>
                <c:pt idx="3">
                  <c:v>4.5880810797630283E-5</c:v>
                </c:pt>
                <c:pt idx="4">
                  <c:v>3.5216390797630289E-5</c:v>
                </c:pt>
                <c:pt idx="5">
                  <c:v>4.1717178797630294E-5</c:v>
                </c:pt>
                <c:pt idx="6">
                  <c:v>5.8413390797630284E-5</c:v>
                </c:pt>
                <c:pt idx="7">
                  <c:v>8.1321190797630302E-5</c:v>
                </c:pt>
                <c:pt idx="8">
                  <c:v>1.0935151079763028E-4</c:v>
                </c:pt>
                <c:pt idx="9">
                  <c:v>1.332519107976303E-4</c:v>
                </c:pt>
                <c:pt idx="10">
                  <c:v>1.633667107976303E-4</c:v>
                </c:pt>
                <c:pt idx="11">
                  <c:v>1.8720471079763029E-4</c:v>
                </c:pt>
                <c:pt idx="12">
                  <c:v>2.1620151079763028E-4</c:v>
                </c:pt>
                <c:pt idx="13">
                  <c:v>2.4553711079763028E-4</c:v>
                </c:pt>
                <c:pt idx="14">
                  <c:v>2.7789791079763028E-4</c:v>
                </c:pt>
                <c:pt idx="15">
                  <c:v>3.1022711079763029E-4</c:v>
                </c:pt>
                <c:pt idx="16">
                  <c:v>3.4593071079763033E-4</c:v>
                </c:pt>
                <c:pt idx="17">
                  <c:v>3.7968791079763027E-4</c:v>
                </c:pt>
                <c:pt idx="18">
                  <c:v>4.165663107976303E-4</c:v>
                </c:pt>
                <c:pt idx="19">
                  <c:v>4.5614031079763031E-4</c:v>
                </c:pt>
                <c:pt idx="20">
                  <c:v>4.8762031079763028E-4</c:v>
                </c:pt>
                <c:pt idx="21">
                  <c:v>5.2798831079763032E-4</c:v>
                </c:pt>
                <c:pt idx="22">
                  <c:v>5.6229631079763025E-4</c:v>
                </c:pt>
                <c:pt idx="23">
                  <c:v>6.0004031079763029E-4</c:v>
                </c:pt>
                <c:pt idx="24">
                  <c:v>6.3548031079763037E-4</c:v>
                </c:pt>
                <c:pt idx="25">
                  <c:v>6.8626031079763031E-4</c:v>
                </c:pt>
                <c:pt idx="26">
                  <c:v>7.2711231079763028E-4</c:v>
                </c:pt>
                <c:pt idx="27">
                  <c:v>7.689243107976304E-4</c:v>
                </c:pt>
                <c:pt idx="28">
                  <c:v>8.0850431079763029E-4</c:v>
                </c:pt>
                <c:pt idx="29">
                  <c:v>8.4390431079763028E-4</c:v>
                </c:pt>
                <c:pt idx="30">
                  <c:v>8.9068431079763035E-4</c:v>
                </c:pt>
                <c:pt idx="31">
                  <c:v>9.3471631079763029E-4</c:v>
                </c:pt>
                <c:pt idx="32">
                  <c:v>9.7857631079763035E-4</c:v>
                </c:pt>
                <c:pt idx="33">
                  <c:v>1.0214283107976303E-3</c:v>
                </c:pt>
                <c:pt idx="34">
                  <c:v>1.0629003107976303E-3</c:v>
                </c:pt>
                <c:pt idx="35">
                  <c:v>1.1129083107976304E-3</c:v>
                </c:pt>
                <c:pt idx="36">
                  <c:v>1.1539643107976304E-3</c:v>
                </c:pt>
                <c:pt idx="37">
                  <c:v>1.2044603107976303E-3</c:v>
                </c:pt>
                <c:pt idx="38">
                  <c:v>1.2487523107976304E-3</c:v>
                </c:pt>
                <c:pt idx="39">
                  <c:v>1.2877443107976302E-3</c:v>
                </c:pt>
                <c:pt idx="40">
                  <c:v>1.3430283107976305E-3</c:v>
                </c:pt>
                <c:pt idx="41">
                  <c:v>1.3930083107976305E-3</c:v>
                </c:pt>
                <c:pt idx="42">
                  <c:v>1.4428123107976304E-3</c:v>
                </c:pt>
                <c:pt idx="43">
                  <c:v>1.4879563107976304E-3</c:v>
                </c:pt>
                <c:pt idx="44">
                  <c:v>1.5384843107976304E-3</c:v>
                </c:pt>
                <c:pt idx="45">
                  <c:v>1.5799843107976302E-3</c:v>
                </c:pt>
                <c:pt idx="46">
                  <c:v>1.6227043107976302E-3</c:v>
                </c:pt>
                <c:pt idx="47">
                  <c:v>1.6740963107976304E-3</c:v>
                </c:pt>
                <c:pt idx="48">
                  <c:v>1.7272923107976303E-3</c:v>
                </c:pt>
                <c:pt idx="49">
                  <c:v>1.7762363107976303E-3</c:v>
                </c:pt>
                <c:pt idx="50">
                  <c:v>1.8310483107976303E-3</c:v>
                </c:pt>
                <c:pt idx="51">
                  <c:v>1.8773363107976303E-3</c:v>
                </c:pt>
                <c:pt idx="52">
                  <c:v>1.9274763107976303E-3</c:v>
                </c:pt>
                <c:pt idx="53">
                  <c:v>1.9751443107976305E-3</c:v>
                </c:pt>
                <c:pt idx="54">
                  <c:v>2.0242323107976302E-3</c:v>
                </c:pt>
                <c:pt idx="55">
                  <c:v>2.0745923107976304E-3</c:v>
                </c:pt>
                <c:pt idx="56">
                  <c:v>2.1300243107976301E-3</c:v>
                </c:pt>
                <c:pt idx="57">
                  <c:v>2.1746203107976302E-3</c:v>
                </c:pt>
                <c:pt idx="58">
                  <c:v>2.2323803107976302E-3</c:v>
                </c:pt>
                <c:pt idx="59">
                  <c:v>2.2850763107976303E-3</c:v>
                </c:pt>
                <c:pt idx="60">
                  <c:v>2.3300963107976301E-3</c:v>
                </c:pt>
                <c:pt idx="61">
                  <c:v>2.3856723107976304E-3</c:v>
                </c:pt>
                <c:pt idx="62">
                  <c:v>2.4367283107976302E-3</c:v>
                </c:pt>
                <c:pt idx="63">
                  <c:v>2.48488831079763E-3</c:v>
                </c:pt>
                <c:pt idx="64">
                  <c:v>2.5343803107976304E-3</c:v>
                </c:pt>
                <c:pt idx="65">
                  <c:v>2.58891631079763E-3</c:v>
                </c:pt>
                <c:pt idx="66">
                  <c:v>2.6329683107976297E-3</c:v>
                </c:pt>
                <c:pt idx="67">
                  <c:v>2.6820083107976299E-3</c:v>
                </c:pt>
                <c:pt idx="68">
                  <c:v>2.7366203107976302E-3</c:v>
                </c:pt>
                <c:pt idx="69">
                  <c:v>2.7809123107976302E-3</c:v>
                </c:pt>
                <c:pt idx="70">
                  <c:v>2.82637231079763E-3</c:v>
                </c:pt>
                <c:pt idx="71">
                  <c:v>2.8787163107976297E-3</c:v>
                </c:pt>
                <c:pt idx="72">
                  <c:v>2.9320523107976299E-3</c:v>
                </c:pt>
                <c:pt idx="73">
                  <c:v>2.9839203107976304E-3</c:v>
                </c:pt>
                <c:pt idx="74">
                  <c:v>3.0268563107976299E-3</c:v>
                </c:pt>
                <c:pt idx="75">
                  <c:v>3.0825483107976299E-3</c:v>
                </c:pt>
                <c:pt idx="76">
                  <c:v>3.1273203107976301E-3</c:v>
                </c:pt>
                <c:pt idx="77">
                  <c:v>3.1848923107976302E-3</c:v>
                </c:pt>
                <c:pt idx="78">
                  <c:v>3.2309003107976303E-3</c:v>
                </c:pt>
                <c:pt idx="79">
                  <c:v>3.2771283107976301E-3</c:v>
                </c:pt>
                <c:pt idx="80">
                  <c:v>3.32474431079763E-3</c:v>
                </c:pt>
                <c:pt idx="81">
                  <c:v>3.3850603107976303E-3</c:v>
                </c:pt>
                <c:pt idx="82">
                  <c:v>3.4321203107976301E-3</c:v>
                </c:pt>
                <c:pt idx="83">
                  <c:v>3.47910431079763E-3</c:v>
                </c:pt>
                <c:pt idx="84">
                  <c:v>3.5429643107976298E-3</c:v>
                </c:pt>
                <c:pt idx="85">
                  <c:v>3.5784443107976299E-3</c:v>
                </c:pt>
                <c:pt idx="86">
                  <c:v>3.62200031079763E-3</c:v>
                </c:pt>
                <c:pt idx="87">
                  <c:v>3.6801803107976302E-3</c:v>
                </c:pt>
                <c:pt idx="88">
                  <c:v>3.7237803107976301E-3</c:v>
                </c:pt>
                <c:pt idx="89">
                  <c:v>3.7710203107976302E-3</c:v>
                </c:pt>
                <c:pt idx="90">
                  <c:v>3.82510431079763E-3</c:v>
                </c:pt>
                <c:pt idx="91">
                  <c:v>3.86653231079763E-3</c:v>
                </c:pt>
                <c:pt idx="92">
                  <c:v>3.9161243107976298E-3</c:v>
                </c:pt>
                <c:pt idx="93">
                  <c:v>3.9696643107976302E-3</c:v>
                </c:pt>
                <c:pt idx="94">
                  <c:v>4.0128723107976296E-3</c:v>
                </c:pt>
                <c:pt idx="95">
                  <c:v>4.0700883107976302E-3</c:v>
                </c:pt>
                <c:pt idx="96">
                  <c:v>4.1127283107976302E-3</c:v>
                </c:pt>
                <c:pt idx="97">
                  <c:v>4.1628483107976301E-3</c:v>
                </c:pt>
                <c:pt idx="98">
                  <c:v>4.2100883107976297E-3</c:v>
                </c:pt>
                <c:pt idx="99">
                  <c:v>4.2570083107976303E-3</c:v>
                </c:pt>
                <c:pt idx="100">
                  <c:v>4.3167283107976304E-3</c:v>
                </c:pt>
                <c:pt idx="101">
                  <c:v>4.3559283107976301E-3</c:v>
                </c:pt>
                <c:pt idx="102">
                  <c:v>4.4061283107976303E-3</c:v>
                </c:pt>
                <c:pt idx="103">
                  <c:v>4.4626883107976301E-3</c:v>
                </c:pt>
                <c:pt idx="104">
                  <c:v>4.5059683107976298E-3</c:v>
                </c:pt>
                <c:pt idx="105">
                  <c:v>4.5544883107976305E-3</c:v>
                </c:pt>
                <c:pt idx="106">
                  <c:v>4.6122883107976298E-3</c:v>
                </c:pt>
                <c:pt idx="107">
                  <c:v>4.6610483107976299E-3</c:v>
                </c:pt>
                <c:pt idx="108">
                  <c:v>4.7168083107976301E-3</c:v>
                </c:pt>
                <c:pt idx="109">
                  <c:v>4.7712083107976297E-3</c:v>
                </c:pt>
                <c:pt idx="110">
                  <c:v>4.8435283107976304E-3</c:v>
                </c:pt>
                <c:pt idx="111">
                  <c:v>4.9181283107976297E-3</c:v>
                </c:pt>
                <c:pt idx="112">
                  <c:v>4.9931683107976299E-3</c:v>
                </c:pt>
                <c:pt idx="113">
                  <c:v>5.1053283107976299E-3</c:v>
                </c:pt>
                <c:pt idx="114">
                  <c:v>5.2133283107976304E-3</c:v>
                </c:pt>
                <c:pt idx="115">
                  <c:v>5.3470083107976293E-3</c:v>
                </c:pt>
                <c:pt idx="116">
                  <c:v>5.4943683107976302E-3</c:v>
                </c:pt>
                <c:pt idx="117">
                  <c:v>5.6502083107976301E-3</c:v>
                </c:pt>
                <c:pt idx="118">
                  <c:v>5.7982883107976302E-3</c:v>
                </c:pt>
                <c:pt idx="119">
                  <c:v>5.9615683107976302E-3</c:v>
                </c:pt>
                <c:pt idx="120">
                  <c:v>6.1348083107976301E-3</c:v>
                </c:pt>
                <c:pt idx="121">
                  <c:v>6.26976831079763E-3</c:v>
                </c:pt>
                <c:pt idx="122">
                  <c:v>6.4386483107976298E-3</c:v>
                </c:pt>
                <c:pt idx="123">
                  <c:v>6.6021283107976303E-3</c:v>
                </c:pt>
                <c:pt idx="124">
                  <c:v>6.7495683107976299E-3</c:v>
                </c:pt>
                <c:pt idx="125">
                  <c:v>6.91020831079763E-3</c:v>
                </c:pt>
                <c:pt idx="126">
                  <c:v>7.0737683107976301E-3</c:v>
                </c:pt>
                <c:pt idx="127">
                  <c:v>7.2359283107976298E-3</c:v>
                </c:pt>
                <c:pt idx="128">
                  <c:v>7.3909683107976302E-3</c:v>
                </c:pt>
                <c:pt idx="129">
                  <c:v>7.5759283107976307E-3</c:v>
                </c:pt>
                <c:pt idx="130">
                  <c:v>7.7414483107976296E-3</c:v>
                </c:pt>
                <c:pt idx="131">
                  <c:v>7.8982883107976305E-3</c:v>
                </c:pt>
                <c:pt idx="132">
                  <c:v>8.0928883107976302E-3</c:v>
                </c:pt>
                <c:pt idx="133">
                  <c:v>8.2402083107976296E-3</c:v>
                </c:pt>
                <c:pt idx="134">
                  <c:v>8.4230083107976299E-3</c:v>
                </c:pt>
                <c:pt idx="135">
                  <c:v>8.6180083107976306E-3</c:v>
                </c:pt>
                <c:pt idx="136">
                  <c:v>8.7960483107976314E-3</c:v>
                </c:pt>
                <c:pt idx="137">
                  <c:v>8.9628883107976294E-3</c:v>
                </c:pt>
                <c:pt idx="138">
                  <c:v>9.1656083107976311E-3</c:v>
                </c:pt>
                <c:pt idx="139">
                  <c:v>9.3618883107976295E-3</c:v>
                </c:pt>
                <c:pt idx="140">
                  <c:v>9.5452083107976302E-3</c:v>
                </c:pt>
                <c:pt idx="141">
                  <c:v>9.7436083107976298E-3</c:v>
                </c:pt>
                <c:pt idx="142">
                  <c:v>9.9190883107976302E-3</c:v>
                </c:pt>
                <c:pt idx="143">
                  <c:v>1.0100328310797631E-2</c:v>
                </c:pt>
                <c:pt idx="144">
                  <c:v>1.0289688310797631E-2</c:v>
                </c:pt>
                <c:pt idx="145">
                  <c:v>1.0477728310797631E-2</c:v>
                </c:pt>
                <c:pt idx="146">
                  <c:v>1.0685368310797631E-2</c:v>
                </c:pt>
                <c:pt idx="147">
                  <c:v>1.0850848310797632E-2</c:v>
                </c:pt>
                <c:pt idx="148">
                  <c:v>1.106060831079763E-2</c:v>
                </c:pt>
                <c:pt idx="149">
                  <c:v>1.1246128310797632E-2</c:v>
                </c:pt>
                <c:pt idx="150">
                  <c:v>1.1428488310797631E-2</c:v>
                </c:pt>
                <c:pt idx="151">
                  <c:v>1.1618088310797631E-2</c:v>
                </c:pt>
                <c:pt idx="152">
                  <c:v>1.1798048310797631E-2</c:v>
                </c:pt>
                <c:pt idx="153">
                  <c:v>1.2014488310797631E-2</c:v>
                </c:pt>
                <c:pt idx="154">
                  <c:v>1.2203128310797631E-2</c:v>
                </c:pt>
                <c:pt idx="155">
                  <c:v>1.239956831079763E-2</c:v>
                </c:pt>
                <c:pt idx="156">
                  <c:v>1.2607128310797631E-2</c:v>
                </c:pt>
                <c:pt idx="157">
                  <c:v>1.2806768310797632E-2</c:v>
                </c:pt>
                <c:pt idx="158">
                  <c:v>1.2999648310797631E-2</c:v>
                </c:pt>
                <c:pt idx="159">
                  <c:v>1.3210688310797631E-2</c:v>
                </c:pt>
                <c:pt idx="160">
                  <c:v>1.3404568310797631E-2</c:v>
                </c:pt>
                <c:pt idx="161">
                  <c:v>1.3596408310797631E-2</c:v>
                </c:pt>
                <c:pt idx="162">
                  <c:v>1.3794768310797631E-2</c:v>
                </c:pt>
                <c:pt idx="163">
                  <c:v>1.399456831079763E-2</c:v>
                </c:pt>
                <c:pt idx="164">
                  <c:v>1.4209328310797631E-2</c:v>
                </c:pt>
                <c:pt idx="165">
                  <c:v>1.4390488310797631E-2</c:v>
                </c:pt>
                <c:pt idx="166">
                  <c:v>1.4615328310797631E-2</c:v>
                </c:pt>
                <c:pt idx="167">
                  <c:v>1.480908831079763E-2</c:v>
                </c:pt>
                <c:pt idx="168">
                  <c:v>1.5001808310797631E-2</c:v>
                </c:pt>
                <c:pt idx="169">
                  <c:v>1.5197408310797631E-2</c:v>
                </c:pt>
                <c:pt idx="170">
                  <c:v>1.5386848310797632E-2</c:v>
                </c:pt>
                <c:pt idx="171">
                  <c:v>1.5586368310797632E-2</c:v>
                </c:pt>
                <c:pt idx="172">
                  <c:v>1.5774328310797631E-2</c:v>
                </c:pt>
                <c:pt idx="173">
                  <c:v>1.5993408310797631E-2</c:v>
                </c:pt>
                <c:pt idx="174">
                  <c:v>1.6194288310797632E-2</c:v>
                </c:pt>
                <c:pt idx="175">
                  <c:v>1.6391648310797632E-2</c:v>
                </c:pt>
                <c:pt idx="176">
                  <c:v>1.6603128310797629E-2</c:v>
                </c:pt>
                <c:pt idx="177">
                  <c:v>1.6801088310797633E-2</c:v>
                </c:pt>
                <c:pt idx="178">
                  <c:v>1.6999368310797631E-2</c:v>
                </c:pt>
                <c:pt idx="179">
                  <c:v>1.7216128310797631E-2</c:v>
                </c:pt>
                <c:pt idx="180">
                  <c:v>1.741724831079763E-2</c:v>
                </c:pt>
                <c:pt idx="181">
                  <c:v>1.7611728310797631E-2</c:v>
                </c:pt>
                <c:pt idx="182">
                  <c:v>1.780880831079763E-2</c:v>
                </c:pt>
                <c:pt idx="183">
                  <c:v>1.8002848310797633E-2</c:v>
                </c:pt>
                <c:pt idx="184">
                  <c:v>1.8218968310797633E-2</c:v>
                </c:pt>
                <c:pt idx="185">
                  <c:v>1.8391568310797631E-2</c:v>
                </c:pt>
                <c:pt idx="186">
                  <c:v>1.8605368310797631E-2</c:v>
                </c:pt>
                <c:pt idx="187">
                  <c:v>1.8804128310797631E-2</c:v>
                </c:pt>
                <c:pt idx="188">
                  <c:v>1.9006968310797633E-2</c:v>
                </c:pt>
                <c:pt idx="189">
                  <c:v>1.921308831079763E-2</c:v>
                </c:pt>
                <c:pt idx="190">
                  <c:v>1.9406888310797631E-2</c:v>
                </c:pt>
                <c:pt idx="191">
                  <c:v>1.9615848310797632E-2</c:v>
                </c:pt>
                <c:pt idx="192">
                  <c:v>1.9824328310797633E-2</c:v>
                </c:pt>
                <c:pt idx="193">
                  <c:v>2.0053408310797625E-2</c:v>
                </c:pt>
                <c:pt idx="194">
                  <c:v>2.0241488310797629E-2</c:v>
                </c:pt>
                <c:pt idx="195">
                  <c:v>2.0458368310797628E-2</c:v>
                </c:pt>
                <c:pt idx="196">
                  <c:v>2.0684648310797627E-2</c:v>
                </c:pt>
                <c:pt idx="197">
                  <c:v>2.0887048310797626E-2</c:v>
                </c:pt>
                <c:pt idx="198">
                  <c:v>2.1088128310797628E-2</c:v>
                </c:pt>
                <c:pt idx="199">
                  <c:v>2.1277488310797628E-2</c:v>
                </c:pt>
                <c:pt idx="200">
                  <c:v>2.1487088310797629E-2</c:v>
                </c:pt>
                <c:pt idx="201">
                  <c:v>2.1690568310797631E-2</c:v>
                </c:pt>
                <c:pt idx="202">
                  <c:v>2.1910648310797629E-2</c:v>
                </c:pt>
                <c:pt idx="203">
                  <c:v>2.2120328310797629E-2</c:v>
                </c:pt>
                <c:pt idx="204">
                  <c:v>2.2307528310797631E-2</c:v>
                </c:pt>
                <c:pt idx="205">
                  <c:v>2.250868831079763E-2</c:v>
                </c:pt>
                <c:pt idx="206">
                  <c:v>2.273356831079763E-2</c:v>
                </c:pt>
                <c:pt idx="207">
                  <c:v>2.2931808310797629E-2</c:v>
                </c:pt>
                <c:pt idx="208">
                  <c:v>2.314948831079763E-2</c:v>
                </c:pt>
                <c:pt idx="209">
                  <c:v>2.3372408310797628E-2</c:v>
                </c:pt>
                <c:pt idx="210">
                  <c:v>2.3576728310797629E-2</c:v>
                </c:pt>
                <c:pt idx="211">
                  <c:v>2.3786128310797627E-2</c:v>
                </c:pt>
                <c:pt idx="212">
                  <c:v>2.3986328310797628E-2</c:v>
                </c:pt>
                <c:pt idx="213">
                  <c:v>2.419576831079763E-2</c:v>
                </c:pt>
                <c:pt idx="214">
                  <c:v>2.438036831079763E-2</c:v>
                </c:pt>
                <c:pt idx="215">
                  <c:v>2.4608728310797631E-2</c:v>
                </c:pt>
                <c:pt idx="216">
                  <c:v>2.4789568310797629E-2</c:v>
                </c:pt>
                <c:pt idx="217">
                  <c:v>2.5017048310797631E-2</c:v>
                </c:pt>
                <c:pt idx="218">
                  <c:v>2.5233208310797627E-2</c:v>
                </c:pt>
                <c:pt idx="219">
                  <c:v>2.544016831079763E-2</c:v>
                </c:pt>
                <c:pt idx="220">
                  <c:v>2.5639968310797626E-2</c:v>
                </c:pt>
                <c:pt idx="221">
                  <c:v>2.583908831079763E-2</c:v>
                </c:pt>
                <c:pt idx="222">
                  <c:v>2.6043168310797629E-2</c:v>
                </c:pt>
                <c:pt idx="223">
                  <c:v>2.626208831079763E-2</c:v>
                </c:pt>
                <c:pt idx="224">
                  <c:v>2.6487968310797628E-2</c:v>
                </c:pt>
                <c:pt idx="225">
                  <c:v>2.6687808310797628E-2</c:v>
                </c:pt>
                <c:pt idx="226">
                  <c:v>2.6896648310797629E-2</c:v>
                </c:pt>
                <c:pt idx="227">
                  <c:v>2.7108328310797628E-2</c:v>
                </c:pt>
                <c:pt idx="228">
                  <c:v>2.7281048310797629E-2</c:v>
                </c:pt>
                <c:pt idx="229">
                  <c:v>2.7515048310797631E-2</c:v>
                </c:pt>
                <c:pt idx="230">
                  <c:v>2.774068831079763E-2</c:v>
                </c:pt>
                <c:pt idx="231">
                  <c:v>2.7941488310797631E-2</c:v>
                </c:pt>
                <c:pt idx="232">
                  <c:v>2.8164528310797628E-2</c:v>
                </c:pt>
                <c:pt idx="233">
                  <c:v>2.8365448310797629E-2</c:v>
                </c:pt>
                <c:pt idx="234">
                  <c:v>2.8574888310797627E-2</c:v>
                </c:pt>
                <c:pt idx="235">
                  <c:v>2.8798608310797631E-2</c:v>
                </c:pt>
                <c:pt idx="236">
                  <c:v>2.8999288310797629E-2</c:v>
                </c:pt>
                <c:pt idx="237">
                  <c:v>2.9200288310797632E-2</c:v>
                </c:pt>
                <c:pt idx="238">
                  <c:v>2.9398808310797629E-2</c:v>
                </c:pt>
                <c:pt idx="239">
                  <c:v>2.9604528310797629E-2</c:v>
                </c:pt>
                <c:pt idx="240">
                  <c:v>2.982048831079763E-2</c:v>
                </c:pt>
                <c:pt idx="241">
                  <c:v>3.0014568310797629E-2</c:v>
                </c:pt>
                <c:pt idx="242">
                  <c:v>3.0225768310797627E-2</c:v>
                </c:pt>
                <c:pt idx="243">
                  <c:v>3.041808831079763E-2</c:v>
                </c:pt>
                <c:pt idx="244">
                  <c:v>3.0655048310797631E-2</c:v>
                </c:pt>
                <c:pt idx="245">
                  <c:v>3.0846008310797628E-2</c:v>
                </c:pt>
                <c:pt idx="246">
                  <c:v>3.1053568310797627E-2</c:v>
                </c:pt>
                <c:pt idx="247">
                  <c:v>3.1273768310797624E-2</c:v>
                </c:pt>
                <c:pt idx="248">
                  <c:v>3.1469248310797629E-2</c:v>
                </c:pt>
                <c:pt idx="249">
                  <c:v>3.1678488310797628E-2</c:v>
                </c:pt>
                <c:pt idx="250">
                  <c:v>3.1898328310797627E-2</c:v>
                </c:pt>
                <c:pt idx="251">
                  <c:v>3.2113728310797625E-2</c:v>
                </c:pt>
                <c:pt idx="252">
                  <c:v>3.2334248310797634E-2</c:v>
                </c:pt>
                <c:pt idx="253">
                  <c:v>3.2532968310797633E-2</c:v>
                </c:pt>
                <c:pt idx="254">
                  <c:v>3.273560831079763E-2</c:v>
                </c:pt>
                <c:pt idx="255">
                  <c:v>3.2935728310797628E-2</c:v>
                </c:pt>
                <c:pt idx="256">
                  <c:v>3.3154768310797632E-2</c:v>
                </c:pt>
                <c:pt idx="257">
                  <c:v>3.3352968310797627E-2</c:v>
                </c:pt>
                <c:pt idx="258">
                  <c:v>3.3549808310797631E-2</c:v>
                </c:pt>
                <c:pt idx="259">
                  <c:v>3.3764488310797626E-2</c:v>
                </c:pt>
                <c:pt idx="260">
                  <c:v>3.3977008310797627E-2</c:v>
                </c:pt>
                <c:pt idx="261">
                  <c:v>3.4181328310797628E-2</c:v>
                </c:pt>
                <c:pt idx="262">
                  <c:v>3.4383368310797628E-2</c:v>
                </c:pt>
                <c:pt idx="263">
                  <c:v>3.4592048310797631E-2</c:v>
                </c:pt>
                <c:pt idx="264">
                  <c:v>3.480252831079763E-2</c:v>
                </c:pt>
                <c:pt idx="265">
                  <c:v>3.5006088310797628E-2</c:v>
                </c:pt>
                <c:pt idx="266">
                  <c:v>3.5216968310797625E-2</c:v>
                </c:pt>
                <c:pt idx="267">
                  <c:v>3.5423168310797629E-2</c:v>
                </c:pt>
                <c:pt idx="268">
                  <c:v>3.5642048310797626E-2</c:v>
                </c:pt>
                <c:pt idx="269">
                  <c:v>3.5831208310797627E-2</c:v>
                </c:pt>
                <c:pt idx="270">
                  <c:v>3.6042608310797628E-2</c:v>
                </c:pt>
                <c:pt idx="271">
                  <c:v>3.6247248310797626E-2</c:v>
                </c:pt>
                <c:pt idx="272">
                  <c:v>3.6466728310797628E-2</c:v>
                </c:pt>
                <c:pt idx="273">
                  <c:v>3.665084831079763E-2</c:v>
                </c:pt>
                <c:pt idx="274">
                  <c:v>3.6868608310797628E-2</c:v>
                </c:pt>
                <c:pt idx="275">
                  <c:v>3.7089888310797632E-2</c:v>
                </c:pt>
                <c:pt idx="276">
                  <c:v>3.7310408310797627E-2</c:v>
                </c:pt>
                <c:pt idx="277">
                  <c:v>3.7519448310797628E-2</c:v>
                </c:pt>
                <c:pt idx="278">
                  <c:v>3.7716088310797626E-2</c:v>
                </c:pt>
                <c:pt idx="279">
                  <c:v>3.7923728310797628E-2</c:v>
                </c:pt>
                <c:pt idx="280">
                  <c:v>3.8162128310797627E-2</c:v>
                </c:pt>
                <c:pt idx="281">
                  <c:v>3.8370008310797628E-2</c:v>
                </c:pt>
                <c:pt idx="282">
                  <c:v>3.8599608310797631E-2</c:v>
                </c:pt>
                <c:pt idx="283">
                  <c:v>3.8776848310797626E-2</c:v>
                </c:pt>
                <c:pt idx="284">
                  <c:v>3.9007448310797631E-2</c:v>
                </c:pt>
                <c:pt idx="285">
                  <c:v>3.920976831079763E-2</c:v>
                </c:pt>
                <c:pt idx="286">
                  <c:v>3.940832831079763E-2</c:v>
                </c:pt>
                <c:pt idx="287">
                  <c:v>3.9643088310797631E-2</c:v>
                </c:pt>
                <c:pt idx="288">
                  <c:v>3.9858048310797624E-2</c:v>
                </c:pt>
                <c:pt idx="289">
                  <c:v>4.0058488310797634E-2</c:v>
                </c:pt>
                <c:pt idx="290">
                  <c:v>4.0258488310797633E-2</c:v>
                </c:pt>
                <c:pt idx="291">
                  <c:v>4.0478088310797633E-2</c:v>
                </c:pt>
                <c:pt idx="292">
                  <c:v>4.0686888310797628E-2</c:v>
                </c:pt>
                <c:pt idx="293">
                  <c:v>4.0916888310797636E-2</c:v>
                </c:pt>
                <c:pt idx="294">
                  <c:v>4.1134488310797634E-2</c:v>
                </c:pt>
                <c:pt idx="295">
                  <c:v>4.1340888310797637E-2</c:v>
                </c:pt>
                <c:pt idx="296">
                  <c:v>4.1550088310797637E-2</c:v>
                </c:pt>
                <c:pt idx="297">
                  <c:v>4.1775288310797631E-2</c:v>
                </c:pt>
                <c:pt idx="298">
                  <c:v>4.1988088310797637E-2</c:v>
                </c:pt>
                <c:pt idx="299">
                  <c:v>4.219728831079763E-2</c:v>
                </c:pt>
                <c:pt idx="300">
                  <c:v>4.2422888310797637E-2</c:v>
                </c:pt>
                <c:pt idx="301">
                  <c:v>4.2606888310797633E-2</c:v>
                </c:pt>
                <c:pt idx="302">
                  <c:v>4.2856088310797631E-2</c:v>
                </c:pt>
                <c:pt idx="303">
                  <c:v>4.3096088310797628E-2</c:v>
                </c:pt>
                <c:pt idx="304">
                  <c:v>4.3281288310797639E-2</c:v>
                </c:pt>
                <c:pt idx="305">
                  <c:v>4.3488088310797632E-2</c:v>
                </c:pt>
                <c:pt idx="306">
                  <c:v>4.3696088310797639E-2</c:v>
                </c:pt>
                <c:pt idx="307">
                  <c:v>4.3902488310797627E-2</c:v>
                </c:pt>
                <c:pt idx="308">
                  <c:v>4.4119688310797628E-2</c:v>
                </c:pt>
                <c:pt idx="309">
                  <c:v>4.4353288310797635E-2</c:v>
                </c:pt>
                <c:pt idx="310">
                  <c:v>4.4574488310797633E-2</c:v>
                </c:pt>
                <c:pt idx="311">
                  <c:v>4.4774088310797634E-2</c:v>
                </c:pt>
                <c:pt idx="312">
                  <c:v>4.4984888310797631E-2</c:v>
                </c:pt>
                <c:pt idx="313">
                  <c:v>4.519768831079763E-2</c:v>
                </c:pt>
                <c:pt idx="314">
                  <c:v>4.5437688310797635E-2</c:v>
                </c:pt>
                <c:pt idx="315">
                  <c:v>4.5629288310797635E-2</c:v>
                </c:pt>
                <c:pt idx="316">
                  <c:v>4.5839288310797636E-2</c:v>
                </c:pt>
                <c:pt idx="317">
                  <c:v>4.6054088310797631E-2</c:v>
                </c:pt>
                <c:pt idx="318">
                  <c:v>4.6297688310797634E-2</c:v>
                </c:pt>
                <c:pt idx="319">
                  <c:v>4.6522888310797636E-2</c:v>
                </c:pt>
                <c:pt idx="320">
                  <c:v>4.6751688310797637E-2</c:v>
                </c:pt>
                <c:pt idx="321">
                  <c:v>4.697368831079763E-2</c:v>
                </c:pt>
                <c:pt idx="322">
                  <c:v>4.717648831079764E-2</c:v>
                </c:pt>
                <c:pt idx="323">
                  <c:v>4.7398488310797633E-2</c:v>
                </c:pt>
                <c:pt idx="324">
                  <c:v>4.7595688310797628E-2</c:v>
                </c:pt>
                <c:pt idx="325">
                  <c:v>4.7818888310797635E-2</c:v>
                </c:pt>
                <c:pt idx="326">
                  <c:v>4.8046488310797636E-2</c:v>
                </c:pt>
                <c:pt idx="327">
                  <c:v>4.824488831079763E-2</c:v>
                </c:pt>
                <c:pt idx="328">
                  <c:v>4.8494888310797631E-2</c:v>
                </c:pt>
                <c:pt idx="329">
                  <c:v>4.873208831079763E-2</c:v>
                </c:pt>
                <c:pt idx="330">
                  <c:v>4.8930088310797634E-2</c:v>
                </c:pt>
                <c:pt idx="331">
                  <c:v>4.9152488310797632E-2</c:v>
                </c:pt>
                <c:pt idx="332">
                  <c:v>4.9360088310797634E-2</c:v>
                </c:pt>
                <c:pt idx="333">
                  <c:v>4.9591688310797633E-2</c:v>
                </c:pt>
                <c:pt idx="334">
                  <c:v>4.9811288310797633E-2</c:v>
                </c:pt>
                <c:pt idx="335">
                  <c:v>5.0022888310797632E-2</c:v>
                </c:pt>
                <c:pt idx="336">
                  <c:v>5.0238888310797633E-2</c:v>
                </c:pt>
                <c:pt idx="337">
                  <c:v>5.0480088310797637E-2</c:v>
                </c:pt>
                <c:pt idx="338">
                  <c:v>5.0708488310797634E-2</c:v>
                </c:pt>
                <c:pt idx="339">
                  <c:v>5.092168831079763E-2</c:v>
                </c:pt>
                <c:pt idx="340">
                  <c:v>5.1168088310797631E-2</c:v>
                </c:pt>
                <c:pt idx="341">
                  <c:v>5.1384888310797627E-2</c:v>
                </c:pt>
                <c:pt idx="342">
                  <c:v>5.1609288310797634E-2</c:v>
                </c:pt>
                <c:pt idx="343">
                  <c:v>5.1847688310797634E-2</c:v>
                </c:pt>
                <c:pt idx="344">
                  <c:v>5.2073688310797631E-2</c:v>
                </c:pt>
                <c:pt idx="345">
                  <c:v>5.2316888310797637E-2</c:v>
                </c:pt>
                <c:pt idx="346">
                  <c:v>5.2534488310797628E-2</c:v>
                </c:pt>
                <c:pt idx="347">
                  <c:v>5.2770088310797637E-2</c:v>
                </c:pt>
                <c:pt idx="348">
                  <c:v>5.2968088310797634E-2</c:v>
                </c:pt>
                <c:pt idx="349">
                  <c:v>5.3191688310797638E-2</c:v>
                </c:pt>
                <c:pt idx="350">
                  <c:v>5.3432888310797635E-2</c:v>
                </c:pt>
                <c:pt idx="351">
                  <c:v>5.3634888310797636E-2</c:v>
                </c:pt>
                <c:pt idx="352">
                  <c:v>5.3863688310797631E-2</c:v>
                </c:pt>
                <c:pt idx="353">
                  <c:v>5.4097688310797629E-2</c:v>
                </c:pt>
                <c:pt idx="354">
                  <c:v>5.4338488310797635E-2</c:v>
                </c:pt>
                <c:pt idx="355">
                  <c:v>5.4563288310797632E-2</c:v>
                </c:pt>
                <c:pt idx="356">
                  <c:v>5.4779688310797631E-2</c:v>
                </c:pt>
                <c:pt idx="357">
                  <c:v>5.5043688310797638E-2</c:v>
                </c:pt>
                <c:pt idx="358">
                  <c:v>5.5258888310797637E-2</c:v>
                </c:pt>
                <c:pt idx="359">
                  <c:v>5.547968831079763E-2</c:v>
                </c:pt>
                <c:pt idx="360">
                  <c:v>5.569808831079763E-2</c:v>
                </c:pt>
                <c:pt idx="361">
                  <c:v>5.5930088310797633E-2</c:v>
                </c:pt>
                <c:pt idx="362">
                  <c:v>5.6151288310797638E-2</c:v>
                </c:pt>
                <c:pt idx="363">
                  <c:v>5.6361288310797633E-2</c:v>
                </c:pt>
                <c:pt idx="364">
                  <c:v>5.6609288310797631E-2</c:v>
                </c:pt>
                <c:pt idx="365">
                  <c:v>5.6805688310797631E-2</c:v>
                </c:pt>
                <c:pt idx="366">
                  <c:v>5.7054088310797633E-2</c:v>
                </c:pt>
                <c:pt idx="367">
                  <c:v>5.7274088310797638E-2</c:v>
                </c:pt>
                <c:pt idx="368">
                  <c:v>5.7507688310797632E-2</c:v>
                </c:pt>
                <c:pt idx="369">
                  <c:v>5.7726488310797637E-2</c:v>
                </c:pt>
                <c:pt idx="370">
                  <c:v>5.7956888310797636E-2</c:v>
                </c:pt>
                <c:pt idx="371">
                  <c:v>5.821088831079764E-2</c:v>
                </c:pt>
                <c:pt idx="372">
                  <c:v>5.8441688310797629E-2</c:v>
                </c:pt>
                <c:pt idx="373">
                  <c:v>5.8677288310797639E-2</c:v>
                </c:pt>
                <c:pt idx="374">
                  <c:v>5.8904888310797633E-2</c:v>
                </c:pt>
                <c:pt idx="375">
                  <c:v>5.913088831079763E-2</c:v>
                </c:pt>
                <c:pt idx="376">
                  <c:v>5.9352088310797635E-2</c:v>
                </c:pt>
                <c:pt idx="377">
                  <c:v>5.9590488310797635E-2</c:v>
                </c:pt>
                <c:pt idx="378">
                  <c:v>5.9804888310797638E-2</c:v>
                </c:pt>
                <c:pt idx="379">
                  <c:v>6.0058088310797633E-2</c:v>
                </c:pt>
                <c:pt idx="380">
                  <c:v>6.0311288310797628E-2</c:v>
                </c:pt>
                <c:pt idx="381">
                  <c:v>6.0514888310797633E-2</c:v>
                </c:pt>
                <c:pt idx="382">
                  <c:v>6.077128831079763E-2</c:v>
                </c:pt>
                <c:pt idx="383">
                  <c:v>6.1025288310797635E-2</c:v>
                </c:pt>
                <c:pt idx="384">
                  <c:v>6.1275688310797632E-2</c:v>
                </c:pt>
                <c:pt idx="385">
                  <c:v>6.149048831079764E-2</c:v>
                </c:pt>
                <c:pt idx="386">
                  <c:v>6.1719288310797635E-2</c:v>
                </c:pt>
                <c:pt idx="387">
                  <c:v>6.197368831079763E-2</c:v>
                </c:pt>
                <c:pt idx="388">
                  <c:v>6.2198088310797636E-2</c:v>
                </c:pt>
                <c:pt idx="389">
                  <c:v>6.2461688310797632E-2</c:v>
                </c:pt>
                <c:pt idx="390">
                  <c:v>6.2696488310797632E-2</c:v>
                </c:pt>
                <c:pt idx="391">
                  <c:v>6.2946088310797635E-2</c:v>
                </c:pt>
                <c:pt idx="392">
                  <c:v>6.3200888310797634E-2</c:v>
                </c:pt>
                <c:pt idx="393">
                  <c:v>6.3430888310797628E-2</c:v>
                </c:pt>
                <c:pt idx="394">
                  <c:v>6.3685688310797628E-2</c:v>
                </c:pt>
                <c:pt idx="395">
                  <c:v>6.3946488310797633E-2</c:v>
                </c:pt>
                <c:pt idx="396">
                  <c:v>6.4174488310797639E-2</c:v>
                </c:pt>
                <c:pt idx="397">
                  <c:v>6.4430888310797629E-2</c:v>
                </c:pt>
                <c:pt idx="398">
                  <c:v>6.466208831079763E-2</c:v>
                </c:pt>
                <c:pt idx="399">
                  <c:v>6.4925288310797635E-2</c:v>
                </c:pt>
                <c:pt idx="400">
                  <c:v>6.5173688310797631E-2</c:v>
                </c:pt>
                <c:pt idx="401">
                  <c:v>6.5425288310797636E-2</c:v>
                </c:pt>
                <c:pt idx="402">
                  <c:v>6.5649688310797635E-2</c:v>
                </c:pt>
                <c:pt idx="403">
                  <c:v>6.5888488310797633E-2</c:v>
                </c:pt>
                <c:pt idx="404">
                  <c:v>6.6145288310797634E-2</c:v>
                </c:pt>
                <c:pt idx="405">
                  <c:v>6.6395288310797634E-2</c:v>
                </c:pt>
                <c:pt idx="406">
                  <c:v>6.6642888310797635E-2</c:v>
                </c:pt>
                <c:pt idx="407">
                  <c:v>6.6904888310797633E-2</c:v>
                </c:pt>
                <c:pt idx="408">
                  <c:v>6.7152088310797636E-2</c:v>
                </c:pt>
                <c:pt idx="409">
                  <c:v>6.7410488310797628E-2</c:v>
                </c:pt>
                <c:pt idx="410">
                  <c:v>6.7666088310797623E-2</c:v>
                </c:pt>
                <c:pt idx="411">
                  <c:v>6.7904888310797634E-2</c:v>
                </c:pt>
                <c:pt idx="412">
                  <c:v>6.8145288310797636E-2</c:v>
                </c:pt>
                <c:pt idx="413">
                  <c:v>6.8418488310797623E-2</c:v>
                </c:pt>
                <c:pt idx="414">
                  <c:v>6.8624088310797637E-2</c:v>
                </c:pt>
                <c:pt idx="415">
                  <c:v>6.8905288310797633E-2</c:v>
                </c:pt>
                <c:pt idx="416">
                  <c:v>6.9150088310797636E-2</c:v>
                </c:pt>
                <c:pt idx="417">
                  <c:v>6.9371688310797625E-2</c:v>
                </c:pt>
                <c:pt idx="418">
                  <c:v>6.9613288310797633E-2</c:v>
                </c:pt>
                <c:pt idx="419">
                  <c:v>6.9875288310797631E-2</c:v>
                </c:pt>
                <c:pt idx="420">
                  <c:v>7.0118488310797644E-2</c:v>
                </c:pt>
                <c:pt idx="421">
                  <c:v>7.0366888310797626E-2</c:v>
                </c:pt>
                <c:pt idx="422">
                  <c:v>7.0619288310797626E-2</c:v>
                </c:pt>
                <c:pt idx="423">
                  <c:v>7.0888488310797637E-2</c:v>
                </c:pt>
                <c:pt idx="424">
                  <c:v>7.1142488310797627E-2</c:v>
                </c:pt>
                <c:pt idx="425">
                  <c:v>7.1378488310797628E-2</c:v>
                </c:pt>
                <c:pt idx="426">
                  <c:v>7.1636888310797633E-2</c:v>
                </c:pt>
                <c:pt idx="427">
                  <c:v>7.1882088310797634E-2</c:v>
                </c:pt>
                <c:pt idx="428">
                  <c:v>7.2164088310797639E-2</c:v>
                </c:pt>
                <c:pt idx="429">
                  <c:v>7.2405288310797636E-2</c:v>
                </c:pt>
                <c:pt idx="430">
                  <c:v>7.2660888310797631E-2</c:v>
                </c:pt>
                <c:pt idx="431">
                  <c:v>7.2928088310797626E-2</c:v>
                </c:pt>
                <c:pt idx="432" formatCode="General">
                  <c:v>7.3150088310797626E-2</c:v>
                </c:pt>
                <c:pt idx="433" formatCode="General">
                  <c:v>7.3418888310797625E-2</c:v>
                </c:pt>
                <c:pt idx="434" formatCode="General">
                  <c:v>7.3663288310797631E-2</c:v>
                </c:pt>
                <c:pt idx="435" formatCode="General">
                  <c:v>7.392048831079763E-2</c:v>
                </c:pt>
                <c:pt idx="436" formatCode="General">
                  <c:v>7.4159688310797639E-2</c:v>
                </c:pt>
                <c:pt idx="437" formatCode="General">
                  <c:v>7.4401288310797634E-2</c:v>
                </c:pt>
                <c:pt idx="438" formatCode="General">
                  <c:v>7.4657688310797624E-2</c:v>
                </c:pt>
                <c:pt idx="439" formatCode="General">
                  <c:v>7.4930488310797627E-2</c:v>
                </c:pt>
                <c:pt idx="440" formatCode="General">
                  <c:v>7.5176888310797635E-2</c:v>
                </c:pt>
                <c:pt idx="441" formatCode="General">
                  <c:v>7.543248831079763E-2</c:v>
                </c:pt>
                <c:pt idx="442" formatCode="General">
                  <c:v>7.5718888310797636E-2</c:v>
                </c:pt>
                <c:pt idx="443" formatCode="General">
                  <c:v>7.5963688310797639E-2</c:v>
                </c:pt>
                <c:pt idx="444" formatCode="General">
                  <c:v>7.6242888310797632E-2</c:v>
                </c:pt>
                <c:pt idx="445" formatCode="General">
                  <c:v>7.6488088310797633E-2</c:v>
                </c:pt>
                <c:pt idx="446" formatCode="General">
                  <c:v>7.6749688310797634E-2</c:v>
                </c:pt>
                <c:pt idx="447" formatCode="General">
                  <c:v>7.700048831079763E-2</c:v>
                </c:pt>
                <c:pt idx="448" formatCode="General">
                  <c:v>7.7264888310797628E-2</c:v>
                </c:pt>
                <c:pt idx="449" formatCode="General">
                  <c:v>7.7531688310797639E-2</c:v>
                </c:pt>
                <c:pt idx="450" formatCode="General">
                  <c:v>7.7782488310797634E-2</c:v>
                </c:pt>
                <c:pt idx="451" formatCode="General">
                  <c:v>7.8064088310797641E-2</c:v>
                </c:pt>
                <c:pt idx="452" formatCode="General">
                  <c:v>7.8308488310797633E-2</c:v>
                </c:pt>
                <c:pt idx="453" formatCode="General">
                  <c:v>7.8559288310797643E-2</c:v>
                </c:pt>
                <c:pt idx="454" formatCode="General">
                  <c:v>7.880968831079764E-2</c:v>
                </c:pt>
                <c:pt idx="455" formatCode="General">
                  <c:v>7.9065288310797635E-2</c:v>
                </c:pt>
                <c:pt idx="456" formatCode="General">
                  <c:v>7.9311288310797631E-2</c:v>
                </c:pt>
                <c:pt idx="457" formatCode="General">
                  <c:v>7.9564888310797638E-2</c:v>
                </c:pt>
                <c:pt idx="458" formatCode="General">
                  <c:v>7.985368831079763E-2</c:v>
                </c:pt>
                <c:pt idx="459" formatCode="General">
                  <c:v>8.0099288310797614E-2</c:v>
                </c:pt>
                <c:pt idx="460" formatCode="General">
                  <c:v>8.0372888310797613E-2</c:v>
                </c:pt>
                <c:pt idx="461" formatCode="General">
                  <c:v>8.0626088310797622E-2</c:v>
                </c:pt>
                <c:pt idx="462" formatCode="General">
                  <c:v>8.0872088310797619E-2</c:v>
                </c:pt>
                <c:pt idx="463" formatCode="General">
                  <c:v>8.115288831079763E-2</c:v>
                </c:pt>
                <c:pt idx="464" formatCode="General">
                  <c:v>8.140768831079763E-2</c:v>
                </c:pt>
                <c:pt idx="465" formatCode="General">
                  <c:v>8.1668488310797635E-2</c:v>
                </c:pt>
                <c:pt idx="466" formatCode="General">
                  <c:v>8.1949288310797619E-2</c:v>
                </c:pt>
                <c:pt idx="467" formatCode="General">
                  <c:v>8.2207688310797625E-2</c:v>
                </c:pt>
                <c:pt idx="468" formatCode="General">
                  <c:v>8.2483688310797623E-2</c:v>
                </c:pt>
                <c:pt idx="469" formatCode="General">
                  <c:v>8.2739288310797632E-2</c:v>
                </c:pt>
                <c:pt idx="470" formatCode="General">
                  <c:v>8.3023288310797624E-2</c:v>
                </c:pt>
                <c:pt idx="471" formatCode="General">
                  <c:v>8.3276888310797617E-2</c:v>
                </c:pt>
                <c:pt idx="472" formatCode="General">
                  <c:v>8.3516088310797626E-2</c:v>
                </c:pt>
                <c:pt idx="473" formatCode="General">
                  <c:v>8.3770888310797625E-2</c:v>
                </c:pt>
                <c:pt idx="474" formatCode="General">
                  <c:v>8.4027288310797629E-2</c:v>
                </c:pt>
                <c:pt idx="475" formatCode="General">
                  <c:v>8.4304888310797618E-2</c:v>
                </c:pt>
                <c:pt idx="476" formatCode="General">
                  <c:v>8.4550888310797628E-2</c:v>
                </c:pt>
                <c:pt idx="477" formatCode="General">
                  <c:v>8.4802088310797621E-2</c:v>
                </c:pt>
                <c:pt idx="478" formatCode="General">
                  <c:v>8.5104488310797616E-2</c:v>
                </c:pt>
                <c:pt idx="479" formatCode="General">
                  <c:v>8.5360088310797624E-2</c:v>
                </c:pt>
                <c:pt idx="480" formatCode="General">
                  <c:v>8.5656488310797627E-2</c:v>
                </c:pt>
                <c:pt idx="481" formatCode="General">
                  <c:v>8.5898088310797635E-2</c:v>
                </c:pt>
                <c:pt idx="482" formatCode="General">
                  <c:v>8.6169688310797632E-2</c:v>
                </c:pt>
                <c:pt idx="483" formatCode="General">
                  <c:v>8.6383688310797624E-2</c:v>
                </c:pt>
                <c:pt idx="484" formatCode="General">
                  <c:v>8.6676488310797634E-2</c:v>
                </c:pt>
                <c:pt idx="485" formatCode="General">
                  <c:v>8.694288831079762E-2</c:v>
                </c:pt>
                <c:pt idx="486" formatCode="General">
                  <c:v>8.7204888310797632E-2</c:v>
                </c:pt>
                <c:pt idx="487" formatCode="General">
                  <c:v>8.7454888310797632E-2</c:v>
                </c:pt>
                <c:pt idx="488" formatCode="General">
                  <c:v>8.7719288310797616E-2</c:v>
                </c:pt>
                <c:pt idx="489" formatCode="General">
                  <c:v>8.7987288310797621E-2</c:v>
                </c:pt>
                <c:pt idx="490" formatCode="General">
                  <c:v>8.8215288310797627E-2</c:v>
                </c:pt>
                <c:pt idx="491" formatCode="General">
                  <c:v>8.8489288310797623E-2</c:v>
                </c:pt>
                <c:pt idx="492" formatCode="General">
                  <c:v>8.8738088310797616E-2</c:v>
                </c:pt>
                <c:pt idx="493" formatCode="General">
                  <c:v>8.9017688310797621E-2</c:v>
                </c:pt>
                <c:pt idx="494" formatCode="General">
                  <c:v>8.9278488310797627E-2</c:v>
                </c:pt>
                <c:pt idx="495" formatCode="General">
                  <c:v>8.9531688310797636E-2</c:v>
                </c:pt>
                <c:pt idx="496" formatCode="General">
                  <c:v>8.9782888310797629E-2</c:v>
                </c:pt>
                <c:pt idx="497" formatCode="General">
                  <c:v>9.0063688310797613E-2</c:v>
                </c:pt>
                <c:pt idx="498" formatCode="General">
                  <c:v>9.0345288310797633E-2</c:v>
                </c:pt>
                <c:pt idx="499" formatCode="General">
                  <c:v>9.0604088310797623E-2</c:v>
                </c:pt>
                <c:pt idx="500" formatCode="General">
                  <c:v>9.0876488310797629E-2</c:v>
                </c:pt>
                <c:pt idx="501" formatCode="General">
                  <c:v>9.1146488310797621E-2</c:v>
                </c:pt>
                <c:pt idx="502" formatCode="General">
                  <c:v>9.1430488310797614E-2</c:v>
                </c:pt>
                <c:pt idx="503" formatCode="General">
                  <c:v>9.1689688310797629E-2</c:v>
                </c:pt>
                <c:pt idx="504" formatCode="General">
                  <c:v>9.1976088310797621E-2</c:v>
                </c:pt>
                <c:pt idx="505" formatCode="General">
                  <c:v>9.2213688310797626E-2</c:v>
                </c:pt>
                <c:pt idx="506" formatCode="General">
                  <c:v>9.2498888310797611E-2</c:v>
                </c:pt>
                <c:pt idx="507" formatCode="General">
                  <c:v>9.2748488310797614E-2</c:v>
                </c:pt>
                <c:pt idx="508" formatCode="General">
                  <c:v>9.3014488310797616E-2</c:v>
                </c:pt>
                <c:pt idx="509" formatCode="General">
                  <c:v>9.3265288310797625E-2</c:v>
                </c:pt>
                <c:pt idx="510" formatCode="General">
                  <c:v>9.3514888310797628E-2</c:v>
                </c:pt>
                <c:pt idx="511" formatCode="General">
                  <c:v>9.3779688310797624E-2</c:v>
                </c:pt>
                <c:pt idx="512" formatCode="General">
                  <c:v>9.4021288310797632E-2</c:v>
                </c:pt>
                <c:pt idx="513" formatCode="General">
                  <c:v>9.4278488310797617E-2</c:v>
                </c:pt>
                <c:pt idx="514" formatCode="General">
                  <c:v>9.4568088310797618E-2</c:v>
                </c:pt>
                <c:pt idx="515" formatCode="General">
                  <c:v>9.481848831079763E-2</c:v>
                </c:pt>
                <c:pt idx="516" formatCode="General">
                  <c:v>9.5066088310797631E-2</c:v>
                </c:pt>
                <c:pt idx="517" formatCode="General">
                  <c:v>9.5328488310797627E-2</c:v>
                </c:pt>
                <c:pt idx="518" formatCode="General">
                  <c:v>9.5586088310797623E-2</c:v>
                </c:pt>
                <c:pt idx="519" formatCode="General">
                  <c:v>9.5846888310797629E-2</c:v>
                </c:pt>
                <c:pt idx="520" formatCode="General">
                  <c:v>9.6150888310797628E-2</c:v>
                </c:pt>
                <c:pt idx="521" formatCode="General">
                  <c:v>9.6396888310797624E-2</c:v>
                </c:pt>
                <c:pt idx="522" formatCode="General">
                  <c:v>9.6644088310797627E-2</c:v>
                </c:pt>
                <c:pt idx="523" formatCode="General">
                  <c:v>9.6927688310797622E-2</c:v>
                </c:pt>
                <c:pt idx="524" formatCode="General">
                  <c:v>9.718968831079762E-2</c:v>
                </c:pt>
                <c:pt idx="525" formatCode="General">
                  <c:v>9.7478088310797628E-2</c:v>
                </c:pt>
                <c:pt idx="526" formatCode="General">
                  <c:v>9.7736488310797634E-2</c:v>
                </c:pt>
                <c:pt idx="527" formatCode="General">
                  <c:v>9.8011688310797623E-2</c:v>
                </c:pt>
                <c:pt idx="528" formatCode="General">
                  <c:v>9.8285288310797622E-2</c:v>
                </c:pt>
                <c:pt idx="529" formatCode="General">
                  <c:v>9.8527688310797626E-2</c:v>
                </c:pt>
                <c:pt idx="530" formatCode="General">
                  <c:v>9.8810088310797628E-2</c:v>
                </c:pt>
                <c:pt idx="531" formatCode="General">
                  <c:v>9.906208831079763E-2</c:v>
                </c:pt>
                <c:pt idx="532" formatCode="General">
                  <c:v>9.9349688310797629E-2</c:v>
                </c:pt>
                <c:pt idx="533" formatCode="General">
                  <c:v>9.9608888310797616E-2</c:v>
                </c:pt>
                <c:pt idx="534" formatCode="General">
                  <c:v>9.9862888310797635E-2</c:v>
                </c:pt>
                <c:pt idx="535" formatCode="General">
                  <c:v>0.10012048831079763</c:v>
                </c:pt>
                <c:pt idx="536" formatCode="General">
                  <c:v>0.10039648831079763</c:v>
                </c:pt>
                <c:pt idx="537" formatCode="General">
                  <c:v>0.10067208831079762</c:v>
                </c:pt>
                <c:pt idx="538" formatCode="General">
                  <c:v>0.10095288831079763</c:v>
                </c:pt>
                <c:pt idx="539" formatCode="General">
                  <c:v>0.10120448831079763</c:v>
                </c:pt>
                <c:pt idx="540" formatCode="General">
                  <c:v>0.10145968831079763</c:v>
                </c:pt>
                <c:pt idx="541" formatCode="General">
                  <c:v>0.10173008831079762</c:v>
                </c:pt>
                <c:pt idx="542" formatCode="General">
                  <c:v>0.10198368831079761</c:v>
                </c:pt>
                <c:pt idx="543" formatCode="General">
                  <c:v>0.10226688831079762</c:v>
                </c:pt>
                <c:pt idx="544" formatCode="General">
                  <c:v>0.10251648831079763</c:v>
                </c:pt>
                <c:pt idx="545" formatCode="General">
                  <c:v>0.10276448831079761</c:v>
                </c:pt>
                <c:pt idx="546" formatCode="General">
                  <c:v>0.10301888831079763</c:v>
                </c:pt>
                <c:pt idx="547" formatCode="General">
                  <c:v>0.10326688831079762</c:v>
                </c:pt>
                <c:pt idx="548" formatCode="General">
                  <c:v>0.10352568831079763</c:v>
                </c:pt>
                <c:pt idx="549" formatCode="General">
                  <c:v>0.10380688831079762</c:v>
                </c:pt>
                <c:pt idx="550" formatCode="General">
                  <c:v>0.10404728831079763</c:v>
                </c:pt>
                <c:pt idx="551" formatCode="General">
                  <c:v>0.10433808831079762</c:v>
                </c:pt>
                <c:pt idx="552" formatCode="General">
                  <c:v>0.10459968831079763</c:v>
                </c:pt>
                <c:pt idx="553" formatCode="General">
                  <c:v>0.10485888831079762</c:v>
                </c:pt>
                <c:pt idx="554" formatCode="General">
                  <c:v>0.10512008831079762</c:v>
                </c:pt>
                <c:pt idx="555" formatCode="General">
                  <c:v>0.10537848831079762</c:v>
                </c:pt>
                <c:pt idx="556" formatCode="General">
                  <c:v>0.10567648831079762</c:v>
                </c:pt>
                <c:pt idx="557" formatCode="General">
                  <c:v>0.10594288831079762</c:v>
                </c:pt>
                <c:pt idx="558" formatCode="General">
                  <c:v>0.10623008831079762</c:v>
                </c:pt>
                <c:pt idx="559" formatCode="General">
                  <c:v>0.10652168831079763</c:v>
                </c:pt>
                <c:pt idx="560" formatCode="General">
                  <c:v>0.10679328831079764</c:v>
                </c:pt>
                <c:pt idx="561" formatCode="General">
                  <c:v>0.10704248831079763</c:v>
                </c:pt>
                <c:pt idx="562" formatCode="General">
                  <c:v>0.10731928831079764</c:v>
                </c:pt>
                <c:pt idx="563" formatCode="General">
                  <c:v>0.10756928831079762</c:v>
                </c:pt>
                <c:pt idx="564" formatCode="General">
                  <c:v>0.10782768831079763</c:v>
                </c:pt>
                <c:pt idx="565" formatCode="General">
                  <c:v>0.10810808831079763</c:v>
                </c:pt>
                <c:pt idx="566" formatCode="General">
                  <c:v>0.10836208831079762</c:v>
                </c:pt>
                <c:pt idx="567" formatCode="General">
                  <c:v>0.10863648831079763</c:v>
                </c:pt>
                <c:pt idx="568" formatCode="General">
                  <c:v>0.10888208831079763</c:v>
                </c:pt>
                <c:pt idx="569" formatCode="General">
                  <c:v>0.10916928831079761</c:v>
                </c:pt>
                <c:pt idx="570" formatCode="General">
                  <c:v>0.10943528831079762</c:v>
                </c:pt>
                <c:pt idx="571" formatCode="General">
                  <c:v>0.10969488831079761</c:v>
                </c:pt>
                <c:pt idx="572" formatCode="General">
                  <c:v>0.10994808831079762</c:v>
                </c:pt>
                <c:pt idx="573" formatCode="General">
                  <c:v>0.11020808831079762</c:v>
                </c:pt>
                <c:pt idx="574" formatCode="General">
                  <c:v>0.11049648831079763</c:v>
                </c:pt>
                <c:pt idx="575" formatCode="General">
                  <c:v>0.11072008831079762</c:v>
                </c:pt>
                <c:pt idx="576" formatCode="General">
                  <c:v>0.11100568831079763</c:v>
                </c:pt>
                <c:pt idx="577" formatCode="General">
                  <c:v>0.11126328831079763</c:v>
                </c:pt>
                <c:pt idx="578" formatCode="General">
                  <c:v>0.11153928831079762</c:v>
                </c:pt>
                <c:pt idx="579" formatCode="General">
                  <c:v>0.11183048831079763</c:v>
                </c:pt>
                <c:pt idx="580" formatCode="General">
                  <c:v>0.11208888831079764</c:v>
                </c:pt>
                <c:pt idx="581" formatCode="General">
                  <c:v>0.11236288831079763</c:v>
                </c:pt>
                <c:pt idx="582" formatCode="General">
                  <c:v>0.11258288831079762</c:v>
                </c:pt>
                <c:pt idx="583" formatCode="General">
                  <c:v>0.11286368831079763</c:v>
                </c:pt>
                <c:pt idx="584" formatCode="General">
                  <c:v>0.11312488831079763</c:v>
                </c:pt>
                <c:pt idx="585" formatCode="General">
                  <c:v>0.11340368831079763</c:v>
                </c:pt>
                <c:pt idx="586" formatCode="General">
                  <c:v>0.11365768831079763</c:v>
                </c:pt>
                <c:pt idx="587" formatCode="General">
                  <c:v>0.11392248831079761</c:v>
                </c:pt>
                <c:pt idx="588" formatCode="General">
                  <c:v>0.11418008831079762</c:v>
                </c:pt>
                <c:pt idx="589" formatCode="General">
                  <c:v>0.11443888831079763</c:v>
                </c:pt>
                <c:pt idx="590" formatCode="General">
                  <c:v>0.11472128831079763</c:v>
                </c:pt>
                <c:pt idx="591" formatCode="General">
                  <c:v>0.11500168831079761</c:v>
                </c:pt>
                <c:pt idx="592" formatCode="General">
                  <c:v>0.11527608831079762</c:v>
                </c:pt>
                <c:pt idx="593" formatCode="General">
                  <c:v>0.11556088831079762</c:v>
                </c:pt>
                <c:pt idx="594" formatCode="General">
                  <c:v>0.11582408831079763</c:v>
                </c:pt>
                <c:pt idx="595" formatCode="General">
                  <c:v>0.11609048831079763</c:v>
                </c:pt>
                <c:pt idx="596" formatCode="General">
                  <c:v>0.11638848831079762</c:v>
                </c:pt>
                <c:pt idx="597" formatCode="General">
                  <c:v>0.11664608831079763</c:v>
                </c:pt>
                <c:pt idx="598" formatCode="General">
                  <c:v>0.11692688831079762</c:v>
                </c:pt>
                <c:pt idx="599" formatCode="General">
                  <c:v>0.11717888831079762</c:v>
                </c:pt>
                <c:pt idx="600" formatCode="General">
                  <c:v>0.11744968831079763</c:v>
                </c:pt>
                <c:pt idx="601" formatCode="General">
                  <c:v>0.11769688831079762</c:v>
                </c:pt>
                <c:pt idx="602" formatCode="General">
                  <c:v>0.11796328831079762</c:v>
                </c:pt>
                <c:pt idx="603" formatCode="General">
                  <c:v>0.11822168831079763</c:v>
                </c:pt>
                <c:pt idx="604" formatCode="General">
                  <c:v>0.11848048831079762</c:v>
                </c:pt>
                <c:pt idx="605" formatCode="General">
                  <c:v>0.11874088831079761</c:v>
                </c:pt>
                <c:pt idx="606" formatCode="General">
                  <c:v>0.11899968831079763</c:v>
                </c:pt>
                <c:pt idx="607" formatCode="General">
                  <c:v>0.11928888831079762</c:v>
                </c:pt>
                <c:pt idx="608" formatCode="General">
                  <c:v>0.11955128831079762</c:v>
                </c:pt>
                <c:pt idx="609" formatCode="General">
                  <c:v>0.11980728831079762</c:v>
                </c:pt>
                <c:pt idx="610" formatCode="General">
                  <c:v>0.12009528831079763</c:v>
                </c:pt>
                <c:pt idx="611" formatCode="General">
                  <c:v>0.12033448831079763</c:v>
                </c:pt>
                <c:pt idx="612" formatCode="General">
                  <c:v>0.12063488831079763</c:v>
                </c:pt>
                <c:pt idx="613" formatCode="General">
                  <c:v>0.12092608831079761</c:v>
                </c:pt>
                <c:pt idx="614" formatCode="General">
                  <c:v>0.12118848831079763</c:v>
                </c:pt>
                <c:pt idx="615" formatCode="General">
                  <c:v>0.12144368831079763</c:v>
                </c:pt>
                <c:pt idx="616" formatCode="General">
                  <c:v>0.12170608831079763</c:v>
                </c:pt>
                <c:pt idx="617" formatCode="General">
                  <c:v>0.12199608831079763</c:v>
                </c:pt>
                <c:pt idx="618" formatCode="General">
                  <c:v>0.12226088831079762</c:v>
                </c:pt>
                <c:pt idx="619" formatCode="General">
                  <c:v>0.12252088831079762</c:v>
                </c:pt>
                <c:pt idx="620" formatCode="General">
                  <c:v>0.12279848831079762</c:v>
                </c:pt>
                <c:pt idx="621" formatCode="General">
                  <c:v>0.12303568831079761</c:v>
                </c:pt>
                <c:pt idx="622" formatCode="General">
                  <c:v>0.12331528831079762</c:v>
                </c:pt>
                <c:pt idx="623" formatCode="General">
                  <c:v>0.12360048831079762</c:v>
                </c:pt>
                <c:pt idx="624" formatCode="General">
                  <c:v>0.12384608831079763</c:v>
                </c:pt>
                <c:pt idx="625" formatCode="General">
                  <c:v>0.12410568831079763</c:v>
                </c:pt>
                <c:pt idx="626" formatCode="General">
                  <c:v>0.12437408831079763</c:v>
                </c:pt>
                <c:pt idx="627" formatCode="General">
                  <c:v>0.12467128831079761</c:v>
                </c:pt>
                <c:pt idx="628" formatCode="General">
                  <c:v>0.12492688831079762</c:v>
                </c:pt>
                <c:pt idx="629" formatCode="General">
                  <c:v>0.12518448831079762</c:v>
                </c:pt>
                <c:pt idx="630" formatCode="General">
                  <c:v>0.12548088831079762</c:v>
                </c:pt>
                <c:pt idx="631" formatCode="General">
                  <c:v>0.12573248831079764</c:v>
                </c:pt>
                <c:pt idx="632" formatCode="General">
                  <c:v>0.12599848831079763</c:v>
                </c:pt>
                <c:pt idx="633" formatCode="General">
                  <c:v>0.12628008831079762</c:v>
                </c:pt>
                <c:pt idx="634" formatCode="General">
                  <c:v>0.12655408831079762</c:v>
                </c:pt>
                <c:pt idx="635" formatCode="General">
                  <c:v>0.12680968831079764</c:v>
                </c:pt>
                <c:pt idx="636" formatCode="General">
                  <c:v>0.12709488831079763</c:v>
                </c:pt>
                <c:pt idx="637" formatCode="General">
                  <c:v>0.12735168831079763</c:v>
                </c:pt>
                <c:pt idx="638" formatCode="General">
                  <c:v>0.12761208831079762</c:v>
                </c:pt>
                <c:pt idx="639" formatCode="General">
                  <c:v>0.12787848831079762</c:v>
                </c:pt>
                <c:pt idx="640" formatCode="General">
                  <c:v>0.12818248831079762</c:v>
                </c:pt>
                <c:pt idx="641" formatCode="General">
                  <c:v>0.12844008831079762</c:v>
                </c:pt>
                <c:pt idx="642" formatCode="General">
                  <c:v>0.12871928831079762</c:v>
                </c:pt>
                <c:pt idx="643" formatCode="General">
                  <c:v>0.12897728831079763</c:v>
                </c:pt>
                <c:pt idx="644" formatCode="General">
                  <c:v>0.12926728831079762</c:v>
                </c:pt>
                <c:pt idx="645" formatCode="General">
                  <c:v>0.12951328831079761</c:v>
                </c:pt>
                <c:pt idx="646" formatCode="General">
                  <c:v>0.12976968831079763</c:v>
                </c:pt>
                <c:pt idx="647" formatCode="General">
                  <c:v>0.13004688831079764</c:v>
                </c:pt>
                <c:pt idx="648" formatCode="General">
                  <c:v>0.13034408831079763</c:v>
                </c:pt>
                <c:pt idx="649" formatCode="General">
                  <c:v>0.13062128831079764</c:v>
                </c:pt>
                <c:pt idx="650" formatCode="General">
                  <c:v>0.13091328831079763</c:v>
                </c:pt>
                <c:pt idx="651" formatCode="General">
                  <c:v>0.13116968831079764</c:v>
                </c:pt>
                <c:pt idx="652" formatCode="General">
                  <c:v>0.13144128831079763</c:v>
                </c:pt>
                <c:pt idx="653" formatCode="General">
                  <c:v>0.13173368831079763</c:v>
                </c:pt>
                <c:pt idx="654" formatCode="General">
                  <c:v>0.13199848831079763</c:v>
                </c:pt>
                <c:pt idx="655" formatCode="General">
                  <c:v>0.13230368831079761</c:v>
                </c:pt>
                <c:pt idx="656" formatCode="General">
                  <c:v>0.13254288831079764</c:v>
                </c:pt>
                <c:pt idx="657" formatCode="General">
                  <c:v>0.13279048831079762</c:v>
                </c:pt>
                <c:pt idx="658" formatCode="General">
                  <c:v>0.13308088831079762</c:v>
                </c:pt>
                <c:pt idx="659" formatCode="General">
                  <c:v>0.13334688831079763</c:v>
                </c:pt>
                <c:pt idx="660" formatCode="General">
                  <c:v>0.13362368831079763</c:v>
                </c:pt>
                <c:pt idx="661" formatCode="General">
                  <c:v>0.13390648831079763</c:v>
                </c:pt>
                <c:pt idx="662" formatCode="General">
                  <c:v>0.13421608831079762</c:v>
                </c:pt>
              </c:numCache>
            </c:numRef>
          </c:xVal>
          <c:yVal>
            <c:numRef>
              <c:f>'46NTBR'!$I$22:$I$684</c:f>
              <c:numCache>
                <c:formatCode>0.000</c:formatCode>
                <c:ptCount val="663"/>
                <c:pt idx="0">
                  <c:v>9.0905452675023604</c:v>
                </c:pt>
                <c:pt idx="1">
                  <c:v>9.081837703188544</c:v>
                </c:pt>
                <c:pt idx="2">
                  <c:v>9.1430437802548443</c:v>
                </c:pt>
                <c:pt idx="3">
                  <c:v>9.1898722511285644</c:v>
                </c:pt>
                <c:pt idx="4">
                  <c:v>8.9165458573477885</c:v>
                </c:pt>
                <c:pt idx="5">
                  <c:v>8.5874303015098867</c:v>
                </c:pt>
                <c:pt idx="6">
                  <c:v>12.493329775369546</c:v>
                </c:pt>
                <c:pt idx="7">
                  <c:v>17.545944593835312</c:v>
                </c:pt>
                <c:pt idx="8">
                  <c:v>24.153669648299953</c:v>
                </c:pt>
                <c:pt idx="9">
                  <c:v>30.550185642780633</c:v>
                </c:pt>
                <c:pt idx="10">
                  <c:v>35.592067881975879</c:v>
                </c:pt>
                <c:pt idx="11">
                  <c:v>42.377741125760657</c:v>
                </c:pt>
                <c:pt idx="12">
                  <c:v>48.589778257685836</c:v>
                </c:pt>
                <c:pt idx="13">
                  <c:v>56.208846406901095</c:v>
                </c:pt>
                <c:pt idx="14">
                  <c:v>62.981002675849886</c:v>
                </c:pt>
                <c:pt idx="15">
                  <c:v>70.272575281192616</c:v>
                </c:pt>
                <c:pt idx="16">
                  <c:v>77.863850100127138</c:v>
                </c:pt>
                <c:pt idx="17">
                  <c:v>85.406018306361659</c:v>
                </c:pt>
                <c:pt idx="18">
                  <c:v>93.726804763447888</c:v>
                </c:pt>
                <c:pt idx="19">
                  <c:v>102.77204032129406</c:v>
                </c:pt>
                <c:pt idx="20">
                  <c:v>110.0484253144615</c:v>
                </c:pt>
                <c:pt idx="21">
                  <c:v>118.94077224307671</c:v>
                </c:pt>
                <c:pt idx="22">
                  <c:v>126.50420310635658</c:v>
                </c:pt>
                <c:pt idx="23">
                  <c:v>135.30137433200682</c:v>
                </c:pt>
                <c:pt idx="24">
                  <c:v>143.50572242908271</c:v>
                </c:pt>
                <c:pt idx="25">
                  <c:v>153.88949287330854</c:v>
                </c:pt>
                <c:pt idx="26">
                  <c:v>162.8997969231516</c:v>
                </c:pt>
                <c:pt idx="27">
                  <c:v>171.38612835294819</c:v>
                </c:pt>
                <c:pt idx="28">
                  <c:v>180.42731388088092</c:v>
                </c:pt>
                <c:pt idx="29">
                  <c:v>189.1105780152167</c:v>
                </c:pt>
                <c:pt idx="30">
                  <c:v>199.04631390027234</c:v>
                </c:pt>
                <c:pt idx="31">
                  <c:v>208.71727907973923</c:v>
                </c:pt>
                <c:pt idx="32">
                  <c:v>219.14661236049085</c:v>
                </c:pt>
                <c:pt idx="33">
                  <c:v>227.39905456278836</c:v>
                </c:pt>
                <c:pt idx="34">
                  <c:v>237.21987084905123</c:v>
                </c:pt>
                <c:pt idx="35">
                  <c:v>248.67082417545868</c:v>
                </c:pt>
                <c:pt idx="36">
                  <c:v>257.92463627384507</c:v>
                </c:pt>
                <c:pt idx="37">
                  <c:v>268.18842458188641</c:v>
                </c:pt>
                <c:pt idx="38">
                  <c:v>278.6228204000297</c:v>
                </c:pt>
                <c:pt idx="39">
                  <c:v>286.78413692927569</c:v>
                </c:pt>
                <c:pt idx="40">
                  <c:v>298.98333328218439</c:v>
                </c:pt>
                <c:pt idx="41">
                  <c:v>309.89360761515258</c:v>
                </c:pt>
                <c:pt idx="42">
                  <c:v>320.63074316932284</c:v>
                </c:pt>
                <c:pt idx="43">
                  <c:v>330.71379889247845</c:v>
                </c:pt>
                <c:pt idx="44">
                  <c:v>341.51067238787135</c:v>
                </c:pt>
                <c:pt idx="45">
                  <c:v>350.8404225471341</c:v>
                </c:pt>
                <c:pt idx="46">
                  <c:v>360.46329362137931</c:v>
                </c:pt>
                <c:pt idx="47">
                  <c:v>370.25120341459575</c:v>
                </c:pt>
                <c:pt idx="48">
                  <c:v>382.36534913932297</c:v>
                </c:pt>
                <c:pt idx="49">
                  <c:v>391.91936970504031</c:v>
                </c:pt>
                <c:pt idx="50">
                  <c:v>404.59748209520893</c:v>
                </c:pt>
                <c:pt idx="51">
                  <c:v>414.30540379763562</c:v>
                </c:pt>
                <c:pt idx="52">
                  <c:v>425.1797341151223</c:v>
                </c:pt>
                <c:pt idx="53">
                  <c:v>435.05725082017278</c:v>
                </c:pt>
                <c:pt idx="54">
                  <c:v>446.34063415891319</c:v>
                </c:pt>
                <c:pt idx="55">
                  <c:v>457.2898900297979</c:v>
                </c:pt>
                <c:pt idx="56">
                  <c:v>467.84426798412591</c:v>
                </c:pt>
                <c:pt idx="57">
                  <c:v>477.75671619717934</c:v>
                </c:pt>
                <c:pt idx="58">
                  <c:v>490.08601976105621</c:v>
                </c:pt>
                <c:pt idx="59">
                  <c:v>500.47434648893454</c:v>
                </c:pt>
                <c:pt idx="60">
                  <c:v>510.73914730445415</c:v>
                </c:pt>
                <c:pt idx="61">
                  <c:v>521.74510359412648</c:v>
                </c:pt>
                <c:pt idx="62">
                  <c:v>532.26505629419046</c:v>
                </c:pt>
                <c:pt idx="63">
                  <c:v>543.71651587433712</c:v>
                </c:pt>
                <c:pt idx="64">
                  <c:v>553.90234110654546</c:v>
                </c:pt>
                <c:pt idx="65">
                  <c:v>564.9892979944857</c:v>
                </c:pt>
                <c:pt idx="66">
                  <c:v>575.22068606321977</c:v>
                </c:pt>
                <c:pt idx="67">
                  <c:v>585.45207413195385</c:v>
                </c:pt>
                <c:pt idx="68">
                  <c:v>596.05808996767757</c:v>
                </c:pt>
                <c:pt idx="69">
                  <c:v>604.78590443106089</c:v>
                </c:pt>
                <c:pt idx="70">
                  <c:v>616.07030027727967</c:v>
                </c:pt>
                <c:pt idx="71">
                  <c:v>626.17512491121988</c:v>
                </c:pt>
                <c:pt idx="72">
                  <c:v>637.45952075743855</c:v>
                </c:pt>
                <c:pt idx="73">
                  <c:v>647.4377819565849</c:v>
                </c:pt>
                <c:pt idx="74">
                  <c:v>657.62866972618497</c:v>
                </c:pt>
                <c:pt idx="75">
                  <c:v>669.3231311011358</c:v>
                </c:pt>
                <c:pt idx="76">
                  <c:v>678.58757452804491</c:v>
                </c:pt>
                <c:pt idx="77">
                  <c:v>689.31509126117078</c:v>
                </c:pt>
                <c:pt idx="78">
                  <c:v>698.60990991243045</c:v>
                </c:pt>
                <c:pt idx="79">
                  <c:v>708.932423654216</c:v>
                </c:pt>
                <c:pt idx="80">
                  <c:v>719.78144128474401</c:v>
                </c:pt>
                <c:pt idx="81">
                  <c:v>731.30883892576696</c:v>
                </c:pt>
                <c:pt idx="82">
                  <c:v>741.48960162058336</c:v>
                </c:pt>
                <c:pt idx="83">
                  <c:v>750.62748161269872</c:v>
                </c:pt>
                <c:pt idx="84">
                  <c:v>762.49406925896915</c:v>
                </c:pt>
                <c:pt idx="85">
                  <c:v>771.03456983885746</c:v>
                </c:pt>
                <c:pt idx="86">
                  <c:v>781.00270596322025</c:v>
                </c:pt>
                <c:pt idx="87">
                  <c:v>792.24660151030514</c:v>
                </c:pt>
                <c:pt idx="88">
                  <c:v>802.02236121378121</c:v>
                </c:pt>
                <c:pt idx="89">
                  <c:v>812.54737645123703</c:v>
                </c:pt>
                <c:pt idx="90">
                  <c:v>823.08251676347629</c:v>
                </c:pt>
                <c:pt idx="91">
                  <c:v>831.33445271203459</c:v>
                </c:pt>
                <c:pt idx="92">
                  <c:v>841.69240421556265</c:v>
                </c:pt>
                <c:pt idx="93">
                  <c:v>852.70342304262647</c:v>
                </c:pt>
                <c:pt idx="94">
                  <c:v>862.08430482954611</c:v>
                </c:pt>
                <c:pt idx="95">
                  <c:v>873.00419798355847</c:v>
                </c:pt>
                <c:pt idx="96">
                  <c:v>882.11170275132326</c:v>
                </c:pt>
                <c:pt idx="97">
                  <c:v>892.53040470355211</c:v>
                </c:pt>
                <c:pt idx="98">
                  <c:v>902.56941635139947</c:v>
                </c:pt>
                <c:pt idx="99">
                  <c:v>911.59592052089613</c:v>
                </c:pt>
                <c:pt idx="100">
                  <c:v>923.68525981240396</c:v>
                </c:pt>
                <c:pt idx="101">
                  <c:v>932.32194860273546</c:v>
                </c:pt>
                <c:pt idx="102">
                  <c:v>942.25970950274791</c:v>
                </c:pt>
                <c:pt idx="103">
                  <c:v>953.14922743240993</c:v>
                </c:pt>
                <c:pt idx="104">
                  <c:v>961.91754219492702</c:v>
                </c:pt>
                <c:pt idx="105">
                  <c:v>971.17186054705269</c:v>
                </c:pt>
                <c:pt idx="106">
                  <c:v>981.53487458797235</c:v>
                </c:pt>
                <c:pt idx="107">
                  <c:v>990.0044996443761</c:v>
                </c:pt>
                <c:pt idx="108">
                  <c:v>999.44106934260492</c:v>
                </c:pt>
                <c:pt idx="109">
                  <c:v>1007.8550064876995</c:v>
                </c:pt>
                <c:pt idx="110">
                  <c:v>1017.4232021581138</c:v>
                </c:pt>
                <c:pt idx="111">
                  <c:v>1024.9461327222596</c:v>
                </c:pt>
                <c:pt idx="112">
                  <c:v>1031.5881817802401</c:v>
                </c:pt>
                <c:pt idx="113">
                  <c:v>1038.8174851756644</c:v>
                </c:pt>
                <c:pt idx="114">
                  <c:v>1043.3180809169332</c:v>
                </c:pt>
                <c:pt idx="115">
                  <c:v>1047.7275509851506</c:v>
                </c:pt>
                <c:pt idx="116">
                  <c:v>1052.2028340394609</c:v>
                </c:pt>
                <c:pt idx="117">
                  <c:v>1055.9440491719668</c:v>
                </c:pt>
                <c:pt idx="118">
                  <c:v>1058.3791296574002</c:v>
                </c:pt>
                <c:pt idx="119">
                  <c:v>1062.3886592716692</c:v>
                </c:pt>
                <c:pt idx="120">
                  <c:v>1066.3678136615877</c:v>
                </c:pt>
                <c:pt idx="121">
                  <c:v>1068.9294575818149</c:v>
                </c:pt>
                <c:pt idx="122">
                  <c:v>1071.8859794185987</c:v>
                </c:pt>
                <c:pt idx="123">
                  <c:v>1075.2930670832491</c:v>
                </c:pt>
                <c:pt idx="124">
                  <c:v>1077.5610838347548</c:v>
                </c:pt>
                <c:pt idx="125">
                  <c:v>1079.8392256610439</c:v>
                </c:pt>
                <c:pt idx="126">
                  <c:v>1082.4818701795393</c:v>
                </c:pt>
                <c:pt idx="127">
                  <c:v>1085.0840143989005</c:v>
                </c:pt>
                <c:pt idx="128">
                  <c:v>1087.1900299538702</c:v>
                </c:pt>
                <c:pt idx="129">
                  <c:v>1090.3085529871903</c:v>
                </c:pt>
                <c:pt idx="130">
                  <c:v>1092.5208818273866</c:v>
                </c:pt>
                <c:pt idx="131">
                  <c:v>1094.4092082745108</c:v>
                </c:pt>
                <c:pt idx="132">
                  <c:v>1096.1051583007481</c:v>
                </c:pt>
                <c:pt idx="133">
                  <c:v>1097.9631095235218</c:v>
                </c:pt>
                <c:pt idx="134">
                  <c:v>1100.0691250784914</c:v>
                </c:pt>
                <c:pt idx="135">
                  <c:v>1102.1245152595432</c:v>
                </c:pt>
                <c:pt idx="136">
                  <c:v>1103.6331514022859</c:v>
                </c:pt>
                <c:pt idx="137">
                  <c:v>1104.7620972406469</c:v>
                </c:pt>
                <c:pt idx="138">
                  <c:v>1106.9389883191011</c:v>
                </c:pt>
                <c:pt idx="139">
                  <c:v>1109.0703165610291</c:v>
                </c:pt>
                <c:pt idx="140">
                  <c:v>1109.713258809782</c:v>
                </c:pt>
                <c:pt idx="141">
                  <c:v>1111.6977734673492</c:v>
                </c:pt>
                <c:pt idx="142">
                  <c:v>1112.5938425856896</c:v>
                </c:pt>
                <c:pt idx="143">
                  <c:v>1113.8341642466694</c:v>
                </c:pt>
                <c:pt idx="144">
                  <c:v>1115.2263620294016</c:v>
                </c:pt>
                <c:pt idx="145">
                  <c:v>1116.1173686103502</c:v>
                </c:pt>
                <c:pt idx="146">
                  <c:v>1116.8564990695463</c:v>
                </c:pt>
                <c:pt idx="147">
                  <c:v>1117.8993817722476</c:v>
                </c:pt>
                <c:pt idx="148">
                  <c:v>1119.20551641932</c:v>
                </c:pt>
                <c:pt idx="149">
                  <c:v>1120.2129613602788</c:v>
                </c:pt>
                <c:pt idx="150">
                  <c:v>1120.4660882298665</c:v>
                </c:pt>
                <c:pt idx="151">
                  <c:v>1121.9139739239081</c:v>
                </c:pt>
                <c:pt idx="152">
                  <c:v>1122.592353934403</c:v>
                </c:pt>
                <c:pt idx="153">
                  <c:v>1123.8377381327746</c:v>
                </c:pt>
                <c:pt idx="154">
                  <c:v>1124.9717465085273</c:v>
                </c:pt>
                <c:pt idx="155">
                  <c:v>1125.9741289120943</c:v>
                </c:pt>
                <c:pt idx="156">
                  <c:v>1126.2019430947232</c:v>
                </c:pt>
                <c:pt idx="157">
                  <c:v>1127.1385125121976</c:v>
                </c:pt>
                <c:pt idx="158">
                  <c:v>1127.5384529661462</c:v>
                </c:pt>
                <c:pt idx="159">
                  <c:v>1128.3687090983938</c:v>
                </c:pt>
                <c:pt idx="160">
                  <c:v>1129.7507818063425</c:v>
                </c:pt>
                <c:pt idx="161">
                  <c:v>1129.9583458394045</c:v>
                </c:pt>
                <c:pt idx="162">
                  <c:v>1131.1429795890747</c:v>
                </c:pt>
                <c:pt idx="163">
                  <c:v>1131.2492928743018</c:v>
                </c:pt>
                <c:pt idx="164">
                  <c:v>1132.641490657034</c:v>
                </c:pt>
                <c:pt idx="165">
                  <c:v>1132.6566782692091</c:v>
                </c:pt>
                <c:pt idx="166">
                  <c:v>1133.9020624675807</c:v>
                </c:pt>
                <c:pt idx="167">
                  <c:v>1134.4133787441476</c:v>
                </c:pt>
                <c:pt idx="168">
                  <c:v>1134.3678159076219</c:v>
                </c:pt>
                <c:pt idx="169">
                  <c:v>1135.0259457685499</c:v>
                </c:pt>
                <c:pt idx="170">
                  <c:v>1136.0890786208181</c:v>
                </c:pt>
                <c:pt idx="171">
                  <c:v>1136.8332716174059</c:v>
                </c:pt>
                <c:pt idx="172">
                  <c:v>1136.5497695234676</c:v>
                </c:pt>
                <c:pt idx="173">
                  <c:v>1137.2230869965708</c:v>
                </c:pt>
                <c:pt idx="174">
                  <c:v>1137.9470298435917</c:v>
                </c:pt>
                <c:pt idx="175">
                  <c:v>1138.741848214097</c:v>
                </c:pt>
                <c:pt idx="176">
                  <c:v>1139.2379768784888</c:v>
                </c:pt>
                <c:pt idx="177">
                  <c:v>1139.9872324124685</c:v>
                </c:pt>
                <c:pt idx="178">
                  <c:v>1140.447923315118</c:v>
                </c:pt>
                <c:pt idx="179">
                  <c:v>1141.0604903395201</c:v>
                </c:pt>
                <c:pt idx="180">
                  <c:v>1142.0122473691697</c:v>
                </c:pt>
                <c:pt idx="181">
                  <c:v>1141.7743081117576</c:v>
                </c:pt>
                <c:pt idx="182">
                  <c:v>1142.3109370752834</c:v>
                </c:pt>
                <c:pt idx="183">
                  <c:v>1143.3133194788504</c:v>
                </c:pt>
                <c:pt idx="184">
                  <c:v>1142.8981914127269</c:v>
                </c:pt>
                <c:pt idx="185">
                  <c:v>1143.9511991902114</c:v>
                </c:pt>
                <c:pt idx="186">
                  <c:v>1144.1537006858816</c:v>
                </c:pt>
                <c:pt idx="187">
                  <c:v>1144.9130812946448</c:v>
                </c:pt>
                <c:pt idx="188">
                  <c:v>1145.6066489173149</c:v>
                </c:pt>
                <c:pt idx="189">
                  <c:v>1145.8597757869024</c:v>
                </c:pt>
                <c:pt idx="190">
                  <c:v>1146.1483404182325</c:v>
                </c:pt>
                <c:pt idx="191">
                  <c:v>1147.0342844617894</c:v>
                </c:pt>
                <c:pt idx="192">
                  <c:v>1147.763289846202</c:v>
                </c:pt>
                <c:pt idx="193">
                  <c:v>1148.4619200062639</c:v>
                </c:pt>
                <c:pt idx="194">
                  <c:v>1148.3404191088619</c:v>
                </c:pt>
                <c:pt idx="195">
                  <c:v>1149.408614498522</c:v>
                </c:pt>
                <c:pt idx="196">
                  <c:v>1149.6060534568003</c:v>
                </c:pt>
                <c:pt idx="197">
                  <c:v>1150.1274948081507</c:v>
                </c:pt>
                <c:pt idx="198">
                  <c:v>1150.0616818220581</c:v>
                </c:pt>
                <c:pt idx="199">
                  <c:v>1150.7299367577696</c:v>
                </c:pt>
                <c:pt idx="200">
                  <c:v>1151.5551303526256</c:v>
                </c:pt>
                <c:pt idx="201">
                  <c:v>1151.8031946848214</c:v>
                </c:pt>
                <c:pt idx="202">
                  <c:v>1151.869007670914</c:v>
                </c:pt>
                <c:pt idx="203">
                  <c:v>1153.0789541075433</c:v>
                </c:pt>
                <c:pt idx="204">
                  <c:v>1152.2638855874709</c:v>
                </c:pt>
                <c:pt idx="205">
                  <c:v>1153.8332721789145</c:v>
                </c:pt>
                <c:pt idx="206">
                  <c:v>1154.1825872589454</c:v>
                </c:pt>
                <c:pt idx="207">
                  <c:v>1153.6662084449865</c:v>
                </c:pt>
                <c:pt idx="208">
                  <c:v>1154.62809054942</c:v>
                </c:pt>
                <c:pt idx="209">
                  <c:v>1155.3317832468736</c:v>
                </c:pt>
                <c:pt idx="210">
                  <c:v>1155.8228493738739</c:v>
                </c:pt>
                <c:pt idx="211">
                  <c:v>1156.3341656504408</c:v>
                </c:pt>
                <c:pt idx="212">
                  <c:v>1157.1846719322555</c:v>
                </c:pt>
                <c:pt idx="213">
                  <c:v>1157.2606099931318</c:v>
                </c:pt>
                <c:pt idx="214">
                  <c:v>1156.5872925200285</c:v>
                </c:pt>
                <c:pt idx="215">
                  <c:v>1157.6656129844719</c:v>
                </c:pt>
                <c:pt idx="216">
                  <c:v>1158.3136177706165</c:v>
                </c:pt>
                <c:pt idx="217">
                  <c:v>1159.1134986785137</c:v>
                </c:pt>
                <c:pt idx="218">
                  <c:v>1159.5893771933384</c:v>
                </c:pt>
                <c:pt idx="219">
                  <c:v>1159.2147494263486</c:v>
                </c:pt>
                <c:pt idx="220">
                  <c:v>1159.4172509220189</c:v>
                </c:pt>
                <c:pt idx="221">
                  <c:v>1160.0500680959881</c:v>
                </c:pt>
                <c:pt idx="222">
                  <c:v>1161.0068876630294</c:v>
                </c:pt>
                <c:pt idx="223">
                  <c:v>1160.8043861673593</c:v>
                </c:pt>
                <c:pt idx="224">
                  <c:v>1161.649829911782</c:v>
                </c:pt>
                <c:pt idx="225">
                  <c:v>1161.3562027430603</c:v>
                </c:pt>
                <c:pt idx="226">
                  <c:v>1162.4294606701121</c:v>
                </c:pt>
                <c:pt idx="227">
                  <c:v>1162.7686506753596</c:v>
                </c:pt>
                <c:pt idx="228">
                  <c:v>1162.9914023205968</c:v>
                </c:pt>
                <c:pt idx="229">
                  <c:v>1163.6444696441329</c:v>
                </c:pt>
                <c:pt idx="230">
                  <c:v>1163.7558454667517</c:v>
                </c:pt>
                <c:pt idx="231">
                  <c:v>1164.115285621566</c:v>
                </c:pt>
                <c:pt idx="232">
                  <c:v>1164.3987877155043</c:v>
                </c:pt>
                <c:pt idx="233">
                  <c:v>1165.0164172772982</c:v>
                </c:pt>
                <c:pt idx="234">
                  <c:v>1165.1784184738344</c:v>
                </c:pt>
                <c:pt idx="235">
                  <c:v>1165.4973583295148</c:v>
                </c:pt>
                <c:pt idx="236">
                  <c:v>1166.2415513261026</c:v>
                </c:pt>
                <c:pt idx="237">
                  <c:v>1166.2466138634943</c:v>
                </c:pt>
                <c:pt idx="238">
                  <c:v>1166.9958693974741</c:v>
                </c:pt>
                <c:pt idx="239">
                  <c:v>1166.7174298409273</c:v>
                </c:pt>
                <c:pt idx="240">
                  <c:v>1167.3097467157627</c:v>
                </c:pt>
                <c:pt idx="241">
                  <c:v>1167.3704971644636</c:v>
                </c:pt>
                <c:pt idx="242">
                  <c:v>1168.6057562880517</c:v>
                </c:pt>
                <c:pt idx="243">
                  <c:v>1168.1805031471442</c:v>
                </c:pt>
                <c:pt idx="244">
                  <c:v>1168.7981327089383</c:v>
                </c:pt>
                <c:pt idx="245">
                  <c:v>1168.8082577837215</c:v>
                </c:pt>
                <c:pt idx="246">
                  <c:v>1169.1120100272267</c:v>
                </c:pt>
                <c:pt idx="247">
                  <c:v>1169.132260176794</c:v>
                </c:pt>
                <c:pt idx="248">
                  <c:v>1169.9068283977324</c:v>
                </c:pt>
                <c:pt idx="249">
                  <c:v>1170.5953334830106</c:v>
                </c:pt>
                <c:pt idx="250">
                  <c:v>1170.5193954221345</c:v>
                </c:pt>
                <c:pt idx="251">
                  <c:v>1171.4711524517841</c:v>
                </c:pt>
                <c:pt idx="252">
                  <c:v>1171.4357146900418</c:v>
                </c:pt>
                <c:pt idx="253">
                  <c:v>1171.2028379700209</c:v>
                </c:pt>
                <c:pt idx="254">
                  <c:v>1171.5825282744026</c:v>
                </c:pt>
                <c:pt idx="255">
                  <c:v>1172.3469714205573</c:v>
                </c:pt>
                <c:pt idx="256">
                  <c:v>1172.4583472431759</c:v>
                </c:pt>
                <c:pt idx="257">
                  <c:v>1172.7823496362482</c:v>
                </c:pt>
                <c:pt idx="258">
                  <c:v>1173.3392287493411</c:v>
                </c:pt>
                <c:pt idx="259">
                  <c:v>1173.7138565163309</c:v>
                </c:pt>
                <c:pt idx="260">
                  <c:v>1173.7796695024238</c:v>
                </c:pt>
                <c:pt idx="261">
                  <c:v>1174.0074836850526</c:v>
                </c:pt>
                <c:pt idx="262">
                  <c:v>1174.1897350311558</c:v>
                </c:pt>
                <c:pt idx="263">
                  <c:v>1174.4631120503107</c:v>
                </c:pt>
                <c:pt idx="264">
                  <c:v>1175.1313669860219</c:v>
                </c:pt>
                <c:pt idx="265">
                  <c:v>1175.3034932573414</c:v>
                </c:pt>
                <c:pt idx="266">
                  <c:v>1175.5464950521457</c:v>
                </c:pt>
                <c:pt idx="267">
                  <c:v>1175.9160602817437</c:v>
                </c:pt>
                <c:pt idx="268">
                  <c:v>1175.8553098330428</c:v>
                </c:pt>
                <c:pt idx="269">
                  <c:v>1175.7945593843417</c:v>
                </c:pt>
                <c:pt idx="270">
                  <c:v>1176.1894373008984</c:v>
                </c:pt>
                <c:pt idx="271">
                  <c:v>1176.8222544748676</c:v>
                </c:pt>
                <c:pt idx="272">
                  <c:v>1176.8222544748676</c:v>
                </c:pt>
                <c:pt idx="273">
                  <c:v>1176.9437553722698</c:v>
                </c:pt>
                <c:pt idx="274">
                  <c:v>1177.2221949288162</c:v>
                </c:pt>
                <c:pt idx="275">
                  <c:v>1177.7486988175585</c:v>
                </c:pt>
                <c:pt idx="276">
                  <c:v>1178.0676386732389</c:v>
                </c:pt>
                <c:pt idx="277">
                  <c:v>1177.63732299494</c:v>
                </c:pt>
                <c:pt idx="278">
                  <c:v>1177.9613253880123</c:v>
                </c:pt>
                <c:pt idx="279">
                  <c:v>1178.7156434593835</c:v>
                </c:pt>
                <c:pt idx="280">
                  <c:v>1178.847269431569</c:v>
                </c:pt>
                <c:pt idx="281">
                  <c:v>1178.8118316698267</c:v>
                </c:pt>
                <c:pt idx="282">
                  <c:v>1179.2927727220433</c:v>
                </c:pt>
                <c:pt idx="283">
                  <c:v>1179.1408966002907</c:v>
                </c:pt>
                <c:pt idx="284">
                  <c:v>1179.7585261620848</c:v>
                </c:pt>
                <c:pt idx="285">
                  <c:v>1179.8496518351362</c:v>
                </c:pt>
                <c:pt idx="286">
                  <c:v>1179.7889013864353</c:v>
                </c:pt>
                <c:pt idx="287">
                  <c:v>1180.6697828926003</c:v>
                </c:pt>
                <c:pt idx="288">
                  <c:v>1181.0444106595903</c:v>
                </c:pt>
                <c:pt idx="289">
                  <c:v>1180.1837793029922</c:v>
                </c:pt>
                <c:pt idx="290">
                  <c:v>1180.7811587152189</c:v>
                </c:pt>
                <c:pt idx="291">
                  <c:v>1181.2620997674355</c:v>
                </c:pt>
                <c:pt idx="292">
                  <c:v>1181.3076626039613</c:v>
                </c:pt>
                <c:pt idx="293">
                  <c:v>1181.3836006648376</c:v>
                </c:pt>
                <c:pt idx="294">
                  <c:v>1181.3633505152707</c:v>
                </c:pt>
                <c:pt idx="295">
                  <c:v>1181.7430408196522</c:v>
                </c:pt>
                <c:pt idx="296">
                  <c:v>1182.1176685866419</c:v>
                </c:pt>
                <c:pt idx="297">
                  <c:v>1182.0569181379408</c:v>
                </c:pt>
                <c:pt idx="298">
                  <c:v>1182.7049229240852</c:v>
                </c:pt>
                <c:pt idx="299">
                  <c:v>1182.2746072457862</c:v>
                </c:pt>
                <c:pt idx="300">
                  <c:v>1182.6593600875594</c:v>
                </c:pt>
                <c:pt idx="301">
                  <c:v>1182.360670381446</c:v>
                </c:pt>
                <c:pt idx="302">
                  <c:v>1183.1909265136937</c:v>
                </c:pt>
                <c:pt idx="303">
                  <c:v>1183.4693660702401</c:v>
                </c:pt>
                <c:pt idx="304">
                  <c:v>1182.5732969518997</c:v>
                </c:pt>
                <c:pt idx="305">
                  <c:v>1183.3276150232709</c:v>
                </c:pt>
                <c:pt idx="306">
                  <c:v>1183.3984905467555</c:v>
                </c:pt>
                <c:pt idx="307">
                  <c:v>1183.5756793554669</c:v>
                </c:pt>
                <c:pt idx="308">
                  <c:v>1183.7123678650441</c:v>
                </c:pt>
                <c:pt idx="309">
                  <c:v>1183.6364298041678</c:v>
                </c:pt>
                <c:pt idx="310">
                  <c:v>1184.785625792096</c:v>
                </c:pt>
                <c:pt idx="311">
                  <c:v>1184.7299378807868</c:v>
                </c:pt>
                <c:pt idx="312">
                  <c:v>1184.3654351885805</c:v>
                </c:pt>
                <c:pt idx="313">
                  <c:v>1184.785625792096</c:v>
                </c:pt>
                <c:pt idx="314">
                  <c:v>1184.8109384790548</c:v>
                </c:pt>
                <c:pt idx="315">
                  <c:v>1184.7755007173125</c:v>
                </c:pt>
                <c:pt idx="316">
                  <c:v>1184.5679366842508</c:v>
                </c:pt>
                <c:pt idx="317">
                  <c:v>1184.952689526024</c:v>
                </c:pt>
                <c:pt idx="318">
                  <c:v>1185.2463166947455</c:v>
                </c:pt>
                <c:pt idx="319">
                  <c:v>1184.5578116094671</c:v>
                </c:pt>
                <c:pt idx="320">
                  <c:v>1185.9095090930655</c:v>
                </c:pt>
                <c:pt idx="321">
                  <c:v>1185.1298783347352</c:v>
                </c:pt>
                <c:pt idx="322">
                  <c:v>1185.2463166947455</c:v>
                </c:pt>
                <c:pt idx="323">
                  <c:v>1185.524756251292</c:v>
                </c:pt>
                <c:pt idx="324">
                  <c:v>1184.9830647503745</c:v>
                </c:pt>
                <c:pt idx="325">
                  <c:v>1186.243636560921</c:v>
                </c:pt>
                <c:pt idx="326">
                  <c:v>1185.7373828217458</c:v>
                </c:pt>
                <c:pt idx="327">
                  <c:v>1185.9803846165501</c:v>
                </c:pt>
                <c:pt idx="328">
                  <c:v>1186.1271982009107</c:v>
                </c:pt>
                <c:pt idx="329">
                  <c:v>1186.329699696581</c:v>
                </c:pt>
                <c:pt idx="330">
                  <c:v>1185.5703190878178</c:v>
                </c:pt>
                <c:pt idx="331">
                  <c:v>1186.2689492478801</c:v>
                </c:pt>
                <c:pt idx="332">
                  <c:v>1186.0968229765601</c:v>
                </c:pt>
                <c:pt idx="333">
                  <c:v>1186.2993244722304</c:v>
                </c:pt>
                <c:pt idx="334">
                  <c:v>1186.7195150757457</c:v>
                </c:pt>
                <c:pt idx="335">
                  <c:v>1186.6688897018284</c:v>
                </c:pt>
                <c:pt idx="336">
                  <c:v>1186.7802655244468</c:v>
                </c:pt>
                <c:pt idx="337">
                  <c:v>1186.5473888044262</c:v>
                </c:pt>
                <c:pt idx="338">
                  <c:v>1186.7347026879213</c:v>
                </c:pt>
                <c:pt idx="339">
                  <c:v>1186.1575734252613</c:v>
                </c:pt>
                <c:pt idx="340">
                  <c:v>1187.5649588201686</c:v>
                </c:pt>
                <c:pt idx="341">
                  <c:v>1187.0182047818594</c:v>
                </c:pt>
                <c:pt idx="342">
                  <c:v>1187.1599558288283</c:v>
                </c:pt>
                <c:pt idx="343">
                  <c:v>1186.9726419453336</c:v>
                </c:pt>
                <c:pt idx="344">
                  <c:v>1187.5447086706017</c:v>
                </c:pt>
                <c:pt idx="345">
                  <c:v>1187.0738926931688</c:v>
                </c:pt>
                <c:pt idx="346">
                  <c:v>1186.8815162722822</c:v>
                </c:pt>
                <c:pt idx="347">
                  <c:v>1187.3017068757977</c:v>
                </c:pt>
                <c:pt idx="348">
                  <c:v>1186.4866383557253</c:v>
                </c:pt>
                <c:pt idx="349">
                  <c:v>1187.3978950862409</c:v>
                </c:pt>
                <c:pt idx="350">
                  <c:v>1187.170080903612</c:v>
                </c:pt>
                <c:pt idx="351">
                  <c:v>1186.1018855139521</c:v>
                </c:pt>
                <c:pt idx="352">
                  <c:v>1187.4282703105914</c:v>
                </c:pt>
                <c:pt idx="353">
                  <c:v>1187.3067694131894</c:v>
                </c:pt>
                <c:pt idx="354">
                  <c:v>1187.0182047818594</c:v>
                </c:pt>
                <c:pt idx="355">
                  <c:v>1187.5649588201686</c:v>
                </c:pt>
                <c:pt idx="356">
                  <c:v>1186.7448277627047</c:v>
                </c:pt>
                <c:pt idx="357">
                  <c:v>1187.2257688149214</c:v>
                </c:pt>
                <c:pt idx="358">
                  <c:v>1187.2561440392717</c:v>
                </c:pt>
                <c:pt idx="359">
                  <c:v>1187.1498307540451</c:v>
                </c:pt>
                <c:pt idx="360">
                  <c:v>1187.6155841940863</c:v>
                </c:pt>
                <c:pt idx="361">
                  <c:v>1187.9041488254163</c:v>
                </c:pt>
                <c:pt idx="362">
                  <c:v>1187.3725823992822</c:v>
                </c:pt>
                <c:pt idx="363">
                  <c:v>1186.9777044827254</c:v>
                </c:pt>
                <c:pt idx="364">
                  <c:v>1187.1143929923028</c:v>
                </c:pt>
                <c:pt idx="365">
                  <c:v>1186.8967038844573</c:v>
                </c:pt>
                <c:pt idx="366">
                  <c:v>1187.1042679175191</c:v>
                </c:pt>
                <c:pt idx="367">
                  <c:v>1186.9321416461994</c:v>
                </c:pt>
                <c:pt idx="368">
                  <c:v>1187.1143929923028</c:v>
                </c:pt>
                <c:pt idx="369">
                  <c:v>1186.9017664218491</c:v>
                </c:pt>
                <c:pt idx="370">
                  <c:v>1186.5423262670347</c:v>
                </c:pt>
                <c:pt idx="371">
                  <c:v>1187.3624573244988</c:v>
                </c:pt>
                <c:pt idx="372">
                  <c:v>1187.6003965819111</c:v>
                </c:pt>
                <c:pt idx="373">
                  <c:v>1186.4309504444159</c:v>
                </c:pt>
                <c:pt idx="374">
                  <c:v>1186.9726419453336</c:v>
                </c:pt>
                <c:pt idx="375">
                  <c:v>1186.6891398513953</c:v>
                </c:pt>
                <c:pt idx="376">
                  <c:v>1186.2993244722304</c:v>
                </c:pt>
                <c:pt idx="377">
                  <c:v>1186.9017664218491</c:v>
                </c:pt>
                <c:pt idx="378">
                  <c:v>1186.1423858130861</c:v>
                </c:pt>
                <c:pt idx="379">
                  <c:v>1186.7701404496636</c:v>
                </c:pt>
                <c:pt idx="380">
                  <c:v>1186.329699696581</c:v>
                </c:pt>
                <c:pt idx="381">
                  <c:v>1186.0208849156838</c:v>
                </c:pt>
                <c:pt idx="382">
                  <c:v>1186.2537616357047</c:v>
                </c:pt>
                <c:pt idx="383">
                  <c:v>1186.203136261787</c:v>
                </c:pt>
                <c:pt idx="384">
                  <c:v>1186.9726419453336</c:v>
                </c:pt>
                <c:pt idx="385">
                  <c:v>1185.7626955087044</c:v>
                </c:pt>
                <c:pt idx="386">
                  <c:v>1185.2058163956115</c:v>
                </c:pt>
                <c:pt idx="387">
                  <c:v>1185.8639462565395</c:v>
                </c:pt>
                <c:pt idx="388">
                  <c:v>1185.3475674425808</c:v>
                </c:pt>
                <c:pt idx="389">
                  <c:v>1185.2868169938797</c:v>
                </c:pt>
                <c:pt idx="390">
                  <c:v>1185.4032553538898</c:v>
                </c:pt>
                <c:pt idx="391">
                  <c:v>1185.651319686086</c:v>
                </c:pt>
                <c:pt idx="392">
                  <c:v>1184.4211230998899</c:v>
                </c:pt>
                <c:pt idx="393">
                  <c:v>1184.3856853381474</c:v>
                </c:pt>
                <c:pt idx="394">
                  <c:v>1184.5476865346836</c:v>
                </c:pt>
                <c:pt idx="395">
                  <c:v>1184.355310113797</c:v>
                </c:pt>
                <c:pt idx="396">
                  <c:v>1184.3502475764053</c:v>
                </c:pt>
                <c:pt idx="397">
                  <c:v>1183.859181449405</c:v>
                </c:pt>
                <c:pt idx="398">
                  <c:v>1183.3782403971886</c:v>
                </c:pt>
                <c:pt idx="399">
                  <c:v>1183.8895566737556</c:v>
                </c:pt>
                <c:pt idx="400">
                  <c:v>1183.4339283084978</c:v>
                </c:pt>
                <c:pt idx="401">
                  <c:v>1182.9428621814977</c:v>
                </c:pt>
                <c:pt idx="402">
                  <c:v>1182.7555482980029</c:v>
                </c:pt>
                <c:pt idx="403">
                  <c:v>1183.1149884528174</c:v>
                </c:pt>
                <c:pt idx="404">
                  <c:v>1183.1808014389103</c:v>
                </c:pt>
                <c:pt idx="405">
                  <c:v>1182.1328561988171</c:v>
                </c:pt>
                <c:pt idx="406">
                  <c:v>1182.2948573953533</c:v>
                </c:pt>
                <c:pt idx="407">
                  <c:v>1181.6266024596416</c:v>
                </c:pt>
                <c:pt idx="408">
                  <c:v>1181.7379782822604</c:v>
                </c:pt>
                <c:pt idx="409">
                  <c:v>1181.2215994683015</c:v>
                </c:pt>
                <c:pt idx="410">
                  <c:v>1180.5432194578063</c:v>
                </c:pt>
                <c:pt idx="411">
                  <c:v>1180.6191575186826</c:v>
                </c:pt>
                <c:pt idx="412">
                  <c:v>1180.0268406438477</c:v>
                </c:pt>
                <c:pt idx="413">
                  <c:v>1179.7230884003425</c:v>
                </c:pt>
                <c:pt idx="414">
                  <c:v>1179.2067095863836</c:v>
                </c:pt>
                <c:pt idx="415">
                  <c:v>1179.5256494420639</c:v>
                </c:pt>
                <c:pt idx="416">
                  <c:v>1178.8270192820021</c:v>
                </c:pt>
                <c:pt idx="417">
                  <c:v>1177.4550716488368</c:v>
                </c:pt>
                <c:pt idx="418">
                  <c:v>1178.0423259862803</c:v>
                </c:pt>
                <c:pt idx="419">
                  <c:v>1177.4601341862285</c:v>
                </c:pt>
                <c:pt idx="420">
                  <c:v>1177.2829453775171</c:v>
                </c:pt>
                <c:pt idx="421">
                  <c:v>1176.8475671618264</c:v>
                </c:pt>
                <c:pt idx="422">
                  <c:v>1176.2248750626406</c:v>
                </c:pt>
                <c:pt idx="423">
                  <c:v>1175.2174301216817</c:v>
                </c:pt>
                <c:pt idx="424">
                  <c:v>1175.4148690799602</c:v>
                </c:pt>
                <c:pt idx="425">
                  <c:v>1174.1745474189806</c:v>
                </c:pt>
                <c:pt idx="426">
                  <c:v>1174.8833026538261</c:v>
                </c:pt>
                <c:pt idx="427">
                  <c:v>1173.6986689041557</c:v>
                </c:pt>
                <c:pt idx="428">
                  <c:v>1173.197477702372</c:v>
                </c:pt>
                <c:pt idx="429">
                  <c:v>1172.1799076866296</c:v>
                </c:pt>
                <c:pt idx="430">
                  <c:v>1172.6709738136294</c:v>
                </c:pt>
                <c:pt idx="431">
                  <c:v>1170.9699612500003</c:v>
                </c:pt>
                <c:pt idx="432" formatCode="General">
                  <c:v>1170.2966437768973</c:v>
                </c:pt>
                <c:pt idx="433" formatCode="General">
                  <c:v>1170.1599552673199</c:v>
                </c:pt>
                <c:pt idx="434" formatCode="General">
                  <c:v>1169.1373227141858</c:v>
                </c:pt>
                <c:pt idx="435" formatCode="General">
                  <c:v>1168.71713211067</c:v>
                </c:pt>
                <c:pt idx="436" formatCode="General">
                  <c:v>1167.8210629923299</c:v>
                </c:pt>
                <c:pt idx="437" formatCode="General">
                  <c:v>1167.9931892636494</c:v>
                </c:pt>
                <c:pt idx="438" formatCode="General">
                  <c:v>1167.6843744827524</c:v>
                </c:pt>
                <c:pt idx="439" formatCode="General">
                  <c:v>1166.4946781956901</c:v>
                </c:pt>
                <c:pt idx="440" formatCode="General">
                  <c:v>1165.6745471382262</c:v>
                </c:pt>
                <c:pt idx="441" formatCode="General">
                  <c:v>1165.8466734095459</c:v>
                </c:pt>
                <c:pt idx="442" formatCode="General">
                  <c:v>1164.9556668285973</c:v>
                </c:pt>
                <c:pt idx="443" formatCode="General">
                  <c:v>1163.4571557606382</c:v>
                </c:pt>
                <c:pt idx="444" formatCode="General">
                  <c:v>1162.986339783205</c:v>
                </c:pt>
                <c:pt idx="445" formatCode="General">
                  <c:v>1162.1408960387821</c:v>
                </c:pt>
                <c:pt idx="446" formatCode="General">
                  <c:v>1161.8624564822355</c:v>
                </c:pt>
                <c:pt idx="447" formatCode="General">
                  <c:v>1160.7132604943076</c:v>
                </c:pt>
                <c:pt idx="448" formatCode="General">
                  <c:v>1161.0423254247717</c:v>
                </c:pt>
                <c:pt idx="449" formatCode="General">
                  <c:v>1158.8148089724</c:v>
                </c:pt>
                <c:pt idx="450" formatCode="General">
                  <c:v>1158.6781204628228</c:v>
                </c:pt>
                <c:pt idx="451" formatCode="General">
                  <c:v>1157.6706755218638</c:v>
                </c:pt>
                <c:pt idx="452" formatCode="General">
                  <c:v>1156.8454819270078</c:v>
                </c:pt>
                <c:pt idx="453" formatCode="General">
                  <c:v>1156.5518547582863</c:v>
                </c:pt>
                <c:pt idx="454" formatCode="General">
                  <c:v>1155.716536088647</c:v>
                </c:pt>
                <c:pt idx="455" formatCode="General">
                  <c:v>1155.0634687651104</c:v>
                </c:pt>
                <c:pt idx="456" formatCode="General">
                  <c:v>1154.1370244224197</c:v>
                </c:pt>
                <c:pt idx="457" formatCode="General">
                  <c:v>1153.1599547058115</c:v>
                </c:pt>
                <c:pt idx="458" formatCode="General">
                  <c:v>1152.7802644014298</c:v>
                </c:pt>
                <c:pt idx="459" formatCode="General">
                  <c:v>1150.9830636273573</c:v>
                </c:pt>
                <c:pt idx="460" formatCode="General">
                  <c:v>1151.4133793056562</c:v>
                </c:pt>
                <c:pt idx="461" formatCode="General">
                  <c:v>1150.3502464533881</c:v>
                </c:pt>
                <c:pt idx="462" formatCode="General">
                  <c:v>1149.1048622550168</c:v>
                </c:pt>
                <c:pt idx="463" formatCode="General">
                  <c:v>1148.527732992357</c:v>
                </c:pt>
                <c:pt idx="464" formatCode="General">
                  <c:v>1147.2519735696349</c:v>
                </c:pt>
                <c:pt idx="465" formatCode="General">
                  <c:v>1146.9937841626554</c:v>
                </c:pt>
                <c:pt idx="466" formatCode="General">
                  <c:v>1145.6319616042736</c:v>
                </c:pt>
                <c:pt idx="467" formatCode="General">
                  <c:v>1145.4750229451292</c:v>
                </c:pt>
                <c:pt idx="468" formatCode="General">
                  <c:v>1144.2296387467579</c:v>
                </c:pt>
                <c:pt idx="469" formatCode="General">
                  <c:v>1143.2677566423247</c:v>
                </c:pt>
                <c:pt idx="470" formatCode="General">
                  <c:v>1142.4121878231183</c:v>
                </c:pt>
                <c:pt idx="471" formatCode="General">
                  <c:v>1141.4857434804276</c:v>
                </c:pt>
                <c:pt idx="472" formatCode="General">
                  <c:v>1140.245421819448</c:v>
                </c:pt>
                <c:pt idx="473" formatCode="General">
                  <c:v>1139.6024795706951</c:v>
                </c:pt>
                <c:pt idx="474" formatCode="General">
                  <c:v>1138.9645998593342</c:v>
                </c:pt>
                <c:pt idx="475" formatCode="General">
                  <c:v>1138.0989059653443</c:v>
                </c:pt>
                <c:pt idx="476" formatCode="General">
                  <c:v>1137.3142126696225</c:v>
                </c:pt>
                <c:pt idx="477" formatCode="General">
                  <c:v>1136.5396444486842</c:v>
                </c:pt>
                <c:pt idx="478" formatCode="General">
                  <c:v>1135.9827653355912</c:v>
                </c:pt>
                <c:pt idx="479" formatCode="General">
                  <c:v>1134.509566954591</c:v>
                </c:pt>
                <c:pt idx="480" formatCode="General">
                  <c:v>1133.9223126171476</c:v>
                </c:pt>
                <c:pt idx="481" formatCode="General">
                  <c:v>1132.1858622917762</c:v>
                </c:pt>
                <c:pt idx="482" formatCode="General">
                  <c:v>1131.4821695943224</c:v>
                </c:pt>
                <c:pt idx="483" formatCode="General">
                  <c:v>1130.6822886864252</c:v>
                </c:pt>
                <c:pt idx="484" formatCode="General">
                  <c:v>1130.586100475982</c:v>
                </c:pt>
                <c:pt idx="485" formatCode="General">
                  <c:v>1129.3407162776105</c:v>
                </c:pt>
                <c:pt idx="486" formatCode="General">
                  <c:v>1127.9434559574865</c:v>
                </c:pt>
                <c:pt idx="487" formatCode="General">
                  <c:v>1126.9714487782699</c:v>
                </c:pt>
                <c:pt idx="488" formatCode="General">
                  <c:v>1126.1361301086306</c:v>
                </c:pt>
                <c:pt idx="489" formatCode="General">
                  <c:v>1124.9970591954859</c:v>
                </c:pt>
                <c:pt idx="490" formatCode="General">
                  <c:v>1124.7540574006816</c:v>
                </c:pt>
                <c:pt idx="491" formatCode="General">
                  <c:v>1123.3365469309908</c:v>
                </c:pt>
                <c:pt idx="492" formatCode="General">
                  <c:v>1122.6227291587536</c:v>
                </c:pt>
                <c:pt idx="493" formatCode="General">
                  <c:v>1121.7772854143307</c:v>
                </c:pt>
                <c:pt idx="494" formatCode="General">
                  <c:v>1120.8508410716397</c:v>
                </c:pt>
                <c:pt idx="495" formatCode="General">
                  <c:v>1119.5852067237015</c:v>
                </c:pt>
                <c:pt idx="496" formatCode="General">
                  <c:v>1118.6891376053611</c:v>
                </c:pt>
                <c:pt idx="497" formatCode="General">
                  <c:v>1117.7626932626702</c:v>
                </c:pt>
                <c:pt idx="498" formatCode="General">
                  <c:v>1116.572996975608</c:v>
                </c:pt>
                <c:pt idx="499" formatCode="General">
                  <c:v>1115.7832411424945</c:v>
                </c:pt>
                <c:pt idx="500" formatCode="General">
                  <c:v>1114.8264215754532</c:v>
                </c:pt>
                <c:pt idx="501" formatCode="General">
                  <c:v>1114.3302929110612</c:v>
                </c:pt>
                <c:pt idx="502" formatCode="General">
                  <c:v>1113.3532231944528</c:v>
                </c:pt>
                <c:pt idx="503" formatCode="General">
                  <c:v>1111.9812755612875</c:v>
                </c:pt>
                <c:pt idx="504" formatCode="General">
                  <c:v>1110.9485179333697</c:v>
                </c:pt>
                <c:pt idx="505" formatCode="General">
                  <c:v>1110.2347001611324</c:v>
                </c:pt>
                <c:pt idx="506" formatCode="General">
                  <c:v>1109.4145691036683</c:v>
                </c:pt>
                <c:pt idx="507" formatCode="General">
                  <c:v>1107.7287441522144</c:v>
                </c:pt>
                <c:pt idx="508" formatCode="General">
                  <c:v>1106.8883629451834</c:v>
                </c:pt>
                <c:pt idx="509" formatCode="General">
                  <c:v>1106.2757959207811</c:v>
                </c:pt>
                <c:pt idx="510" formatCode="General">
                  <c:v>1105.0506618719767</c:v>
                </c:pt>
                <c:pt idx="511" formatCode="General">
                  <c:v>1104.6304712684612</c:v>
                </c:pt>
                <c:pt idx="512" formatCode="General">
                  <c:v>1103.0661472144093</c:v>
                </c:pt>
                <c:pt idx="513" formatCode="General">
                  <c:v>1102.4181424282649</c:v>
                </c:pt>
                <c:pt idx="514" formatCode="General">
                  <c:v>1101.7448249551614</c:v>
                </c:pt>
                <c:pt idx="515" formatCode="General">
                  <c:v>1100.2513764245944</c:v>
                </c:pt>
                <c:pt idx="516" formatCode="General">
                  <c:v>1099.4312453671303</c:v>
                </c:pt>
                <c:pt idx="517" formatCode="General">
                  <c:v>1099.0920553618828</c:v>
                </c:pt>
                <c:pt idx="518" formatCode="General">
                  <c:v>1097.7960457895938</c:v>
                </c:pt>
                <c:pt idx="519" formatCode="General">
                  <c:v>1096.884789059078</c:v>
                </c:pt>
                <c:pt idx="520" formatCode="General">
                  <c:v>1095.3609653041606</c:v>
                </c:pt>
                <c:pt idx="521" formatCode="General">
                  <c:v>1094.4041457371191</c:v>
                </c:pt>
                <c:pt idx="522" formatCode="General">
                  <c:v>1093.3359503474589</c:v>
                </c:pt>
                <c:pt idx="523" formatCode="General">
                  <c:v>1092.6879455613143</c:v>
                </c:pt>
                <c:pt idx="524" formatCode="General">
                  <c:v>1091.4121861385925</c:v>
                </c:pt>
                <c:pt idx="525" formatCode="General">
                  <c:v>1090.6882432915718</c:v>
                </c:pt>
                <c:pt idx="526" formatCode="General">
                  <c:v>1089.0884814757776</c:v>
                </c:pt>
                <c:pt idx="527" formatCode="General">
                  <c:v>1088.182287282654</c:v>
                </c:pt>
                <c:pt idx="528" formatCode="General">
                  <c:v>1086.8255272616639</c:v>
                </c:pt>
                <c:pt idx="529" formatCode="General">
                  <c:v>1085.7775820215709</c:v>
                </c:pt>
                <c:pt idx="530" formatCode="General">
                  <c:v>1085.4434545537151</c:v>
                </c:pt>
                <c:pt idx="531" formatCode="General">
                  <c:v>1084.2183205049107</c:v>
                </c:pt>
                <c:pt idx="532" formatCode="General">
                  <c:v>1083.2007504891683</c:v>
                </c:pt>
                <c:pt idx="533" formatCode="General">
                  <c:v>1081.9604288281887</c:v>
                </c:pt>
                <c:pt idx="534" formatCode="General">
                  <c:v>1080.7302322419923</c:v>
                </c:pt>
                <c:pt idx="535" formatCode="General">
                  <c:v>1080.1682905915079</c:v>
                </c:pt>
                <c:pt idx="536" formatCode="General">
                  <c:v>1078.9785943044458</c:v>
                </c:pt>
                <c:pt idx="537" formatCode="General">
                  <c:v>1079.0292196783632</c:v>
                </c:pt>
                <c:pt idx="538" formatCode="General">
                  <c:v>1076.224573963332</c:v>
                </c:pt>
                <c:pt idx="539" formatCode="General">
                  <c:v>1075.2525667841151</c:v>
                </c:pt>
                <c:pt idx="540" formatCode="General">
                  <c:v>1074.4223106518675</c:v>
                </c:pt>
                <c:pt idx="541" formatCode="General">
                  <c:v>1073.5009288465683</c:v>
                </c:pt>
                <c:pt idx="542" formatCode="General">
                  <c:v>1072.1036685264444</c:v>
                </c:pt>
                <c:pt idx="543" formatCode="General">
                  <c:v>1072.1137936012278</c:v>
                </c:pt>
                <c:pt idx="544" formatCode="General">
                  <c:v>1070.0229656584336</c:v>
                </c:pt>
                <c:pt idx="545" formatCode="General">
                  <c:v>1068.8687071331137</c:v>
                </c:pt>
                <c:pt idx="546" formatCode="General">
                  <c:v>1067.8916374165053</c:v>
                </c:pt>
                <c:pt idx="547" formatCode="General">
                  <c:v>1067.4208214390724</c:v>
                </c:pt>
                <c:pt idx="548" formatCode="General">
                  <c:v>1066.6361281433503</c:v>
                </c:pt>
                <c:pt idx="549" formatCode="General">
                  <c:v>1064.9756158788553</c:v>
                </c:pt>
                <c:pt idx="550" formatCode="General">
                  <c:v>1063.7606069048343</c:v>
                </c:pt>
                <c:pt idx="551" formatCode="General">
                  <c:v>1062.9404758473704</c:v>
                </c:pt>
                <c:pt idx="552" formatCode="General">
                  <c:v>1061.8520303081432</c:v>
                </c:pt>
                <c:pt idx="553" formatCode="General">
                  <c:v>1060.5205829741119</c:v>
                </c:pt>
                <c:pt idx="554" formatCode="General">
                  <c:v>1059.2144483270395</c:v>
                </c:pt>
                <c:pt idx="555" formatCode="General">
                  <c:v>1058.4651927930602</c:v>
                </c:pt>
                <c:pt idx="556" formatCode="General">
                  <c:v>1057.1590581459877</c:v>
                </c:pt>
                <c:pt idx="557" formatCode="General">
                  <c:v>1056.288301714606</c:v>
                </c:pt>
                <c:pt idx="558" formatCode="General">
                  <c:v>1054.6784148240283</c:v>
                </c:pt>
                <c:pt idx="559" formatCode="General">
                  <c:v>1053.1799037560695</c:v>
                </c:pt>
                <c:pt idx="560" formatCode="General">
                  <c:v>1052.8204636012549</c:v>
                </c:pt>
                <c:pt idx="561" formatCode="General">
                  <c:v>1051.1042634254502</c:v>
                </c:pt>
                <c:pt idx="562" formatCode="General">
                  <c:v>1050.4765087888729</c:v>
                </c:pt>
                <c:pt idx="563" formatCode="General">
                  <c:v>1048.8261215991613</c:v>
                </c:pt>
                <c:pt idx="564" formatCode="General">
                  <c:v>1047.8642394947281</c:v>
                </c:pt>
                <c:pt idx="565" formatCode="General">
                  <c:v>1046.6441679833154</c:v>
                </c:pt>
                <c:pt idx="566" formatCode="General">
                  <c:v>1045.6063478180058</c:v>
                </c:pt>
                <c:pt idx="567" formatCode="General">
                  <c:v>1043.9863358526447</c:v>
                </c:pt>
                <c:pt idx="568" formatCode="General">
                  <c:v>1043.3028933047581</c:v>
                </c:pt>
                <c:pt idx="569" formatCode="General">
                  <c:v>1042.1233220924794</c:v>
                </c:pt>
                <c:pt idx="570" formatCode="General">
                  <c:v>1041.1310647636958</c:v>
                </c:pt>
                <c:pt idx="571" formatCode="General">
                  <c:v>1039.5262404105099</c:v>
                </c:pt>
                <c:pt idx="572" formatCode="General">
                  <c:v>1038.9642987600253</c:v>
                </c:pt>
                <c:pt idx="573" formatCode="General">
                  <c:v>1037.6429765007776</c:v>
                </c:pt>
                <c:pt idx="574" formatCode="General">
                  <c:v>1036.0179019980246</c:v>
                </c:pt>
                <c:pt idx="575" formatCode="General">
                  <c:v>1034.8231431735708</c:v>
                </c:pt>
                <c:pt idx="576" formatCode="General">
                  <c:v>1034.0283248030655</c:v>
                </c:pt>
                <c:pt idx="577" formatCode="General">
                  <c:v>1033.0512550864569</c:v>
                </c:pt>
                <c:pt idx="578" formatCode="General">
                  <c:v>1032.1197482063742</c:v>
                </c:pt>
                <c:pt idx="579" formatCode="General">
                  <c:v>1030.6364247505905</c:v>
                </c:pt>
                <c:pt idx="580" formatCode="General">
                  <c:v>1029.0569130843633</c:v>
                </c:pt>
                <c:pt idx="581" formatCode="General">
                  <c:v>1027.3559005207342</c:v>
                </c:pt>
                <c:pt idx="582" formatCode="General">
                  <c:v>1026.5863948371875</c:v>
                </c:pt>
                <c:pt idx="583" formatCode="General">
                  <c:v>1025.7257634805894</c:v>
                </c:pt>
                <c:pt idx="584" formatCode="General">
                  <c:v>1024.6828807778884</c:v>
                </c:pt>
                <c:pt idx="585" formatCode="General">
                  <c:v>1023.0578062751355</c:v>
                </c:pt>
                <c:pt idx="586" formatCode="General">
                  <c:v>1022.2022374559291</c:v>
                </c:pt>
                <c:pt idx="587" formatCode="General">
                  <c:v>1021.1188544540939</c:v>
                </c:pt>
                <c:pt idx="588" formatCode="General">
                  <c:v>1019.9139705548564</c:v>
                </c:pt>
                <c:pt idx="589" formatCode="General">
                  <c:v>1018.2483957529694</c:v>
                </c:pt>
                <c:pt idx="590" formatCode="General">
                  <c:v>1017.1447626015671</c:v>
                </c:pt>
                <c:pt idx="591" formatCode="General">
                  <c:v>1016.0765672119072</c:v>
                </c:pt>
                <c:pt idx="592" formatCode="General">
                  <c:v>1014.8109328639688</c:v>
                </c:pt>
                <c:pt idx="593" formatCode="General">
                  <c:v>1012.8719810429271</c:v>
                </c:pt>
                <c:pt idx="594" formatCode="General">
                  <c:v>1012.4720405889788</c:v>
                </c:pt>
                <c:pt idx="595" formatCode="General">
                  <c:v>1011.332969675834</c:v>
                </c:pt>
                <c:pt idx="596" formatCode="General">
                  <c:v>1009.7281453226481</c:v>
                </c:pt>
                <c:pt idx="597" formatCode="General">
                  <c:v>1008.1182584320704</c:v>
                </c:pt>
                <c:pt idx="598" formatCode="General">
                  <c:v>1007.039937967627</c:v>
                </c:pt>
                <c:pt idx="599" formatCode="General">
                  <c:v>1005.3034876422555</c:v>
                </c:pt>
                <c:pt idx="600" formatCode="General">
                  <c:v>1004.3416055378224</c:v>
                </c:pt>
                <c:pt idx="601" formatCode="General">
                  <c:v>1002.5444047637499</c:v>
                </c:pt>
                <c:pt idx="602" formatCode="General">
                  <c:v>1001.3395208645123</c:v>
                </c:pt>
                <c:pt idx="603" formatCode="General">
                  <c:v>1000.7421414522856</c:v>
                </c:pt>
                <c:pt idx="604" formatCode="General">
                  <c:v>999.6891336748007</c:v>
                </c:pt>
                <c:pt idx="605" formatCode="General">
                  <c:v>998.2918733546768</c:v>
                </c:pt>
                <c:pt idx="606" formatCode="General">
                  <c:v>996.86423781020221</c:v>
                </c:pt>
                <c:pt idx="607" formatCode="General">
                  <c:v>995.65935391096491</c:v>
                </c:pt>
                <c:pt idx="608" formatCode="General">
                  <c:v>994.15578030561403</c:v>
                </c:pt>
                <c:pt idx="609" formatCode="General">
                  <c:v>993.07745984117059</c:v>
                </c:pt>
                <c:pt idx="610" formatCode="General">
                  <c:v>991.81182549323216</c:v>
                </c:pt>
                <c:pt idx="611" formatCode="General">
                  <c:v>990.62212920616992</c:v>
                </c:pt>
                <c:pt idx="612" formatCode="General">
                  <c:v>989.39699515736572</c:v>
                </c:pt>
                <c:pt idx="613" formatCode="General">
                  <c:v>987.71623274330341</c:v>
                </c:pt>
                <c:pt idx="614" formatCode="General">
                  <c:v>986.06584555359166</c:v>
                </c:pt>
                <c:pt idx="615" formatCode="General">
                  <c:v>985.25077703351963</c:v>
                </c:pt>
                <c:pt idx="616" formatCode="General">
                  <c:v>983.54976446989031</c:v>
                </c:pt>
                <c:pt idx="617" formatCode="General">
                  <c:v>982.0208781775807</c:v>
                </c:pt>
                <c:pt idx="618" formatCode="General">
                  <c:v>980.82105681573501</c:v>
                </c:pt>
                <c:pt idx="619" formatCode="General">
                  <c:v>979.00866842948722</c:v>
                </c:pt>
                <c:pt idx="620" formatCode="General">
                  <c:v>978.36066364334283</c:v>
                </c:pt>
                <c:pt idx="621" formatCode="General">
                  <c:v>976.83683988842506</c:v>
                </c:pt>
                <c:pt idx="622" formatCode="General">
                  <c:v>975.12570225001241</c:v>
                </c:pt>
                <c:pt idx="623" formatCode="General">
                  <c:v>973.89550566381627</c:v>
                </c:pt>
                <c:pt idx="624" formatCode="General">
                  <c:v>972.5286205680427</c:v>
                </c:pt>
                <c:pt idx="625" formatCode="General">
                  <c:v>971.60723876274346</c:v>
                </c:pt>
                <c:pt idx="626" formatCode="General">
                  <c:v>970.54916844786692</c:v>
                </c:pt>
                <c:pt idx="627" formatCode="General">
                  <c:v>968.31658945810364</c:v>
                </c:pt>
                <c:pt idx="628" formatCode="General">
                  <c:v>967.13701824582506</c:v>
                </c:pt>
                <c:pt idx="629" formatCode="General">
                  <c:v>965.51700628046387</c:v>
                </c:pt>
                <c:pt idx="630" formatCode="General">
                  <c:v>964.40831059166999</c:v>
                </c:pt>
                <c:pt idx="631" formatCode="General">
                  <c:v>962.59592220542208</c:v>
                </c:pt>
                <c:pt idx="632" formatCode="General">
                  <c:v>961.75554099839098</c:v>
                </c:pt>
                <c:pt idx="633" formatCode="General">
                  <c:v>960.33803052869996</c:v>
                </c:pt>
                <c:pt idx="634" formatCode="General">
                  <c:v>958.38895363287486</c:v>
                </c:pt>
                <c:pt idx="635" formatCode="General">
                  <c:v>956.69300360663738</c:v>
                </c:pt>
                <c:pt idx="636" formatCode="General">
                  <c:v>955.7058088152454</c:v>
                </c:pt>
                <c:pt idx="637" formatCode="General">
                  <c:v>954.04023401335849</c:v>
                </c:pt>
                <c:pt idx="638" formatCode="General">
                  <c:v>952.33415891233744</c:v>
                </c:pt>
                <c:pt idx="639" formatCode="General">
                  <c:v>951.41277710703821</c:v>
                </c:pt>
                <c:pt idx="640" formatCode="General">
                  <c:v>950.17751798345046</c:v>
                </c:pt>
                <c:pt idx="641" formatCode="General">
                  <c:v>948.14744048935734</c:v>
                </c:pt>
                <c:pt idx="642" formatCode="General">
                  <c:v>946.36036479006839</c:v>
                </c:pt>
                <c:pt idx="643" formatCode="General">
                  <c:v>944.81122834819166</c:v>
                </c:pt>
                <c:pt idx="644" formatCode="General">
                  <c:v>943.56584414982035</c:v>
                </c:pt>
                <c:pt idx="645" formatCode="General">
                  <c:v>941.72814307661383</c:v>
                </c:pt>
                <c:pt idx="646" formatCode="General">
                  <c:v>940.96369993045892</c:v>
                </c:pt>
                <c:pt idx="647" formatCode="General">
                  <c:v>939.01462303463393</c:v>
                </c:pt>
                <c:pt idx="648" formatCode="General">
                  <c:v>938.04261585541701</c:v>
                </c:pt>
                <c:pt idx="649" formatCode="General">
                  <c:v>936.0530386604579</c:v>
                </c:pt>
                <c:pt idx="650" formatCode="General">
                  <c:v>933.63314578719974</c:v>
                </c:pt>
                <c:pt idx="651" formatCode="General">
                  <c:v>932.64595099580777</c:v>
                </c:pt>
                <c:pt idx="652" formatCode="General">
                  <c:v>930.86393783391043</c:v>
                </c:pt>
                <c:pt idx="653" formatCode="General">
                  <c:v>929.29961377985876</c:v>
                </c:pt>
                <c:pt idx="654" formatCode="General">
                  <c:v>928.19598062845625</c:v>
                </c:pt>
                <c:pt idx="655" formatCode="General">
                  <c:v>926.33296686829101</c:v>
                </c:pt>
                <c:pt idx="656" formatCode="General">
                  <c:v>924.45476549595048</c:v>
                </c:pt>
                <c:pt idx="657" formatCode="General">
                  <c:v>922.32343725402211</c:v>
                </c:pt>
                <c:pt idx="658" formatCode="General">
                  <c:v>921.66024485570244</c:v>
                </c:pt>
                <c:pt idx="659" formatCode="General">
                  <c:v>919.6858552729185</c:v>
                </c:pt>
                <c:pt idx="660" formatCode="General">
                  <c:v>917.70134061535134</c:v>
                </c:pt>
                <c:pt idx="661" formatCode="General">
                  <c:v>915.25613505513411</c:v>
                </c:pt>
                <c:pt idx="662" formatCode="General">
                  <c:v>910.87197767387556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577-46D7-9001-FC7611968F72}"/>
            </c:ext>
          </c:extLst>
        </c:ser>
        <c:ser>
          <c:idx val="4"/>
          <c:order val="4"/>
          <c:tx>
            <c:strRef>
              <c:f>'46NTBT'!$B$2</c:f>
              <c:strCache>
                <c:ptCount val="1"/>
                <c:pt idx="0">
                  <c:v>AWA_5_05_Rz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'46NTBT'!$H$22:$H$698</c:f>
              <c:numCache>
                <c:formatCode>0.000</c:formatCode>
                <c:ptCount val="677"/>
                <c:pt idx="0">
                  <c:v>4.276247159548982E-5</c:v>
                </c:pt>
                <c:pt idx="1">
                  <c:v>4.4578531595489822E-5</c:v>
                </c:pt>
                <c:pt idx="2">
                  <c:v>4.532370359548982E-5</c:v>
                </c:pt>
                <c:pt idx="3">
                  <c:v>4.0876079595489819E-5</c:v>
                </c:pt>
                <c:pt idx="4">
                  <c:v>4.1988635595489826E-5</c:v>
                </c:pt>
                <c:pt idx="5">
                  <c:v>5.8880271595489824E-5</c:v>
                </c:pt>
                <c:pt idx="6">
                  <c:v>7.7512391595489812E-5</c:v>
                </c:pt>
                <c:pt idx="7">
                  <c:v>1.1123847159548981E-4</c:v>
                </c:pt>
                <c:pt idx="8">
                  <c:v>1.3426327159548983E-4</c:v>
                </c:pt>
                <c:pt idx="9">
                  <c:v>1.6144927159548981E-4</c:v>
                </c:pt>
                <c:pt idx="10">
                  <c:v>1.9213487159548979E-4</c:v>
                </c:pt>
                <c:pt idx="11">
                  <c:v>2.169496715954898E-4</c:v>
                </c:pt>
                <c:pt idx="12">
                  <c:v>2.5126727159548981E-4</c:v>
                </c:pt>
                <c:pt idx="13">
                  <c:v>2.782732715954898E-4</c:v>
                </c:pt>
                <c:pt idx="14">
                  <c:v>3.0996447159548979E-4</c:v>
                </c:pt>
                <c:pt idx="15">
                  <c:v>3.3584527159548978E-4</c:v>
                </c:pt>
                <c:pt idx="16">
                  <c:v>3.7018607159548979E-4</c:v>
                </c:pt>
                <c:pt idx="17">
                  <c:v>4.053864715954898E-4</c:v>
                </c:pt>
                <c:pt idx="18">
                  <c:v>4.466464715954898E-4</c:v>
                </c:pt>
                <c:pt idx="19">
                  <c:v>4.7572647159548981E-4</c:v>
                </c:pt>
                <c:pt idx="20">
                  <c:v>5.2419447159548983E-4</c:v>
                </c:pt>
                <c:pt idx="21">
                  <c:v>5.6589447159548982E-4</c:v>
                </c:pt>
                <c:pt idx="22">
                  <c:v>5.9915847159548979E-4</c:v>
                </c:pt>
                <c:pt idx="23">
                  <c:v>6.4439447159548983E-4</c:v>
                </c:pt>
                <c:pt idx="24">
                  <c:v>6.782704715954899E-4</c:v>
                </c:pt>
                <c:pt idx="25">
                  <c:v>7.2483847159548977E-4</c:v>
                </c:pt>
                <c:pt idx="26">
                  <c:v>7.6622247159548976E-4</c:v>
                </c:pt>
                <c:pt idx="27">
                  <c:v>8.1523847159548979E-4</c:v>
                </c:pt>
                <c:pt idx="28">
                  <c:v>8.5737047159548986E-4</c:v>
                </c:pt>
                <c:pt idx="29">
                  <c:v>9.0563047159548981E-4</c:v>
                </c:pt>
                <c:pt idx="30">
                  <c:v>9.4548247159548986E-4</c:v>
                </c:pt>
                <c:pt idx="31">
                  <c:v>1.0004984715954899E-3</c:v>
                </c:pt>
                <c:pt idx="32">
                  <c:v>1.0486024715954899E-3</c:v>
                </c:pt>
                <c:pt idx="33">
                  <c:v>1.0977624715954898E-3</c:v>
                </c:pt>
                <c:pt idx="34">
                  <c:v>1.1424544715954899E-3</c:v>
                </c:pt>
                <c:pt idx="35">
                  <c:v>1.1886224715954897E-3</c:v>
                </c:pt>
                <c:pt idx="36">
                  <c:v>1.2453264715954898E-3</c:v>
                </c:pt>
                <c:pt idx="37">
                  <c:v>1.2954904715954895E-3</c:v>
                </c:pt>
                <c:pt idx="38">
                  <c:v>1.33645047159549E-3</c:v>
                </c:pt>
                <c:pt idx="39">
                  <c:v>1.3866264715954896E-3</c:v>
                </c:pt>
                <c:pt idx="40">
                  <c:v>1.4354784715954899E-3</c:v>
                </c:pt>
                <c:pt idx="41">
                  <c:v>1.4857984715954896E-3</c:v>
                </c:pt>
                <c:pt idx="42">
                  <c:v>1.5283304715954899E-3</c:v>
                </c:pt>
                <c:pt idx="43">
                  <c:v>1.5807784715954898E-3</c:v>
                </c:pt>
                <c:pt idx="44">
                  <c:v>1.63194247159549E-3</c:v>
                </c:pt>
                <c:pt idx="45">
                  <c:v>1.6863864715954897E-3</c:v>
                </c:pt>
                <c:pt idx="46">
                  <c:v>1.7369864715954897E-3</c:v>
                </c:pt>
                <c:pt idx="47">
                  <c:v>1.7892064715954897E-3</c:v>
                </c:pt>
                <c:pt idx="48">
                  <c:v>1.8358624715954896E-3</c:v>
                </c:pt>
                <c:pt idx="49">
                  <c:v>1.8865184715954897E-3</c:v>
                </c:pt>
                <c:pt idx="50">
                  <c:v>1.9363464715954897E-3</c:v>
                </c:pt>
                <c:pt idx="51">
                  <c:v>1.9859424715954897E-3</c:v>
                </c:pt>
                <c:pt idx="52">
                  <c:v>2.0359624715954898E-3</c:v>
                </c:pt>
                <c:pt idx="53">
                  <c:v>2.0791984715954896E-3</c:v>
                </c:pt>
                <c:pt idx="54">
                  <c:v>2.1432144715954897E-3</c:v>
                </c:pt>
                <c:pt idx="55">
                  <c:v>2.1921304715954897E-3</c:v>
                </c:pt>
                <c:pt idx="56">
                  <c:v>2.2452784715954899E-3</c:v>
                </c:pt>
                <c:pt idx="57">
                  <c:v>2.29588247159549E-3</c:v>
                </c:pt>
                <c:pt idx="58">
                  <c:v>2.3515864715954898E-3</c:v>
                </c:pt>
                <c:pt idx="59">
                  <c:v>2.4014424715954898E-3</c:v>
                </c:pt>
                <c:pt idx="60">
                  <c:v>2.45037047159549E-3</c:v>
                </c:pt>
                <c:pt idx="61">
                  <c:v>2.50110647159549E-3</c:v>
                </c:pt>
                <c:pt idx="62">
                  <c:v>2.5590744715954898E-3</c:v>
                </c:pt>
                <c:pt idx="63">
                  <c:v>2.6043224715954897E-3</c:v>
                </c:pt>
                <c:pt idx="64">
                  <c:v>2.6505144715954897E-3</c:v>
                </c:pt>
                <c:pt idx="65">
                  <c:v>2.7062024715954901E-3</c:v>
                </c:pt>
                <c:pt idx="66">
                  <c:v>2.7516864715954898E-3</c:v>
                </c:pt>
                <c:pt idx="67">
                  <c:v>2.8128784715954901E-3</c:v>
                </c:pt>
                <c:pt idx="68">
                  <c:v>2.8455024715954903E-3</c:v>
                </c:pt>
                <c:pt idx="69">
                  <c:v>2.8990984715954898E-3</c:v>
                </c:pt>
                <c:pt idx="70">
                  <c:v>2.9518064715954901E-3</c:v>
                </c:pt>
                <c:pt idx="71">
                  <c:v>2.9989784715954899E-3</c:v>
                </c:pt>
                <c:pt idx="72">
                  <c:v>3.05341047159549E-3</c:v>
                </c:pt>
                <c:pt idx="73">
                  <c:v>3.10254647159549E-3</c:v>
                </c:pt>
                <c:pt idx="74">
                  <c:v>3.1557424715954901E-3</c:v>
                </c:pt>
                <c:pt idx="75">
                  <c:v>3.2061304715954898E-3</c:v>
                </c:pt>
                <c:pt idx="76">
                  <c:v>3.25390247159549E-3</c:v>
                </c:pt>
                <c:pt idx="77">
                  <c:v>3.2998944715954899E-3</c:v>
                </c:pt>
                <c:pt idx="78">
                  <c:v>3.3447824715954898E-3</c:v>
                </c:pt>
                <c:pt idx="79">
                  <c:v>3.4058104715954901E-3</c:v>
                </c:pt>
                <c:pt idx="80">
                  <c:v>3.4440744715954902E-3</c:v>
                </c:pt>
                <c:pt idx="81">
                  <c:v>3.5060944715954901E-3</c:v>
                </c:pt>
                <c:pt idx="82">
                  <c:v>3.5517464715954898E-3</c:v>
                </c:pt>
                <c:pt idx="83">
                  <c:v>3.5988544715954899E-3</c:v>
                </c:pt>
                <c:pt idx="84">
                  <c:v>3.6438784715954898E-3</c:v>
                </c:pt>
                <c:pt idx="85">
                  <c:v>3.6953104715954899E-3</c:v>
                </c:pt>
                <c:pt idx="86">
                  <c:v>3.7489664715954899E-3</c:v>
                </c:pt>
                <c:pt idx="87">
                  <c:v>3.79262647159549E-3</c:v>
                </c:pt>
                <c:pt idx="88">
                  <c:v>3.8427984715954898E-3</c:v>
                </c:pt>
                <c:pt idx="89">
                  <c:v>3.8873824715954901E-3</c:v>
                </c:pt>
                <c:pt idx="90">
                  <c:v>3.9398704715954899E-3</c:v>
                </c:pt>
                <c:pt idx="91">
                  <c:v>3.9975344715954897E-3</c:v>
                </c:pt>
                <c:pt idx="92">
                  <c:v>4.0484024715954896E-3</c:v>
                </c:pt>
                <c:pt idx="93">
                  <c:v>4.0915224715954903E-3</c:v>
                </c:pt>
                <c:pt idx="94">
                  <c:v>4.1376024715954899E-3</c:v>
                </c:pt>
                <c:pt idx="95">
                  <c:v>4.1835224715954904E-3</c:v>
                </c:pt>
                <c:pt idx="96">
                  <c:v>4.22900247159549E-3</c:v>
                </c:pt>
                <c:pt idx="97">
                  <c:v>4.28216247159549E-3</c:v>
                </c:pt>
                <c:pt idx="98">
                  <c:v>4.3388024715954902E-3</c:v>
                </c:pt>
                <c:pt idx="99">
                  <c:v>4.3801224715954903E-3</c:v>
                </c:pt>
                <c:pt idx="100">
                  <c:v>4.4264424715954901E-3</c:v>
                </c:pt>
                <c:pt idx="101">
                  <c:v>4.47772247159549E-3</c:v>
                </c:pt>
                <c:pt idx="102">
                  <c:v>4.5283624715954903E-3</c:v>
                </c:pt>
                <c:pt idx="103">
                  <c:v>4.5838824715954902E-3</c:v>
                </c:pt>
                <c:pt idx="104">
                  <c:v>4.6273624715954895E-3</c:v>
                </c:pt>
                <c:pt idx="105">
                  <c:v>4.6853224715954897E-3</c:v>
                </c:pt>
                <c:pt idx="106">
                  <c:v>4.7430424715954904E-3</c:v>
                </c:pt>
                <c:pt idx="107">
                  <c:v>4.7963624715954903E-3</c:v>
                </c:pt>
                <c:pt idx="108">
                  <c:v>4.85804247159549E-3</c:v>
                </c:pt>
                <c:pt idx="109">
                  <c:v>4.93004247159549E-3</c:v>
                </c:pt>
                <c:pt idx="110">
                  <c:v>5.0018024715954897E-3</c:v>
                </c:pt>
                <c:pt idx="111">
                  <c:v>5.0818424715954906E-3</c:v>
                </c:pt>
                <c:pt idx="112">
                  <c:v>5.1949624715954901E-3</c:v>
                </c:pt>
                <c:pt idx="113">
                  <c:v>5.3130024715954908E-3</c:v>
                </c:pt>
                <c:pt idx="114">
                  <c:v>5.4572024715954905E-3</c:v>
                </c:pt>
                <c:pt idx="115">
                  <c:v>5.5843224715954902E-3</c:v>
                </c:pt>
                <c:pt idx="116">
                  <c:v>5.7610024715954895E-3</c:v>
                </c:pt>
                <c:pt idx="117">
                  <c:v>5.9089224715954906E-3</c:v>
                </c:pt>
                <c:pt idx="118">
                  <c:v>6.0660424715954899E-3</c:v>
                </c:pt>
                <c:pt idx="119">
                  <c:v>6.2110824715954907E-3</c:v>
                </c:pt>
                <c:pt idx="120">
                  <c:v>6.3669224715954898E-3</c:v>
                </c:pt>
                <c:pt idx="121">
                  <c:v>6.5239224715954898E-3</c:v>
                </c:pt>
                <c:pt idx="122">
                  <c:v>6.7004424715954901E-3</c:v>
                </c:pt>
                <c:pt idx="123">
                  <c:v>6.8546824715954901E-3</c:v>
                </c:pt>
                <c:pt idx="124">
                  <c:v>7.0040824715954901E-3</c:v>
                </c:pt>
                <c:pt idx="125">
                  <c:v>7.1632424715954903E-3</c:v>
                </c:pt>
                <c:pt idx="126">
                  <c:v>7.3196824715954902E-3</c:v>
                </c:pt>
                <c:pt idx="127">
                  <c:v>7.49016247159549E-3</c:v>
                </c:pt>
                <c:pt idx="128">
                  <c:v>7.6674824715954907E-3</c:v>
                </c:pt>
                <c:pt idx="129">
                  <c:v>7.8274024715954908E-3</c:v>
                </c:pt>
                <c:pt idx="130">
                  <c:v>7.9887224715954903E-3</c:v>
                </c:pt>
                <c:pt idx="131">
                  <c:v>8.1788424715954905E-3</c:v>
                </c:pt>
                <c:pt idx="132">
                  <c:v>8.3304824715954903E-3</c:v>
                </c:pt>
                <c:pt idx="133">
                  <c:v>8.50024247159549E-3</c:v>
                </c:pt>
                <c:pt idx="134">
                  <c:v>8.6996024715954908E-3</c:v>
                </c:pt>
                <c:pt idx="135">
                  <c:v>8.8748024715954894E-3</c:v>
                </c:pt>
                <c:pt idx="136">
                  <c:v>9.0427224715954897E-3</c:v>
                </c:pt>
                <c:pt idx="137">
                  <c:v>9.2181224715954906E-3</c:v>
                </c:pt>
                <c:pt idx="138">
                  <c:v>9.4094424715954889E-3</c:v>
                </c:pt>
                <c:pt idx="139">
                  <c:v>9.6001624715954907E-3</c:v>
                </c:pt>
                <c:pt idx="140">
                  <c:v>9.7697624715954896E-3</c:v>
                </c:pt>
                <c:pt idx="141">
                  <c:v>9.9508424715954898E-3</c:v>
                </c:pt>
                <c:pt idx="142">
                  <c:v>1.012288247159549E-2</c:v>
                </c:pt>
                <c:pt idx="143">
                  <c:v>1.0320162471595491E-2</c:v>
                </c:pt>
                <c:pt idx="144">
                  <c:v>1.0528162471595491E-2</c:v>
                </c:pt>
                <c:pt idx="145">
                  <c:v>1.0709282471595489E-2</c:v>
                </c:pt>
                <c:pt idx="146">
                  <c:v>1.0885922471595491E-2</c:v>
                </c:pt>
                <c:pt idx="147">
                  <c:v>1.1057762471595489E-2</c:v>
                </c:pt>
                <c:pt idx="148">
                  <c:v>1.124620247159549E-2</c:v>
                </c:pt>
                <c:pt idx="149">
                  <c:v>1.144836247159549E-2</c:v>
                </c:pt>
                <c:pt idx="150">
                  <c:v>1.1649322471595489E-2</c:v>
                </c:pt>
                <c:pt idx="151">
                  <c:v>1.1845922471595488E-2</c:v>
                </c:pt>
                <c:pt idx="152">
                  <c:v>1.2018882471595488E-2</c:v>
                </c:pt>
                <c:pt idx="153">
                  <c:v>1.2191362471595491E-2</c:v>
                </c:pt>
                <c:pt idx="154">
                  <c:v>1.2395762471595491E-2</c:v>
                </c:pt>
                <c:pt idx="155">
                  <c:v>1.2583082471595491E-2</c:v>
                </c:pt>
                <c:pt idx="156">
                  <c:v>1.2789362471595489E-2</c:v>
                </c:pt>
                <c:pt idx="157">
                  <c:v>1.2983002471595491E-2</c:v>
                </c:pt>
                <c:pt idx="158">
                  <c:v>1.3185122471595489E-2</c:v>
                </c:pt>
                <c:pt idx="159">
                  <c:v>1.338708247159549E-2</c:v>
                </c:pt>
                <c:pt idx="160">
                  <c:v>1.359652247159549E-2</c:v>
                </c:pt>
                <c:pt idx="161">
                  <c:v>1.3787002471595491E-2</c:v>
                </c:pt>
                <c:pt idx="162">
                  <c:v>1.3969122471595491E-2</c:v>
                </c:pt>
                <c:pt idx="163">
                  <c:v>1.418448247159549E-2</c:v>
                </c:pt>
                <c:pt idx="164">
                  <c:v>1.4371242471595489E-2</c:v>
                </c:pt>
                <c:pt idx="165">
                  <c:v>1.4557042471595489E-2</c:v>
                </c:pt>
                <c:pt idx="166">
                  <c:v>1.4756642471595489E-2</c:v>
                </c:pt>
                <c:pt idx="167">
                  <c:v>1.4947082471595491E-2</c:v>
                </c:pt>
                <c:pt idx="168">
                  <c:v>1.515712247159549E-2</c:v>
                </c:pt>
                <c:pt idx="169">
                  <c:v>1.5365242471595491E-2</c:v>
                </c:pt>
                <c:pt idx="170">
                  <c:v>1.5560922471595491E-2</c:v>
                </c:pt>
                <c:pt idx="171">
                  <c:v>1.5758122471595491E-2</c:v>
                </c:pt>
                <c:pt idx="172">
                  <c:v>1.594416247159549E-2</c:v>
                </c:pt>
                <c:pt idx="173">
                  <c:v>1.615624247159549E-2</c:v>
                </c:pt>
                <c:pt idx="174">
                  <c:v>1.6354682471595491E-2</c:v>
                </c:pt>
                <c:pt idx="175">
                  <c:v>1.655452247159549E-2</c:v>
                </c:pt>
                <c:pt idx="176">
                  <c:v>1.6741042471595489E-2</c:v>
                </c:pt>
                <c:pt idx="177">
                  <c:v>1.6926042471595491E-2</c:v>
                </c:pt>
                <c:pt idx="178">
                  <c:v>1.7132642471595488E-2</c:v>
                </c:pt>
                <c:pt idx="179">
                  <c:v>1.7348762471595489E-2</c:v>
                </c:pt>
                <c:pt idx="180">
                  <c:v>1.756872247159549E-2</c:v>
                </c:pt>
                <c:pt idx="181">
                  <c:v>1.7743842471595491E-2</c:v>
                </c:pt>
                <c:pt idx="182">
                  <c:v>1.7934082471595489E-2</c:v>
                </c:pt>
                <c:pt idx="183">
                  <c:v>1.811792247159549E-2</c:v>
                </c:pt>
                <c:pt idx="184">
                  <c:v>1.8309442471595491E-2</c:v>
                </c:pt>
                <c:pt idx="185">
                  <c:v>1.8522362471595489E-2</c:v>
                </c:pt>
                <c:pt idx="186">
                  <c:v>1.873184247159549E-2</c:v>
                </c:pt>
                <c:pt idx="187">
                  <c:v>1.8930682471595489E-2</c:v>
                </c:pt>
                <c:pt idx="188">
                  <c:v>1.9135482471595491E-2</c:v>
                </c:pt>
                <c:pt idx="189">
                  <c:v>1.934000247159549E-2</c:v>
                </c:pt>
                <c:pt idx="190">
                  <c:v>1.9535402471595492E-2</c:v>
                </c:pt>
                <c:pt idx="191">
                  <c:v>1.9733562471595488E-2</c:v>
                </c:pt>
                <c:pt idx="192">
                  <c:v>1.9934602471595491E-2</c:v>
                </c:pt>
                <c:pt idx="193">
                  <c:v>2.0129242471595487E-2</c:v>
                </c:pt>
                <c:pt idx="194">
                  <c:v>2.0348722471595488E-2</c:v>
                </c:pt>
                <c:pt idx="195">
                  <c:v>2.0571202471595485E-2</c:v>
                </c:pt>
                <c:pt idx="196">
                  <c:v>2.0776722471595486E-2</c:v>
                </c:pt>
                <c:pt idx="197">
                  <c:v>2.0974802471595489E-2</c:v>
                </c:pt>
                <c:pt idx="198">
                  <c:v>2.1166562471595488E-2</c:v>
                </c:pt>
                <c:pt idx="199">
                  <c:v>2.1366282471595489E-2</c:v>
                </c:pt>
                <c:pt idx="200">
                  <c:v>2.1571482471595488E-2</c:v>
                </c:pt>
                <c:pt idx="201">
                  <c:v>2.1768762471595489E-2</c:v>
                </c:pt>
                <c:pt idx="202">
                  <c:v>2.1958162471595485E-2</c:v>
                </c:pt>
                <c:pt idx="203">
                  <c:v>2.2182042471595487E-2</c:v>
                </c:pt>
                <c:pt idx="204">
                  <c:v>2.2401842471595487E-2</c:v>
                </c:pt>
                <c:pt idx="205">
                  <c:v>2.2593162471595488E-2</c:v>
                </c:pt>
                <c:pt idx="206">
                  <c:v>2.2797002471595489E-2</c:v>
                </c:pt>
                <c:pt idx="207">
                  <c:v>2.298080247159549E-2</c:v>
                </c:pt>
                <c:pt idx="208">
                  <c:v>2.3198602471595487E-2</c:v>
                </c:pt>
                <c:pt idx="209">
                  <c:v>2.3400602471595488E-2</c:v>
                </c:pt>
                <c:pt idx="210">
                  <c:v>2.3606602471595486E-2</c:v>
                </c:pt>
                <c:pt idx="211">
                  <c:v>2.3804082471595489E-2</c:v>
                </c:pt>
                <c:pt idx="212">
                  <c:v>2.4006762471595486E-2</c:v>
                </c:pt>
                <c:pt idx="213">
                  <c:v>2.4226442471595489E-2</c:v>
                </c:pt>
                <c:pt idx="214">
                  <c:v>2.4417082471595485E-2</c:v>
                </c:pt>
                <c:pt idx="215">
                  <c:v>2.4632002471595488E-2</c:v>
                </c:pt>
                <c:pt idx="216">
                  <c:v>2.4827642471595489E-2</c:v>
                </c:pt>
                <c:pt idx="217">
                  <c:v>2.5039442471595487E-2</c:v>
                </c:pt>
                <c:pt idx="218">
                  <c:v>2.5241282471595489E-2</c:v>
                </c:pt>
                <c:pt idx="219">
                  <c:v>2.542808247159549E-2</c:v>
                </c:pt>
                <c:pt idx="220">
                  <c:v>2.5640722471595486E-2</c:v>
                </c:pt>
                <c:pt idx="221">
                  <c:v>2.584216247159549E-2</c:v>
                </c:pt>
                <c:pt idx="222">
                  <c:v>2.6057362471595485E-2</c:v>
                </c:pt>
                <c:pt idx="223">
                  <c:v>2.6247042471595487E-2</c:v>
                </c:pt>
                <c:pt idx="224">
                  <c:v>2.6462242471595489E-2</c:v>
                </c:pt>
                <c:pt idx="225">
                  <c:v>2.6666122471595485E-2</c:v>
                </c:pt>
                <c:pt idx="226">
                  <c:v>2.6862282471595486E-2</c:v>
                </c:pt>
                <c:pt idx="227">
                  <c:v>2.7061642471595485E-2</c:v>
                </c:pt>
                <c:pt idx="228">
                  <c:v>2.7250482471595491E-2</c:v>
                </c:pt>
                <c:pt idx="229">
                  <c:v>2.7444882471595489E-2</c:v>
                </c:pt>
                <c:pt idx="230">
                  <c:v>2.7654602471595489E-2</c:v>
                </c:pt>
                <c:pt idx="231">
                  <c:v>2.7885122471595487E-2</c:v>
                </c:pt>
                <c:pt idx="232">
                  <c:v>2.8099802471595488E-2</c:v>
                </c:pt>
                <c:pt idx="233">
                  <c:v>2.830232247159549E-2</c:v>
                </c:pt>
                <c:pt idx="234">
                  <c:v>2.8516802471595489E-2</c:v>
                </c:pt>
                <c:pt idx="235">
                  <c:v>2.8720122471595486E-2</c:v>
                </c:pt>
                <c:pt idx="236">
                  <c:v>2.8917802471595488E-2</c:v>
                </c:pt>
                <c:pt idx="237">
                  <c:v>2.9115082471595489E-2</c:v>
                </c:pt>
                <c:pt idx="238">
                  <c:v>2.9332482471595488E-2</c:v>
                </c:pt>
                <c:pt idx="239">
                  <c:v>2.953088247159549E-2</c:v>
                </c:pt>
                <c:pt idx="240">
                  <c:v>2.9731962471595486E-2</c:v>
                </c:pt>
                <c:pt idx="241">
                  <c:v>2.992756247159549E-2</c:v>
                </c:pt>
                <c:pt idx="242">
                  <c:v>3.0105722471595486E-2</c:v>
                </c:pt>
                <c:pt idx="243">
                  <c:v>3.0326722471595485E-2</c:v>
                </c:pt>
                <c:pt idx="244">
                  <c:v>3.0531762471595489E-2</c:v>
                </c:pt>
                <c:pt idx="245">
                  <c:v>3.0733322471595485E-2</c:v>
                </c:pt>
                <c:pt idx="246">
                  <c:v>3.0941322471595489E-2</c:v>
                </c:pt>
                <c:pt idx="247">
                  <c:v>3.1152722471595489E-2</c:v>
                </c:pt>
                <c:pt idx="248">
                  <c:v>3.1357082471595493E-2</c:v>
                </c:pt>
                <c:pt idx="249">
                  <c:v>3.1559042471595487E-2</c:v>
                </c:pt>
                <c:pt idx="250">
                  <c:v>3.1757122471595484E-2</c:v>
                </c:pt>
                <c:pt idx="251">
                  <c:v>3.1985882471595485E-2</c:v>
                </c:pt>
                <c:pt idx="252">
                  <c:v>3.2186722471595486E-2</c:v>
                </c:pt>
                <c:pt idx="253">
                  <c:v>3.2410202471595484E-2</c:v>
                </c:pt>
                <c:pt idx="254">
                  <c:v>3.2631522471595488E-2</c:v>
                </c:pt>
                <c:pt idx="255">
                  <c:v>3.2822722471595484E-2</c:v>
                </c:pt>
                <c:pt idx="256">
                  <c:v>3.3012162471595489E-2</c:v>
                </c:pt>
                <c:pt idx="257">
                  <c:v>3.3214882471595486E-2</c:v>
                </c:pt>
                <c:pt idx="258">
                  <c:v>3.3446322471595485E-2</c:v>
                </c:pt>
                <c:pt idx="259">
                  <c:v>3.365468247159549E-2</c:v>
                </c:pt>
                <c:pt idx="260">
                  <c:v>3.3842562471595491E-2</c:v>
                </c:pt>
                <c:pt idx="261">
                  <c:v>3.4041882471595487E-2</c:v>
                </c:pt>
                <c:pt idx="262">
                  <c:v>3.4226842471595485E-2</c:v>
                </c:pt>
                <c:pt idx="263">
                  <c:v>3.4458882471595488E-2</c:v>
                </c:pt>
                <c:pt idx="264">
                  <c:v>3.4686282471595484E-2</c:v>
                </c:pt>
                <c:pt idx="265">
                  <c:v>3.4888562471595483E-2</c:v>
                </c:pt>
                <c:pt idx="266">
                  <c:v>3.5085562471595486E-2</c:v>
                </c:pt>
                <c:pt idx="267">
                  <c:v>3.5293002471595489E-2</c:v>
                </c:pt>
                <c:pt idx="268">
                  <c:v>3.5518722471595487E-2</c:v>
                </c:pt>
                <c:pt idx="269">
                  <c:v>3.5721962471595488E-2</c:v>
                </c:pt>
                <c:pt idx="270">
                  <c:v>3.592132247159549E-2</c:v>
                </c:pt>
                <c:pt idx="271">
                  <c:v>3.613048247159549E-2</c:v>
                </c:pt>
                <c:pt idx="272">
                  <c:v>3.6327642471595485E-2</c:v>
                </c:pt>
                <c:pt idx="273">
                  <c:v>3.6519762471595489E-2</c:v>
                </c:pt>
                <c:pt idx="274">
                  <c:v>3.6757762471595484E-2</c:v>
                </c:pt>
                <c:pt idx="275">
                  <c:v>3.6956842471595489E-2</c:v>
                </c:pt>
                <c:pt idx="276">
                  <c:v>3.7155562471595488E-2</c:v>
                </c:pt>
                <c:pt idx="277">
                  <c:v>3.7374442471595486E-2</c:v>
                </c:pt>
                <c:pt idx="278">
                  <c:v>3.7568482471595485E-2</c:v>
                </c:pt>
                <c:pt idx="279">
                  <c:v>3.7773922471595486E-2</c:v>
                </c:pt>
                <c:pt idx="280">
                  <c:v>3.7972922471595491E-2</c:v>
                </c:pt>
                <c:pt idx="281">
                  <c:v>3.817988247159549E-2</c:v>
                </c:pt>
                <c:pt idx="282">
                  <c:v>3.8394242471595487E-2</c:v>
                </c:pt>
                <c:pt idx="283">
                  <c:v>3.8600722471595489E-2</c:v>
                </c:pt>
                <c:pt idx="284">
                  <c:v>3.882724247159549E-2</c:v>
                </c:pt>
                <c:pt idx="285">
                  <c:v>3.9042442471595488E-2</c:v>
                </c:pt>
                <c:pt idx="286">
                  <c:v>3.9243002471595491E-2</c:v>
                </c:pt>
                <c:pt idx="287">
                  <c:v>3.9460082471595485E-2</c:v>
                </c:pt>
                <c:pt idx="288">
                  <c:v>3.9664242471595487E-2</c:v>
                </c:pt>
                <c:pt idx="289">
                  <c:v>3.9871962471595489E-2</c:v>
                </c:pt>
                <c:pt idx="290">
                  <c:v>4.0087162471595487E-2</c:v>
                </c:pt>
                <c:pt idx="291">
                  <c:v>4.0301162471595486E-2</c:v>
                </c:pt>
                <c:pt idx="292">
                  <c:v>4.048756247159549E-2</c:v>
                </c:pt>
                <c:pt idx="293">
                  <c:v>4.0716762471595488E-2</c:v>
                </c:pt>
                <c:pt idx="294">
                  <c:v>4.0929162471595483E-2</c:v>
                </c:pt>
                <c:pt idx="295">
                  <c:v>4.1125962471595487E-2</c:v>
                </c:pt>
                <c:pt idx="296">
                  <c:v>4.134036247159549E-2</c:v>
                </c:pt>
                <c:pt idx="297">
                  <c:v>4.1547562471595488E-2</c:v>
                </c:pt>
                <c:pt idx="298">
                  <c:v>4.1759162471595487E-2</c:v>
                </c:pt>
                <c:pt idx="299">
                  <c:v>4.1954762471595491E-2</c:v>
                </c:pt>
                <c:pt idx="300">
                  <c:v>4.2177162471595489E-2</c:v>
                </c:pt>
                <c:pt idx="301">
                  <c:v>4.2413562471595487E-2</c:v>
                </c:pt>
                <c:pt idx="302">
                  <c:v>4.2593562471595493E-2</c:v>
                </c:pt>
                <c:pt idx="303">
                  <c:v>4.2817562471595488E-2</c:v>
                </c:pt>
                <c:pt idx="304">
                  <c:v>4.3038362471595482E-2</c:v>
                </c:pt>
                <c:pt idx="305">
                  <c:v>4.3240362471595482E-2</c:v>
                </c:pt>
                <c:pt idx="306">
                  <c:v>4.3476362471595482E-2</c:v>
                </c:pt>
                <c:pt idx="307">
                  <c:v>4.3685962471595487E-2</c:v>
                </c:pt>
                <c:pt idx="308">
                  <c:v>4.3895162471595486E-2</c:v>
                </c:pt>
                <c:pt idx="309">
                  <c:v>4.4099562471595494E-2</c:v>
                </c:pt>
                <c:pt idx="310">
                  <c:v>4.4308362471595489E-2</c:v>
                </c:pt>
                <c:pt idx="311">
                  <c:v>4.4525162471595492E-2</c:v>
                </c:pt>
                <c:pt idx="312">
                  <c:v>4.4755962471595495E-2</c:v>
                </c:pt>
                <c:pt idx="313">
                  <c:v>4.4979562471595493E-2</c:v>
                </c:pt>
                <c:pt idx="314">
                  <c:v>4.5191962471595487E-2</c:v>
                </c:pt>
                <c:pt idx="315">
                  <c:v>4.5404362471595489E-2</c:v>
                </c:pt>
                <c:pt idx="316">
                  <c:v>4.5614762471595488E-2</c:v>
                </c:pt>
                <c:pt idx="317">
                  <c:v>4.5802362471595491E-2</c:v>
                </c:pt>
                <c:pt idx="318">
                  <c:v>4.6031962471595488E-2</c:v>
                </c:pt>
                <c:pt idx="319">
                  <c:v>4.623716247159549E-2</c:v>
                </c:pt>
                <c:pt idx="320">
                  <c:v>4.6446762471595487E-2</c:v>
                </c:pt>
                <c:pt idx="321">
                  <c:v>4.6677162471595486E-2</c:v>
                </c:pt>
                <c:pt idx="322">
                  <c:v>4.6897162471595484E-2</c:v>
                </c:pt>
                <c:pt idx="323">
                  <c:v>4.7095562471595492E-2</c:v>
                </c:pt>
                <c:pt idx="324">
                  <c:v>4.7312362471595489E-2</c:v>
                </c:pt>
                <c:pt idx="325">
                  <c:v>4.7539162471595488E-2</c:v>
                </c:pt>
                <c:pt idx="326">
                  <c:v>4.7751162471595485E-2</c:v>
                </c:pt>
                <c:pt idx="327">
                  <c:v>4.7976362471595486E-2</c:v>
                </c:pt>
                <c:pt idx="328">
                  <c:v>4.8207962471595485E-2</c:v>
                </c:pt>
                <c:pt idx="329">
                  <c:v>4.8408362471595495E-2</c:v>
                </c:pt>
                <c:pt idx="330">
                  <c:v>4.8633162471595492E-2</c:v>
                </c:pt>
                <c:pt idx="331">
                  <c:v>4.8849562471595484E-2</c:v>
                </c:pt>
                <c:pt idx="332">
                  <c:v>4.9081562471595487E-2</c:v>
                </c:pt>
                <c:pt idx="333">
                  <c:v>4.9293162471595486E-2</c:v>
                </c:pt>
                <c:pt idx="334">
                  <c:v>4.9511962471595491E-2</c:v>
                </c:pt>
                <c:pt idx="335">
                  <c:v>4.9720362471595489E-2</c:v>
                </c:pt>
                <c:pt idx="336">
                  <c:v>4.9936762471595487E-2</c:v>
                </c:pt>
                <c:pt idx="337">
                  <c:v>5.0161962471595489E-2</c:v>
                </c:pt>
                <c:pt idx="338">
                  <c:v>5.0381962471595487E-2</c:v>
                </c:pt>
                <c:pt idx="339">
                  <c:v>5.0604762471595482E-2</c:v>
                </c:pt>
                <c:pt idx="340">
                  <c:v>5.0833562471595491E-2</c:v>
                </c:pt>
                <c:pt idx="341">
                  <c:v>5.1029562471595485E-2</c:v>
                </c:pt>
                <c:pt idx="342">
                  <c:v>5.1235162471595486E-2</c:v>
                </c:pt>
                <c:pt idx="343">
                  <c:v>5.145996247159549E-2</c:v>
                </c:pt>
                <c:pt idx="344">
                  <c:v>5.1698762471595494E-2</c:v>
                </c:pt>
                <c:pt idx="345">
                  <c:v>5.1912762471595493E-2</c:v>
                </c:pt>
                <c:pt idx="346">
                  <c:v>5.2123962471595488E-2</c:v>
                </c:pt>
                <c:pt idx="347">
                  <c:v>5.2345562471595483E-2</c:v>
                </c:pt>
                <c:pt idx="348">
                  <c:v>5.2573962471595487E-2</c:v>
                </c:pt>
                <c:pt idx="349">
                  <c:v>5.2765162471595489E-2</c:v>
                </c:pt>
                <c:pt idx="350">
                  <c:v>5.2994762471595493E-2</c:v>
                </c:pt>
                <c:pt idx="351">
                  <c:v>5.3244362471595481E-2</c:v>
                </c:pt>
                <c:pt idx="352">
                  <c:v>5.345436247159549E-2</c:v>
                </c:pt>
                <c:pt idx="353">
                  <c:v>5.3691162471595485E-2</c:v>
                </c:pt>
                <c:pt idx="354">
                  <c:v>5.3897562471595488E-2</c:v>
                </c:pt>
                <c:pt idx="355">
                  <c:v>5.4112762471595487E-2</c:v>
                </c:pt>
                <c:pt idx="356">
                  <c:v>5.4329962471595487E-2</c:v>
                </c:pt>
                <c:pt idx="357">
                  <c:v>5.4562362471595488E-2</c:v>
                </c:pt>
                <c:pt idx="358">
                  <c:v>5.4791962471595484E-2</c:v>
                </c:pt>
                <c:pt idx="359">
                  <c:v>5.5025962471595483E-2</c:v>
                </c:pt>
                <c:pt idx="360">
                  <c:v>5.5245562471595483E-2</c:v>
                </c:pt>
                <c:pt idx="361">
                  <c:v>5.5468362471595485E-2</c:v>
                </c:pt>
                <c:pt idx="362">
                  <c:v>5.5679962471595484E-2</c:v>
                </c:pt>
                <c:pt idx="363">
                  <c:v>5.5930362471595482E-2</c:v>
                </c:pt>
                <c:pt idx="364">
                  <c:v>5.6149962471595483E-2</c:v>
                </c:pt>
                <c:pt idx="365">
                  <c:v>5.6381562471595495E-2</c:v>
                </c:pt>
                <c:pt idx="366">
                  <c:v>5.6598762471595482E-2</c:v>
                </c:pt>
                <c:pt idx="367">
                  <c:v>5.6818762471595487E-2</c:v>
                </c:pt>
                <c:pt idx="368">
                  <c:v>5.7042762471595489E-2</c:v>
                </c:pt>
                <c:pt idx="369">
                  <c:v>5.7267562471595486E-2</c:v>
                </c:pt>
                <c:pt idx="370">
                  <c:v>5.7514762471595489E-2</c:v>
                </c:pt>
                <c:pt idx="371">
                  <c:v>5.7730762471595483E-2</c:v>
                </c:pt>
                <c:pt idx="372">
                  <c:v>5.7976762471595486E-2</c:v>
                </c:pt>
                <c:pt idx="373">
                  <c:v>5.8215162471595486E-2</c:v>
                </c:pt>
                <c:pt idx="374">
                  <c:v>5.8443962471595487E-2</c:v>
                </c:pt>
                <c:pt idx="375">
                  <c:v>5.8656362471595488E-2</c:v>
                </c:pt>
                <c:pt idx="376">
                  <c:v>5.8879162471595484E-2</c:v>
                </c:pt>
                <c:pt idx="377">
                  <c:v>5.9121962471595485E-2</c:v>
                </c:pt>
                <c:pt idx="378">
                  <c:v>5.9354762471595483E-2</c:v>
                </c:pt>
                <c:pt idx="379">
                  <c:v>5.9603962471595488E-2</c:v>
                </c:pt>
                <c:pt idx="380">
                  <c:v>5.9865162471595484E-2</c:v>
                </c:pt>
                <c:pt idx="381">
                  <c:v>6.0084362471595487E-2</c:v>
                </c:pt>
                <c:pt idx="382">
                  <c:v>6.0299962471595484E-2</c:v>
                </c:pt>
                <c:pt idx="383">
                  <c:v>6.0529162471595482E-2</c:v>
                </c:pt>
                <c:pt idx="384">
                  <c:v>6.0754362471595484E-2</c:v>
                </c:pt>
                <c:pt idx="385">
                  <c:v>6.101516247159549E-2</c:v>
                </c:pt>
                <c:pt idx="386">
                  <c:v>6.1241962471595482E-2</c:v>
                </c:pt>
                <c:pt idx="387">
                  <c:v>6.1479962471595491E-2</c:v>
                </c:pt>
                <c:pt idx="388">
                  <c:v>6.1701162471595489E-2</c:v>
                </c:pt>
                <c:pt idx="389">
                  <c:v>6.1933162471595492E-2</c:v>
                </c:pt>
                <c:pt idx="390">
                  <c:v>6.2169562471595483E-2</c:v>
                </c:pt>
                <c:pt idx="391">
                  <c:v>6.2387562471595485E-2</c:v>
                </c:pt>
                <c:pt idx="392">
                  <c:v>6.2615162471595487E-2</c:v>
                </c:pt>
                <c:pt idx="393">
                  <c:v>6.2841162471595491E-2</c:v>
                </c:pt>
                <c:pt idx="394">
                  <c:v>6.3090762471595493E-2</c:v>
                </c:pt>
                <c:pt idx="395">
                  <c:v>6.333436247159549E-2</c:v>
                </c:pt>
                <c:pt idx="396">
                  <c:v>6.3577162471595491E-2</c:v>
                </c:pt>
                <c:pt idx="397">
                  <c:v>6.3810362471595494E-2</c:v>
                </c:pt>
                <c:pt idx="398">
                  <c:v>6.4027162471595483E-2</c:v>
                </c:pt>
                <c:pt idx="399">
                  <c:v>6.4263962471595479E-2</c:v>
                </c:pt>
                <c:pt idx="400">
                  <c:v>6.4499562471595495E-2</c:v>
                </c:pt>
                <c:pt idx="401">
                  <c:v>6.4737162471595486E-2</c:v>
                </c:pt>
                <c:pt idx="402">
                  <c:v>6.4965562471595489E-2</c:v>
                </c:pt>
                <c:pt idx="403">
                  <c:v>6.5229162471595492E-2</c:v>
                </c:pt>
                <c:pt idx="404">
                  <c:v>6.5488762471595491E-2</c:v>
                </c:pt>
                <c:pt idx="405">
                  <c:v>6.5739962471595484E-2</c:v>
                </c:pt>
                <c:pt idx="406">
                  <c:v>6.5968362471595487E-2</c:v>
                </c:pt>
                <c:pt idx="407">
                  <c:v>6.6202762471595483E-2</c:v>
                </c:pt>
                <c:pt idx="408">
                  <c:v>6.6430362471595492E-2</c:v>
                </c:pt>
                <c:pt idx="409">
                  <c:v>6.6671162471595491E-2</c:v>
                </c:pt>
                <c:pt idx="410">
                  <c:v>6.6898362471595488E-2</c:v>
                </c:pt>
                <c:pt idx="411">
                  <c:v>6.715436247159548E-2</c:v>
                </c:pt>
                <c:pt idx="412">
                  <c:v>6.738396247159549E-2</c:v>
                </c:pt>
                <c:pt idx="413">
                  <c:v>6.7619162471595495E-2</c:v>
                </c:pt>
                <c:pt idx="414">
                  <c:v>6.786316247159549E-2</c:v>
                </c:pt>
                <c:pt idx="415">
                  <c:v>6.8131562471595492E-2</c:v>
                </c:pt>
                <c:pt idx="416">
                  <c:v>6.8352762471595496E-2</c:v>
                </c:pt>
                <c:pt idx="417">
                  <c:v>6.8591162471595496E-2</c:v>
                </c:pt>
                <c:pt idx="418">
                  <c:v>6.8828762471595487E-2</c:v>
                </c:pt>
                <c:pt idx="419">
                  <c:v>6.9080362471595491E-2</c:v>
                </c:pt>
                <c:pt idx="420">
                  <c:v>6.9337162471595479E-2</c:v>
                </c:pt>
                <c:pt idx="421">
                  <c:v>6.9568362471595493E-2</c:v>
                </c:pt>
                <c:pt idx="422">
                  <c:v>6.9837162471595493E-2</c:v>
                </c:pt>
                <c:pt idx="423">
                  <c:v>7.0098362471595482E-2</c:v>
                </c:pt>
                <c:pt idx="424">
                  <c:v>7.0338362471595486E-2</c:v>
                </c:pt>
                <c:pt idx="425">
                  <c:v>7.0592762471595488E-2</c:v>
                </c:pt>
                <c:pt idx="426">
                  <c:v>7.0830362471595493E-2</c:v>
                </c:pt>
                <c:pt idx="427">
                  <c:v>7.1076362471595489E-2</c:v>
                </c:pt>
                <c:pt idx="428">
                  <c:v>7.1326762471595487E-2</c:v>
                </c:pt>
                <c:pt idx="429">
                  <c:v>7.1583962471595486E-2</c:v>
                </c:pt>
                <c:pt idx="430">
                  <c:v>7.1815162471595487E-2</c:v>
                </c:pt>
                <c:pt idx="431">
                  <c:v>7.2077962471595494E-2</c:v>
                </c:pt>
                <c:pt idx="432" formatCode="General">
                  <c:v>7.2335562471595491E-2</c:v>
                </c:pt>
                <c:pt idx="433" formatCode="General">
                  <c:v>7.2584362471595484E-2</c:v>
                </c:pt>
                <c:pt idx="434" formatCode="General">
                  <c:v>7.2822762471595484E-2</c:v>
                </c:pt>
                <c:pt idx="435" formatCode="General">
                  <c:v>7.3076762471595488E-2</c:v>
                </c:pt>
                <c:pt idx="436" formatCode="General">
                  <c:v>7.335156247159548E-2</c:v>
                </c:pt>
                <c:pt idx="437" formatCode="General">
                  <c:v>7.3603162471595485E-2</c:v>
                </c:pt>
                <c:pt idx="438" formatCode="General">
                  <c:v>7.3841962471595496E-2</c:v>
                </c:pt>
                <c:pt idx="439" formatCode="General">
                  <c:v>7.4096362471595484E-2</c:v>
                </c:pt>
                <c:pt idx="440" formatCode="General">
                  <c:v>7.4342362471595494E-2</c:v>
                </c:pt>
                <c:pt idx="441" formatCode="General">
                  <c:v>7.4621562471595487E-2</c:v>
                </c:pt>
                <c:pt idx="442" formatCode="General">
                  <c:v>7.485476247159549E-2</c:v>
                </c:pt>
                <c:pt idx="443" formatCode="General">
                  <c:v>7.5097962471595489E-2</c:v>
                </c:pt>
                <c:pt idx="444" formatCode="General">
                  <c:v>7.5387162471595492E-2</c:v>
                </c:pt>
                <c:pt idx="445" formatCode="General">
                  <c:v>7.5627562471595494E-2</c:v>
                </c:pt>
                <c:pt idx="446" formatCode="General">
                  <c:v>7.5895162471595487E-2</c:v>
                </c:pt>
                <c:pt idx="447" formatCode="General">
                  <c:v>7.6137962471595488E-2</c:v>
                </c:pt>
                <c:pt idx="448" formatCode="General">
                  <c:v>7.6386762471595496E-2</c:v>
                </c:pt>
                <c:pt idx="449" formatCode="General">
                  <c:v>7.664476247159549E-2</c:v>
                </c:pt>
                <c:pt idx="450" formatCode="General">
                  <c:v>7.6881562471595485E-2</c:v>
                </c:pt>
                <c:pt idx="451" formatCode="General">
                  <c:v>7.7156762471595489E-2</c:v>
                </c:pt>
                <c:pt idx="452" formatCode="General">
                  <c:v>7.7403562471595494E-2</c:v>
                </c:pt>
                <c:pt idx="453" formatCode="General">
                  <c:v>7.769396247159549E-2</c:v>
                </c:pt>
                <c:pt idx="454" formatCode="General">
                  <c:v>7.796916247159548E-2</c:v>
                </c:pt>
                <c:pt idx="455" formatCode="General">
                  <c:v>7.8229562471595487E-2</c:v>
                </c:pt>
                <c:pt idx="456" formatCode="General">
                  <c:v>7.847916247159549E-2</c:v>
                </c:pt>
                <c:pt idx="457" formatCode="General">
                  <c:v>7.8733162471595494E-2</c:v>
                </c:pt>
                <c:pt idx="458" formatCode="General">
                  <c:v>7.897156247159548E-2</c:v>
                </c:pt>
                <c:pt idx="459" formatCode="General">
                  <c:v>7.9252762471595489E-2</c:v>
                </c:pt>
                <c:pt idx="460" formatCode="General">
                  <c:v>7.9518362471595494E-2</c:v>
                </c:pt>
                <c:pt idx="461" formatCode="General">
                  <c:v>7.9762762471595486E-2</c:v>
                </c:pt>
                <c:pt idx="462" formatCode="General">
                  <c:v>8.0003162471595501E-2</c:v>
                </c:pt>
                <c:pt idx="463" formatCode="General">
                  <c:v>8.0263562471595495E-2</c:v>
                </c:pt>
                <c:pt idx="464" formatCode="General">
                  <c:v>8.0515162471595486E-2</c:v>
                </c:pt>
                <c:pt idx="465" formatCode="General">
                  <c:v>8.0779562471595484E-2</c:v>
                </c:pt>
                <c:pt idx="466" formatCode="General">
                  <c:v>8.1042362471595478E-2</c:v>
                </c:pt>
                <c:pt idx="467" formatCode="General">
                  <c:v>8.1299962471595488E-2</c:v>
                </c:pt>
                <c:pt idx="468" formatCode="General">
                  <c:v>8.1575562471595489E-2</c:v>
                </c:pt>
                <c:pt idx="469" formatCode="General">
                  <c:v>8.1859562471595482E-2</c:v>
                </c:pt>
                <c:pt idx="470" formatCode="General">
                  <c:v>8.2113562471595486E-2</c:v>
                </c:pt>
                <c:pt idx="471" formatCode="General">
                  <c:v>8.2395162471595479E-2</c:v>
                </c:pt>
                <c:pt idx="472" formatCode="General">
                  <c:v>8.2662362471595488E-2</c:v>
                </c:pt>
                <c:pt idx="473" formatCode="General">
                  <c:v>8.2891962471595484E-2</c:v>
                </c:pt>
                <c:pt idx="474" formatCode="General">
                  <c:v>8.3168362471595481E-2</c:v>
                </c:pt>
                <c:pt idx="475" formatCode="General">
                  <c:v>8.343076247159549E-2</c:v>
                </c:pt>
                <c:pt idx="476" formatCode="General">
                  <c:v>8.3669962471595485E-2</c:v>
                </c:pt>
                <c:pt idx="477" formatCode="General">
                  <c:v>8.3919562471595488E-2</c:v>
                </c:pt>
                <c:pt idx="478" formatCode="General">
                  <c:v>8.4185962471595488E-2</c:v>
                </c:pt>
                <c:pt idx="479" formatCode="General">
                  <c:v>8.4441162471595485E-2</c:v>
                </c:pt>
                <c:pt idx="480" formatCode="General">
                  <c:v>8.4721162471595501E-2</c:v>
                </c:pt>
                <c:pt idx="481" formatCode="General">
                  <c:v>8.497476247159548E-2</c:v>
                </c:pt>
                <c:pt idx="482" formatCode="General">
                  <c:v>8.5225962471595473E-2</c:v>
                </c:pt>
                <c:pt idx="483" formatCode="General">
                  <c:v>8.5470362471595479E-2</c:v>
                </c:pt>
                <c:pt idx="484" formatCode="General">
                  <c:v>8.5707162471595488E-2</c:v>
                </c:pt>
                <c:pt idx="485" formatCode="General">
                  <c:v>8.5971562471595486E-2</c:v>
                </c:pt>
                <c:pt idx="486" formatCode="General">
                  <c:v>8.6249962471595498E-2</c:v>
                </c:pt>
                <c:pt idx="487" formatCode="General">
                  <c:v>8.6490362471595486E-2</c:v>
                </c:pt>
                <c:pt idx="488" formatCode="General">
                  <c:v>8.6743962471595493E-2</c:v>
                </c:pt>
                <c:pt idx="489" formatCode="General">
                  <c:v>8.698916247159548E-2</c:v>
                </c:pt>
                <c:pt idx="490" formatCode="General">
                  <c:v>8.7286762471595475E-2</c:v>
                </c:pt>
                <c:pt idx="491" formatCode="General">
                  <c:v>8.7525562471595486E-2</c:v>
                </c:pt>
                <c:pt idx="492" formatCode="General">
                  <c:v>8.779836247159549E-2</c:v>
                </c:pt>
                <c:pt idx="493" formatCode="General">
                  <c:v>8.8082362471595482E-2</c:v>
                </c:pt>
                <c:pt idx="494" formatCode="General">
                  <c:v>8.8337162471595482E-2</c:v>
                </c:pt>
                <c:pt idx="495" formatCode="General">
                  <c:v>8.8608762471595492E-2</c:v>
                </c:pt>
                <c:pt idx="496" formatCode="General">
                  <c:v>8.8874362471595483E-2</c:v>
                </c:pt>
                <c:pt idx="497" formatCode="General">
                  <c:v>8.9133962471595482E-2</c:v>
                </c:pt>
                <c:pt idx="498" formatCode="General">
                  <c:v>8.9392762471595499E-2</c:v>
                </c:pt>
                <c:pt idx="499" formatCode="General">
                  <c:v>8.9674362471595492E-2</c:v>
                </c:pt>
                <c:pt idx="500" formatCode="General">
                  <c:v>8.9932362471595487E-2</c:v>
                </c:pt>
                <c:pt idx="501" formatCode="General">
                  <c:v>9.0179162471595492E-2</c:v>
                </c:pt>
                <c:pt idx="502" formatCode="General">
                  <c:v>9.0431962471595476E-2</c:v>
                </c:pt>
                <c:pt idx="503" formatCode="General">
                  <c:v>9.0688762471595491E-2</c:v>
                </c:pt>
                <c:pt idx="504" formatCode="General">
                  <c:v>9.0954362471595496E-2</c:v>
                </c:pt>
                <c:pt idx="505" formatCode="General">
                  <c:v>9.1185162471595499E-2</c:v>
                </c:pt>
                <c:pt idx="506" formatCode="General">
                  <c:v>9.146716247159549E-2</c:v>
                </c:pt>
                <c:pt idx="507" formatCode="General">
                  <c:v>9.1693562471595491E-2</c:v>
                </c:pt>
                <c:pt idx="508" formatCode="General">
                  <c:v>9.1980362471595481E-2</c:v>
                </c:pt>
                <c:pt idx="509" formatCode="General">
                  <c:v>9.223116247159549E-2</c:v>
                </c:pt>
                <c:pt idx="510" formatCode="General">
                  <c:v>9.2514762471595485E-2</c:v>
                </c:pt>
                <c:pt idx="511" formatCode="General">
                  <c:v>9.2767562471595483E-2</c:v>
                </c:pt>
                <c:pt idx="512" formatCode="General">
                  <c:v>9.3021562471595487E-2</c:v>
                </c:pt>
                <c:pt idx="513" formatCode="General">
                  <c:v>9.326876247159549E-2</c:v>
                </c:pt>
                <c:pt idx="514" formatCode="General">
                  <c:v>9.3557162471595484E-2</c:v>
                </c:pt>
                <c:pt idx="515" formatCode="General">
                  <c:v>9.382196247159548E-2</c:v>
                </c:pt>
                <c:pt idx="516" formatCode="General">
                  <c:v>9.4101562471595485E-2</c:v>
                </c:pt>
                <c:pt idx="517" formatCode="General">
                  <c:v>9.4379562471595499E-2</c:v>
                </c:pt>
                <c:pt idx="518" formatCode="General">
                  <c:v>9.4644762471595492E-2</c:v>
                </c:pt>
                <c:pt idx="519" formatCode="General">
                  <c:v>9.4914762471595485E-2</c:v>
                </c:pt>
                <c:pt idx="520" formatCode="General">
                  <c:v>9.5171162471595488E-2</c:v>
                </c:pt>
                <c:pt idx="521" formatCode="General">
                  <c:v>9.5443962471595492E-2</c:v>
                </c:pt>
                <c:pt idx="522" formatCode="General">
                  <c:v>9.5668762471595489E-2</c:v>
                </c:pt>
                <c:pt idx="523" formatCode="General">
                  <c:v>9.5935162471595489E-2</c:v>
                </c:pt>
                <c:pt idx="524" formatCode="General">
                  <c:v>9.6186362471595482E-2</c:v>
                </c:pt>
                <c:pt idx="525" formatCode="General">
                  <c:v>9.6469962471595491E-2</c:v>
                </c:pt>
                <c:pt idx="526" formatCode="General">
                  <c:v>9.6751962471595496E-2</c:v>
                </c:pt>
                <c:pt idx="527" formatCode="General">
                  <c:v>9.7007562471595477E-2</c:v>
                </c:pt>
                <c:pt idx="528" formatCode="General">
                  <c:v>9.7294762471595478E-2</c:v>
                </c:pt>
                <c:pt idx="529" formatCode="General">
                  <c:v>9.7537562471595493E-2</c:v>
                </c:pt>
                <c:pt idx="530" formatCode="General">
                  <c:v>9.7784362471595485E-2</c:v>
                </c:pt>
                <c:pt idx="531" formatCode="General">
                  <c:v>9.8067562471595482E-2</c:v>
                </c:pt>
                <c:pt idx="532" formatCode="General">
                  <c:v>9.8325562471595476E-2</c:v>
                </c:pt>
                <c:pt idx="533" formatCode="General">
                  <c:v>9.8584362471595494E-2</c:v>
                </c:pt>
                <c:pt idx="534" formatCode="General">
                  <c:v>9.8850762471595494E-2</c:v>
                </c:pt>
                <c:pt idx="535" formatCode="General">
                  <c:v>9.9096362471595492E-2</c:v>
                </c:pt>
                <c:pt idx="536" formatCode="General">
                  <c:v>9.9373962471595495E-2</c:v>
                </c:pt>
                <c:pt idx="537" formatCode="General">
                  <c:v>9.9619962471595491E-2</c:v>
                </c:pt>
                <c:pt idx="538" formatCode="General">
                  <c:v>9.9876762471595479E-2</c:v>
                </c:pt>
                <c:pt idx="539" formatCode="General">
                  <c:v>0.1001579624715955</c:v>
                </c:pt>
                <c:pt idx="540" formatCode="General">
                  <c:v>0.1004155624715955</c:v>
                </c:pt>
                <c:pt idx="541" formatCode="General">
                  <c:v>0.10067836247159549</c:v>
                </c:pt>
                <c:pt idx="542" formatCode="General">
                  <c:v>0.10093836247159549</c:v>
                </c:pt>
                <c:pt idx="543" formatCode="General">
                  <c:v>0.10118516247159549</c:v>
                </c:pt>
                <c:pt idx="544" formatCode="General">
                  <c:v>0.10144916247159548</c:v>
                </c:pt>
                <c:pt idx="545" formatCode="General">
                  <c:v>0.10171156247159549</c:v>
                </c:pt>
                <c:pt idx="546" formatCode="General">
                  <c:v>0.10196716247159548</c:v>
                </c:pt>
                <c:pt idx="547" formatCode="General">
                  <c:v>0.10222836247159549</c:v>
                </c:pt>
                <c:pt idx="548" formatCode="General">
                  <c:v>0.10248596247159548</c:v>
                </c:pt>
                <c:pt idx="549" formatCode="General">
                  <c:v>0.1027311624715955</c:v>
                </c:pt>
                <c:pt idx="550" formatCode="General">
                  <c:v>0.10300916247159549</c:v>
                </c:pt>
                <c:pt idx="551" formatCode="General">
                  <c:v>0.10327396247159548</c:v>
                </c:pt>
                <c:pt idx="552" formatCode="General">
                  <c:v>0.10352436247159549</c:v>
                </c:pt>
                <c:pt idx="553" formatCode="General">
                  <c:v>0.10381636247159548</c:v>
                </c:pt>
                <c:pt idx="554" formatCode="General">
                  <c:v>0.10408076247159549</c:v>
                </c:pt>
                <c:pt idx="555" formatCode="General">
                  <c:v>0.10434556247159549</c:v>
                </c:pt>
                <c:pt idx="556" formatCode="General">
                  <c:v>0.10461116247159548</c:v>
                </c:pt>
                <c:pt idx="557" formatCode="General">
                  <c:v>0.10485916247159549</c:v>
                </c:pt>
                <c:pt idx="558" formatCode="General">
                  <c:v>0.1051223624715955</c:v>
                </c:pt>
                <c:pt idx="559" formatCode="General">
                  <c:v>0.1053691624715955</c:v>
                </c:pt>
                <c:pt idx="560" formatCode="General">
                  <c:v>0.1056479624715955</c:v>
                </c:pt>
                <c:pt idx="561" formatCode="General">
                  <c:v>0.10591316247159549</c:v>
                </c:pt>
                <c:pt idx="562" formatCode="General">
                  <c:v>0.10616236247159548</c:v>
                </c:pt>
                <c:pt idx="563" formatCode="General">
                  <c:v>0.10643636247159549</c:v>
                </c:pt>
                <c:pt idx="564" formatCode="General">
                  <c:v>0.10667956247159548</c:v>
                </c:pt>
                <c:pt idx="565" formatCode="General">
                  <c:v>0.10696636247159549</c:v>
                </c:pt>
                <c:pt idx="566" formatCode="General">
                  <c:v>0.1072207624715955</c:v>
                </c:pt>
                <c:pt idx="567" formatCode="General">
                  <c:v>0.10751916247159549</c:v>
                </c:pt>
                <c:pt idx="568" formatCode="General">
                  <c:v>0.1077931624715955</c:v>
                </c:pt>
                <c:pt idx="569" formatCode="General">
                  <c:v>0.10805556247159549</c:v>
                </c:pt>
                <c:pt idx="570" formatCode="General">
                  <c:v>0.10831356247159549</c:v>
                </c:pt>
                <c:pt idx="571" formatCode="General">
                  <c:v>0.10857316247159549</c:v>
                </c:pt>
                <c:pt idx="572" formatCode="General">
                  <c:v>0.1088371624715955</c:v>
                </c:pt>
                <c:pt idx="573" formatCode="General">
                  <c:v>0.10911796247159548</c:v>
                </c:pt>
                <c:pt idx="574" formatCode="General">
                  <c:v>0.1093767624715955</c:v>
                </c:pt>
                <c:pt idx="575" formatCode="General">
                  <c:v>0.10966396247159549</c:v>
                </c:pt>
                <c:pt idx="576" formatCode="General">
                  <c:v>0.1099291624715955</c:v>
                </c:pt>
                <c:pt idx="577" formatCode="General">
                  <c:v>0.11018716247159549</c:v>
                </c:pt>
                <c:pt idx="578" formatCode="General">
                  <c:v>0.11046476247159548</c:v>
                </c:pt>
                <c:pt idx="579" formatCode="General">
                  <c:v>0.11074436247159548</c:v>
                </c:pt>
                <c:pt idx="580" formatCode="General">
                  <c:v>0.1110147624715955</c:v>
                </c:pt>
                <c:pt idx="581" formatCode="General">
                  <c:v>0.11126676247159549</c:v>
                </c:pt>
                <c:pt idx="582" formatCode="General">
                  <c:v>0.11152196247159547</c:v>
                </c:pt>
                <c:pt idx="583" formatCode="General">
                  <c:v>0.11179076247159549</c:v>
                </c:pt>
                <c:pt idx="584" formatCode="General">
                  <c:v>0.11205356247159548</c:v>
                </c:pt>
                <c:pt idx="585" formatCode="General">
                  <c:v>0.11231316247159549</c:v>
                </c:pt>
                <c:pt idx="586" formatCode="General">
                  <c:v>0.11257076247159549</c:v>
                </c:pt>
                <c:pt idx="587" formatCode="General">
                  <c:v>0.11283756247159549</c:v>
                </c:pt>
                <c:pt idx="588" formatCode="General">
                  <c:v>0.11312716247159547</c:v>
                </c:pt>
                <c:pt idx="589" formatCode="General">
                  <c:v>0.11337636247159549</c:v>
                </c:pt>
                <c:pt idx="590" formatCode="General">
                  <c:v>0.11366036247159549</c:v>
                </c:pt>
                <c:pt idx="591" formatCode="General">
                  <c:v>0.1139507624715955</c:v>
                </c:pt>
                <c:pt idx="592" formatCode="General">
                  <c:v>0.11421836247159549</c:v>
                </c:pt>
                <c:pt idx="593" formatCode="General">
                  <c:v>0.11450796247159549</c:v>
                </c:pt>
                <c:pt idx="594" formatCode="General">
                  <c:v>0.1147615624715955</c:v>
                </c:pt>
                <c:pt idx="595" formatCode="General">
                  <c:v>0.11501956247159549</c:v>
                </c:pt>
                <c:pt idx="596" formatCode="General">
                  <c:v>0.1152547624715955</c:v>
                </c:pt>
                <c:pt idx="597" formatCode="General">
                  <c:v>0.11553636247159549</c:v>
                </c:pt>
                <c:pt idx="598" formatCode="General">
                  <c:v>0.11581596247159549</c:v>
                </c:pt>
                <c:pt idx="599" formatCode="General">
                  <c:v>0.1160631624715955</c:v>
                </c:pt>
                <c:pt idx="600" formatCode="General">
                  <c:v>0.11635316247159549</c:v>
                </c:pt>
                <c:pt idx="601" formatCode="General">
                  <c:v>0.11661836247159549</c:v>
                </c:pt>
                <c:pt idx="602" formatCode="General">
                  <c:v>0.11687556247159549</c:v>
                </c:pt>
                <c:pt idx="603" formatCode="General">
                  <c:v>0.11715916247159548</c:v>
                </c:pt>
                <c:pt idx="604" formatCode="General">
                  <c:v>0.11740876247159548</c:v>
                </c:pt>
                <c:pt idx="605" formatCode="General">
                  <c:v>0.1176659624715955</c:v>
                </c:pt>
                <c:pt idx="606" formatCode="General">
                  <c:v>0.11793476247159548</c:v>
                </c:pt>
                <c:pt idx="607" formatCode="General">
                  <c:v>0.11819716247159549</c:v>
                </c:pt>
                <c:pt idx="608" formatCode="General">
                  <c:v>0.11845276247159547</c:v>
                </c:pt>
                <c:pt idx="609" formatCode="General">
                  <c:v>0.11873316247159549</c:v>
                </c:pt>
                <c:pt idx="610" formatCode="General">
                  <c:v>0.11901196247159548</c:v>
                </c:pt>
                <c:pt idx="611" formatCode="General">
                  <c:v>0.11926876247159549</c:v>
                </c:pt>
                <c:pt idx="612" formatCode="General">
                  <c:v>0.1195451624715955</c:v>
                </c:pt>
                <c:pt idx="613" formatCode="General">
                  <c:v>0.11979796247159548</c:v>
                </c:pt>
                <c:pt idx="614" formatCode="General">
                  <c:v>0.12008276247159548</c:v>
                </c:pt>
                <c:pt idx="615" formatCode="General">
                  <c:v>0.12036876247159549</c:v>
                </c:pt>
                <c:pt idx="616" formatCode="General">
                  <c:v>0.1206427624715955</c:v>
                </c:pt>
                <c:pt idx="617" formatCode="General">
                  <c:v>0.12089916247159549</c:v>
                </c:pt>
                <c:pt idx="618" formatCode="General">
                  <c:v>0.12115876247159547</c:v>
                </c:pt>
                <c:pt idx="619" formatCode="General">
                  <c:v>0.12141956247159548</c:v>
                </c:pt>
                <c:pt idx="620" formatCode="General">
                  <c:v>0.12169876247159549</c:v>
                </c:pt>
                <c:pt idx="621" formatCode="General">
                  <c:v>0.12196196247159548</c:v>
                </c:pt>
                <c:pt idx="622" formatCode="General">
                  <c:v>0.12221436247159549</c:v>
                </c:pt>
                <c:pt idx="623" formatCode="General">
                  <c:v>0.12247676247159549</c:v>
                </c:pt>
                <c:pt idx="624" formatCode="General">
                  <c:v>0.12275036247159549</c:v>
                </c:pt>
                <c:pt idx="625" formatCode="General">
                  <c:v>0.12303796247159549</c:v>
                </c:pt>
                <c:pt idx="626" formatCode="General">
                  <c:v>0.12329356247159548</c:v>
                </c:pt>
                <c:pt idx="627" formatCode="General">
                  <c:v>0.12358436247159549</c:v>
                </c:pt>
                <c:pt idx="628" formatCode="General">
                  <c:v>0.12387116247159549</c:v>
                </c:pt>
                <c:pt idx="629" formatCode="General">
                  <c:v>0.12413116247159549</c:v>
                </c:pt>
                <c:pt idx="630" formatCode="General">
                  <c:v>0.12439356247159548</c:v>
                </c:pt>
                <c:pt idx="631" formatCode="General">
                  <c:v>0.12465676247159548</c:v>
                </c:pt>
                <c:pt idx="632" formatCode="General">
                  <c:v>0.12493036247159547</c:v>
                </c:pt>
                <c:pt idx="633" formatCode="General">
                  <c:v>0.12518556247159549</c:v>
                </c:pt>
                <c:pt idx="634" formatCode="General">
                  <c:v>0.12543036247159547</c:v>
                </c:pt>
                <c:pt idx="635" formatCode="General">
                  <c:v>0.12570676247159548</c:v>
                </c:pt>
                <c:pt idx="636" formatCode="General">
                  <c:v>0.12598476247159549</c:v>
                </c:pt>
                <c:pt idx="637" formatCode="General">
                  <c:v>0.12628036247159549</c:v>
                </c:pt>
                <c:pt idx="638" formatCode="General">
                  <c:v>0.1265403624715955</c:v>
                </c:pt>
                <c:pt idx="639" formatCode="General">
                  <c:v>0.12680636247159549</c:v>
                </c:pt>
                <c:pt idx="640" formatCode="General">
                  <c:v>0.12705876247159548</c:v>
                </c:pt>
                <c:pt idx="641" formatCode="General">
                  <c:v>0.12732916247159548</c:v>
                </c:pt>
                <c:pt idx="642" formatCode="General">
                  <c:v>0.12762396247159549</c:v>
                </c:pt>
                <c:pt idx="643" formatCode="General">
                  <c:v>0.1278875624715955</c:v>
                </c:pt>
                <c:pt idx="644" formatCode="General">
                  <c:v>0.12815876247159549</c:v>
                </c:pt>
                <c:pt idx="645" formatCode="General">
                  <c:v>0.1284291624715955</c:v>
                </c:pt>
                <c:pt idx="646" formatCode="General">
                  <c:v>0.12870396247159549</c:v>
                </c:pt>
                <c:pt idx="647" formatCode="General">
                  <c:v>0.12897716247159549</c:v>
                </c:pt>
                <c:pt idx="648" formatCode="General">
                  <c:v>0.12926156247159548</c:v>
                </c:pt>
                <c:pt idx="649" formatCode="General">
                  <c:v>0.12950036247159549</c:v>
                </c:pt>
                <c:pt idx="650" formatCode="General">
                  <c:v>0.12975156247159547</c:v>
                </c:pt>
                <c:pt idx="651" formatCode="General">
                  <c:v>0.13003956247159548</c:v>
                </c:pt>
                <c:pt idx="652" formatCode="General">
                  <c:v>0.13030276247159547</c:v>
                </c:pt>
                <c:pt idx="653" formatCode="General">
                  <c:v>0.13057396247159547</c:v>
                </c:pt>
                <c:pt idx="654" formatCode="General">
                  <c:v>0.1308315624715955</c:v>
                </c:pt>
                <c:pt idx="655" formatCode="General">
                  <c:v>0.13109956247159549</c:v>
                </c:pt>
                <c:pt idx="656" formatCode="General">
                  <c:v>0.13134596247159547</c:v>
                </c:pt>
                <c:pt idx="657" formatCode="General">
                  <c:v>0.13160556247159549</c:v>
                </c:pt>
                <c:pt idx="658" formatCode="General">
                  <c:v>0.13188436247159549</c:v>
                </c:pt>
                <c:pt idx="659" formatCode="General">
                  <c:v>0.13214796247159549</c:v>
                </c:pt>
                <c:pt idx="660" formatCode="General">
                  <c:v>0.13245516247159547</c:v>
                </c:pt>
                <c:pt idx="661" formatCode="General">
                  <c:v>0.13271636247159549</c:v>
                </c:pt>
                <c:pt idx="662" formatCode="General">
                  <c:v>0.1329831624715955</c:v>
                </c:pt>
                <c:pt idx="663" formatCode="General">
                  <c:v>0.13324716247159549</c:v>
                </c:pt>
                <c:pt idx="664" formatCode="General">
                  <c:v>0.13351756247159549</c:v>
                </c:pt>
                <c:pt idx="665" formatCode="General">
                  <c:v>0.13380276247159548</c:v>
                </c:pt>
                <c:pt idx="666" formatCode="General">
                  <c:v>0.13407636247159549</c:v>
                </c:pt>
                <c:pt idx="667" formatCode="General">
                  <c:v>0.1343383624715955</c:v>
                </c:pt>
                <c:pt idx="668" formatCode="General">
                  <c:v>0.13462636247159548</c:v>
                </c:pt>
                <c:pt idx="669" formatCode="General">
                  <c:v>0.1348603624715955</c:v>
                </c:pt>
                <c:pt idx="670" formatCode="General">
                  <c:v>0.13512556247159549</c:v>
                </c:pt>
                <c:pt idx="671" formatCode="General">
                  <c:v>0.1354175624715955</c:v>
                </c:pt>
                <c:pt idx="672" formatCode="General">
                  <c:v>0.13570236247159551</c:v>
                </c:pt>
                <c:pt idx="673" formatCode="General">
                  <c:v>0.1359723624715955</c:v>
                </c:pt>
                <c:pt idx="674" formatCode="General">
                  <c:v>0.13627596247159549</c:v>
                </c:pt>
                <c:pt idx="675" formatCode="General">
                  <c:v>0.1365755624715955</c:v>
                </c:pt>
                <c:pt idx="676" formatCode="General">
                  <c:v>0.13685596247159548</c:v>
                </c:pt>
              </c:numCache>
            </c:numRef>
          </c:xVal>
          <c:yVal>
            <c:numRef>
              <c:f>'46NTBT'!$I$22:$I$698</c:f>
              <c:numCache>
                <c:formatCode>0.000</c:formatCode>
                <c:ptCount val="677"/>
                <c:pt idx="0">
                  <c:v>8.9801190350528604</c:v>
                </c:pt>
                <c:pt idx="1">
                  <c:v>8.6273630545105391</c:v>
                </c:pt>
                <c:pt idx="2">
                  <c:v>9.0703131853759942</c:v>
                </c:pt>
                <c:pt idx="3">
                  <c:v>8.8298963394922954</c:v>
                </c:pt>
                <c:pt idx="4">
                  <c:v>9.022996567365313</c:v>
                </c:pt>
                <c:pt idx="5">
                  <c:v>11.655727495505495</c:v>
                </c:pt>
                <c:pt idx="6">
                  <c:v>16.489639600099959</c:v>
                </c:pt>
                <c:pt idx="7">
                  <c:v>21.643569428212292</c:v>
                </c:pt>
                <c:pt idx="8">
                  <c:v>26.795632822565146</c:v>
                </c:pt>
                <c:pt idx="9">
                  <c:v>32.873346473310328</c:v>
                </c:pt>
                <c:pt idx="10">
                  <c:v>38.522890130798942</c:v>
                </c:pt>
                <c:pt idx="11">
                  <c:v>44.689738604598361</c:v>
                </c:pt>
                <c:pt idx="12">
                  <c:v>51.621522254851918</c:v>
                </c:pt>
                <c:pt idx="13">
                  <c:v>58.609046697111665</c:v>
                </c:pt>
                <c:pt idx="14">
                  <c:v>65.244975374409307</c:v>
                </c:pt>
                <c:pt idx="15">
                  <c:v>72.156833583176507</c:v>
                </c:pt>
                <c:pt idx="16">
                  <c:v>79.502007089077765</c:v>
                </c:pt>
                <c:pt idx="17">
                  <c:v>87.887843526280037</c:v>
                </c:pt>
                <c:pt idx="18">
                  <c:v>95.58259503091692</c:v>
                </c:pt>
                <c:pt idx="19">
                  <c:v>103.2506111330531</c:v>
                </c:pt>
                <c:pt idx="20">
                  <c:v>112.97927099397005</c:v>
                </c:pt>
                <c:pt idx="21">
                  <c:v>121.41605602839066</c:v>
                </c:pt>
                <c:pt idx="22">
                  <c:v>129.65156888172103</c:v>
                </c:pt>
                <c:pt idx="23">
                  <c:v>138.06414072142402</c:v>
                </c:pt>
                <c:pt idx="24">
                  <c:v>145.94906669290555</c:v>
                </c:pt>
                <c:pt idx="25">
                  <c:v>155.0754233352217</c:v>
                </c:pt>
                <c:pt idx="26">
                  <c:v>163.82042216073535</c:v>
                </c:pt>
                <c:pt idx="27">
                  <c:v>174.27194677228456</c:v>
                </c:pt>
                <c:pt idx="28">
                  <c:v>183.0376277016195</c:v>
                </c:pt>
                <c:pt idx="29">
                  <c:v>193.1758941065095</c:v>
                </c:pt>
                <c:pt idx="30">
                  <c:v>201.67674321862049</c:v>
                </c:pt>
                <c:pt idx="31">
                  <c:v>212.83297268476372</c:v>
                </c:pt>
                <c:pt idx="32">
                  <c:v>222.58029688327557</c:v>
                </c:pt>
                <c:pt idx="33">
                  <c:v>233.53121863587563</c:v>
                </c:pt>
                <c:pt idx="34">
                  <c:v>243.13528143230818</c:v>
                </c:pt>
                <c:pt idx="35">
                  <c:v>252.15469646462148</c:v>
                </c:pt>
                <c:pt idx="36">
                  <c:v>262.09068180530807</c:v>
                </c:pt>
                <c:pt idx="37">
                  <c:v>272.34799641755967</c:v>
                </c:pt>
                <c:pt idx="38">
                  <c:v>283.17633887190192</c:v>
                </c:pt>
                <c:pt idx="39">
                  <c:v>293.71765408052892</c:v>
                </c:pt>
                <c:pt idx="40">
                  <c:v>304.088972484576</c:v>
                </c:pt>
                <c:pt idx="41">
                  <c:v>313.85496102068259</c:v>
                </c:pt>
                <c:pt idx="42">
                  <c:v>323.51955680390921</c:v>
                </c:pt>
                <c:pt idx="43">
                  <c:v>332.53392742065637</c:v>
                </c:pt>
                <c:pt idx="44">
                  <c:v>344.60470942894636</c:v>
                </c:pt>
                <c:pt idx="45">
                  <c:v>354.64662749652251</c:v>
                </c:pt>
                <c:pt idx="46">
                  <c:v>364.97204171891747</c:v>
                </c:pt>
                <c:pt idx="47">
                  <c:v>375.63391845957597</c:v>
                </c:pt>
                <c:pt idx="48">
                  <c:v>386.13033836966412</c:v>
                </c:pt>
                <c:pt idx="49">
                  <c:v>396.38664409880249</c:v>
                </c:pt>
                <c:pt idx="50">
                  <c:v>407.00917439804493</c:v>
                </c:pt>
                <c:pt idx="51">
                  <c:v>416.24146376725071</c:v>
                </c:pt>
                <c:pt idx="52">
                  <c:v>426.89072946899381</c:v>
                </c:pt>
                <c:pt idx="53">
                  <c:v>437.08902441912119</c:v>
                </c:pt>
                <c:pt idx="54">
                  <c:v>448.76835977947638</c:v>
                </c:pt>
                <c:pt idx="55">
                  <c:v>459.23199098838444</c:v>
                </c:pt>
                <c:pt idx="56">
                  <c:v>470.48910876585109</c:v>
                </c:pt>
                <c:pt idx="57">
                  <c:v>481.16611875320814</c:v>
                </c:pt>
                <c:pt idx="58">
                  <c:v>491.55105707928391</c:v>
                </c:pt>
                <c:pt idx="59">
                  <c:v>502.35316857268197</c:v>
                </c:pt>
                <c:pt idx="60">
                  <c:v>513.13812905315501</c:v>
                </c:pt>
                <c:pt idx="61">
                  <c:v>523.85246771570178</c:v>
                </c:pt>
                <c:pt idx="62">
                  <c:v>535.29320221977696</c:v>
                </c:pt>
                <c:pt idx="63">
                  <c:v>544.65059309502385</c:v>
                </c:pt>
                <c:pt idx="64">
                  <c:v>555.4254647443646</c:v>
                </c:pt>
                <c:pt idx="65">
                  <c:v>564.89887717763327</c:v>
                </c:pt>
                <c:pt idx="66">
                  <c:v>575.19957376375396</c:v>
                </c:pt>
                <c:pt idx="67">
                  <c:v>586.1358667112122</c:v>
                </c:pt>
                <c:pt idx="68">
                  <c:v>595.05439343220223</c:v>
                </c:pt>
                <c:pt idx="69">
                  <c:v>605.45597832964631</c:v>
                </c:pt>
                <c:pt idx="70">
                  <c:v>615.98367361624469</c:v>
                </c:pt>
                <c:pt idx="71">
                  <c:v>627.04607695285711</c:v>
                </c:pt>
                <c:pt idx="72">
                  <c:v>638.23963509419002</c:v>
                </c:pt>
                <c:pt idx="73">
                  <c:v>648.59077583597252</c:v>
                </c:pt>
                <c:pt idx="74">
                  <c:v>658.87633917539472</c:v>
                </c:pt>
                <c:pt idx="75">
                  <c:v>669.46456744878708</c:v>
                </c:pt>
                <c:pt idx="76">
                  <c:v>679.10444559573943</c:v>
                </c:pt>
                <c:pt idx="77">
                  <c:v>688.20961569267774</c:v>
                </c:pt>
                <c:pt idx="78">
                  <c:v>698.41951279860734</c:v>
                </c:pt>
                <c:pt idx="79">
                  <c:v>711.09108470082833</c:v>
                </c:pt>
                <c:pt idx="80">
                  <c:v>720.18616596663412</c:v>
                </c:pt>
                <c:pt idx="81">
                  <c:v>731.29901345890835</c:v>
                </c:pt>
                <c:pt idx="82">
                  <c:v>740.81782563227262</c:v>
                </c:pt>
                <c:pt idx="83">
                  <c:v>750.77045754432754</c:v>
                </c:pt>
                <c:pt idx="84">
                  <c:v>760.96017698799255</c:v>
                </c:pt>
                <c:pt idx="85">
                  <c:v>771.09945227599565</c:v>
                </c:pt>
                <c:pt idx="86">
                  <c:v>781.80370210741012</c:v>
                </c:pt>
                <c:pt idx="87">
                  <c:v>791.47384674775935</c:v>
                </c:pt>
                <c:pt idx="88">
                  <c:v>801.68374385368907</c:v>
                </c:pt>
                <c:pt idx="89">
                  <c:v>810.2945612251425</c:v>
                </c:pt>
                <c:pt idx="90">
                  <c:v>821.20563209476984</c:v>
                </c:pt>
                <c:pt idx="91">
                  <c:v>832.79265465026424</c:v>
                </c:pt>
                <c:pt idx="92">
                  <c:v>843.37079409252442</c:v>
                </c:pt>
                <c:pt idx="93">
                  <c:v>853.05607197957227</c:v>
                </c:pt>
                <c:pt idx="94">
                  <c:v>862.87754908690658</c:v>
                </c:pt>
                <c:pt idx="95">
                  <c:v>871.80616463902879</c:v>
                </c:pt>
                <c:pt idx="96">
                  <c:v>881.35524330579028</c:v>
                </c:pt>
                <c:pt idx="97">
                  <c:v>893.30546378204872</c:v>
                </c:pt>
                <c:pt idx="98">
                  <c:v>902.561966345972</c:v>
                </c:pt>
                <c:pt idx="99">
                  <c:v>912.36831020660804</c:v>
                </c:pt>
                <c:pt idx="100">
                  <c:v>921.45330264128154</c:v>
                </c:pt>
                <c:pt idx="101">
                  <c:v>931.55222260475546</c:v>
                </c:pt>
                <c:pt idx="102">
                  <c:v>941.30307789416349</c:v>
                </c:pt>
                <c:pt idx="103">
                  <c:v>952.23937084162174</c:v>
                </c:pt>
                <c:pt idx="104">
                  <c:v>961.68756119705949</c:v>
                </c:pt>
                <c:pt idx="105">
                  <c:v>972.1900344058273</c:v>
                </c:pt>
                <c:pt idx="106">
                  <c:v>981.74415748815454</c:v>
                </c:pt>
                <c:pt idx="107">
                  <c:v>990.59206239121806</c:v>
                </c:pt>
                <c:pt idx="108">
                  <c:v>999.31385690512752</c:v>
                </c:pt>
                <c:pt idx="109">
                  <c:v>1008.6056703780139</c:v>
                </c:pt>
                <c:pt idx="110">
                  <c:v>1016.0613165848143</c:v>
                </c:pt>
                <c:pt idx="111">
                  <c:v>1022.7502116255566</c:v>
                </c:pt>
                <c:pt idx="112">
                  <c:v>1030.3420570526439</c:v>
                </c:pt>
                <c:pt idx="113">
                  <c:v>1036.4054445631809</c:v>
                </c:pt>
                <c:pt idx="114">
                  <c:v>1041.0109959750951</c:v>
                </c:pt>
                <c:pt idx="115">
                  <c:v>1045.0414840124654</c:v>
                </c:pt>
                <c:pt idx="116">
                  <c:v>1049.1627715300269</c:v>
                </c:pt>
                <c:pt idx="117">
                  <c:v>1052.300398012185</c:v>
                </c:pt>
                <c:pt idx="118">
                  <c:v>1055.7104229349166</c:v>
                </c:pt>
                <c:pt idx="119">
                  <c:v>1058.469718249612</c:v>
                </c:pt>
                <c:pt idx="120">
                  <c:v>1061.365212784594</c:v>
                </c:pt>
                <c:pt idx="121">
                  <c:v>1065.1939241993175</c:v>
                </c:pt>
                <c:pt idx="122">
                  <c:v>1067.6101992555134</c:v>
                </c:pt>
                <c:pt idx="123">
                  <c:v>1070.9546467758846</c:v>
                </c:pt>
                <c:pt idx="124">
                  <c:v>1073.2549002740584</c:v>
                </c:pt>
                <c:pt idx="125">
                  <c:v>1075.7569303948792</c:v>
                </c:pt>
                <c:pt idx="126">
                  <c:v>1077.7999186991783</c:v>
                </c:pt>
                <c:pt idx="127">
                  <c:v>1080.478503364815</c:v>
                </c:pt>
                <c:pt idx="128">
                  <c:v>1083.0158443945988</c:v>
                </c:pt>
                <c:pt idx="129">
                  <c:v>1084.9882108809718</c:v>
                </c:pt>
                <c:pt idx="130">
                  <c:v>1086.8748223027194</c:v>
                </c:pt>
                <c:pt idx="131">
                  <c:v>1089.0994095674009</c:v>
                </c:pt>
                <c:pt idx="132">
                  <c:v>1090.4513129391346</c:v>
                </c:pt>
                <c:pt idx="133">
                  <c:v>1092.650678125985</c:v>
                </c:pt>
                <c:pt idx="134">
                  <c:v>1094.6079113656594</c:v>
                </c:pt>
                <c:pt idx="135">
                  <c:v>1096.2322131779663</c:v>
                </c:pt>
                <c:pt idx="136">
                  <c:v>1097.2764072001637</c:v>
                </c:pt>
                <c:pt idx="137">
                  <c:v>1099.1226632973821</c:v>
                </c:pt>
                <c:pt idx="138">
                  <c:v>1100.7923648497847</c:v>
                </c:pt>
                <c:pt idx="139">
                  <c:v>1102.8403975696501</c:v>
                </c:pt>
                <c:pt idx="140">
                  <c:v>1103.279261723907</c:v>
                </c:pt>
                <c:pt idx="141">
                  <c:v>1104.8632082116844</c:v>
                </c:pt>
                <c:pt idx="142">
                  <c:v>1105.4231383395295</c:v>
                </c:pt>
                <c:pt idx="143">
                  <c:v>1107.21390586552</c:v>
                </c:pt>
                <c:pt idx="144">
                  <c:v>1108.6666975485773</c:v>
                </c:pt>
                <c:pt idx="145">
                  <c:v>1109.2871606632164</c:v>
                </c:pt>
                <c:pt idx="146">
                  <c:v>1110.5886198792884</c:v>
                </c:pt>
                <c:pt idx="147">
                  <c:v>1111.5016590967655</c:v>
                </c:pt>
                <c:pt idx="148">
                  <c:v>1112.5912528590582</c:v>
                </c:pt>
                <c:pt idx="149">
                  <c:v>1113.2873822071897</c:v>
                </c:pt>
                <c:pt idx="150">
                  <c:v>1114.8965507727983</c:v>
                </c:pt>
                <c:pt idx="151">
                  <c:v>1116.0668551841497</c:v>
                </c:pt>
                <c:pt idx="152">
                  <c:v>1116.0315442751864</c:v>
                </c:pt>
                <c:pt idx="153">
                  <c:v>1116.5511190785021</c:v>
                </c:pt>
                <c:pt idx="154">
                  <c:v>1118.6546403695954</c:v>
                </c:pt>
                <c:pt idx="155">
                  <c:v>1118.8665058233746</c:v>
                </c:pt>
                <c:pt idx="156">
                  <c:v>1119.6029904960355</c:v>
                </c:pt>
                <c:pt idx="157">
                  <c:v>1120.7379839984239</c:v>
                </c:pt>
                <c:pt idx="158">
                  <c:v>1120.9649826989016</c:v>
                </c:pt>
                <c:pt idx="159">
                  <c:v>1122.5640624333776</c:v>
                </c:pt>
                <c:pt idx="160">
                  <c:v>1123.0785928211271</c:v>
                </c:pt>
                <c:pt idx="161">
                  <c:v>1123.0634595744286</c:v>
                </c:pt>
                <c:pt idx="162">
                  <c:v>1123.8302107404866</c:v>
                </c:pt>
                <c:pt idx="163">
                  <c:v>1124.4708515173902</c:v>
                </c:pt>
                <c:pt idx="164">
                  <c:v>1125.7269109933668</c:v>
                </c:pt>
                <c:pt idx="165">
                  <c:v>1125.8681546292196</c:v>
                </c:pt>
                <c:pt idx="166">
                  <c:v>1127.0384590405713</c:v>
                </c:pt>
                <c:pt idx="167">
                  <c:v>1126.9022598202846</c:v>
                </c:pt>
                <c:pt idx="168">
                  <c:v>1127.9615870891805</c:v>
                </c:pt>
                <c:pt idx="169">
                  <c:v>1128.6375387750472</c:v>
                </c:pt>
                <c:pt idx="170">
                  <c:v>1128.8241821509957</c:v>
                </c:pt>
                <c:pt idx="171">
                  <c:v>1129.8885538354577</c:v>
                </c:pt>
                <c:pt idx="172">
                  <c:v>1130.0348418868766</c:v>
                </c:pt>
                <c:pt idx="173">
                  <c:v>1130.4333507166043</c:v>
                </c:pt>
                <c:pt idx="174">
                  <c:v>1131.2202795449268</c:v>
                </c:pt>
                <c:pt idx="175">
                  <c:v>1131.8558759062641</c:v>
                </c:pt>
                <c:pt idx="176">
                  <c:v>1132.6024494100575</c:v>
                </c:pt>
                <c:pt idx="177">
                  <c:v>1132.4208504496753</c:v>
                </c:pt>
                <c:pt idx="178">
                  <c:v>1133.8383312237693</c:v>
                </c:pt>
                <c:pt idx="179">
                  <c:v>1134.004796937453</c:v>
                </c:pt>
                <c:pt idx="180">
                  <c:v>1135.1196127775768</c:v>
                </c:pt>
                <c:pt idx="181">
                  <c:v>1135.0943906997459</c:v>
                </c:pt>
                <c:pt idx="182">
                  <c:v>1135.2457231667311</c:v>
                </c:pt>
                <c:pt idx="183">
                  <c:v>1136.6833816030896</c:v>
                </c:pt>
                <c:pt idx="184">
                  <c:v>1136.7590478365823</c:v>
                </c:pt>
                <c:pt idx="185">
                  <c:v>1137.8789080922722</c:v>
                </c:pt>
                <c:pt idx="186">
                  <c:v>1137.8839525078386</c:v>
                </c:pt>
                <c:pt idx="187">
                  <c:v>1138.5145044536096</c:v>
                </c:pt>
                <c:pt idx="188">
                  <c:v>1139.0340792569255</c:v>
                </c:pt>
                <c:pt idx="189">
                  <c:v>1139.4578101644836</c:v>
                </c:pt>
                <c:pt idx="190">
                  <c:v>1139.6848088649613</c:v>
                </c:pt>
                <c:pt idx="191">
                  <c:v>1140.8803353541439</c:v>
                </c:pt>
                <c:pt idx="192">
                  <c:v>1141.0367122366952</c:v>
                </c:pt>
                <c:pt idx="193">
                  <c:v>1141.1678670414153</c:v>
                </c:pt>
                <c:pt idx="194">
                  <c:v>1141.6723085980327</c:v>
                </c:pt>
                <c:pt idx="195">
                  <c:v>1142.4390597640906</c:v>
                </c:pt>
                <c:pt idx="196">
                  <c:v>1142.8476574249505</c:v>
                </c:pt>
                <c:pt idx="197">
                  <c:v>1143.372276643832</c:v>
                </c:pt>
                <c:pt idx="198">
                  <c:v>1143.6446750844054</c:v>
                </c:pt>
                <c:pt idx="199">
                  <c:v>1144.4870924839556</c:v>
                </c:pt>
                <c:pt idx="200">
                  <c:v>1144.31053793914</c:v>
                </c:pt>
                <c:pt idx="201">
                  <c:v>1144.8250683268893</c:v>
                </c:pt>
                <c:pt idx="202">
                  <c:v>1145.3395987146389</c:v>
                </c:pt>
                <c:pt idx="203">
                  <c:v>1146.1113942962629</c:v>
                </c:pt>
                <c:pt idx="204">
                  <c:v>1147.1555883184601</c:v>
                </c:pt>
                <c:pt idx="205">
                  <c:v>1147.0143446826073</c:v>
                </c:pt>
                <c:pt idx="206">
                  <c:v>1147.7609181864007</c:v>
                </c:pt>
                <c:pt idx="207">
                  <c:v>1148.1594270161281</c:v>
                </c:pt>
                <c:pt idx="208">
                  <c:v>1148.0080945491432</c:v>
                </c:pt>
                <c:pt idx="209">
                  <c:v>1149.4961971411635</c:v>
                </c:pt>
                <c:pt idx="210">
                  <c:v>1149.4306197388032</c:v>
                </c:pt>
                <c:pt idx="211">
                  <c:v>1149.6979737638103</c:v>
                </c:pt>
                <c:pt idx="212">
                  <c:v>1149.8694838930601</c:v>
                </c:pt>
                <c:pt idx="213">
                  <c:v>1150.3991475275079</c:v>
                </c:pt>
                <c:pt idx="214">
                  <c:v>1150.5555244100592</c:v>
                </c:pt>
                <c:pt idx="215">
                  <c:v>1151.6148516789551</c:v>
                </c:pt>
                <c:pt idx="216">
                  <c:v>1151.8922945350946</c:v>
                </c:pt>
                <c:pt idx="217">
                  <c:v>1151.9477831063223</c:v>
                </c:pt>
                <c:pt idx="218">
                  <c:v>1152.5228464808658</c:v>
                </c:pt>
                <c:pt idx="219">
                  <c:v>1152.5985127143585</c:v>
                </c:pt>
                <c:pt idx="220">
                  <c:v>1153.4913742695708</c:v>
                </c:pt>
                <c:pt idx="221">
                  <c:v>1153.8747498525997</c:v>
                </c:pt>
                <c:pt idx="222">
                  <c:v>1154.3640581625182</c:v>
                </c:pt>
                <c:pt idx="223">
                  <c:v>1154.6919451743192</c:v>
                </c:pt>
                <c:pt idx="224">
                  <c:v>1154.7070784210177</c:v>
                </c:pt>
                <c:pt idx="225">
                  <c:v>1155.2972750422598</c:v>
                </c:pt>
                <c:pt idx="226">
                  <c:v>1155.8975604946343</c:v>
                </c:pt>
                <c:pt idx="227">
                  <c:v>1156.3212914021924</c:v>
                </c:pt>
                <c:pt idx="228">
                  <c:v>1156.1951810130381</c:v>
                </c:pt>
                <c:pt idx="229">
                  <c:v>1156.8257329588096</c:v>
                </c:pt>
                <c:pt idx="230">
                  <c:v>1157.7993051630806</c:v>
                </c:pt>
                <c:pt idx="231">
                  <c:v>1158.3390576286608</c:v>
                </c:pt>
                <c:pt idx="232">
                  <c:v>1158.1171033437492</c:v>
                </c:pt>
                <c:pt idx="233">
                  <c:v>1159.055364639057</c:v>
                </c:pt>
                <c:pt idx="234">
                  <c:v>1158.2179916550729</c:v>
                </c:pt>
                <c:pt idx="235">
                  <c:v>1159.3882960664243</c:v>
                </c:pt>
                <c:pt idx="236">
                  <c:v>1159.5547617801078</c:v>
                </c:pt>
                <c:pt idx="237">
                  <c:v>1160.4274456730554</c:v>
                </c:pt>
                <c:pt idx="238">
                  <c:v>1160.1550472324823</c:v>
                </c:pt>
                <c:pt idx="239">
                  <c:v>1160.8360433339153</c:v>
                </c:pt>
                <c:pt idx="240">
                  <c:v>1161.2194189169443</c:v>
                </c:pt>
                <c:pt idx="241">
                  <c:v>1161.1891524235475</c:v>
                </c:pt>
                <c:pt idx="242">
                  <c:v>1160.9268428141063</c:v>
                </c:pt>
                <c:pt idx="243">
                  <c:v>1161.9407703429065</c:v>
                </c:pt>
                <c:pt idx="244">
                  <c:v>1162.9092981316116</c:v>
                </c:pt>
                <c:pt idx="245">
                  <c:v>1162.4250342372591</c:v>
                </c:pt>
                <c:pt idx="246">
                  <c:v>1163.4490505971917</c:v>
                </c:pt>
                <c:pt idx="247">
                  <c:v>1163.2270963122803</c:v>
                </c:pt>
                <c:pt idx="248">
                  <c:v>1164.1451799453234</c:v>
                </c:pt>
                <c:pt idx="249">
                  <c:v>1163.4440061816256</c:v>
                </c:pt>
                <c:pt idx="250">
                  <c:v>1164.1199578674925</c:v>
                </c:pt>
                <c:pt idx="251">
                  <c:v>1165.0783968250648</c:v>
                </c:pt>
                <c:pt idx="252">
                  <c:v>1164.932108773646</c:v>
                </c:pt>
                <c:pt idx="253">
                  <c:v>1165.3356620189397</c:v>
                </c:pt>
                <c:pt idx="254">
                  <c:v>1165.7139931864024</c:v>
                </c:pt>
                <c:pt idx="255">
                  <c:v>1165.5273498104541</c:v>
                </c:pt>
                <c:pt idx="256">
                  <c:v>1165.8653256533876</c:v>
                </c:pt>
                <c:pt idx="257">
                  <c:v>1166.4202113656663</c:v>
                </c:pt>
                <c:pt idx="258">
                  <c:v>1167.3130729208785</c:v>
                </c:pt>
                <c:pt idx="259">
                  <c:v>1166.5110108458573</c:v>
                </c:pt>
                <c:pt idx="260">
                  <c:v>1167.8225588930618</c:v>
                </c:pt>
                <c:pt idx="261">
                  <c:v>1167.3130729208785</c:v>
                </c:pt>
                <c:pt idx="262">
                  <c:v>1167.5652936991871</c:v>
                </c:pt>
                <c:pt idx="263">
                  <c:v>1168.4682440855315</c:v>
                </c:pt>
                <c:pt idx="264">
                  <c:v>1168.0546020091058</c:v>
                </c:pt>
                <c:pt idx="265">
                  <c:v>1168.9525079798841</c:v>
                </c:pt>
                <c:pt idx="266">
                  <c:v>1168.8516196685605</c:v>
                </c:pt>
                <c:pt idx="267">
                  <c:v>1169.5931487567877</c:v>
                </c:pt>
                <c:pt idx="268">
                  <c:v>1169.6738594058465</c:v>
                </c:pt>
                <c:pt idx="269">
                  <c:v>1170.223700702559</c:v>
                </c:pt>
                <c:pt idx="270">
                  <c:v>1170.0471461577433</c:v>
                </c:pt>
                <c:pt idx="271">
                  <c:v>1170.1429900535004</c:v>
                </c:pt>
                <c:pt idx="272">
                  <c:v>1170.6474316101176</c:v>
                </c:pt>
                <c:pt idx="273">
                  <c:v>1170.6978757657791</c:v>
                </c:pt>
                <c:pt idx="274">
                  <c:v>1171.752158619109</c:v>
                </c:pt>
                <c:pt idx="275">
                  <c:v>1171.520115503065</c:v>
                </c:pt>
                <c:pt idx="276">
                  <c:v>1171.3940051139107</c:v>
                </c:pt>
                <c:pt idx="277">
                  <c:v>1171.5604708275944</c:v>
                </c:pt>
                <c:pt idx="278">
                  <c:v>1171.489849009668</c:v>
                </c:pt>
                <c:pt idx="279">
                  <c:v>1172.1002232931748</c:v>
                </c:pt>
                <c:pt idx="280">
                  <c:v>1171.8883578393954</c:v>
                </c:pt>
                <c:pt idx="281">
                  <c:v>1173.0586622507469</c:v>
                </c:pt>
                <c:pt idx="282">
                  <c:v>1172.7156419922476</c:v>
                </c:pt>
                <c:pt idx="283">
                  <c:v>1173.5782370540628</c:v>
                </c:pt>
                <c:pt idx="284">
                  <c:v>1173.2402612111291</c:v>
                </c:pt>
                <c:pt idx="285">
                  <c:v>1174.1886113375695</c:v>
                </c:pt>
                <c:pt idx="286">
                  <c:v>1173.8556799102021</c:v>
                </c:pt>
                <c:pt idx="287">
                  <c:v>1173.97674588379</c:v>
                </c:pt>
                <c:pt idx="288">
                  <c:v>1173.9565682215255</c:v>
                </c:pt>
                <c:pt idx="289">
                  <c:v>1174.8443853611716</c:v>
                </c:pt>
                <c:pt idx="290">
                  <c:v>1175.1823612041051</c:v>
                </c:pt>
                <c:pt idx="291">
                  <c:v>1174.9906734125905</c:v>
                </c:pt>
                <c:pt idx="292">
                  <c:v>1174.3601214668192</c:v>
                </c:pt>
                <c:pt idx="293">
                  <c:v>1175.3589157489209</c:v>
                </c:pt>
                <c:pt idx="294">
                  <c:v>1176.0903560060156</c:v>
                </c:pt>
                <c:pt idx="295">
                  <c:v>1175.0411175682523</c:v>
                </c:pt>
                <c:pt idx="296">
                  <c:v>1175.3589157489209</c:v>
                </c:pt>
                <c:pt idx="297">
                  <c:v>1175.6918471762881</c:v>
                </c:pt>
                <c:pt idx="298">
                  <c:v>1175.9995565258246</c:v>
                </c:pt>
                <c:pt idx="299">
                  <c:v>1176.1105336682806</c:v>
                </c:pt>
                <c:pt idx="300">
                  <c:v>1176.6654193805591</c:v>
                </c:pt>
                <c:pt idx="301">
                  <c:v>1177.0538393791544</c:v>
                </c:pt>
                <c:pt idx="302">
                  <c:v>1176.4232874333829</c:v>
                </c:pt>
                <c:pt idx="303">
                  <c:v>1176.7410856140516</c:v>
                </c:pt>
                <c:pt idx="304">
                  <c:v>1177.1799497683087</c:v>
                </c:pt>
                <c:pt idx="305">
                  <c:v>1177.3413710664261</c:v>
                </c:pt>
                <c:pt idx="306">
                  <c:v>1178.1585663881456</c:v>
                </c:pt>
                <c:pt idx="307">
                  <c:v>1177.8962567787048</c:v>
                </c:pt>
                <c:pt idx="308">
                  <c:v>1177.5835030136022</c:v>
                </c:pt>
                <c:pt idx="309">
                  <c:v>1177.6289027536977</c:v>
                </c:pt>
                <c:pt idx="310">
                  <c:v>1177.6591692470947</c:v>
                </c:pt>
                <c:pt idx="311">
                  <c:v>1178.1636108037119</c:v>
                </c:pt>
                <c:pt idx="312">
                  <c:v>1178.6781411914612</c:v>
                </c:pt>
                <c:pt idx="313">
                  <c:v>1178.8748733985421</c:v>
                </c:pt>
                <c:pt idx="314">
                  <c:v>1179.051427943358</c:v>
                </c:pt>
                <c:pt idx="315">
                  <c:v>1178.1434331414471</c:v>
                </c:pt>
                <c:pt idx="316">
                  <c:v>1178.461231322116</c:v>
                </c:pt>
                <c:pt idx="317">
                  <c:v>1178.7992071650494</c:v>
                </c:pt>
                <c:pt idx="318">
                  <c:v>1178.8546957362773</c:v>
                </c:pt>
                <c:pt idx="319">
                  <c:v>1179.1573606702475</c:v>
                </c:pt>
                <c:pt idx="320">
                  <c:v>1179.3641817084604</c:v>
                </c:pt>
                <c:pt idx="321">
                  <c:v>1179.5104697598795</c:v>
                </c:pt>
                <c:pt idx="322">
                  <c:v>1179.8383567716805</c:v>
                </c:pt>
                <c:pt idx="323">
                  <c:v>1179.9846448230996</c:v>
                </c:pt>
                <c:pt idx="324">
                  <c:v>1179.8333123561142</c:v>
                </c:pt>
                <c:pt idx="325">
                  <c:v>1180.0653554721582</c:v>
                </c:pt>
                <c:pt idx="326">
                  <c:v>1180.2873097570698</c:v>
                </c:pt>
                <c:pt idx="327">
                  <c:v>1179.853490018379</c:v>
                </c:pt>
                <c:pt idx="328">
                  <c:v>1180.1309328745185</c:v>
                </c:pt>
                <c:pt idx="329">
                  <c:v>1180.5496193665106</c:v>
                </c:pt>
                <c:pt idx="330">
                  <c:v>1180.4235089773565</c:v>
                </c:pt>
                <c:pt idx="331">
                  <c:v>1180.4285533929226</c:v>
                </c:pt>
                <c:pt idx="332">
                  <c:v>1180.408375730658</c:v>
                </c:pt>
                <c:pt idx="333">
                  <c:v>1180.529441704246</c:v>
                </c:pt>
                <c:pt idx="334">
                  <c:v>1180.4033313150917</c:v>
                </c:pt>
                <c:pt idx="335">
                  <c:v>1180.5546637820767</c:v>
                </c:pt>
                <c:pt idx="336">
                  <c:v>1180.3024430037683</c:v>
                </c:pt>
                <c:pt idx="337">
                  <c:v>1180.822017807084</c:v>
                </c:pt>
                <c:pt idx="338">
                  <c:v>1180.8976840405765</c:v>
                </c:pt>
                <c:pt idx="339">
                  <c:v>1181.5534580641786</c:v>
                </c:pt>
                <c:pt idx="340">
                  <c:v>1181.4777918306861</c:v>
                </c:pt>
                <c:pt idx="341">
                  <c:v>1180.4941307952829</c:v>
                </c:pt>
                <c:pt idx="342">
                  <c:v>1180.6757297556649</c:v>
                </c:pt>
                <c:pt idx="343">
                  <c:v>1181.5685913108773</c:v>
                </c:pt>
                <c:pt idx="344">
                  <c:v>1181.1751268967159</c:v>
                </c:pt>
                <c:pt idx="345">
                  <c:v>1181.1599936500172</c:v>
                </c:pt>
                <c:pt idx="346">
                  <c:v>1181.149904818885</c:v>
                </c:pt>
                <c:pt idx="347">
                  <c:v>1181.3264593637009</c:v>
                </c:pt>
                <c:pt idx="348">
                  <c:v>1181.7855011802226</c:v>
                </c:pt>
                <c:pt idx="349">
                  <c:v>1181.4626585839874</c:v>
                </c:pt>
                <c:pt idx="350">
                  <c:v>1181.2911484547378</c:v>
                </c:pt>
                <c:pt idx="351">
                  <c:v>1181.6392131288037</c:v>
                </c:pt>
                <c:pt idx="352">
                  <c:v>1181.2003489745466</c:v>
                </c:pt>
                <c:pt idx="353">
                  <c:v>1181.2861040391717</c:v>
                </c:pt>
                <c:pt idx="354">
                  <c:v>1180.9481281962383</c:v>
                </c:pt>
                <c:pt idx="355">
                  <c:v>1181.5231915707818</c:v>
                </c:pt>
                <c:pt idx="356">
                  <c:v>1181.9671001406048</c:v>
                </c:pt>
                <c:pt idx="357">
                  <c:v>1181.6493019599359</c:v>
                </c:pt>
                <c:pt idx="358">
                  <c:v>1182.1688767632513</c:v>
                </c:pt>
                <c:pt idx="359">
                  <c:v>1181.9418780627739</c:v>
                </c:pt>
                <c:pt idx="360">
                  <c:v>1181.5534580641786</c:v>
                </c:pt>
                <c:pt idx="361">
                  <c:v>1181.5433692330462</c:v>
                </c:pt>
                <c:pt idx="362">
                  <c:v>1181.3315037792672</c:v>
                </c:pt>
                <c:pt idx="363">
                  <c:v>1181.563546895311</c:v>
                </c:pt>
                <c:pt idx="364">
                  <c:v>1181.412214428326</c:v>
                </c:pt>
                <c:pt idx="365">
                  <c:v>1181.8359453358842</c:v>
                </c:pt>
                <c:pt idx="366">
                  <c:v>1181.2507931302084</c:v>
                </c:pt>
                <c:pt idx="367">
                  <c:v>1181.5786801420095</c:v>
                </c:pt>
                <c:pt idx="368">
                  <c:v>1181.7552346868256</c:v>
                </c:pt>
                <c:pt idx="369">
                  <c:v>1181.5685913108773</c:v>
                </c:pt>
                <c:pt idx="370">
                  <c:v>1181.8914339071121</c:v>
                </c:pt>
                <c:pt idx="371">
                  <c:v>1181.6392131288037</c:v>
                </c:pt>
                <c:pt idx="372">
                  <c:v>1181.412214428326</c:v>
                </c:pt>
                <c:pt idx="373">
                  <c:v>1181.503013908517</c:v>
                </c:pt>
                <c:pt idx="374">
                  <c:v>1181.6694796222005</c:v>
                </c:pt>
                <c:pt idx="375">
                  <c:v>1180.9834391052013</c:v>
                </c:pt>
                <c:pt idx="376">
                  <c:v>1181.6190354665389</c:v>
                </c:pt>
                <c:pt idx="377">
                  <c:v>1180.7110406646284</c:v>
                </c:pt>
                <c:pt idx="378">
                  <c:v>1181.6442575443698</c:v>
                </c:pt>
                <c:pt idx="379">
                  <c:v>1180.8321066382164</c:v>
                </c:pt>
                <c:pt idx="380">
                  <c:v>1181.5534580641786</c:v>
                </c:pt>
                <c:pt idx="381">
                  <c:v>1181.0338832608631</c:v>
                </c:pt>
                <c:pt idx="382">
                  <c:v>1180.2469544325404</c:v>
                </c:pt>
                <c:pt idx="383">
                  <c:v>1180.620241184437</c:v>
                </c:pt>
                <c:pt idx="384">
                  <c:v>1180.7211294957606</c:v>
                </c:pt>
                <c:pt idx="385">
                  <c:v>1180.499175210849</c:v>
                </c:pt>
                <c:pt idx="386">
                  <c:v>1180.8068845603855</c:v>
                </c:pt>
                <c:pt idx="387">
                  <c:v>1180.1611993679155</c:v>
                </c:pt>
                <c:pt idx="388">
                  <c:v>1179.9493339141363</c:v>
                </c:pt>
                <c:pt idx="389">
                  <c:v>1181.0288388452971</c:v>
                </c:pt>
                <c:pt idx="390">
                  <c:v>1179.9039341740408</c:v>
                </c:pt>
                <c:pt idx="391">
                  <c:v>1179.6819798891293</c:v>
                </c:pt>
                <c:pt idx="392">
                  <c:v>1180.499175210849</c:v>
                </c:pt>
                <c:pt idx="393">
                  <c:v>1179.8938453429084</c:v>
                </c:pt>
                <c:pt idx="394">
                  <c:v>1179.5710027466737</c:v>
                </c:pt>
                <c:pt idx="395">
                  <c:v>1180.2217323547095</c:v>
                </c:pt>
                <c:pt idx="396">
                  <c:v>1179.6971131358277</c:v>
                </c:pt>
                <c:pt idx="397">
                  <c:v>1179.2279824881739</c:v>
                </c:pt>
                <c:pt idx="398">
                  <c:v>1179.3944482018574</c:v>
                </c:pt>
                <c:pt idx="399">
                  <c:v>1179.5407362532765</c:v>
                </c:pt>
                <c:pt idx="400">
                  <c:v>1179.5508250844089</c:v>
                </c:pt>
                <c:pt idx="401">
                  <c:v>1179.2885154749679</c:v>
                </c:pt>
                <c:pt idx="402">
                  <c:v>1178.9858505409977</c:v>
                </c:pt>
                <c:pt idx="403">
                  <c:v>1178.9354063853359</c:v>
                </c:pt>
                <c:pt idx="404">
                  <c:v>1179.4297591108209</c:v>
                </c:pt>
                <c:pt idx="405">
                  <c:v>1178.9757617098655</c:v>
                </c:pt>
                <c:pt idx="406">
                  <c:v>1178.2241437905059</c:v>
                </c:pt>
                <c:pt idx="407">
                  <c:v>1178.0425448301239</c:v>
                </c:pt>
                <c:pt idx="408">
                  <c:v>1177.4422593777495</c:v>
                </c:pt>
                <c:pt idx="409">
                  <c:v>1178.0526336612561</c:v>
                </c:pt>
                <c:pt idx="410">
                  <c:v>1177.1648165216102</c:v>
                </c:pt>
                <c:pt idx="411">
                  <c:v>1176.751174445184</c:v>
                </c:pt>
                <c:pt idx="412">
                  <c:v>1177.1194167815147</c:v>
                </c:pt>
                <c:pt idx="413">
                  <c:v>1177.1244611970808</c:v>
                </c:pt>
                <c:pt idx="414">
                  <c:v>1176.8873736654707</c:v>
                </c:pt>
                <c:pt idx="415">
                  <c:v>1176.4031097711184</c:v>
                </c:pt>
                <c:pt idx="416">
                  <c:v>1175.3488269177885</c:v>
                </c:pt>
                <c:pt idx="417">
                  <c:v>1175.7776022409132</c:v>
                </c:pt>
                <c:pt idx="418">
                  <c:v>1175.8532684744057</c:v>
                </c:pt>
                <c:pt idx="419">
                  <c:v>1176.2013331484716</c:v>
                </c:pt>
                <c:pt idx="420">
                  <c:v>1175.0764284772154</c:v>
                </c:pt>
                <c:pt idx="421">
                  <c:v>1174.3500326356868</c:v>
                </c:pt>
                <c:pt idx="422">
                  <c:v>1174.5820757517306</c:v>
                </c:pt>
                <c:pt idx="423">
                  <c:v>1173.9817902993564</c:v>
                </c:pt>
                <c:pt idx="424">
                  <c:v>1173.7598360144448</c:v>
                </c:pt>
                <c:pt idx="425">
                  <c:v>1173.204950302166</c:v>
                </c:pt>
                <c:pt idx="426">
                  <c:v>1172.7559973167768</c:v>
                </c:pt>
                <c:pt idx="427">
                  <c:v>1172.8921965370635</c:v>
                </c:pt>
                <c:pt idx="428">
                  <c:v>1172.342355240351</c:v>
                </c:pt>
                <c:pt idx="429">
                  <c:v>1171.6865812167484</c:v>
                </c:pt>
                <c:pt idx="430">
                  <c:v>1171.0862957643744</c:v>
                </c:pt>
                <c:pt idx="431">
                  <c:v>1170.8038084926688</c:v>
                </c:pt>
                <c:pt idx="432" formatCode="General">
                  <c:v>1170.3094557671839</c:v>
                </c:pt>
                <c:pt idx="433" formatCode="General">
                  <c:v>1170.6676092723822</c:v>
                </c:pt>
                <c:pt idx="434" formatCode="General">
                  <c:v>1169.361105640744</c:v>
                </c:pt>
                <c:pt idx="435" formatCode="General">
                  <c:v>1169.5477490166923</c:v>
                </c:pt>
                <c:pt idx="436" formatCode="General">
                  <c:v>1169.2249064204573</c:v>
                </c:pt>
                <c:pt idx="437" formatCode="General">
                  <c:v>1168.2008900605247</c:v>
                </c:pt>
                <c:pt idx="438" formatCode="General">
                  <c:v>1167.2273178562536</c:v>
                </c:pt>
                <c:pt idx="439" formatCode="General">
                  <c:v>1166.4656111057618</c:v>
                </c:pt>
                <c:pt idx="440" formatCode="General">
                  <c:v>1166.5362329236882</c:v>
                </c:pt>
                <c:pt idx="441" formatCode="General">
                  <c:v>1166.263834483115</c:v>
                </c:pt>
                <c:pt idx="442" formatCode="General">
                  <c:v>1166.0368357826374</c:v>
                </c:pt>
                <c:pt idx="443" formatCode="General">
                  <c:v>1164.7101544887344</c:v>
                </c:pt>
                <c:pt idx="444" formatCode="General">
                  <c:v>1164.9169755269475</c:v>
                </c:pt>
                <c:pt idx="445" formatCode="General">
                  <c:v>1163.812248517956</c:v>
                </c:pt>
                <c:pt idx="446" formatCode="General">
                  <c:v>1163.0505417674644</c:v>
                </c:pt>
                <c:pt idx="447" formatCode="General">
                  <c:v>1162.4754783929209</c:v>
                </c:pt>
                <c:pt idx="448" formatCode="General">
                  <c:v>1161.885281771679</c:v>
                </c:pt>
                <c:pt idx="449" formatCode="General">
                  <c:v>1161.481728526385</c:v>
                </c:pt>
                <c:pt idx="450" formatCode="General">
                  <c:v>1159.9230041164385</c:v>
                </c:pt>
                <c:pt idx="451" formatCode="General">
                  <c:v>1160.5989558023052</c:v>
                </c:pt>
                <c:pt idx="452" formatCode="General">
                  <c:v>1159.4286513909537</c:v>
                </c:pt>
                <c:pt idx="453" formatCode="General">
                  <c:v>1158.7779217829177</c:v>
                </c:pt>
                <c:pt idx="454" formatCode="General">
                  <c:v>1157.6883280206246</c:v>
                </c:pt>
                <c:pt idx="455" formatCode="General">
                  <c:v>1156.4877571158763</c:v>
                </c:pt>
                <c:pt idx="456" formatCode="General">
                  <c:v>1156.4574906224791</c:v>
                </c:pt>
                <c:pt idx="457" formatCode="General">
                  <c:v>1156.220403090869</c:v>
                </c:pt>
                <c:pt idx="458" formatCode="General">
                  <c:v>1154.9845212771572</c:v>
                </c:pt>
                <c:pt idx="459" formatCode="General">
                  <c:v>1154.4901685516725</c:v>
                </c:pt>
                <c:pt idx="460" formatCode="General">
                  <c:v>1154.2783030978933</c:v>
                </c:pt>
                <c:pt idx="461" formatCode="General">
                  <c:v>1152.9415329728581</c:v>
                </c:pt>
                <c:pt idx="462" formatCode="General">
                  <c:v>1151.5593631077272</c:v>
                </c:pt>
                <c:pt idx="463" formatCode="General">
                  <c:v>1152.0638046643444</c:v>
                </c:pt>
                <c:pt idx="464" formatCode="General">
                  <c:v>1149.692929348244</c:v>
                </c:pt>
                <c:pt idx="465" formatCode="General">
                  <c:v>1150.0006386977805</c:v>
                </c:pt>
                <c:pt idx="466" formatCode="General">
                  <c:v>1148.4066033788704</c:v>
                </c:pt>
                <c:pt idx="467" formatCode="General">
                  <c:v>1149.0573329869067</c:v>
                </c:pt>
                <c:pt idx="468" formatCode="General">
                  <c:v>1147.9273839000841</c:v>
                </c:pt>
                <c:pt idx="469" formatCode="General">
                  <c:v>1147.241343383085</c:v>
                </c:pt>
                <c:pt idx="470" formatCode="General">
                  <c:v>1146.1517496207923</c:v>
                </c:pt>
                <c:pt idx="471" formatCode="General">
                  <c:v>1145.4051761169987</c:v>
                </c:pt>
                <c:pt idx="472" formatCode="General">
                  <c:v>1144.3054935235737</c:v>
                </c:pt>
                <c:pt idx="473" formatCode="General">
                  <c:v>1143.2663439169426</c:v>
                </c:pt>
                <c:pt idx="474" formatCode="General">
                  <c:v>1142.247371972576</c:v>
                </c:pt>
                <c:pt idx="475" formatCode="General">
                  <c:v>1142.1313504145542</c:v>
                </c:pt>
                <c:pt idx="476" formatCode="General">
                  <c:v>1140.5978480824383</c:v>
                </c:pt>
                <c:pt idx="477" formatCode="General">
                  <c:v>1140.1236730192181</c:v>
                </c:pt>
                <c:pt idx="478" formatCode="General">
                  <c:v>1139.5536540602407</c:v>
                </c:pt>
                <c:pt idx="479" formatCode="General">
                  <c:v>1138.2875057531319</c:v>
                </c:pt>
                <c:pt idx="480" formatCode="General">
                  <c:v>1137.848641598875</c:v>
                </c:pt>
                <c:pt idx="481" formatCode="General">
                  <c:v>1136.3706278379871</c:v>
                </c:pt>
                <c:pt idx="482" formatCode="General">
                  <c:v>1135.5231660228703</c:v>
                </c:pt>
                <c:pt idx="483" formatCode="General">
                  <c:v>1135.0338577129521</c:v>
                </c:pt>
                <c:pt idx="484" formatCode="General">
                  <c:v>1133.9846192751884</c:v>
                </c:pt>
                <c:pt idx="485" formatCode="General">
                  <c:v>1133.9543527817912</c:v>
                </c:pt>
                <c:pt idx="486" formatCode="General">
                  <c:v>1132.6024494100575</c:v>
                </c:pt>
                <c:pt idx="487" formatCode="General">
                  <c:v>1131.3211678562502</c:v>
                </c:pt>
                <c:pt idx="488" formatCode="General">
                  <c:v>1130.428306301038</c:v>
                </c:pt>
                <c:pt idx="489" formatCode="General">
                  <c:v>1130.0297974713103</c:v>
                </c:pt>
                <c:pt idx="490" formatCode="General">
                  <c:v>1129.1722468250614</c:v>
                </c:pt>
                <c:pt idx="491" formatCode="General">
                  <c:v>1127.865743193423</c:v>
                </c:pt>
                <c:pt idx="492" formatCode="General">
                  <c:v>1127.2856354033136</c:v>
                </c:pt>
                <c:pt idx="493" formatCode="General">
                  <c:v>1126.4179959259322</c:v>
                </c:pt>
                <c:pt idx="494" formatCode="General">
                  <c:v>1125.4444237216612</c:v>
                </c:pt>
                <c:pt idx="495" formatCode="General">
                  <c:v>1124.1429645055891</c:v>
                </c:pt>
                <c:pt idx="496" formatCode="General">
                  <c:v>1123.8907437272808</c:v>
                </c:pt>
                <c:pt idx="497" formatCode="General">
                  <c:v>1122.8263720428185</c:v>
                </c:pt>
                <c:pt idx="498" formatCode="General">
                  <c:v>1122.1554647725179</c:v>
                </c:pt>
                <c:pt idx="499" formatCode="General">
                  <c:v>1120.5210741290787</c:v>
                </c:pt>
                <c:pt idx="500" formatCode="General">
                  <c:v>1119.9359219234027</c:v>
                </c:pt>
                <c:pt idx="501" formatCode="General">
                  <c:v>1118.5133967337426</c:v>
                </c:pt>
                <c:pt idx="502" formatCode="General">
                  <c:v>1118.0745325794855</c:v>
                </c:pt>
                <c:pt idx="503" formatCode="General">
                  <c:v>1117.222026348803</c:v>
                </c:pt>
                <c:pt idx="504" formatCode="General">
                  <c:v>1116.3695201181199</c:v>
                </c:pt>
                <c:pt idx="505" formatCode="General">
                  <c:v>1114.9066396039304</c:v>
                </c:pt>
                <c:pt idx="506" formatCode="General">
                  <c:v>1114.4929975275045</c:v>
                </c:pt>
                <c:pt idx="507" formatCode="General">
                  <c:v>1113.862445581733</c:v>
                </c:pt>
                <c:pt idx="508" formatCode="General">
                  <c:v>1112.7173632482122</c:v>
                </c:pt>
                <c:pt idx="509" formatCode="General">
                  <c:v>1112.0817668868749</c:v>
                </c:pt>
                <c:pt idx="510" formatCode="General">
                  <c:v>1110.8105741642</c:v>
                </c:pt>
                <c:pt idx="511" formatCode="General">
                  <c:v>1109.9429346868183</c:v>
                </c:pt>
                <c:pt idx="512" formatCode="General">
                  <c:v>1108.6112089773494</c:v>
                </c:pt>
                <c:pt idx="513" formatCode="General">
                  <c:v>1107.8041024867621</c:v>
                </c:pt>
                <c:pt idx="514" formatCode="General">
                  <c:v>1107.2239946966524</c:v>
                </c:pt>
                <c:pt idx="515" formatCode="General">
                  <c:v>1106.351310803705</c:v>
                </c:pt>
                <c:pt idx="516" formatCode="General">
                  <c:v>1105.468538079625</c:v>
                </c:pt>
                <c:pt idx="517" formatCode="General">
                  <c:v>1103.5062604243847</c:v>
                </c:pt>
                <c:pt idx="518" formatCode="General">
                  <c:v>1103.6172375668402</c:v>
                </c:pt>
                <c:pt idx="519" formatCode="General">
                  <c:v>1101.7709814696218</c:v>
                </c:pt>
                <c:pt idx="520" formatCode="General">
                  <c:v>1100.656165629498</c:v>
                </c:pt>
                <c:pt idx="521" formatCode="General">
                  <c:v>1100.0306580992929</c:v>
                </c:pt>
                <c:pt idx="522" formatCode="General">
                  <c:v>1098.6535326497283</c:v>
                </c:pt>
                <c:pt idx="523" formatCode="General">
                  <c:v>1097.7102269388542</c:v>
                </c:pt>
                <c:pt idx="524" formatCode="General">
                  <c:v>1097.1351635643109</c:v>
                </c:pt>
                <c:pt idx="525" formatCode="General">
                  <c:v>1096.9586090194948</c:v>
                </c:pt>
                <c:pt idx="526" formatCode="General">
                  <c:v>1095.2485521425629</c:v>
                </c:pt>
                <c:pt idx="527" formatCode="General">
                  <c:v>1094.688622014718</c:v>
                </c:pt>
                <c:pt idx="528" formatCode="General">
                  <c:v>1093.3720295519477</c:v>
                </c:pt>
                <c:pt idx="529" formatCode="General">
                  <c:v>1091.8990602066256</c:v>
                </c:pt>
                <c:pt idx="530" formatCode="General">
                  <c:v>1091.0566428070751</c:v>
                </c:pt>
                <c:pt idx="531" formatCode="General">
                  <c:v>1090.7489334575387</c:v>
                </c:pt>
                <c:pt idx="532" formatCode="General">
                  <c:v>1089.4222521636357</c:v>
                </c:pt>
                <c:pt idx="533" formatCode="General">
                  <c:v>1088.070348791902</c:v>
                </c:pt>
                <c:pt idx="534" formatCode="General">
                  <c:v>1087.5003298329248</c:v>
                </c:pt>
                <c:pt idx="535" formatCode="General">
                  <c:v>1086.0778046432645</c:v>
                </c:pt>
                <c:pt idx="536" formatCode="General">
                  <c:v>1085.295920230508</c:v>
                </c:pt>
                <c:pt idx="537" formatCode="General">
                  <c:v>1083.903661534245</c:v>
                </c:pt>
                <c:pt idx="538" formatCode="General">
                  <c:v>1082.9502669922385</c:v>
                </c:pt>
                <c:pt idx="539" formatCode="General">
                  <c:v>1082.5214916691143</c:v>
                </c:pt>
                <c:pt idx="540" formatCode="General">
                  <c:v>1081.0182558303952</c:v>
                </c:pt>
                <c:pt idx="541" formatCode="General">
                  <c:v>1080.095127781786</c:v>
                </c:pt>
                <c:pt idx="542" formatCode="General">
                  <c:v>1078.6322472675965</c:v>
                </c:pt>
                <c:pt idx="543" formatCode="General">
                  <c:v>1078.0016953218253</c:v>
                </c:pt>
                <c:pt idx="544" formatCode="General">
                  <c:v>1077.7444301279506</c:v>
                </c:pt>
                <c:pt idx="545" formatCode="General">
                  <c:v>1076.7002361057532</c:v>
                </c:pt>
                <c:pt idx="546" formatCode="General">
                  <c:v>1074.7833581906084</c:v>
                </c:pt>
                <c:pt idx="547" formatCode="General">
                  <c:v>1074.3798049453146</c:v>
                </c:pt>
                <c:pt idx="548" formatCode="General">
                  <c:v>1072.533548848096</c:v>
                </c:pt>
                <c:pt idx="549" formatCode="General">
                  <c:v>1072.0694626160084</c:v>
                </c:pt>
                <c:pt idx="550" formatCode="General">
                  <c:v>1071.3430667744799</c:v>
                </c:pt>
                <c:pt idx="551" formatCode="General">
                  <c:v>1069.8852306758563</c:v>
                </c:pt>
                <c:pt idx="552" formatCode="General">
                  <c:v>1069.0730797697029</c:v>
                </c:pt>
                <c:pt idx="553" formatCode="General">
                  <c:v>1067.9834860074102</c:v>
                </c:pt>
                <c:pt idx="554" formatCode="General">
                  <c:v>1067.0855800366317</c:v>
                </c:pt>
                <c:pt idx="555" formatCode="General">
                  <c:v>1065.6277439380083</c:v>
                </c:pt>
                <c:pt idx="556" formatCode="General">
                  <c:v>1064.316195890804</c:v>
                </c:pt>
                <c:pt idx="557" formatCode="General">
                  <c:v>1062.9441148568055</c:v>
                </c:pt>
                <c:pt idx="558" formatCode="General">
                  <c:v>1062.076475379424</c:v>
                </c:pt>
                <c:pt idx="559" formatCode="General">
                  <c:v>1061.5367229138437</c:v>
                </c:pt>
                <c:pt idx="560" formatCode="General">
                  <c:v>1060.3109299312644</c:v>
                </c:pt>
                <c:pt idx="561" formatCode="General">
                  <c:v>1059.8064883746472</c:v>
                </c:pt>
                <c:pt idx="562" formatCode="General">
                  <c:v>1058.0863426665831</c:v>
                </c:pt>
                <c:pt idx="563" formatCode="General">
                  <c:v>1056.7647057882464</c:v>
                </c:pt>
                <c:pt idx="564" formatCode="General">
                  <c:v>1055.3724470919833</c:v>
                </c:pt>
                <c:pt idx="565" formatCode="General">
                  <c:v>1055.2766031962258</c:v>
                </c:pt>
                <c:pt idx="566" formatCode="General">
                  <c:v>1054.2273647584625</c:v>
                </c:pt>
                <c:pt idx="567" formatCode="General">
                  <c:v>1052.4466860636041</c:v>
                </c:pt>
                <c:pt idx="568" formatCode="General">
                  <c:v>1051.0392941206424</c:v>
                </c:pt>
                <c:pt idx="569" formatCode="General">
                  <c:v>1050.55503022629</c:v>
                </c:pt>
                <c:pt idx="570" formatCode="General">
                  <c:v>1049.0316167253063</c:v>
                </c:pt>
                <c:pt idx="571" formatCode="General">
                  <c:v>1047.6645801068742</c:v>
                </c:pt>
                <c:pt idx="572" formatCode="General">
                  <c:v>1047.518292055455</c:v>
                </c:pt>
                <c:pt idx="573" formatCode="General">
                  <c:v>1045.8889458275819</c:v>
                </c:pt>
                <c:pt idx="574" formatCode="General">
                  <c:v>1045.1322834926564</c:v>
                </c:pt>
                <c:pt idx="575" formatCode="General">
                  <c:v>1043.8056021987536</c:v>
                </c:pt>
                <c:pt idx="576" formatCode="General">
                  <c:v>1042.1207673996523</c:v>
                </c:pt>
                <c:pt idx="577" formatCode="General">
                  <c:v>1041.2077281821755</c:v>
                </c:pt>
                <c:pt idx="578" formatCode="General">
                  <c:v>1040.299733380265</c:v>
                </c:pt>
                <c:pt idx="579" formatCode="General">
                  <c:v>1039.1294289689131</c:v>
                </c:pt>
                <c:pt idx="580" formatCode="General">
                  <c:v>1038.4887881920097</c:v>
                </c:pt>
                <c:pt idx="581" formatCode="General">
                  <c:v>1036.6778430037543</c:v>
                </c:pt>
                <c:pt idx="582" formatCode="General">
                  <c:v>1035.3612505409835</c:v>
                </c:pt>
                <c:pt idx="583" formatCode="General">
                  <c:v>1034.0244804159486</c:v>
                </c:pt>
                <c:pt idx="584" formatCode="General">
                  <c:v>1033.8378370400001</c:v>
                </c:pt>
                <c:pt idx="585" formatCode="General">
                  <c:v>1032.3144235390166</c:v>
                </c:pt>
                <c:pt idx="586" formatCode="General">
                  <c:v>1031.4518284772012</c:v>
                </c:pt>
                <c:pt idx="587" formatCode="General">
                  <c:v>1030.2361243257544</c:v>
                </c:pt>
                <c:pt idx="588" formatCode="General">
                  <c:v>1029.2221967969538</c:v>
                </c:pt>
                <c:pt idx="589" formatCode="General">
                  <c:v>1027.1438975836916</c:v>
                </c:pt>
                <c:pt idx="590" formatCode="General">
                  <c:v>1026.3065245997072</c:v>
                </c:pt>
                <c:pt idx="591" formatCode="General">
                  <c:v>1024.9344435657088</c:v>
                </c:pt>
                <c:pt idx="592" formatCode="General">
                  <c:v>1024.732666943062</c:v>
                </c:pt>
                <c:pt idx="593" formatCode="General">
                  <c:v>1022.7350783788581</c:v>
                </c:pt>
                <c:pt idx="594" formatCode="General">
                  <c:v>1021.277242280235</c:v>
                </c:pt>
                <c:pt idx="595" formatCode="General">
                  <c:v>1020.4297804651181</c:v>
                </c:pt>
                <c:pt idx="596" formatCode="General">
                  <c:v>1018.5885687834658</c:v>
                </c:pt>
                <c:pt idx="597" formatCode="General">
                  <c:v>1017.5746412546655</c:v>
                </c:pt>
                <c:pt idx="598" formatCode="General">
                  <c:v>1016.4295589211447</c:v>
                </c:pt>
                <c:pt idx="599" formatCode="General">
                  <c:v>1015.8494511310353</c:v>
                </c:pt>
                <c:pt idx="600" formatCode="General">
                  <c:v>1013.7560186710742</c:v>
                </c:pt>
                <c:pt idx="601" formatCode="General">
                  <c:v>1013.4079539970086</c:v>
                </c:pt>
                <c:pt idx="602" formatCode="General">
                  <c:v>1012.000562054047</c:v>
                </c:pt>
                <c:pt idx="603" formatCode="General">
                  <c:v>1010.8403464738276</c:v>
                </c:pt>
                <c:pt idx="604" formatCode="General">
                  <c:v>1009.4632210242629</c:v>
                </c:pt>
                <c:pt idx="605" formatCode="General">
                  <c:v>1008.0558290813012</c:v>
                </c:pt>
                <c:pt idx="606" formatCode="General">
                  <c:v>1006.6282594760752</c:v>
                </c:pt>
                <c:pt idx="607" formatCode="General">
                  <c:v>1005.7152202585982</c:v>
                </c:pt>
                <c:pt idx="608" formatCode="General">
                  <c:v>1004.4490719514891</c:v>
                </c:pt>
                <c:pt idx="609" formatCode="General">
                  <c:v>1003.9849857194014</c:v>
                </c:pt>
                <c:pt idx="610" formatCode="General">
                  <c:v>1002.5170607896458</c:v>
                </c:pt>
                <c:pt idx="611" formatCode="General">
                  <c:v>1000.1865407980748</c:v>
                </c:pt>
                <c:pt idx="612" formatCode="General">
                  <c:v>999.18774651597312</c:v>
                </c:pt>
                <c:pt idx="613" formatCode="General">
                  <c:v>998.25957405179781</c:v>
                </c:pt>
                <c:pt idx="614" formatCode="General">
                  <c:v>997.20529119846799</c:v>
                </c:pt>
                <c:pt idx="615" formatCode="General">
                  <c:v>996.1762304229693</c:v>
                </c:pt>
                <c:pt idx="616" formatCode="General">
                  <c:v>993.6187117309205</c:v>
                </c:pt>
                <c:pt idx="617" formatCode="General">
                  <c:v>992.5997397865541</c:v>
                </c:pt>
                <c:pt idx="618" formatCode="General">
                  <c:v>991.84307745162835</c:v>
                </c:pt>
                <c:pt idx="619" formatCode="General">
                  <c:v>990.1330205746965</c:v>
                </c:pt>
                <c:pt idx="620" formatCode="General">
                  <c:v>988.95767174777882</c:v>
                </c:pt>
                <c:pt idx="621" formatCode="General">
                  <c:v>987.95887746567701</c:v>
                </c:pt>
                <c:pt idx="622" formatCode="General">
                  <c:v>986.81883954772229</c:v>
                </c:pt>
                <c:pt idx="623" formatCode="General">
                  <c:v>985.53251357834881</c:v>
                </c:pt>
                <c:pt idx="624" formatCode="General">
                  <c:v>984.41769773822512</c:v>
                </c:pt>
                <c:pt idx="625" formatCode="General">
                  <c:v>982.88923982167535</c:v>
                </c:pt>
                <c:pt idx="626" formatCode="General">
                  <c:v>981.12873878908169</c:v>
                </c:pt>
                <c:pt idx="627" formatCode="General">
                  <c:v>979.9634787932963</c:v>
                </c:pt>
                <c:pt idx="628" formatCode="General">
                  <c:v>978.15253360504096</c:v>
                </c:pt>
                <c:pt idx="629" formatCode="General">
                  <c:v>977.12851724510836</c:v>
                </c:pt>
                <c:pt idx="630" formatCode="General">
                  <c:v>975.99856815828605</c:v>
                </c:pt>
                <c:pt idx="631" formatCode="General">
                  <c:v>974.54073205966256</c:v>
                </c:pt>
                <c:pt idx="632" formatCode="General">
                  <c:v>973.69327024454594</c:v>
                </c:pt>
                <c:pt idx="633" formatCode="General">
                  <c:v>971.67550401807762</c:v>
                </c:pt>
                <c:pt idx="634" formatCode="General">
                  <c:v>970.09660194586638</c:v>
                </c:pt>
                <c:pt idx="635" formatCode="General">
                  <c:v>969.02214143027209</c:v>
                </c:pt>
                <c:pt idx="636" formatCode="General">
                  <c:v>967.94768091467756</c:v>
                </c:pt>
                <c:pt idx="637" formatCode="General">
                  <c:v>966.32842351793681</c:v>
                </c:pt>
                <c:pt idx="638" formatCode="General">
                  <c:v>964.98156456176923</c:v>
                </c:pt>
                <c:pt idx="639" formatCode="General">
                  <c:v>963.36230716502826</c:v>
                </c:pt>
                <c:pt idx="640" formatCode="General">
                  <c:v>961.98013729989759</c:v>
                </c:pt>
                <c:pt idx="641" formatCode="General">
                  <c:v>960.39114639655361</c:v>
                </c:pt>
                <c:pt idx="642" formatCode="General">
                  <c:v>959.74546120408399</c:v>
                </c:pt>
                <c:pt idx="643" formatCode="General">
                  <c:v>957.58645134176277</c:v>
                </c:pt>
                <c:pt idx="644" formatCode="General">
                  <c:v>956.75916718891085</c:v>
                </c:pt>
                <c:pt idx="645" formatCode="General">
                  <c:v>955.65948459548565</c:v>
                </c:pt>
                <c:pt idx="646" formatCode="General">
                  <c:v>954.05536044544317</c:v>
                </c:pt>
                <c:pt idx="647" formatCode="General">
                  <c:v>952.19901551709233</c:v>
                </c:pt>
                <c:pt idx="648" formatCode="General">
                  <c:v>950.32753734204312</c:v>
                </c:pt>
                <c:pt idx="649" formatCode="General">
                  <c:v>948.37030410236889</c:v>
                </c:pt>
                <c:pt idx="650" formatCode="General">
                  <c:v>948.43083708916299</c:v>
                </c:pt>
                <c:pt idx="651" formatCode="General">
                  <c:v>946.92255683487781</c:v>
                </c:pt>
                <c:pt idx="652" formatCode="General">
                  <c:v>945.10152281549028</c:v>
                </c:pt>
                <c:pt idx="653" formatCode="General">
                  <c:v>943.35111061402893</c:v>
                </c:pt>
                <c:pt idx="654" formatCode="General">
                  <c:v>942.15053970928022</c:v>
                </c:pt>
                <c:pt idx="655" formatCode="General">
                  <c:v>940.29419478092939</c:v>
                </c:pt>
                <c:pt idx="656" formatCode="General">
                  <c:v>938.49838283937265</c:v>
                </c:pt>
                <c:pt idx="657" formatCode="General">
                  <c:v>938.10996284077748</c:v>
                </c:pt>
                <c:pt idx="658" formatCode="General">
                  <c:v>936.98001375395518</c:v>
                </c:pt>
                <c:pt idx="659" formatCode="General">
                  <c:v>934.83109272276647</c:v>
                </c:pt>
                <c:pt idx="660" formatCode="General">
                  <c:v>932.93943688545244</c:v>
                </c:pt>
                <c:pt idx="661" formatCode="General">
                  <c:v>931.1335361127633</c:v>
                </c:pt>
                <c:pt idx="662" formatCode="General">
                  <c:v>930.22049689528626</c:v>
                </c:pt>
                <c:pt idx="663" formatCode="General">
                  <c:v>928.79797170562631</c:v>
                </c:pt>
                <c:pt idx="664" formatCode="General">
                  <c:v>926.86596054378276</c:v>
                </c:pt>
                <c:pt idx="665" formatCode="General">
                  <c:v>925.40812444515927</c:v>
                </c:pt>
                <c:pt idx="666" formatCode="General">
                  <c:v>924.52030730551337</c:v>
                </c:pt>
                <c:pt idx="667" formatCode="General">
                  <c:v>921.90225562667081</c:v>
                </c:pt>
                <c:pt idx="668" formatCode="General">
                  <c:v>920.70168472192199</c:v>
                </c:pt>
                <c:pt idx="669" formatCode="General">
                  <c:v>917.93734499166055</c:v>
                </c:pt>
                <c:pt idx="670" formatCode="General">
                  <c:v>917.71034629118276</c:v>
                </c:pt>
                <c:pt idx="671" formatCode="General">
                  <c:v>915.40504837744277</c:v>
                </c:pt>
                <c:pt idx="672" formatCode="General">
                  <c:v>913.43772630663636</c:v>
                </c:pt>
                <c:pt idx="673" formatCode="General">
                  <c:v>912.46919851793155</c:v>
                </c:pt>
                <c:pt idx="674" formatCode="General">
                  <c:v>909.78556943672857</c:v>
                </c:pt>
                <c:pt idx="675" formatCode="General">
                  <c:v>907.47522710742248</c:v>
                </c:pt>
                <c:pt idx="676" formatCode="General">
                  <c:v>905.92154711304192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577-46D7-9001-FC7611968F72}"/>
            </c:ext>
          </c:extLst>
        </c:ser>
        <c:ser>
          <c:idx val="5"/>
          <c:order val="5"/>
          <c:tx>
            <c:strRef>
              <c:f>'46NTBV'!$B$2</c:f>
              <c:strCache>
                <c:ptCount val="1"/>
                <c:pt idx="0">
                  <c:v>AWA_5_06_Rz</c:v>
                </c:pt>
              </c:strCache>
            </c:strRef>
          </c:tx>
          <c:spPr>
            <a:ln w="28575" cap="rnd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'46NTBV'!$H$22:$H$679</c:f>
              <c:numCache>
                <c:formatCode>0.000</c:formatCode>
                <c:ptCount val="658"/>
                <c:pt idx="0">
                  <c:v>4.7319400215728205E-5</c:v>
                </c:pt>
                <c:pt idx="1">
                  <c:v>4.1939000215728205E-5</c:v>
                </c:pt>
                <c:pt idx="2">
                  <c:v>4.2642480215728201E-5</c:v>
                </c:pt>
                <c:pt idx="3">
                  <c:v>4.4521064215728197E-5</c:v>
                </c:pt>
                <c:pt idx="4">
                  <c:v>4.3825388215728202E-5</c:v>
                </c:pt>
                <c:pt idx="5">
                  <c:v>4.1704480215728205E-5</c:v>
                </c:pt>
                <c:pt idx="6">
                  <c:v>5.5511160215728201E-5</c:v>
                </c:pt>
                <c:pt idx="7">
                  <c:v>9.3671800215728185E-5</c:v>
                </c:pt>
                <c:pt idx="8">
                  <c:v>1.2526900021572822E-4</c:v>
                </c:pt>
                <c:pt idx="9">
                  <c:v>1.5962820021572823E-4</c:v>
                </c:pt>
                <c:pt idx="10">
                  <c:v>1.9164740021572818E-4</c:v>
                </c:pt>
                <c:pt idx="11">
                  <c:v>2.2806980021572822E-4</c:v>
                </c:pt>
                <c:pt idx="12">
                  <c:v>2.6034460021572817E-4</c:v>
                </c:pt>
                <c:pt idx="13">
                  <c:v>3.0438340021572821E-4</c:v>
                </c:pt>
                <c:pt idx="14">
                  <c:v>3.3432580021572816E-4</c:v>
                </c:pt>
                <c:pt idx="15">
                  <c:v>3.8058980021572818E-4</c:v>
                </c:pt>
                <c:pt idx="16">
                  <c:v>4.1715060021572828E-4</c:v>
                </c:pt>
                <c:pt idx="17">
                  <c:v>4.6313540021572828E-4</c:v>
                </c:pt>
                <c:pt idx="18">
                  <c:v>5.0081940021572818E-4</c:v>
                </c:pt>
                <c:pt idx="19">
                  <c:v>5.4309940021572819E-4</c:v>
                </c:pt>
                <c:pt idx="20">
                  <c:v>5.9651140021572816E-4</c:v>
                </c:pt>
                <c:pt idx="21">
                  <c:v>6.3783940021572825E-4</c:v>
                </c:pt>
                <c:pt idx="22">
                  <c:v>6.8227140021572821E-4</c:v>
                </c:pt>
                <c:pt idx="23">
                  <c:v>7.340674002157281E-4</c:v>
                </c:pt>
                <c:pt idx="24">
                  <c:v>7.7075140021572815E-4</c:v>
                </c:pt>
                <c:pt idx="25">
                  <c:v>8.1195140021572817E-4</c:v>
                </c:pt>
                <c:pt idx="26">
                  <c:v>8.6428340021572816E-4</c:v>
                </c:pt>
                <c:pt idx="27">
                  <c:v>9.1283940021572821E-4</c:v>
                </c:pt>
                <c:pt idx="28">
                  <c:v>9.5677140021572821E-4</c:v>
                </c:pt>
                <c:pt idx="29">
                  <c:v>9.9797540021572808E-4</c:v>
                </c:pt>
                <c:pt idx="30">
                  <c:v>1.0502994002157282E-3</c:v>
                </c:pt>
                <c:pt idx="31">
                  <c:v>1.0942074002157282E-3</c:v>
                </c:pt>
                <c:pt idx="32">
                  <c:v>1.1393154002157281E-3</c:v>
                </c:pt>
                <c:pt idx="33">
                  <c:v>1.1906834002157283E-3</c:v>
                </c:pt>
                <c:pt idx="34">
                  <c:v>1.2297314002157281E-3</c:v>
                </c:pt>
                <c:pt idx="35">
                  <c:v>1.2833194002157284E-3</c:v>
                </c:pt>
                <c:pt idx="36">
                  <c:v>1.3299314002157281E-3</c:v>
                </c:pt>
                <c:pt idx="37">
                  <c:v>1.3897074002157282E-3</c:v>
                </c:pt>
                <c:pt idx="38">
                  <c:v>1.4240074002157283E-3</c:v>
                </c:pt>
                <c:pt idx="39">
                  <c:v>1.4804634002157282E-3</c:v>
                </c:pt>
                <c:pt idx="40">
                  <c:v>1.5265554002157281E-3</c:v>
                </c:pt>
                <c:pt idx="41">
                  <c:v>1.5794274002157282E-3</c:v>
                </c:pt>
                <c:pt idx="42">
                  <c:v>1.6296514002157282E-3</c:v>
                </c:pt>
                <c:pt idx="43">
                  <c:v>1.6754834002157281E-3</c:v>
                </c:pt>
                <c:pt idx="44">
                  <c:v>1.716019400215728E-3</c:v>
                </c:pt>
                <c:pt idx="45">
                  <c:v>1.771355400215728E-3</c:v>
                </c:pt>
                <c:pt idx="46">
                  <c:v>1.8190394002157281E-3</c:v>
                </c:pt>
                <c:pt idx="47">
                  <c:v>1.8622434002157282E-3</c:v>
                </c:pt>
                <c:pt idx="48">
                  <c:v>1.9176954002157283E-3</c:v>
                </c:pt>
                <c:pt idx="49">
                  <c:v>1.9708354002157284E-3</c:v>
                </c:pt>
                <c:pt idx="50">
                  <c:v>2.0152074002157284E-3</c:v>
                </c:pt>
                <c:pt idx="51">
                  <c:v>2.0712274002157283E-3</c:v>
                </c:pt>
                <c:pt idx="52">
                  <c:v>2.1158434002157282E-3</c:v>
                </c:pt>
                <c:pt idx="53">
                  <c:v>2.163123400215728E-3</c:v>
                </c:pt>
                <c:pt idx="54">
                  <c:v>2.2164394002157279E-3</c:v>
                </c:pt>
                <c:pt idx="55">
                  <c:v>2.268031400215728E-3</c:v>
                </c:pt>
                <c:pt idx="56">
                  <c:v>2.3153034002157281E-3</c:v>
                </c:pt>
                <c:pt idx="57">
                  <c:v>2.3669114002157284E-3</c:v>
                </c:pt>
                <c:pt idx="58">
                  <c:v>2.4184154002157283E-3</c:v>
                </c:pt>
                <c:pt idx="59">
                  <c:v>2.4701154002157283E-3</c:v>
                </c:pt>
                <c:pt idx="60">
                  <c:v>2.5203474002157282E-3</c:v>
                </c:pt>
                <c:pt idx="61">
                  <c:v>2.5635674002157283E-3</c:v>
                </c:pt>
                <c:pt idx="62">
                  <c:v>2.6157354002157283E-3</c:v>
                </c:pt>
                <c:pt idx="63">
                  <c:v>2.6649834002157287E-3</c:v>
                </c:pt>
                <c:pt idx="64">
                  <c:v>2.7092954002157282E-3</c:v>
                </c:pt>
                <c:pt idx="65">
                  <c:v>2.7658154002157286E-3</c:v>
                </c:pt>
                <c:pt idx="66">
                  <c:v>2.8168154002157285E-3</c:v>
                </c:pt>
                <c:pt idx="67">
                  <c:v>2.8616674002157282E-3</c:v>
                </c:pt>
                <c:pt idx="68">
                  <c:v>2.9091634002157284E-3</c:v>
                </c:pt>
                <c:pt idx="69">
                  <c:v>2.9607794002157284E-3</c:v>
                </c:pt>
                <c:pt idx="70">
                  <c:v>3.0105594002157281E-3</c:v>
                </c:pt>
                <c:pt idx="71">
                  <c:v>3.0559994002157288E-3</c:v>
                </c:pt>
                <c:pt idx="72">
                  <c:v>3.1136554002157285E-3</c:v>
                </c:pt>
                <c:pt idx="73">
                  <c:v>3.1632994002157282E-3</c:v>
                </c:pt>
                <c:pt idx="74">
                  <c:v>3.2020554002157287E-3</c:v>
                </c:pt>
                <c:pt idx="75">
                  <c:v>3.2594674002157289E-3</c:v>
                </c:pt>
                <c:pt idx="76">
                  <c:v>3.3078194002157287E-3</c:v>
                </c:pt>
                <c:pt idx="77">
                  <c:v>3.3589314002157285E-3</c:v>
                </c:pt>
                <c:pt idx="78">
                  <c:v>3.4077954002157285E-3</c:v>
                </c:pt>
                <c:pt idx="79">
                  <c:v>3.4572074002157281E-3</c:v>
                </c:pt>
                <c:pt idx="80">
                  <c:v>3.5050834002157282E-3</c:v>
                </c:pt>
                <c:pt idx="81">
                  <c:v>3.5618794002157282E-3</c:v>
                </c:pt>
                <c:pt idx="82">
                  <c:v>3.5990834002157285E-3</c:v>
                </c:pt>
                <c:pt idx="83">
                  <c:v>3.6474554002157281E-3</c:v>
                </c:pt>
                <c:pt idx="84">
                  <c:v>3.6986034002157286E-3</c:v>
                </c:pt>
                <c:pt idx="85">
                  <c:v>3.7492154002157284E-3</c:v>
                </c:pt>
                <c:pt idx="86">
                  <c:v>3.7909634002157282E-3</c:v>
                </c:pt>
                <c:pt idx="87">
                  <c:v>3.8469794002157285E-3</c:v>
                </c:pt>
                <c:pt idx="88">
                  <c:v>3.898371400215728E-3</c:v>
                </c:pt>
                <c:pt idx="89">
                  <c:v>3.9375754002157291E-3</c:v>
                </c:pt>
                <c:pt idx="90">
                  <c:v>3.9894194002157287E-3</c:v>
                </c:pt>
                <c:pt idx="91">
                  <c:v>4.0332434002157283E-3</c:v>
                </c:pt>
                <c:pt idx="92">
                  <c:v>4.0792394002157287E-3</c:v>
                </c:pt>
                <c:pt idx="93">
                  <c:v>4.1386394002157281E-3</c:v>
                </c:pt>
                <c:pt idx="94">
                  <c:v>4.1801194002157281E-3</c:v>
                </c:pt>
                <c:pt idx="95">
                  <c:v>4.2327594002157286E-3</c:v>
                </c:pt>
                <c:pt idx="96">
                  <c:v>4.2819194002157281E-3</c:v>
                </c:pt>
                <c:pt idx="97">
                  <c:v>4.3297194002157287E-3</c:v>
                </c:pt>
                <c:pt idx="98">
                  <c:v>4.3764394002157288E-3</c:v>
                </c:pt>
                <c:pt idx="99">
                  <c:v>4.4294794002157287E-3</c:v>
                </c:pt>
                <c:pt idx="100">
                  <c:v>4.4768794002157282E-3</c:v>
                </c:pt>
                <c:pt idx="101">
                  <c:v>4.524959400215728E-3</c:v>
                </c:pt>
                <c:pt idx="102">
                  <c:v>4.5755594002157285E-3</c:v>
                </c:pt>
                <c:pt idx="103">
                  <c:v>4.6238794002157286E-3</c:v>
                </c:pt>
                <c:pt idx="104">
                  <c:v>4.6790794002157278E-3</c:v>
                </c:pt>
                <c:pt idx="105">
                  <c:v>4.7234794002157278E-3</c:v>
                </c:pt>
                <c:pt idx="106">
                  <c:v>4.785799400215728E-3</c:v>
                </c:pt>
                <c:pt idx="107">
                  <c:v>4.8417994002157285E-3</c:v>
                </c:pt>
                <c:pt idx="108">
                  <c:v>4.8999194002157286E-3</c:v>
                </c:pt>
                <c:pt idx="109">
                  <c:v>4.9786394002157286E-3</c:v>
                </c:pt>
                <c:pt idx="110">
                  <c:v>5.0543594002157291E-3</c:v>
                </c:pt>
                <c:pt idx="111">
                  <c:v>5.1358394002157283E-3</c:v>
                </c:pt>
                <c:pt idx="112">
                  <c:v>5.2285994002157291E-3</c:v>
                </c:pt>
                <c:pt idx="113">
                  <c:v>5.3351194002157288E-3</c:v>
                </c:pt>
                <c:pt idx="114">
                  <c:v>5.4741994002157277E-3</c:v>
                </c:pt>
                <c:pt idx="115">
                  <c:v>5.5947994002157287E-3</c:v>
                </c:pt>
                <c:pt idx="116">
                  <c:v>5.7185594002157284E-3</c:v>
                </c:pt>
                <c:pt idx="117">
                  <c:v>5.8803194002157288E-3</c:v>
                </c:pt>
                <c:pt idx="118">
                  <c:v>6.0331994002157281E-3</c:v>
                </c:pt>
                <c:pt idx="119">
                  <c:v>6.1988794002157286E-3</c:v>
                </c:pt>
                <c:pt idx="120">
                  <c:v>6.3414394002157285E-3</c:v>
                </c:pt>
                <c:pt idx="121">
                  <c:v>6.4869194002157285E-3</c:v>
                </c:pt>
                <c:pt idx="122">
                  <c:v>6.6662394002157286E-3</c:v>
                </c:pt>
                <c:pt idx="123">
                  <c:v>6.8141194002157282E-3</c:v>
                </c:pt>
                <c:pt idx="124">
                  <c:v>6.9608394002157285E-3</c:v>
                </c:pt>
                <c:pt idx="125">
                  <c:v>7.1356794002157284E-3</c:v>
                </c:pt>
                <c:pt idx="126">
                  <c:v>7.2986794002157284E-3</c:v>
                </c:pt>
                <c:pt idx="127">
                  <c:v>7.4565194002157286E-3</c:v>
                </c:pt>
                <c:pt idx="128">
                  <c:v>7.6191994002157279E-3</c:v>
                </c:pt>
                <c:pt idx="129">
                  <c:v>7.7875194002157292E-3</c:v>
                </c:pt>
                <c:pt idx="130">
                  <c:v>7.9460794002157286E-3</c:v>
                </c:pt>
                <c:pt idx="131">
                  <c:v>8.136919400215728E-3</c:v>
                </c:pt>
                <c:pt idx="132">
                  <c:v>8.3033594002157284E-3</c:v>
                </c:pt>
                <c:pt idx="133">
                  <c:v>8.4693594002157278E-3</c:v>
                </c:pt>
                <c:pt idx="134">
                  <c:v>8.6282794002157277E-3</c:v>
                </c:pt>
                <c:pt idx="135">
                  <c:v>8.8102794002157276E-3</c:v>
                </c:pt>
                <c:pt idx="136">
                  <c:v>8.9936794002157278E-3</c:v>
                </c:pt>
                <c:pt idx="137">
                  <c:v>9.1714394002157286E-3</c:v>
                </c:pt>
                <c:pt idx="138">
                  <c:v>9.3635194002157293E-3</c:v>
                </c:pt>
                <c:pt idx="139">
                  <c:v>9.5403194002157288E-3</c:v>
                </c:pt>
                <c:pt idx="140">
                  <c:v>9.7305194002157286E-3</c:v>
                </c:pt>
                <c:pt idx="141">
                  <c:v>9.8938794002157281E-3</c:v>
                </c:pt>
                <c:pt idx="142">
                  <c:v>1.0092719400215729E-2</c:v>
                </c:pt>
                <c:pt idx="143">
                  <c:v>1.0273239400215729E-2</c:v>
                </c:pt>
                <c:pt idx="144">
                  <c:v>1.0455119400215729E-2</c:v>
                </c:pt>
                <c:pt idx="145">
                  <c:v>1.0635479400215728E-2</c:v>
                </c:pt>
                <c:pt idx="146">
                  <c:v>1.0827679400215728E-2</c:v>
                </c:pt>
                <c:pt idx="147">
                  <c:v>1.1014879400215729E-2</c:v>
                </c:pt>
                <c:pt idx="148">
                  <c:v>1.119579940021573E-2</c:v>
                </c:pt>
                <c:pt idx="149">
                  <c:v>1.1404479400215727E-2</c:v>
                </c:pt>
                <c:pt idx="150">
                  <c:v>1.1582559400215728E-2</c:v>
                </c:pt>
                <c:pt idx="151">
                  <c:v>1.1798359400215728E-2</c:v>
                </c:pt>
                <c:pt idx="152">
                  <c:v>1.1997679400215728E-2</c:v>
                </c:pt>
                <c:pt idx="153">
                  <c:v>1.2194319400215727E-2</c:v>
                </c:pt>
                <c:pt idx="154">
                  <c:v>1.2402279400215727E-2</c:v>
                </c:pt>
                <c:pt idx="155">
                  <c:v>1.2625159400215729E-2</c:v>
                </c:pt>
                <c:pt idx="156">
                  <c:v>1.2800799400215728E-2</c:v>
                </c:pt>
                <c:pt idx="157">
                  <c:v>1.302779940021573E-2</c:v>
                </c:pt>
                <c:pt idx="158">
                  <c:v>1.3202119400215729E-2</c:v>
                </c:pt>
                <c:pt idx="159">
                  <c:v>1.3423879400215728E-2</c:v>
                </c:pt>
                <c:pt idx="160">
                  <c:v>1.362575940021573E-2</c:v>
                </c:pt>
                <c:pt idx="161">
                  <c:v>1.3817479400215729E-2</c:v>
                </c:pt>
                <c:pt idx="162">
                  <c:v>1.4013079400215728E-2</c:v>
                </c:pt>
                <c:pt idx="163">
                  <c:v>1.4211599400215729E-2</c:v>
                </c:pt>
                <c:pt idx="164">
                  <c:v>1.4410279400215728E-2</c:v>
                </c:pt>
                <c:pt idx="165">
                  <c:v>1.4611559400215728E-2</c:v>
                </c:pt>
                <c:pt idx="166">
                  <c:v>1.4806319400215729E-2</c:v>
                </c:pt>
                <c:pt idx="167">
                  <c:v>1.501267940021573E-2</c:v>
                </c:pt>
                <c:pt idx="168">
                  <c:v>1.5207559400215729E-2</c:v>
                </c:pt>
                <c:pt idx="169">
                  <c:v>1.5407679400215727E-2</c:v>
                </c:pt>
                <c:pt idx="170">
                  <c:v>1.563363940021573E-2</c:v>
                </c:pt>
                <c:pt idx="171">
                  <c:v>1.5831519400215727E-2</c:v>
                </c:pt>
                <c:pt idx="172">
                  <c:v>1.604259940021573E-2</c:v>
                </c:pt>
                <c:pt idx="173">
                  <c:v>1.6246479400215726E-2</c:v>
                </c:pt>
                <c:pt idx="174">
                  <c:v>1.6472319400215728E-2</c:v>
                </c:pt>
                <c:pt idx="175">
                  <c:v>1.6672799400215727E-2</c:v>
                </c:pt>
                <c:pt idx="176">
                  <c:v>1.687567940021573E-2</c:v>
                </c:pt>
                <c:pt idx="177">
                  <c:v>1.709059940021573E-2</c:v>
                </c:pt>
                <c:pt idx="178">
                  <c:v>1.729327940021573E-2</c:v>
                </c:pt>
                <c:pt idx="179">
                  <c:v>1.7483399400215729E-2</c:v>
                </c:pt>
                <c:pt idx="180">
                  <c:v>1.7707879400215728E-2</c:v>
                </c:pt>
                <c:pt idx="181">
                  <c:v>1.7905039400215726E-2</c:v>
                </c:pt>
                <c:pt idx="182">
                  <c:v>1.8108279400215727E-2</c:v>
                </c:pt>
                <c:pt idx="183">
                  <c:v>1.8297959400215728E-2</c:v>
                </c:pt>
                <c:pt idx="184">
                  <c:v>1.8491319400215728E-2</c:v>
                </c:pt>
                <c:pt idx="185">
                  <c:v>1.8718479400215728E-2</c:v>
                </c:pt>
                <c:pt idx="186">
                  <c:v>1.8906719400215728E-2</c:v>
                </c:pt>
                <c:pt idx="187">
                  <c:v>1.9129039400215729E-2</c:v>
                </c:pt>
                <c:pt idx="188">
                  <c:v>1.9322079400215728E-2</c:v>
                </c:pt>
                <c:pt idx="189">
                  <c:v>1.9510599400215729E-2</c:v>
                </c:pt>
                <c:pt idx="190">
                  <c:v>1.9717999400215729E-2</c:v>
                </c:pt>
                <c:pt idx="191">
                  <c:v>1.9916479400215726E-2</c:v>
                </c:pt>
                <c:pt idx="192">
                  <c:v>2.0130159400215727E-2</c:v>
                </c:pt>
                <c:pt idx="193">
                  <c:v>2.0342919400215726E-2</c:v>
                </c:pt>
                <c:pt idx="194">
                  <c:v>2.0541479400215727E-2</c:v>
                </c:pt>
                <c:pt idx="195">
                  <c:v>2.0728039400215725E-2</c:v>
                </c:pt>
                <c:pt idx="196">
                  <c:v>2.0950599400215725E-2</c:v>
                </c:pt>
                <c:pt idx="197">
                  <c:v>2.1154719400215724E-2</c:v>
                </c:pt>
                <c:pt idx="198">
                  <c:v>2.1358799400215726E-2</c:v>
                </c:pt>
                <c:pt idx="199">
                  <c:v>2.1580159400215727E-2</c:v>
                </c:pt>
                <c:pt idx="200">
                  <c:v>2.1773759400215725E-2</c:v>
                </c:pt>
                <c:pt idx="201">
                  <c:v>2.1974039400215726E-2</c:v>
                </c:pt>
                <c:pt idx="202">
                  <c:v>2.2199879400215727E-2</c:v>
                </c:pt>
                <c:pt idx="203">
                  <c:v>2.2382799400215724E-2</c:v>
                </c:pt>
                <c:pt idx="204">
                  <c:v>2.2583279400215726E-2</c:v>
                </c:pt>
                <c:pt idx="205">
                  <c:v>2.2806799400215728E-2</c:v>
                </c:pt>
                <c:pt idx="206">
                  <c:v>2.2999879400215729E-2</c:v>
                </c:pt>
                <c:pt idx="207">
                  <c:v>2.3203719400215726E-2</c:v>
                </c:pt>
                <c:pt idx="208">
                  <c:v>2.3409119400215728E-2</c:v>
                </c:pt>
                <c:pt idx="209">
                  <c:v>2.3603959400215726E-2</c:v>
                </c:pt>
                <c:pt idx="210">
                  <c:v>2.3795439400215727E-2</c:v>
                </c:pt>
                <c:pt idx="211">
                  <c:v>2.4023359400215726E-2</c:v>
                </c:pt>
                <c:pt idx="212">
                  <c:v>2.4222999400215727E-2</c:v>
                </c:pt>
                <c:pt idx="213">
                  <c:v>2.4438359400215725E-2</c:v>
                </c:pt>
                <c:pt idx="214">
                  <c:v>2.4647119400215724E-2</c:v>
                </c:pt>
                <c:pt idx="215">
                  <c:v>2.4834079400215727E-2</c:v>
                </c:pt>
                <c:pt idx="216">
                  <c:v>2.5040279400215727E-2</c:v>
                </c:pt>
                <c:pt idx="217">
                  <c:v>2.5238039400215725E-2</c:v>
                </c:pt>
                <c:pt idx="218">
                  <c:v>2.5448439400215728E-2</c:v>
                </c:pt>
                <c:pt idx="219">
                  <c:v>2.5649239400215726E-2</c:v>
                </c:pt>
                <c:pt idx="220">
                  <c:v>2.5846879400215728E-2</c:v>
                </c:pt>
                <c:pt idx="221">
                  <c:v>2.6059999400215729E-2</c:v>
                </c:pt>
                <c:pt idx="222">
                  <c:v>2.6268359400215727E-2</c:v>
                </c:pt>
                <c:pt idx="223">
                  <c:v>2.6465639400215724E-2</c:v>
                </c:pt>
                <c:pt idx="224">
                  <c:v>2.6656439400215729E-2</c:v>
                </c:pt>
                <c:pt idx="225">
                  <c:v>2.6855279400215724E-2</c:v>
                </c:pt>
                <c:pt idx="226">
                  <c:v>2.7051039400215728E-2</c:v>
                </c:pt>
                <c:pt idx="227">
                  <c:v>2.7274839400215724E-2</c:v>
                </c:pt>
                <c:pt idx="228">
                  <c:v>2.7471399400215729E-2</c:v>
                </c:pt>
                <c:pt idx="229">
                  <c:v>2.7668199400215726E-2</c:v>
                </c:pt>
                <c:pt idx="230">
                  <c:v>2.7875959400215727E-2</c:v>
                </c:pt>
                <c:pt idx="231">
                  <c:v>2.8099639400215728E-2</c:v>
                </c:pt>
                <c:pt idx="232">
                  <c:v>2.8296599400215724E-2</c:v>
                </c:pt>
                <c:pt idx="233">
                  <c:v>2.8498639400215728E-2</c:v>
                </c:pt>
                <c:pt idx="234">
                  <c:v>2.8719279400215725E-2</c:v>
                </c:pt>
                <c:pt idx="235">
                  <c:v>2.8959279400215726E-2</c:v>
                </c:pt>
                <c:pt idx="236">
                  <c:v>2.9116999400215726E-2</c:v>
                </c:pt>
                <c:pt idx="237">
                  <c:v>2.9317559400215725E-2</c:v>
                </c:pt>
                <c:pt idx="238">
                  <c:v>2.9543679400215725E-2</c:v>
                </c:pt>
                <c:pt idx="239">
                  <c:v>2.9738519400215727E-2</c:v>
                </c:pt>
                <c:pt idx="240">
                  <c:v>2.9950559400215727E-2</c:v>
                </c:pt>
                <c:pt idx="241">
                  <c:v>3.0131359400215729E-2</c:v>
                </c:pt>
                <c:pt idx="242">
                  <c:v>3.0351679400215725E-2</c:v>
                </c:pt>
                <c:pt idx="243">
                  <c:v>3.0550719400215726E-2</c:v>
                </c:pt>
                <c:pt idx="244">
                  <c:v>3.0779159400215726E-2</c:v>
                </c:pt>
                <c:pt idx="245">
                  <c:v>3.0971879400215726E-2</c:v>
                </c:pt>
                <c:pt idx="246">
                  <c:v>3.1164879400215728E-2</c:v>
                </c:pt>
                <c:pt idx="247">
                  <c:v>3.1364519400215729E-2</c:v>
                </c:pt>
                <c:pt idx="248">
                  <c:v>3.1586479400215729E-2</c:v>
                </c:pt>
                <c:pt idx="249">
                  <c:v>3.1793959400215725E-2</c:v>
                </c:pt>
                <c:pt idx="250">
                  <c:v>3.1994359400215729E-2</c:v>
                </c:pt>
                <c:pt idx="251">
                  <c:v>3.2210759400215727E-2</c:v>
                </c:pt>
                <c:pt idx="252">
                  <c:v>3.2390799400215727E-2</c:v>
                </c:pt>
                <c:pt idx="253">
                  <c:v>3.2618639400215726E-2</c:v>
                </c:pt>
                <c:pt idx="254">
                  <c:v>3.2813999400215725E-2</c:v>
                </c:pt>
                <c:pt idx="255">
                  <c:v>3.3014159400215723E-2</c:v>
                </c:pt>
                <c:pt idx="256">
                  <c:v>3.3217159400215725E-2</c:v>
                </c:pt>
                <c:pt idx="257">
                  <c:v>3.3440439400215724E-2</c:v>
                </c:pt>
                <c:pt idx="258">
                  <c:v>3.3641839400215728E-2</c:v>
                </c:pt>
                <c:pt idx="259">
                  <c:v>3.3860759400215726E-2</c:v>
                </c:pt>
                <c:pt idx="260">
                  <c:v>3.4051759400215723E-2</c:v>
                </c:pt>
                <c:pt idx="261">
                  <c:v>3.4247319400215727E-2</c:v>
                </c:pt>
                <c:pt idx="262">
                  <c:v>3.4448399400215726E-2</c:v>
                </c:pt>
                <c:pt idx="263">
                  <c:v>3.4676559400215724E-2</c:v>
                </c:pt>
                <c:pt idx="264">
                  <c:v>3.4894079400215723E-2</c:v>
                </c:pt>
                <c:pt idx="265">
                  <c:v>3.5100039400215728E-2</c:v>
                </c:pt>
                <c:pt idx="266">
                  <c:v>3.5297999400215725E-2</c:v>
                </c:pt>
                <c:pt idx="267">
                  <c:v>3.5511039400215723E-2</c:v>
                </c:pt>
                <c:pt idx="268">
                  <c:v>3.5718759400215724E-2</c:v>
                </c:pt>
                <c:pt idx="269">
                  <c:v>3.5942399400215728E-2</c:v>
                </c:pt>
                <c:pt idx="270">
                  <c:v>3.6154959400215729E-2</c:v>
                </c:pt>
                <c:pt idx="271">
                  <c:v>3.6379239400215729E-2</c:v>
                </c:pt>
                <c:pt idx="272">
                  <c:v>3.6582199400215724E-2</c:v>
                </c:pt>
                <c:pt idx="273">
                  <c:v>3.6782119400215724E-2</c:v>
                </c:pt>
                <c:pt idx="274">
                  <c:v>3.6988319400215727E-2</c:v>
                </c:pt>
                <c:pt idx="275">
                  <c:v>3.7211599400215727E-2</c:v>
                </c:pt>
                <c:pt idx="276">
                  <c:v>3.7420279400215729E-2</c:v>
                </c:pt>
                <c:pt idx="277">
                  <c:v>3.7618399400215725E-2</c:v>
                </c:pt>
                <c:pt idx="278">
                  <c:v>3.7922079400215726E-2</c:v>
                </c:pt>
                <c:pt idx="279">
                  <c:v>3.8044879400215725E-2</c:v>
                </c:pt>
                <c:pt idx="280">
                  <c:v>3.825203940021573E-2</c:v>
                </c:pt>
                <c:pt idx="281">
                  <c:v>3.8462199400215724E-2</c:v>
                </c:pt>
                <c:pt idx="282">
                  <c:v>3.8672199400215726E-2</c:v>
                </c:pt>
                <c:pt idx="283">
                  <c:v>3.8882119400215728E-2</c:v>
                </c:pt>
                <c:pt idx="284">
                  <c:v>3.9066879400215727E-2</c:v>
                </c:pt>
                <c:pt idx="285">
                  <c:v>3.9288039400215725E-2</c:v>
                </c:pt>
                <c:pt idx="286">
                  <c:v>3.9498719400215723E-2</c:v>
                </c:pt>
                <c:pt idx="287">
                  <c:v>3.9696119400215724E-2</c:v>
                </c:pt>
                <c:pt idx="288">
                  <c:v>3.9932439400215729E-2</c:v>
                </c:pt>
                <c:pt idx="289">
                  <c:v>4.0137319400215733E-2</c:v>
                </c:pt>
                <c:pt idx="290">
                  <c:v>4.0336119400215732E-2</c:v>
                </c:pt>
                <c:pt idx="291">
                  <c:v>4.0560919400215729E-2</c:v>
                </c:pt>
                <c:pt idx="292">
                  <c:v>4.0769319400215727E-2</c:v>
                </c:pt>
                <c:pt idx="293">
                  <c:v>4.0996919400215735E-2</c:v>
                </c:pt>
                <c:pt idx="294">
                  <c:v>4.1183719400215729E-2</c:v>
                </c:pt>
                <c:pt idx="295">
                  <c:v>4.1410919400215726E-2</c:v>
                </c:pt>
                <c:pt idx="296">
                  <c:v>4.1615719400215731E-2</c:v>
                </c:pt>
                <c:pt idx="297">
                  <c:v>4.1806919400215727E-2</c:v>
                </c:pt>
                <c:pt idx="298">
                  <c:v>4.2027319400215736E-2</c:v>
                </c:pt>
                <c:pt idx="299">
                  <c:v>4.2258119400215725E-2</c:v>
                </c:pt>
                <c:pt idx="300">
                  <c:v>4.2457319400215729E-2</c:v>
                </c:pt>
                <c:pt idx="301">
                  <c:v>4.2656119400215735E-2</c:v>
                </c:pt>
                <c:pt idx="302">
                  <c:v>4.2888119400215731E-2</c:v>
                </c:pt>
                <c:pt idx="303">
                  <c:v>4.3111719400215735E-2</c:v>
                </c:pt>
                <c:pt idx="304">
                  <c:v>4.3331319400215736E-2</c:v>
                </c:pt>
                <c:pt idx="305">
                  <c:v>4.3549719400215736E-2</c:v>
                </c:pt>
                <c:pt idx="306">
                  <c:v>4.374931940021573E-2</c:v>
                </c:pt>
                <c:pt idx="307">
                  <c:v>4.3983719400215733E-2</c:v>
                </c:pt>
                <c:pt idx="308">
                  <c:v>4.4186919400215734E-2</c:v>
                </c:pt>
                <c:pt idx="309">
                  <c:v>4.4418119400215728E-2</c:v>
                </c:pt>
                <c:pt idx="310">
                  <c:v>4.4630119400215731E-2</c:v>
                </c:pt>
                <c:pt idx="311">
                  <c:v>4.4832919400215727E-2</c:v>
                </c:pt>
                <c:pt idx="312">
                  <c:v>4.5064119400215735E-2</c:v>
                </c:pt>
                <c:pt idx="313">
                  <c:v>4.5286519400215733E-2</c:v>
                </c:pt>
                <c:pt idx="314">
                  <c:v>4.5492919400215728E-2</c:v>
                </c:pt>
                <c:pt idx="315">
                  <c:v>4.571571940021573E-2</c:v>
                </c:pt>
                <c:pt idx="316">
                  <c:v>4.5911719400215725E-2</c:v>
                </c:pt>
                <c:pt idx="317">
                  <c:v>4.6148519400215735E-2</c:v>
                </c:pt>
                <c:pt idx="318">
                  <c:v>4.6351319400215731E-2</c:v>
                </c:pt>
                <c:pt idx="319">
                  <c:v>4.6567319400215731E-2</c:v>
                </c:pt>
                <c:pt idx="320">
                  <c:v>4.6793719400215733E-2</c:v>
                </c:pt>
                <c:pt idx="321">
                  <c:v>4.6998519400215731E-2</c:v>
                </c:pt>
                <c:pt idx="322">
                  <c:v>4.7203319400215736E-2</c:v>
                </c:pt>
                <c:pt idx="323">
                  <c:v>4.7415719400215731E-2</c:v>
                </c:pt>
                <c:pt idx="324">
                  <c:v>4.7637719400215731E-2</c:v>
                </c:pt>
                <c:pt idx="325">
                  <c:v>4.7880519400215732E-2</c:v>
                </c:pt>
                <c:pt idx="326">
                  <c:v>4.8080519400215731E-2</c:v>
                </c:pt>
                <c:pt idx="327">
                  <c:v>4.8297719400215738E-2</c:v>
                </c:pt>
                <c:pt idx="328">
                  <c:v>4.8532519400215725E-2</c:v>
                </c:pt>
                <c:pt idx="329">
                  <c:v>4.8750919400215725E-2</c:v>
                </c:pt>
                <c:pt idx="330">
                  <c:v>4.8957719400215732E-2</c:v>
                </c:pt>
                <c:pt idx="331">
                  <c:v>4.9180519400215728E-2</c:v>
                </c:pt>
                <c:pt idx="332">
                  <c:v>4.9387719400215732E-2</c:v>
                </c:pt>
                <c:pt idx="333">
                  <c:v>4.9619319400215731E-2</c:v>
                </c:pt>
                <c:pt idx="334">
                  <c:v>4.9838919400215731E-2</c:v>
                </c:pt>
                <c:pt idx="335">
                  <c:v>5.0058919400215729E-2</c:v>
                </c:pt>
                <c:pt idx="336">
                  <c:v>5.0295319400215727E-2</c:v>
                </c:pt>
                <c:pt idx="337">
                  <c:v>5.0522119400215733E-2</c:v>
                </c:pt>
                <c:pt idx="338">
                  <c:v>5.072011940021573E-2</c:v>
                </c:pt>
                <c:pt idx="339">
                  <c:v>5.0934919400215731E-2</c:v>
                </c:pt>
                <c:pt idx="340">
                  <c:v>5.1158519400215728E-2</c:v>
                </c:pt>
                <c:pt idx="341">
                  <c:v>5.1389319400215731E-2</c:v>
                </c:pt>
                <c:pt idx="342">
                  <c:v>5.1595719400215734E-2</c:v>
                </c:pt>
                <c:pt idx="343">
                  <c:v>5.1826919400215728E-2</c:v>
                </c:pt>
                <c:pt idx="344">
                  <c:v>5.204971940021573E-2</c:v>
                </c:pt>
                <c:pt idx="345">
                  <c:v>5.2278519400215731E-2</c:v>
                </c:pt>
                <c:pt idx="346">
                  <c:v>5.2492119400215732E-2</c:v>
                </c:pt>
                <c:pt idx="347">
                  <c:v>5.2724119400215735E-2</c:v>
                </c:pt>
                <c:pt idx="348">
                  <c:v>5.2946519400215733E-2</c:v>
                </c:pt>
                <c:pt idx="349">
                  <c:v>5.3181719400215731E-2</c:v>
                </c:pt>
                <c:pt idx="350">
                  <c:v>5.3408119400215733E-2</c:v>
                </c:pt>
                <c:pt idx="351">
                  <c:v>5.3626519400215733E-2</c:v>
                </c:pt>
                <c:pt idx="352">
                  <c:v>5.3866919400215735E-2</c:v>
                </c:pt>
                <c:pt idx="353">
                  <c:v>5.408851940021573E-2</c:v>
                </c:pt>
                <c:pt idx="354">
                  <c:v>5.4308119400215731E-2</c:v>
                </c:pt>
                <c:pt idx="355">
                  <c:v>5.4531719400215728E-2</c:v>
                </c:pt>
                <c:pt idx="356">
                  <c:v>5.4774519400215729E-2</c:v>
                </c:pt>
                <c:pt idx="357">
                  <c:v>5.5006119400215728E-2</c:v>
                </c:pt>
                <c:pt idx="358">
                  <c:v>5.5232519400215729E-2</c:v>
                </c:pt>
                <c:pt idx="359">
                  <c:v>5.5463319400215733E-2</c:v>
                </c:pt>
                <c:pt idx="360">
                  <c:v>5.5678119400215734E-2</c:v>
                </c:pt>
                <c:pt idx="361">
                  <c:v>5.5900919400215729E-2</c:v>
                </c:pt>
                <c:pt idx="362">
                  <c:v>5.6139319400215736E-2</c:v>
                </c:pt>
                <c:pt idx="363">
                  <c:v>5.6360119400215736E-2</c:v>
                </c:pt>
                <c:pt idx="364">
                  <c:v>5.6578519400215736E-2</c:v>
                </c:pt>
                <c:pt idx="365">
                  <c:v>5.6822119400215733E-2</c:v>
                </c:pt>
                <c:pt idx="366">
                  <c:v>5.7048519400215734E-2</c:v>
                </c:pt>
                <c:pt idx="367">
                  <c:v>5.7312119400215723E-2</c:v>
                </c:pt>
                <c:pt idx="368">
                  <c:v>5.7536119400215725E-2</c:v>
                </c:pt>
                <c:pt idx="369">
                  <c:v>5.7781719400215731E-2</c:v>
                </c:pt>
                <c:pt idx="370">
                  <c:v>5.800851940021573E-2</c:v>
                </c:pt>
                <c:pt idx="371">
                  <c:v>5.8224519400215724E-2</c:v>
                </c:pt>
                <c:pt idx="372">
                  <c:v>5.8476519400215733E-2</c:v>
                </c:pt>
                <c:pt idx="373">
                  <c:v>5.8708119400215732E-2</c:v>
                </c:pt>
                <c:pt idx="374">
                  <c:v>5.8941719400215725E-2</c:v>
                </c:pt>
                <c:pt idx="375">
                  <c:v>5.917931940021573E-2</c:v>
                </c:pt>
                <c:pt idx="376">
                  <c:v>5.9413319400215735E-2</c:v>
                </c:pt>
                <c:pt idx="377">
                  <c:v>5.9639319400215732E-2</c:v>
                </c:pt>
                <c:pt idx="378">
                  <c:v>5.9888119400215725E-2</c:v>
                </c:pt>
                <c:pt idx="379">
                  <c:v>6.0120519400215733E-2</c:v>
                </c:pt>
                <c:pt idx="380">
                  <c:v>6.034531940021573E-2</c:v>
                </c:pt>
                <c:pt idx="381">
                  <c:v>6.059771940021573E-2</c:v>
                </c:pt>
                <c:pt idx="382">
                  <c:v>6.0825319400215731E-2</c:v>
                </c:pt>
                <c:pt idx="383">
                  <c:v>6.1056119400215735E-2</c:v>
                </c:pt>
                <c:pt idx="384">
                  <c:v>6.1279719400215732E-2</c:v>
                </c:pt>
                <c:pt idx="385">
                  <c:v>6.1519319400215731E-2</c:v>
                </c:pt>
                <c:pt idx="386">
                  <c:v>6.1774919400215733E-2</c:v>
                </c:pt>
                <c:pt idx="387">
                  <c:v>6.201851940021573E-2</c:v>
                </c:pt>
                <c:pt idx="388">
                  <c:v>6.2250119400215728E-2</c:v>
                </c:pt>
                <c:pt idx="389">
                  <c:v>6.2506119400215721E-2</c:v>
                </c:pt>
                <c:pt idx="390">
                  <c:v>6.2708519400215726E-2</c:v>
                </c:pt>
                <c:pt idx="391">
                  <c:v>6.2959319400215735E-2</c:v>
                </c:pt>
                <c:pt idx="392">
                  <c:v>6.3202519400215734E-2</c:v>
                </c:pt>
                <c:pt idx="393">
                  <c:v>6.343051940021574E-2</c:v>
                </c:pt>
                <c:pt idx="394">
                  <c:v>6.3664919400215736E-2</c:v>
                </c:pt>
                <c:pt idx="395">
                  <c:v>6.3920119400215733E-2</c:v>
                </c:pt>
                <c:pt idx="396">
                  <c:v>6.4154119400215731E-2</c:v>
                </c:pt>
                <c:pt idx="397">
                  <c:v>6.4413319400215732E-2</c:v>
                </c:pt>
                <c:pt idx="398">
                  <c:v>6.4644919400215731E-2</c:v>
                </c:pt>
                <c:pt idx="399">
                  <c:v>6.4878519400215731E-2</c:v>
                </c:pt>
                <c:pt idx="400">
                  <c:v>6.5152519400215728E-2</c:v>
                </c:pt>
                <c:pt idx="401">
                  <c:v>6.5384519400215724E-2</c:v>
                </c:pt>
                <c:pt idx="402">
                  <c:v>6.5650919400215738E-2</c:v>
                </c:pt>
                <c:pt idx="403">
                  <c:v>6.5887319400215721E-2</c:v>
                </c:pt>
                <c:pt idx="404">
                  <c:v>6.6152519400215729E-2</c:v>
                </c:pt>
                <c:pt idx="405">
                  <c:v>6.6393319400215728E-2</c:v>
                </c:pt>
                <c:pt idx="406">
                  <c:v>6.6641319400215726E-2</c:v>
                </c:pt>
                <c:pt idx="407">
                  <c:v>6.6872519400215727E-2</c:v>
                </c:pt>
                <c:pt idx="408">
                  <c:v>6.7120119400215728E-2</c:v>
                </c:pt>
                <c:pt idx="409">
                  <c:v>6.7360919400215727E-2</c:v>
                </c:pt>
                <c:pt idx="410">
                  <c:v>6.7618519400215724E-2</c:v>
                </c:pt>
                <c:pt idx="411">
                  <c:v>6.7864119400215722E-2</c:v>
                </c:pt>
                <c:pt idx="412">
                  <c:v>6.8124919400215728E-2</c:v>
                </c:pt>
                <c:pt idx="413">
                  <c:v>6.8362119400215735E-2</c:v>
                </c:pt>
                <c:pt idx="414">
                  <c:v>6.8608119400215731E-2</c:v>
                </c:pt>
                <c:pt idx="415">
                  <c:v>6.8860519400215731E-2</c:v>
                </c:pt>
                <c:pt idx="416">
                  <c:v>6.9100919400215732E-2</c:v>
                </c:pt>
                <c:pt idx="417">
                  <c:v>6.935531940021572E-2</c:v>
                </c:pt>
                <c:pt idx="418">
                  <c:v>6.9613319400215729E-2</c:v>
                </c:pt>
                <c:pt idx="419">
                  <c:v>6.9966119400215729E-2</c:v>
                </c:pt>
                <c:pt idx="420">
                  <c:v>7.0132119400215728E-2</c:v>
                </c:pt>
                <c:pt idx="421">
                  <c:v>7.0372119400215732E-2</c:v>
                </c:pt>
                <c:pt idx="422">
                  <c:v>7.0632519400215726E-2</c:v>
                </c:pt>
                <c:pt idx="423">
                  <c:v>7.0884919400215726E-2</c:v>
                </c:pt>
                <c:pt idx="424">
                  <c:v>7.1134119400215731E-2</c:v>
                </c:pt>
                <c:pt idx="425">
                  <c:v>7.1378919400215735E-2</c:v>
                </c:pt>
                <c:pt idx="426">
                  <c:v>7.162331940021574E-2</c:v>
                </c:pt>
                <c:pt idx="427">
                  <c:v>7.1874119400215736E-2</c:v>
                </c:pt>
                <c:pt idx="428">
                  <c:v>7.2136919400215729E-2</c:v>
                </c:pt>
                <c:pt idx="429">
                  <c:v>7.2399319400215725E-2</c:v>
                </c:pt>
                <c:pt idx="430">
                  <c:v>7.2618519400215728E-2</c:v>
                </c:pt>
                <c:pt idx="431">
                  <c:v>7.2882519400215728E-2</c:v>
                </c:pt>
                <c:pt idx="432" formatCode="General">
                  <c:v>7.3154519400215723E-2</c:v>
                </c:pt>
                <c:pt idx="433" formatCode="General">
                  <c:v>7.3400519400215733E-2</c:v>
                </c:pt>
                <c:pt idx="434" formatCode="General">
                  <c:v>7.365331940021573E-2</c:v>
                </c:pt>
                <c:pt idx="435" formatCode="General">
                  <c:v>7.3897319400215725E-2</c:v>
                </c:pt>
                <c:pt idx="436" formatCode="General">
                  <c:v>7.4168119400215726E-2</c:v>
                </c:pt>
                <c:pt idx="437" formatCode="General">
                  <c:v>7.4415719400215727E-2</c:v>
                </c:pt>
                <c:pt idx="438" formatCode="General">
                  <c:v>7.4669319400215733E-2</c:v>
                </c:pt>
                <c:pt idx="439" formatCode="General">
                  <c:v>7.4914919400215732E-2</c:v>
                </c:pt>
                <c:pt idx="440" formatCode="General">
                  <c:v>7.5200119400215731E-2</c:v>
                </c:pt>
                <c:pt idx="441" formatCode="General">
                  <c:v>7.5450919400215727E-2</c:v>
                </c:pt>
                <c:pt idx="442" formatCode="General">
                  <c:v>7.5732919400215731E-2</c:v>
                </c:pt>
                <c:pt idx="443" formatCode="General">
                  <c:v>7.5989319400215735E-2</c:v>
                </c:pt>
                <c:pt idx="444" formatCode="General">
                  <c:v>7.6253719400215733E-2</c:v>
                </c:pt>
                <c:pt idx="445" formatCode="General">
                  <c:v>7.6486919400215736E-2</c:v>
                </c:pt>
                <c:pt idx="446" formatCode="General">
                  <c:v>7.6760519400215721E-2</c:v>
                </c:pt>
                <c:pt idx="447" formatCode="General">
                  <c:v>7.7013319400215732E-2</c:v>
                </c:pt>
                <c:pt idx="448" formatCode="General">
                  <c:v>7.7268119400215732E-2</c:v>
                </c:pt>
                <c:pt idx="449" formatCode="General">
                  <c:v>7.7547719400215737E-2</c:v>
                </c:pt>
                <c:pt idx="450" formatCode="General">
                  <c:v>7.7759719400215727E-2</c:v>
                </c:pt>
                <c:pt idx="451" formatCode="General">
                  <c:v>7.8038919400215734E-2</c:v>
                </c:pt>
                <c:pt idx="452" formatCode="General">
                  <c:v>7.8293719400215733E-2</c:v>
                </c:pt>
                <c:pt idx="453" formatCode="General">
                  <c:v>7.8540119400215727E-2</c:v>
                </c:pt>
                <c:pt idx="454" formatCode="General">
                  <c:v>7.8778519400215727E-2</c:v>
                </c:pt>
                <c:pt idx="455" formatCode="General">
                  <c:v>7.9024519400215723E-2</c:v>
                </c:pt>
                <c:pt idx="456" formatCode="General">
                  <c:v>7.9284519400215733E-2</c:v>
                </c:pt>
                <c:pt idx="457" formatCode="General">
                  <c:v>7.9547319400215727E-2</c:v>
                </c:pt>
                <c:pt idx="458" formatCode="General">
                  <c:v>7.9803319400215733E-2</c:v>
                </c:pt>
                <c:pt idx="459" formatCode="General">
                  <c:v>8.0213719400215738E-2</c:v>
                </c:pt>
                <c:pt idx="460" formatCode="General">
                  <c:v>8.0336919400215728E-2</c:v>
                </c:pt>
                <c:pt idx="461" formatCode="General">
                  <c:v>8.0578519400215723E-2</c:v>
                </c:pt>
                <c:pt idx="462" formatCode="General">
                  <c:v>8.0849719400215736E-2</c:v>
                </c:pt>
                <c:pt idx="463" formatCode="General">
                  <c:v>8.1106919400215721E-2</c:v>
                </c:pt>
                <c:pt idx="464" formatCode="General">
                  <c:v>8.1391319400215725E-2</c:v>
                </c:pt>
                <c:pt idx="465" formatCode="General">
                  <c:v>8.1647319400215732E-2</c:v>
                </c:pt>
                <c:pt idx="466" formatCode="General">
                  <c:v>8.1896519400215737E-2</c:v>
                </c:pt>
                <c:pt idx="467" formatCode="General">
                  <c:v>8.2177719400215732E-2</c:v>
                </c:pt>
                <c:pt idx="468" formatCode="General">
                  <c:v>8.2434119400215736E-2</c:v>
                </c:pt>
                <c:pt idx="469" formatCode="General">
                  <c:v>8.2726119400215736E-2</c:v>
                </c:pt>
                <c:pt idx="470" formatCode="General">
                  <c:v>8.2968919400215738E-2</c:v>
                </c:pt>
                <c:pt idx="471" formatCode="General">
                  <c:v>8.3217319400215733E-2</c:v>
                </c:pt>
                <c:pt idx="472" formatCode="General">
                  <c:v>8.3479319400215732E-2</c:v>
                </c:pt>
                <c:pt idx="473" formatCode="General">
                  <c:v>8.3732919400215738E-2</c:v>
                </c:pt>
                <c:pt idx="474" formatCode="General">
                  <c:v>8.4004119400215738E-2</c:v>
                </c:pt>
                <c:pt idx="475" formatCode="General">
                  <c:v>8.426251940021573E-2</c:v>
                </c:pt>
                <c:pt idx="476" formatCode="General">
                  <c:v>8.4520519400215724E-2</c:v>
                </c:pt>
                <c:pt idx="477" formatCode="General">
                  <c:v>8.4799719400215731E-2</c:v>
                </c:pt>
                <c:pt idx="478" formatCode="General">
                  <c:v>8.5051319400215736E-2</c:v>
                </c:pt>
                <c:pt idx="479" formatCode="General">
                  <c:v>8.5304519400215731E-2</c:v>
                </c:pt>
                <c:pt idx="480" formatCode="General">
                  <c:v>8.5554919400215729E-2</c:v>
                </c:pt>
                <c:pt idx="481" formatCode="General">
                  <c:v>8.5838919400215735E-2</c:v>
                </c:pt>
                <c:pt idx="482" formatCode="General">
                  <c:v>8.6104919400215738E-2</c:v>
                </c:pt>
                <c:pt idx="483" formatCode="General">
                  <c:v>8.6361719400215725E-2</c:v>
                </c:pt>
                <c:pt idx="484" formatCode="General">
                  <c:v>8.6653319400215742E-2</c:v>
                </c:pt>
                <c:pt idx="485" formatCode="General">
                  <c:v>8.6886919400215742E-2</c:v>
                </c:pt>
                <c:pt idx="486" formatCode="General">
                  <c:v>8.7122919400215743E-2</c:v>
                </c:pt>
                <c:pt idx="487" formatCode="General">
                  <c:v>8.738211940021573E-2</c:v>
                </c:pt>
                <c:pt idx="488" formatCode="General">
                  <c:v>8.7660519400215728E-2</c:v>
                </c:pt>
                <c:pt idx="489" formatCode="General">
                  <c:v>8.7910919400215726E-2</c:v>
                </c:pt>
                <c:pt idx="490" formatCode="General">
                  <c:v>8.8175719400215721E-2</c:v>
                </c:pt>
                <c:pt idx="491" formatCode="General">
                  <c:v>8.8424919400215726E-2</c:v>
                </c:pt>
                <c:pt idx="492" formatCode="General">
                  <c:v>8.8731719400215722E-2</c:v>
                </c:pt>
                <c:pt idx="493" formatCode="General">
                  <c:v>8.8951319400215723E-2</c:v>
                </c:pt>
                <c:pt idx="494" formatCode="General">
                  <c:v>8.9222919400215733E-2</c:v>
                </c:pt>
                <c:pt idx="495" formatCode="General">
                  <c:v>8.9479319400215723E-2</c:v>
                </c:pt>
                <c:pt idx="496" formatCode="General">
                  <c:v>8.9728119400215731E-2</c:v>
                </c:pt>
                <c:pt idx="497" formatCode="General">
                  <c:v>8.998931940021572E-2</c:v>
                </c:pt>
                <c:pt idx="498" formatCode="General">
                  <c:v>9.0254119400215729E-2</c:v>
                </c:pt>
                <c:pt idx="499" formatCode="General">
                  <c:v>9.0536919400215729E-2</c:v>
                </c:pt>
                <c:pt idx="500" formatCode="General">
                  <c:v>9.0776919400215733E-2</c:v>
                </c:pt>
                <c:pt idx="501" formatCode="General">
                  <c:v>9.1058119400215728E-2</c:v>
                </c:pt>
                <c:pt idx="502" formatCode="General">
                  <c:v>9.1305719400215729E-2</c:v>
                </c:pt>
                <c:pt idx="503" formatCode="General">
                  <c:v>9.1562119400215719E-2</c:v>
                </c:pt>
                <c:pt idx="504" formatCode="General">
                  <c:v>9.1825319400215724E-2</c:v>
                </c:pt>
                <c:pt idx="505" formatCode="General">
                  <c:v>9.2095719400215742E-2</c:v>
                </c:pt>
                <c:pt idx="506" formatCode="General">
                  <c:v>9.2347319400215733E-2</c:v>
                </c:pt>
                <c:pt idx="507" formatCode="General">
                  <c:v>9.2605319400215741E-2</c:v>
                </c:pt>
                <c:pt idx="508" formatCode="General">
                  <c:v>9.2871719400215727E-2</c:v>
                </c:pt>
                <c:pt idx="509" formatCode="General">
                  <c:v>9.3096919400215722E-2</c:v>
                </c:pt>
                <c:pt idx="510" formatCode="General">
                  <c:v>9.3369319400215728E-2</c:v>
                </c:pt>
                <c:pt idx="511" formatCode="General">
                  <c:v>9.3653319400215734E-2</c:v>
                </c:pt>
                <c:pt idx="512" formatCode="General">
                  <c:v>9.3907319400215725E-2</c:v>
                </c:pt>
                <c:pt idx="513" formatCode="General">
                  <c:v>9.4174919400215731E-2</c:v>
                </c:pt>
                <c:pt idx="514" formatCode="General">
                  <c:v>9.4413319400215731E-2</c:v>
                </c:pt>
                <c:pt idx="515" formatCode="General">
                  <c:v>9.470491940021572E-2</c:v>
                </c:pt>
                <c:pt idx="516" formatCode="General">
                  <c:v>9.4960519400215729E-2</c:v>
                </c:pt>
                <c:pt idx="517" formatCode="General">
                  <c:v>9.521731940021573E-2</c:v>
                </c:pt>
                <c:pt idx="518" formatCode="General">
                  <c:v>9.5491719400215724E-2</c:v>
                </c:pt>
                <c:pt idx="519" formatCode="General">
                  <c:v>9.5727719400215724E-2</c:v>
                </c:pt>
                <c:pt idx="520" formatCode="General">
                  <c:v>9.6007719400215741E-2</c:v>
                </c:pt>
                <c:pt idx="521" formatCode="General">
                  <c:v>9.6290519400215741E-2</c:v>
                </c:pt>
                <c:pt idx="522" formatCode="General">
                  <c:v>9.6554119400215729E-2</c:v>
                </c:pt>
                <c:pt idx="523" formatCode="General">
                  <c:v>9.6796519400215733E-2</c:v>
                </c:pt>
                <c:pt idx="524" formatCode="General">
                  <c:v>9.706811940021573E-2</c:v>
                </c:pt>
                <c:pt idx="525" formatCode="General">
                  <c:v>9.7336519400215732E-2</c:v>
                </c:pt>
                <c:pt idx="526" formatCode="General">
                  <c:v>9.7584919400215728E-2</c:v>
                </c:pt>
                <c:pt idx="527" formatCode="General">
                  <c:v>9.7833719400215721E-2</c:v>
                </c:pt>
                <c:pt idx="528" formatCode="General">
                  <c:v>9.8116519400215735E-2</c:v>
                </c:pt>
                <c:pt idx="529" formatCode="General">
                  <c:v>9.8372519400215741E-2</c:v>
                </c:pt>
                <c:pt idx="530" formatCode="General">
                  <c:v>9.8616919400215733E-2</c:v>
                </c:pt>
                <c:pt idx="531" formatCode="General">
                  <c:v>9.8904119400215734E-2</c:v>
                </c:pt>
                <c:pt idx="532" formatCode="General">
                  <c:v>9.9165719400215735E-2</c:v>
                </c:pt>
                <c:pt idx="533" formatCode="General">
                  <c:v>9.9429319400215738E-2</c:v>
                </c:pt>
                <c:pt idx="534" formatCode="General">
                  <c:v>9.9710919400215731E-2</c:v>
                </c:pt>
                <c:pt idx="535" formatCode="General">
                  <c:v>9.9962519400215721E-2</c:v>
                </c:pt>
                <c:pt idx="536" formatCode="General">
                  <c:v>0.10021891940021574</c:v>
                </c:pt>
                <c:pt idx="537" formatCode="General">
                  <c:v>0.10048331940021572</c:v>
                </c:pt>
                <c:pt idx="538" formatCode="General">
                  <c:v>0.10075091940021574</c:v>
                </c:pt>
                <c:pt idx="539" formatCode="General">
                  <c:v>0.10103771940021573</c:v>
                </c:pt>
                <c:pt idx="540" formatCode="General">
                  <c:v>0.10129051940021574</c:v>
                </c:pt>
                <c:pt idx="541" formatCode="General">
                  <c:v>0.10156171940021572</c:v>
                </c:pt>
                <c:pt idx="542" formatCode="General">
                  <c:v>0.10181011940021573</c:v>
                </c:pt>
                <c:pt idx="543" formatCode="General">
                  <c:v>0.10205931940021573</c:v>
                </c:pt>
                <c:pt idx="544" formatCode="General">
                  <c:v>0.10233531940021573</c:v>
                </c:pt>
                <c:pt idx="545" formatCode="General">
                  <c:v>0.10261251940021573</c:v>
                </c:pt>
                <c:pt idx="546" formatCode="General">
                  <c:v>0.10286891940021572</c:v>
                </c:pt>
                <c:pt idx="547" formatCode="General">
                  <c:v>0.10311851940021573</c:v>
                </c:pt>
                <c:pt idx="548" formatCode="General">
                  <c:v>0.10338331940021574</c:v>
                </c:pt>
                <c:pt idx="549" formatCode="General">
                  <c:v>0.10367691940021573</c:v>
                </c:pt>
                <c:pt idx="550" formatCode="General">
                  <c:v>0.10392771940021574</c:v>
                </c:pt>
                <c:pt idx="551" formatCode="General">
                  <c:v>0.10418531940021573</c:v>
                </c:pt>
                <c:pt idx="552" formatCode="General">
                  <c:v>0.10447091940021574</c:v>
                </c:pt>
                <c:pt idx="553" formatCode="General">
                  <c:v>0.10472371940021573</c:v>
                </c:pt>
                <c:pt idx="554" formatCode="General">
                  <c:v>0.10499651940021573</c:v>
                </c:pt>
                <c:pt idx="555" formatCode="General">
                  <c:v>0.10524531940021573</c:v>
                </c:pt>
                <c:pt idx="556" formatCode="General">
                  <c:v>0.10552651940021572</c:v>
                </c:pt>
                <c:pt idx="557" formatCode="General">
                  <c:v>0.10577611940021572</c:v>
                </c:pt>
                <c:pt idx="558" formatCode="General">
                  <c:v>0.10606331940021572</c:v>
                </c:pt>
                <c:pt idx="559" formatCode="General">
                  <c:v>0.10634171940021574</c:v>
                </c:pt>
                <c:pt idx="560" formatCode="General">
                  <c:v>0.10658651940021573</c:v>
                </c:pt>
                <c:pt idx="561" formatCode="General">
                  <c:v>0.10685251940021573</c:v>
                </c:pt>
                <c:pt idx="562" formatCode="General">
                  <c:v>0.10710451940021573</c:v>
                </c:pt>
                <c:pt idx="563" formatCode="General">
                  <c:v>0.10739491940021573</c:v>
                </c:pt>
                <c:pt idx="564" formatCode="General">
                  <c:v>0.10764331940021574</c:v>
                </c:pt>
                <c:pt idx="565" formatCode="General">
                  <c:v>0.10790891940021574</c:v>
                </c:pt>
                <c:pt idx="566" formatCode="General">
                  <c:v>0.10816851940021573</c:v>
                </c:pt>
                <c:pt idx="567" formatCode="General">
                  <c:v>0.10844171940021573</c:v>
                </c:pt>
                <c:pt idx="568" formatCode="General">
                  <c:v>0.10868891940021573</c:v>
                </c:pt>
                <c:pt idx="569" formatCode="General">
                  <c:v>0.10896931940021574</c:v>
                </c:pt>
                <c:pt idx="570" formatCode="General">
                  <c:v>0.10921651940021572</c:v>
                </c:pt>
                <c:pt idx="571" formatCode="General">
                  <c:v>0.10950131940021572</c:v>
                </c:pt>
                <c:pt idx="572" formatCode="General">
                  <c:v>0.10976851940021573</c:v>
                </c:pt>
                <c:pt idx="573" formatCode="General">
                  <c:v>0.11005611940021573</c:v>
                </c:pt>
                <c:pt idx="574" formatCode="General">
                  <c:v>0.11029811940021574</c:v>
                </c:pt>
                <c:pt idx="575" formatCode="General">
                  <c:v>0.11055731940021574</c:v>
                </c:pt>
                <c:pt idx="576" formatCode="General">
                  <c:v>0.11083091940021574</c:v>
                </c:pt>
                <c:pt idx="577" formatCode="General">
                  <c:v>0.11113171940021573</c:v>
                </c:pt>
                <c:pt idx="578" formatCode="General">
                  <c:v>0.11138571940021573</c:v>
                </c:pt>
                <c:pt idx="579" formatCode="General">
                  <c:v>0.11164611940021572</c:v>
                </c:pt>
                <c:pt idx="580" formatCode="General">
                  <c:v>0.11189691940021573</c:v>
                </c:pt>
                <c:pt idx="581" formatCode="General">
                  <c:v>0.11218171940021573</c:v>
                </c:pt>
                <c:pt idx="582" formatCode="General">
                  <c:v>0.11241171940021573</c:v>
                </c:pt>
                <c:pt idx="583" formatCode="General">
                  <c:v>0.11270891940021573</c:v>
                </c:pt>
                <c:pt idx="584" formatCode="General">
                  <c:v>0.11296411940021572</c:v>
                </c:pt>
                <c:pt idx="585" formatCode="General">
                  <c:v>0.11324971940021573</c:v>
                </c:pt>
                <c:pt idx="586" formatCode="General">
                  <c:v>0.11350211940021573</c:v>
                </c:pt>
                <c:pt idx="587" formatCode="General">
                  <c:v>0.11375691940021573</c:v>
                </c:pt>
                <c:pt idx="588" formatCode="General">
                  <c:v>0.11401771940021574</c:v>
                </c:pt>
                <c:pt idx="589" formatCode="General">
                  <c:v>0.11427331940021572</c:v>
                </c:pt>
                <c:pt idx="590" formatCode="General">
                  <c:v>0.11456731940021574</c:v>
                </c:pt>
                <c:pt idx="591" formatCode="General">
                  <c:v>0.11482571940021574</c:v>
                </c:pt>
                <c:pt idx="592" formatCode="General">
                  <c:v>0.11511451940021572</c:v>
                </c:pt>
                <c:pt idx="593" formatCode="General">
                  <c:v>0.11537931940021574</c:v>
                </c:pt>
                <c:pt idx="594" formatCode="General">
                  <c:v>0.11564531940021572</c:v>
                </c:pt>
                <c:pt idx="595" formatCode="General">
                  <c:v>0.11593611940021573</c:v>
                </c:pt>
                <c:pt idx="596" formatCode="General">
                  <c:v>0.11619971940021573</c:v>
                </c:pt>
                <c:pt idx="597" formatCode="General">
                  <c:v>0.11647251940021572</c:v>
                </c:pt>
                <c:pt idx="598" formatCode="General">
                  <c:v>0.11673971940021573</c:v>
                </c:pt>
                <c:pt idx="599" formatCode="General">
                  <c:v>0.11699651940021573</c:v>
                </c:pt>
                <c:pt idx="600" formatCode="General">
                  <c:v>0.11728411940021573</c:v>
                </c:pt>
                <c:pt idx="601" formatCode="General">
                  <c:v>0.11754091940021573</c:v>
                </c:pt>
                <c:pt idx="602" formatCode="General">
                  <c:v>0.11782811940021572</c:v>
                </c:pt>
                <c:pt idx="603" formatCode="General">
                  <c:v>0.11809051940021574</c:v>
                </c:pt>
                <c:pt idx="604" formatCode="General">
                  <c:v>0.11837131940021572</c:v>
                </c:pt>
                <c:pt idx="605" formatCode="General">
                  <c:v>0.11862611940021572</c:v>
                </c:pt>
                <c:pt idx="606" formatCode="General">
                  <c:v>0.11887291940021573</c:v>
                </c:pt>
                <c:pt idx="607" formatCode="General">
                  <c:v>0.11914131940021573</c:v>
                </c:pt>
                <c:pt idx="608" formatCode="General">
                  <c:v>0.11943211940021574</c:v>
                </c:pt>
                <c:pt idx="609" formatCode="General">
                  <c:v>0.11973131940021574</c:v>
                </c:pt>
                <c:pt idx="610" formatCode="General">
                  <c:v>0.11999691940021574</c:v>
                </c:pt>
                <c:pt idx="611" formatCode="General">
                  <c:v>0.12025771940021572</c:v>
                </c:pt>
                <c:pt idx="612" formatCode="General">
                  <c:v>0.12054251940021572</c:v>
                </c:pt>
                <c:pt idx="613" formatCode="General">
                  <c:v>0.12079131940021574</c:v>
                </c:pt>
                <c:pt idx="614" formatCode="General">
                  <c:v>0.12105491940021572</c:v>
                </c:pt>
                <c:pt idx="615" formatCode="General">
                  <c:v>0.12132451940021573</c:v>
                </c:pt>
                <c:pt idx="616" formatCode="General">
                  <c:v>0.12158091940021572</c:v>
                </c:pt>
                <c:pt idx="617" formatCode="General">
                  <c:v>0.12183931940021572</c:v>
                </c:pt>
                <c:pt idx="618" formatCode="General">
                  <c:v>0.12211131940021573</c:v>
                </c:pt>
                <c:pt idx="619" formatCode="General">
                  <c:v>0.12239371940021573</c:v>
                </c:pt>
                <c:pt idx="620" formatCode="General">
                  <c:v>0.12265451940021573</c:v>
                </c:pt>
                <c:pt idx="621" formatCode="General">
                  <c:v>0.12292011940021574</c:v>
                </c:pt>
                <c:pt idx="622" formatCode="General">
                  <c:v>0.12317251940021573</c:v>
                </c:pt>
                <c:pt idx="623" formatCode="General">
                  <c:v>0.12342651940021573</c:v>
                </c:pt>
                <c:pt idx="624" formatCode="General">
                  <c:v>0.12370811940021573</c:v>
                </c:pt>
                <c:pt idx="625" formatCode="General">
                  <c:v>0.12396691940021572</c:v>
                </c:pt>
                <c:pt idx="626" formatCode="General">
                  <c:v>0.12423451940021574</c:v>
                </c:pt>
                <c:pt idx="627" formatCode="General">
                  <c:v>0.12452491940021573</c:v>
                </c:pt>
                <c:pt idx="628" formatCode="General">
                  <c:v>0.12479171940021573</c:v>
                </c:pt>
                <c:pt idx="629" formatCode="General">
                  <c:v>0.12505331940021575</c:v>
                </c:pt>
                <c:pt idx="630" formatCode="General">
                  <c:v>0.12532931940021574</c:v>
                </c:pt>
                <c:pt idx="631" formatCode="General">
                  <c:v>0.12561691940021574</c:v>
                </c:pt>
                <c:pt idx="632" formatCode="General">
                  <c:v>0.12589371940021574</c:v>
                </c:pt>
                <c:pt idx="633" formatCode="General">
                  <c:v>0.12618211940021573</c:v>
                </c:pt>
                <c:pt idx="634" formatCode="General">
                  <c:v>0.12645331940021573</c:v>
                </c:pt>
                <c:pt idx="635" formatCode="General">
                  <c:v>0.12674051940021575</c:v>
                </c:pt>
                <c:pt idx="636" formatCode="General">
                  <c:v>0.12700411940021572</c:v>
                </c:pt>
                <c:pt idx="637" formatCode="General">
                  <c:v>0.12726491940021573</c:v>
                </c:pt>
                <c:pt idx="638" formatCode="General">
                  <c:v>0.12753171940021574</c:v>
                </c:pt>
                <c:pt idx="639" formatCode="General">
                  <c:v>0.12779571940021572</c:v>
                </c:pt>
                <c:pt idx="640" formatCode="General">
                  <c:v>0.12805451940021573</c:v>
                </c:pt>
                <c:pt idx="641" formatCode="General">
                  <c:v>0.12833971940021574</c:v>
                </c:pt>
                <c:pt idx="642" formatCode="General">
                  <c:v>0.12860011940021573</c:v>
                </c:pt>
                <c:pt idx="643" formatCode="General">
                  <c:v>0.12887691940021573</c:v>
                </c:pt>
                <c:pt idx="644" formatCode="General">
                  <c:v>0.12914611940021573</c:v>
                </c:pt>
                <c:pt idx="645" formatCode="General">
                  <c:v>0.12943611940021571</c:v>
                </c:pt>
                <c:pt idx="646" formatCode="General">
                  <c:v>0.12969651940021573</c:v>
                </c:pt>
                <c:pt idx="647" formatCode="General">
                  <c:v>0.12995811940021573</c:v>
                </c:pt>
                <c:pt idx="648" formatCode="General">
                  <c:v>0.13026971940021573</c:v>
                </c:pt>
                <c:pt idx="649" formatCode="General">
                  <c:v>0.13050331940021573</c:v>
                </c:pt>
                <c:pt idx="650" formatCode="General">
                  <c:v>0.13081051940021574</c:v>
                </c:pt>
                <c:pt idx="651" formatCode="General">
                  <c:v>0.13107731940021572</c:v>
                </c:pt>
                <c:pt idx="652" formatCode="General">
                  <c:v>0.13133131940021572</c:v>
                </c:pt>
                <c:pt idx="653" formatCode="General">
                  <c:v>0.13156011940021572</c:v>
                </c:pt>
                <c:pt idx="654" formatCode="General">
                  <c:v>0.13182811940021572</c:v>
                </c:pt>
                <c:pt idx="655" formatCode="General">
                  <c:v>0.13210651940021573</c:v>
                </c:pt>
                <c:pt idx="656" formatCode="General">
                  <c:v>0.13237211940021573</c:v>
                </c:pt>
                <c:pt idx="657" formatCode="General">
                  <c:v>0.13267891940021573</c:v>
                </c:pt>
              </c:numCache>
            </c:numRef>
          </c:xVal>
          <c:yVal>
            <c:numRef>
              <c:f>'46NTBV'!$I$22:$I$679</c:f>
              <c:numCache>
                <c:formatCode>0.000</c:formatCode>
                <c:ptCount val="658"/>
                <c:pt idx="0">
                  <c:v>9.9370740453029232</c:v>
                </c:pt>
                <c:pt idx="1">
                  <c:v>10.070677216067066</c:v>
                </c:pt>
                <c:pt idx="2">
                  <c:v>9.4748999891593222</c:v>
                </c:pt>
                <c:pt idx="3">
                  <c:v>9.9113438205932809</c:v>
                </c:pt>
                <c:pt idx="4">
                  <c:v>9.832162117171352</c:v>
                </c:pt>
                <c:pt idx="5">
                  <c:v>9.6696634956420162</c:v>
                </c:pt>
                <c:pt idx="6">
                  <c:v>13.193734292232827</c:v>
                </c:pt>
                <c:pt idx="7">
                  <c:v>19.134710442402607</c:v>
                </c:pt>
                <c:pt idx="8">
                  <c:v>24.803885568060227</c:v>
                </c:pt>
                <c:pt idx="9">
                  <c:v>31.206627358108371</c:v>
                </c:pt>
                <c:pt idx="10">
                  <c:v>37.229286761324623</c:v>
                </c:pt>
                <c:pt idx="11">
                  <c:v>43.922259359853534</c:v>
                </c:pt>
                <c:pt idx="12">
                  <c:v>50.248780464402685</c:v>
                </c:pt>
                <c:pt idx="13">
                  <c:v>58.321332154853458</c:v>
                </c:pt>
                <c:pt idx="14">
                  <c:v>64.374571725928988</c:v>
                </c:pt>
                <c:pt idx="15">
                  <c:v>73.146332062457589</c:v>
                </c:pt>
                <c:pt idx="16">
                  <c:v>80.192023158047817</c:v>
                </c:pt>
                <c:pt idx="17">
                  <c:v>89.032193219002849</c:v>
                </c:pt>
                <c:pt idx="18">
                  <c:v>96.901353609367902</c:v>
                </c:pt>
                <c:pt idx="19">
                  <c:v>105.01045855555695</c:v>
                </c:pt>
                <c:pt idx="20">
                  <c:v>115.54606663755796</c:v>
                </c:pt>
                <c:pt idx="21">
                  <c:v>123.67865551899786</c:v>
                </c:pt>
                <c:pt idx="22">
                  <c:v>133.29277440256828</c:v>
                </c:pt>
                <c:pt idx="23">
                  <c:v>143.20810028174759</c:v>
                </c:pt>
                <c:pt idx="24">
                  <c:v>150.68875469981032</c:v>
                </c:pt>
                <c:pt idx="25">
                  <c:v>159.46715180064894</c:v>
                </c:pt>
                <c:pt idx="26">
                  <c:v>170.01143872828609</c:v>
                </c:pt>
                <c:pt idx="27">
                  <c:v>179.84559187475048</c:v>
                </c:pt>
                <c:pt idx="28">
                  <c:v>188.93183273550801</c:v>
                </c:pt>
                <c:pt idx="29">
                  <c:v>198.30192290060208</c:v>
                </c:pt>
                <c:pt idx="30">
                  <c:v>207.88285796262235</c:v>
                </c:pt>
                <c:pt idx="31">
                  <c:v>218.41795552429181</c:v>
                </c:pt>
                <c:pt idx="32">
                  <c:v>227.52206459665328</c:v>
                </c:pt>
                <c:pt idx="33">
                  <c:v>238.27872798221128</c:v>
                </c:pt>
                <c:pt idx="34">
                  <c:v>247.1878182879243</c:v>
                </c:pt>
                <c:pt idx="35">
                  <c:v>257.76222591512237</c:v>
                </c:pt>
                <c:pt idx="36">
                  <c:v>267.537158703128</c:v>
                </c:pt>
                <c:pt idx="37">
                  <c:v>279.41798785873823</c:v>
                </c:pt>
                <c:pt idx="38">
                  <c:v>287.46327776348471</c:v>
                </c:pt>
                <c:pt idx="39">
                  <c:v>299.28743916229382</c:v>
                </c:pt>
                <c:pt idx="40">
                  <c:v>309.69388560041511</c:v>
                </c:pt>
                <c:pt idx="41">
                  <c:v>319.52548614522175</c:v>
                </c:pt>
                <c:pt idx="42">
                  <c:v>330.7048603652953</c:v>
                </c:pt>
                <c:pt idx="43">
                  <c:v>340.5405450727543</c:v>
                </c:pt>
                <c:pt idx="44">
                  <c:v>349.79117348026784</c:v>
                </c:pt>
                <c:pt idx="45">
                  <c:v>360.66831966406943</c:v>
                </c:pt>
                <c:pt idx="46">
                  <c:v>372.05649669974304</c:v>
                </c:pt>
                <c:pt idx="47">
                  <c:v>381.70022576254274</c:v>
                </c:pt>
                <c:pt idx="48">
                  <c:v>392.66722352469549</c:v>
                </c:pt>
                <c:pt idx="49">
                  <c:v>402.96799225418783</c:v>
                </c:pt>
                <c:pt idx="50">
                  <c:v>414.03403096065938</c:v>
                </c:pt>
                <c:pt idx="51">
                  <c:v>424.22963250185444</c:v>
                </c:pt>
                <c:pt idx="52">
                  <c:v>434.51049093841669</c:v>
                </c:pt>
                <c:pt idx="53">
                  <c:v>444.27317123846541</c:v>
                </c:pt>
                <c:pt idx="54">
                  <c:v>454.82409493041257</c:v>
                </c:pt>
                <c:pt idx="55">
                  <c:v>466.47723201815575</c:v>
                </c:pt>
                <c:pt idx="56">
                  <c:v>477.16548567928726</c:v>
                </c:pt>
                <c:pt idx="57">
                  <c:v>488.07377360331293</c:v>
                </c:pt>
                <c:pt idx="58">
                  <c:v>498.12132424836108</c:v>
                </c:pt>
                <c:pt idx="59">
                  <c:v>509.21544157306732</c:v>
                </c:pt>
                <c:pt idx="60">
                  <c:v>519.72501311815984</c:v>
                </c:pt>
                <c:pt idx="61">
                  <c:v>529.77205324287661</c:v>
                </c:pt>
                <c:pt idx="62">
                  <c:v>539.71698930128514</c:v>
                </c:pt>
                <c:pt idx="63">
                  <c:v>549.93760633872569</c:v>
                </c:pt>
                <c:pt idx="64">
                  <c:v>560.66363850439132</c:v>
                </c:pt>
                <c:pt idx="65">
                  <c:v>571.74192969881972</c:v>
                </c:pt>
                <c:pt idx="66">
                  <c:v>581.80939063679818</c:v>
                </c:pt>
                <c:pt idx="67">
                  <c:v>592.53031759914847</c:v>
                </c:pt>
                <c:pt idx="68">
                  <c:v>602.31188715146402</c:v>
                </c:pt>
                <c:pt idx="69">
                  <c:v>613.03791931712965</c:v>
                </c:pt>
                <c:pt idx="70">
                  <c:v>623.47295489381713</c:v>
                </c:pt>
                <c:pt idx="71">
                  <c:v>632.90737062068524</c:v>
                </c:pt>
                <c:pt idx="72">
                  <c:v>644.30728962398439</c:v>
                </c:pt>
                <c:pt idx="73">
                  <c:v>654.79848243714139</c:v>
                </c:pt>
                <c:pt idx="74">
                  <c:v>664.35031784026376</c:v>
                </c:pt>
                <c:pt idx="75">
                  <c:v>675.38266220485377</c:v>
                </c:pt>
                <c:pt idx="76">
                  <c:v>685.70027810528688</c:v>
                </c:pt>
                <c:pt idx="77">
                  <c:v>696.87046295939274</c:v>
                </c:pt>
                <c:pt idx="78">
                  <c:v>706.49377120893075</c:v>
                </c:pt>
                <c:pt idx="79">
                  <c:v>717.00027963203399</c:v>
                </c:pt>
                <c:pt idx="80">
                  <c:v>727.40978919214444</c:v>
                </c:pt>
                <c:pt idx="81">
                  <c:v>737.51809175664619</c:v>
                </c:pt>
                <c:pt idx="82">
                  <c:v>746.95250748351418</c:v>
                </c:pt>
                <c:pt idx="83">
                  <c:v>756.9280747618152</c:v>
                </c:pt>
                <c:pt idx="84">
                  <c:v>767.04148252963228</c:v>
                </c:pt>
                <c:pt idx="85">
                  <c:v>778.07893209753763</c:v>
                </c:pt>
                <c:pt idx="86">
                  <c:v>787.95239530953063</c:v>
                </c:pt>
                <c:pt idx="87">
                  <c:v>798.58653381551892</c:v>
                </c:pt>
                <c:pt idx="88">
                  <c:v>808.97562256236779</c:v>
                </c:pt>
                <c:pt idx="89">
                  <c:v>817.7463618582334</c:v>
                </c:pt>
                <c:pt idx="90">
                  <c:v>828.02313613214324</c:v>
                </c:pt>
                <c:pt idx="91">
                  <c:v>838.48369772540775</c:v>
                </c:pt>
                <c:pt idx="92">
                  <c:v>847.45864515388962</c:v>
                </c:pt>
                <c:pt idx="93">
                  <c:v>858.74114448093428</c:v>
                </c:pt>
                <c:pt idx="94">
                  <c:v>869.22212688746038</c:v>
                </c:pt>
                <c:pt idx="95">
                  <c:v>878.77906749389831</c:v>
                </c:pt>
                <c:pt idx="96">
                  <c:v>888.82100241529952</c:v>
                </c:pt>
                <c:pt idx="97">
                  <c:v>899.0007778262169</c:v>
                </c:pt>
                <c:pt idx="98">
                  <c:v>908.84360981831742</c:v>
                </c:pt>
                <c:pt idx="99">
                  <c:v>919.30417141158193</c:v>
                </c:pt>
                <c:pt idx="100">
                  <c:v>929.28994909651374</c:v>
                </c:pt>
                <c:pt idx="101">
                  <c:v>939.15830710519151</c:v>
                </c:pt>
                <c:pt idx="102">
                  <c:v>948.54167079890544</c:v>
                </c:pt>
                <c:pt idx="103">
                  <c:v>957.81782522299625</c:v>
                </c:pt>
                <c:pt idx="104">
                  <c:v>968.59490942181583</c:v>
                </c:pt>
                <c:pt idx="105">
                  <c:v>977.2431238381115</c:v>
                </c:pt>
                <c:pt idx="106">
                  <c:v>987.59647616175243</c:v>
                </c:pt>
                <c:pt idx="107">
                  <c:v>995.91795756586237</c:v>
                </c:pt>
                <c:pt idx="108">
                  <c:v>1004.1015984804563</c:v>
                </c:pt>
                <c:pt idx="109">
                  <c:v>1013.0969667221999</c:v>
                </c:pt>
                <c:pt idx="110">
                  <c:v>1021.4133429229943</c:v>
                </c:pt>
                <c:pt idx="111">
                  <c:v>1027.5651129180571</c:v>
                </c:pt>
                <c:pt idx="112">
                  <c:v>1032.9664180257555</c:v>
                </c:pt>
                <c:pt idx="113">
                  <c:v>1038.4034595566616</c:v>
                </c:pt>
                <c:pt idx="114">
                  <c:v>1044.4327046721548</c:v>
                </c:pt>
                <c:pt idx="115">
                  <c:v>1048.6189713907866</c:v>
                </c:pt>
                <c:pt idx="116">
                  <c:v>1051.9220379358537</c:v>
                </c:pt>
                <c:pt idx="117">
                  <c:v>1056.2104087207938</c:v>
                </c:pt>
                <c:pt idx="118">
                  <c:v>1060.0188903940857</c:v>
                </c:pt>
                <c:pt idx="119">
                  <c:v>1063.0411707568055</c:v>
                </c:pt>
                <c:pt idx="120">
                  <c:v>1066.073661526156</c:v>
                </c:pt>
                <c:pt idx="121">
                  <c:v>1069.7238818966705</c:v>
                </c:pt>
                <c:pt idx="122">
                  <c:v>1072.7665830726517</c:v>
                </c:pt>
                <c:pt idx="123">
                  <c:v>1075.4366044066085</c:v>
                </c:pt>
                <c:pt idx="124">
                  <c:v>1077.8819967946872</c:v>
                </c:pt>
                <c:pt idx="125">
                  <c:v>1080.8276991076759</c:v>
                </c:pt>
                <c:pt idx="126">
                  <c:v>1083.3394591388553</c:v>
                </c:pt>
                <c:pt idx="127">
                  <c:v>1085.3253832285477</c:v>
                </c:pt>
                <c:pt idx="128">
                  <c:v>1088.0311409857122</c:v>
                </c:pt>
                <c:pt idx="129">
                  <c:v>1090.2672200378595</c:v>
                </c:pt>
                <c:pt idx="130">
                  <c:v>1092.2123025010289</c:v>
                </c:pt>
                <c:pt idx="131">
                  <c:v>1094.5811168393766</c:v>
                </c:pt>
                <c:pt idx="132">
                  <c:v>1096.8274062981548</c:v>
                </c:pt>
                <c:pt idx="133">
                  <c:v>1098.3028100563067</c:v>
                </c:pt>
                <c:pt idx="134">
                  <c:v>1100.2529977227914</c:v>
                </c:pt>
                <c:pt idx="135">
                  <c:v>1101.9326096135596</c:v>
                </c:pt>
                <c:pt idx="136">
                  <c:v>1103.2701728821958</c:v>
                </c:pt>
                <c:pt idx="137">
                  <c:v>1105.2305709553114</c:v>
                </c:pt>
                <c:pt idx="138">
                  <c:v>1106.9152880493946</c:v>
                </c:pt>
                <c:pt idx="139">
                  <c:v>1108.6408467700016</c:v>
                </c:pt>
                <c:pt idx="140">
                  <c:v>1109.8405695491217</c:v>
                </c:pt>
                <c:pt idx="141">
                  <c:v>1110.3408794740312</c:v>
                </c:pt>
                <c:pt idx="142">
                  <c:v>1111.7652311990294</c:v>
                </c:pt>
                <c:pt idx="143">
                  <c:v>1113.4652639030592</c:v>
                </c:pt>
                <c:pt idx="144">
                  <c:v>1114.4811993628248</c:v>
                </c:pt>
                <c:pt idx="145">
                  <c:v>1115.4716088060131</c:v>
                </c:pt>
                <c:pt idx="146">
                  <c:v>1116.2016528801162</c:v>
                </c:pt>
                <c:pt idx="147">
                  <c:v>1117.8761595675689</c:v>
                </c:pt>
                <c:pt idx="148">
                  <c:v>1118.9584626704348</c:v>
                </c:pt>
                <c:pt idx="149">
                  <c:v>1119.0554615334274</c:v>
                </c:pt>
                <c:pt idx="150">
                  <c:v>1120.6074433413105</c:v>
                </c:pt>
                <c:pt idx="151">
                  <c:v>1121.6029579878145</c:v>
                </c:pt>
                <c:pt idx="152">
                  <c:v>1122.7822599536728</c:v>
                </c:pt>
                <c:pt idx="153">
                  <c:v>1123.9156150896929</c:v>
                </c:pt>
                <c:pt idx="154">
                  <c:v>1124.0228243593165</c:v>
                </c:pt>
                <c:pt idx="155">
                  <c:v>1125.2531783583288</c:v>
                </c:pt>
                <c:pt idx="156">
                  <c:v>1125.5237541340455</c:v>
                </c:pt>
                <c:pt idx="157">
                  <c:v>1127.1778400082367</c:v>
                </c:pt>
                <c:pt idx="158">
                  <c:v>1128.0508297751708</c:v>
                </c:pt>
                <c:pt idx="159">
                  <c:v>1128.9799767785744</c:v>
                </c:pt>
                <c:pt idx="160">
                  <c:v>1129.6947052427311</c:v>
                </c:pt>
                <c:pt idx="161">
                  <c:v>1129.8223353256162</c:v>
                </c:pt>
                <c:pt idx="162">
                  <c:v>1130.6085366361888</c:v>
                </c:pt>
                <c:pt idx="163">
                  <c:v>1131.5989460793774</c:v>
                </c:pt>
                <c:pt idx="164">
                  <c:v>1131.7469969755239</c:v>
                </c:pt>
                <c:pt idx="165">
                  <c:v>1132.4464098297344</c:v>
                </c:pt>
                <c:pt idx="166">
                  <c:v>1133.0181926010598</c:v>
                </c:pt>
                <c:pt idx="167">
                  <c:v>1134.0341280608252</c:v>
                </c:pt>
                <c:pt idx="168">
                  <c:v>1134.5344379857349</c:v>
                </c:pt>
                <c:pt idx="169">
                  <c:v>1135.3819017360922</c:v>
                </c:pt>
                <c:pt idx="170">
                  <c:v>1136.0200521505176</c:v>
                </c:pt>
                <c:pt idx="171">
                  <c:v>1136.2804175196034</c:v>
                </c:pt>
                <c:pt idx="172">
                  <c:v>1136.8675159008749</c:v>
                </c:pt>
                <c:pt idx="173">
                  <c:v>1137.3525102158385</c:v>
                </c:pt>
                <c:pt idx="174">
                  <c:v>1138.5369173850124</c:v>
                </c:pt>
                <c:pt idx="175">
                  <c:v>1139.0423325132374</c:v>
                </c:pt>
                <c:pt idx="176">
                  <c:v>1139.415012355262</c:v>
                </c:pt>
                <c:pt idx="177">
                  <c:v>1140.0633731763182</c:v>
                </c:pt>
                <c:pt idx="178">
                  <c:v>1140.8087328603676</c:v>
                </c:pt>
                <c:pt idx="179">
                  <c:v>1141.2630959554385</c:v>
                </c:pt>
                <c:pt idx="180">
                  <c:v>1141.4979353079473</c:v>
                </c:pt>
                <c:pt idx="181">
                  <c:v>1141.9931400295416</c:v>
                </c:pt>
                <c:pt idx="182">
                  <c:v>1143.1009691489842</c:v>
                </c:pt>
                <c:pt idx="183">
                  <c:v>1142.947813049522</c:v>
                </c:pt>
                <c:pt idx="184">
                  <c:v>1143.2030732152925</c:v>
                </c:pt>
                <c:pt idx="185">
                  <c:v>1144.4283220109894</c:v>
                </c:pt>
                <c:pt idx="186">
                  <c:v>1144.8980007160069</c:v>
                </c:pt>
                <c:pt idx="187">
                  <c:v>1145.2859961679776</c:v>
                </c:pt>
                <c:pt idx="188">
                  <c:v>1145.6076239768481</c:v>
                </c:pt>
                <c:pt idx="189">
                  <c:v>1145.7403592630485</c:v>
                </c:pt>
                <c:pt idx="190">
                  <c:v>1147.2412890377777</c:v>
                </c:pt>
                <c:pt idx="191">
                  <c:v>1147.5935480665405</c:v>
                </c:pt>
                <c:pt idx="192">
                  <c:v>1147.5424960333867</c:v>
                </c:pt>
                <c:pt idx="193">
                  <c:v>1148.4971690533673</c:v>
                </c:pt>
                <c:pt idx="194">
                  <c:v>1149.2833703639396</c:v>
                </c:pt>
                <c:pt idx="195">
                  <c:v>1148.6299043395677</c:v>
                </c:pt>
                <c:pt idx="196">
                  <c:v>1150.2227277739742</c:v>
                </c:pt>
                <c:pt idx="197">
                  <c:v>1149.98278321815</c:v>
                </c:pt>
                <c:pt idx="198">
                  <c:v>1150.0440456579349</c:v>
                </c:pt>
                <c:pt idx="199">
                  <c:v>1151.0191394911772</c:v>
                </c:pt>
                <c:pt idx="200">
                  <c:v>1151.5194494160871</c:v>
                </c:pt>
                <c:pt idx="201">
                  <c:v>1151.774709581857</c:v>
                </c:pt>
                <c:pt idx="202">
                  <c:v>1152.5660160957448</c:v>
                </c:pt>
                <c:pt idx="203">
                  <c:v>1152.6885409753147</c:v>
                </c:pt>
                <c:pt idx="204">
                  <c:v>1153.2807445599014</c:v>
                </c:pt>
                <c:pt idx="205">
                  <c:v>1153.51558391241</c:v>
                </c:pt>
                <c:pt idx="206">
                  <c:v>1154.5672557953835</c:v>
                </c:pt>
                <c:pt idx="207">
                  <c:v>1154.6387286417994</c:v>
                </c:pt>
                <c:pt idx="208">
                  <c:v>1155.190090599863</c:v>
                </c:pt>
                <c:pt idx="209">
                  <c:v>1154.9297252307772</c:v>
                </c:pt>
                <c:pt idx="210">
                  <c:v>1155.4504559689485</c:v>
                </c:pt>
                <c:pt idx="211">
                  <c:v>1156.3642873624062</c:v>
                </c:pt>
                <c:pt idx="212">
                  <c:v>1156.4714966320296</c:v>
                </c:pt>
                <c:pt idx="213">
                  <c:v>1157.7273766476192</c:v>
                </c:pt>
                <c:pt idx="214">
                  <c:v>1157.8601119338198</c:v>
                </c:pt>
                <c:pt idx="215">
                  <c:v>1157.6201673779956</c:v>
                </c:pt>
                <c:pt idx="216">
                  <c:v>1158.0285836432281</c:v>
                </c:pt>
                <c:pt idx="217">
                  <c:v>1159.0955711361478</c:v>
                </c:pt>
                <c:pt idx="218">
                  <c:v>1159.0445191029937</c:v>
                </c:pt>
                <c:pt idx="219">
                  <c:v>1159.6469330942114</c:v>
                </c:pt>
                <c:pt idx="220">
                  <c:v>1159.8511412268276</c:v>
                </c:pt>
                <c:pt idx="221">
                  <c:v>1160.3463459484219</c:v>
                </c:pt>
                <c:pt idx="222">
                  <c:v>1160.8262350600698</c:v>
                </c:pt>
                <c:pt idx="223">
                  <c:v>1161.6022259640115</c:v>
                </c:pt>
                <c:pt idx="224">
                  <c:v>1161.331650188295</c:v>
                </c:pt>
                <c:pt idx="225">
                  <c:v>1161.9340641795127</c:v>
                </c:pt>
                <c:pt idx="226">
                  <c:v>1162.3577960546916</c:v>
                </c:pt>
                <c:pt idx="227">
                  <c:v>1162.807053946447</c:v>
                </c:pt>
                <c:pt idx="228">
                  <c:v>1162.7611071166084</c:v>
                </c:pt>
                <c:pt idx="229">
                  <c:v>1163.7566217631122</c:v>
                </c:pt>
                <c:pt idx="230">
                  <c:v>1164.3130889244915</c:v>
                </c:pt>
                <c:pt idx="231">
                  <c:v>1164.6194011234159</c:v>
                </c:pt>
                <c:pt idx="232">
                  <c:v>1164.695979173147</c:v>
                </c:pt>
                <c:pt idx="233">
                  <c:v>1164.813398849401</c:v>
                </c:pt>
                <c:pt idx="234">
                  <c:v>1165.3698660107805</c:v>
                </c:pt>
                <c:pt idx="235">
                  <c:v>1166.1050152881985</c:v>
                </c:pt>
                <c:pt idx="236">
                  <c:v>1165.8395447157977</c:v>
                </c:pt>
                <c:pt idx="237">
                  <c:v>1166.1815933379296</c:v>
                </c:pt>
                <c:pt idx="238">
                  <c:v>1167.0290570882867</c:v>
                </c:pt>
                <c:pt idx="239">
                  <c:v>1166.5389575700081</c:v>
                </c:pt>
                <c:pt idx="240">
                  <c:v>1167.3251588805804</c:v>
                </c:pt>
                <c:pt idx="241">
                  <c:v>1168.1062549878372</c:v>
                </c:pt>
                <c:pt idx="242">
                  <c:v>1168.1113601911527</c:v>
                </c:pt>
                <c:pt idx="243">
                  <c:v>1168.4993556431234</c:v>
                </c:pt>
                <c:pt idx="244">
                  <c:v>1169.0456123978718</c:v>
                </c:pt>
                <c:pt idx="245">
                  <c:v>1169.2957673603266</c:v>
                </c:pt>
                <c:pt idx="246">
                  <c:v>1169.5714483393585</c:v>
                </c:pt>
                <c:pt idx="247">
                  <c:v>1169.5561327294122</c:v>
                </c:pt>
                <c:pt idx="248">
                  <c:v>1170.1993883471532</c:v>
                </c:pt>
                <c:pt idx="249">
                  <c:v>1170.7303294919552</c:v>
                </c:pt>
                <c:pt idx="250">
                  <c:v>1170.9702740477794</c:v>
                </c:pt>
                <c:pt idx="251">
                  <c:v>1171.2510602301265</c:v>
                </c:pt>
                <c:pt idx="252">
                  <c:v>1171.2765862467036</c:v>
                </c:pt>
                <c:pt idx="253">
                  <c:v>1171.2765862467036</c:v>
                </c:pt>
                <c:pt idx="254">
                  <c:v>1171.9913147108605</c:v>
                </c:pt>
                <c:pt idx="255">
                  <c:v>1171.8892106445521</c:v>
                </c:pt>
                <c:pt idx="256">
                  <c:v>1172.5937287020781</c:v>
                </c:pt>
                <c:pt idx="257">
                  <c:v>1172.8030420380098</c:v>
                </c:pt>
                <c:pt idx="258">
                  <c:v>1173.0021449673106</c:v>
                </c:pt>
                <c:pt idx="259">
                  <c:v>1173.5024548922202</c:v>
                </c:pt>
                <c:pt idx="260">
                  <c:v>1173.665821398313</c:v>
                </c:pt>
                <c:pt idx="261">
                  <c:v>1173.2829311496578</c:v>
                </c:pt>
                <c:pt idx="262">
                  <c:v>1174.2018677464305</c:v>
                </c:pt>
                <c:pt idx="263">
                  <c:v>1174.4111810823622</c:v>
                </c:pt>
                <c:pt idx="264">
                  <c:v>1174.5337059619319</c:v>
                </c:pt>
                <c:pt idx="265">
                  <c:v>1174.8093869409638</c:v>
                </c:pt>
                <c:pt idx="266">
                  <c:v>1175.0595419034187</c:v>
                </c:pt>
                <c:pt idx="267">
                  <c:v>1175.9835837035068</c:v>
                </c:pt>
                <c:pt idx="268">
                  <c:v>1175.3301176791351</c:v>
                </c:pt>
                <c:pt idx="269">
                  <c:v>1176.0193201267145</c:v>
                </c:pt>
                <c:pt idx="270">
                  <c:v>1176.8820994870182</c:v>
                </c:pt>
                <c:pt idx="271">
                  <c:v>1176.7238381842405</c:v>
                </c:pt>
                <c:pt idx="272">
                  <c:v>1177.3364625820891</c:v>
                </c:pt>
                <c:pt idx="273">
                  <c:v>1176.7953110306562</c:v>
                </c:pt>
                <c:pt idx="274">
                  <c:v>1178.0307702329842</c:v>
                </c:pt>
                <c:pt idx="275">
                  <c:v>1177.6121435611212</c:v>
                </c:pt>
                <c:pt idx="276">
                  <c:v>1178.0358754362994</c:v>
                </c:pt>
                <c:pt idx="277">
                  <c:v>1178.1124534860305</c:v>
                </c:pt>
                <c:pt idx="278">
                  <c:v>1178.5361853612094</c:v>
                </c:pt>
                <c:pt idx="279">
                  <c:v>1178.4698177181092</c:v>
                </c:pt>
                <c:pt idx="280">
                  <c:v>1178.5719217844173</c:v>
                </c:pt>
                <c:pt idx="281">
                  <c:v>1178.873128780026</c:v>
                </c:pt>
                <c:pt idx="282">
                  <c:v>1179.3836491115667</c:v>
                </c:pt>
                <c:pt idx="283">
                  <c:v>1179.4806479745594</c:v>
                </c:pt>
                <c:pt idx="284">
                  <c:v>1179.7410133436449</c:v>
                </c:pt>
                <c:pt idx="285">
                  <c:v>1179.817591393376</c:v>
                </c:pt>
                <c:pt idx="286">
                  <c:v>1179.7767497668526</c:v>
                </c:pt>
                <c:pt idx="287">
                  <c:v>1179.8533278165839</c:v>
                </c:pt>
                <c:pt idx="288">
                  <c:v>1180.8131060398798</c:v>
                </c:pt>
                <c:pt idx="289">
                  <c:v>1180.7314227868335</c:v>
                </c:pt>
                <c:pt idx="290">
                  <c:v>1181.0938922222274</c:v>
                </c:pt>
                <c:pt idx="291">
                  <c:v>1181.0683662056501</c:v>
                </c:pt>
                <c:pt idx="292">
                  <c:v>1181.4206252344131</c:v>
                </c:pt>
                <c:pt idx="293">
                  <c:v>1181.7779894664914</c:v>
                </c:pt>
                <c:pt idx="294">
                  <c:v>1181.4002044211516</c:v>
                </c:pt>
                <c:pt idx="295">
                  <c:v>1181.8239362963302</c:v>
                </c:pt>
                <c:pt idx="296">
                  <c:v>1181.8188310930145</c:v>
                </c:pt>
                <c:pt idx="297">
                  <c:v>1181.0989974255426</c:v>
                </c:pt>
                <c:pt idx="298">
                  <c:v>1182.57950638701</c:v>
                </c:pt>
                <c:pt idx="299">
                  <c:v>1182.3446670345015</c:v>
                </c:pt>
                <c:pt idx="300">
                  <c:v>1182.0791964621003</c:v>
                </c:pt>
                <c:pt idx="301">
                  <c:v>1182.4876127273328</c:v>
                </c:pt>
                <c:pt idx="302">
                  <c:v>1182.6918208599488</c:v>
                </c:pt>
                <c:pt idx="303">
                  <c:v>1183.2482880213279</c:v>
                </c:pt>
                <c:pt idx="304">
                  <c:v>1182.7224520798413</c:v>
                </c:pt>
                <c:pt idx="305">
                  <c:v>1184.0395945352157</c:v>
                </c:pt>
                <c:pt idx="306">
                  <c:v>1183.4576013572596</c:v>
                </c:pt>
                <c:pt idx="307">
                  <c:v>1183.7588083528685</c:v>
                </c:pt>
                <c:pt idx="308">
                  <c:v>1184.3152755142478</c:v>
                </c:pt>
                <c:pt idx="309">
                  <c:v>1184.0140685186386</c:v>
                </c:pt>
                <c:pt idx="310">
                  <c:v>1183.702651116399</c:v>
                </c:pt>
                <c:pt idx="311">
                  <c:v>1184.1161725849468</c:v>
                </c:pt>
                <c:pt idx="312">
                  <c:v>1184.233592261201</c:v>
                </c:pt>
                <c:pt idx="313">
                  <c:v>1185.1116872314508</c:v>
                </c:pt>
                <c:pt idx="314">
                  <c:v>1184.3714327507171</c:v>
                </c:pt>
                <c:pt idx="315">
                  <c:v>1184.5399044601254</c:v>
                </c:pt>
                <c:pt idx="316">
                  <c:v>1185.5966815464142</c:v>
                </c:pt>
                <c:pt idx="317">
                  <c:v>1184.6215877131719</c:v>
                </c:pt>
                <c:pt idx="318">
                  <c:v>1185.2393173143359</c:v>
                </c:pt>
                <c:pt idx="319">
                  <c:v>1184.8717426756266</c:v>
                </c:pt>
                <c:pt idx="320">
                  <c:v>1185.1116872314508</c:v>
                </c:pt>
                <c:pt idx="321">
                  <c:v>1185.3363161773286</c:v>
                </c:pt>
                <c:pt idx="322">
                  <c:v>1185.3363161773286</c:v>
                </c:pt>
                <c:pt idx="323">
                  <c:v>1185.4231046336904</c:v>
                </c:pt>
                <c:pt idx="324">
                  <c:v>1186.0510446414851</c:v>
                </c:pt>
                <c:pt idx="325">
                  <c:v>1186.0204134215928</c:v>
                </c:pt>
                <c:pt idx="326">
                  <c:v>1185.3312109740132</c:v>
                </c:pt>
                <c:pt idx="327">
                  <c:v>1186.2654631807325</c:v>
                </c:pt>
                <c:pt idx="328">
                  <c:v>1185.7141012226684</c:v>
                </c:pt>
                <c:pt idx="329">
                  <c:v>1186.1378330978471</c:v>
                </c:pt>
                <c:pt idx="330">
                  <c:v>1185.7855740690843</c:v>
                </c:pt>
                <c:pt idx="331">
                  <c:v>1186.6994054625418</c:v>
                </c:pt>
                <c:pt idx="332">
                  <c:v>1185.8825729320768</c:v>
                </c:pt>
                <c:pt idx="333">
                  <c:v>1186.4339348901408</c:v>
                </c:pt>
                <c:pt idx="334">
                  <c:v>1186.3471464337788</c:v>
                </c:pt>
                <c:pt idx="335">
                  <c:v>1186.2705683840477</c:v>
                </c:pt>
                <c:pt idx="336">
                  <c:v>1186.730036682434</c:v>
                </c:pt>
                <c:pt idx="337">
                  <c:v>1186.5768805829721</c:v>
                </c:pt>
                <c:pt idx="338">
                  <c:v>1185.9029937453386</c:v>
                </c:pt>
                <c:pt idx="339">
                  <c:v>1186.6943002592263</c:v>
                </c:pt>
                <c:pt idx="340">
                  <c:v>1186.8117199354806</c:v>
                </c:pt>
                <c:pt idx="341">
                  <c:v>1186.704510665857</c:v>
                </c:pt>
                <c:pt idx="342">
                  <c:v>1186.9801916448889</c:v>
                </c:pt>
                <c:pt idx="343">
                  <c:v>1187.1333477443511</c:v>
                </c:pt>
                <c:pt idx="344">
                  <c:v>1186.878087578581</c:v>
                </c:pt>
                <c:pt idx="345">
                  <c:v>1187.3069246570749</c:v>
                </c:pt>
                <c:pt idx="346">
                  <c:v>1186.2705683840477</c:v>
                </c:pt>
                <c:pt idx="347">
                  <c:v>1186.995507254835</c:v>
                </c:pt>
                <c:pt idx="348">
                  <c:v>1187.3375558769674</c:v>
                </c:pt>
                <c:pt idx="349">
                  <c:v>1186.5411441597644</c:v>
                </c:pt>
                <c:pt idx="350">
                  <c:v>1187.7970241753537</c:v>
                </c:pt>
                <c:pt idx="351">
                  <c:v>1186.6943002592263</c:v>
                </c:pt>
                <c:pt idx="352">
                  <c:v>1186.7810887155881</c:v>
                </c:pt>
                <c:pt idx="353">
                  <c:v>1186.9801916448889</c:v>
                </c:pt>
                <c:pt idx="354">
                  <c:v>1187.0414540846737</c:v>
                </c:pt>
                <c:pt idx="355">
                  <c:v>1187.1741893708745</c:v>
                </c:pt>
                <c:pt idx="356">
                  <c:v>1187.3273454703365</c:v>
                </c:pt>
                <c:pt idx="357">
                  <c:v>1187.6030264493684</c:v>
                </c:pt>
                <c:pt idx="358">
                  <c:v>1186.4237244835099</c:v>
                </c:pt>
                <c:pt idx="359">
                  <c:v>1187.3681870968596</c:v>
                </c:pt>
                <c:pt idx="360">
                  <c:v>1187.0669801012507</c:v>
                </c:pt>
                <c:pt idx="361">
                  <c:v>1186.8423511553729</c:v>
                </c:pt>
                <c:pt idx="362">
                  <c:v>1186.5768805829721</c:v>
                </c:pt>
                <c:pt idx="363">
                  <c:v>1187.2303466073438</c:v>
                </c:pt>
                <c:pt idx="364">
                  <c:v>1186.4645661100333</c:v>
                </c:pt>
                <c:pt idx="365">
                  <c:v>1186.8270355454267</c:v>
                </c:pt>
                <c:pt idx="366">
                  <c:v>1186.4441452967712</c:v>
                </c:pt>
                <c:pt idx="367">
                  <c:v>1187.0006124581507</c:v>
                </c:pt>
                <c:pt idx="368">
                  <c:v>1186.8831927818962</c:v>
                </c:pt>
                <c:pt idx="369">
                  <c:v>1186.5615649730257</c:v>
                </c:pt>
                <c:pt idx="370">
                  <c:v>1186.3063048072556</c:v>
                </c:pt>
                <c:pt idx="371">
                  <c:v>1186.1582539111087</c:v>
                </c:pt>
                <c:pt idx="372">
                  <c:v>1186.8423511553729</c:v>
                </c:pt>
                <c:pt idx="373">
                  <c:v>1186.9852968482044</c:v>
                </c:pt>
                <c:pt idx="374">
                  <c:v>1186.3573568404097</c:v>
                </c:pt>
                <c:pt idx="375">
                  <c:v>1186.6024065995491</c:v>
                </c:pt>
                <c:pt idx="376">
                  <c:v>1186.2960944006247</c:v>
                </c:pt>
                <c:pt idx="377">
                  <c:v>1185.7753636624534</c:v>
                </c:pt>
                <c:pt idx="378">
                  <c:v>1186.0816758613778</c:v>
                </c:pt>
                <c:pt idx="379">
                  <c:v>1186.1888851310014</c:v>
                </c:pt>
                <c:pt idx="380">
                  <c:v>1185.4333150403213</c:v>
                </c:pt>
                <c:pt idx="381">
                  <c:v>1186.2858839939938</c:v>
                </c:pt>
                <c:pt idx="382">
                  <c:v>1186.2756735873629</c:v>
                </c:pt>
                <c:pt idx="383">
                  <c:v>1185.2954745508055</c:v>
                </c:pt>
                <c:pt idx="384">
                  <c:v>1185.2801589408591</c:v>
                </c:pt>
                <c:pt idx="385">
                  <c:v>1186.0153082182774</c:v>
                </c:pt>
                <c:pt idx="386">
                  <c:v>1185.7192064259841</c:v>
                </c:pt>
                <c:pt idx="387">
                  <c:v>1185.5252086999988</c:v>
                </c:pt>
                <c:pt idx="388">
                  <c:v>1184.7185865761646</c:v>
                </c:pt>
                <c:pt idx="389">
                  <c:v>1184.8870582855729</c:v>
                </c:pt>
                <c:pt idx="390">
                  <c:v>1185.0044779618274</c:v>
                </c:pt>
                <c:pt idx="391">
                  <c:v>1184.432695190502</c:v>
                </c:pt>
                <c:pt idx="392">
                  <c:v>1184.6369033231181</c:v>
                </c:pt>
                <c:pt idx="393">
                  <c:v>1184.5756408833333</c:v>
                </c:pt>
                <c:pt idx="394">
                  <c:v>1183.8455968092303</c:v>
                </c:pt>
                <c:pt idx="395">
                  <c:v>1183.8047551827069</c:v>
                </c:pt>
                <c:pt idx="396">
                  <c:v>1183.8200707926533</c:v>
                </c:pt>
                <c:pt idx="397">
                  <c:v>1183.4014441207901</c:v>
                </c:pt>
                <c:pt idx="398">
                  <c:v>1183.5954418467757</c:v>
                </c:pt>
                <c:pt idx="399">
                  <c:v>1183.1410787517045</c:v>
                </c:pt>
                <c:pt idx="400">
                  <c:v>1183.2380776146972</c:v>
                </c:pt>
                <c:pt idx="401">
                  <c:v>1182.1149328853082</c:v>
                </c:pt>
                <c:pt idx="402">
                  <c:v>1182.844976959411</c:v>
                </c:pt>
                <c:pt idx="403">
                  <c:v>1182.4059294742863</c:v>
                </c:pt>
                <c:pt idx="404">
                  <c:v>1182.2425629681932</c:v>
                </c:pt>
                <c:pt idx="405">
                  <c:v>1181.5942021471369</c:v>
                </c:pt>
                <c:pt idx="406">
                  <c:v>1181.7014114167603</c:v>
                </c:pt>
                <c:pt idx="407">
                  <c:v>1180.787580023303</c:v>
                </c:pt>
                <c:pt idx="408">
                  <c:v>1180.8998944962418</c:v>
                </c:pt>
                <c:pt idx="409">
                  <c:v>1180.2362180652392</c:v>
                </c:pt>
                <c:pt idx="410">
                  <c:v>1179.7869601734835</c:v>
                </c:pt>
                <c:pt idx="411">
                  <c:v>1179.3683335016203</c:v>
                </c:pt>
                <c:pt idx="412">
                  <c:v>1179.2202826054736</c:v>
                </c:pt>
                <c:pt idx="413">
                  <c:v>1178.6791310540409</c:v>
                </c:pt>
                <c:pt idx="414">
                  <c:v>1178.6178686142559</c:v>
                </c:pt>
                <c:pt idx="415">
                  <c:v>1178.3268720252779</c:v>
                </c:pt>
                <c:pt idx="416">
                  <c:v>1177.5151446981283</c:v>
                </c:pt>
                <c:pt idx="417">
                  <c:v>1177.4487770550281</c:v>
                </c:pt>
                <c:pt idx="418">
                  <c:v>1176.994413959957</c:v>
                </c:pt>
                <c:pt idx="419">
                  <c:v>1176.7646798107639</c:v>
                </c:pt>
                <c:pt idx="420">
                  <c:v>1176.2082126493849</c:v>
                </c:pt>
                <c:pt idx="421">
                  <c:v>1175.228013612827</c:v>
                </c:pt>
                <c:pt idx="422">
                  <c:v>1174.988069057003</c:v>
                </c:pt>
                <c:pt idx="423">
                  <c:v>1174.1814469331691</c:v>
                </c:pt>
                <c:pt idx="424">
                  <c:v>1173.8445035143523</c:v>
                </c:pt>
                <c:pt idx="425">
                  <c:v>1173.5177705021665</c:v>
                </c:pt>
                <c:pt idx="426">
                  <c:v>1172.3078373164155</c:v>
                </c:pt>
                <c:pt idx="427">
                  <c:v>1172.6652015484938</c:v>
                </c:pt>
                <c:pt idx="428">
                  <c:v>1172.5835182954472</c:v>
                </c:pt>
                <c:pt idx="429">
                  <c:v>1170.9702740477794</c:v>
                </c:pt>
                <c:pt idx="430">
                  <c:v>1170.6639618488553</c:v>
                </c:pt>
                <c:pt idx="431">
                  <c:v>1170.1023894841605</c:v>
                </c:pt>
                <c:pt idx="432" formatCode="General">
                  <c:v>1169.6837628122973</c:v>
                </c:pt>
                <c:pt idx="433" formatCode="General">
                  <c:v>1168.7341949956322</c:v>
                </c:pt>
                <c:pt idx="434" formatCode="General">
                  <c:v>1167.7080491292356</c:v>
                </c:pt>
                <c:pt idx="435" formatCode="General">
                  <c:v>1167.5446826231428</c:v>
                </c:pt>
                <c:pt idx="436" formatCode="General">
                  <c:v>1166.7533761092548</c:v>
                </c:pt>
                <c:pt idx="437" formatCode="General">
                  <c:v>1166.1254361014601</c:v>
                </c:pt>
                <c:pt idx="438" formatCode="General">
                  <c:v>1165.7987030892743</c:v>
                </c:pt>
                <c:pt idx="439" formatCode="General">
                  <c:v>1164.5326126670539</c:v>
                </c:pt>
                <c:pt idx="440" formatCode="General">
                  <c:v>1164.4049825841687</c:v>
                </c:pt>
                <c:pt idx="441" formatCode="General">
                  <c:v>1163.5983604603348</c:v>
                </c:pt>
                <c:pt idx="442" formatCode="General">
                  <c:v>1162.9193684193858</c:v>
                </c:pt>
                <c:pt idx="443" formatCode="General">
                  <c:v>1162.1995347519139</c:v>
                </c:pt>
                <c:pt idx="444" formatCode="General">
                  <c:v>1161.4643854744954</c:v>
                </c:pt>
                <c:pt idx="445" formatCode="General">
                  <c:v>1159.9940869196591</c:v>
                </c:pt>
                <c:pt idx="446" formatCode="General">
                  <c:v>1159.4223041483335</c:v>
                </c:pt>
                <c:pt idx="447" formatCode="General">
                  <c:v>1158.6412080410767</c:v>
                </c:pt>
                <c:pt idx="448" formatCode="General">
                  <c:v>1157.6354829879417</c:v>
                </c:pt>
                <c:pt idx="449" formatCode="General">
                  <c:v>1156.8543868806848</c:v>
                </c:pt>
                <c:pt idx="450" formatCode="General">
                  <c:v>1156.4766018353448</c:v>
                </c:pt>
                <c:pt idx="451" formatCode="General">
                  <c:v>1155.9303450805967</c:v>
                </c:pt>
                <c:pt idx="452" formatCode="General">
                  <c:v>1154.6285182351685</c:v>
                </c:pt>
                <c:pt idx="453" formatCode="General">
                  <c:v>1153.3471122030016</c:v>
                </c:pt>
                <c:pt idx="454" formatCode="General">
                  <c:v>1152.8672230913537</c:v>
                </c:pt>
                <c:pt idx="455" formatCode="General">
                  <c:v>1152.2597038968206</c:v>
                </c:pt>
                <c:pt idx="456" formatCode="General">
                  <c:v>1152.1984414570356</c:v>
                </c:pt>
                <c:pt idx="457" formatCode="General">
                  <c:v>1151.3356620967324</c:v>
                </c:pt>
                <c:pt idx="458" formatCode="General">
                  <c:v>1150.4422515165365</c:v>
                </c:pt>
                <c:pt idx="459" formatCode="General">
                  <c:v>1149.3242119904628</c:v>
                </c:pt>
                <c:pt idx="460" formatCode="General">
                  <c:v>1147.5782324565944</c:v>
                </c:pt>
                <c:pt idx="461" formatCode="General">
                  <c:v>1147.1340797681539</c:v>
                </c:pt>
                <c:pt idx="462" formatCode="General">
                  <c:v>1146.7256635029219</c:v>
                </c:pt>
                <c:pt idx="463" formatCode="General">
                  <c:v>1146.4295617106281</c:v>
                </c:pt>
                <c:pt idx="464" formatCode="General">
                  <c:v>1144.9898943756841</c:v>
                </c:pt>
                <c:pt idx="465" formatCode="General">
                  <c:v>1143.9382224927106</c:v>
                </c:pt>
                <c:pt idx="466" formatCode="General">
                  <c:v>1143.2490200451309</c:v>
                </c:pt>
                <c:pt idx="467" formatCode="General">
                  <c:v>1142.0288764527493</c:v>
                </c:pt>
                <c:pt idx="468" formatCode="General">
                  <c:v>1141.3141479885926</c:v>
                </c:pt>
                <c:pt idx="469" formatCode="General">
                  <c:v>1140.2063188691498</c:v>
                </c:pt>
                <c:pt idx="470" formatCode="General">
                  <c:v>1139.8030078072327</c:v>
                </c:pt>
                <c:pt idx="471" formatCode="General">
                  <c:v>1139.0729637331299</c:v>
                </c:pt>
                <c:pt idx="472" formatCode="General">
                  <c:v>1138.3224988457653</c:v>
                </c:pt>
                <c:pt idx="473" formatCode="General">
                  <c:v>1136.8828315108212</c:v>
                </c:pt>
                <c:pt idx="474" formatCode="General">
                  <c:v>1135.6065306819698</c:v>
                </c:pt>
                <c:pt idx="475" formatCode="General">
                  <c:v>1135.3512705161997</c:v>
                </c:pt>
                <c:pt idx="476" formatCode="General">
                  <c:v>1134.6161212387813</c:v>
                </c:pt>
                <c:pt idx="477" formatCode="General">
                  <c:v>1133.2428215469374</c:v>
                </c:pt>
                <c:pt idx="478" formatCode="General">
                  <c:v>1132.8548260949667</c:v>
                </c:pt>
                <c:pt idx="479" formatCode="General">
                  <c:v>1131.4355795732843</c:v>
                </c:pt>
                <c:pt idx="480" formatCode="General">
                  <c:v>1130.7361667190737</c:v>
                </c:pt>
                <c:pt idx="481" formatCode="General">
                  <c:v>1130.4604857400418</c:v>
                </c:pt>
                <c:pt idx="482" formatCode="General">
                  <c:v>1129.3526566205992</c:v>
                </c:pt>
                <c:pt idx="483" formatCode="General">
                  <c:v>1127.938515302232</c:v>
                </c:pt>
                <c:pt idx="484" formatCode="General">
                  <c:v>1127.346311717645</c:v>
                </c:pt>
                <c:pt idx="485" formatCode="General">
                  <c:v>1125.2378627483827</c:v>
                </c:pt>
                <c:pt idx="486" formatCode="General">
                  <c:v>1124.7886048566272</c:v>
                </c:pt>
                <c:pt idx="487" formatCode="General">
                  <c:v>1124.9468661594046</c:v>
                </c:pt>
                <c:pt idx="488" formatCode="General">
                  <c:v>1123.8900890731159</c:v>
                </c:pt>
                <c:pt idx="489" formatCode="General">
                  <c:v>1122.0266898629932</c:v>
                </c:pt>
                <c:pt idx="490" formatCode="General">
                  <c:v>1121.0822272496432</c:v>
                </c:pt>
                <c:pt idx="491" formatCode="General">
                  <c:v>1120.3164467523325</c:v>
                </c:pt>
                <c:pt idx="492" formatCode="General">
                  <c:v>1119.4128257655059</c:v>
                </c:pt>
                <c:pt idx="493" formatCode="General">
                  <c:v>1117.488164115598</c:v>
                </c:pt>
                <c:pt idx="494" formatCode="General">
                  <c:v>1116.4722286558326</c:v>
                </c:pt>
                <c:pt idx="495" formatCode="General">
                  <c:v>1116.8857501243804</c:v>
                </c:pt>
                <c:pt idx="496" formatCode="General">
                  <c:v>1115.8493938513532</c:v>
                </c:pt>
                <c:pt idx="497" formatCode="General">
                  <c:v>1114.6854074954408</c:v>
                </c:pt>
                <c:pt idx="498" formatCode="General">
                  <c:v>1114.0829935042232</c:v>
                </c:pt>
                <c:pt idx="499" formatCode="General">
                  <c:v>1112.7096938123791</c:v>
                </c:pt>
                <c:pt idx="500" formatCode="General">
                  <c:v>1112.3319087670393</c:v>
                </c:pt>
                <c:pt idx="501" formatCode="General">
                  <c:v>1110.5144563867552</c:v>
                </c:pt>
                <c:pt idx="502" formatCode="General">
                  <c:v>1109.427048080574</c:v>
                </c:pt>
                <c:pt idx="503" formatCode="General">
                  <c:v>1108.896106935772</c:v>
                </c:pt>
                <c:pt idx="504" formatCode="General">
                  <c:v>1108.155852455038</c:v>
                </c:pt>
                <c:pt idx="505" formatCode="General">
                  <c:v>1106.5170821907932</c:v>
                </c:pt>
                <c:pt idx="506" formatCode="General">
                  <c:v>1105.3377802249347</c:v>
                </c:pt>
                <c:pt idx="507" formatCode="General">
                  <c:v>1104.6383673707242</c:v>
                </c:pt>
                <c:pt idx="508" formatCode="General">
                  <c:v>1103.688799554059</c:v>
                </c:pt>
                <c:pt idx="509" formatCode="General">
                  <c:v>1103.2803832888264</c:v>
                </c:pt>
                <c:pt idx="510" formatCode="General">
                  <c:v>1102.1827645760145</c:v>
                </c:pt>
                <c:pt idx="511" formatCode="General">
                  <c:v>1101.182144726195</c:v>
                </c:pt>
                <c:pt idx="512" formatCode="General">
                  <c:v>1100.3244705692071</c:v>
                </c:pt>
                <c:pt idx="513" formatCode="General">
                  <c:v>1099.3391663293339</c:v>
                </c:pt>
                <c:pt idx="514" formatCode="General">
                  <c:v>1097.2766641899104</c:v>
                </c:pt>
                <c:pt idx="515" formatCode="General">
                  <c:v>1097.4298202893726</c:v>
                </c:pt>
                <c:pt idx="516" formatCode="General">
                  <c:v>1096.0054685643745</c:v>
                </c:pt>
                <c:pt idx="517" formatCode="General">
                  <c:v>1095.265214083641</c:v>
                </c:pt>
                <c:pt idx="518" formatCode="General">
                  <c:v>1093.6928114624964</c:v>
                </c:pt>
                <c:pt idx="519" formatCode="General">
                  <c:v>1092.1816712811362</c:v>
                </c:pt>
                <c:pt idx="520" formatCode="General">
                  <c:v>1092.0591464015667</c:v>
                </c:pt>
                <c:pt idx="521" formatCode="General">
                  <c:v>1090.8236871992387</c:v>
                </c:pt>
                <c:pt idx="522" formatCode="General">
                  <c:v>1089.945592228989</c:v>
                </c:pt>
                <c:pt idx="523" formatCode="General">
                  <c:v>1088.1077190354433</c:v>
                </c:pt>
                <c:pt idx="524" formatCode="General">
                  <c:v>1087.8728796829348</c:v>
                </c:pt>
                <c:pt idx="525" formatCode="General">
                  <c:v>1086.290266655159</c:v>
                </c:pt>
                <c:pt idx="526" formatCode="General">
                  <c:v>1085.1415959091933</c:v>
                </c:pt>
                <c:pt idx="527" formatCode="General">
                  <c:v>1084.5289715113445</c:v>
                </c:pt>
                <c:pt idx="528" formatCode="General">
                  <c:v>1083.7580858107183</c:v>
                </c:pt>
                <c:pt idx="529" formatCode="General">
                  <c:v>1082.318418475774</c:v>
                </c:pt>
                <c:pt idx="530" formatCode="General">
                  <c:v>1081.3739558624243</c:v>
                </c:pt>
                <c:pt idx="531" formatCode="General">
                  <c:v>1081.2922726093777</c:v>
                </c:pt>
                <c:pt idx="532" formatCode="General">
                  <c:v>1079.6994491749715</c:v>
                </c:pt>
                <c:pt idx="533" formatCode="General">
                  <c:v>1078.3312546864431</c:v>
                </c:pt>
                <c:pt idx="534" formatCode="General">
                  <c:v>1077.488896139401</c:v>
                </c:pt>
                <c:pt idx="535" formatCode="General">
                  <c:v>1076.0645444144031</c:v>
                </c:pt>
                <c:pt idx="536" formatCode="General">
                  <c:v>1075.0077673281144</c:v>
                </c:pt>
                <c:pt idx="537" formatCode="General">
                  <c:v>1074.3134596772193</c:v>
                </c:pt>
                <c:pt idx="538" formatCode="General">
                  <c:v>1072.8686871389598</c:v>
                </c:pt>
                <c:pt idx="539" formatCode="General">
                  <c:v>1072.0722754217568</c:v>
                </c:pt>
                <c:pt idx="540" formatCode="General">
                  <c:v>1070.2395074315264</c:v>
                </c:pt>
                <c:pt idx="541" formatCode="General">
                  <c:v>1069.2388875817069</c:v>
                </c:pt>
                <c:pt idx="542" formatCode="General">
                  <c:v>1069.014258635829</c:v>
                </c:pt>
                <c:pt idx="543" formatCode="General">
                  <c:v>1067.5899069108311</c:v>
                </c:pt>
                <c:pt idx="544" formatCode="General">
                  <c:v>1066.579076654381</c:v>
                </c:pt>
                <c:pt idx="545" formatCode="General">
                  <c:v>1065.3538278586839</c:v>
                </c:pt>
                <c:pt idx="546" formatCode="General">
                  <c:v>1064.2562091458717</c:v>
                </c:pt>
                <c:pt idx="547" formatCode="General">
                  <c:v>1062.8420678275047</c:v>
                </c:pt>
                <c:pt idx="548" formatCode="General">
                  <c:v>1062.3315474959643</c:v>
                </c:pt>
                <c:pt idx="549" formatCode="General">
                  <c:v>1061.0909830903208</c:v>
                </c:pt>
                <c:pt idx="550" formatCode="General">
                  <c:v>1059.6411053487457</c:v>
                </c:pt>
                <c:pt idx="551" formatCode="General">
                  <c:v>1058.3290680966866</c:v>
                </c:pt>
                <c:pt idx="552" formatCode="General">
                  <c:v>1058.0074402878163</c:v>
                </c:pt>
                <c:pt idx="553" formatCode="General">
                  <c:v>1056.6239301893415</c:v>
                </c:pt>
                <c:pt idx="554" formatCode="General">
                  <c:v>1055.8479392853999</c:v>
                </c:pt>
                <c:pt idx="555" formatCode="General">
                  <c:v>1054.1734325979473</c:v>
                </c:pt>
                <c:pt idx="556" formatCode="General">
                  <c:v>1052.442768674025</c:v>
                </c:pt>
                <c:pt idx="557" formatCode="General">
                  <c:v>1051.9986159855848</c:v>
                </c:pt>
                <c:pt idx="558" formatCode="General">
                  <c:v>1051.294097928059</c:v>
                </c:pt>
                <c:pt idx="559" formatCode="General">
                  <c:v>1049.8901670163227</c:v>
                </c:pt>
                <c:pt idx="560" formatCode="General">
                  <c:v>1047.8634013001069</c:v>
                </c:pt>
                <c:pt idx="561" formatCode="General">
                  <c:v>1046.7504669773484</c:v>
                </c:pt>
                <c:pt idx="562" formatCode="General">
                  <c:v>1046.2603674590698</c:v>
                </c:pt>
                <c:pt idx="563" formatCode="General">
                  <c:v>1045.1780643562038</c:v>
                </c:pt>
                <c:pt idx="564" formatCode="General">
                  <c:v>1043.8251854776215</c:v>
                </c:pt>
                <c:pt idx="565" formatCode="General">
                  <c:v>1043.3963483991274</c:v>
                </c:pt>
                <c:pt idx="566" formatCode="General">
                  <c:v>1041.4257399193814</c:v>
                </c:pt>
                <c:pt idx="567" formatCode="General">
                  <c:v>1040.1137026673223</c:v>
                </c:pt>
                <c:pt idx="568" formatCode="General">
                  <c:v>1038.8476122451018</c:v>
                </c:pt>
                <c:pt idx="569" formatCode="General">
                  <c:v>1038.0767265444758</c:v>
                </c:pt>
                <c:pt idx="570" formatCode="General">
                  <c:v>1037.4079449101575</c:v>
                </c:pt>
                <c:pt idx="571" formatCode="General">
                  <c:v>1036.0295400149985</c:v>
                </c:pt>
                <c:pt idx="572" formatCode="General">
                  <c:v>1035.0187097585483</c:v>
                </c:pt>
                <c:pt idx="573" formatCode="General">
                  <c:v>1032.7519994865083</c:v>
                </c:pt>
                <c:pt idx="574" formatCode="General">
                  <c:v>1031.5522767073885</c:v>
                </c:pt>
                <c:pt idx="575" formatCode="General">
                  <c:v>1031.3735945913493</c:v>
                </c:pt>
                <c:pt idx="576" formatCode="General">
                  <c:v>1030.3576591315837</c:v>
                </c:pt>
                <c:pt idx="577" formatCode="General">
                  <c:v>1028.3206830087372</c:v>
                </c:pt>
                <c:pt idx="578" formatCode="General">
                  <c:v>1026.9882249434165</c:v>
                </c:pt>
                <c:pt idx="579" formatCode="General">
                  <c:v>1025.1503517498707</c:v>
                </c:pt>
                <c:pt idx="580" formatCode="General">
                  <c:v>1024.8695655675233</c:v>
                </c:pt>
                <c:pt idx="581" formatCode="General">
                  <c:v>1023.8536301077578</c:v>
                </c:pt>
                <c:pt idx="582" formatCode="General">
                  <c:v>1022.5620136689605</c:v>
                </c:pt>
                <c:pt idx="583" formatCode="General">
                  <c:v>1021.6430770721875</c:v>
                </c:pt>
                <c:pt idx="584" formatCode="General">
                  <c:v>1020.0196224178887</c:v>
                </c:pt>
                <c:pt idx="585" formatCode="General">
                  <c:v>1018.319589713859</c:v>
                </c:pt>
                <c:pt idx="586" formatCode="General">
                  <c:v>1017.1760241712083</c:v>
                </c:pt>
                <c:pt idx="587" formatCode="General">
                  <c:v>1016.4102436738978</c:v>
                </c:pt>
                <c:pt idx="588" formatCode="General">
                  <c:v>1014.8021046295451</c:v>
                </c:pt>
                <c:pt idx="589" formatCode="General">
                  <c:v>1013.9291148626108</c:v>
                </c:pt>
                <c:pt idx="590" formatCode="General">
                  <c:v>1012.6068672039211</c:v>
                </c:pt>
                <c:pt idx="591" formatCode="General">
                  <c:v>1011.218251902131</c:v>
                </c:pt>
                <c:pt idx="592" formatCode="General">
                  <c:v>1010.4422609981893</c:v>
                </c:pt>
                <c:pt idx="593" formatCode="General">
                  <c:v>1009.0076988665605</c:v>
                </c:pt>
                <c:pt idx="594" formatCode="General">
                  <c:v>1007.2923505525844</c:v>
                </c:pt>
                <c:pt idx="595" formatCode="General">
                  <c:v>1006.1436798066185</c:v>
                </c:pt>
                <c:pt idx="596" formatCode="General">
                  <c:v>1004.4895939324272</c:v>
                </c:pt>
                <c:pt idx="597" formatCode="General">
                  <c:v>1003.1826618836836</c:v>
                </c:pt>
                <c:pt idx="598" formatCode="General">
                  <c:v>1002.4730386228423</c:v>
                </c:pt>
                <c:pt idx="599" formatCode="General">
                  <c:v>1000.7321642922893</c:v>
                </c:pt>
                <c:pt idx="600" formatCode="General">
                  <c:v>999.81833289883173</c:v>
                </c:pt>
                <c:pt idx="601" formatCode="General">
                  <c:v>998.08766897490966</c:v>
                </c:pt>
                <c:pt idx="602" formatCode="General">
                  <c:v>997.04620749856701</c:v>
                </c:pt>
                <c:pt idx="603" formatCode="General">
                  <c:v>995.24917593154464</c:v>
                </c:pt>
                <c:pt idx="604" formatCode="General">
                  <c:v>994.24855608172516</c:v>
                </c:pt>
                <c:pt idx="605" formatCode="General">
                  <c:v>992.98757086282012</c:v>
                </c:pt>
                <c:pt idx="606" formatCode="General">
                  <c:v>991.47643068146022</c:v>
                </c:pt>
                <c:pt idx="607" formatCode="General">
                  <c:v>990.6544929476803</c:v>
                </c:pt>
                <c:pt idx="608" formatCode="General">
                  <c:v>989.74576675753804</c:v>
                </c:pt>
                <c:pt idx="609" formatCode="General">
                  <c:v>987.75984266784553</c:v>
                </c:pt>
                <c:pt idx="610" formatCode="General">
                  <c:v>986.6418031417719</c:v>
                </c:pt>
                <c:pt idx="611" formatCode="General">
                  <c:v>984.51293335924811</c:v>
                </c:pt>
                <c:pt idx="612" formatCode="General">
                  <c:v>983.23152732708138</c:v>
                </c:pt>
                <c:pt idx="613" formatCode="General">
                  <c:v>981.94501609159943</c:v>
                </c:pt>
                <c:pt idx="614" formatCode="General">
                  <c:v>980.80145054894876</c:v>
                </c:pt>
                <c:pt idx="615" formatCode="General">
                  <c:v>979.85188273228346</c:v>
                </c:pt>
                <c:pt idx="616" formatCode="General">
                  <c:v>978.07527197852266</c:v>
                </c:pt>
                <c:pt idx="617" formatCode="General">
                  <c:v>976.52329017063948</c:v>
                </c:pt>
                <c:pt idx="618" formatCode="General">
                  <c:v>975.20614771526505</c:v>
                </c:pt>
                <c:pt idx="619" formatCode="General">
                  <c:v>973.89411046320595</c:v>
                </c:pt>
                <c:pt idx="620" formatCode="General">
                  <c:v>972.39318068847683</c:v>
                </c:pt>
                <c:pt idx="621" formatCode="General">
                  <c:v>970.95861855684825</c:v>
                </c:pt>
                <c:pt idx="622" formatCode="General">
                  <c:v>969.48832000201162</c:v>
                </c:pt>
                <c:pt idx="623" formatCode="General">
                  <c:v>968.46727933893044</c:v>
                </c:pt>
                <c:pt idx="624" formatCode="General">
                  <c:v>967.23182013660266</c:v>
                </c:pt>
                <c:pt idx="625" formatCode="General">
                  <c:v>965.84831003812803</c:v>
                </c:pt>
                <c:pt idx="626" formatCode="General">
                  <c:v>964.33206465345256</c:v>
                </c:pt>
                <c:pt idx="627" formatCode="General">
                  <c:v>963.15276268759408</c:v>
                </c:pt>
                <c:pt idx="628" formatCode="General">
                  <c:v>961.72841096259629</c:v>
                </c:pt>
                <c:pt idx="629" formatCode="General">
                  <c:v>959.77822329611161</c:v>
                </c:pt>
                <c:pt idx="630" formatCode="General">
                  <c:v>958.32834555453655</c:v>
                </c:pt>
                <c:pt idx="631" formatCode="General">
                  <c:v>956.49557756430625</c:v>
                </c:pt>
                <c:pt idx="632" formatCode="General">
                  <c:v>955.27543397192449</c:v>
                </c:pt>
                <c:pt idx="633" formatCode="General">
                  <c:v>953.70813655409529</c:v>
                </c:pt>
                <c:pt idx="634" formatCode="General">
                  <c:v>952.28889003241284</c:v>
                </c:pt>
                <c:pt idx="635" formatCode="General">
                  <c:v>950.2008618764122</c:v>
                </c:pt>
                <c:pt idx="636" formatCode="General">
                  <c:v>949.14408479012332</c:v>
                </c:pt>
                <c:pt idx="637" formatCode="General">
                  <c:v>947.49510411924757</c:v>
                </c:pt>
                <c:pt idx="638" formatCode="General">
                  <c:v>946.35153857659679</c:v>
                </c:pt>
                <c:pt idx="639" formatCode="General">
                  <c:v>944.38603530016599</c:v>
                </c:pt>
                <c:pt idx="640" formatCode="General">
                  <c:v>943.10973447131471</c:v>
                </c:pt>
                <c:pt idx="641" formatCode="General">
                  <c:v>941.94574811540247</c:v>
                </c:pt>
                <c:pt idx="642" formatCode="General">
                  <c:v>939.86282516271729</c:v>
                </c:pt>
                <c:pt idx="643" formatCode="General">
                  <c:v>938.59673474049703</c:v>
                </c:pt>
                <c:pt idx="644" formatCode="General">
                  <c:v>936.93243845967493</c:v>
                </c:pt>
                <c:pt idx="645" formatCode="General">
                  <c:v>935.31408900869155</c:v>
                </c:pt>
                <c:pt idx="646" formatCode="General">
                  <c:v>933.41495337536082</c:v>
                </c:pt>
                <c:pt idx="647" formatCode="General">
                  <c:v>932.27138783271005</c:v>
                </c:pt>
                <c:pt idx="648" formatCode="General">
                  <c:v>930.71940602482709</c:v>
                </c:pt>
                <c:pt idx="649" formatCode="General">
                  <c:v>928.50374778594153</c:v>
                </c:pt>
                <c:pt idx="650" formatCode="General">
                  <c:v>927.28360419355977</c:v>
                </c:pt>
                <c:pt idx="651" formatCode="General">
                  <c:v>925.23131246076696</c:v>
                </c:pt>
                <c:pt idx="652" formatCode="General">
                  <c:v>923.25559877770525</c:v>
                </c:pt>
                <c:pt idx="653" formatCode="General">
                  <c:v>922.03034998200826</c:v>
                </c:pt>
                <c:pt idx="654" formatCode="General">
                  <c:v>920.48347337744042</c:v>
                </c:pt>
                <c:pt idx="655" formatCode="General">
                  <c:v>918.27292034187019</c:v>
                </c:pt>
                <c:pt idx="656" formatCode="General">
                  <c:v>916.00621006983033</c:v>
                </c:pt>
                <c:pt idx="657" formatCode="General">
                  <c:v>913.45871361544346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577-46D7-9001-FC7611968F72}"/>
            </c:ext>
          </c:extLst>
        </c:ser>
        <c:ser>
          <c:idx val="6"/>
          <c:order val="6"/>
          <c:tx>
            <c:strRef>
              <c:f>'46NTBX'!$B$2</c:f>
              <c:strCache>
                <c:ptCount val="1"/>
                <c:pt idx="0">
                  <c:v>AWA_5_07_Rz</c:v>
                </c:pt>
              </c:strCache>
            </c:strRef>
          </c:tx>
          <c:spPr>
            <a:ln w="28575" cap="rnd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'46NTBX'!$H$22:$H$695</c:f>
              <c:numCache>
                <c:formatCode>0.000</c:formatCode>
                <c:ptCount val="674"/>
                <c:pt idx="0">
                  <c:v>4.7213717368849324E-5</c:v>
                </c:pt>
                <c:pt idx="1">
                  <c:v>4.008759736884933E-5</c:v>
                </c:pt>
                <c:pt idx="2">
                  <c:v>4.4811421368849326E-5</c:v>
                </c:pt>
                <c:pt idx="3">
                  <c:v>4.2080837368849326E-5</c:v>
                </c:pt>
                <c:pt idx="4">
                  <c:v>4.5144929368849328E-5</c:v>
                </c:pt>
                <c:pt idx="5">
                  <c:v>4.3956809368849323E-5</c:v>
                </c:pt>
                <c:pt idx="6">
                  <c:v>5.8654597368849324E-5</c:v>
                </c:pt>
                <c:pt idx="7">
                  <c:v>7.967595736884933E-5</c:v>
                </c:pt>
                <c:pt idx="8">
                  <c:v>1.1664851736884933E-4</c:v>
                </c:pt>
                <c:pt idx="9">
                  <c:v>1.3695331736884934E-4</c:v>
                </c:pt>
                <c:pt idx="10">
                  <c:v>1.6462651736884933E-4</c:v>
                </c:pt>
                <c:pt idx="11">
                  <c:v>1.9146851736884932E-4</c:v>
                </c:pt>
                <c:pt idx="12">
                  <c:v>2.2794851736884932E-4</c:v>
                </c:pt>
                <c:pt idx="13">
                  <c:v>2.5661451736884932E-4</c:v>
                </c:pt>
                <c:pt idx="14">
                  <c:v>2.827013173688493E-4</c:v>
                </c:pt>
                <c:pt idx="15">
                  <c:v>3.1537971736884935E-4</c:v>
                </c:pt>
                <c:pt idx="16">
                  <c:v>3.4828731736884932E-4</c:v>
                </c:pt>
                <c:pt idx="17">
                  <c:v>3.7441851736884932E-4</c:v>
                </c:pt>
                <c:pt idx="18">
                  <c:v>4.1528611736884929E-4</c:v>
                </c:pt>
                <c:pt idx="19">
                  <c:v>4.494697173688493E-4</c:v>
                </c:pt>
                <c:pt idx="20">
                  <c:v>4.8808971736884926E-4</c:v>
                </c:pt>
                <c:pt idx="21">
                  <c:v>5.2544571736884936E-4</c:v>
                </c:pt>
                <c:pt idx="22">
                  <c:v>5.6929771736884929E-4</c:v>
                </c:pt>
                <c:pt idx="23">
                  <c:v>6.0779371736884925E-4</c:v>
                </c:pt>
                <c:pt idx="24">
                  <c:v>6.4414571736884927E-4</c:v>
                </c:pt>
                <c:pt idx="25">
                  <c:v>6.8378171736884928E-4</c:v>
                </c:pt>
                <c:pt idx="26">
                  <c:v>7.269577173688493E-4</c:v>
                </c:pt>
                <c:pt idx="27">
                  <c:v>7.715577173688493E-4</c:v>
                </c:pt>
                <c:pt idx="28">
                  <c:v>8.1804171736884936E-4</c:v>
                </c:pt>
                <c:pt idx="29">
                  <c:v>8.6348971736884927E-4</c:v>
                </c:pt>
                <c:pt idx="30">
                  <c:v>9.021897173688494E-4</c:v>
                </c:pt>
                <c:pt idx="31">
                  <c:v>9.4967771736884934E-4</c:v>
                </c:pt>
                <c:pt idx="32">
                  <c:v>1.0008137173688494E-3</c:v>
                </c:pt>
                <c:pt idx="33">
                  <c:v>1.0466897173688492E-3</c:v>
                </c:pt>
                <c:pt idx="34">
                  <c:v>1.0864577173688493E-3</c:v>
                </c:pt>
                <c:pt idx="35">
                  <c:v>1.1409057173688492E-3</c:v>
                </c:pt>
                <c:pt idx="36">
                  <c:v>1.1960337173688492E-3</c:v>
                </c:pt>
                <c:pt idx="37">
                  <c:v>1.2295617173688493E-3</c:v>
                </c:pt>
                <c:pt idx="38">
                  <c:v>1.2724737173688493E-3</c:v>
                </c:pt>
                <c:pt idx="39">
                  <c:v>1.3191697173688495E-3</c:v>
                </c:pt>
                <c:pt idx="40">
                  <c:v>1.3770137173688493E-3</c:v>
                </c:pt>
                <c:pt idx="41">
                  <c:v>1.4213897173688496E-3</c:v>
                </c:pt>
                <c:pt idx="42">
                  <c:v>1.4716537173688493E-3</c:v>
                </c:pt>
                <c:pt idx="43">
                  <c:v>1.5182377173688494E-3</c:v>
                </c:pt>
                <c:pt idx="44">
                  <c:v>1.5673497173688494E-3</c:v>
                </c:pt>
                <c:pt idx="45">
                  <c:v>1.6243497173688496E-3</c:v>
                </c:pt>
                <c:pt idx="46">
                  <c:v>1.6679777173688496E-3</c:v>
                </c:pt>
                <c:pt idx="47">
                  <c:v>1.7181897173688496E-3</c:v>
                </c:pt>
                <c:pt idx="48">
                  <c:v>1.7747257173688494E-3</c:v>
                </c:pt>
                <c:pt idx="49">
                  <c:v>1.8204097173688495E-3</c:v>
                </c:pt>
                <c:pt idx="50">
                  <c:v>1.8755257173688495E-3</c:v>
                </c:pt>
                <c:pt idx="51">
                  <c:v>1.9167537173688494E-3</c:v>
                </c:pt>
                <c:pt idx="52">
                  <c:v>1.9748857173688492E-3</c:v>
                </c:pt>
                <c:pt idx="53">
                  <c:v>2.0270377173688494E-3</c:v>
                </c:pt>
                <c:pt idx="54">
                  <c:v>2.0770737173688492E-3</c:v>
                </c:pt>
                <c:pt idx="55">
                  <c:v>2.1371777173688493E-3</c:v>
                </c:pt>
                <c:pt idx="56">
                  <c:v>2.1839377173688496E-3</c:v>
                </c:pt>
                <c:pt idx="57">
                  <c:v>2.2278457173688497E-3</c:v>
                </c:pt>
                <c:pt idx="58">
                  <c:v>2.2839057173688494E-3</c:v>
                </c:pt>
                <c:pt idx="59">
                  <c:v>2.3341977173688493E-3</c:v>
                </c:pt>
                <c:pt idx="60">
                  <c:v>2.3890617173688493E-3</c:v>
                </c:pt>
                <c:pt idx="61">
                  <c:v>2.4333457173688496E-3</c:v>
                </c:pt>
                <c:pt idx="62">
                  <c:v>2.4851177173688494E-3</c:v>
                </c:pt>
                <c:pt idx="63">
                  <c:v>2.5466457173688494E-3</c:v>
                </c:pt>
                <c:pt idx="64">
                  <c:v>2.5967697173688493E-3</c:v>
                </c:pt>
                <c:pt idx="65">
                  <c:v>2.6443017173688492E-3</c:v>
                </c:pt>
                <c:pt idx="66">
                  <c:v>2.695193717368849E-3</c:v>
                </c:pt>
                <c:pt idx="67">
                  <c:v>2.7478897173688495E-3</c:v>
                </c:pt>
                <c:pt idx="68">
                  <c:v>2.796389717368849E-3</c:v>
                </c:pt>
                <c:pt idx="69">
                  <c:v>2.8422857173688492E-3</c:v>
                </c:pt>
                <c:pt idx="70">
                  <c:v>2.906421717368849E-3</c:v>
                </c:pt>
                <c:pt idx="71">
                  <c:v>2.9571817173688494E-3</c:v>
                </c:pt>
                <c:pt idx="72">
                  <c:v>3.0007777173688493E-3</c:v>
                </c:pt>
                <c:pt idx="73">
                  <c:v>3.0490377173688493E-3</c:v>
                </c:pt>
                <c:pt idx="74">
                  <c:v>3.099973717368849E-3</c:v>
                </c:pt>
                <c:pt idx="75">
                  <c:v>3.1543577173688492E-3</c:v>
                </c:pt>
                <c:pt idx="76">
                  <c:v>3.1991657173688491E-3</c:v>
                </c:pt>
                <c:pt idx="77">
                  <c:v>3.2533817173688489E-3</c:v>
                </c:pt>
                <c:pt idx="78">
                  <c:v>3.3079257173688494E-3</c:v>
                </c:pt>
                <c:pt idx="79">
                  <c:v>3.358937717368849E-3</c:v>
                </c:pt>
                <c:pt idx="80">
                  <c:v>3.4158857173688488E-3</c:v>
                </c:pt>
                <c:pt idx="81">
                  <c:v>3.4566577173688489E-3</c:v>
                </c:pt>
                <c:pt idx="82">
                  <c:v>3.5137977173688491E-3</c:v>
                </c:pt>
                <c:pt idx="83">
                  <c:v>3.5560577173688488E-3</c:v>
                </c:pt>
                <c:pt idx="84">
                  <c:v>3.6073777173688494E-3</c:v>
                </c:pt>
                <c:pt idx="85">
                  <c:v>3.6556737173688491E-3</c:v>
                </c:pt>
                <c:pt idx="86">
                  <c:v>3.7079777173688495E-3</c:v>
                </c:pt>
                <c:pt idx="87">
                  <c:v>3.7605457173688489E-3</c:v>
                </c:pt>
                <c:pt idx="88">
                  <c:v>3.8129857173688493E-3</c:v>
                </c:pt>
                <c:pt idx="89">
                  <c:v>3.8570057173688494E-3</c:v>
                </c:pt>
                <c:pt idx="90">
                  <c:v>3.9053577173688491E-3</c:v>
                </c:pt>
                <c:pt idx="91">
                  <c:v>3.9565897173688492E-3</c:v>
                </c:pt>
                <c:pt idx="92">
                  <c:v>4.0103537173688496E-3</c:v>
                </c:pt>
                <c:pt idx="93">
                  <c:v>4.0553737173688494E-3</c:v>
                </c:pt>
                <c:pt idx="94">
                  <c:v>4.1111737173688493E-3</c:v>
                </c:pt>
                <c:pt idx="95">
                  <c:v>4.154453717368849E-3</c:v>
                </c:pt>
                <c:pt idx="96">
                  <c:v>4.2078137173688487E-3</c:v>
                </c:pt>
                <c:pt idx="97">
                  <c:v>4.2508137173688492E-3</c:v>
                </c:pt>
                <c:pt idx="98">
                  <c:v>4.3028937173688496E-3</c:v>
                </c:pt>
                <c:pt idx="99">
                  <c:v>4.3518137173688496E-3</c:v>
                </c:pt>
                <c:pt idx="100">
                  <c:v>4.4026137173688489E-3</c:v>
                </c:pt>
                <c:pt idx="101">
                  <c:v>4.4600137173688489E-3</c:v>
                </c:pt>
                <c:pt idx="102">
                  <c:v>4.5047737173688493E-3</c:v>
                </c:pt>
                <c:pt idx="103">
                  <c:v>4.5537737173688489E-3</c:v>
                </c:pt>
                <c:pt idx="104">
                  <c:v>4.6082537173688489E-3</c:v>
                </c:pt>
                <c:pt idx="105">
                  <c:v>4.6511737173688499E-3</c:v>
                </c:pt>
                <c:pt idx="106">
                  <c:v>4.7116137173688491E-3</c:v>
                </c:pt>
                <c:pt idx="107">
                  <c:v>4.7744137173688491E-3</c:v>
                </c:pt>
                <c:pt idx="108">
                  <c:v>4.8279737173688494E-3</c:v>
                </c:pt>
                <c:pt idx="109">
                  <c:v>4.8891337173688496E-3</c:v>
                </c:pt>
                <c:pt idx="110">
                  <c:v>4.9594537173688492E-3</c:v>
                </c:pt>
                <c:pt idx="111">
                  <c:v>5.0410137173688497E-3</c:v>
                </c:pt>
                <c:pt idx="112">
                  <c:v>5.135613717368849E-3</c:v>
                </c:pt>
                <c:pt idx="113">
                  <c:v>5.2422537173688489E-3</c:v>
                </c:pt>
                <c:pt idx="114">
                  <c:v>5.3658537173688495E-3</c:v>
                </c:pt>
                <c:pt idx="115">
                  <c:v>5.4995337173688492E-3</c:v>
                </c:pt>
                <c:pt idx="116">
                  <c:v>5.6403337173688492E-3</c:v>
                </c:pt>
                <c:pt idx="117">
                  <c:v>5.7880937173688495E-3</c:v>
                </c:pt>
                <c:pt idx="118">
                  <c:v>5.9384937173688488E-3</c:v>
                </c:pt>
                <c:pt idx="119">
                  <c:v>6.0956937173688493E-3</c:v>
                </c:pt>
                <c:pt idx="120">
                  <c:v>6.2494537173688495E-3</c:v>
                </c:pt>
                <c:pt idx="121">
                  <c:v>6.3991337173688488E-3</c:v>
                </c:pt>
                <c:pt idx="122">
                  <c:v>6.5705337173688491E-3</c:v>
                </c:pt>
                <c:pt idx="123">
                  <c:v>6.7194937173688492E-3</c:v>
                </c:pt>
                <c:pt idx="124">
                  <c:v>6.8951737173688485E-3</c:v>
                </c:pt>
                <c:pt idx="125">
                  <c:v>7.0443337173688491E-3</c:v>
                </c:pt>
                <c:pt idx="126">
                  <c:v>7.2114137173688482E-3</c:v>
                </c:pt>
                <c:pt idx="127">
                  <c:v>7.3764937173688497E-3</c:v>
                </c:pt>
                <c:pt idx="128">
                  <c:v>7.5335337173688486E-3</c:v>
                </c:pt>
                <c:pt idx="129">
                  <c:v>7.6949737173688491E-3</c:v>
                </c:pt>
                <c:pt idx="130">
                  <c:v>7.858573717368849E-3</c:v>
                </c:pt>
                <c:pt idx="131">
                  <c:v>8.0375737173688493E-3</c:v>
                </c:pt>
                <c:pt idx="132">
                  <c:v>8.1997337173688491E-3</c:v>
                </c:pt>
                <c:pt idx="133">
                  <c:v>8.3700137173688492E-3</c:v>
                </c:pt>
                <c:pt idx="134">
                  <c:v>8.5578937173688488E-3</c:v>
                </c:pt>
                <c:pt idx="135">
                  <c:v>8.7337337173688488E-3</c:v>
                </c:pt>
                <c:pt idx="136">
                  <c:v>8.9265737173688485E-3</c:v>
                </c:pt>
                <c:pt idx="137">
                  <c:v>9.1138937173688497E-3</c:v>
                </c:pt>
                <c:pt idx="138">
                  <c:v>9.2860937173688488E-3</c:v>
                </c:pt>
                <c:pt idx="139">
                  <c:v>9.4719337173688484E-3</c:v>
                </c:pt>
                <c:pt idx="140">
                  <c:v>9.6509337173688488E-3</c:v>
                </c:pt>
                <c:pt idx="141">
                  <c:v>9.8344937173688498E-3</c:v>
                </c:pt>
                <c:pt idx="142">
                  <c:v>1.0041653717368849E-2</c:v>
                </c:pt>
                <c:pt idx="143">
                  <c:v>1.021089371736885E-2</c:v>
                </c:pt>
                <c:pt idx="144">
                  <c:v>1.039733371736885E-2</c:v>
                </c:pt>
                <c:pt idx="145">
                  <c:v>1.058041371736885E-2</c:v>
                </c:pt>
                <c:pt idx="146">
                  <c:v>1.0780893717368852E-2</c:v>
                </c:pt>
                <c:pt idx="147">
                  <c:v>1.097713371736885E-2</c:v>
                </c:pt>
                <c:pt idx="148">
                  <c:v>1.1174933717368852E-2</c:v>
                </c:pt>
                <c:pt idx="149">
                  <c:v>1.138613371736885E-2</c:v>
                </c:pt>
                <c:pt idx="150">
                  <c:v>1.156545371736885E-2</c:v>
                </c:pt>
                <c:pt idx="151">
                  <c:v>1.1764573717368852E-2</c:v>
                </c:pt>
                <c:pt idx="152">
                  <c:v>1.1956773717368849E-2</c:v>
                </c:pt>
                <c:pt idx="153">
                  <c:v>1.214461371736885E-2</c:v>
                </c:pt>
                <c:pt idx="154">
                  <c:v>1.2357213717368851E-2</c:v>
                </c:pt>
                <c:pt idx="155">
                  <c:v>1.254425371736885E-2</c:v>
                </c:pt>
                <c:pt idx="156">
                  <c:v>1.273825371736885E-2</c:v>
                </c:pt>
                <c:pt idx="157">
                  <c:v>1.293393371736885E-2</c:v>
                </c:pt>
                <c:pt idx="158">
                  <c:v>1.3121013717368851E-2</c:v>
                </c:pt>
                <c:pt idx="159">
                  <c:v>1.332741371736885E-2</c:v>
                </c:pt>
                <c:pt idx="160">
                  <c:v>1.3525813717368851E-2</c:v>
                </c:pt>
                <c:pt idx="161">
                  <c:v>1.3723373717368849E-2</c:v>
                </c:pt>
                <c:pt idx="162">
                  <c:v>1.3907573717368851E-2</c:v>
                </c:pt>
                <c:pt idx="163">
                  <c:v>1.4109733717368851E-2</c:v>
                </c:pt>
                <c:pt idx="164">
                  <c:v>1.4313333717368849E-2</c:v>
                </c:pt>
                <c:pt idx="165">
                  <c:v>1.4526853717368851E-2</c:v>
                </c:pt>
                <c:pt idx="166">
                  <c:v>1.4725453717368851E-2</c:v>
                </c:pt>
                <c:pt idx="167">
                  <c:v>1.493865371736885E-2</c:v>
                </c:pt>
                <c:pt idx="168">
                  <c:v>1.5123693717368851E-2</c:v>
                </c:pt>
                <c:pt idx="169">
                  <c:v>1.532181371736885E-2</c:v>
                </c:pt>
                <c:pt idx="170">
                  <c:v>1.5515333717368851E-2</c:v>
                </c:pt>
                <c:pt idx="171">
                  <c:v>1.570945371736885E-2</c:v>
                </c:pt>
                <c:pt idx="172">
                  <c:v>1.5899453717368849E-2</c:v>
                </c:pt>
                <c:pt idx="173">
                  <c:v>1.6094253717368848E-2</c:v>
                </c:pt>
                <c:pt idx="174">
                  <c:v>1.6288773717368851E-2</c:v>
                </c:pt>
                <c:pt idx="175">
                  <c:v>1.6500333717368851E-2</c:v>
                </c:pt>
                <c:pt idx="176">
                  <c:v>1.6707453717368849E-2</c:v>
                </c:pt>
                <c:pt idx="177">
                  <c:v>1.6905173717368851E-2</c:v>
                </c:pt>
                <c:pt idx="178">
                  <c:v>1.7093733717368852E-2</c:v>
                </c:pt>
                <c:pt idx="179">
                  <c:v>1.729497371736885E-2</c:v>
                </c:pt>
                <c:pt idx="180">
                  <c:v>1.7481733717368851E-2</c:v>
                </c:pt>
                <c:pt idx="181">
                  <c:v>1.7685453717368852E-2</c:v>
                </c:pt>
                <c:pt idx="182">
                  <c:v>1.790013371736885E-2</c:v>
                </c:pt>
                <c:pt idx="183">
                  <c:v>1.8104813717368849E-2</c:v>
                </c:pt>
                <c:pt idx="184">
                  <c:v>1.8292493717368848E-2</c:v>
                </c:pt>
                <c:pt idx="185">
                  <c:v>1.849557371736885E-2</c:v>
                </c:pt>
                <c:pt idx="186">
                  <c:v>1.867953371736885E-2</c:v>
                </c:pt>
                <c:pt idx="187">
                  <c:v>1.889277371736885E-2</c:v>
                </c:pt>
                <c:pt idx="188">
                  <c:v>1.9090413717368849E-2</c:v>
                </c:pt>
                <c:pt idx="189">
                  <c:v>1.9279733717368849E-2</c:v>
                </c:pt>
                <c:pt idx="190">
                  <c:v>1.9476173717368851E-2</c:v>
                </c:pt>
                <c:pt idx="191">
                  <c:v>1.966733371736885E-2</c:v>
                </c:pt>
                <c:pt idx="192">
                  <c:v>1.9867373717368849E-2</c:v>
                </c:pt>
                <c:pt idx="193">
                  <c:v>2.0062533717368849E-2</c:v>
                </c:pt>
                <c:pt idx="194">
                  <c:v>2.0272613717368847E-2</c:v>
                </c:pt>
                <c:pt idx="195">
                  <c:v>2.0470613717368847E-2</c:v>
                </c:pt>
                <c:pt idx="196">
                  <c:v>2.0703293717368849E-2</c:v>
                </c:pt>
                <c:pt idx="197">
                  <c:v>2.0902893717368847E-2</c:v>
                </c:pt>
                <c:pt idx="198">
                  <c:v>2.1113493717368849E-2</c:v>
                </c:pt>
                <c:pt idx="199">
                  <c:v>2.133585371736885E-2</c:v>
                </c:pt>
                <c:pt idx="200">
                  <c:v>2.153573371736885E-2</c:v>
                </c:pt>
                <c:pt idx="201">
                  <c:v>2.1745653717368849E-2</c:v>
                </c:pt>
                <c:pt idx="202">
                  <c:v>2.1950693717368849E-2</c:v>
                </c:pt>
                <c:pt idx="203">
                  <c:v>2.2150893717368846E-2</c:v>
                </c:pt>
                <c:pt idx="204">
                  <c:v>2.2358973717368849E-2</c:v>
                </c:pt>
                <c:pt idx="205">
                  <c:v>2.2563693717368848E-2</c:v>
                </c:pt>
                <c:pt idx="206">
                  <c:v>2.2751333717368847E-2</c:v>
                </c:pt>
                <c:pt idx="207">
                  <c:v>2.2966253717368851E-2</c:v>
                </c:pt>
                <c:pt idx="208">
                  <c:v>2.3169013717368851E-2</c:v>
                </c:pt>
                <c:pt idx="209">
                  <c:v>2.3373173717368849E-2</c:v>
                </c:pt>
                <c:pt idx="210">
                  <c:v>2.357981371736885E-2</c:v>
                </c:pt>
                <c:pt idx="211">
                  <c:v>2.3782333717368848E-2</c:v>
                </c:pt>
                <c:pt idx="212">
                  <c:v>2.4001693717368849E-2</c:v>
                </c:pt>
                <c:pt idx="213">
                  <c:v>2.4226773717368852E-2</c:v>
                </c:pt>
                <c:pt idx="214">
                  <c:v>2.4425373717368849E-2</c:v>
                </c:pt>
                <c:pt idx="215">
                  <c:v>2.4622933717368848E-2</c:v>
                </c:pt>
                <c:pt idx="216">
                  <c:v>2.482005371736885E-2</c:v>
                </c:pt>
                <c:pt idx="217">
                  <c:v>2.5017053717368846E-2</c:v>
                </c:pt>
                <c:pt idx="218">
                  <c:v>2.5250213717368849E-2</c:v>
                </c:pt>
                <c:pt idx="219">
                  <c:v>2.5454893717368848E-2</c:v>
                </c:pt>
                <c:pt idx="220">
                  <c:v>2.5666973717368848E-2</c:v>
                </c:pt>
                <c:pt idx="221">
                  <c:v>2.5872533717368848E-2</c:v>
                </c:pt>
                <c:pt idx="222">
                  <c:v>2.608489371736885E-2</c:v>
                </c:pt>
                <c:pt idx="223">
                  <c:v>2.6282973717368846E-2</c:v>
                </c:pt>
                <c:pt idx="224">
                  <c:v>2.6509133717368849E-2</c:v>
                </c:pt>
                <c:pt idx="225">
                  <c:v>2.672753371736885E-2</c:v>
                </c:pt>
                <c:pt idx="226">
                  <c:v>2.6917253717368847E-2</c:v>
                </c:pt>
                <c:pt idx="227">
                  <c:v>2.7117893717368849E-2</c:v>
                </c:pt>
                <c:pt idx="228">
                  <c:v>2.7317213717368848E-2</c:v>
                </c:pt>
                <c:pt idx="229">
                  <c:v>2.7542693717368848E-2</c:v>
                </c:pt>
                <c:pt idx="230">
                  <c:v>2.7748093717368846E-2</c:v>
                </c:pt>
                <c:pt idx="231">
                  <c:v>2.7956613717368847E-2</c:v>
                </c:pt>
                <c:pt idx="232">
                  <c:v>2.8159133717368848E-2</c:v>
                </c:pt>
                <c:pt idx="233">
                  <c:v>2.8368693717368849E-2</c:v>
                </c:pt>
                <c:pt idx="234">
                  <c:v>2.856485371736885E-2</c:v>
                </c:pt>
                <c:pt idx="235">
                  <c:v>2.8791013717368849E-2</c:v>
                </c:pt>
                <c:pt idx="236">
                  <c:v>2.9003733717368849E-2</c:v>
                </c:pt>
                <c:pt idx="237">
                  <c:v>2.9186213717368847E-2</c:v>
                </c:pt>
                <c:pt idx="238">
                  <c:v>2.9393053717368847E-2</c:v>
                </c:pt>
                <c:pt idx="239">
                  <c:v>2.9592373717368847E-2</c:v>
                </c:pt>
                <c:pt idx="240">
                  <c:v>2.981265371736885E-2</c:v>
                </c:pt>
                <c:pt idx="241">
                  <c:v>3.0021053717368847E-2</c:v>
                </c:pt>
                <c:pt idx="242">
                  <c:v>3.0239253717368849E-2</c:v>
                </c:pt>
                <c:pt idx="243">
                  <c:v>3.0438133717368851E-2</c:v>
                </c:pt>
                <c:pt idx="244">
                  <c:v>3.0627413717368848E-2</c:v>
                </c:pt>
                <c:pt idx="245">
                  <c:v>3.0830573717368848E-2</c:v>
                </c:pt>
                <c:pt idx="246">
                  <c:v>3.1035613717368848E-2</c:v>
                </c:pt>
                <c:pt idx="247">
                  <c:v>3.1260293717368846E-2</c:v>
                </c:pt>
                <c:pt idx="248">
                  <c:v>3.1446293717368852E-2</c:v>
                </c:pt>
                <c:pt idx="249">
                  <c:v>3.1665933717368845E-2</c:v>
                </c:pt>
                <c:pt idx="250">
                  <c:v>3.1857893717368843E-2</c:v>
                </c:pt>
                <c:pt idx="251">
                  <c:v>3.2059813717368851E-2</c:v>
                </c:pt>
                <c:pt idx="252">
                  <c:v>3.2282293717368848E-2</c:v>
                </c:pt>
                <c:pt idx="253">
                  <c:v>3.2497333717368848E-2</c:v>
                </c:pt>
                <c:pt idx="254">
                  <c:v>3.2696613717368851E-2</c:v>
                </c:pt>
                <c:pt idx="255">
                  <c:v>3.2904173717368847E-2</c:v>
                </c:pt>
                <c:pt idx="256">
                  <c:v>3.3109093717368851E-2</c:v>
                </c:pt>
                <c:pt idx="257">
                  <c:v>3.3303533717368848E-2</c:v>
                </c:pt>
                <c:pt idx="258">
                  <c:v>3.3501333717368846E-2</c:v>
                </c:pt>
                <c:pt idx="259">
                  <c:v>3.3707893717368848E-2</c:v>
                </c:pt>
                <c:pt idx="260">
                  <c:v>3.3934813717368846E-2</c:v>
                </c:pt>
                <c:pt idx="261">
                  <c:v>3.4129773717368847E-2</c:v>
                </c:pt>
                <c:pt idx="262">
                  <c:v>3.436533371736885E-2</c:v>
                </c:pt>
                <c:pt idx="263">
                  <c:v>3.4585453717368847E-2</c:v>
                </c:pt>
                <c:pt idx="264">
                  <c:v>3.4807573717368846E-2</c:v>
                </c:pt>
                <c:pt idx="265">
                  <c:v>3.4987133717368848E-2</c:v>
                </c:pt>
                <c:pt idx="266">
                  <c:v>3.5208093717368848E-2</c:v>
                </c:pt>
                <c:pt idx="267">
                  <c:v>3.5409253717368847E-2</c:v>
                </c:pt>
                <c:pt idx="268">
                  <c:v>3.5605413717368847E-2</c:v>
                </c:pt>
                <c:pt idx="269">
                  <c:v>3.5828613717368847E-2</c:v>
                </c:pt>
                <c:pt idx="270">
                  <c:v>3.6039133717368846E-2</c:v>
                </c:pt>
                <c:pt idx="271">
                  <c:v>3.6247813717368849E-2</c:v>
                </c:pt>
                <c:pt idx="272">
                  <c:v>3.6453533717368848E-2</c:v>
                </c:pt>
                <c:pt idx="273">
                  <c:v>3.6650093717368847E-2</c:v>
                </c:pt>
                <c:pt idx="274">
                  <c:v>3.6881853717368844E-2</c:v>
                </c:pt>
                <c:pt idx="275">
                  <c:v>3.7086693717368849E-2</c:v>
                </c:pt>
                <c:pt idx="276">
                  <c:v>3.7289053717368847E-2</c:v>
                </c:pt>
                <c:pt idx="277">
                  <c:v>3.749661371736885E-2</c:v>
                </c:pt>
                <c:pt idx="278">
                  <c:v>3.771277371736885E-2</c:v>
                </c:pt>
                <c:pt idx="279">
                  <c:v>3.7917053717368844E-2</c:v>
                </c:pt>
                <c:pt idx="280">
                  <c:v>3.812281371736885E-2</c:v>
                </c:pt>
                <c:pt idx="281">
                  <c:v>3.8340093717368851E-2</c:v>
                </c:pt>
                <c:pt idx="282">
                  <c:v>3.8550733717368849E-2</c:v>
                </c:pt>
                <c:pt idx="283">
                  <c:v>3.8748093717368849E-2</c:v>
                </c:pt>
                <c:pt idx="284">
                  <c:v>3.897341371736885E-2</c:v>
                </c:pt>
                <c:pt idx="285">
                  <c:v>3.9195933717368847E-2</c:v>
                </c:pt>
                <c:pt idx="286">
                  <c:v>3.9402653717368848E-2</c:v>
                </c:pt>
                <c:pt idx="287">
                  <c:v>3.9632293717368851E-2</c:v>
                </c:pt>
                <c:pt idx="288">
                  <c:v>3.9860493717368849E-2</c:v>
                </c:pt>
                <c:pt idx="289">
                  <c:v>4.0062013717368845E-2</c:v>
                </c:pt>
                <c:pt idx="290">
                  <c:v>4.026801371736885E-2</c:v>
                </c:pt>
                <c:pt idx="291">
                  <c:v>4.0474413717368846E-2</c:v>
                </c:pt>
                <c:pt idx="292">
                  <c:v>4.069561371736885E-2</c:v>
                </c:pt>
                <c:pt idx="293">
                  <c:v>4.0906413717368847E-2</c:v>
                </c:pt>
                <c:pt idx="294">
                  <c:v>4.1124813717368848E-2</c:v>
                </c:pt>
                <c:pt idx="295">
                  <c:v>4.1331613717368848E-2</c:v>
                </c:pt>
                <c:pt idx="296">
                  <c:v>4.1545213717368849E-2</c:v>
                </c:pt>
                <c:pt idx="297">
                  <c:v>4.1771613717368844E-2</c:v>
                </c:pt>
                <c:pt idx="298">
                  <c:v>4.1978013717368846E-2</c:v>
                </c:pt>
                <c:pt idx="299">
                  <c:v>4.2208013717368847E-2</c:v>
                </c:pt>
                <c:pt idx="300">
                  <c:v>4.243081371736885E-2</c:v>
                </c:pt>
                <c:pt idx="301">
                  <c:v>4.2637213717368852E-2</c:v>
                </c:pt>
                <c:pt idx="302">
                  <c:v>4.2851213717368851E-2</c:v>
                </c:pt>
                <c:pt idx="303">
                  <c:v>4.3057213717368849E-2</c:v>
                </c:pt>
                <c:pt idx="304">
                  <c:v>4.3266413717368855E-2</c:v>
                </c:pt>
                <c:pt idx="305">
                  <c:v>4.347881371736885E-2</c:v>
                </c:pt>
                <c:pt idx="306">
                  <c:v>4.3682413717368848E-2</c:v>
                </c:pt>
                <c:pt idx="307">
                  <c:v>4.3914413717368851E-2</c:v>
                </c:pt>
                <c:pt idx="308">
                  <c:v>4.4117213717368847E-2</c:v>
                </c:pt>
                <c:pt idx="309">
                  <c:v>4.434921371736885E-2</c:v>
                </c:pt>
                <c:pt idx="310">
                  <c:v>4.4552813717368848E-2</c:v>
                </c:pt>
                <c:pt idx="311">
                  <c:v>4.4794813717368848E-2</c:v>
                </c:pt>
                <c:pt idx="312">
                  <c:v>4.501881371736885E-2</c:v>
                </c:pt>
                <c:pt idx="313">
                  <c:v>4.5231213717368844E-2</c:v>
                </c:pt>
                <c:pt idx="314">
                  <c:v>4.5474013717368846E-2</c:v>
                </c:pt>
                <c:pt idx="315">
                  <c:v>4.5710013717368846E-2</c:v>
                </c:pt>
                <c:pt idx="316">
                  <c:v>4.5919213717368852E-2</c:v>
                </c:pt>
                <c:pt idx="317">
                  <c:v>4.6133613717368849E-2</c:v>
                </c:pt>
                <c:pt idx="318">
                  <c:v>4.6348413717368843E-2</c:v>
                </c:pt>
                <c:pt idx="319">
                  <c:v>4.6566413717368846E-2</c:v>
                </c:pt>
                <c:pt idx="320">
                  <c:v>4.6796413717368847E-2</c:v>
                </c:pt>
                <c:pt idx="321">
                  <c:v>4.7009213717368853E-2</c:v>
                </c:pt>
                <c:pt idx="322">
                  <c:v>4.7211613717368851E-2</c:v>
                </c:pt>
                <c:pt idx="323">
                  <c:v>4.7438813717368848E-2</c:v>
                </c:pt>
                <c:pt idx="324">
                  <c:v>4.7668013717368847E-2</c:v>
                </c:pt>
                <c:pt idx="325">
                  <c:v>4.7881613717368848E-2</c:v>
                </c:pt>
                <c:pt idx="326">
                  <c:v>4.8102013717368851E-2</c:v>
                </c:pt>
                <c:pt idx="327">
                  <c:v>4.8310813717368853E-2</c:v>
                </c:pt>
                <c:pt idx="328">
                  <c:v>4.8524413717368847E-2</c:v>
                </c:pt>
                <c:pt idx="329">
                  <c:v>4.8736013717368847E-2</c:v>
                </c:pt>
                <c:pt idx="330">
                  <c:v>4.8955613717368847E-2</c:v>
                </c:pt>
                <c:pt idx="331">
                  <c:v>4.9179213717368844E-2</c:v>
                </c:pt>
                <c:pt idx="332">
                  <c:v>4.9408413717368843E-2</c:v>
                </c:pt>
                <c:pt idx="333">
                  <c:v>4.9632413717368845E-2</c:v>
                </c:pt>
                <c:pt idx="334">
                  <c:v>4.9879613717368848E-2</c:v>
                </c:pt>
                <c:pt idx="335">
                  <c:v>5.0100413717368848E-2</c:v>
                </c:pt>
                <c:pt idx="336">
                  <c:v>5.0323213717368843E-2</c:v>
                </c:pt>
                <c:pt idx="337">
                  <c:v>5.054641371736885E-2</c:v>
                </c:pt>
                <c:pt idx="338">
                  <c:v>5.0755213717368852E-2</c:v>
                </c:pt>
                <c:pt idx="339">
                  <c:v>5.0978013717368847E-2</c:v>
                </c:pt>
                <c:pt idx="340">
                  <c:v>5.119841371736885E-2</c:v>
                </c:pt>
                <c:pt idx="341">
                  <c:v>5.1430813717368844E-2</c:v>
                </c:pt>
                <c:pt idx="342">
                  <c:v>5.165521371736885E-2</c:v>
                </c:pt>
                <c:pt idx="343">
                  <c:v>5.1896413717368847E-2</c:v>
                </c:pt>
                <c:pt idx="344">
                  <c:v>5.2094013717368846E-2</c:v>
                </c:pt>
                <c:pt idx="345">
                  <c:v>5.2318413717368853E-2</c:v>
                </c:pt>
                <c:pt idx="346">
                  <c:v>5.2534413717368847E-2</c:v>
                </c:pt>
                <c:pt idx="347">
                  <c:v>5.2763613717368846E-2</c:v>
                </c:pt>
                <c:pt idx="348">
                  <c:v>5.2996813717368842E-2</c:v>
                </c:pt>
                <c:pt idx="349">
                  <c:v>5.3230813717368847E-2</c:v>
                </c:pt>
                <c:pt idx="350">
                  <c:v>5.3457613717368846E-2</c:v>
                </c:pt>
                <c:pt idx="351">
                  <c:v>5.3694413717368848E-2</c:v>
                </c:pt>
                <c:pt idx="352">
                  <c:v>5.3912813717368849E-2</c:v>
                </c:pt>
                <c:pt idx="353">
                  <c:v>5.414281371736885E-2</c:v>
                </c:pt>
                <c:pt idx="354">
                  <c:v>5.4364813717368843E-2</c:v>
                </c:pt>
                <c:pt idx="355">
                  <c:v>5.4585613717368843E-2</c:v>
                </c:pt>
                <c:pt idx="356">
                  <c:v>5.4807213717368845E-2</c:v>
                </c:pt>
                <c:pt idx="357">
                  <c:v>5.5019213717368849E-2</c:v>
                </c:pt>
                <c:pt idx="358">
                  <c:v>5.5264813717368841E-2</c:v>
                </c:pt>
                <c:pt idx="359">
                  <c:v>5.5494813717368849E-2</c:v>
                </c:pt>
                <c:pt idx="360">
                  <c:v>5.5729213717368851E-2</c:v>
                </c:pt>
                <c:pt idx="361">
                  <c:v>5.5949613717368847E-2</c:v>
                </c:pt>
                <c:pt idx="362">
                  <c:v>5.6174813717368849E-2</c:v>
                </c:pt>
                <c:pt idx="363">
                  <c:v>5.6416813717368848E-2</c:v>
                </c:pt>
                <c:pt idx="364">
                  <c:v>5.6632413717368851E-2</c:v>
                </c:pt>
                <c:pt idx="365">
                  <c:v>5.6862013717368848E-2</c:v>
                </c:pt>
                <c:pt idx="366">
                  <c:v>5.7080013717368851E-2</c:v>
                </c:pt>
                <c:pt idx="367">
                  <c:v>5.7306813717368843E-2</c:v>
                </c:pt>
                <c:pt idx="368">
                  <c:v>5.7571613717368846E-2</c:v>
                </c:pt>
                <c:pt idx="369">
                  <c:v>5.7789613717368848E-2</c:v>
                </c:pt>
                <c:pt idx="370">
                  <c:v>5.8036813717368851E-2</c:v>
                </c:pt>
                <c:pt idx="371">
                  <c:v>5.828241371736885E-2</c:v>
                </c:pt>
                <c:pt idx="372">
                  <c:v>5.8509213717368842E-2</c:v>
                </c:pt>
                <c:pt idx="373">
                  <c:v>5.8744413717368847E-2</c:v>
                </c:pt>
                <c:pt idx="374">
                  <c:v>5.8967213717368849E-2</c:v>
                </c:pt>
                <c:pt idx="375">
                  <c:v>5.9192813717368849E-2</c:v>
                </c:pt>
                <c:pt idx="376">
                  <c:v>5.9431213717368842E-2</c:v>
                </c:pt>
                <c:pt idx="377">
                  <c:v>5.9673613717368852E-2</c:v>
                </c:pt>
                <c:pt idx="378">
                  <c:v>5.9912413717368843E-2</c:v>
                </c:pt>
                <c:pt idx="379">
                  <c:v>6.0137213717368854E-2</c:v>
                </c:pt>
                <c:pt idx="380">
                  <c:v>6.0354813717368845E-2</c:v>
                </c:pt>
                <c:pt idx="381">
                  <c:v>6.0604013717368843E-2</c:v>
                </c:pt>
                <c:pt idx="382">
                  <c:v>6.0836813717368848E-2</c:v>
                </c:pt>
                <c:pt idx="383">
                  <c:v>6.1060413717368853E-2</c:v>
                </c:pt>
                <c:pt idx="384">
                  <c:v>6.1293613717368849E-2</c:v>
                </c:pt>
                <c:pt idx="385">
                  <c:v>6.1539213717368854E-2</c:v>
                </c:pt>
                <c:pt idx="386">
                  <c:v>6.1769213717368848E-2</c:v>
                </c:pt>
                <c:pt idx="387">
                  <c:v>6.2017613717368851E-2</c:v>
                </c:pt>
                <c:pt idx="388">
                  <c:v>6.2254013717368849E-2</c:v>
                </c:pt>
                <c:pt idx="389">
                  <c:v>6.248401371736885E-2</c:v>
                </c:pt>
                <c:pt idx="390">
                  <c:v>6.2710413717368851E-2</c:v>
                </c:pt>
                <c:pt idx="391">
                  <c:v>6.2948813717368851E-2</c:v>
                </c:pt>
                <c:pt idx="392">
                  <c:v>6.3200413717368842E-2</c:v>
                </c:pt>
                <c:pt idx="393">
                  <c:v>6.343201371736884E-2</c:v>
                </c:pt>
                <c:pt idx="394">
                  <c:v>6.368681371736884E-2</c:v>
                </c:pt>
                <c:pt idx="395">
                  <c:v>6.3939613717368851E-2</c:v>
                </c:pt>
                <c:pt idx="396">
                  <c:v>6.4164813717368846E-2</c:v>
                </c:pt>
                <c:pt idx="397">
                  <c:v>6.4428413717368849E-2</c:v>
                </c:pt>
                <c:pt idx="398">
                  <c:v>6.468761371736885E-2</c:v>
                </c:pt>
                <c:pt idx="399">
                  <c:v>6.4911613717368852E-2</c:v>
                </c:pt>
                <c:pt idx="400">
                  <c:v>6.5151213717368844E-2</c:v>
                </c:pt>
                <c:pt idx="401">
                  <c:v>6.5382013717368848E-2</c:v>
                </c:pt>
                <c:pt idx="402">
                  <c:v>6.5655613717368846E-2</c:v>
                </c:pt>
                <c:pt idx="403">
                  <c:v>6.5878813717368853E-2</c:v>
                </c:pt>
                <c:pt idx="404">
                  <c:v>6.6113213717368849E-2</c:v>
                </c:pt>
                <c:pt idx="405">
                  <c:v>6.6348813717368851E-2</c:v>
                </c:pt>
                <c:pt idx="406">
                  <c:v>6.6591613717368853E-2</c:v>
                </c:pt>
                <c:pt idx="407">
                  <c:v>6.684441371736885E-2</c:v>
                </c:pt>
                <c:pt idx="408">
                  <c:v>6.7090013717368849E-2</c:v>
                </c:pt>
                <c:pt idx="409">
                  <c:v>6.7344013717368853E-2</c:v>
                </c:pt>
                <c:pt idx="410">
                  <c:v>6.7605613717368854E-2</c:v>
                </c:pt>
                <c:pt idx="411">
                  <c:v>6.7845213717368846E-2</c:v>
                </c:pt>
                <c:pt idx="412">
                  <c:v>6.808521371736885E-2</c:v>
                </c:pt>
                <c:pt idx="413">
                  <c:v>6.8317213717368847E-2</c:v>
                </c:pt>
                <c:pt idx="414">
                  <c:v>6.8562813717368845E-2</c:v>
                </c:pt>
                <c:pt idx="415">
                  <c:v>6.8797613717368852E-2</c:v>
                </c:pt>
                <c:pt idx="416">
                  <c:v>6.9036013717368852E-2</c:v>
                </c:pt>
                <c:pt idx="417">
                  <c:v>6.929041371736884E-2</c:v>
                </c:pt>
                <c:pt idx="418">
                  <c:v>6.9531213717368853E-2</c:v>
                </c:pt>
                <c:pt idx="419">
                  <c:v>6.9778813717368854E-2</c:v>
                </c:pt>
                <c:pt idx="420">
                  <c:v>7.0037613717368843E-2</c:v>
                </c:pt>
                <c:pt idx="421">
                  <c:v>7.028121371736884E-2</c:v>
                </c:pt>
                <c:pt idx="422">
                  <c:v>7.0524013717368841E-2</c:v>
                </c:pt>
                <c:pt idx="423">
                  <c:v>7.0764413717368843E-2</c:v>
                </c:pt>
                <c:pt idx="424">
                  <c:v>7.1023213717368847E-2</c:v>
                </c:pt>
                <c:pt idx="425">
                  <c:v>7.1271613717368842E-2</c:v>
                </c:pt>
                <c:pt idx="426">
                  <c:v>7.152041371736885E-2</c:v>
                </c:pt>
                <c:pt idx="427">
                  <c:v>7.1759613717368845E-2</c:v>
                </c:pt>
                <c:pt idx="428">
                  <c:v>7.2010813717368852E-2</c:v>
                </c:pt>
                <c:pt idx="429">
                  <c:v>7.2252413717368846E-2</c:v>
                </c:pt>
                <c:pt idx="430">
                  <c:v>7.2488013717368849E-2</c:v>
                </c:pt>
                <c:pt idx="431">
                  <c:v>7.2731213717368848E-2</c:v>
                </c:pt>
                <c:pt idx="432" formatCode="General">
                  <c:v>7.2976013717368851E-2</c:v>
                </c:pt>
                <c:pt idx="433" formatCode="General">
                  <c:v>7.3243213717368846E-2</c:v>
                </c:pt>
                <c:pt idx="434" formatCode="General">
                  <c:v>7.3495613717368846E-2</c:v>
                </c:pt>
                <c:pt idx="435" formatCode="General">
                  <c:v>7.3758813717368851E-2</c:v>
                </c:pt>
                <c:pt idx="436" formatCode="General">
                  <c:v>7.4022413717368854E-2</c:v>
                </c:pt>
                <c:pt idx="437" formatCode="General">
                  <c:v>7.4292813717368844E-2</c:v>
                </c:pt>
                <c:pt idx="438" formatCode="General">
                  <c:v>7.4542013717368849E-2</c:v>
                </c:pt>
                <c:pt idx="439" formatCode="General">
                  <c:v>7.4788413717368843E-2</c:v>
                </c:pt>
                <c:pt idx="440" formatCode="General">
                  <c:v>7.5027213717368854E-2</c:v>
                </c:pt>
                <c:pt idx="441" formatCode="General">
                  <c:v>7.5302813717368841E-2</c:v>
                </c:pt>
                <c:pt idx="442" formatCode="General">
                  <c:v>7.555841371736885E-2</c:v>
                </c:pt>
                <c:pt idx="443" formatCode="General">
                  <c:v>7.5826813717368852E-2</c:v>
                </c:pt>
                <c:pt idx="444" formatCode="General">
                  <c:v>7.6086813717368848E-2</c:v>
                </c:pt>
                <c:pt idx="445" formatCode="General">
                  <c:v>7.6363213717368844E-2</c:v>
                </c:pt>
                <c:pt idx="446" formatCode="General">
                  <c:v>7.6603613717368846E-2</c:v>
                </c:pt>
                <c:pt idx="447" formatCode="General">
                  <c:v>7.6854813717368853E-2</c:v>
                </c:pt>
                <c:pt idx="448" formatCode="General">
                  <c:v>7.7091613717368848E-2</c:v>
                </c:pt>
                <c:pt idx="449" formatCode="General">
                  <c:v>7.7341613717368848E-2</c:v>
                </c:pt>
                <c:pt idx="450" formatCode="General">
                  <c:v>7.7600013717368854E-2</c:v>
                </c:pt>
                <c:pt idx="451" formatCode="General">
                  <c:v>7.7849213717368845E-2</c:v>
                </c:pt>
                <c:pt idx="452" formatCode="General">
                  <c:v>7.8129613717368845E-2</c:v>
                </c:pt>
                <c:pt idx="453" formatCode="General">
                  <c:v>7.838121371736885E-2</c:v>
                </c:pt>
                <c:pt idx="454" formatCode="General">
                  <c:v>7.8626013717368839E-2</c:v>
                </c:pt>
                <c:pt idx="455" formatCode="General">
                  <c:v>7.8864013717368855E-2</c:v>
                </c:pt>
                <c:pt idx="456" formatCode="General">
                  <c:v>7.9109613717368854E-2</c:v>
                </c:pt>
                <c:pt idx="457" formatCode="General">
                  <c:v>7.9361613717368856E-2</c:v>
                </c:pt>
                <c:pt idx="458" formatCode="General">
                  <c:v>7.9607213717368855E-2</c:v>
                </c:pt>
                <c:pt idx="459" formatCode="General">
                  <c:v>7.9889213717368845E-2</c:v>
                </c:pt>
                <c:pt idx="460" formatCode="General">
                  <c:v>8.0179213717368844E-2</c:v>
                </c:pt>
                <c:pt idx="461" formatCode="General">
                  <c:v>8.041961371736886E-2</c:v>
                </c:pt>
                <c:pt idx="462" formatCode="General">
                  <c:v>8.0707213717368859E-2</c:v>
                </c:pt>
                <c:pt idx="463" formatCode="General">
                  <c:v>8.0959213717368861E-2</c:v>
                </c:pt>
                <c:pt idx="464" formatCode="General">
                  <c:v>8.1232813717368846E-2</c:v>
                </c:pt>
                <c:pt idx="465" formatCode="General">
                  <c:v>8.1510413717368835E-2</c:v>
                </c:pt>
                <c:pt idx="466" formatCode="General">
                  <c:v>8.1770813717368843E-2</c:v>
                </c:pt>
                <c:pt idx="467" formatCode="General">
                  <c:v>8.2050013717368836E-2</c:v>
                </c:pt>
                <c:pt idx="468" formatCode="General">
                  <c:v>8.2292813717368851E-2</c:v>
                </c:pt>
                <c:pt idx="469" formatCode="General">
                  <c:v>8.2544013717368844E-2</c:v>
                </c:pt>
                <c:pt idx="470" formatCode="General">
                  <c:v>8.2798413717368846E-2</c:v>
                </c:pt>
                <c:pt idx="471" formatCode="General">
                  <c:v>8.3074413717368858E-2</c:v>
                </c:pt>
                <c:pt idx="472" formatCode="General">
                  <c:v>8.3312413717368847E-2</c:v>
                </c:pt>
                <c:pt idx="473" formatCode="General">
                  <c:v>8.3560813717368843E-2</c:v>
                </c:pt>
                <c:pt idx="474" formatCode="General">
                  <c:v>8.3815213717368844E-2</c:v>
                </c:pt>
                <c:pt idx="475" formatCode="General">
                  <c:v>8.4083213717368863E-2</c:v>
                </c:pt>
                <c:pt idx="476" formatCode="General">
                  <c:v>8.4351613717368851E-2</c:v>
                </c:pt>
                <c:pt idx="477" formatCode="General">
                  <c:v>8.4611613717368861E-2</c:v>
                </c:pt>
                <c:pt idx="478" formatCode="General">
                  <c:v>8.4841213717368844E-2</c:v>
                </c:pt>
                <c:pt idx="479" formatCode="General">
                  <c:v>8.5126013717368845E-2</c:v>
                </c:pt>
                <c:pt idx="480" formatCode="General">
                  <c:v>8.5378413717368845E-2</c:v>
                </c:pt>
                <c:pt idx="481" formatCode="General">
                  <c:v>8.5663613717368858E-2</c:v>
                </c:pt>
                <c:pt idx="482" formatCode="General">
                  <c:v>8.5936413717368848E-2</c:v>
                </c:pt>
                <c:pt idx="483" formatCode="General">
                  <c:v>8.6190413717368838E-2</c:v>
                </c:pt>
                <c:pt idx="484" formatCode="General">
                  <c:v>8.6459213717368838E-2</c:v>
                </c:pt>
                <c:pt idx="485" formatCode="General">
                  <c:v>8.6705213717368862E-2</c:v>
                </c:pt>
                <c:pt idx="486" formatCode="General">
                  <c:v>8.6962813717368859E-2</c:v>
                </c:pt>
                <c:pt idx="487" formatCode="General">
                  <c:v>8.7240813717368845E-2</c:v>
                </c:pt>
                <c:pt idx="488" formatCode="General">
                  <c:v>8.7489213717368841E-2</c:v>
                </c:pt>
                <c:pt idx="489" formatCode="General">
                  <c:v>8.7736813717368842E-2</c:v>
                </c:pt>
                <c:pt idx="490" formatCode="General">
                  <c:v>8.7987213717368853E-2</c:v>
                </c:pt>
                <c:pt idx="491" formatCode="General">
                  <c:v>8.8260813717368852E-2</c:v>
                </c:pt>
                <c:pt idx="492" formatCode="General">
                  <c:v>8.8510013717368843E-2</c:v>
                </c:pt>
                <c:pt idx="493" formatCode="General">
                  <c:v>8.8762013717368846E-2</c:v>
                </c:pt>
                <c:pt idx="494" formatCode="General">
                  <c:v>8.9010413717368841E-2</c:v>
                </c:pt>
                <c:pt idx="495" formatCode="General">
                  <c:v>8.9261613717368848E-2</c:v>
                </c:pt>
                <c:pt idx="496" formatCode="General">
                  <c:v>8.9545213717368843E-2</c:v>
                </c:pt>
                <c:pt idx="497" formatCode="General">
                  <c:v>8.9817213717368852E-2</c:v>
                </c:pt>
                <c:pt idx="498" formatCode="General">
                  <c:v>9.009321371736885E-2</c:v>
                </c:pt>
                <c:pt idx="499" formatCode="General">
                  <c:v>9.0350013717368838E-2</c:v>
                </c:pt>
                <c:pt idx="500" formatCode="General">
                  <c:v>9.0601613717368856E-2</c:v>
                </c:pt>
                <c:pt idx="501" formatCode="General">
                  <c:v>9.0866413717368852E-2</c:v>
                </c:pt>
                <c:pt idx="502" formatCode="General">
                  <c:v>9.1109213717368839E-2</c:v>
                </c:pt>
                <c:pt idx="503" formatCode="General">
                  <c:v>9.1359613717368851E-2</c:v>
                </c:pt>
                <c:pt idx="504" formatCode="General">
                  <c:v>9.1608013717368847E-2</c:v>
                </c:pt>
                <c:pt idx="505" formatCode="General">
                  <c:v>9.1894413717368853E-2</c:v>
                </c:pt>
                <c:pt idx="506" formatCode="General">
                  <c:v>9.2178813717368857E-2</c:v>
                </c:pt>
                <c:pt idx="507" formatCode="General">
                  <c:v>9.2454813717368842E-2</c:v>
                </c:pt>
                <c:pt idx="508" formatCode="General">
                  <c:v>9.2702413717368856E-2</c:v>
                </c:pt>
                <c:pt idx="509" formatCode="General">
                  <c:v>9.2945213717368844E-2</c:v>
                </c:pt>
                <c:pt idx="510" formatCode="General">
                  <c:v>9.3210413717368837E-2</c:v>
                </c:pt>
                <c:pt idx="511" formatCode="General">
                  <c:v>9.3460413717368851E-2</c:v>
                </c:pt>
                <c:pt idx="512" formatCode="General">
                  <c:v>9.3711213717368846E-2</c:v>
                </c:pt>
                <c:pt idx="513" formatCode="General">
                  <c:v>9.3958813717368847E-2</c:v>
                </c:pt>
                <c:pt idx="514" formatCode="General">
                  <c:v>9.4211213717368847E-2</c:v>
                </c:pt>
                <c:pt idx="515" formatCode="General">
                  <c:v>9.4484413717368862E-2</c:v>
                </c:pt>
                <c:pt idx="516" formatCode="General">
                  <c:v>9.4762813717368846E-2</c:v>
                </c:pt>
                <c:pt idx="517" formatCode="General">
                  <c:v>9.5053213717368856E-2</c:v>
                </c:pt>
                <c:pt idx="518" formatCode="General">
                  <c:v>9.534801371736884E-2</c:v>
                </c:pt>
                <c:pt idx="519" formatCode="General">
                  <c:v>9.5600013717368842E-2</c:v>
                </c:pt>
                <c:pt idx="520" formatCode="General">
                  <c:v>9.5869213717368854E-2</c:v>
                </c:pt>
                <c:pt idx="521" formatCode="General">
                  <c:v>9.612921371736885E-2</c:v>
                </c:pt>
                <c:pt idx="522" formatCode="General">
                  <c:v>9.6374813717368835E-2</c:v>
                </c:pt>
                <c:pt idx="523" formatCode="General">
                  <c:v>9.6640813717368837E-2</c:v>
                </c:pt>
                <c:pt idx="524" formatCode="General">
                  <c:v>9.6892813717368839E-2</c:v>
                </c:pt>
                <c:pt idx="525" formatCode="General">
                  <c:v>9.7183213717368849E-2</c:v>
                </c:pt>
                <c:pt idx="526" formatCode="General">
                  <c:v>9.742841371736885E-2</c:v>
                </c:pt>
                <c:pt idx="527" formatCode="General">
                  <c:v>9.7690813717368846E-2</c:v>
                </c:pt>
                <c:pt idx="528" formatCode="General">
                  <c:v>9.7941613717368856E-2</c:v>
                </c:pt>
                <c:pt idx="529" formatCode="General">
                  <c:v>9.8183613717368848E-2</c:v>
                </c:pt>
                <c:pt idx="530" formatCode="General">
                  <c:v>9.8469613717368856E-2</c:v>
                </c:pt>
                <c:pt idx="531" formatCode="General">
                  <c:v>9.8715213717368841E-2</c:v>
                </c:pt>
                <c:pt idx="532" formatCode="General">
                  <c:v>9.8994813717368846E-2</c:v>
                </c:pt>
                <c:pt idx="533" formatCode="General">
                  <c:v>9.9287613717368842E-2</c:v>
                </c:pt>
                <c:pt idx="534" formatCode="General">
                  <c:v>9.9560413717368859E-2</c:v>
                </c:pt>
                <c:pt idx="535" formatCode="General">
                  <c:v>9.9837213717368839E-2</c:v>
                </c:pt>
                <c:pt idx="536" formatCode="General">
                  <c:v>0.10008521371736885</c:v>
                </c:pt>
                <c:pt idx="537" formatCode="General">
                  <c:v>0.10034361371736886</c:v>
                </c:pt>
                <c:pt idx="538" formatCode="General">
                  <c:v>0.10062801371736885</c:v>
                </c:pt>
                <c:pt idx="539" formatCode="General">
                  <c:v>0.10088041371736885</c:v>
                </c:pt>
                <c:pt idx="540" formatCode="General">
                  <c:v>0.10116521371736885</c:v>
                </c:pt>
                <c:pt idx="541" formatCode="General">
                  <c:v>0.10143681371736886</c:v>
                </c:pt>
                <c:pt idx="542" formatCode="General">
                  <c:v>0.10169121371736885</c:v>
                </c:pt>
                <c:pt idx="543" formatCode="General">
                  <c:v>0.10196001371736886</c:v>
                </c:pt>
                <c:pt idx="544" formatCode="General">
                  <c:v>0.10220601371736886</c:v>
                </c:pt>
                <c:pt idx="545" formatCode="General">
                  <c:v>0.10248321371736885</c:v>
                </c:pt>
                <c:pt idx="546" formatCode="General">
                  <c:v>0.10274161371736884</c:v>
                </c:pt>
                <c:pt idx="547" formatCode="General">
                  <c:v>0.10298481371736885</c:v>
                </c:pt>
                <c:pt idx="548" formatCode="General">
                  <c:v>0.10324441371736885</c:v>
                </c:pt>
                <c:pt idx="549" formatCode="General">
                  <c:v>0.10349401371736885</c:v>
                </c:pt>
                <c:pt idx="550" formatCode="General">
                  <c:v>0.10376161371736885</c:v>
                </c:pt>
                <c:pt idx="551" formatCode="General">
                  <c:v>0.10401961371736884</c:v>
                </c:pt>
                <c:pt idx="552" formatCode="General">
                  <c:v>0.10426601371736885</c:v>
                </c:pt>
                <c:pt idx="553" formatCode="General">
                  <c:v>0.10452281371736884</c:v>
                </c:pt>
                <c:pt idx="554" formatCode="General">
                  <c:v>0.10481921371736885</c:v>
                </c:pt>
                <c:pt idx="555" formatCode="General">
                  <c:v>0.10510121371736884</c:v>
                </c:pt>
                <c:pt idx="556" formatCode="General">
                  <c:v>0.10534721371736884</c:v>
                </c:pt>
                <c:pt idx="557" formatCode="General">
                  <c:v>0.10563401371736886</c:v>
                </c:pt>
                <c:pt idx="558" formatCode="General">
                  <c:v>0.10591281371736885</c:v>
                </c:pt>
                <c:pt idx="559" formatCode="General">
                  <c:v>0.10617441371736884</c:v>
                </c:pt>
                <c:pt idx="560" formatCode="General">
                  <c:v>0.10645281371736885</c:v>
                </c:pt>
                <c:pt idx="561" formatCode="General">
                  <c:v>0.10669601371736885</c:v>
                </c:pt>
                <c:pt idx="562" formatCode="General">
                  <c:v>0.10697681371736883</c:v>
                </c:pt>
                <c:pt idx="563" formatCode="General">
                  <c:v>0.10721761371736886</c:v>
                </c:pt>
                <c:pt idx="564" formatCode="General">
                  <c:v>0.10747441371736885</c:v>
                </c:pt>
                <c:pt idx="565" formatCode="General">
                  <c:v>0.10772241371736885</c:v>
                </c:pt>
                <c:pt idx="566" formatCode="General">
                  <c:v>0.10797281371736885</c:v>
                </c:pt>
                <c:pt idx="567" formatCode="General">
                  <c:v>0.10824961371736885</c:v>
                </c:pt>
                <c:pt idx="568" formatCode="General">
                  <c:v>0.10849801371736884</c:v>
                </c:pt>
                <c:pt idx="569" formatCode="General">
                  <c:v>0.10879041371736886</c:v>
                </c:pt>
                <c:pt idx="570" formatCode="General">
                  <c:v>0.10907561371736885</c:v>
                </c:pt>
                <c:pt idx="571" formatCode="General">
                  <c:v>0.10933961371736885</c:v>
                </c:pt>
                <c:pt idx="572" formatCode="General">
                  <c:v>0.10958921371736885</c:v>
                </c:pt>
                <c:pt idx="573" formatCode="General">
                  <c:v>0.10984761371736886</c:v>
                </c:pt>
                <c:pt idx="574" formatCode="General">
                  <c:v>0.11014241371736885</c:v>
                </c:pt>
                <c:pt idx="575" formatCode="General">
                  <c:v>0.11040001371736885</c:v>
                </c:pt>
                <c:pt idx="576" formatCode="General">
                  <c:v>0.11066361371736885</c:v>
                </c:pt>
                <c:pt idx="577" formatCode="General">
                  <c:v>0.11092521371736884</c:v>
                </c:pt>
                <c:pt idx="578" formatCode="General">
                  <c:v>0.11118161371736886</c:v>
                </c:pt>
                <c:pt idx="579" formatCode="General">
                  <c:v>0.11144721371736885</c:v>
                </c:pt>
                <c:pt idx="580" formatCode="General">
                  <c:v>0.11170561371736884</c:v>
                </c:pt>
                <c:pt idx="581" formatCode="General">
                  <c:v>0.11195881371736885</c:v>
                </c:pt>
                <c:pt idx="582" formatCode="General">
                  <c:v>0.11224001371736884</c:v>
                </c:pt>
                <c:pt idx="583" formatCode="General">
                  <c:v>0.11250001371736884</c:v>
                </c:pt>
                <c:pt idx="584" formatCode="General">
                  <c:v>0.11277881371736885</c:v>
                </c:pt>
                <c:pt idx="585" formatCode="General">
                  <c:v>0.11303561371736885</c:v>
                </c:pt>
                <c:pt idx="586" formatCode="General">
                  <c:v>0.11328641371736885</c:v>
                </c:pt>
                <c:pt idx="587" formatCode="General">
                  <c:v>0.11354841371736885</c:v>
                </c:pt>
                <c:pt idx="588" formatCode="General">
                  <c:v>0.11380001371736885</c:v>
                </c:pt>
                <c:pt idx="589" formatCode="General">
                  <c:v>0.11409321371736886</c:v>
                </c:pt>
                <c:pt idx="590" formatCode="General">
                  <c:v>0.11434561371736886</c:v>
                </c:pt>
                <c:pt idx="591" formatCode="General">
                  <c:v>0.11463321371736886</c:v>
                </c:pt>
                <c:pt idx="592" formatCode="General">
                  <c:v>0.11492521371736884</c:v>
                </c:pt>
                <c:pt idx="593" formatCode="General">
                  <c:v>0.11519441371736885</c:v>
                </c:pt>
                <c:pt idx="594" formatCode="General">
                  <c:v>0.11544401371736886</c:v>
                </c:pt>
                <c:pt idx="595" formatCode="General">
                  <c:v>0.11570321371736884</c:v>
                </c:pt>
                <c:pt idx="596" formatCode="General">
                  <c:v>0.11595161371736884</c:v>
                </c:pt>
                <c:pt idx="597" formatCode="General">
                  <c:v>0.11620801371736884</c:v>
                </c:pt>
                <c:pt idx="598" formatCode="General">
                  <c:v>0.11646321371736885</c:v>
                </c:pt>
                <c:pt idx="599" formatCode="General">
                  <c:v>0.11674481371736885</c:v>
                </c:pt>
                <c:pt idx="600" formatCode="General">
                  <c:v>0.11701001371736884</c:v>
                </c:pt>
                <c:pt idx="601" formatCode="General">
                  <c:v>0.11730001371736884</c:v>
                </c:pt>
                <c:pt idx="602" formatCode="General">
                  <c:v>0.11755681371736884</c:v>
                </c:pt>
                <c:pt idx="603" formatCode="General">
                  <c:v>0.11781121371736886</c:v>
                </c:pt>
                <c:pt idx="604" formatCode="General">
                  <c:v>0.11805601371736885</c:v>
                </c:pt>
                <c:pt idx="605" formatCode="General">
                  <c:v>0.11833601371736885</c:v>
                </c:pt>
                <c:pt idx="606" formatCode="General">
                  <c:v>0.11862841371736885</c:v>
                </c:pt>
                <c:pt idx="607" formatCode="General">
                  <c:v>0.11888921371736885</c:v>
                </c:pt>
                <c:pt idx="608" formatCode="General">
                  <c:v>0.11915761371736884</c:v>
                </c:pt>
                <c:pt idx="609" formatCode="General">
                  <c:v>0.11942561371736884</c:v>
                </c:pt>
                <c:pt idx="610" formatCode="General">
                  <c:v>0.11968561371736884</c:v>
                </c:pt>
                <c:pt idx="611" formatCode="General">
                  <c:v>0.11996881371736885</c:v>
                </c:pt>
                <c:pt idx="612" formatCode="General">
                  <c:v>0.12022281371736884</c:v>
                </c:pt>
                <c:pt idx="613" formatCode="General">
                  <c:v>0.12050601371736885</c:v>
                </c:pt>
                <c:pt idx="614" formatCode="General">
                  <c:v>0.12079241371736885</c:v>
                </c:pt>
                <c:pt idx="615" formatCode="General">
                  <c:v>0.12105001371736884</c:v>
                </c:pt>
                <c:pt idx="616" formatCode="General">
                  <c:v>0.12133761371736884</c:v>
                </c:pt>
                <c:pt idx="617" formatCode="General">
                  <c:v>0.12160201371736885</c:v>
                </c:pt>
                <c:pt idx="618" formatCode="General">
                  <c:v>0.12185281371736885</c:v>
                </c:pt>
                <c:pt idx="619" formatCode="General">
                  <c:v>0.12214681371736885</c:v>
                </c:pt>
                <c:pt idx="620" formatCode="General">
                  <c:v>0.12236801371736884</c:v>
                </c:pt>
                <c:pt idx="621" formatCode="General">
                  <c:v>0.12263361371736885</c:v>
                </c:pt>
                <c:pt idx="622" formatCode="General">
                  <c:v>0.12290041371736886</c:v>
                </c:pt>
                <c:pt idx="623" formatCode="General">
                  <c:v>0.12317681371736885</c:v>
                </c:pt>
                <c:pt idx="624" formatCode="General">
                  <c:v>0.12345601371736885</c:v>
                </c:pt>
                <c:pt idx="625" formatCode="General">
                  <c:v>0.12372441371736885</c:v>
                </c:pt>
                <c:pt idx="626" formatCode="General">
                  <c:v>0.12398801371736885</c:v>
                </c:pt>
                <c:pt idx="627" formatCode="General">
                  <c:v>0.12424921371736884</c:v>
                </c:pt>
                <c:pt idx="628" formatCode="General">
                  <c:v>0.12454161371736884</c:v>
                </c:pt>
                <c:pt idx="629" formatCode="General">
                  <c:v>0.12480121371736885</c:v>
                </c:pt>
                <c:pt idx="630" formatCode="General">
                  <c:v>0.12506561371736885</c:v>
                </c:pt>
                <c:pt idx="631" formatCode="General">
                  <c:v>0.12532721371736885</c:v>
                </c:pt>
                <c:pt idx="632" formatCode="General">
                  <c:v>0.12559361371736885</c:v>
                </c:pt>
                <c:pt idx="633" formatCode="General">
                  <c:v>0.12590601371736884</c:v>
                </c:pt>
                <c:pt idx="634" formatCode="General">
                  <c:v>0.12618561371736883</c:v>
                </c:pt>
                <c:pt idx="635" formatCode="General">
                  <c:v>0.12643361371736886</c:v>
                </c:pt>
                <c:pt idx="636" formatCode="General">
                  <c:v>0.12668961371736884</c:v>
                </c:pt>
                <c:pt idx="637" formatCode="General">
                  <c:v>0.12694681371736885</c:v>
                </c:pt>
                <c:pt idx="638" formatCode="General">
                  <c:v>0.12723601371736884</c:v>
                </c:pt>
                <c:pt idx="639" formatCode="General">
                  <c:v>0.12746721371736885</c:v>
                </c:pt>
                <c:pt idx="640" formatCode="General">
                  <c:v>0.12775121371736886</c:v>
                </c:pt>
                <c:pt idx="641" formatCode="General">
                  <c:v>0.12799401371736885</c:v>
                </c:pt>
                <c:pt idx="642" formatCode="General">
                  <c:v>0.12827561371736884</c:v>
                </c:pt>
                <c:pt idx="643" formatCode="General">
                  <c:v>0.12854081371736886</c:v>
                </c:pt>
                <c:pt idx="644" formatCode="General">
                  <c:v>0.12883521371736883</c:v>
                </c:pt>
                <c:pt idx="645" formatCode="General">
                  <c:v>0.12908121371736883</c:v>
                </c:pt>
                <c:pt idx="646" formatCode="General">
                  <c:v>0.12936321371736884</c:v>
                </c:pt>
                <c:pt idx="647" formatCode="General">
                  <c:v>0.12964401371736886</c:v>
                </c:pt>
                <c:pt idx="648" formatCode="General">
                  <c:v>0.12990721371736885</c:v>
                </c:pt>
                <c:pt idx="649" formatCode="General">
                  <c:v>0.13016841371736884</c:v>
                </c:pt>
                <c:pt idx="650" formatCode="General">
                  <c:v>0.13043201371736884</c:v>
                </c:pt>
                <c:pt idx="651" formatCode="General">
                  <c:v>0.13071921371736883</c:v>
                </c:pt>
                <c:pt idx="652" formatCode="General">
                  <c:v>0.13098681371736884</c:v>
                </c:pt>
                <c:pt idx="653" formatCode="General">
                  <c:v>0.13126121371736885</c:v>
                </c:pt>
                <c:pt idx="654" formatCode="General">
                  <c:v>0.13152961371736885</c:v>
                </c:pt>
                <c:pt idx="655" formatCode="General">
                  <c:v>0.13179361371736886</c:v>
                </c:pt>
                <c:pt idx="656" formatCode="General">
                  <c:v>0.13208081371736885</c:v>
                </c:pt>
                <c:pt idx="657" formatCode="General">
                  <c:v>0.13234041371736885</c:v>
                </c:pt>
                <c:pt idx="658" formatCode="General">
                  <c:v>0.13262201371736884</c:v>
                </c:pt>
                <c:pt idx="659" formatCode="General">
                  <c:v>0.13290841371736886</c:v>
                </c:pt>
                <c:pt idx="660" formatCode="General">
                  <c:v>0.13316041371736886</c:v>
                </c:pt>
                <c:pt idx="661" formatCode="General">
                  <c:v>0.13343881371736885</c:v>
                </c:pt>
                <c:pt idx="662" formatCode="General">
                  <c:v>0.13367721371736885</c:v>
                </c:pt>
                <c:pt idx="663" formatCode="General">
                  <c:v>0.13397761371736883</c:v>
                </c:pt>
                <c:pt idx="664" formatCode="General">
                  <c:v>0.13429201371736885</c:v>
                </c:pt>
                <c:pt idx="665" formatCode="General">
                  <c:v>0.13456521371736885</c:v>
                </c:pt>
                <c:pt idx="666" formatCode="General">
                  <c:v>0.13483521371736884</c:v>
                </c:pt>
                <c:pt idx="667" formatCode="General">
                  <c:v>0.13510521371736886</c:v>
                </c:pt>
                <c:pt idx="668" formatCode="General">
                  <c:v>0.13540441371736883</c:v>
                </c:pt>
                <c:pt idx="669" formatCode="General">
                  <c:v>0.13567241371736885</c:v>
                </c:pt>
                <c:pt idx="670" formatCode="General">
                  <c:v>0.13593281371736884</c:v>
                </c:pt>
                <c:pt idx="671" formatCode="General">
                  <c:v>0.13620921371736883</c:v>
                </c:pt>
                <c:pt idx="672" formatCode="General">
                  <c:v>0.13650561371736886</c:v>
                </c:pt>
                <c:pt idx="673" formatCode="General">
                  <c:v>0.13681601371736885</c:v>
                </c:pt>
              </c:numCache>
            </c:numRef>
          </c:xVal>
          <c:yVal>
            <c:numRef>
              <c:f>'46NTBX'!$I$22:$I$695</c:f>
              <c:numCache>
                <c:formatCode>0.000</c:formatCode>
                <c:ptCount val="674"/>
                <c:pt idx="0">
                  <c:v>9.9148806474583591</c:v>
                </c:pt>
                <c:pt idx="1">
                  <c:v>9.7195691929640446</c:v>
                </c:pt>
                <c:pt idx="2">
                  <c:v>9.9781355036168868</c:v>
                </c:pt>
                <c:pt idx="3">
                  <c:v>10.142455640813901</c:v>
                </c:pt>
                <c:pt idx="4">
                  <c:v>10.223776043180216</c:v>
                </c:pt>
                <c:pt idx="5">
                  <c:v>10.063832348163116</c:v>
                </c:pt>
                <c:pt idx="6">
                  <c:v>12.264928320347213</c:v>
                </c:pt>
                <c:pt idx="7">
                  <c:v>17.635484430315277</c:v>
                </c:pt>
                <c:pt idx="8">
                  <c:v>23.700368181012994</c:v>
                </c:pt>
                <c:pt idx="9">
                  <c:v>28.817141533408588</c:v>
                </c:pt>
                <c:pt idx="10">
                  <c:v>34.613332089804594</c:v>
                </c:pt>
                <c:pt idx="11">
                  <c:v>40.687223169174928</c:v>
                </c:pt>
                <c:pt idx="12">
                  <c:v>47.629278243770123</c:v>
                </c:pt>
                <c:pt idx="13">
                  <c:v>53.85822768735207</c:v>
                </c:pt>
                <c:pt idx="14">
                  <c:v>60.35419099277135</c:v>
                </c:pt>
                <c:pt idx="15">
                  <c:v>67.316805167839632</c:v>
                </c:pt>
                <c:pt idx="16">
                  <c:v>74.686021354739466</c:v>
                </c:pt>
                <c:pt idx="17">
                  <c:v>81.338213468209176</c:v>
                </c:pt>
                <c:pt idx="18">
                  <c:v>89.318096005794743</c:v>
                </c:pt>
                <c:pt idx="19">
                  <c:v>97.149383064713447</c:v>
                </c:pt>
                <c:pt idx="20">
                  <c:v>105.14402337244059</c:v>
                </c:pt>
                <c:pt idx="21">
                  <c:v>113.94881437207742</c:v>
                </c:pt>
                <c:pt idx="22">
                  <c:v>121.94192801392785</c:v>
                </c:pt>
                <c:pt idx="23">
                  <c:v>130.19101263444068</c:v>
                </c:pt>
                <c:pt idx="24">
                  <c:v>139.57237444684998</c:v>
                </c:pt>
                <c:pt idx="25">
                  <c:v>148.04638783986539</c:v>
                </c:pt>
                <c:pt idx="26">
                  <c:v>156.59826119259321</c:v>
                </c:pt>
                <c:pt idx="27">
                  <c:v>166.15162736044564</c:v>
                </c:pt>
                <c:pt idx="28">
                  <c:v>175.85715122734391</c:v>
                </c:pt>
                <c:pt idx="29">
                  <c:v>185.93925267716503</c:v>
                </c:pt>
                <c:pt idx="30">
                  <c:v>194.58221709387018</c:v>
                </c:pt>
                <c:pt idx="31">
                  <c:v>203.76053234467645</c:v>
                </c:pt>
                <c:pt idx="32">
                  <c:v>213.94797373999089</c:v>
                </c:pt>
                <c:pt idx="33">
                  <c:v>224.66160597414614</c:v>
                </c:pt>
                <c:pt idx="34">
                  <c:v>233.75544571310755</c:v>
                </c:pt>
                <c:pt idx="35">
                  <c:v>244.21208919134926</c:v>
                </c:pt>
                <c:pt idx="36">
                  <c:v>254.24991733074569</c:v>
                </c:pt>
                <c:pt idx="37">
                  <c:v>263.42263480667066</c:v>
                </c:pt>
                <c:pt idx="38">
                  <c:v>273.24164083707132</c:v>
                </c:pt>
                <c:pt idx="39">
                  <c:v>283.4148333508698</c:v>
                </c:pt>
                <c:pt idx="40">
                  <c:v>294.42921876273778</c:v>
                </c:pt>
                <c:pt idx="41">
                  <c:v>304.16476705854473</c:v>
                </c:pt>
                <c:pt idx="42">
                  <c:v>313.99802197046148</c:v>
                </c:pt>
                <c:pt idx="43">
                  <c:v>324.93912742024719</c:v>
                </c:pt>
                <c:pt idx="44">
                  <c:v>335.19730433451599</c:v>
                </c:pt>
                <c:pt idx="45">
                  <c:v>346.00457207577642</c:v>
                </c:pt>
                <c:pt idx="46">
                  <c:v>356.2871756440727</c:v>
                </c:pt>
                <c:pt idx="47">
                  <c:v>366.49955258204011</c:v>
                </c:pt>
                <c:pt idx="48">
                  <c:v>377.97753553180365</c:v>
                </c:pt>
                <c:pt idx="49">
                  <c:v>388.18991246977106</c:v>
                </c:pt>
                <c:pt idx="50">
                  <c:v>398.73662923473893</c:v>
                </c:pt>
                <c:pt idx="51">
                  <c:v>409.15052606843261</c:v>
                </c:pt>
                <c:pt idx="52">
                  <c:v>421.15113763665801</c:v>
                </c:pt>
                <c:pt idx="53">
                  <c:v>430.93961034952446</c:v>
                </c:pt>
                <c:pt idx="54">
                  <c:v>441.71787143912724</c:v>
                </c:pt>
                <c:pt idx="55">
                  <c:v>453.30170322300961</c:v>
                </c:pt>
                <c:pt idx="56">
                  <c:v>463.18584699748351</c:v>
                </c:pt>
                <c:pt idx="57">
                  <c:v>472.79417313689771</c:v>
                </c:pt>
                <c:pt idx="58">
                  <c:v>483.57446978100285</c:v>
                </c:pt>
                <c:pt idx="59">
                  <c:v>493.97360884455492</c:v>
                </c:pt>
                <c:pt idx="60">
                  <c:v>504.28979906213885</c:v>
                </c:pt>
                <c:pt idx="61">
                  <c:v>514.61871149536216</c:v>
                </c:pt>
                <c:pt idx="62">
                  <c:v>525.42750590249932</c:v>
                </c:pt>
                <c:pt idx="63">
                  <c:v>537.92072166027788</c:v>
                </c:pt>
                <c:pt idx="64">
                  <c:v>547.87458317645508</c:v>
                </c:pt>
                <c:pt idx="65">
                  <c:v>557.12108950308789</c:v>
                </c:pt>
                <c:pt idx="66">
                  <c:v>568.38788367323934</c:v>
                </c:pt>
                <c:pt idx="67">
                  <c:v>579.49183348320776</c:v>
                </c:pt>
                <c:pt idx="68">
                  <c:v>589.4507838856407</c:v>
                </c:pt>
                <c:pt idx="69">
                  <c:v>599.63873416958074</c:v>
                </c:pt>
                <c:pt idx="70">
                  <c:v>611.69430570936777</c:v>
                </c:pt>
                <c:pt idx="71">
                  <c:v>621.57692281796494</c:v>
                </c:pt>
                <c:pt idx="72">
                  <c:v>631.93789523459918</c:v>
                </c:pt>
                <c:pt idx="73">
                  <c:v>641.72891239059345</c:v>
                </c:pt>
                <c:pt idx="74">
                  <c:v>651.9982848546249</c:v>
                </c:pt>
                <c:pt idx="75">
                  <c:v>662.78672371673917</c:v>
                </c:pt>
                <c:pt idx="76">
                  <c:v>672.54211866894343</c:v>
                </c:pt>
                <c:pt idx="77">
                  <c:v>683.50866855000766</c:v>
                </c:pt>
                <c:pt idx="78">
                  <c:v>694.20041857326339</c:v>
                </c:pt>
                <c:pt idx="79">
                  <c:v>704.85145750647337</c:v>
                </c:pt>
                <c:pt idx="80">
                  <c:v>715.69078523114479</c:v>
                </c:pt>
                <c:pt idx="81">
                  <c:v>725.03398039663625</c:v>
                </c:pt>
                <c:pt idx="82">
                  <c:v>736.52977444829469</c:v>
                </c:pt>
                <c:pt idx="83">
                  <c:v>745.25212549058904</c:v>
                </c:pt>
                <c:pt idx="84">
                  <c:v>755.51132018210899</c:v>
                </c:pt>
                <c:pt idx="85">
                  <c:v>765.27180402056899</c:v>
                </c:pt>
                <c:pt idx="86">
                  <c:v>776.31977608172474</c:v>
                </c:pt>
                <c:pt idx="87">
                  <c:v>786.7876151097289</c:v>
                </c:pt>
                <c:pt idx="88">
                  <c:v>797.4284762704275</c:v>
                </c:pt>
                <c:pt idx="89">
                  <c:v>806.63427150701466</c:v>
                </c:pt>
                <c:pt idx="90">
                  <c:v>817.18353271511035</c:v>
                </c:pt>
                <c:pt idx="91">
                  <c:v>827.09159425498603</c:v>
                </c:pt>
                <c:pt idx="92">
                  <c:v>836.90805584225882</c:v>
                </c:pt>
                <c:pt idx="93">
                  <c:v>847.94076124464755</c:v>
                </c:pt>
                <c:pt idx="94">
                  <c:v>857.93533385087028</c:v>
                </c:pt>
                <c:pt idx="95">
                  <c:v>867.76197321065456</c:v>
                </c:pt>
                <c:pt idx="96">
                  <c:v>877.82270133820168</c:v>
                </c:pt>
                <c:pt idx="97">
                  <c:v>887.06920766483461</c:v>
                </c:pt>
                <c:pt idx="98">
                  <c:v>897.57775778288453</c:v>
                </c:pt>
                <c:pt idx="99">
                  <c:v>907.49090820901597</c:v>
                </c:pt>
                <c:pt idx="100">
                  <c:v>917.40405863514729</c:v>
                </c:pt>
                <c:pt idx="101">
                  <c:v>928.46729735507017</c:v>
                </c:pt>
                <c:pt idx="102">
                  <c:v>937.06242624097172</c:v>
                </c:pt>
                <c:pt idx="103">
                  <c:v>947.69819851541456</c:v>
                </c:pt>
                <c:pt idx="104">
                  <c:v>956.97014927332577</c:v>
                </c:pt>
                <c:pt idx="105">
                  <c:v>965.46858932036889</c:v>
                </c:pt>
                <c:pt idx="106">
                  <c:v>975.80920619198014</c:v>
                </c:pt>
                <c:pt idx="107">
                  <c:v>987.09126702089873</c:v>
                </c:pt>
                <c:pt idx="108">
                  <c:v>995.35561830017878</c:v>
                </c:pt>
                <c:pt idx="109">
                  <c:v>1003.8337028021987</c:v>
                </c:pt>
                <c:pt idx="110">
                  <c:v>1011.9301208350403</c:v>
                </c:pt>
                <c:pt idx="111">
                  <c:v>1020.0265388678815</c:v>
                </c:pt>
                <c:pt idx="112">
                  <c:v>1027.5631794125943</c:v>
                </c:pt>
                <c:pt idx="113">
                  <c:v>1033.6291318294059</c:v>
                </c:pt>
                <c:pt idx="114">
                  <c:v>1039.2727066869929</c:v>
                </c:pt>
                <c:pt idx="115">
                  <c:v>1044.2191041275473</c:v>
                </c:pt>
                <c:pt idx="116">
                  <c:v>1048.12227988568</c:v>
                </c:pt>
                <c:pt idx="117">
                  <c:v>1051.6539669471458</c:v>
                </c:pt>
                <c:pt idx="118">
                  <c:v>1055.4248316626299</c:v>
                </c:pt>
                <c:pt idx="119">
                  <c:v>1059.0430297904429</c:v>
                </c:pt>
                <c:pt idx="120">
                  <c:v>1061.4500729893957</c:v>
                </c:pt>
                <c:pt idx="121">
                  <c:v>1065.2820043399486</c:v>
                </c:pt>
                <c:pt idx="122">
                  <c:v>1068.4829137947929</c:v>
                </c:pt>
                <c:pt idx="123">
                  <c:v>1071.3581345292716</c:v>
                </c:pt>
                <c:pt idx="124">
                  <c:v>1074.2740663537959</c:v>
                </c:pt>
                <c:pt idx="125">
                  <c:v>1076.3401541736157</c:v>
                </c:pt>
                <c:pt idx="126">
                  <c:v>1079.7751523962229</c:v>
                </c:pt>
                <c:pt idx="127">
                  <c:v>1082.1872844814316</c:v>
                </c:pt>
                <c:pt idx="128">
                  <c:v>1084.4721944102473</c:v>
                </c:pt>
                <c:pt idx="129">
                  <c:v>1086.9759264480585</c:v>
                </c:pt>
                <c:pt idx="130">
                  <c:v>1088.9147921114859</c:v>
                </c:pt>
                <c:pt idx="131">
                  <c:v>1091.1844353815343</c:v>
                </c:pt>
                <c:pt idx="132">
                  <c:v>1092.7619901208056</c:v>
                </c:pt>
                <c:pt idx="133">
                  <c:v>1095.3776776562427</c:v>
                </c:pt>
                <c:pt idx="134">
                  <c:v>1097.4641210210857</c:v>
                </c:pt>
                <c:pt idx="135">
                  <c:v>1099.0874757366585</c:v>
                </c:pt>
                <c:pt idx="136">
                  <c:v>1100.5276305470259</c:v>
                </c:pt>
                <c:pt idx="137">
                  <c:v>1102.6191627981243</c:v>
                </c:pt>
                <c:pt idx="138">
                  <c:v>1103.8761177032857</c:v>
                </c:pt>
                <c:pt idx="139">
                  <c:v>1105.5096501913699</c:v>
                </c:pt>
                <c:pt idx="140">
                  <c:v>1106.7513384377644</c:v>
                </c:pt>
                <c:pt idx="141">
                  <c:v>1108.0846266367614</c:v>
                </c:pt>
                <c:pt idx="142">
                  <c:v>1110.0743811627458</c:v>
                </c:pt>
                <c:pt idx="143">
                  <c:v>1110.4560476319243</c:v>
                </c:pt>
                <c:pt idx="144">
                  <c:v>1112.0285134849398</c:v>
                </c:pt>
                <c:pt idx="145">
                  <c:v>1113.3312683664028</c:v>
                </c:pt>
                <c:pt idx="146">
                  <c:v>1114.2676234374544</c:v>
                </c:pt>
                <c:pt idx="147">
                  <c:v>1115.7942893141687</c:v>
                </c:pt>
                <c:pt idx="148">
                  <c:v>1116.8171554515673</c:v>
                </c:pt>
                <c:pt idx="149">
                  <c:v>1117.3158663046272</c:v>
                </c:pt>
                <c:pt idx="150">
                  <c:v>1118.7153100249486</c:v>
                </c:pt>
                <c:pt idx="151">
                  <c:v>1118.9901098827572</c:v>
                </c:pt>
                <c:pt idx="152">
                  <c:v>1120.68470900591</c:v>
                </c:pt>
                <c:pt idx="153">
                  <c:v>1120.6694423471426</c:v>
                </c:pt>
                <c:pt idx="154">
                  <c:v>1122.0129083186516</c:v>
                </c:pt>
                <c:pt idx="155">
                  <c:v>1122.8322190058213</c:v>
                </c:pt>
                <c:pt idx="156">
                  <c:v>1123.6566185792472</c:v>
                </c:pt>
                <c:pt idx="157">
                  <c:v>1124.4199515176044</c:v>
                </c:pt>
                <c:pt idx="158">
                  <c:v>1125.4071954512128</c:v>
                </c:pt>
                <c:pt idx="159">
                  <c:v>1125.6311064464642</c:v>
                </c:pt>
                <c:pt idx="160">
                  <c:v>1126.4402393611228</c:v>
                </c:pt>
                <c:pt idx="161">
                  <c:v>1127.6361276312157</c:v>
                </c:pt>
                <c:pt idx="162">
                  <c:v>1127.829505308933</c:v>
                </c:pt>
                <c:pt idx="163">
                  <c:v>1128.37910502455</c:v>
                </c:pt>
                <c:pt idx="164">
                  <c:v>1129.5139266595741</c:v>
                </c:pt>
                <c:pt idx="165">
                  <c:v>1130.2060151903513</c:v>
                </c:pt>
                <c:pt idx="166">
                  <c:v>1129.9261264462873</c:v>
                </c:pt>
                <c:pt idx="167">
                  <c:v>1131.4171701192113</c:v>
                </c:pt>
                <c:pt idx="168">
                  <c:v>1131.6359922282072</c:v>
                </c:pt>
                <c:pt idx="169">
                  <c:v>1132.3586140765185</c:v>
                </c:pt>
                <c:pt idx="170">
                  <c:v>1133.0659692660629</c:v>
                </c:pt>
                <c:pt idx="171">
                  <c:v>1133.8649244082098</c:v>
                </c:pt>
                <c:pt idx="172">
                  <c:v>1133.8598355219542</c:v>
                </c:pt>
                <c:pt idx="173">
                  <c:v>1134.8725238868415</c:v>
                </c:pt>
                <c:pt idx="174">
                  <c:v>1134.6282573465669</c:v>
                </c:pt>
                <c:pt idx="175">
                  <c:v>1135.6765679152443</c:v>
                </c:pt>
                <c:pt idx="176">
                  <c:v>1136.5518563512271</c:v>
                </c:pt>
                <c:pt idx="177">
                  <c:v>1137.17778936068</c:v>
                </c:pt>
                <c:pt idx="178">
                  <c:v>1137.0302116592641</c:v>
                </c:pt>
                <c:pt idx="179">
                  <c:v>1138.4347442658413</c:v>
                </c:pt>
                <c:pt idx="180">
                  <c:v>1138.0988777729642</c:v>
                </c:pt>
                <c:pt idx="181">
                  <c:v>1139.7883880098616</c:v>
                </c:pt>
                <c:pt idx="182">
                  <c:v>1139.4881437207744</c:v>
                </c:pt>
                <c:pt idx="183">
                  <c:v>1140.3023655216884</c:v>
                </c:pt>
                <c:pt idx="184">
                  <c:v>1140.4702987681271</c:v>
                </c:pt>
                <c:pt idx="185">
                  <c:v>1141.0911428913244</c:v>
                </c:pt>
                <c:pt idx="186">
                  <c:v>1141.1980095026943</c:v>
                </c:pt>
                <c:pt idx="187">
                  <c:v>1141.7730536495899</c:v>
                </c:pt>
                <c:pt idx="188">
                  <c:v>1142.6890531756185</c:v>
                </c:pt>
                <c:pt idx="189">
                  <c:v>1143.0808974173085</c:v>
                </c:pt>
                <c:pt idx="190">
                  <c:v>1143.5287194078112</c:v>
                </c:pt>
                <c:pt idx="191">
                  <c:v>1143.9154747632456</c:v>
                </c:pt>
                <c:pt idx="192">
                  <c:v>1144.424363388817</c:v>
                </c:pt>
                <c:pt idx="193">
                  <c:v>1144.6737188153472</c:v>
                </c:pt>
                <c:pt idx="194">
                  <c:v>1145.4268739811928</c:v>
                </c:pt>
                <c:pt idx="195">
                  <c:v>1146.3632290522444</c:v>
                </c:pt>
                <c:pt idx="196">
                  <c:v>1146.6990955451215</c:v>
                </c:pt>
                <c:pt idx="197">
                  <c:v>1147.1520064218798</c:v>
                </c:pt>
                <c:pt idx="198">
                  <c:v>1147.238517488227</c:v>
                </c:pt>
                <c:pt idx="199">
                  <c:v>1148.4649390758543</c:v>
                </c:pt>
                <c:pt idx="200">
                  <c:v>1148.149428128</c:v>
                </c:pt>
                <c:pt idx="201">
                  <c:v>1148.6023390047585</c:v>
                </c:pt>
                <c:pt idx="202">
                  <c:v>1149.3605830568599</c:v>
                </c:pt>
                <c:pt idx="203">
                  <c:v>1150.1340937677285</c:v>
                </c:pt>
                <c:pt idx="204">
                  <c:v>1150.1748048577742</c:v>
                </c:pt>
                <c:pt idx="205">
                  <c:v>1150.8160045259942</c:v>
                </c:pt>
                <c:pt idx="206">
                  <c:v>1150.7549378909255</c:v>
                </c:pt>
                <c:pt idx="207">
                  <c:v>1151.1874932226615</c:v>
                </c:pt>
                <c:pt idx="208">
                  <c:v>1152.2358037913386</c:v>
                </c:pt>
                <c:pt idx="209">
                  <c:v>1152.4495370140785</c:v>
                </c:pt>
                <c:pt idx="210">
                  <c:v>1152.53095919417</c:v>
                </c:pt>
                <c:pt idx="211">
                  <c:v>1153.2535810424813</c:v>
                </c:pt>
                <c:pt idx="212">
                  <c:v>1153.9253140282358</c:v>
                </c:pt>
                <c:pt idx="213">
                  <c:v>1154.7446247154057</c:v>
                </c:pt>
                <c:pt idx="214">
                  <c:v>1154.6530247628027</c:v>
                </c:pt>
                <c:pt idx="215">
                  <c:v>1154.3884026775056</c:v>
                </c:pt>
                <c:pt idx="216">
                  <c:v>1155.0346912319812</c:v>
                </c:pt>
                <c:pt idx="217">
                  <c:v>1155.6300909239001</c:v>
                </c:pt>
                <c:pt idx="218">
                  <c:v>1156.5613571086956</c:v>
                </c:pt>
                <c:pt idx="219">
                  <c:v>1157.0142679854544</c:v>
                </c:pt>
                <c:pt idx="220">
                  <c:v>1157.0346235304771</c:v>
                </c:pt>
                <c:pt idx="221">
                  <c:v>1158.0218674640857</c:v>
                </c:pt>
                <c:pt idx="222">
                  <c:v>1158.1236451891998</c:v>
                </c:pt>
                <c:pt idx="223">
                  <c:v>1158.3017562081498</c:v>
                </c:pt>
                <c:pt idx="224">
                  <c:v>1158.8310003787442</c:v>
                </c:pt>
                <c:pt idx="225">
                  <c:v>1158.9633114213927</c:v>
                </c:pt>
                <c:pt idx="226">
                  <c:v>1159.4111334118957</c:v>
                </c:pt>
                <c:pt idx="227">
                  <c:v>1159.8742220611655</c:v>
                </c:pt>
                <c:pt idx="228">
                  <c:v>1159.8080665398413</c:v>
                </c:pt>
                <c:pt idx="229">
                  <c:v>1160.7444216108929</c:v>
                </c:pt>
                <c:pt idx="230">
                  <c:v>1161.1769769426285</c:v>
                </c:pt>
                <c:pt idx="231">
                  <c:v>1161.5382878667842</c:v>
                </c:pt>
                <c:pt idx="232">
                  <c:v>1161.65024336441</c:v>
                </c:pt>
                <c:pt idx="233">
                  <c:v>1162.3423318951873</c:v>
                </c:pt>
                <c:pt idx="234">
                  <c:v>1162.3423318951873</c:v>
                </c:pt>
                <c:pt idx="235">
                  <c:v>1162.8512205207585</c:v>
                </c:pt>
                <c:pt idx="236">
                  <c:v>1163.1667314686129</c:v>
                </c:pt>
                <c:pt idx="237">
                  <c:v>1163.0802204022657</c:v>
                </c:pt>
                <c:pt idx="238">
                  <c:v>1164.2404864685684</c:v>
                </c:pt>
                <c:pt idx="239">
                  <c:v>1164.21504203729</c:v>
                </c:pt>
                <c:pt idx="240">
                  <c:v>1164.5814418477014</c:v>
                </c:pt>
                <c:pt idx="241">
                  <c:v>1165.2938859235014</c:v>
                </c:pt>
                <c:pt idx="242">
                  <c:v>1165.3854858761042</c:v>
                </c:pt>
                <c:pt idx="243">
                  <c:v>1165.2226415159214</c:v>
                </c:pt>
                <c:pt idx="244">
                  <c:v>1165.5279746912643</c:v>
                </c:pt>
                <c:pt idx="245">
                  <c:v>1166.45924087606</c:v>
                </c:pt>
                <c:pt idx="246">
                  <c:v>1166.6729740987998</c:v>
                </c:pt>
                <c:pt idx="247">
                  <c:v>1167.1665960656044</c:v>
                </c:pt>
                <c:pt idx="248">
                  <c:v>1167.1462405205812</c:v>
                </c:pt>
                <c:pt idx="249">
                  <c:v>1167.6754846911756</c:v>
                </c:pt>
                <c:pt idx="250">
                  <c:v>1168.1436622267013</c:v>
                </c:pt>
                <c:pt idx="251">
                  <c:v>1168.0978622503999</c:v>
                </c:pt>
                <c:pt idx="252">
                  <c:v>1168.4795287195786</c:v>
                </c:pt>
                <c:pt idx="253">
                  <c:v>1168.95279514136</c:v>
                </c:pt>
                <c:pt idx="254">
                  <c:v>1168.8764618475243</c:v>
                </c:pt>
                <c:pt idx="255">
                  <c:v>1169.4820393119544</c:v>
                </c:pt>
                <c:pt idx="256">
                  <c:v>1170.016372368804</c:v>
                </c:pt>
                <c:pt idx="257">
                  <c:v>1169.8942390986672</c:v>
                </c:pt>
                <c:pt idx="258">
                  <c:v>1170.0621723451056</c:v>
                </c:pt>
                <c:pt idx="259">
                  <c:v>1170.69828312707</c:v>
                </c:pt>
                <c:pt idx="260">
                  <c:v>1170.535438766887</c:v>
                </c:pt>
                <c:pt idx="261">
                  <c:v>1170.8763941460199</c:v>
                </c:pt>
                <c:pt idx="262">
                  <c:v>1171.4972382692172</c:v>
                </c:pt>
                <c:pt idx="263">
                  <c:v>1171.4056383166142</c:v>
                </c:pt>
                <c:pt idx="264">
                  <c:v>1171.8941713971628</c:v>
                </c:pt>
                <c:pt idx="265">
                  <c:v>1172.260571207574</c:v>
                </c:pt>
                <c:pt idx="266">
                  <c:v>1172.209682345017</c:v>
                </c:pt>
                <c:pt idx="267">
                  <c:v>1172.922126420817</c:v>
                </c:pt>
                <c:pt idx="268">
                  <c:v>1173.0289930321869</c:v>
                </c:pt>
                <c:pt idx="269">
                  <c:v>1173.6091260653386</c:v>
                </c:pt>
                <c:pt idx="270">
                  <c:v>1173.6803704729186</c:v>
                </c:pt>
                <c:pt idx="271">
                  <c:v>1174.0518591695857</c:v>
                </c:pt>
                <c:pt idx="272">
                  <c:v>1174.0467702833298</c:v>
                </c:pt>
                <c:pt idx="273">
                  <c:v>1174.4589700700428</c:v>
                </c:pt>
                <c:pt idx="274">
                  <c:v>1174.7643032453857</c:v>
                </c:pt>
                <c:pt idx="275">
                  <c:v>1175.2477474396785</c:v>
                </c:pt>
                <c:pt idx="276">
                  <c:v>1174.9118809468014</c:v>
                </c:pt>
                <c:pt idx="277">
                  <c:v>1175.5937917050669</c:v>
                </c:pt>
                <c:pt idx="278">
                  <c:v>1175.7261027477157</c:v>
                </c:pt>
                <c:pt idx="279">
                  <c:v>1175.8380582453412</c:v>
                </c:pt>
                <c:pt idx="280">
                  <c:v>1176.2044580557529</c:v>
                </c:pt>
                <c:pt idx="281">
                  <c:v>1176.377480188447</c:v>
                </c:pt>
                <c:pt idx="282">
                  <c:v>1176.2044580557529</c:v>
                </c:pt>
                <c:pt idx="283">
                  <c:v>1176.3011468946115</c:v>
                </c:pt>
                <c:pt idx="284">
                  <c:v>1176.7082577950687</c:v>
                </c:pt>
                <c:pt idx="285">
                  <c:v>1177.1764353305941</c:v>
                </c:pt>
                <c:pt idx="286">
                  <c:v>1177.4715907334257</c:v>
                </c:pt>
                <c:pt idx="287">
                  <c:v>1178.265456989317</c:v>
                </c:pt>
                <c:pt idx="288">
                  <c:v>1177.8634349751158</c:v>
                </c:pt>
                <c:pt idx="289">
                  <c:v>1178.2349236717828</c:v>
                </c:pt>
                <c:pt idx="290">
                  <c:v>1178.2298347855271</c:v>
                </c:pt>
                <c:pt idx="291">
                  <c:v>1178.0211904490429</c:v>
                </c:pt>
                <c:pt idx="292">
                  <c:v>1178.8048789324228</c:v>
                </c:pt>
                <c:pt idx="293">
                  <c:v>1178.9117455437927</c:v>
                </c:pt>
                <c:pt idx="294">
                  <c:v>1179.2985008992271</c:v>
                </c:pt>
                <c:pt idx="295">
                  <c:v>1179.4155452831087</c:v>
                </c:pt>
                <c:pt idx="296">
                  <c:v>1179.8226561835656</c:v>
                </c:pt>
                <c:pt idx="297">
                  <c:v>1179.35447864804</c:v>
                </c:pt>
                <c:pt idx="298">
                  <c:v>1180.0313005200499</c:v>
                </c:pt>
                <c:pt idx="299">
                  <c:v>1179.8328339560771</c:v>
                </c:pt>
                <c:pt idx="300">
                  <c:v>1179.4867896906885</c:v>
                </c:pt>
                <c:pt idx="301">
                  <c:v>1180.2348559702784</c:v>
                </c:pt>
                <c:pt idx="302">
                  <c:v>1180.7946334584069</c:v>
                </c:pt>
                <c:pt idx="303">
                  <c:v>1180.5198336005985</c:v>
                </c:pt>
                <c:pt idx="304">
                  <c:v>1180.3977003304612</c:v>
                </c:pt>
                <c:pt idx="305">
                  <c:v>1180.7233890508271</c:v>
                </c:pt>
                <c:pt idx="306">
                  <c:v>1181.2475443351655</c:v>
                </c:pt>
                <c:pt idx="307">
                  <c:v>1181.120322178773</c:v>
                </c:pt>
                <c:pt idx="308">
                  <c:v>1181.0846999749826</c:v>
                </c:pt>
                <c:pt idx="309">
                  <c:v>1181.3645887190471</c:v>
                </c:pt>
                <c:pt idx="310">
                  <c:v>1181.0541666574484</c:v>
                </c:pt>
                <c:pt idx="311">
                  <c:v>1181.8887440033857</c:v>
                </c:pt>
                <c:pt idx="312">
                  <c:v>1181.9040106621528</c:v>
                </c:pt>
                <c:pt idx="313">
                  <c:v>1182.0617661360798</c:v>
                </c:pt>
                <c:pt idx="314">
                  <c:v>1182.4637881502813</c:v>
                </c:pt>
                <c:pt idx="315">
                  <c:v>1182.4383437190029</c:v>
                </c:pt>
                <c:pt idx="316">
                  <c:v>1182.6876991455329</c:v>
                </c:pt>
                <c:pt idx="317">
                  <c:v>1182.3874548564456</c:v>
                </c:pt>
                <c:pt idx="318">
                  <c:v>1182.8607212782269</c:v>
                </c:pt>
                <c:pt idx="319">
                  <c:v>1182.7589435531127</c:v>
                </c:pt>
                <c:pt idx="320">
                  <c:v>1182.4332548327473</c:v>
                </c:pt>
                <c:pt idx="321">
                  <c:v>1182.8607212782269</c:v>
                </c:pt>
                <c:pt idx="322">
                  <c:v>1182.682610259277</c:v>
                </c:pt>
                <c:pt idx="323">
                  <c:v>1183.6189653303286</c:v>
                </c:pt>
                <c:pt idx="324">
                  <c:v>1183.1558766810583</c:v>
                </c:pt>
                <c:pt idx="325">
                  <c:v>1183.0897211597342</c:v>
                </c:pt>
                <c:pt idx="326">
                  <c:v>1183.3390765862641</c:v>
                </c:pt>
                <c:pt idx="327">
                  <c:v>1183.2322099748942</c:v>
                </c:pt>
                <c:pt idx="328">
                  <c:v>1183.2067655436158</c:v>
                </c:pt>
                <c:pt idx="329">
                  <c:v>1183.2474766336613</c:v>
                </c:pt>
                <c:pt idx="330">
                  <c:v>1183.8276096668128</c:v>
                </c:pt>
                <c:pt idx="331">
                  <c:v>1184.1329428421557</c:v>
                </c:pt>
                <c:pt idx="332">
                  <c:v>1183.786898576767</c:v>
                </c:pt>
                <c:pt idx="333">
                  <c:v>1184.6672758990055</c:v>
                </c:pt>
                <c:pt idx="334">
                  <c:v>1184.1787428184571</c:v>
                </c:pt>
                <c:pt idx="335">
                  <c:v>1183.7970763492783</c:v>
                </c:pt>
                <c:pt idx="336">
                  <c:v>1184.30596497485</c:v>
                </c:pt>
                <c:pt idx="337">
                  <c:v>1183.3797876763099</c:v>
                </c:pt>
                <c:pt idx="338">
                  <c:v>1184.0769650933428</c:v>
                </c:pt>
                <c:pt idx="339">
                  <c:v>1184.2398094535258</c:v>
                </c:pt>
                <c:pt idx="340">
                  <c:v>1184.5807648326584</c:v>
                </c:pt>
                <c:pt idx="341">
                  <c:v>1184.55532040138</c:v>
                </c:pt>
                <c:pt idx="342">
                  <c:v>1184.8911868942569</c:v>
                </c:pt>
                <c:pt idx="343">
                  <c:v>1184.6367425814715</c:v>
                </c:pt>
                <c:pt idx="344">
                  <c:v>1184.1940094772242</c:v>
                </c:pt>
                <c:pt idx="345">
                  <c:v>1184.5705870601469</c:v>
                </c:pt>
                <c:pt idx="346">
                  <c:v>1184.8962757805127</c:v>
                </c:pt>
                <c:pt idx="347">
                  <c:v>1184.55532040138</c:v>
                </c:pt>
                <c:pt idx="348">
                  <c:v>1184.5909426051699</c:v>
                </c:pt>
                <c:pt idx="349">
                  <c:v>1184.8504758042113</c:v>
                </c:pt>
                <c:pt idx="350">
                  <c:v>1184.6570981264942</c:v>
                </c:pt>
                <c:pt idx="351">
                  <c:v>1185.1456312070429</c:v>
                </c:pt>
                <c:pt idx="352">
                  <c:v>1184.9878757331155</c:v>
                </c:pt>
                <c:pt idx="353">
                  <c:v>1184.6469203539828</c:v>
                </c:pt>
                <c:pt idx="354">
                  <c:v>1184.9573424155813</c:v>
                </c:pt>
                <c:pt idx="355">
                  <c:v>1184.6316536952156</c:v>
                </c:pt>
                <c:pt idx="356">
                  <c:v>1184.9573424155813</c:v>
                </c:pt>
                <c:pt idx="357">
                  <c:v>1184.7028981027956</c:v>
                </c:pt>
                <c:pt idx="358">
                  <c:v>1184.4026538137084</c:v>
                </c:pt>
                <c:pt idx="359">
                  <c:v>1184.7537869653527</c:v>
                </c:pt>
                <c:pt idx="360">
                  <c:v>1185.2372311596457</c:v>
                </c:pt>
                <c:pt idx="361">
                  <c:v>1185.0031423918829</c:v>
                </c:pt>
                <c:pt idx="362">
                  <c:v>1185.2117867283669</c:v>
                </c:pt>
                <c:pt idx="363">
                  <c:v>1185.2219645008786</c:v>
                </c:pt>
                <c:pt idx="364">
                  <c:v>1184.6112981501929</c:v>
                </c:pt>
                <c:pt idx="365">
                  <c:v>1184.8199424866771</c:v>
                </c:pt>
                <c:pt idx="366">
                  <c:v>1184.8860980080012</c:v>
                </c:pt>
                <c:pt idx="367">
                  <c:v>1184.4637204487769</c:v>
                </c:pt>
                <c:pt idx="368">
                  <c:v>1185.5272976762212</c:v>
                </c:pt>
                <c:pt idx="369">
                  <c:v>1185.1303645482756</c:v>
                </c:pt>
                <c:pt idx="370">
                  <c:v>1184.8606535767226</c:v>
                </c:pt>
                <c:pt idx="371">
                  <c:v>1184.3924760411971</c:v>
                </c:pt>
                <c:pt idx="372">
                  <c:v>1184.748698079097</c:v>
                </c:pt>
                <c:pt idx="373">
                  <c:v>1184.3466760648957</c:v>
                </c:pt>
                <c:pt idx="374">
                  <c:v>1184.7130758753071</c:v>
                </c:pt>
                <c:pt idx="375">
                  <c:v>1184.7028981027956</c:v>
                </c:pt>
                <c:pt idx="376">
                  <c:v>1185.0336757094171</c:v>
                </c:pt>
                <c:pt idx="377">
                  <c:v>1184.2448983397815</c:v>
                </c:pt>
                <c:pt idx="378">
                  <c:v>1184.7944980553984</c:v>
                </c:pt>
                <c:pt idx="379">
                  <c:v>1184.1736539322012</c:v>
                </c:pt>
                <c:pt idx="380">
                  <c:v>1183.9497429369499</c:v>
                </c:pt>
                <c:pt idx="381">
                  <c:v>1184.1583872734341</c:v>
                </c:pt>
                <c:pt idx="382">
                  <c:v>1184.1889205909683</c:v>
                </c:pt>
                <c:pt idx="383">
                  <c:v>1184.4230093587314</c:v>
                </c:pt>
                <c:pt idx="384">
                  <c:v>1184.0260762307857</c:v>
                </c:pt>
                <c:pt idx="385">
                  <c:v>1184.2805205435711</c:v>
                </c:pt>
                <c:pt idx="386">
                  <c:v>1183.7309208279542</c:v>
                </c:pt>
                <c:pt idx="387">
                  <c:v>1183.4968320601913</c:v>
                </c:pt>
                <c:pt idx="388">
                  <c:v>1183.9751873682283</c:v>
                </c:pt>
                <c:pt idx="389">
                  <c:v>1183.5324542639814</c:v>
                </c:pt>
                <c:pt idx="390">
                  <c:v>1183.3492543587756</c:v>
                </c:pt>
                <c:pt idx="391">
                  <c:v>1184.0718762070871</c:v>
                </c:pt>
                <c:pt idx="392">
                  <c:v>1183.5375431502371</c:v>
                </c:pt>
                <c:pt idx="393">
                  <c:v>1183.0337434109213</c:v>
                </c:pt>
                <c:pt idx="394">
                  <c:v>1182.8708990507384</c:v>
                </c:pt>
                <c:pt idx="395">
                  <c:v>1182.9472323445741</c:v>
                </c:pt>
                <c:pt idx="396">
                  <c:v>1182.8200101881814</c:v>
                </c:pt>
                <c:pt idx="397">
                  <c:v>1182.5604769891397</c:v>
                </c:pt>
                <c:pt idx="398">
                  <c:v>1182.8810768232497</c:v>
                </c:pt>
                <c:pt idx="399">
                  <c:v>1182.52485478535</c:v>
                </c:pt>
                <c:pt idx="400">
                  <c:v>1182.6978769180441</c:v>
                </c:pt>
                <c:pt idx="401">
                  <c:v>1182.3162104488656</c:v>
                </c:pt>
                <c:pt idx="402">
                  <c:v>1182.2653215863083</c:v>
                </c:pt>
                <c:pt idx="403">
                  <c:v>1181.66992189439</c:v>
                </c:pt>
                <c:pt idx="404">
                  <c:v>1181.9548995247098</c:v>
                </c:pt>
                <c:pt idx="405">
                  <c:v>1181.66992189439</c:v>
                </c:pt>
                <c:pt idx="406">
                  <c:v>1181.3798553778142</c:v>
                </c:pt>
                <c:pt idx="407">
                  <c:v>1181.008366681147</c:v>
                </c:pt>
                <c:pt idx="408">
                  <c:v>1181.328966515257</c:v>
                </c:pt>
                <c:pt idx="409">
                  <c:v>1180.3773447854385</c:v>
                </c:pt>
                <c:pt idx="410">
                  <c:v>1180.9931000223798</c:v>
                </c:pt>
                <c:pt idx="411">
                  <c:v>1180.7386557095942</c:v>
                </c:pt>
                <c:pt idx="412">
                  <c:v>1180.3264559228812</c:v>
                </c:pt>
                <c:pt idx="413">
                  <c:v>1179.81756729731</c:v>
                </c:pt>
                <c:pt idx="414">
                  <c:v>1179.6292785058486</c:v>
                </c:pt>
                <c:pt idx="415">
                  <c:v>1179.7157895721957</c:v>
                </c:pt>
                <c:pt idx="416">
                  <c:v>1179.3035897854827</c:v>
                </c:pt>
                <c:pt idx="417">
                  <c:v>1178.7590789561211</c:v>
                </c:pt>
                <c:pt idx="418">
                  <c:v>1179.1305676527886</c:v>
                </c:pt>
                <c:pt idx="419">
                  <c:v>1178.6471234584956</c:v>
                </c:pt>
                <c:pt idx="420">
                  <c:v>1178.6776567760298</c:v>
                </c:pt>
                <c:pt idx="421">
                  <c:v>1178.0364571078098</c:v>
                </c:pt>
                <c:pt idx="422">
                  <c:v>1177.3952574395901</c:v>
                </c:pt>
                <c:pt idx="423">
                  <c:v>1177.3545463495441</c:v>
                </c:pt>
                <c:pt idx="424">
                  <c:v>1177.6039017760743</c:v>
                </c:pt>
                <c:pt idx="425">
                  <c:v>1176.4894356860727</c:v>
                </c:pt>
                <c:pt idx="426">
                  <c:v>1176.128124761917</c:v>
                </c:pt>
                <c:pt idx="427">
                  <c:v>1175.6803027714143</c:v>
                </c:pt>
                <c:pt idx="428">
                  <c:v>1175.3851473685829</c:v>
                </c:pt>
                <c:pt idx="429">
                  <c:v>1175.3902362548386</c:v>
                </c:pt>
                <c:pt idx="430">
                  <c:v>1174.6116366577144</c:v>
                </c:pt>
                <c:pt idx="431">
                  <c:v>1174.7032366103172</c:v>
                </c:pt>
                <c:pt idx="432" formatCode="General">
                  <c:v>1173.7312593354754</c:v>
                </c:pt>
                <c:pt idx="433" formatCode="General">
                  <c:v>1173.5175261127356</c:v>
                </c:pt>
                <c:pt idx="434" formatCode="General">
                  <c:v>1173.0442596909543</c:v>
                </c:pt>
                <c:pt idx="435" formatCode="General">
                  <c:v>1171.9297936009527</c:v>
                </c:pt>
                <c:pt idx="436" formatCode="General">
                  <c:v>1172.1486157099484</c:v>
                </c:pt>
                <c:pt idx="437" formatCode="General">
                  <c:v>1172.1180823924142</c:v>
                </c:pt>
                <c:pt idx="438" formatCode="General">
                  <c:v>1171.069771823737</c:v>
                </c:pt>
                <c:pt idx="439" formatCode="General">
                  <c:v>1170.8509497147413</c:v>
                </c:pt>
                <c:pt idx="440" formatCode="General">
                  <c:v>1169.9553057337357</c:v>
                </c:pt>
                <c:pt idx="441" formatCode="General">
                  <c:v>1169.5787281508128</c:v>
                </c:pt>
                <c:pt idx="442" formatCode="General">
                  <c:v>1169.2479505441913</c:v>
                </c:pt>
                <c:pt idx="443" formatCode="General">
                  <c:v>1168.3523065631857</c:v>
                </c:pt>
                <c:pt idx="444" formatCode="General">
                  <c:v>1168.1589288854686</c:v>
                </c:pt>
                <c:pt idx="445" formatCode="General">
                  <c:v>1167.2683737907184</c:v>
                </c:pt>
                <c:pt idx="446" formatCode="General">
                  <c:v>1166.53048528364</c:v>
                </c:pt>
                <c:pt idx="447" formatCode="General">
                  <c:v>1165.7162634827255</c:v>
                </c:pt>
                <c:pt idx="448" formatCode="General">
                  <c:v>1165.207374857154</c:v>
                </c:pt>
                <c:pt idx="449" formatCode="General">
                  <c:v>1164.8307972742314</c:v>
                </c:pt>
                <c:pt idx="450" formatCode="General">
                  <c:v>1164.2761086723585</c:v>
                </c:pt>
                <c:pt idx="451" formatCode="General">
                  <c:v>1164.0878198808971</c:v>
                </c:pt>
                <c:pt idx="452" formatCode="General">
                  <c:v>1163.57384236907</c:v>
                </c:pt>
                <c:pt idx="453" formatCode="General">
                  <c:v>1162.6578428430414</c:v>
                </c:pt>
                <c:pt idx="454" formatCode="General">
                  <c:v>1161.50775454925</c:v>
                </c:pt>
                <c:pt idx="455" formatCode="General">
                  <c:v>1160.6019327957326</c:v>
                </c:pt>
                <c:pt idx="456" formatCode="General">
                  <c:v>1160.4950661843627</c:v>
                </c:pt>
                <c:pt idx="457" formatCode="General">
                  <c:v>1159.33480011806</c:v>
                </c:pt>
                <c:pt idx="458" formatCode="General">
                  <c:v>1158.9175114450913</c:v>
                </c:pt>
                <c:pt idx="459" formatCode="General">
                  <c:v>1158.76484485742</c:v>
                </c:pt>
                <c:pt idx="460" formatCode="General">
                  <c:v>1157.8692008764142</c:v>
                </c:pt>
                <c:pt idx="461" formatCode="General">
                  <c:v>1156.5969793124857</c:v>
                </c:pt>
                <c:pt idx="462" formatCode="General">
                  <c:v>1156.2865572508872</c:v>
                </c:pt>
                <c:pt idx="463" formatCode="General">
                  <c:v>1155.3909132698814</c:v>
                </c:pt>
                <c:pt idx="464" formatCode="General">
                  <c:v>1154.4342026538072</c:v>
                </c:pt>
                <c:pt idx="465" formatCode="General">
                  <c:v>1154.38331379125</c:v>
                </c:pt>
                <c:pt idx="466" formatCode="General">
                  <c:v>1153.6098030803814</c:v>
                </c:pt>
                <c:pt idx="467" formatCode="General">
                  <c:v>1152.0068039098312</c:v>
                </c:pt>
                <c:pt idx="468" formatCode="General">
                  <c:v>1150.6124490757657</c:v>
                </c:pt>
                <c:pt idx="469" formatCode="General">
                  <c:v>1150.8109156397386</c:v>
                </c:pt>
                <c:pt idx="470" formatCode="General">
                  <c:v>1149.9559827487785</c:v>
                </c:pt>
                <c:pt idx="471" formatCode="General">
                  <c:v>1149.2231831279557</c:v>
                </c:pt>
                <c:pt idx="472" formatCode="General">
                  <c:v>1148.1545170142556</c:v>
                </c:pt>
                <c:pt idx="473" formatCode="General">
                  <c:v>1147.5387617773142</c:v>
                </c:pt>
                <c:pt idx="474" formatCode="General">
                  <c:v>1146.8772065640712</c:v>
                </c:pt>
                <c:pt idx="475" formatCode="General">
                  <c:v>1145.457407298727</c:v>
                </c:pt>
                <c:pt idx="476" formatCode="General">
                  <c:v>1144.7602298816942</c:v>
                </c:pt>
                <c:pt idx="477" formatCode="General">
                  <c:v>1143.8849414457115</c:v>
                </c:pt>
                <c:pt idx="478" formatCode="General">
                  <c:v>1144.0070747158486</c:v>
                </c:pt>
                <c:pt idx="479" formatCode="General">
                  <c:v>1142.9078752846142</c:v>
                </c:pt>
                <c:pt idx="480" formatCode="General">
                  <c:v>1142.0885645974442</c:v>
                </c:pt>
                <c:pt idx="481" formatCode="General">
                  <c:v>1140.9028540998629</c:v>
                </c:pt>
                <c:pt idx="482" formatCode="General">
                  <c:v>1139.3914548819157</c:v>
                </c:pt>
                <c:pt idx="483" formatCode="General">
                  <c:v>1139.4423437444727</c:v>
                </c:pt>
                <c:pt idx="484" formatCode="General">
                  <c:v>1138.0378111378957</c:v>
                </c:pt>
                <c:pt idx="485" formatCode="General">
                  <c:v>1137.3253670620957</c:v>
                </c:pt>
                <c:pt idx="486" formatCode="General">
                  <c:v>1137.0811005218216</c:v>
                </c:pt>
                <c:pt idx="487" formatCode="General">
                  <c:v>1135.1320570858829</c:v>
                </c:pt>
                <c:pt idx="488" formatCode="General">
                  <c:v>1134.7605683892157</c:v>
                </c:pt>
                <c:pt idx="489" formatCode="General">
                  <c:v>1133.630835640447</c:v>
                </c:pt>
                <c:pt idx="490" formatCode="General">
                  <c:v>1133.2339025125013</c:v>
                </c:pt>
                <c:pt idx="491" formatCode="General">
                  <c:v>1131.2187035552383</c:v>
                </c:pt>
                <c:pt idx="492" formatCode="General">
                  <c:v>1131.2085257827271</c:v>
                </c:pt>
                <c:pt idx="493" formatCode="General">
                  <c:v>1130.5317039107169</c:v>
                </c:pt>
                <c:pt idx="494" formatCode="General">
                  <c:v>1130.0279041714014</c:v>
                </c:pt>
                <c:pt idx="495" formatCode="General">
                  <c:v>1129.0050380340028</c:v>
                </c:pt>
                <c:pt idx="496" formatCode="General">
                  <c:v>1127.7328164700741</c:v>
                </c:pt>
                <c:pt idx="497" formatCode="General">
                  <c:v>1127.1119723468771</c:v>
                </c:pt>
                <c:pt idx="498" formatCode="General">
                  <c:v>1125.7685063753684</c:v>
                </c:pt>
                <c:pt idx="499" formatCode="General">
                  <c:v>1124.9695512332214</c:v>
                </c:pt>
                <c:pt idx="500" formatCode="General">
                  <c:v>1124.1909516360972</c:v>
                </c:pt>
                <c:pt idx="501" formatCode="General">
                  <c:v>1123.6006408304343</c:v>
                </c:pt>
                <c:pt idx="502" formatCode="General">
                  <c:v>1121.5294641243586</c:v>
                </c:pt>
                <c:pt idx="503" formatCode="General">
                  <c:v>1121.39715308171</c:v>
                </c:pt>
                <c:pt idx="504" formatCode="General">
                  <c:v>1120.343753626777</c:v>
                </c:pt>
                <c:pt idx="505" formatCode="General">
                  <c:v>1120.0180649064114</c:v>
                </c:pt>
                <c:pt idx="506" formatCode="General">
                  <c:v>1118.6237100723458</c:v>
                </c:pt>
                <c:pt idx="507" formatCode="General">
                  <c:v>1118.0232214941714</c:v>
                </c:pt>
                <c:pt idx="508" formatCode="General">
                  <c:v>1116.8833109728914</c:v>
                </c:pt>
                <c:pt idx="509" formatCode="General">
                  <c:v>1115.3362895511543</c:v>
                </c:pt>
                <c:pt idx="510" formatCode="General">
                  <c:v>1115.0564008070899</c:v>
                </c:pt>
                <c:pt idx="511" formatCode="General">
                  <c:v>1113.9164902858099</c:v>
                </c:pt>
                <c:pt idx="512" formatCode="General">
                  <c:v>1113.2956461626129</c:v>
                </c:pt>
                <c:pt idx="513" formatCode="General">
                  <c:v>1112.1201134375428</c:v>
                </c:pt>
                <c:pt idx="514" formatCode="General">
                  <c:v>1110.8835140774042</c:v>
                </c:pt>
                <c:pt idx="515" formatCode="General">
                  <c:v>1110.160892229093</c:v>
                </c:pt>
                <c:pt idx="516" formatCode="General">
                  <c:v>1109.7741368736586</c:v>
                </c:pt>
                <c:pt idx="517" formatCode="General">
                  <c:v>1108.5935152623329</c:v>
                </c:pt>
                <c:pt idx="518" formatCode="General">
                  <c:v>1107.2296937458013</c:v>
                </c:pt>
                <c:pt idx="519" formatCode="General">
                  <c:v>1105.8556944567586</c:v>
                </c:pt>
                <c:pt idx="520" formatCode="General">
                  <c:v>1105.2246725610498</c:v>
                </c:pt>
                <c:pt idx="521" formatCode="General">
                  <c:v>1103.9422732246101</c:v>
                </c:pt>
                <c:pt idx="522" formatCode="General">
                  <c:v>1102.8328960208642</c:v>
                </c:pt>
                <c:pt idx="523" formatCode="General">
                  <c:v>1101.7947632246985</c:v>
                </c:pt>
                <c:pt idx="524" formatCode="General">
                  <c:v>1101.2858745991271</c:v>
                </c:pt>
                <c:pt idx="525" formatCode="General">
                  <c:v>1100.542897205793</c:v>
                </c:pt>
                <c:pt idx="526" formatCode="General">
                  <c:v>1098.9653424665214</c:v>
                </c:pt>
                <c:pt idx="527" formatCode="General">
                  <c:v>1099.0518535328688</c:v>
                </c:pt>
                <c:pt idx="528" formatCode="General">
                  <c:v>1097.5353654286657</c:v>
                </c:pt>
                <c:pt idx="529" formatCode="General">
                  <c:v>1096.2529660922257</c:v>
                </c:pt>
                <c:pt idx="530" formatCode="General">
                  <c:v>1095.8102329879787</c:v>
                </c:pt>
                <c:pt idx="531" formatCode="General">
                  <c:v>1094.11054497857</c:v>
                </c:pt>
                <c:pt idx="532" formatCode="General">
                  <c:v>1093.3879231302587</c:v>
                </c:pt>
                <c:pt idx="533" formatCode="General">
                  <c:v>1092.5533457843214</c:v>
                </c:pt>
                <c:pt idx="534" formatCode="General">
                  <c:v>1091.5406574194342</c:v>
                </c:pt>
                <c:pt idx="535" formatCode="General">
                  <c:v>1089.6068806422629</c:v>
                </c:pt>
                <c:pt idx="536" formatCode="General">
                  <c:v>1089.1132586754588</c:v>
                </c:pt>
                <c:pt idx="537" formatCode="General">
                  <c:v>1088.6450811399329</c:v>
                </c:pt>
                <c:pt idx="538" formatCode="General">
                  <c:v>1086.9504820167799</c:v>
                </c:pt>
                <c:pt idx="539" formatCode="General">
                  <c:v>1086.4212378461857</c:v>
                </c:pt>
                <c:pt idx="540" formatCode="General">
                  <c:v>1085.1642829410243</c:v>
                </c:pt>
                <c:pt idx="541" formatCode="General">
                  <c:v>1084.1261501448585</c:v>
                </c:pt>
                <c:pt idx="542" formatCode="General">
                  <c:v>1083.3068394576887</c:v>
                </c:pt>
                <c:pt idx="543" formatCode="General">
                  <c:v>1082.53332874682</c:v>
                </c:pt>
                <c:pt idx="544" formatCode="General">
                  <c:v>1080.5690186521142</c:v>
                </c:pt>
                <c:pt idx="545" formatCode="General">
                  <c:v>1080.0804855715658</c:v>
                </c:pt>
                <c:pt idx="546" formatCode="General">
                  <c:v>1079.0016416853543</c:v>
                </c:pt>
                <c:pt idx="547" formatCode="General">
                  <c:v>1078.1823309981844</c:v>
                </c:pt>
                <c:pt idx="548" formatCode="General">
                  <c:v>1077.0576871356714</c:v>
                </c:pt>
                <c:pt idx="549" formatCode="General">
                  <c:v>1076.1060654058529</c:v>
                </c:pt>
                <c:pt idx="550" formatCode="General">
                  <c:v>1075.2969324911942</c:v>
                </c:pt>
                <c:pt idx="551" formatCode="General">
                  <c:v>1073.6226889130644</c:v>
                </c:pt>
                <c:pt idx="552" formatCode="General">
                  <c:v>1072.9509559273101</c:v>
                </c:pt>
                <c:pt idx="553" formatCode="General">
                  <c:v>1071.9230009036557</c:v>
                </c:pt>
                <c:pt idx="554" formatCode="General">
                  <c:v>1071.0171791501384</c:v>
                </c:pt>
                <c:pt idx="555" formatCode="General">
                  <c:v>1069.5922909985386</c:v>
                </c:pt>
                <c:pt idx="556" formatCode="General">
                  <c:v>1068.1419584156602</c:v>
                </c:pt>
                <c:pt idx="557" formatCode="General">
                  <c:v>1067.5262031787186</c:v>
                </c:pt>
                <c:pt idx="558" formatCode="General">
                  <c:v>1066.1725594346985</c:v>
                </c:pt>
                <c:pt idx="559" formatCode="General">
                  <c:v>1065.6127819465701</c:v>
                </c:pt>
                <c:pt idx="560" formatCode="General">
                  <c:v>1064.2133382262487</c:v>
                </c:pt>
                <c:pt idx="561" formatCode="General">
                  <c:v>1063.0479832736901</c:v>
                </c:pt>
                <c:pt idx="562" formatCode="General">
                  <c:v>1062.391516946703</c:v>
                </c:pt>
                <c:pt idx="563" formatCode="General">
                  <c:v>1060.9259177050571</c:v>
                </c:pt>
                <c:pt idx="564" formatCode="General">
                  <c:v>1060.4373846245087</c:v>
                </c:pt>
                <c:pt idx="565" formatCode="General">
                  <c:v>1058.3967412359673</c:v>
                </c:pt>
                <c:pt idx="566" formatCode="General">
                  <c:v>1057.4909194824502</c:v>
                </c:pt>
                <c:pt idx="567" formatCode="General">
                  <c:v>1056.6817865677915</c:v>
                </c:pt>
                <c:pt idx="568" formatCode="General">
                  <c:v>1055.4757205251872</c:v>
                </c:pt>
                <c:pt idx="569" formatCode="General">
                  <c:v>1054.727654245597</c:v>
                </c:pt>
                <c:pt idx="570" formatCode="General">
                  <c:v>1053.1602772788372</c:v>
                </c:pt>
                <c:pt idx="571" formatCode="General">
                  <c:v>1052.1781222314844</c:v>
                </c:pt>
                <c:pt idx="572" formatCode="General">
                  <c:v>1050.9618784163688</c:v>
                </c:pt>
                <c:pt idx="573" formatCode="General">
                  <c:v>1049.9237456202027</c:v>
                </c:pt>
                <c:pt idx="574" formatCode="General">
                  <c:v>1049.8117901225771</c:v>
                </c:pt>
                <c:pt idx="575" formatCode="General">
                  <c:v>1047.7813245065472</c:v>
                </c:pt>
                <c:pt idx="576" formatCode="General">
                  <c:v>1046.3717030137145</c:v>
                </c:pt>
                <c:pt idx="577" formatCode="General">
                  <c:v>1045.2470591512015</c:v>
                </c:pt>
                <c:pt idx="578" formatCode="General">
                  <c:v>1044.02572644983</c:v>
                </c:pt>
                <c:pt idx="579" formatCode="General">
                  <c:v>1042.4583494830702</c:v>
                </c:pt>
                <c:pt idx="580" formatCode="General">
                  <c:v>1041.7408165210145</c:v>
                </c:pt>
                <c:pt idx="581" formatCode="General">
                  <c:v>1040.8146392224744</c:v>
                </c:pt>
                <c:pt idx="582" formatCode="General">
                  <c:v>1039.9037285827014</c:v>
                </c:pt>
                <c:pt idx="583" formatCode="General">
                  <c:v>1038.57552926996</c:v>
                </c:pt>
                <c:pt idx="584" formatCode="General">
                  <c:v>1037.5170409287714</c:v>
                </c:pt>
                <c:pt idx="585" formatCode="General">
                  <c:v>1036.6264858340217</c:v>
                </c:pt>
                <c:pt idx="586" formatCode="General">
                  <c:v>1034.8301089857546</c:v>
                </c:pt>
                <c:pt idx="587" formatCode="General">
                  <c:v>1033.9141094597258</c:v>
                </c:pt>
                <c:pt idx="588" formatCode="General">
                  <c:v>1032.6724212133315</c:v>
                </c:pt>
                <c:pt idx="589" formatCode="General">
                  <c:v>1031.9192660474857</c:v>
                </c:pt>
                <c:pt idx="590" formatCode="General">
                  <c:v>1030.9065776825987</c:v>
                </c:pt>
                <c:pt idx="591" formatCode="General">
                  <c:v>1029.3799118058844</c:v>
                </c:pt>
                <c:pt idx="592" formatCode="General">
                  <c:v>1027.8176237253801</c:v>
                </c:pt>
                <c:pt idx="593" formatCode="General">
                  <c:v>1026.4181800050587</c:v>
                </c:pt>
                <c:pt idx="594" formatCode="General">
                  <c:v>1025.1714028724086</c:v>
                </c:pt>
                <c:pt idx="595" formatCode="General">
                  <c:v>1024.2859366639145</c:v>
                </c:pt>
                <c:pt idx="596" formatCode="General">
                  <c:v>1022.8814040573372</c:v>
                </c:pt>
                <c:pt idx="597" formatCode="General">
                  <c:v>1022.3114487966972</c:v>
                </c:pt>
                <c:pt idx="598" formatCode="General">
                  <c:v>1021.1562716166502</c:v>
                </c:pt>
                <c:pt idx="599" formatCode="General">
                  <c:v>1019.51765024231</c:v>
                </c:pt>
                <c:pt idx="600" formatCode="General">
                  <c:v>1019.05456159304</c:v>
                </c:pt>
                <c:pt idx="601" formatCode="General">
                  <c:v>1017.3497846973758</c:v>
                </c:pt>
                <c:pt idx="602" formatCode="General">
                  <c:v>1015.8689187969629</c:v>
                </c:pt>
                <c:pt idx="603" formatCode="General">
                  <c:v>1014.5712528017558</c:v>
                </c:pt>
                <c:pt idx="604" formatCode="General">
                  <c:v>1013.3600978728958</c:v>
                </c:pt>
                <c:pt idx="605" formatCode="General">
                  <c:v>1012.4898983231687</c:v>
                </c:pt>
                <c:pt idx="606" formatCode="General">
                  <c:v>1011.273654508053</c:v>
                </c:pt>
                <c:pt idx="607" formatCode="General">
                  <c:v>1010.0166996028915</c:v>
                </c:pt>
                <c:pt idx="608" formatCode="General">
                  <c:v>1008.9378557166801</c:v>
                </c:pt>
                <c:pt idx="609" formatCode="General">
                  <c:v>1007.33485654613</c:v>
                </c:pt>
                <c:pt idx="610" formatCode="General">
                  <c:v>1006.1949460248502</c:v>
                </c:pt>
                <c:pt idx="611" formatCode="General">
                  <c:v>1004.5563246505102</c:v>
                </c:pt>
                <c:pt idx="612" formatCode="General">
                  <c:v>1003.5945251481801</c:v>
                </c:pt>
                <c:pt idx="613" formatCode="General">
                  <c:v>1002.0322370676757</c:v>
                </c:pt>
                <c:pt idx="614" formatCode="General">
                  <c:v>1001.0042820440216</c:v>
                </c:pt>
                <c:pt idx="615" formatCode="General">
                  <c:v>999.45217173602873</c:v>
                </c:pt>
                <c:pt idx="616" formatCode="General">
                  <c:v>998.42930559863032</c:v>
                </c:pt>
                <c:pt idx="617" formatCode="General">
                  <c:v>996.72452870296604</c:v>
                </c:pt>
                <c:pt idx="618" formatCode="General">
                  <c:v>995.56935152291885</c:v>
                </c:pt>
                <c:pt idx="619" formatCode="General">
                  <c:v>994.80601858456168</c:v>
                </c:pt>
                <c:pt idx="620" formatCode="General">
                  <c:v>992.62797526711586</c:v>
                </c:pt>
                <c:pt idx="621" formatCode="General">
                  <c:v>992.1292644140558</c:v>
                </c:pt>
                <c:pt idx="622" formatCode="General">
                  <c:v>990.75526512501301</c:v>
                </c:pt>
                <c:pt idx="623" formatCode="General">
                  <c:v>989.07593266062725</c:v>
                </c:pt>
                <c:pt idx="624" formatCode="General">
                  <c:v>987.93602213934719</c:v>
                </c:pt>
                <c:pt idx="625" formatCode="General">
                  <c:v>987.13197811094437</c:v>
                </c:pt>
                <c:pt idx="626" formatCode="General">
                  <c:v>985.40684567025733</c:v>
                </c:pt>
                <c:pt idx="627" formatCode="General">
                  <c:v>984.36871287409156</c:v>
                </c:pt>
                <c:pt idx="628" formatCode="General">
                  <c:v>982.41458055189719</c:v>
                </c:pt>
                <c:pt idx="629" formatCode="General">
                  <c:v>981.38662552824303</c:v>
                </c:pt>
                <c:pt idx="630" formatCode="General">
                  <c:v>980.04315955673439</c:v>
                </c:pt>
                <c:pt idx="631" formatCode="General">
                  <c:v>978.66916026769161</c:v>
                </c:pt>
                <c:pt idx="632" formatCode="General">
                  <c:v>977.09669441467599</c:v>
                </c:pt>
                <c:pt idx="633" formatCode="General">
                  <c:v>975.97205055216307</c:v>
                </c:pt>
                <c:pt idx="634" formatCode="General">
                  <c:v>974.28762920152144</c:v>
                </c:pt>
                <c:pt idx="635" formatCode="General">
                  <c:v>972.55740787457876</c:v>
                </c:pt>
                <c:pt idx="636" formatCode="General">
                  <c:v>971.62105280352728</c:v>
                </c:pt>
                <c:pt idx="637" formatCode="General">
                  <c:v>970.16563133439286</c:v>
                </c:pt>
                <c:pt idx="638" formatCode="General">
                  <c:v>968.39978780366005</c:v>
                </c:pt>
                <c:pt idx="639" formatCode="General">
                  <c:v>967.49905493639869</c:v>
                </c:pt>
                <c:pt idx="640" formatCode="General">
                  <c:v>966.23701114498169</c:v>
                </c:pt>
                <c:pt idx="641" formatCode="General">
                  <c:v>964.99532289858746</c:v>
                </c:pt>
                <c:pt idx="642" formatCode="General">
                  <c:v>963.29054600292318</c:v>
                </c:pt>
                <c:pt idx="643" formatCode="General">
                  <c:v>962.00814666648296</c:v>
                </c:pt>
                <c:pt idx="644" formatCode="General">
                  <c:v>960.74101398881021</c:v>
                </c:pt>
                <c:pt idx="645" formatCode="General">
                  <c:v>959.26523697465302</c:v>
                </c:pt>
                <c:pt idx="646" formatCode="General">
                  <c:v>957.48412678515308</c:v>
                </c:pt>
                <c:pt idx="647" formatCode="General">
                  <c:v>955.97272756720588</c:v>
                </c:pt>
                <c:pt idx="648" formatCode="General">
                  <c:v>954.48168389428167</c:v>
                </c:pt>
                <c:pt idx="649" formatCode="General">
                  <c:v>953.16366235405155</c:v>
                </c:pt>
                <c:pt idx="650" formatCode="General">
                  <c:v>952.24766282802295</c:v>
                </c:pt>
                <c:pt idx="651" formatCode="General">
                  <c:v>950.14086391815727</c:v>
                </c:pt>
                <c:pt idx="652" formatCode="General">
                  <c:v>948.96533119308731</c:v>
                </c:pt>
                <c:pt idx="653" formatCode="General">
                  <c:v>947.86613176185313</c:v>
                </c:pt>
                <c:pt idx="654" formatCode="General">
                  <c:v>945.4947107666901</c:v>
                </c:pt>
                <c:pt idx="655" formatCode="General">
                  <c:v>944.81280000842435</c:v>
                </c:pt>
                <c:pt idx="656" formatCode="General">
                  <c:v>942.38540126444877</c:v>
                </c:pt>
                <c:pt idx="657" formatCode="General">
                  <c:v>940.90453536403595</c:v>
                </c:pt>
                <c:pt idx="658" formatCode="General">
                  <c:v>939.9274692029386</c:v>
                </c:pt>
                <c:pt idx="659" formatCode="General">
                  <c:v>938.27358116983169</c:v>
                </c:pt>
                <c:pt idx="660" formatCode="General">
                  <c:v>937.23544837366592</c:v>
                </c:pt>
                <c:pt idx="661" formatCode="General">
                  <c:v>935.15918278133449</c:v>
                </c:pt>
                <c:pt idx="662" formatCode="General">
                  <c:v>933.75465017475744</c:v>
                </c:pt>
                <c:pt idx="663" formatCode="General">
                  <c:v>932.44171752078296</c:v>
                </c:pt>
                <c:pt idx="664" formatCode="General">
                  <c:v>930.58936292370311</c:v>
                </c:pt>
                <c:pt idx="665" formatCode="General">
                  <c:v>928.93547489059597</c:v>
                </c:pt>
                <c:pt idx="666" formatCode="General">
                  <c:v>927.05258697598151</c:v>
                </c:pt>
                <c:pt idx="667" formatCode="General">
                  <c:v>925.46485446419877</c:v>
                </c:pt>
                <c:pt idx="668" formatCode="General">
                  <c:v>923.72954425100033</c:v>
                </c:pt>
                <c:pt idx="669" formatCode="General">
                  <c:v>922.27412278186591</c:v>
                </c:pt>
                <c:pt idx="670" formatCode="General">
                  <c:v>919.57192418008174</c:v>
                </c:pt>
                <c:pt idx="671" formatCode="General">
                  <c:v>918.5032580663817</c:v>
                </c:pt>
                <c:pt idx="672" formatCode="General">
                  <c:v>916.36592583898175</c:v>
                </c:pt>
                <c:pt idx="673" formatCode="General">
                  <c:v>911.1701729718975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577-46D7-9001-FC7611968F72}"/>
            </c:ext>
          </c:extLst>
        </c:ser>
        <c:ser>
          <c:idx val="7"/>
          <c:order val="7"/>
          <c:tx>
            <c:strRef>
              <c:f>'46NTBZ'!$B$2</c:f>
              <c:strCache>
                <c:ptCount val="1"/>
                <c:pt idx="0">
                  <c:v>AWA_5_08_Rz</c:v>
                </c:pt>
              </c:strCache>
            </c:strRef>
          </c:tx>
          <c:spPr>
            <a:ln w="28575" cap="rnd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'46NTBZ'!$H$22:$H$688</c:f>
              <c:numCache>
                <c:formatCode>0.000</c:formatCode>
                <c:ptCount val="667"/>
                <c:pt idx="0">
                  <c:v>1.710914266074654E-5</c:v>
                </c:pt>
                <c:pt idx="1">
                  <c:v>1.721596986074654E-5</c:v>
                </c:pt>
                <c:pt idx="2">
                  <c:v>1.6184182660746537E-5</c:v>
                </c:pt>
                <c:pt idx="3">
                  <c:v>1.7364483460746539E-5</c:v>
                </c:pt>
                <c:pt idx="4">
                  <c:v>2.1272782660746538E-5</c:v>
                </c:pt>
                <c:pt idx="5">
                  <c:v>1.9917898660746539E-5</c:v>
                </c:pt>
                <c:pt idx="6">
                  <c:v>3.1007022660746539E-5</c:v>
                </c:pt>
                <c:pt idx="7">
                  <c:v>5.1280622660746535E-5</c:v>
                </c:pt>
                <c:pt idx="8">
                  <c:v>6.592634266074653E-5</c:v>
                </c:pt>
                <c:pt idx="9">
                  <c:v>8.2776342660746547E-5</c:v>
                </c:pt>
                <c:pt idx="10">
                  <c:v>1.1352674266074654E-4</c:v>
                </c:pt>
                <c:pt idx="11">
                  <c:v>1.3889914266074655E-4</c:v>
                </c:pt>
                <c:pt idx="12">
                  <c:v>1.6727874266074652E-4</c:v>
                </c:pt>
                <c:pt idx="13">
                  <c:v>2.0161434266074654E-4</c:v>
                </c:pt>
                <c:pt idx="14">
                  <c:v>2.2544434266074653E-4</c:v>
                </c:pt>
                <c:pt idx="15">
                  <c:v>2.6343554266074654E-4</c:v>
                </c:pt>
                <c:pt idx="16">
                  <c:v>2.8978274266074652E-4</c:v>
                </c:pt>
                <c:pt idx="17">
                  <c:v>3.3145794266074656E-4</c:v>
                </c:pt>
                <c:pt idx="18">
                  <c:v>3.6818314266074651E-4</c:v>
                </c:pt>
                <c:pt idx="19">
                  <c:v>4.0223994266074654E-4</c:v>
                </c:pt>
                <c:pt idx="20">
                  <c:v>4.4394914266074657E-4</c:v>
                </c:pt>
                <c:pt idx="21">
                  <c:v>4.8244114266074651E-4</c:v>
                </c:pt>
                <c:pt idx="22">
                  <c:v>5.2066514266074651E-4</c:v>
                </c:pt>
                <c:pt idx="23">
                  <c:v>5.6000114266074657E-4</c:v>
                </c:pt>
                <c:pt idx="24">
                  <c:v>5.9762914266074652E-4</c:v>
                </c:pt>
                <c:pt idx="25">
                  <c:v>6.3751714266074649E-4</c:v>
                </c:pt>
                <c:pt idx="26">
                  <c:v>6.7991714266074654E-4</c:v>
                </c:pt>
                <c:pt idx="27">
                  <c:v>7.2478914266074649E-4</c:v>
                </c:pt>
                <c:pt idx="28">
                  <c:v>7.7386914266074644E-4</c:v>
                </c:pt>
                <c:pt idx="29">
                  <c:v>8.1197314266074651E-4</c:v>
                </c:pt>
                <c:pt idx="30">
                  <c:v>8.5418114266074647E-4</c:v>
                </c:pt>
                <c:pt idx="31">
                  <c:v>8.9366114266074663E-4</c:v>
                </c:pt>
                <c:pt idx="32">
                  <c:v>9.4700914266074656E-4</c:v>
                </c:pt>
                <c:pt idx="33">
                  <c:v>9.903091426607467E-4</c:v>
                </c:pt>
                <c:pt idx="34">
                  <c:v>1.0436611426607465E-3</c:v>
                </c:pt>
                <c:pt idx="35">
                  <c:v>1.0897771426607466E-3</c:v>
                </c:pt>
                <c:pt idx="36">
                  <c:v>1.1351691426607466E-3</c:v>
                </c:pt>
                <c:pt idx="37">
                  <c:v>1.1867971426607466E-3</c:v>
                </c:pt>
                <c:pt idx="38">
                  <c:v>1.2329931426607467E-3</c:v>
                </c:pt>
                <c:pt idx="39">
                  <c:v>1.2732251426607463E-3</c:v>
                </c:pt>
                <c:pt idx="40">
                  <c:v>1.3342091426607463E-3</c:v>
                </c:pt>
                <c:pt idx="41">
                  <c:v>1.3817651426607464E-3</c:v>
                </c:pt>
                <c:pt idx="42">
                  <c:v>1.4270131426607463E-3</c:v>
                </c:pt>
                <c:pt idx="43">
                  <c:v>1.4735171426607462E-3</c:v>
                </c:pt>
                <c:pt idx="44">
                  <c:v>1.5174051426607466E-3</c:v>
                </c:pt>
                <c:pt idx="45">
                  <c:v>1.5657131426607465E-3</c:v>
                </c:pt>
                <c:pt idx="46">
                  <c:v>1.6147491426607462E-3</c:v>
                </c:pt>
                <c:pt idx="47">
                  <c:v>1.6610491426607464E-3</c:v>
                </c:pt>
                <c:pt idx="48">
                  <c:v>1.7041131426607464E-3</c:v>
                </c:pt>
                <c:pt idx="49">
                  <c:v>1.7630891426607465E-3</c:v>
                </c:pt>
                <c:pt idx="50">
                  <c:v>1.8198251426607465E-3</c:v>
                </c:pt>
                <c:pt idx="51">
                  <c:v>1.8680651426607464E-3</c:v>
                </c:pt>
                <c:pt idx="52">
                  <c:v>1.9212091426607464E-3</c:v>
                </c:pt>
                <c:pt idx="53">
                  <c:v>1.9718651426607462E-3</c:v>
                </c:pt>
                <c:pt idx="54">
                  <c:v>2.0222491426607463E-3</c:v>
                </c:pt>
                <c:pt idx="55">
                  <c:v>2.0725771426607464E-3</c:v>
                </c:pt>
                <c:pt idx="56">
                  <c:v>2.1211171426607466E-3</c:v>
                </c:pt>
                <c:pt idx="57">
                  <c:v>2.1705851426607465E-3</c:v>
                </c:pt>
                <c:pt idx="58">
                  <c:v>2.2208571426607466E-3</c:v>
                </c:pt>
                <c:pt idx="59">
                  <c:v>2.2660931426607463E-3</c:v>
                </c:pt>
                <c:pt idx="60">
                  <c:v>2.3259971426607463E-3</c:v>
                </c:pt>
                <c:pt idx="61">
                  <c:v>2.3704131426607465E-3</c:v>
                </c:pt>
                <c:pt idx="62">
                  <c:v>2.4233011426607466E-3</c:v>
                </c:pt>
                <c:pt idx="63">
                  <c:v>2.4627091426607465E-3</c:v>
                </c:pt>
                <c:pt idx="64">
                  <c:v>2.5152571426607468E-3</c:v>
                </c:pt>
                <c:pt idx="65">
                  <c:v>2.5633531426607465E-3</c:v>
                </c:pt>
                <c:pt idx="66">
                  <c:v>2.6093371426607463E-3</c:v>
                </c:pt>
                <c:pt idx="67">
                  <c:v>2.6615171426607465E-3</c:v>
                </c:pt>
                <c:pt idx="68">
                  <c:v>2.7061811426607467E-3</c:v>
                </c:pt>
                <c:pt idx="69">
                  <c:v>2.759965142660747E-3</c:v>
                </c:pt>
                <c:pt idx="70">
                  <c:v>2.8087411426607465E-3</c:v>
                </c:pt>
                <c:pt idx="71">
                  <c:v>2.8541451426607467E-3</c:v>
                </c:pt>
                <c:pt idx="72">
                  <c:v>2.9124011426607467E-3</c:v>
                </c:pt>
                <c:pt idx="73">
                  <c:v>2.951309142660747E-3</c:v>
                </c:pt>
                <c:pt idx="74">
                  <c:v>3.0053651426607468E-3</c:v>
                </c:pt>
                <c:pt idx="75">
                  <c:v>3.0558291426607464E-3</c:v>
                </c:pt>
                <c:pt idx="76">
                  <c:v>3.0984051426607468E-3</c:v>
                </c:pt>
                <c:pt idx="77">
                  <c:v>3.1524971426607467E-3</c:v>
                </c:pt>
                <c:pt idx="78">
                  <c:v>3.2095611426607466E-3</c:v>
                </c:pt>
                <c:pt idx="79">
                  <c:v>3.2545051426607469E-3</c:v>
                </c:pt>
                <c:pt idx="80">
                  <c:v>3.3097091426607466E-3</c:v>
                </c:pt>
                <c:pt idx="81">
                  <c:v>3.3550611426607468E-3</c:v>
                </c:pt>
                <c:pt idx="82">
                  <c:v>3.4057091426607468E-3</c:v>
                </c:pt>
                <c:pt idx="83">
                  <c:v>3.4577931426607467E-3</c:v>
                </c:pt>
                <c:pt idx="84">
                  <c:v>3.5026971426607469E-3</c:v>
                </c:pt>
                <c:pt idx="85">
                  <c:v>3.5564811426607467E-3</c:v>
                </c:pt>
                <c:pt idx="86">
                  <c:v>3.6007171426607463E-3</c:v>
                </c:pt>
                <c:pt idx="87">
                  <c:v>3.6585891426607468E-3</c:v>
                </c:pt>
                <c:pt idx="88">
                  <c:v>3.6981771426607469E-3</c:v>
                </c:pt>
                <c:pt idx="89">
                  <c:v>3.7514251426607466E-3</c:v>
                </c:pt>
                <c:pt idx="90">
                  <c:v>3.8139931426607464E-3</c:v>
                </c:pt>
                <c:pt idx="91">
                  <c:v>3.8600491426607469E-3</c:v>
                </c:pt>
                <c:pt idx="92">
                  <c:v>3.8936491426607468E-3</c:v>
                </c:pt>
                <c:pt idx="93">
                  <c:v>3.9422531426607467E-3</c:v>
                </c:pt>
                <c:pt idx="94">
                  <c:v>3.991993142660747E-3</c:v>
                </c:pt>
                <c:pt idx="95">
                  <c:v>4.0449891426607466E-3</c:v>
                </c:pt>
                <c:pt idx="96">
                  <c:v>4.0972691426607467E-3</c:v>
                </c:pt>
                <c:pt idx="97">
                  <c:v>4.1403091426607469E-3</c:v>
                </c:pt>
                <c:pt idx="98">
                  <c:v>4.1861891426607468E-3</c:v>
                </c:pt>
                <c:pt idx="99">
                  <c:v>4.2353091426607465E-3</c:v>
                </c:pt>
                <c:pt idx="100">
                  <c:v>4.2896291426607466E-3</c:v>
                </c:pt>
                <c:pt idx="101">
                  <c:v>4.3332691426607468E-3</c:v>
                </c:pt>
                <c:pt idx="102">
                  <c:v>4.3935891426607468E-3</c:v>
                </c:pt>
                <c:pt idx="103">
                  <c:v>4.4404691426607468E-3</c:v>
                </c:pt>
                <c:pt idx="104">
                  <c:v>4.4817091426607473E-3</c:v>
                </c:pt>
                <c:pt idx="105">
                  <c:v>4.5327491426607469E-3</c:v>
                </c:pt>
                <c:pt idx="106">
                  <c:v>4.5931891426607471E-3</c:v>
                </c:pt>
                <c:pt idx="107">
                  <c:v>4.6428291426607463E-3</c:v>
                </c:pt>
                <c:pt idx="108">
                  <c:v>4.6985091426607469E-3</c:v>
                </c:pt>
                <c:pt idx="109">
                  <c:v>4.746989142660747E-3</c:v>
                </c:pt>
                <c:pt idx="110">
                  <c:v>4.8051491426607468E-3</c:v>
                </c:pt>
                <c:pt idx="111">
                  <c:v>4.873629142660746E-3</c:v>
                </c:pt>
                <c:pt idx="112">
                  <c:v>4.935109142660747E-3</c:v>
                </c:pt>
                <c:pt idx="113">
                  <c:v>5.0132691426607468E-3</c:v>
                </c:pt>
                <c:pt idx="114">
                  <c:v>5.1091091426607458E-3</c:v>
                </c:pt>
                <c:pt idx="115">
                  <c:v>5.2225891426607466E-3</c:v>
                </c:pt>
                <c:pt idx="116">
                  <c:v>5.3443891426607458E-3</c:v>
                </c:pt>
                <c:pt idx="117">
                  <c:v>5.4686291426607461E-3</c:v>
                </c:pt>
                <c:pt idx="118">
                  <c:v>5.6141491426607458E-3</c:v>
                </c:pt>
                <c:pt idx="119">
                  <c:v>5.7444291426607466E-3</c:v>
                </c:pt>
                <c:pt idx="120">
                  <c:v>5.9198291426607466E-3</c:v>
                </c:pt>
                <c:pt idx="121">
                  <c:v>6.0641491426607465E-3</c:v>
                </c:pt>
                <c:pt idx="122">
                  <c:v>6.2425091426607463E-3</c:v>
                </c:pt>
                <c:pt idx="123">
                  <c:v>6.4001091426607462E-3</c:v>
                </c:pt>
                <c:pt idx="124">
                  <c:v>6.5449891426607463E-3</c:v>
                </c:pt>
                <c:pt idx="125">
                  <c:v>6.7174691426607454E-3</c:v>
                </c:pt>
                <c:pt idx="126">
                  <c:v>6.8918691426607462E-3</c:v>
                </c:pt>
                <c:pt idx="127">
                  <c:v>7.0654691426607465E-3</c:v>
                </c:pt>
                <c:pt idx="128">
                  <c:v>7.2212691426607458E-3</c:v>
                </c:pt>
                <c:pt idx="129">
                  <c:v>7.3694691426607461E-3</c:v>
                </c:pt>
                <c:pt idx="130">
                  <c:v>7.5357891426607463E-3</c:v>
                </c:pt>
                <c:pt idx="131">
                  <c:v>7.7015491426607463E-3</c:v>
                </c:pt>
                <c:pt idx="132">
                  <c:v>7.8622291426607462E-3</c:v>
                </c:pt>
                <c:pt idx="133">
                  <c:v>8.024669142660746E-3</c:v>
                </c:pt>
                <c:pt idx="134">
                  <c:v>8.1994691426607452E-3</c:v>
                </c:pt>
                <c:pt idx="135">
                  <c:v>8.3885491426607464E-3</c:v>
                </c:pt>
                <c:pt idx="136">
                  <c:v>8.5493891426607453E-3</c:v>
                </c:pt>
                <c:pt idx="137">
                  <c:v>8.7421091426607474E-3</c:v>
                </c:pt>
                <c:pt idx="138">
                  <c:v>8.920829142660746E-3</c:v>
                </c:pt>
                <c:pt idx="139">
                  <c:v>9.0980691426607464E-3</c:v>
                </c:pt>
                <c:pt idx="140">
                  <c:v>9.2827891426607457E-3</c:v>
                </c:pt>
                <c:pt idx="141">
                  <c:v>9.4738291426607456E-3</c:v>
                </c:pt>
                <c:pt idx="142">
                  <c:v>9.624789142660746E-3</c:v>
                </c:pt>
                <c:pt idx="143">
                  <c:v>9.795949142660746E-3</c:v>
                </c:pt>
                <c:pt idx="144">
                  <c:v>9.9884691426607459E-3</c:v>
                </c:pt>
                <c:pt idx="145">
                  <c:v>1.0193589142660749E-2</c:v>
                </c:pt>
                <c:pt idx="146">
                  <c:v>1.0387349142660747E-2</c:v>
                </c:pt>
                <c:pt idx="147">
                  <c:v>1.0577869142660748E-2</c:v>
                </c:pt>
                <c:pt idx="148">
                  <c:v>1.0777669142660746E-2</c:v>
                </c:pt>
                <c:pt idx="149">
                  <c:v>1.0980629142660746E-2</c:v>
                </c:pt>
                <c:pt idx="150">
                  <c:v>1.1165989142660749E-2</c:v>
                </c:pt>
                <c:pt idx="151">
                  <c:v>1.1380349142660746E-2</c:v>
                </c:pt>
                <c:pt idx="152">
                  <c:v>1.1563109142660748E-2</c:v>
                </c:pt>
                <c:pt idx="153">
                  <c:v>1.1754309142660749E-2</c:v>
                </c:pt>
                <c:pt idx="154">
                  <c:v>1.1944909142660746E-2</c:v>
                </c:pt>
                <c:pt idx="155">
                  <c:v>1.2133149142660747E-2</c:v>
                </c:pt>
                <c:pt idx="156">
                  <c:v>1.2317989142660747E-2</c:v>
                </c:pt>
                <c:pt idx="157">
                  <c:v>1.2531229142660747E-2</c:v>
                </c:pt>
                <c:pt idx="158">
                  <c:v>1.2725829142660747E-2</c:v>
                </c:pt>
                <c:pt idx="159">
                  <c:v>1.2908629142660747E-2</c:v>
                </c:pt>
                <c:pt idx="160">
                  <c:v>1.3096389142660748E-2</c:v>
                </c:pt>
                <c:pt idx="161">
                  <c:v>1.3288709142660747E-2</c:v>
                </c:pt>
                <c:pt idx="162">
                  <c:v>1.3491709142660749E-2</c:v>
                </c:pt>
                <c:pt idx="163">
                  <c:v>1.3668669142660747E-2</c:v>
                </c:pt>
                <c:pt idx="164">
                  <c:v>1.3862669142660745E-2</c:v>
                </c:pt>
                <c:pt idx="165">
                  <c:v>1.4042989142660747E-2</c:v>
                </c:pt>
                <c:pt idx="166">
                  <c:v>1.4252269142660748E-2</c:v>
                </c:pt>
                <c:pt idx="167">
                  <c:v>1.4452469142660747E-2</c:v>
                </c:pt>
                <c:pt idx="168">
                  <c:v>1.4649389142660747E-2</c:v>
                </c:pt>
                <c:pt idx="169">
                  <c:v>1.4841349142660746E-2</c:v>
                </c:pt>
                <c:pt idx="170">
                  <c:v>1.5052229142660746E-2</c:v>
                </c:pt>
                <c:pt idx="171">
                  <c:v>1.5267869142660748E-2</c:v>
                </c:pt>
                <c:pt idx="172">
                  <c:v>1.5465789142660747E-2</c:v>
                </c:pt>
                <c:pt idx="173">
                  <c:v>1.5665069142660748E-2</c:v>
                </c:pt>
                <c:pt idx="174">
                  <c:v>1.5878109142660749E-2</c:v>
                </c:pt>
                <c:pt idx="175">
                  <c:v>1.6085069142660745E-2</c:v>
                </c:pt>
                <c:pt idx="176">
                  <c:v>1.6279549142660749E-2</c:v>
                </c:pt>
                <c:pt idx="177">
                  <c:v>1.6486429142660748E-2</c:v>
                </c:pt>
                <c:pt idx="178">
                  <c:v>1.6679749142660748E-2</c:v>
                </c:pt>
                <c:pt idx="179">
                  <c:v>1.6896389142660749E-2</c:v>
                </c:pt>
                <c:pt idx="180">
                  <c:v>1.7081909142660747E-2</c:v>
                </c:pt>
                <c:pt idx="181">
                  <c:v>1.7284589142660747E-2</c:v>
                </c:pt>
                <c:pt idx="182">
                  <c:v>1.7475109142660747E-2</c:v>
                </c:pt>
                <c:pt idx="183">
                  <c:v>1.7661149142660749E-2</c:v>
                </c:pt>
                <c:pt idx="184">
                  <c:v>1.7871469142660749E-2</c:v>
                </c:pt>
                <c:pt idx="185">
                  <c:v>1.8067269142660748E-2</c:v>
                </c:pt>
                <c:pt idx="186">
                  <c:v>1.8281509142660749E-2</c:v>
                </c:pt>
                <c:pt idx="187">
                  <c:v>1.8470469142660748E-2</c:v>
                </c:pt>
                <c:pt idx="188">
                  <c:v>1.8684989142660747E-2</c:v>
                </c:pt>
                <c:pt idx="189">
                  <c:v>1.8896949142660747E-2</c:v>
                </c:pt>
                <c:pt idx="190">
                  <c:v>1.9096429142660746E-2</c:v>
                </c:pt>
                <c:pt idx="191">
                  <c:v>1.9318589142660748E-2</c:v>
                </c:pt>
                <c:pt idx="192">
                  <c:v>1.9513709142660748E-2</c:v>
                </c:pt>
                <c:pt idx="193">
                  <c:v>1.9709429142660748E-2</c:v>
                </c:pt>
                <c:pt idx="194">
                  <c:v>1.992710914266075E-2</c:v>
                </c:pt>
                <c:pt idx="195">
                  <c:v>2.0123149142660744E-2</c:v>
                </c:pt>
                <c:pt idx="196">
                  <c:v>2.0310709142660744E-2</c:v>
                </c:pt>
                <c:pt idx="197">
                  <c:v>2.0495509142660743E-2</c:v>
                </c:pt>
                <c:pt idx="198">
                  <c:v>2.0719869142660743E-2</c:v>
                </c:pt>
                <c:pt idx="199">
                  <c:v>2.0905909142660745E-2</c:v>
                </c:pt>
                <c:pt idx="200">
                  <c:v>2.1107749142660746E-2</c:v>
                </c:pt>
                <c:pt idx="201">
                  <c:v>2.1293629142660742E-2</c:v>
                </c:pt>
                <c:pt idx="202">
                  <c:v>2.1482109142660747E-2</c:v>
                </c:pt>
                <c:pt idx="203">
                  <c:v>2.1693269142660745E-2</c:v>
                </c:pt>
                <c:pt idx="204">
                  <c:v>2.1883269142660745E-2</c:v>
                </c:pt>
                <c:pt idx="205">
                  <c:v>2.2081549142660743E-2</c:v>
                </c:pt>
                <c:pt idx="206">
                  <c:v>2.2287509142660745E-2</c:v>
                </c:pt>
                <c:pt idx="207">
                  <c:v>2.2473429142660747E-2</c:v>
                </c:pt>
                <c:pt idx="208">
                  <c:v>2.2688589142660746E-2</c:v>
                </c:pt>
                <c:pt idx="209">
                  <c:v>2.2878189142660744E-2</c:v>
                </c:pt>
                <c:pt idx="210">
                  <c:v>2.3089949142660746E-2</c:v>
                </c:pt>
                <c:pt idx="211">
                  <c:v>2.3286669142660744E-2</c:v>
                </c:pt>
                <c:pt idx="212">
                  <c:v>2.3490829142660746E-2</c:v>
                </c:pt>
                <c:pt idx="213">
                  <c:v>2.3693269142660744E-2</c:v>
                </c:pt>
                <c:pt idx="214">
                  <c:v>2.3897269142660743E-2</c:v>
                </c:pt>
                <c:pt idx="215">
                  <c:v>2.4085149142660748E-2</c:v>
                </c:pt>
                <c:pt idx="216">
                  <c:v>2.4280509142660747E-2</c:v>
                </c:pt>
                <c:pt idx="217">
                  <c:v>2.4471789142660745E-2</c:v>
                </c:pt>
                <c:pt idx="218">
                  <c:v>2.4687589142660747E-2</c:v>
                </c:pt>
                <c:pt idx="219">
                  <c:v>2.4873509142660746E-2</c:v>
                </c:pt>
                <c:pt idx="220">
                  <c:v>2.5084469142660746E-2</c:v>
                </c:pt>
                <c:pt idx="221">
                  <c:v>2.5272229142660745E-2</c:v>
                </c:pt>
                <c:pt idx="222">
                  <c:v>2.5478349142660742E-2</c:v>
                </c:pt>
                <c:pt idx="223">
                  <c:v>2.5662469142660745E-2</c:v>
                </c:pt>
                <c:pt idx="224">
                  <c:v>2.5882669142660745E-2</c:v>
                </c:pt>
                <c:pt idx="225">
                  <c:v>2.6077269142660744E-2</c:v>
                </c:pt>
                <c:pt idx="226">
                  <c:v>2.6270909142660743E-2</c:v>
                </c:pt>
                <c:pt idx="227">
                  <c:v>2.6473269142660745E-2</c:v>
                </c:pt>
                <c:pt idx="228">
                  <c:v>2.6667909142660748E-2</c:v>
                </c:pt>
                <c:pt idx="229">
                  <c:v>2.6869869142660745E-2</c:v>
                </c:pt>
                <c:pt idx="230">
                  <c:v>2.7072509142660746E-2</c:v>
                </c:pt>
                <c:pt idx="231">
                  <c:v>2.7267349142660744E-2</c:v>
                </c:pt>
                <c:pt idx="232">
                  <c:v>2.7479229142660745E-2</c:v>
                </c:pt>
                <c:pt idx="233">
                  <c:v>2.7678709142660747E-2</c:v>
                </c:pt>
                <c:pt idx="234">
                  <c:v>2.7868389142660745E-2</c:v>
                </c:pt>
                <c:pt idx="235">
                  <c:v>2.8071109142660745E-2</c:v>
                </c:pt>
                <c:pt idx="236">
                  <c:v>2.8263709142660746E-2</c:v>
                </c:pt>
                <c:pt idx="237">
                  <c:v>2.8466989142660742E-2</c:v>
                </c:pt>
                <c:pt idx="238">
                  <c:v>2.8650589142660741E-2</c:v>
                </c:pt>
                <c:pt idx="239">
                  <c:v>2.8868149142660747E-2</c:v>
                </c:pt>
                <c:pt idx="240">
                  <c:v>2.9053549142660742E-2</c:v>
                </c:pt>
                <c:pt idx="241">
                  <c:v>2.9250309142660743E-2</c:v>
                </c:pt>
                <c:pt idx="242">
                  <c:v>2.9439509142660743E-2</c:v>
                </c:pt>
                <c:pt idx="243">
                  <c:v>2.9649829142660743E-2</c:v>
                </c:pt>
                <c:pt idx="244">
                  <c:v>2.9867589142660744E-2</c:v>
                </c:pt>
                <c:pt idx="245">
                  <c:v>3.0063949142660747E-2</c:v>
                </c:pt>
                <c:pt idx="246">
                  <c:v>3.0264189142660745E-2</c:v>
                </c:pt>
                <c:pt idx="247">
                  <c:v>3.0463749142660746E-2</c:v>
                </c:pt>
                <c:pt idx="248">
                  <c:v>3.0652469142660746E-2</c:v>
                </c:pt>
                <c:pt idx="249">
                  <c:v>3.0866509142660745E-2</c:v>
                </c:pt>
                <c:pt idx="250">
                  <c:v>3.1062669142660745E-2</c:v>
                </c:pt>
                <c:pt idx="251">
                  <c:v>3.1253309142660744E-2</c:v>
                </c:pt>
                <c:pt idx="252">
                  <c:v>3.1444549142660747E-2</c:v>
                </c:pt>
                <c:pt idx="253">
                  <c:v>3.1671469142660745E-2</c:v>
                </c:pt>
                <c:pt idx="254">
                  <c:v>3.1888109142660742E-2</c:v>
                </c:pt>
                <c:pt idx="255">
                  <c:v>3.2073829142660742E-2</c:v>
                </c:pt>
                <c:pt idx="256">
                  <c:v>3.2261949142660742E-2</c:v>
                </c:pt>
                <c:pt idx="257">
                  <c:v>3.2456829142660744E-2</c:v>
                </c:pt>
                <c:pt idx="258">
                  <c:v>3.2652029142660743E-2</c:v>
                </c:pt>
                <c:pt idx="259">
                  <c:v>3.2862309142660744E-2</c:v>
                </c:pt>
                <c:pt idx="260">
                  <c:v>3.3054349142660741E-2</c:v>
                </c:pt>
                <c:pt idx="261">
                  <c:v>3.3250749142660747E-2</c:v>
                </c:pt>
                <c:pt idx="262">
                  <c:v>3.3441149142660748E-2</c:v>
                </c:pt>
                <c:pt idx="263">
                  <c:v>3.3661709142660742E-2</c:v>
                </c:pt>
                <c:pt idx="264">
                  <c:v>3.3856589142660744E-2</c:v>
                </c:pt>
                <c:pt idx="265">
                  <c:v>3.4056469142660743E-2</c:v>
                </c:pt>
                <c:pt idx="266">
                  <c:v>3.4253109142660748E-2</c:v>
                </c:pt>
                <c:pt idx="267">
                  <c:v>3.4454229142660747E-2</c:v>
                </c:pt>
                <c:pt idx="268">
                  <c:v>3.4667789142660749E-2</c:v>
                </c:pt>
                <c:pt idx="269">
                  <c:v>3.4859749142660747E-2</c:v>
                </c:pt>
                <c:pt idx="270">
                  <c:v>3.5073989142660744E-2</c:v>
                </c:pt>
                <c:pt idx="271">
                  <c:v>3.5272589142660744E-2</c:v>
                </c:pt>
                <c:pt idx="272">
                  <c:v>3.5470389142660742E-2</c:v>
                </c:pt>
                <c:pt idx="273">
                  <c:v>3.5699069142660744E-2</c:v>
                </c:pt>
                <c:pt idx="274">
                  <c:v>3.5892189142660749E-2</c:v>
                </c:pt>
                <c:pt idx="275">
                  <c:v>3.6092829142660744E-2</c:v>
                </c:pt>
                <c:pt idx="276">
                  <c:v>3.6279629142660745E-2</c:v>
                </c:pt>
                <c:pt idx="277">
                  <c:v>3.6481229142660748E-2</c:v>
                </c:pt>
                <c:pt idx="278">
                  <c:v>3.6679469142660744E-2</c:v>
                </c:pt>
                <c:pt idx="279">
                  <c:v>3.6893309142660743E-2</c:v>
                </c:pt>
                <c:pt idx="280">
                  <c:v>3.7095669142660742E-2</c:v>
                </c:pt>
                <c:pt idx="281">
                  <c:v>3.7292509142660746E-2</c:v>
                </c:pt>
                <c:pt idx="282">
                  <c:v>3.7515229142660741E-2</c:v>
                </c:pt>
                <c:pt idx="283">
                  <c:v>3.7717549142660747E-2</c:v>
                </c:pt>
                <c:pt idx="284">
                  <c:v>3.792394914266075E-2</c:v>
                </c:pt>
                <c:pt idx="285">
                  <c:v>3.8128749142660748E-2</c:v>
                </c:pt>
                <c:pt idx="286">
                  <c:v>3.8333829142660744E-2</c:v>
                </c:pt>
                <c:pt idx="287">
                  <c:v>3.8559829142660741E-2</c:v>
                </c:pt>
                <c:pt idx="288">
                  <c:v>3.875002914266075E-2</c:v>
                </c:pt>
                <c:pt idx="289">
                  <c:v>3.898722914266075E-2</c:v>
                </c:pt>
                <c:pt idx="290">
                  <c:v>3.9188189142660743E-2</c:v>
                </c:pt>
                <c:pt idx="291">
                  <c:v>3.939262914266075E-2</c:v>
                </c:pt>
                <c:pt idx="292">
                  <c:v>3.9628589142660743E-2</c:v>
                </c:pt>
                <c:pt idx="293">
                  <c:v>3.9836709142660742E-2</c:v>
                </c:pt>
                <c:pt idx="294">
                  <c:v>4.0037109142660746E-2</c:v>
                </c:pt>
                <c:pt idx="295">
                  <c:v>4.0232709142660743E-2</c:v>
                </c:pt>
                <c:pt idx="296">
                  <c:v>4.0448709142660751E-2</c:v>
                </c:pt>
                <c:pt idx="297">
                  <c:v>4.0648309142660738E-2</c:v>
                </c:pt>
                <c:pt idx="298">
                  <c:v>4.0874309142660749E-2</c:v>
                </c:pt>
                <c:pt idx="299">
                  <c:v>4.111070914266074E-2</c:v>
                </c:pt>
                <c:pt idx="300">
                  <c:v>4.1301509142660751E-2</c:v>
                </c:pt>
                <c:pt idx="301">
                  <c:v>4.1499909142660746E-2</c:v>
                </c:pt>
                <c:pt idx="302">
                  <c:v>4.1705109142660748E-2</c:v>
                </c:pt>
                <c:pt idx="303">
                  <c:v>4.1911509142660751E-2</c:v>
                </c:pt>
                <c:pt idx="304">
                  <c:v>4.2120709142660744E-2</c:v>
                </c:pt>
                <c:pt idx="305">
                  <c:v>4.2329909142660743E-2</c:v>
                </c:pt>
                <c:pt idx="306">
                  <c:v>4.2558709142660744E-2</c:v>
                </c:pt>
                <c:pt idx="307">
                  <c:v>4.2773509142660746E-2</c:v>
                </c:pt>
                <c:pt idx="308">
                  <c:v>4.3009509142660746E-2</c:v>
                </c:pt>
                <c:pt idx="309">
                  <c:v>4.3211109142660742E-2</c:v>
                </c:pt>
                <c:pt idx="310">
                  <c:v>4.3422709142660748E-2</c:v>
                </c:pt>
                <c:pt idx="311">
                  <c:v>4.3646309142660746E-2</c:v>
                </c:pt>
                <c:pt idx="312">
                  <c:v>4.3860709142660742E-2</c:v>
                </c:pt>
                <c:pt idx="313">
                  <c:v>4.4079909142660745E-2</c:v>
                </c:pt>
                <c:pt idx="314">
                  <c:v>4.4283909142660748E-2</c:v>
                </c:pt>
                <c:pt idx="315">
                  <c:v>4.4486709142660744E-2</c:v>
                </c:pt>
                <c:pt idx="316">
                  <c:v>4.4705909142660746E-2</c:v>
                </c:pt>
                <c:pt idx="317">
                  <c:v>4.4909509142660745E-2</c:v>
                </c:pt>
                <c:pt idx="318">
                  <c:v>4.5144709142660749E-2</c:v>
                </c:pt>
                <c:pt idx="319">
                  <c:v>4.5355109142660749E-2</c:v>
                </c:pt>
                <c:pt idx="320">
                  <c:v>4.558150914266075E-2</c:v>
                </c:pt>
                <c:pt idx="321">
                  <c:v>4.5819109142660741E-2</c:v>
                </c:pt>
                <c:pt idx="322">
                  <c:v>4.6025909142660748E-2</c:v>
                </c:pt>
                <c:pt idx="323">
                  <c:v>4.6246309142660744E-2</c:v>
                </c:pt>
                <c:pt idx="324">
                  <c:v>4.646310914266074E-2</c:v>
                </c:pt>
                <c:pt idx="325">
                  <c:v>4.6685509142660744E-2</c:v>
                </c:pt>
                <c:pt idx="326">
                  <c:v>4.6919109142660745E-2</c:v>
                </c:pt>
                <c:pt idx="327">
                  <c:v>4.7123909142660743E-2</c:v>
                </c:pt>
                <c:pt idx="328">
                  <c:v>4.7329109142660745E-2</c:v>
                </c:pt>
                <c:pt idx="329">
                  <c:v>4.7542709142660747E-2</c:v>
                </c:pt>
                <c:pt idx="330">
                  <c:v>4.7757109142660743E-2</c:v>
                </c:pt>
                <c:pt idx="331">
                  <c:v>4.7961909142660748E-2</c:v>
                </c:pt>
                <c:pt idx="332">
                  <c:v>4.8192309142660747E-2</c:v>
                </c:pt>
                <c:pt idx="333">
                  <c:v>4.8403109142660744E-2</c:v>
                </c:pt>
                <c:pt idx="334">
                  <c:v>4.861870914266074E-2</c:v>
                </c:pt>
                <c:pt idx="335">
                  <c:v>4.8831109142660749E-2</c:v>
                </c:pt>
                <c:pt idx="336">
                  <c:v>4.9067909142660744E-2</c:v>
                </c:pt>
                <c:pt idx="337">
                  <c:v>4.9277909142660746E-2</c:v>
                </c:pt>
                <c:pt idx="338">
                  <c:v>4.9489509142660745E-2</c:v>
                </c:pt>
                <c:pt idx="339">
                  <c:v>4.972470914266075E-2</c:v>
                </c:pt>
                <c:pt idx="340">
                  <c:v>4.9942309142660742E-2</c:v>
                </c:pt>
                <c:pt idx="341">
                  <c:v>5.015630914266074E-2</c:v>
                </c:pt>
                <c:pt idx="342">
                  <c:v>5.0385909142660744E-2</c:v>
                </c:pt>
                <c:pt idx="343">
                  <c:v>5.062910914266075E-2</c:v>
                </c:pt>
                <c:pt idx="344">
                  <c:v>5.0837109142660743E-2</c:v>
                </c:pt>
                <c:pt idx="345">
                  <c:v>5.1055109142660739E-2</c:v>
                </c:pt>
                <c:pt idx="346">
                  <c:v>5.1274709142660739E-2</c:v>
                </c:pt>
                <c:pt idx="347">
                  <c:v>5.1488309142660747E-2</c:v>
                </c:pt>
                <c:pt idx="348">
                  <c:v>5.1706709142660748E-2</c:v>
                </c:pt>
                <c:pt idx="349">
                  <c:v>5.1914709142660741E-2</c:v>
                </c:pt>
                <c:pt idx="350">
                  <c:v>5.2130709142660742E-2</c:v>
                </c:pt>
                <c:pt idx="351">
                  <c:v>5.2366309142660744E-2</c:v>
                </c:pt>
                <c:pt idx="352">
                  <c:v>5.2603109142660746E-2</c:v>
                </c:pt>
                <c:pt idx="353">
                  <c:v>5.2823509142660742E-2</c:v>
                </c:pt>
                <c:pt idx="354">
                  <c:v>5.303830914266075E-2</c:v>
                </c:pt>
                <c:pt idx="355">
                  <c:v>5.3252309142660749E-2</c:v>
                </c:pt>
                <c:pt idx="356">
                  <c:v>5.3503109142660744E-2</c:v>
                </c:pt>
                <c:pt idx="357">
                  <c:v>5.3735109142660747E-2</c:v>
                </c:pt>
                <c:pt idx="358">
                  <c:v>5.3963509142660744E-2</c:v>
                </c:pt>
                <c:pt idx="359">
                  <c:v>5.4173109142660748E-2</c:v>
                </c:pt>
                <c:pt idx="360">
                  <c:v>5.4411109142660743E-2</c:v>
                </c:pt>
                <c:pt idx="361">
                  <c:v>5.4635109142660745E-2</c:v>
                </c:pt>
                <c:pt idx="362">
                  <c:v>5.4840309142660741E-2</c:v>
                </c:pt>
                <c:pt idx="363">
                  <c:v>5.5089509142660746E-2</c:v>
                </c:pt>
                <c:pt idx="364">
                  <c:v>5.5308709142660749E-2</c:v>
                </c:pt>
                <c:pt idx="365">
                  <c:v>5.5563909142660746E-2</c:v>
                </c:pt>
                <c:pt idx="366">
                  <c:v>5.5783909142660744E-2</c:v>
                </c:pt>
                <c:pt idx="367">
                  <c:v>5.6023909142660741E-2</c:v>
                </c:pt>
                <c:pt idx="368">
                  <c:v>5.6247509142660738E-2</c:v>
                </c:pt>
                <c:pt idx="369">
                  <c:v>5.6491909142660744E-2</c:v>
                </c:pt>
                <c:pt idx="370">
                  <c:v>5.6731509142660744E-2</c:v>
                </c:pt>
                <c:pt idx="371">
                  <c:v>5.6953109142660746E-2</c:v>
                </c:pt>
                <c:pt idx="372">
                  <c:v>5.7216709142660749E-2</c:v>
                </c:pt>
                <c:pt idx="373">
                  <c:v>5.7439909142660749E-2</c:v>
                </c:pt>
                <c:pt idx="374">
                  <c:v>5.7660709142660742E-2</c:v>
                </c:pt>
                <c:pt idx="375">
                  <c:v>5.7881109142660751E-2</c:v>
                </c:pt>
                <c:pt idx="376">
                  <c:v>5.8110709142660741E-2</c:v>
                </c:pt>
                <c:pt idx="377">
                  <c:v>5.8360709142660748E-2</c:v>
                </c:pt>
                <c:pt idx="378">
                  <c:v>5.8577109142660747E-2</c:v>
                </c:pt>
                <c:pt idx="379">
                  <c:v>5.8829909142660751E-2</c:v>
                </c:pt>
                <c:pt idx="380">
                  <c:v>5.9073509142660748E-2</c:v>
                </c:pt>
                <c:pt idx="381">
                  <c:v>5.933950914266075E-2</c:v>
                </c:pt>
                <c:pt idx="382">
                  <c:v>5.9559909142660745E-2</c:v>
                </c:pt>
                <c:pt idx="383">
                  <c:v>5.9772709142660745E-2</c:v>
                </c:pt>
                <c:pt idx="384">
                  <c:v>5.9998709142660749E-2</c:v>
                </c:pt>
                <c:pt idx="385">
                  <c:v>6.0237509142660739E-2</c:v>
                </c:pt>
                <c:pt idx="386">
                  <c:v>6.0475509142660748E-2</c:v>
                </c:pt>
                <c:pt idx="387">
                  <c:v>6.0686709142660743E-2</c:v>
                </c:pt>
                <c:pt idx="388">
                  <c:v>6.0938309142660747E-2</c:v>
                </c:pt>
                <c:pt idx="389">
                  <c:v>6.1180309142660746E-2</c:v>
                </c:pt>
                <c:pt idx="390">
                  <c:v>6.1403509142660739E-2</c:v>
                </c:pt>
                <c:pt idx="391">
                  <c:v>6.1623909142660749E-2</c:v>
                </c:pt>
                <c:pt idx="392">
                  <c:v>6.1854309142660747E-2</c:v>
                </c:pt>
                <c:pt idx="393">
                  <c:v>6.207990914266074E-2</c:v>
                </c:pt>
                <c:pt idx="394">
                  <c:v>6.2311909142660743E-2</c:v>
                </c:pt>
                <c:pt idx="395">
                  <c:v>6.2538709142660742E-2</c:v>
                </c:pt>
                <c:pt idx="396">
                  <c:v>6.2784309142660741E-2</c:v>
                </c:pt>
                <c:pt idx="397">
                  <c:v>6.3010709142660742E-2</c:v>
                </c:pt>
                <c:pt idx="398">
                  <c:v>6.3243509142660748E-2</c:v>
                </c:pt>
                <c:pt idx="399">
                  <c:v>6.3483909142660749E-2</c:v>
                </c:pt>
                <c:pt idx="400">
                  <c:v>6.3741109142660748E-2</c:v>
                </c:pt>
                <c:pt idx="401">
                  <c:v>6.4005109142660735E-2</c:v>
                </c:pt>
                <c:pt idx="402">
                  <c:v>6.4237509142660743E-2</c:v>
                </c:pt>
                <c:pt idx="403">
                  <c:v>6.4492309142660742E-2</c:v>
                </c:pt>
                <c:pt idx="404">
                  <c:v>6.4757909142660747E-2</c:v>
                </c:pt>
                <c:pt idx="405">
                  <c:v>6.4987109142660746E-2</c:v>
                </c:pt>
                <c:pt idx="406">
                  <c:v>6.5223909142660741E-2</c:v>
                </c:pt>
                <c:pt idx="407">
                  <c:v>6.5465509142660749E-2</c:v>
                </c:pt>
                <c:pt idx="408">
                  <c:v>6.5687109142660752E-2</c:v>
                </c:pt>
                <c:pt idx="409">
                  <c:v>6.5953109142660754E-2</c:v>
                </c:pt>
                <c:pt idx="410">
                  <c:v>6.6209509142660744E-2</c:v>
                </c:pt>
                <c:pt idx="411">
                  <c:v>6.6433909142660744E-2</c:v>
                </c:pt>
                <c:pt idx="412">
                  <c:v>6.6673109142660753E-2</c:v>
                </c:pt>
                <c:pt idx="413">
                  <c:v>6.6910709142660743E-2</c:v>
                </c:pt>
                <c:pt idx="414">
                  <c:v>6.7154309142660754E-2</c:v>
                </c:pt>
                <c:pt idx="415">
                  <c:v>6.742070914266074E-2</c:v>
                </c:pt>
                <c:pt idx="416">
                  <c:v>6.7694309142660739E-2</c:v>
                </c:pt>
                <c:pt idx="417">
                  <c:v>6.7943909142660741E-2</c:v>
                </c:pt>
                <c:pt idx="418">
                  <c:v>6.8169509142660747E-2</c:v>
                </c:pt>
                <c:pt idx="419">
                  <c:v>6.8413909142660753E-2</c:v>
                </c:pt>
                <c:pt idx="420">
                  <c:v>6.8681109142660735E-2</c:v>
                </c:pt>
                <c:pt idx="421">
                  <c:v>6.891910914266075E-2</c:v>
                </c:pt>
                <c:pt idx="422">
                  <c:v>6.9170309142660744E-2</c:v>
                </c:pt>
                <c:pt idx="423">
                  <c:v>6.9407109142660739E-2</c:v>
                </c:pt>
                <c:pt idx="424">
                  <c:v>6.9658309142660746E-2</c:v>
                </c:pt>
                <c:pt idx="425">
                  <c:v>6.9919109142660738E-2</c:v>
                </c:pt>
                <c:pt idx="426">
                  <c:v>7.0180309142660754E-2</c:v>
                </c:pt>
                <c:pt idx="427">
                  <c:v>7.0415909142660743E-2</c:v>
                </c:pt>
                <c:pt idx="428">
                  <c:v>7.0684309142660745E-2</c:v>
                </c:pt>
                <c:pt idx="429">
                  <c:v>7.0945509142660748E-2</c:v>
                </c:pt>
                <c:pt idx="430">
                  <c:v>7.1205909142660742E-2</c:v>
                </c:pt>
                <c:pt idx="431">
                  <c:v>7.147030914266074E-2</c:v>
                </c:pt>
                <c:pt idx="432" formatCode="General">
                  <c:v>7.1729109142660744E-2</c:v>
                </c:pt>
                <c:pt idx="433" formatCode="General">
                  <c:v>7.1962709142660744E-2</c:v>
                </c:pt>
                <c:pt idx="434" formatCode="General">
                  <c:v>7.2211509142660738E-2</c:v>
                </c:pt>
                <c:pt idx="435" formatCode="General">
                  <c:v>7.2459909142660747E-2</c:v>
                </c:pt>
                <c:pt idx="436" formatCode="General">
                  <c:v>7.2740709142660745E-2</c:v>
                </c:pt>
                <c:pt idx="437" formatCode="General">
                  <c:v>7.2992309142660736E-2</c:v>
                </c:pt>
                <c:pt idx="438" formatCode="General">
                  <c:v>7.3262309142660742E-2</c:v>
                </c:pt>
                <c:pt idx="439" formatCode="General">
                  <c:v>7.3537909142660743E-2</c:v>
                </c:pt>
                <c:pt idx="440" formatCode="General">
                  <c:v>7.3787909142660743E-2</c:v>
                </c:pt>
                <c:pt idx="441" formatCode="General">
                  <c:v>7.4062309142660737E-2</c:v>
                </c:pt>
                <c:pt idx="442" formatCode="General">
                  <c:v>7.4317109142660737E-2</c:v>
                </c:pt>
                <c:pt idx="443" formatCode="General">
                  <c:v>7.456950914266075E-2</c:v>
                </c:pt>
                <c:pt idx="444" formatCode="General">
                  <c:v>7.4820309142660746E-2</c:v>
                </c:pt>
                <c:pt idx="445" formatCode="General">
                  <c:v>7.5086709142660746E-2</c:v>
                </c:pt>
                <c:pt idx="446" formatCode="General">
                  <c:v>7.5334309142660746E-2</c:v>
                </c:pt>
                <c:pt idx="447" formatCode="General">
                  <c:v>7.5578709142660752E-2</c:v>
                </c:pt>
                <c:pt idx="448" formatCode="General">
                  <c:v>7.5843509142660748E-2</c:v>
                </c:pt>
                <c:pt idx="449" formatCode="General">
                  <c:v>7.6100309142660749E-2</c:v>
                </c:pt>
                <c:pt idx="450" formatCode="General">
                  <c:v>7.6345109142660739E-2</c:v>
                </c:pt>
                <c:pt idx="451" formatCode="General">
                  <c:v>7.6597509142660739E-2</c:v>
                </c:pt>
                <c:pt idx="452" formatCode="General">
                  <c:v>7.6841509142660747E-2</c:v>
                </c:pt>
                <c:pt idx="453" formatCode="General">
                  <c:v>7.7119909142660745E-2</c:v>
                </c:pt>
                <c:pt idx="454" formatCode="General">
                  <c:v>7.7371909142660747E-2</c:v>
                </c:pt>
                <c:pt idx="455" formatCode="General">
                  <c:v>7.7641909142660739E-2</c:v>
                </c:pt>
                <c:pt idx="456" formatCode="General">
                  <c:v>7.788950914266074E-2</c:v>
                </c:pt>
                <c:pt idx="457" formatCode="General">
                  <c:v>7.815590914266074E-2</c:v>
                </c:pt>
                <c:pt idx="458" formatCode="General">
                  <c:v>7.8433109142660745E-2</c:v>
                </c:pt>
                <c:pt idx="459" formatCode="General">
                  <c:v>7.8677509142660751E-2</c:v>
                </c:pt>
                <c:pt idx="460" formatCode="General">
                  <c:v>7.8949109142660748E-2</c:v>
                </c:pt>
                <c:pt idx="461" formatCode="General">
                  <c:v>7.9231509142660736E-2</c:v>
                </c:pt>
                <c:pt idx="462" formatCode="General">
                  <c:v>7.9483509142660752E-2</c:v>
                </c:pt>
                <c:pt idx="463" formatCode="General">
                  <c:v>7.9734709142660745E-2</c:v>
                </c:pt>
                <c:pt idx="464" formatCode="General">
                  <c:v>7.9989909142660742E-2</c:v>
                </c:pt>
                <c:pt idx="465" formatCode="General">
                  <c:v>8.0271909142660747E-2</c:v>
                </c:pt>
                <c:pt idx="466" formatCode="General">
                  <c:v>8.0517909142660743E-2</c:v>
                </c:pt>
                <c:pt idx="467" formatCode="General">
                  <c:v>8.0772709142660742E-2</c:v>
                </c:pt>
                <c:pt idx="468" formatCode="General">
                  <c:v>8.1022709142660757E-2</c:v>
                </c:pt>
                <c:pt idx="469" formatCode="General">
                  <c:v>8.1273509142660766E-2</c:v>
                </c:pt>
                <c:pt idx="470" formatCode="General">
                  <c:v>8.1543109142660747E-2</c:v>
                </c:pt>
                <c:pt idx="471" formatCode="General">
                  <c:v>8.1821909142660743E-2</c:v>
                </c:pt>
                <c:pt idx="472" formatCode="General">
                  <c:v>8.2069109142660746E-2</c:v>
                </c:pt>
                <c:pt idx="473" formatCode="General">
                  <c:v>8.2333909142660755E-2</c:v>
                </c:pt>
                <c:pt idx="474" formatCode="General">
                  <c:v>8.258550914266076E-2</c:v>
                </c:pt>
                <c:pt idx="475" formatCode="General">
                  <c:v>8.2868309142660745E-2</c:v>
                </c:pt>
                <c:pt idx="476" formatCode="General">
                  <c:v>8.3125509142660758E-2</c:v>
                </c:pt>
                <c:pt idx="477" formatCode="General">
                  <c:v>8.3385909142660766E-2</c:v>
                </c:pt>
                <c:pt idx="478" formatCode="General">
                  <c:v>8.3627109142660763E-2</c:v>
                </c:pt>
                <c:pt idx="479" formatCode="General">
                  <c:v>8.3879509142660763E-2</c:v>
                </c:pt>
                <c:pt idx="480" formatCode="General">
                  <c:v>8.4125109142660748E-2</c:v>
                </c:pt>
                <c:pt idx="481" formatCode="General">
                  <c:v>8.4399509142660756E-2</c:v>
                </c:pt>
                <c:pt idx="482" formatCode="General">
                  <c:v>8.4675509142660754E-2</c:v>
                </c:pt>
                <c:pt idx="483" formatCode="General">
                  <c:v>8.4934309142660758E-2</c:v>
                </c:pt>
                <c:pt idx="484" formatCode="General">
                  <c:v>8.5205509142660757E-2</c:v>
                </c:pt>
                <c:pt idx="485" formatCode="General">
                  <c:v>8.5461509142660749E-2</c:v>
                </c:pt>
                <c:pt idx="486" formatCode="General">
                  <c:v>8.5715909142660751E-2</c:v>
                </c:pt>
                <c:pt idx="487" formatCode="General">
                  <c:v>8.5999909142660758E-2</c:v>
                </c:pt>
                <c:pt idx="488" formatCode="General">
                  <c:v>8.6246709142660763E-2</c:v>
                </c:pt>
                <c:pt idx="489" formatCode="General">
                  <c:v>8.6522709142660761E-2</c:v>
                </c:pt>
                <c:pt idx="490" formatCode="General">
                  <c:v>8.6779109142660751E-2</c:v>
                </c:pt>
                <c:pt idx="491" formatCode="General">
                  <c:v>8.7034309142660748E-2</c:v>
                </c:pt>
                <c:pt idx="492" formatCode="General">
                  <c:v>8.730350914266076E-2</c:v>
                </c:pt>
                <c:pt idx="493" formatCode="General">
                  <c:v>8.755510914266075E-2</c:v>
                </c:pt>
                <c:pt idx="494" formatCode="General">
                  <c:v>8.7831509142660746E-2</c:v>
                </c:pt>
                <c:pt idx="495" formatCode="General">
                  <c:v>8.8107509142660745E-2</c:v>
                </c:pt>
                <c:pt idx="496" formatCode="General">
                  <c:v>8.8360709142660754E-2</c:v>
                </c:pt>
                <c:pt idx="497" formatCode="General">
                  <c:v>8.8613509142660765E-2</c:v>
                </c:pt>
                <c:pt idx="498" formatCode="General">
                  <c:v>8.8869509142660744E-2</c:v>
                </c:pt>
                <c:pt idx="499" formatCode="General">
                  <c:v>8.9138709142660755E-2</c:v>
                </c:pt>
                <c:pt idx="500" formatCode="General">
                  <c:v>8.939950914266076E-2</c:v>
                </c:pt>
                <c:pt idx="501" formatCode="General">
                  <c:v>8.9659109142660759E-2</c:v>
                </c:pt>
                <c:pt idx="502" formatCode="General">
                  <c:v>8.9905509142660753E-2</c:v>
                </c:pt>
                <c:pt idx="503" formatCode="General">
                  <c:v>9.0168309142660746E-2</c:v>
                </c:pt>
                <c:pt idx="504" formatCode="General">
                  <c:v>9.0461109142660756E-2</c:v>
                </c:pt>
                <c:pt idx="505" formatCode="General">
                  <c:v>9.0725509142660754E-2</c:v>
                </c:pt>
                <c:pt idx="506" formatCode="General">
                  <c:v>9.0978709142660749E-2</c:v>
                </c:pt>
                <c:pt idx="507" formatCode="General">
                  <c:v>9.1225509142660755E-2</c:v>
                </c:pt>
                <c:pt idx="508" formatCode="General">
                  <c:v>9.1496709142660754E-2</c:v>
                </c:pt>
                <c:pt idx="509" formatCode="General">
                  <c:v>9.1775509142660763E-2</c:v>
                </c:pt>
                <c:pt idx="510" formatCode="General">
                  <c:v>9.2019909142660741E-2</c:v>
                </c:pt>
                <c:pt idx="511" formatCode="General">
                  <c:v>9.2312309142660767E-2</c:v>
                </c:pt>
                <c:pt idx="512" formatCode="General">
                  <c:v>9.2572309142660764E-2</c:v>
                </c:pt>
                <c:pt idx="513" formatCode="General">
                  <c:v>9.2820709142660759E-2</c:v>
                </c:pt>
                <c:pt idx="514" formatCode="General">
                  <c:v>9.3080709142660756E-2</c:v>
                </c:pt>
                <c:pt idx="515" formatCode="General">
                  <c:v>9.3360309142660747E-2</c:v>
                </c:pt>
                <c:pt idx="516" formatCode="General">
                  <c:v>9.3617909142660757E-2</c:v>
                </c:pt>
                <c:pt idx="517" formatCode="General">
                  <c:v>9.3863509142660742E-2</c:v>
                </c:pt>
                <c:pt idx="518" formatCode="General">
                  <c:v>9.4124309142660748E-2</c:v>
                </c:pt>
                <c:pt idx="519" formatCode="General">
                  <c:v>9.4385109142660753E-2</c:v>
                </c:pt>
                <c:pt idx="520" formatCode="General">
                  <c:v>9.463870914266076E-2</c:v>
                </c:pt>
                <c:pt idx="521" formatCode="General">
                  <c:v>9.4889509142660755E-2</c:v>
                </c:pt>
                <c:pt idx="522" formatCode="General">
                  <c:v>9.5134709142660756E-2</c:v>
                </c:pt>
                <c:pt idx="523" formatCode="General">
                  <c:v>9.5421909142660757E-2</c:v>
                </c:pt>
                <c:pt idx="524" formatCode="General">
                  <c:v>9.5683509142660744E-2</c:v>
                </c:pt>
                <c:pt idx="525" formatCode="General">
                  <c:v>9.5963509142660761E-2</c:v>
                </c:pt>
                <c:pt idx="526" formatCode="General">
                  <c:v>9.6212709142660752E-2</c:v>
                </c:pt>
                <c:pt idx="527" formatCode="General">
                  <c:v>9.6466709142660742E-2</c:v>
                </c:pt>
                <c:pt idx="528" formatCode="General">
                  <c:v>9.6729909142660747E-2</c:v>
                </c:pt>
                <c:pt idx="529" formatCode="General">
                  <c:v>9.6977509142660748E-2</c:v>
                </c:pt>
                <c:pt idx="530" formatCode="General">
                  <c:v>9.725990914266075E-2</c:v>
                </c:pt>
                <c:pt idx="531" formatCode="General">
                  <c:v>9.752390914266075E-2</c:v>
                </c:pt>
                <c:pt idx="532" formatCode="General">
                  <c:v>9.7787109142660741E-2</c:v>
                </c:pt>
                <c:pt idx="533" formatCode="General">
                  <c:v>9.8048709142660756E-2</c:v>
                </c:pt>
                <c:pt idx="534" formatCode="General">
                  <c:v>9.8295509142660761E-2</c:v>
                </c:pt>
                <c:pt idx="535" formatCode="General">
                  <c:v>9.8554309142660751E-2</c:v>
                </c:pt>
                <c:pt idx="536" formatCode="General">
                  <c:v>9.8828309142660747E-2</c:v>
                </c:pt>
                <c:pt idx="537" formatCode="General">
                  <c:v>9.9102309142660744E-2</c:v>
                </c:pt>
                <c:pt idx="538" formatCode="General">
                  <c:v>9.9357109142660743E-2</c:v>
                </c:pt>
                <c:pt idx="539" formatCode="General">
                  <c:v>9.9639109142660748E-2</c:v>
                </c:pt>
                <c:pt idx="540" formatCode="General">
                  <c:v>9.9905509142660748E-2</c:v>
                </c:pt>
                <c:pt idx="541" formatCode="General">
                  <c:v>0.10015030914266075</c:v>
                </c:pt>
                <c:pt idx="542" formatCode="General">
                  <c:v>0.10043670914266074</c:v>
                </c:pt>
                <c:pt idx="543" formatCode="General">
                  <c:v>0.10068750914266075</c:v>
                </c:pt>
                <c:pt idx="544" formatCode="General">
                  <c:v>0.10093470914266076</c:v>
                </c:pt>
                <c:pt idx="545" formatCode="General">
                  <c:v>0.10119310914266075</c:v>
                </c:pt>
                <c:pt idx="546" formatCode="General">
                  <c:v>0.10145430914266075</c:v>
                </c:pt>
                <c:pt idx="547" formatCode="General">
                  <c:v>0.10173430914266075</c:v>
                </c:pt>
                <c:pt idx="548" formatCode="General">
                  <c:v>0.10197070914266076</c:v>
                </c:pt>
                <c:pt idx="549" formatCode="General">
                  <c:v>0.10225470914266076</c:v>
                </c:pt>
                <c:pt idx="550" formatCode="General">
                  <c:v>0.10252190914266075</c:v>
                </c:pt>
                <c:pt idx="551" formatCode="General">
                  <c:v>0.10280590914266075</c:v>
                </c:pt>
                <c:pt idx="552" formatCode="General">
                  <c:v>0.10305630914266076</c:v>
                </c:pt>
                <c:pt idx="553" formatCode="General">
                  <c:v>0.10334350914266074</c:v>
                </c:pt>
                <c:pt idx="554" formatCode="General">
                  <c:v>0.10362630914266076</c:v>
                </c:pt>
                <c:pt idx="555" formatCode="General">
                  <c:v>0.10387510914266075</c:v>
                </c:pt>
                <c:pt idx="556" formatCode="General">
                  <c:v>0.10414430914266076</c:v>
                </c:pt>
                <c:pt idx="557" formatCode="General">
                  <c:v>0.10439550914266076</c:v>
                </c:pt>
                <c:pt idx="558" formatCode="General">
                  <c:v>0.10464430914266075</c:v>
                </c:pt>
                <c:pt idx="559" formatCode="General">
                  <c:v>0.10492510914266076</c:v>
                </c:pt>
                <c:pt idx="560" formatCode="General">
                  <c:v>0.10517310914266075</c:v>
                </c:pt>
                <c:pt idx="561" formatCode="General">
                  <c:v>0.10545390914266076</c:v>
                </c:pt>
                <c:pt idx="562" formatCode="General">
                  <c:v>0.10574190914266075</c:v>
                </c:pt>
                <c:pt idx="563" formatCode="General">
                  <c:v>0.10600150914266075</c:v>
                </c:pt>
                <c:pt idx="564" formatCode="General">
                  <c:v>0.10625750914266076</c:v>
                </c:pt>
                <c:pt idx="565" formatCode="General">
                  <c:v>0.10655150914266075</c:v>
                </c:pt>
                <c:pt idx="566" formatCode="General">
                  <c:v>0.10680510914266077</c:v>
                </c:pt>
                <c:pt idx="567" formatCode="General">
                  <c:v>0.10707190914266075</c:v>
                </c:pt>
                <c:pt idx="568" formatCode="General">
                  <c:v>0.10732190914266075</c:v>
                </c:pt>
                <c:pt idx="569" formatCode="General">
                  <c:v>0.10759910914266076</c:v>
                </c:pt>
                <c:pt idx="570" formatCode="General">
                  <c:v>0.10786470914266076</c:v>
                </c:pt>
                <c:pt idx="571" formatCode="General">
                  <c:v>0.10811670914266075</c:v>
                </c:pt>
                <c:pt idx="572" formatCode="General">
                  <c:v>0.10839630914266075</c:v>
                </c:pt>
                <c:pt idx="573" formatCode="General">
                  <c:v>0.10862950914266076</c:v>
                </c:pt>
                <c:pt idx="574" formatCode="General">
                  <c:v>0.10891270914266075</c:v>
                </c:pt>
                <c:pt idx="575" formatCode="General">
                  <c:v>0.10914630914266076</c:v>
                </c:pt>
                <c:pt idx="576" formatCode="General">
                  <c:v>0.10945990914266074</c:v>
                </c:pt>
                <c:pt idx="577" formatCode="General">
                  <c:v>0.10971990914266076</c:v>
                </c:pt>
                <c:pt idx="578" formatCode="General">
                  <c:v>0.10997670914266075</c:v>
                </c:pt>
                <c:pt idx="579" formatCode="General">
                  <c:v>0.11023030914266074</c:v>
                </c:pt>
                <c:pt idx="580" formatCode="General">
                  <c:v>0.11050390914266074</c:v>
                </c:pt>
                <c:pt idx="581" formatCode="General">
                  <c:v>0.11075470914266075</c:v>
                </c:pt>
                <c:pt idx="582" formatCode="General">
                  <c:v>0.11101590914266075</c:v>
                </c:pt>
                <c:pt idx="583" formatCode="General">
                  <c:v>0.11127590914266076</c:v>
                </c:pt>
                <c:pt idx="584" formatCode="General">
                  <c:v>0.11153470914266075</c:v>
                </c:pt>
                <c:pt idx="585" formatCode="General">
                  <c:v>0.11183510914266076</c:v>
                </c:pt>
                <c:pt idx="586" formatCode="General">
                  <c:v>0.11208870914266075</c:v>
                </c:pt>
                <c:pt idx="587" formatCode="General">
                  <c:v>0.11235430914266076</c:v>
                </c:pt>
                <c:pt idx="588" formatCode="General">
                  <c:v>0.11261470914266075</c:v>
                </c:pt>
                <c:pt idx="589" formatCode="General">
                  <c:v>0.11289310914266075</c:v>
                </c:pt>
                <c:pt idx="590" formatCode="General">
                  <c:v>0.11316030914266076</c:v>
                </c:pt>
                <c:pt idx="591" formatCode="General">
                  <c:v>0.11340430914266075</c:v>
                </c:pt>
                <c:pt idx="592" formatCode="General">
                  <c:v>0.11366070914266074</c:v>
                </c:pt>
                <c:pt idx="593" formatCode="General">
                  <c:v>0.11392270914266076</c:v>
                </c:pt>
                <c:pt idx="594" formatCode="General">
                  <c:v>0.11418310914266076</c:v>
                </c:pt>
                <c:pt idx="595" formatCode="General">
                  <c:v>0.11443670914266076</c:v>
                </c:pt>
                <c:pt idx="596" formatCode="General">
                  <c:v>0.11469470914266075</c:v>
                </c:pt>
                <c:pt idx="597" formatCode="General">
                  <c:v>0.11497070914266075</c:v>
                </c:pt>
                <c:pt idx="598" formatCode="General">
                  <c:v>0.11522830914266075</c:v>
                </c:pt>
                <c:pt idx="599" formatCode="General">
                  <c:v>0.11552550914266076</c:v>
                </c:pt>
                <c:pt idx="600" formatCode="General">
                  <c:v>0.11578590914266075</c:v>
                </c:pt>
                <c:pt idx="601" formatCode="General">
                  <c:v>0.11604070914266075</c:v>
                </c:pt>
                <c:pt idx="602" formatCode="General">
                  <c:v>0.11633870914266076</c:v>
                </c:pt>
                <c:pt idx="603" formatCode="General">
                  <c:v>0.11660030914266076</c:v>
                </c:pt>
                <c:pt idx="604" formatCode="General">
                  <c:v>0.11685630914266076</c:v>
                </c:pt>
                <c:pt idx="605" formatCode="General">
                  <c:v>0.11712390914266076</c:v>
                </c:pt>
                <c:pt idx="606" formatCode="General">
                  <c:v>0.11738870914266075</c:v>
                </c:pt>
                <c:pt idx="607" formatCode="General">
                  <c:v>0.11766470914266076</c:v>
                </c:pt>
                <c:pt idx="608" formatCode="General">
                  <c:v>0.11792990914266076</c:v>
                </c:pt>
                <c:pt idx="609" formatCode="General">
                  <c:v>0.11822150914266075</c:v>
                </c:pt>
                <c:pt idx="610" formatCode="General">
                  <c:v>0.11847310914266075</c:v>
                </c:pt>
                <c:pt idx="611" formatCode="General">
                  <c:v>0.11872750914266077</c:v>
                </c:pt>
                <c:pt idx="612" formatCode="General">
                  <c:v>0.11898710914266075</c:v>
                </c:pt>
                <c:pt idx="613" formatCode="General">
                  <c:v>0.11927310914266075</c:v>
                </c:pt>
                <c:pt idx="614" formatCode="General">
                  <c:v>0.11952390914266076</c:v>
                </c:pt>
                <c:pt idx="615" formatCode="General">
                  <c:v>0.11978510914266076</c:v>
                </c:pt>
                <c:pt idx="616" formatCode="General">
                  <c:v>0.12005430914266074</c:v>
                </c:pt>
                <c:pt idx="617" formatCode="General">
                  <c:v>0.12030950914266075</c:v>
                </c:pt>
                <c:pt idx="618" formatCode="General">
                  <c:v>0.12057830914266075</c:v>
                </c:pt>
                <c:pt idx="619" formatCode="General">
                  <c:v>0.12087510914266077</c:v>
                </c:pt>
                <c:pt idx="620" formatCode="General">
                  <c:v>0.12113510914266076</c:v>
                </c:pt>
                <c:pt idx="621" formatCode="General">
                  <c:v>0.12140630914266076</c:v>
                </c:pt>
                <c:pt idx="622" formatCode="General">
                  <c:v>0.12167270914266075</c:v>
                </c:pt>
                <c:pt idx="623" formatCode="General">
                  <c:v>0.12192870914266075</c:v>
                </c:pt>
                <c:pt idx="624" formatCode="General">
                  <c:v>0.12218550914266074</c:v>
                </c:pt>
                <c:pt idx="625" formatCode="General">
                  <c:v>0.12245030914266077</c:v>
                </c:pt>
                <c:pt idx="626" formatCode="General">
                  <c:v>0.12273430914266076</c:v>
                </c:pt>
                <c:pt idx="627" formatCode="General">
                  <c:v>0.12299870914266074</c:v>
                </c:pt>
                <c:pt idx="628" formatCode="General">
                  <c:v>0.12328150914266076</c:v>
                </c:pt>
                <c:pt idx="629" formatCode="General">
                  <c:v>0.12358070914266076</c:v>
                </c:pt>
                <c:pt idx="630" formatCode="General">
                  <c:v>0.12383590914266077</c:v>
                </c:pt>
                <c:pt idx="631" formatCode="General">
                  <c:v>0.12410950914266076</c:v>
                </c:pt>
                <c:pt idx="632" formatCode="General">
                  <c:v>0.12437390914266075</c:v>
                </c:pt>
                <c:pt idx="633" formatCode="General">
                  <c:v>0.12466070914266075</c:v>
                </c:pt>
                <c:pt idx="634" formatCode="General">
                  <c:v>0.12491350914266075</c:v>
                </c:pt>
                <c:pt idx="635" formatCode="General">
                  <c:v>0.12519550914266075</c:v>
                </c:pt>
                <c:pt idx="636" formatCode="General">
                  <c:v>0.12549230914266077</c:v>
                </c:pt>
                <c:pt idx="637" formatCode="General">
                  <c:v>0.12574990914266077</c:v>
                </c:pt>
                <c:pt idx="638" formatCode="General">
                  <c:v>0.12600750914266076</c:v>
                </c:pt>
                <c:pt idx="639" formatCode="General">
                  <c:v>0.12626350914266074</c:v>
                </c:pt>
                <c:pt idx="640" formatCode="General">
                  <c:v>0.12656310914266075</c:v>
                </c:pt>
                <c:pt idx="641" formatCode="General">
                  <c:v>0.12682350914266075</c:v>
                </c:pt>
                <c:pt idx="642" formatCode="General">
                  <c:v>0.12708790914266074</c:v>
                </c:pt>
                <c:pt idx="643" formatCode="General">
                  <c:v>0.12736190914266074</c:v>
                </c:pt>
                <c:pt idx="644" formatCode="General">
                  <c:v>0.12763070914266075</c:v>
                </c:pt>
                <c:pt idx="645" formatCode="General">
                  <c:v>0.12789870914266074</c:v>
                </c:pt>
                <c:pt idx="646" formatCode="General">
                  <c:v>0.12814830914266076</c:v>
                </c:pt>
                <c:pt idx="647" formatCode="General">
                  <c:v>0.12842190914266075</c:v>
                </c:pt>
                <c:pt idx="648" formatCode="General">
                  <c:v>0.12867630914266073</c:v>
                </c:pt>
                <c:pt idx="649" formatCode="General">
                  <c:v>0.12896790914266076</c:v>
                </c:pt>
                <c:pt idx="650" formatCode="General">
                  <c:v>0.12925550914266076</c:v>
                </c:pt>
                <c:pt idx="651" formatCode="General">
                  <c:v>0.12952230914266075</c:v>
                </c:pt>
                <c:pt idx="652" formatCode="General">
                  <c:v>0.12981150914266076</c:v>
                </c:pt>
                <c:pt idx="653" formatCode="General">
                  <c:v>0.13009590914266075</c:v>
                </c:pt>
                <c:pt idx="654" formatCode="General">
                  <c:v>0.13034670914266075</c:v>
                </c:pt>
                <c:pt idx="655" formatCode="General">
                  <c:v>0.13061510914266075</c:v>
                </c:pt>
                <c:pt idx="656" formatCode="General">
                  <c:v>0.13087990914266076</c:v>
                </c:pt>
                <c:pt idx="657" formatCode="General">
                  <c:v>0.13117350914266077</c:v>
                </c:pt>
                <c:pt idx="658" formatCode="General">
                  <c:v>0.13147350914266076</c:v>
                </c:pt>
                <c:pt idx="659" formatCode="General">
                  <c:v>0.13175150914266076</c:v>
                </c:pt>
                <c:pt idx="660" formatCode="General">
                  <c:v>0.13201590914266076</c:v>
                </c:pt>
                <c:pt idx="661" formatCode="General">
                  <c:v>0.13230590914266074</c:v>
                </c:pt>
                <c:pt idx="662" formatCode="General">
                  <c:v>0.13255550914266076</c:v>
                </c:pt>
                <c:pt idx="663" formatCode="General">
                  <c:v>0.13285550914266075</c:v>
                </c:pt>
                <c:pt idx="664" formatCode="General">
                  <c:v>0.13312230914266077</c:v>
                </c:pt>
                <c:pt idx="665" formatCode="General">
                  <c:v>0.13339030914266076</c:v>
                </c:pt>
                <c:pt idx="666" formatCode="General">
                  <c:v>0.13364630914266076</c:v>
                </c:pt>
              </c:numCache>
            </c:numRef>
          </c:xVal>
          <c:yVal>
            <c:numRef>
              <c:f>'46NTBZ'!$I$22:$I$688</c:f>
              <c:numCache>
                <c:formatCode>0.000</c:formatCode>
                <c:ptCount val="667"/>
                <c:pt idx="0">
                  <c:v>3.5929199587567728</c:v>
                </c:pt>
                <c:pt idx="1">
                  <c:v>3.5934845993426614</c:v>
                </c:pt>
                <c:pt idx="2">
                  <c:v>3.470637120520923</c:v>
                </c:pt>
                <c:pt idx="3">
                  <c:v>3.6953539000003888</c:v>
                </c:pt>
                <c:pt idx="4">
                  <c:v>3.4788829078157488</c:v>
                </c:pt>
                <c:pt idx="5">
                  <c:v>3.7991714650220403</c:v>
                </c:pt>
                <c:pt idx="6">
                  <c:v>6.430849325102681</c:v>
                </c:pt>
                <c:pt idx="7">
                  <c:v>9.6905550354032233</c:v>
                </c:pt>
                <c:pt idx="8">
                  <c:v>13.107037528200076</c:v>
                </c:pt>
                <c:pt idx="9">
                  <c:v>17.892188453782726</c:v>
                </c:pt>
                <c:pt idx="10">
                  <c:v>22.983669614340325</c:v>
                </c:pt>
                <c:pt idx="11">
                  <c:v>28.311536793152428</c:v>
                </c:pt>
                <c:pt idx="12">
                  <c:v>34.956644329765318</c:v>
                </c:pt>
                <c:pt idx="13">
                  <c:v>40.855968476313819</c:v>
                </c:pt>
                <c:pt idx="14">
                  <c:v>47.780344194596005</c:v>
                </c:pt>
                <c:pt idx="15">
                  <c:v>55.333760046670989</c:v>
                </c:pt>
                <c:pt idx="16">
                  <c:v>62.140476875299065</c:v>
                </c:pt>
                <c:pt idx="17">
                  <c:v>70.561251883228891</c:v>
                </c:pt>
                <c:pt idx="18">
                  <c:v>78.132013901050556</c:v>
                </c:pt>
                <c:pt idx="19">
                  <c:v>86.126002015682502</c:v>
                </c:pt>
                <c:pt idx="20">
                  <c:v>93.569084045163564</c:v>
                </c:pt>
                <c:pt idx="21">
                  <c:v>102.18824628597322</c:v>
                </c:pt>
                <c:pt idx="22">
                  <c:v>110.45845047099941</c:v>
                </c:pt>
                <c:pt idx="23">
                  <c:v>118.34510600579125</c:v>
                </c:pt>
                <c:pt idx="24">
                  <c:v>126.77198523627123</c:v>
                </c:pt>
                <c:pt idx="25">
                  <c:v>135.63989454599943</c:v>
                </c:pt>
                <c:pt idx="26">
                  <c:v>144.0459176827664</c:v>
                </c:pt>
                <c:pt idx="27">
                  <c:v>153.93781032528204</c:v>
                </c:pt>
                <c:pt idx="28">
                  <c:v>163.86632830309853</c:v>
                </c:pt>
                <c:pt idx="29">
                  <c:v>172.60452288363609</c:v>
                </c:pt>
                <c:pt idx="30">
                  <c:v>181.22571986529582</c:v>
                </c:pt>
                <c:pt idx="31">
                  <c:v>189.46947241927134</c:v>
                </c:pt>
                <c:pt idx="32">
                  <c:v>200.31871063173523</c:v>
                </c:pt>
                <c:pt idx="33">
                  <c:v>209.69377909833833</c:v>
                </c:pt>
                <c:pt idx="34">
                  <c:v>220.47994034445068</c:v>
                </c:pt>
                <c:pt idx="35">
                  <c:v>230.93901699891759</c:v>
                </c:pt>
                <c:pt idx="36">
                  <c:v>240.38784482133494</c:v>
                </c:pt>
                <c:pt idx="37">
                  <c:v>251.1770581787224</c:v>
                </c:pt>
                <c:pt idx="38">
                  <c:v>260.38578658083389</c:v>
                </c:pt>
                <c:pt idx="39">
                  <c:v>269.26743039129997</c:v>
                </c:pt>
                <c:pt idx="40">
                  <c:v>281.42805908162075</c:v>
                </c:pt>
                <c:pt idx="41">
                  <c:v>291.50816525276593</c:v>
                </c:pt>
                <c:pt idx="42">
                  <c:v>301.22507018217732</c:v>
                </c:pt>
                <c:pt idx="43">
                  <c:v>310.60624287133049</c:v>
                </c:pt>
                <c:pt idx="44">
                  <c:v>320.24684501886497</c:v>
                </c:pt>
                <c:pt idx="45">
                  <c:v>330.15857638466861</c:v>
                </c:pt>
                <c:pt idx="46">
                  <c:v>340.65936522656153</c:v>
                </c:pt>
                <c:pt idx="47">
                  <c:v>349.59035150264123</c:v>
                </c:pt>
                <c:pt idx="48">
                  <c:v>360.06418002827104</c:v>
                </c:pt>
                <c:pt idx="49">
                  <c:v>371.93587551788482</c:v>
                </c:pt>
                <c:pt idx="50">
                  <c:v>382.88125523551361</c:v>
                </c:pt>
                <c:pt idx="51">
                  <c:v>392.10371813836286</c:v>
                </c:pt>
                <c:pt idx="52">
                  <c:v>403.83399913889826</c:v>
                </c:pt>
                <c:pt idx="53">
                  <c:v>414.33326192515364</c:v>
                </c:pt>
                <c:pt idx="54">
                  <c:v>424.73790926188173</c:v>
                </c:pt>
                <c:pt idx="55">
                  <c:v>435.25294128972502</c:v>
                </c:pt>
                <c:pt idx="56">
                  <c:v>445.55839501001321</c:v>
                </c:pt>
                <c:pt idx="57">
                  <c:v>456.14769507888332</c:v>
                </c:pt>
                <c:pt idx="58">
                  <c:v>465.29741599634332</c:v>
                </c:pt>
                <c:pt idx="59">
                  <c:v>476.40964446367616</c:v>
                </c:pt>
                <c:pt idx="60">
                  <c:v>488.01631495757101</c:v>
                </c:pt>
                <c:pt idx="61">
                  <c:v>497.73576331304491</c:v>
                </c:pt>
                <c:pt idx="62">
                  <c:v>508.3627060876409</c:v>
                </c:pt>
                <c:pt idx="63">
                  <c:v>517.06325796245255</c:v>
                </c:pt>
                <c:pt idx="64">
                  <c:v>528.26959319410014</c:v>
                </c:pt>
                <c:pt idx="65">
                  <c:v>537.87357000633381</c:v>
                </c:pt>
                <c:pt idx="66">
                  <c:v>547.79801850245019</c:v>
                </c:pt>
                <c:pt idx="67">
                  <c:v>558.80596650121799</c:v>
                </c:pt>
                <c:pt idx="68">
                  <c:v>567.77408679781115</c:v>
                </c:pt>
                <c:pt idx="69">
                  <c:v>578.68029775407638</c:v>
                </c:pt>
                <c:pt idx="70">
                  <c:v>589.12869201908052</c:v>
                </c:pt>
                <c:pt idx="71">
                  <c:v>599.2871357129527</c:v>
                </c:pt>
                <c:pt idx="72">
                  <c:v>610.61555539560322</c:v>
                </c:pt>
                <c:pt idx="73">
                  <c:v>619.87871311545348</c:v>
                </c:pt>
                <c:pt idx="74">
                  <c:v>630.42375757083505</c:v>
                </c:pt>
                <c:pt idx="75">
                  <c:v>641.12140758997032</c:v>
                </c:pt>
                <c:pt idx="76">
                  <c:v>650.8220345925813</c:v>
                </c:pt>
                <c:pt idx="77">
                  <c:v>661.71298499247121</c:v>
                </c:pt>
                <c:pt idx="78">
                  <c:v>672.85827799861727</c:v>
                </c:pt>
                <c:pt idx="79">
                  <c:v>682.92007150211202</c:v>
                </c:pt>
                <c:pt idx="80">
                  <c:v>693.78050078925128</c:v>
                </c:pt>
                <c:pt idx="81">
                  <c:v>703.95420503949856</c:v>
                </c:pt>
                <c:pt idx="82">
                  <c:v>714.81972117876307</c:v>
                </c:pt>
                <c:pt idx="83">
                  <c:v>724.85608042163199</c:v>
                </c:pt>
                <c:pt idx="84">
                  <c:v>735.08065319313084</c:v>
                </c:pt>
                <c:pt idx="85">
                  <c:v>745.48835264113404</c:v>
                </c:pt>
                <c:pt idx="86">
                  <c:v>755.45858280637651</c:v>
                </c:pt>
                <c:pt idx="87">
                  <c:v>767.06677935590892</c:v>
                </c:pt>
                <c:pt idx="88">
                  <c:v>775.51095388361432</c:v>
                </c:pt>
                <c:pt idx="89">
                  <c:v>786.00512981774455</c:v>
                </c:pt>
                <c:pt idx="90">
                  <c:v>796.48404519549945</c:v>
                </c:pt>
                <c:pt idx="91">
                  <c:v>806.70353111487293</c:v>
                </c:pt>
                <c:pt idx="92">
                  <c:v>815.8242569752199</c:v>
                </c:pt>
                <c:pt idx="93">
                  <c:v>826.82203126973741</c:v>
                </c:pt>
                <c:pt idx="94">
                  <c:v>836.28866307459271</c:v>
                </c:pt>
                <c:pt idx="95">
                  <c:v>847.35765329886215</c:v>
                </c:pt>
                <c:pt idx="96">
                  <c:v>857.41435995023164</c:v>
                </c:pt>
                <c:pt idx="97">
                  <c:v>867.32354788997259</c:v>
                </c:pt>
                <c:pt idx="98">
                  <c:v>876.46462115882002</c:v>
                </c:pt>
                <c:pt idx="99">
                  <c:v>886.78584412069608</c:v>
                </c:pt>
                <c:pt idx="100">
                  <c:v>896.83746391994055</c:v>
                </c:pt>
                <c:pt idx="101">
                  <c:v>906.56352518317715</c:v>
                </c:pt>
                <c:pt idx="102">
                  <c:v>917.7189918935735</c:v>
                </c:pt>
                <c:pt idx="103">
                  <c:v>927.32805555793232</c:v>
                </c:pt>
                <c:pt idx="104">
                  <c:v>935.75188267713713</c:v>
                </c:pt>
                <c:pt idx="105">
                  <c:v>945.91032637100909</c:v>
                </c:pt>
                <c:pt idx="106">
                  <c:v>957.44222013866465</c:v>
                </c:pt>
                <c:pt idx="107">
                  <c:v>966.78168064039198</c:v>
                </c:pt>
                <c:pt idx="108">
                  <c:v>976.69086858013293</c:v>
                </c:pt>
                <c:pt idx="109">
                  <c:v>984.94682957920895</c:v>
                </c:pt>
                <c:pt idx="110">
                  <c:v>995.10018642095588</c:v>
                </c:pt>
                <c:pt idx="111">
                  <c:v>1004.8211608320672</c:v>
                </c:pt>
                <c:pt idx="112">
                  <c:v>1012.161488448621</c:v>
                </c:pt>
                <c:pt idx="113">
                  <c:v>1020.2139753626917</c:v>
                </c:pt>
                <c:pt idx="114">
                  <c:v>1027.4271316761171</c:v>
                </c:pt>
                <c:pt idx="115">
                  <c:v>1033.6127438602675</c:v>
                </c:pt>
                <c:pt idx="116">
                  <c:v>1039.3456262052821</c:v>
                </c:pt>
                <c:pt idx="117">
                  <c:v>1043.2014601161259</c:v>
                </c:pt>
                <c:pt idx="118">
                  <c:v>1047.5761529437325</c:v>
                </c:pt>
                <c:pt idx="119">
                  <c:v>1050.7859566346854</c:v>
                </c:pt>
                <c:pt idx="120">
                  <c:v>1054.2857108967705</c:v>
                </c:pt>
                <c:pt idx="121">
                  <c:v>1058.2839766671179</c:v>
                </c:pt>
                <c:pt idx="122">
                  <c:v>1061.9719444578325</c:v>
                </c:pt>
                <c:pt idx="123">
                  <c:v>1065.8430389250516</c:v>
                </c:pt>
                <c:pt idx="124">
                  <c:v>1068.0914275643563</c:v>
                </c:pt>
                <c:pt idx="125">
                  <c:v>1071.6725714604434</c:v>
                </c:pt>
                <c:pt idx="126">
                  <c:v>1074.8315066301452</c:v>
                </c:pt>
                <c:pt idx="127">
                  <c:v>1078.0209629125977</c:v>
                </c:pt>
                <c:pt idx="128">
                  <c:v>1080.5084336017833</c:v>
                </c:pt>
                <c:pt idx="129">
                  <c:v>1081.9836207180692</c:v>
                </c:pt>
                <c:pt idx="130">
                  <c:v>1084.567741597632</c:v>
                </c:pt>
                <c:pt idx="131">
                  <c:v>1087.7978926970857</c:v>
                </c:pt>
                <c:pt idx="132">
                  <c:v>1088.9933029464898</c:v>
                </c:pt>
                <c:pt idx="133">
                  <c:v>1090.8245697115342</c:v>
                </c:pt>
                <c:pt idx="134">
                  <c:v>1093.6325120846025</c:v>
                </c:pt>
                <c:pt idx="135">
                  <c:v>1095.5807764485251</c:v>
                </c:pt>
                <c:pt idx="136">
                  <c:v>1097.4069563614444</c:v>
                </c:pt>
                <c:pt idx="137">
                  <c:v>1099.4366103593688</c:v>
                </c:pt>
                <c:pt idx="138">
                  <c:v>1101.3747010190409</c:v>
                </c:pt>
                <c:pt idx="139">
                  <c:v>1102.7634116491997</c:v>
                </c:pt>
                <c:pt idx="140">
                  <c:v>1104.085993201732</c:v>
                </c:pt>
                <c:pt idx="141">
                  <c:v>1105.5815277265183</c:v>
                </c:pt>
                <c:pt idx="142">
                  <c:v>1106.2377316506593</c:v>
                </c:pt>
                <c:pt idx="143">
                  <c:v>1107.8909585913245</c:v>
                </c:pt>
                <c:pt idx="144">
                  <c:v>1108.3080804655847</c:v>
                </c:pt>
                <c:pt idx="145">
                  <c:v>1110.2868659422577</c:v>
                </c:pt>
                <c:pt idx="146">
                  <c:v>1112.0520036296757</c:v>
                </c:pt>
                <c:pt idx="147">
                  <c:v>1112.8201183005694</c:v>
                </c:pt>
                <c:pt idx="148">
                  <c:v>1114.2698711562296</c:v>
                </c:pt>
                <c:pt idx="149">
                  <c:v>1115.5873658566368</c:v>
                </c:pt>
                <c:pt idx="150">
                  <c:v>1116.3249594147796</c:v>
                </c:pt>
                <c:pt idx="151">
                  <c:v>1117.8713624608172</c:v>
                </c:pt>
                <c:pt idx="152">
                  <c:v>1117.9985337639453</c:v>
                </c:pt>
                <c:pt idx="153">
                  <c:v>1118.9599488155936</c:v>
                </c:pt>
                <c:pt idx="154">
                  <c:v>1120.252009255375</c:v>
                </c:pt>
                <c:pt idx="155">
                  <c:v>1121.3253350537764</c:v>
                </c:pt>
                <c:pt idx="156">
                  <c:v>1121.6101987727832</c:v>
                </c:pt>
                <c:pt idx="157">
                  <c:v>1122.3325317745507</c:v>
                </c:pt>
                <c:pt idx="158">
                  <c:v>1123.5635499888306</c:v>
                </c:pt>
                <c:pt idx="159">
                  <c:v>1123.5991579537065</c:v>
                </c:pt>
                <c:pt idx="160">
                  <c:v>1124.7487865339845</c:v>
                </c:pt>
                <c:pt idx="161">
                  <c:v>1125.8780677057619</c:v>
                </c:pt>
                <c:pt idx="162">
                  <c:v>1126.3409712491482</c:v>
                </c:pt>
                <c:pt idx="163">
                  <c:v>1126.6360086724053</c:v>
                </c:pt>
                <c:pt idx="164">
                  <c:v>1127.8212452175592</c:v>
                </c:pt>
                <c:pt idx="165">
                  <c:v>1128.4469280289493</c:v>
                </c:pt>
                <c:pt idx="166">
                  <c:v>1129.0522634318393</c:v>
                </c:pt>
                <c:pt idx="167">
                  <c:v>1129.8915940324846</c:v>
                </c:pt>
                <c:pt idx="168">
                  <c:v>1130.1764577514916</c:v>
                </c:pt>
                <c:pt idx="169">
                  <c:v>1130.369758132246</c:v>
                </c:pt>
                <c:pt idx="170">
                  <c:v>1131.4888655997736</c:v>
                </c:pt>
                <c:pt idx="171">
                  <c:v>1131.9059874740335</c:v>
                </c:pt>
                <c:pt idx="172">
                  <c:v>1132.8012734480553</c:v>
                </c:pt>
                <c:pt idx="173">
                  <c:v>1132.7656654831794</c:v>
                </c:pt>
                <c:pt idx="174">
                  <c:v>1133.8745992464565</c:v>
                </c:pt>
                <c:pt idx="175">
                  <c:v>1134.1645498175885</c:v>
                </c:pt>
                <c:pt idx="176">
                  <c:v>1135.1971807989887</c:v>
                </c:pt>
                <c:pt idx="177">
                  <c:v>1134.9987935661088</c:v>
                </c:pt>
                <c:pt idx="178">
                  <c:v>1135.7414739763769</c:v>
                </c:pt>
                <c:pt idx="179">
                  <c:v>1136.855494591779</c:v>
                </c:pt>
                <c:pt idx="180">
                  <c:v>1137.471003698919</c:v>
                </c:pt>
                <c:pt idx="181">
                  <c:v>1137.5829144456718</c:v>
                </c:pt>
                <c:pt idx="182">
                  <c:v>1137.8982992774293</c:v>
                </c:pt>
                <c:pt idx="183">
                  <c:v>1138.8139326599514</c:v>
                </c:pt>
                <c:pt idx="184">
                  <c:v>1138.7325430259496</c:v>
                </c:pt>
                <c:pt idx="185">
                  <c:v>1139.5515262180948</c:v>
                </c:pt>
                <c:pt idx="186">
                  <c:v>1140.3755962623645</c:v>
                </c:pt>
                <c:pt idx="187">
                  <c:v>1140.4518990442414</c:v>
                </c:pt>
                <c:pt idx="188">
                  <c:v>1141.2912296448867</c:v>
                </c:pt>
                <c:pt idx="189">
                  <c:v>1141.6676567021461</c:v>
                </c:pt>
                <c:pt idx="190">
                  <c:v>1142.3187737741619</c:v>
                </c:pt>
                <c:pt idx="191">
                  <c:v>1142.9190223249263</c:v>
                </c:pt>
                <c:pt idx="192">
                  <c:v>1143.3056230864358</c:v>
                </c:pt>
                <c:pt idx="193">
                  <c:v>1143.4684023544398</c:v>
                </c:pt>
                <c:pt idx="194">
                  <c:v>1143.9211321935759</c:v>
                </c:pt>
                <c:pt idx="195">
                  <c:v>1144.663812603844</c:v>
                </c:pt>
                <c:pt idx="196">
                  <c:v>1145.0605870696036</c:v>
                </c:pt>
                <c:pt idx="197">
                  <c:v>1144.8672866888487</c:v>
                </c:pt>
                <c:pt idx="198">
                  <c:v>1145.6811830288686</c:v>
                </c:pt>
                <c:pt idx="199">
                  <c:v>1146.2865184317586</c:v>
                </c:pt>
                <c:pt idx="200">
                  <c:v>1146.805377348521</c:v>
                </c:pt>
                <c:pt idx="201">
                  <c:v>1148.0923509361774</c:v>
                </c:pt>
                <c:pt idx="202">
                  <c:v>1147.5277103502885</c:v>
                </c:pt>
                <c:pt idx="203">
                  <c:v>1148.5857755923143</c:v>
                </c:pt>
                <c:pt idx="204">
                  <c:v>1148.6519046699409</c:v>
                </c:pt>
                <c:pt idx="205">
                  <c:v>1149.3691508195832</c:v>
                </c:pt>
                <c:pt idx="206">
                  <c:v>1149.9185308490967</c:v>
                </c:pt>
                <c:pt idx="207">
                  <c:v>1150.3203921669817</c:v>
                </c:pt>
                <c:pt idx="208">
                  <c:v>1150.5747347732379</c:v>
                </c:pt>
                <c:pt idx="209">
                  <c:v>1150.920640717746</c:v>
                </c:pt>
                <c:pt idx="210">
                  <c:v>1151.6277131631382</c:v>
                </c:pt>
                <c:pt idx="211">
                  <c:v>1151.6226263110129</c:v>
                </c:pt>
                <c:pt idx="212">
                  <c:v>1152.563693954161</c:v>
                </c:pt>
                <c:pt idx="213">
                  <c:v>1152.5229991371602</c:v>
                </c:pt>
                <c:pt idx="214">
                  <c:v>1153.0571186102982</c:v>
                </c:pt>
                <c:pt idx="215">
                  <c:v>1153.301287512304</c:v>
                </c:pt>
                <c:pt idx="216">
                  <c:v>1153.9727519928203</c:v>
                </c:pt>
                <c:pt idx="217">
                  <c:v>1153.9880125491957</c:v>
                </c:pt>
                <c:pt idx="218">
                  <c:v>1154.8222562977162</c:v>
                </c:pt>
                <c:pt idx="219">
                  <c:v>1154.7052586988382</c:v>
                </c:pt>
                <c:pt idx="220">
                  <c:v>1155.6361526377357</c:v>
                </c:pt>
                <c:pt idx="221">
                  <c:v>1155.646326341986</c:v>
                </c:pt>
                <c:pt idx="222">
                  <c:v>1156.4703963862562</c:v>
                </c:pt>
                <c:pt idx="223">
                  <c:v>1156.709478436137</c:v>
                </c:pt>
                <c:pt idx="224">
                  <c:v>1157.5996775580334</c:v>
                </c:pt>
                <c:pt idx="225">
                  <c:v>1157.3555086560275</c:v>
                </c:pt>
                <c:pt idx="226">
                  <c:v>1157.5996775580334</c:v>
                </c:pt>
                <c:pt idx="227">
                  <c:v>1157.8031516430385</c:v>
                </c:pt>
                <c:pt idx="228">
                  <c:v>1158.8205220680634</c:v>
                </c:pt>
                <c:pt idx="229">
                  <c:v>1159.1104726391955</c:v>
                </c:pt>
                <c:pt idx="230">
                  <c:v>1159.6496789644584</c:v>
                </c:pt>
                <c:pt idx="231">
                  <c:v>1159.6598526687087</c:v>
                </c:pt>
                <c:pt idx="232">
                  <c:v>1159.9040215707146</c:v>
                </c:pt>
                <c:pt idx="233">
                  <c:v>1160.3770988183512</c:v>
                </c:pt>
                <c:pt idx="234">
                  <c:v>1161.0231290382419</c:v>
                </c:pt>
                <c:pt idx="235">
                  <c:v>1161.643724997507</c:v>
                </c:pt>
                <c:pt idx="236">
                  <c:v>1161.3995560955009</c:v>
                </c:pt>
                <c:pt idx="237">
                  <c:v>1161.5216405465039</c:v>
                </c:pt>
                <c:pt idx="238">
                  <c:v>1161.8777201952628</c:v>
                </c:pt>
                <c:pt idx="239">
                  <c:v>1162.8238746905358</c:v>
                </c:pt>
                <c:pt idx="240">
                  <c:v>1162.7679193171593</c:v>
                </c:pt>
                <c:pt idx="241">
                  <c:v>1163.3732547200491</c:v>
                </c:pt>
                <c:pt idx="242">
                  <c:v>1163.083304148917</c:v>
                </c:pt>
                <c:pt idx="243">
                  <c:v>1164.121021982442</c:v>
                </c:pt>
                <c:pt idx="244">
                  <c:v>1164.4364068141999</c:v>
                </c:pt>
                <c:pt idx="245">
                  <c:v>1164.8179207235842</c:v>
                </c:pt>
                <c:pt idx="246">
                  <c:v>1164.7873996108335</c:v>
                </c:pt>
                <c:pt idx="247">
                  <c:v>1165.6775987327301</c:v>
                </c:pt>
                <c:pt idx="248">
                  <c:v>1165.9370281911113</c:v>
                </c:pt>
                <c:pt idx="249">
                  <c:v>1166.0235046772384</c:v>
                </c:pt>
                <c:pt idx="250">
                  <c:v>1166.2676735792443</c:v>
                </c:pt>
                <c:pt idx="251">
                  <c:v>1166.2422393186189</c:v>
                </c:pt>
                <c:pt idx="252">
                  <c:v>1166.822140460883</c:v>
                </c:pt>
                <c:pt idx="253">
                  <c:v>1167.5648208711509</c:v>
                </c:pt>
                <c:pt idx="254">
                  <c:v>1167.2240017787678</c:v>
                </c:pt>
                <c:pt idx="255">
                  <c:v>1167.4427364201479</c:v>
                </c:pt>
                <c:pt idx="256">
                  <c:v>1167.7326869912802</c:v>
                </c:pt>
                <c:pt idx="257">
                  <c:v>1168.1294614570397</c:v>
                </c:pt>
                <c:pt idx="258">
                  <c:v>1168.9433577970597</c:v>
                </c:pt>
                <c:pt idx="259">
                  <c:v>1168.95353150131</c:v>
                </c:pt>
                <c:pt idx="260">
                  <c:v>1168.9891394661856</c:v>
                </c:pt>
                <c:pt idx="261">
                  <c:v>1169.2638294809424</c:v>
                </c:pt>
                <c:pt idx="262">
                  <c:v>1168.8975761279335</c:v>
                </c:pt>
                <c:pt idx="263">
                  <c:v>1169.8793385880824</c:v>
                </c:pt>
                <c:pt idx="264">
                  <c:v>1170.164202307089</c:v>
                </c:pt>
                <c:pt idx="265">
                  <c:v>1170.7135823366025</c:v>
                </c:pt>
                <c:pt idx="266">
                  <c:v>1170.9577512386086</c:v>
                </c:pt>
                <c:pt idx="267">
                  <c:v>1171.1307042108629</c:v>
                </c:pt>
                <c:pt idx="268">
                  <c:v>1171.2019201406147</c:v>
                </c:pt>
                <c:pt idx="269">
                  <c:v>1171.5579997893731</c:v>
                </c:pt>
                <c:pt idx="270">
                  <c:v>1171.8326898041298</c:v>
                </c:pt>
                <c:pt idx="271">
                  <c:v>1172.4278515027693</c:v>
                </c:pt>
                <c:pt idx="272">
                  <c:v>1172.4990674325211</c:v>
                </c:pt>
                <c:pt idx="273">
                  <c:v>1172.5550228058974</c:v>
                </c:pt>
                <c:pt idx="274">
                  <c:v>1172.9924920886581</c:v>
                </c:pt>
                <c:pt idx="275">
                  <c:v>1173.0840554269103</c:v>
                </c:pt>
                <c:pt idx="276">
                  <c:v>1173.4147008150433</c:v>
                </c:pt>
                <c:pt idx="277">
                  <c:v>1173.8623438020541</c:v>
                </c:pt>
                <c:pt idx="278">
                  <c:v>1173.8318226893034</c:v>
                </c:pt>
                <c:pt idx="279">
                  <c:v>1174.2336840071882</c:v>
                </c:pt>
                <c:pt idx="280">
                  <c:v>1174.6915006984493</c:v>
                </c:pt>
                <c:pt idx="281">
                  <c:v>1174.9051484877045</c:v>
                </c:pt>
                <c:pt idx="282">
                  <c:v>1175.2714018407135</c:v>
                </c:pt>
                <c:pt idx="283">
                  <c:v>1175.4290942565922</c:v>
                </c:pt>
                <c:pt idx="284">
                  <c:v>1175.0679277557085</c:v>
                </c:pt>
                <c:pt idx="285">
                  <c:v>1175.9683005818554</c:v>
                </c:pt>
                <c:pt idx="286">
                  <c:v>1175.5562655597205</c:v>
                </c:pt>
                <c:pt idx="287">
                  <c:v>1176.1361667019844</c:v>
                </c:pt>
                <c:pt idx="288">
                  <c:v>1175.6427420458476</c:v>
                </c:pt>
                <c:pt idx="289">
                  <c:v>1176.3854224561155</c:v>
                </c:pt>
                <c:pt idx="290">
                  <c:v>1176.5024200549933</c:v>
                </c:pt>
                <c:pt idx="291">
                  <c:v>1176.5024200549933</c:v>
                </c:pt>
                <c:pt idx="292">
                  <c:v>1177.4129665853907</c:v>
                </c:pt>
                <c:pt idx="293">
                  <c:v>1177.433313993891</c:v>
                </c:pt>
                <c:pt idx="294">
                  <c:v>1176.6651993229973</c:v>
                </c:pt>
                <c:pt idx="295">
                  <c:v>1177.3875323247651</c:v>
                </c:pt>
                <c:pt idx="296">
                  <c:v>1178.0946047701573</c:v>
                </c:pt>
                <c:pt idx="297">
                  <c:v>1178.1454732914083</c:v>
                </c:pt>
                <c:pt idx="298">
                  <c:v>1178.2268629254102</c:v>
                </c:pt>
                <c:pt idx="299">
                  <c:v>1178.8830668495514</c:v>
                </c:pt>
                <c:pt idx="300">
                  <c:v>1177.6774828958969</c:v>
                </c:pt>
                <c:pt idx="301">
                  <c:v>1177.8250016075256</c:v>
                </c:pt>
                <c:pt idx="302">
                  <c:v>1178.6287242432952</c:v>
                </c:pt>
                <c:pt idx="303">
                  <c:v>1178.8525457368005</c:v>
                </c:pt>
                <c:pt idx="304">
                  <c:v>1179.361230949313</c:v>
                </c:pt>
                <c:pt idx="305">
                  <c:v>1179.5290970694421</c:v>
                </c:pt>
                <c:pt idx="306">
                  <c:v>1179.4375337311899</c:v>
                </c:pt>
                <c:pt idx="307">
                  <c:v>1179.9665663522028</c:v>
                </c:pt>
                <c:pt idx="308">
                  <c:v>1180.348080261587</c:v>
                </c:pt>
                <c:pt idx="309">
                  <c:v>1179.6817026331958</c:v>
                </c:pt>
                <c:pt idx="310">
                  <c:v>1180.6227702763435</c:v>
                </c:pt>
                <c:pt idx="311">
                  <c:v>1180.0428691340796</c:v>
                </c:pt>
                <c:pt idx="312">
                  <c:v>1180.1039113595812</c:v>
                </c:pt>
                <c:pt idx="313">
                  <c:v>1180.3277328530864</c:v>
                </c:pt>
                <c:pt idx="314">
                  <c:v>1180.1954746978333</c:v>
                </c:pt>
                <c:pt idx="315">
                  <c:v>1180.4549041562145</c:v>
                </c:pt>
                <c:pt idx="316">
                  <c:v>1181.3705375387369</c:v>
                </c:pt>
                <c:pt idx="317">
                  <c:v>1181.3908849472373</c:v>
                </c:pt>
                <c:pt idx="318">
                  <c:v>1181.2840610526098</c:v>
                </c:pt>
                <c:pt idx="319">
                  <c:v>1181.8436147863733</c:v>
                </c:pt>
                <c:pt idx="320">
                  <c:v>1181.4214060599882</c:v>
                </c:pt>
                <c:pt idx="321">
                  <c:v>1181.7520514481212</c:v>
                </c:pt>
                <c:pt idx="322">
                  <c:v>1181.5943590322424</c:v>
                </c:pt>
                <c:pt idx="323">
                  <c:v>1181.828354229998</c:v>
                </c:pt>
                <c:pt idx="324">
                  <c:v>1182.1437390617557</c:v>
                </c:pt>
                <c:pt idx="325">
                  <c:v>1182.3166920340097</c:v>
                </c:pt>
                <c:pt idx="326">
                  <c:v>1182.3573868510109</c:v>
                </c:pt>
                <c:pt idx="327">
                  <c:v>1182.0470888713785</c:v>
                </c:pt>
                <c:pt idx="328">
                  <c:v>1182.0521757235035</c:v>
                </c:pt>
                <c:pt idx="329">
                  <c:v>1183.0034170709014</c:v>
                </c:pt>
                <c:pt idx="330">
                  <c:v>1182.2607366606335</c:v>
                </c:pt>
                <c:pt idx="331">
                  <c:v>1182.4082553722619</c:v>
                </c:pt>
                <c:pt idx="332">
                  <c:v>1182.2505629563832</c:v>
                </c:pt>
                <c:pt idx="333">
                  <c:v>1182.7185533518946</c:v>
                </c:pt>
                <c:pt idx="334">
                  <c:v>1183.023764479402</c:v>
                </c:pt>
                <c:pt idx="335">
                  <c:v>1183.4510600579124</c:v>
                </c:pt>
                <c:pt idx="336">
                  <c:v>1183.2628465292828</c:v>
                </c:pt>
                <c:pt idx="337">
                  <c:v>1183.1865437474059</c:v>
                </c:pt>
                <c:pt idx="338">
                  <c:v>1183.354409867535</c:v>
                </c:pt>
                <c:pt idx="339">
                  <c:v>1183.191630599531</c:v>
                </c:pt>
                <c:pt idx="340">
                  <c:v>1182.9372879932748</c:v>
                </c:pt>
                <c:pt idx="341">
                  <c:v>1183.796966002421</c:v>
                </c:pt>
                <c:pt idx="342">
                  <c:v>1183.3035413462837</c:v>
                </c:pt>
                <c:pt idx="343">
                  <c:v>1183.5222759876642</c:v>
                </c:pt>
                <c:pt idx="344">
                  <c:v>1183.4815811706633</c:v>
                </c:pt>
                <c:pt idx="345">
                  <c:v>1183.6952289599185</c:v>
                </c:pt>
                <c:pt idx="346">
                  <c:v>1183.7206632205441</c:v>
                </c:pt>
                <c:pt idx="347">
                  <c:v>1183.2475859729075</c:v>
                </c:pt>
                <c:pt idx="348">
                  <c:v>1183.471407466413</c:v>
                </c:pt>
                <c:pt idx="349">
                  <c:v>1183.3340624590346</c:v>
                </c:pt>
                <c:pt idx="350">
                  <c:v>1183.8987030449234</c:v>
                </c:pt>
                <c:pt idx="351">
                  <c:v>1183.5833182131657</c:v>
                </c:pt>
                <c:pt idx="352">
                  <c:v>1183.2424991207822</c:v>
                </c:pt>
                <c:pt idx="353">
                  <c:v>1183.7867922981707</c:v>
                </c:pt>
                <c:pt idx="354">
                  <c:v>1183.354409867535</c:v>
                </c:pt>
                <c:pt idx="355">
                  <c:v>1183.5426233961648</c:v>
                </c:pt>
                <c:pt idx="356">
                  <c:v>1184.0462217565519</c:v>
                </c:pt>
                <c:pt idx="357">
                  <c:v>1184.0462217565519</c:v>
                </c:pt>
                <c:pt idx="358">
                  <c:v>1183.5833182131657</c:v>
                </c:pt>
                <c:pt idx="359">
                  <c:v>1184.1784799118052</c:v>
                </c:pt>
                <c:pt idx="360">
                  <c:v>1184.0665691650524</c:v>
                </c:pt>
                <c:pt idx="361">
                  <c:v>1184.0106137916762</c:v>
                </c:pt>
                <c:pt idx="362">
                  <c:v>1183.8325739672969</c:v>
                </c:pt>
                <c:pt idx="363">
                  <c:v>1184.1174376863037</c:v>
                </c:pt>
                <c:pt idx="364">
                  <c:v>1183.5680576567904</c:v>
                </c:pt>
                <c:pt idx="365">
                  <c:v>1184.1835667639302</c:v>
                </c:pt>
                <c:pt idx="366">
                  <c:v>1183.5324496919145</c:v>
                </c:pt>
                <c:pt idx="367">
                  <c:v>1183.7613580375451</c:v>
                </c:pt>
                <c:pt idx="368">
                  <c:v>1183.7308369247942</c:v>
                </c:pt>
                <c:pt idx="369">
                  <c:v>1183.6748815514179</c:v>
                </c:pt>
                <c:pt idx="370">
                  <c:v>1183.969918974675</c:v>
                </c:pt>
                <c:pt idx="371">
                  <c:v>1183.6952289599185</c:v>
                </c:pt>
                <c:pt idx="372">
                  <c:v>1183.7715317417953</c:v>
                </c:pt>
                <c:pt idx="373">
                  <c:v>1184.3310854755589</c:v>
                </c:pt>
                <c:pt idx="374">
                  <c:v>1183.9088767491737</c:v>
                </c:pt>
                <c:pt idx="375">
                  <c:v>1183.8427476715472</c:v>
                </c:pt>
                <c:pt idx="376">
                  <c:v>1183.8427476715472</c:v>
                </c:pt>
                <c:pt idx="377">
                  <c:v>1183.6901421077932</c:v>
                </c:pt>
                <c:pt idx="378">
                  <c:v>1183.1712831910304</c:v>
                </c:pt>
                <c:pt idx="379">
                  <c:v>1183.8325739672969</c:v>
                </c:pt>
                <c:pt idx="380">
                  <c:v>1183.5680576567904</c:v>
                </c:pt>
                <c:pt idx="381">
                  <c:v>1183.8681819321725</c:v>
                </c:pt>
                <c:pt idx="382">
                  <c:v>1183.4917548749133</c:v>
                </c:pt>
                <c:pt idx="383">
                  <c:v>1182.9169405847745</c:v>
                </c:pt>
                <c:pt idx="384">
                  <c:v>1183.0542855921528</c:v>
                </c:pt>
                <c:pt idx="385">
                  <c:v>1183.4052783887862</c:v>
                </c:pt>
                <c:pt idx="386">
                  <c:v>1182.9881565145261</c:v>
                </c:pt>
                <c:pt idx="387">
                  <c:v>1182.0928705405045</c:v>
                </c:pt>
                <c:pt idx="388">
                  <c:v>1182.7032927955192</c:v>
                </c:pt>
                <c:pt idx="389">
                  <c:v>1182.7643350210208</c:v>
                </c:pt>
                <c:pt idx="390">
                  <c:v>1182.977982810276</c:v>
                </c:pt>
                <c:pt idx="391">
                  <c:v>1182.2556498085082</c:v>
                </c:pt>
                <c:pt idx="392">
                  <c:v>1182.7185533518946</c:v>
                </c:pt>
                <c:pt idx="393">
                  <c:v>1182.2810840691341</c:v>
                </c:pt>
                <c:pt idx="394">
                  <c:v>1182.4235159286375</c:v>
                </c:pt>
                <c:pt idx="395">
                  <c:v>1181.6859223704946</c:v>
                </c:pt>
                <c:pt idx="396">
                  <c:v>1181.4468403206138</c:v>
                </c:pt>
                <c:pt idx="397">
                  <c:v>1181.5841853279921</c:v>
                </c:pt>
                <c:pt idx="398">
                  <c:v>1181.5994458843675</c:v>
                </c:pt>
                <c:pt idx="399">
                  <c:v>1181.8588753427487</c:v>
                </c:pt>
                <c:pt idx="400">
                  <c:v>1181.1212817846058</c:v>
                </c:pt>
                <c:pt idx="401">
                  <c:v>1181.1823240101073</c:v>
                </c:pt>
                <c:pt idx="402">
                  <c:v>1181.1823240101073</c:v>
                </c:pt>
                <c:pt idx="403">
                  <c:v>1181.1263686367308</c:v>
                </c:pt>
                <c:pt idx="404">
                  <c:v>1180.5769886072176</c:v>
                </c:pt>
                <c:pt idx="405">
                  <c:v>1181.0856738197297</c:v>
                </c:pt>
                <c:pt idx="406">
                  <c:v>1180.3022985924608</c:v>
                </c:pt>
                <c:pt idx="407">
                  <c:v>1180.2666906275849</c:v>
                </c:pt>
                <c:pt idx="408">
                  <c:v>1179.6969631895711</c:v>
                </c:pt>
                <c:pt idx="409">
                  <c:v>1179.6104867034439</c:v>
                </c:pt>
                <c:pt idx="410">
                  <c:v>1179.2493202025603</c:v>
                </c:pt>
                <c:pt idx="411">
                  <c:v>1179.1933648291838</c:v>
                </c:pt>
                <c:pt idx="412">
                  <c:v>1178.8474588846752</c:v>
                </c:pt>
                <c:pt idx="413">
                  <c:v>1178.6134636869197</c:v>
                </c:pt>
                <c:pt idx="414">
                  <c:v>1177.8250016075256</c:v>
                </c:pt>
                <c:pt idx="415">
                  <c:v>1178.1810812562842</c:v>
                </c:pt>
                <c:pt idx="416">
                  <c:v>1178.0488231010311</c:v>
                </c:pt>
                <c:pt idx="417">
                  <c:v>1177.9267386500283</c:v>
                </c:pt>
                <c:pt idx="418">
                  <c:v>1177.1687976833846</c:v>
                </c:pt>
                <c:pt idx="419">
                  <c:v>1177.260361021637</c:v>
                </c:pt>
                <c:pt idx="420">
                  <c:v>1176.2277300402368</c:v>
                </c:pt>
                <c:pt idx="421">
                  <c:v>1175.8970846521036</c:v>
                </c:pt>
                <c:pt idx="422">
                  <c:v>1175.291749249214</c:v>
                </c:pt>
                <c:pt idx="423">
                  <c:v>1175.1849253545863</c:v>
                </c:pt>
                <c:pt idx="424">
                  <c:v>1174.849193114328</c:v>
                </c:pt>
                <c:pt idx="425">
                  <c:v>1174.559242543196</c:v>
                </c:pt>
                <c:pt idx="426">
                  <c:v>1173.9132123233055</c:v>
                </c:pt>
                <c:pt idx="427">
                  <c:v>1173.521524709671</c:v>
                </c:pt>
                <c:pt idx="428">
                  <c:v>1173.0077526450334</c:v>
                </c:pt>
                <c:pt idx="429">
                  <c:v>1173.0535343141596</c:v>
                </c:pt>
                <c:pt idx="430">
                  <c:v>1171.8632109168805</c:v>
                </c:pt>
                <c:pt idx="431">
                  <c:v>1171.5579997893731</c:v>
                </c:pt>
                <c:pt idx="432" formatCode="General">
                  <c:v>1171.4969575638718</c:v>
                </c:pt>
                <c:pt idx="433" formatCode="General">
                  <c:v>1170.449066026096</c:v>
                </c:pt>
                <c:pt idx="434" formatCode="General">
                  <c:v>1170.164202307089</c:v>
                </c:pt>
                <c:pt idx="435" formatCode="General">
                  <c:v>1169.7572541370794</c:v>
                </c:pt>
                <c:pt idx="436" formatCode="General">
                  <c:v>1169.624995981826</c:v>
                </c:pt>
                <c:pt idx="437" formatCode="General">
                  <c:v>1168.7347968599295</c:v>
                </c:pt>
                <c:pt idx="438" formatCode="General">
                  <c:v>1167.7123395827796</c:v>
                </c:pt>
                <c:pt idx="439" formatCode="General">
                  <c:v>1167.1070041798898</c:v>
                </c:pt>
                <c:pt idx="440" formatCode="General">
                  <c:v>1166.8730089821343</c:v>
                </c:pt>
                <c:pt idx="441" formatCode="General">
                  <c:v>1165.9217676347359</c:v>
                </c:pt>
                <c:pt idx="442" formatCode="General">
                  <c:v>1165.9217676347359</c:v>
                </c:pt>
                <c:pt idx="443" formatCode="General">
                  <c:v>1165.219782041469</c:v>
                </c:pt>
                <c:pt idx="444" formatCode="General">
                  <c:v>1164.121021982442</c:v>
                </c:pt>
                <c:pt idx="445" formatCode="General">
                  <c:v>1163.2257360084204</c:v>
                </c:pt>
                <c:pt idx="446" formatCode="General">
                  <c:v>1162.8289615426609</c:v>
                </c:pt>
                <c:pt idx="447" formatCode="General">
                  <c:v>1162.2083655833956</c:v>
                </c:pt>
                <c:pt idx="448" formatCode="General">
                  <c:v>1161.6132038847561</c:v>
                </c:pt>
                <c:pt idx="449" formatCode="General">
                  <c:v>1161.2011688626212</c:v>
                </c:pt>
                <c:pt idx="450" formatCode="General">
                  <c:v>1160.1024088035945</c:v>
                </c:pt>
                <c:pt idx="451" formatCode="General">
                  <c:v>1159.6445921123334</c:v>
                </c:pt>
                <c:pt idx="452" formatCode="General">
                  <c:v>1158.5000503841807</c:v>
                </c:pt>
                <c:pt idx="453" formatCode="General">
                  <c:v>1157.9862783195429</c:v>
                </c:pt>
                <c:pt idx="454" formatCode="General">
                  <c:v>1157.3097269869015</c:v>
                </c:pt>
                <c:pt idx="455" formatCode="General">
                  <c:v>1156.8213891828896</c:v>
                </c:pt>
                <c:pt idx="456" formatCode="General">
                  <c:v>1155.8447135748659</c:v>
                </c:pt>
                <c:pt idx="457" formatCode="General">
                  <c:v>1155.2037702071002</c:v>
                </c:pt>
                <c:pt idx="458" formatCode="General">
                  <c:v>1154.6493033254617</c:v>
                </c:pt>
                <c:pt idx="459" formatCode="General">
                  <c:v>1153.1283345400498</c:v>
                </c:pt>
                <c:pt idx="460" formatCode="General">
                  <c:v>1151.6887553886397</c:v>
                </c:pt>
                <c:pt idx="461" formatCode="General">
                  <c:v>1152.1618326362764</c:v>
                </c:pt>
                <c:pt idx="462" formatCode="General">
                  <c:v>1150.8138168231185</c:v>
                </c:pt>
                <c:pt idx="463" formatCode="General">
                  <c:v>1150.4933451392358</c:v>
                </c:pt>
                <c:pt idx="464" formatCode="General">
                  <c:v>1149.1961978473291</c:v>
                </c:pt>
                <c:pt idx="465" formatCode="General">
                  <c:v>1148.7180337475677</c:v>
                </c:pt>
                <c:pt idx="466" formatCode="General">
                  <c:v>1147.3700179344096</c:v>
                </c:pt>
                <c:pt idx="467" formatCode="General">
                  <c:v>1146.8511590176472</c:v>
                </c:pt>
                <c:pt idx="468" formatCode="General">
                  <c:v>1146.1491734243803</c:v>
                </c:pt>
                <c:pt idx="469" formatCode="General">
                  <c:v>1145.650661916118</c:v>
                </c:pt>
                <c:pt idx="470" formatCode="General">
                  <c:v>1144.4349042582135</c:v>
                </c:pt>
                <c:pt idx="471" formatCode="General">
                  <c:v>1143.7990477425728</c:v>
                </c:pt>
                <c:pt idx="472" formatCode="General">
                  <c:v>1142.6188980495442</c:v>
                </c:pt>
                <c:pt idx="473" formatCode="General">
                  <c:v>1142.1407339497825</c:v>
                </c:pt>
                <c:pt idx="474" formatCode="General">
                  <c:v>1141.2403611236355</c:v>
                </c:pt>
                <c:pt idx="475" formatCode="General">
                  <c:v>1140.3806831144896</c:v>
                </c:pt>
                <c:pt idx="476" formatCode="General">
                  <c:v>1138.6155454270718</c:v>
                </c:pt>
                <c:pt idx="477" formatCode="General">
                  <c:v>1138.1068602145594</c:v>
                </c:pt>
                <c:pt idx="478" formatCode="General">
                  <c:v>1137.2064873884126</c:v>
                </c:pt>
                <c:pt idx="479" formatCode="General">
                  <c:v>1136.239985484639</c:v>
                </c:pt>
                <c:pt idx="480" formatCode="General">
                  <c:v>1135.4566102573701</c:v>
                </c:pt>
                <c:pt idx="481" formatCode="General">
                  <c:v>1134.7749720726033</c:v>
                </c:pt>
                <c:pt idx="482" formatCode="General">
                  <c:v>1133.5744749710743</c:v>
                </c:pt>
                <c:pt idx="483" formatCode="General">
                  <c:v>1133.274350695692</c:v>
                </c:pt>
                <c:pt idx="484" formatCode="General">
                  <c:v>1132.3434567567942</c:v>
                </c:pt>
                <c:pt idx="485" formatCode="General">
                  <c:v>1131.5702552337755</c:v>
                </c:pt>
                <c:pt idx="486" formatCode="General">
                  <c:v>1130.3239764631201</c:v>
                </c:pt>
                <c:pt idx="487" formatCode="General">
                  <c:v>1129.6270777219784</c:v>
                </c:pt>
                <c:pt idx="488" formatCode="General">
                  <c:v>1128.1264563450666</c:v>
                </c:pt>
                <c:pt idx="489" formatCode="General">
                  <c:v>1127.5262077943021</c:v>
                </c:pt>
                <c:pt idx="490" formatCode="General">
                  <c:v>1126.8242222010349</c:v>
                </c:pt>
                <c:pt idx="491" formatCode="General">
                  <c:v>1126.0764549386417</c:v>
                </c:pt>
                <c:pt idx="492" formatCode="General">
                  <c:v>1125.58811713463</c:v>
                </c:pt>
                <c:pt idx="493" formatCode="General">
                  <c:v>1123.2685125655737</c:v>
                </c:pt>
                <c:pt idx="494" formatCode="General">
                  <c:v>1122.4698767819291</c:v>
                </c:pt>
                <c:pt idx="495" formatCode="General">
                  <c:v>1121.9408441609162</c:v>
                </c:pt>
                <c:pt idx="496" formatCode="General">
                  <c:v>1121.025210778394</c:v>
                </c:pt>
                <c:pt idx="497" formatCode="General">
                  <c:v>1120.2570961075003</c:v>
                </c:pt>
                <c:pt idx="498" formatCode="General">
                  <c:v>1119.0108173368451</c:v>
                </c:pt>
                <c:pt idx="499" formatCode="General">
                  <c:v>1119.0718595623466</c:v>
                </c:pt>
                <c:pt idx="500" formatCode="General">
                  <c:v>1117.6373672630614</c:v>
                </c:pt>
                <c:pt idx="501" formatCode="General">
                  <c:v>1116.6556048029126</c:v>
                </c:pt>
                <c:pt idx="502" formatCode="General">
                  <c:v>1115.4500208492584</c:v>
                </c:pt>
                <c:pt idx="503" formatCode="General">
                  <c:v>1113.8934440989703</c:v>
                </c:pt>
                <c:pt idx="504" formatCode="General">
                  <c:v>1113.7103174224658</c:v>
                </c:pt>
                <c:pt idx="505" formatCode="General">
                  <c:v>1112.4792992081861</c:v>
                </c:pt>
                <c:pt idx="506" formatCode="General">
                  <c:v>1111.5636658256637</c:v>
                </c:pt>
                <c:pt idx="507" formatCode="General">
                  <c:v>1110.8209854153956</c:v>
                </c:pt>
                <c:pt idx="508" formatCode="General">
                  <c:v>1109.8188755467463</c:v>
                </c:pt>
                <c:pt idx="509" formatCode="General">
                  <c:v>1108.3843832474615</c:v>
                </c:pt>
                <c:pt idx="510" formatCode="General">
                  <c:v>1107.4636630128141</c:v>
                </c:pt>
                <c:pt idx="511" formatCode="General">
                  <c:v>1107.0261937300534</c:v>
                </c:pt>
                <c:pt idx="512" formatCode="General">
                  <c:v>1105.9172599667766</c:v>
                </c:pt>
                <c:pt idx="513" formatCode="General">
                  <c:v>1104.5692441536187</c:v>
                </c:pt>
                <c:pt idx="514" formatCode="General">
                  <c:v>1103.6485239189713</c:v>
                </c:pt>
                <c:pt idx="515" formatCode="General">
                  <c:v>1102.7125431279485</c:v>
                </c:pt>
                <c:pt idx="516" formatCode="General">
                  <c:v>1101.6086962167967</c:v>
                </c:pt>
                <c:pt idx="517" formatCode="General">
                  <c:v>1100.6269337566478</c:v>
                </c:pt>
                <c:pt idx="518" formatCode="General">
                  <c:v>1100.3929385588922</c:v>
                </c:pt>
                <c:pt idx="519" formatCode="General">
                  <c:v>1098.8668829213548</c:v>
                </c:pt>
                <c:pt idx="520" formatCode="General">
                  <c:v>1098.1801578844631</c:v>
                </c:pt>
                <c:pt idx="521" formatCode="General">
                  <c:v>1096.5269309437981</c:v>
                </c:pt>
                <c:pt idx="522" formatCode="General">
                  <c:v>1096.114895921663</c:v>
                </c:pt>
                <c:pt idx="523" formatCode="General">
                  <c:v>1095.3874760677704</c:v>
                </c:pt>
                <c:pt idx="524" formatCode="General">
                  <c:v>1094.0292865503623</c:v>
                </c:pt>
                <c:pt idx="525" formatCode="General">
                  <c:v>1093.037350385963</c:v>
                </c:pt>
                <c:pt idx="526" formatCode="General">
                  <c:v>1092.050501073689</c:v>
                </c:pt>
                <c:pt idx="527" formatCode="General">
                  <c:v>1091.5519895654272</c:v>
                </c:pt>
                <c:pt idx="528" formatCode="General">
                  <c:v>1090.2701028298957</c:v>
                </c:pt>
                <c:pt idx="529" formatCode="General">
                  <c:v>1088.7643946008591</c:v>
                </c:pt>
                <c:pt idx="530" formatCode="General">
                  <c:v>1087.6707213939576</c:v>
                </c:pt>
                <c:pt idx="531" formatCode="General">
                  <c:v>1086.7906959763111</c:v>
                </c:pt>
                <c:pt idx="532" formatCode="General">
                  <c:v>1085.9259311150402</c:v>
                </c:pt>
                <c:pt idx="533" formatCode="General">
                  <c:v>1084.7763025347622</c:v>
                </c:pt>
                <c:pt idx="534" formatCode="General">
                  <c:v>1083.7945400746135</c:v>
                </c:pt>
                <c:pt idx="535" formatCode="General">
                  <c:v>1082.426176852955</c:v>
                </c:pt>
                <c:pt idx="536" formatCode="General">
                  <c:v>1081.6529753299362</c:v>
                </c:pt>
                <c:pt idx="537" formatCode="General">
                  <c:v>1080.6101706442857</c:v>
                </c:pt>
                <c:pt idx="538" formatCode="General">
                  <c:v>1079.8827507903929</c:v>
                </c:pt>
                <c:pt idx="539" formatCode="General">
                  <c:v>1078.636472019738</c:v>
                </c:pt>
                <c:pt idx="540" formatCode="General">
                  <c:v>1077.6140147425879</c:v>
                </c:pt>
                <c:pt idx="541" formatCode="General">
                  <c:v>1076.6169917260638</c:v>
                </c:pt>
                <c:pt idx="542" formatCode="General">
                  <c:v>1075.1367177576526</c:v>
                </c:pt>
                <c:pt idx="543" formatCode="General">
                  <c:v>1074.1753027060042</c:v>
                </c:pt>
                <c:pt idx="544" formatCode="General">
                  <c:v>1073.1782796894802</c:v>
                </c:pt>
                <c:pt idx="545" formatCode="General">
                  <c:v>1072.5119020610889</c:v>
                </c:pt>
                <c:pt idx="546" formatCode="General">
                  <c:v>1071.1791468043064</c:v>
                </c:pt>
                <c:pt idx="547" formatCode="General">
                  <c:v>1069.7650019135219</c:v>
                </c:pt>
                <c:pt idx="548" formatCode="General">
                  <c:v>1068.9154976086263</c:v>
                </c:pt>
                <c:pt idx="549" formatCode="General">
                  <c:v>1068.6611550023702</c:v>
                </c:pt>
                <c:pt idx="550" formatCode="General">
                  <c:v>1067.1249256605829</c:v>
                </c:pt>
                <c:pt idx="551" formatCode="General">
                  <c:v>1065.5480015017943</c:v>
                </c:pt>
                <c:pt idx="552" formatCode="General">
                  <c:v>1064.5357179288949</c:v>
                </c:pt>
                <c:pt idx="553" formatCode="General">
                  <c:v>1063.3403076794907</c:v>
                </c:pt>
                <c:pt idx="554" formatCode="General">
                  <c:v>1062.3534583672167</c:v>
                </c:pt>
                <c:pt idx="555" formatCode="General">
                  <c:v>1061.3259142379418</c:v>
                </c:pt>
                <c:pt idx="556" formatCode="General">
                  <c:v>1060.6086680882993</c:v>
                </c:pt>
                <c:pt idx="557" formatCode="General">
                  <c:v>1058.6502300201266</c:v>
                </c:pt>
                <c:pt idx="558" formatCode="General">
                  <c:v>1057.9940260959859</c:v>
                </c:pt>
                <c:pt idx="559" formatCode="General">
                  <c:v>1056.8901791848339</c:v>
                </c:pt>
                <c:pt idx="560" formatCode="General">
                  <c:v>1055.6337267099282</c:v>
                </c:pt>
                <c:pt idx="561" formatCode="General">
                  <c:v>1054.875785743285</c:v>
                </c:pt>
                <c:pt idx="562" formatCode="General">
                  <c:v>1053.8126336491341</c:v>
                </c:pt>
                <c:pt idx="563" formatCode="General">
                  <c:v>1052.8715660059861</c:v>
                </c:pt>
                <c:pt idx="564" formatCode="General">
                  <c:v>1051.1929048046952</c:v>
                </c:pt>
                <c:pt idx="565" formatCode="General">
                  <c:v>1050.2823582742981</c:v>
                </c:pt>
                <c:pt idx="566" formatCode="General">
                  <c:v>1048.8326054186377</c:v>
                </c:pt>
                <c:pt idx="567" formatCode="General">
                  <c:v>1047.9424062967412</c:v>
                </c:pt>
                <c:pt idx="568" formatCode="General">
                  <c:v>1046.9809912450928</c:v>
                </c:pt>
                <c:pt idx="569" formatCode="General">
                  <c:v>1045.3074168959272</c:v>
                </c:pt>
                <c:pt idx="570" formatCode="General">
                  <c:v>1044.3510886964038</c:v>
                </c:pt>
                <c:pt idx="571" formatCode="General">
                  <c:v>1043.496497539383</c:v>
                </c:pt>
                <c:pt idx="572" formatCode="General">
                  <c:v>1041.7110124434646</c:v>
                </c:pt>
                <c:pt idx="573" formatCode="General">
                  <c:v>1041.2430220479532</c:v>
                </c:pt>
                <c:pt idx="574" formatCode="General">
                  <c:v>1039.8543114177944</c:v>
                </c:pt>
                <c:pt idx="575" formatCode="General">
                  <c:v>1039.1624995287777</c:v>
                </c:pt>
                <c:pt idx="576" formatCode="General">
                  <c:v>1037.4584040668612</c:v>
                </c:pt>
                <c:pt idx="577" formatCode="General">
                  <c:v>1036.5529443885891</c:v>
                </c:pt>
                <c:pt idx="578" formatCode="General">
                  <c:v>1035.4084026604364</c:v>
                </c:pt>
                <c:pt idx="579" formatCode="General">
                  <c:v>1033.4601382965138</c:v>
                </c:pt>
                <c:pt idx="580" formatCode="General">
                  <c:v>1032.9921479010025</c:v>
                </c:pt>
                <c:pt idx="581" formatCode="General">
                  <c:v>1031.5220476368415</c:v>
                </c:pt>
                <c:pt idx="582" formatCode="General">
                  <c:v>1030.138423858808</c:v>
                </c:pt>
                <c:pt idx="583" formatCode="General">
                  <c:v>1029.2889195539124</c:v>
                </c:pt>
                <c:pt idx="584" formatCode="General">
                  <c:v>1028.6174550733961</c:v>
                </c:pt>
                <c:pt idx="585" formatCode="General">
                  <c:v>1027.6814742823733</c:v>
                </c:pt>
                <c:pt idx="586" formatCode="General">
                  <c:v>1026.2927636522147</c:v>
                </c:pt>
                <c:pt idx="587" formatCode="General">
                  <c:v>1024.7768817189278</c:v>
                </c:pt>
                <c:pt idx="588" formatCode="General">
                  <c:v>1023.7289901811522</c:v>
                </c:pt>
                <c:pt idx="589" formatCode="General">
                  <c:v>1021.9841999022346</c:v>
                </c:pt>
                <c:pt idx="590" formatCode="General">
                  <c:v>1020.9871768857106</c:v>
                </c:pt>
                <c:pt idx="591" formatCode="General">
                  <c:v>1019.5221634736748</c:v>
                </c:pt>
                <c:pt idx="592" formatCode="General">
                  <c:v>1018.092758026515</c:v>
                </c:pt>
                <c:pt idx="593" formatCode="General">
                  <c:v>1017.8892839415101</c:v>
                </c:pt>
                <c:pt idx="594" formatCode="General">
                  <c:v>1015.8748904999612</c:v>
                </c:pt>
                <c:pt idx="595" formatCode="General">
                  <c:v>1014.9134754483126</c:v>
                </c:pt>
                <c:pt idx="596" formatCode="General">
                  <c:v>1013.7078914946584</c:v>
                </c:pt>
                <c:pt idx="597" formatCode="General">
                  <c:v>1012.1564015964957</c:v>
                </c:pt>
                <c:pt idx="598" formatCode="General">
                  <c:v>1011.8308430604878</c:v>
                </c:pt>
                <c:pt idx="599" formatCode="General">
                  <c:v>1010.1318344506965</c:v>
                </c:pt>
                <c:pt idx="600" formatCode="General">
                  <c:v>1009.2467221809248</c:v>
                </c:pt>
                <c:pt idx="601" formatCode="General">
                  <c:v>1007.0898968798723</c:v>
                </c:pt>
                <c:pt idx="602" formatCode="General">
                  <c:v>1005.9148340389688</c:v>
                </c:pt>
                <c:pt idx="603" formatCode="General">
                  <c:v>1005.1670667765758</c:v>
                </c:pt>
                <c:pt idx="604" formatCode="General">
                  <c:v>1003.3510605679064</c:v>
                </c:pt>
                <c:pt idx="605" formatCode="General">
                  <c:v>1002.4354271853841</c:v>
                </c:pt>
                <c:pt idx="606" formatCode="General">
                  <c:v>1001.148453597728</c:v>
                </c:pt>
                <c:pt idx="607" formatCode="General">
                  <c:v>999.46979239643701</c:v>
                </c:pt>
                <c:pt idx="608" formatCode="General">
                  <c:v>998.41172715441144</c:v>
                </c:pt>
                <c:pt idx="609" formatCode="General">
                  <c:v>997.26718542625849</c:v>
                </c:pt>
                <c:pt idx="610" formatCode="General">
                  <c:v>995.52239514734106</c:v>
                </c:pt>
                <c:pt idx="611" formatCode="General">
                  <c:v>994.39311397556378</c:v>
                </c:pt>
                <c:pt idx="612" formatCode="General">
                  <c:v>993.421525219665</c:v>
                </c:pt>
                <c:pt idx="613" formatCode="General">
                  <c:v>992.10403051925789</c:v>
                </c:pt>
                <c:pt idx="614" formatCode="General">
                  <c:v>990.49149839559357</c:v>
                </c:pt>
                <c:pt idx="615" formatCode="General">
                  <c:v>989.28082758981418</c:v>
                </c:pt>
                <c:pt idx="616" formatCode="General">
                  <c:v>987.87176955115513</c:v>
                </c:pt>
                <c:pt idx="617" formatCode="General">
                  <c:v>987.03243895050969</c:v>
                </c:pt>
                <c:pt idx="618" formatCode="General">
                  <c:v>985.97437370848377</c:v>
                </c:pt>
                <c:pt idx="619" formatCode="General">
                  <c:v>984.73826864207876</c:v>
                </c:pt>
                <c:pt idx="620" formatCode="General">
                  <c:v>982.48479315064901</c:v>
                </c:pt>
                <c:pt idx="621" formatCode="General">
                  <c:v>981.76754700100662</c:v>
                </c:pt>
                <c:pt idx="622" formatCode="General">
                  <c:v>980.12958061671668</c:v>
                </c:pt>
                <c:pt idx="623" formatCode="General">
                  <c:v>978.81208591630957</c:v>
                </c:pt>
                <c:pt idx="624" formatCode="General">
                  <c:v>977.69297844878236</c:v>
                </c:pt>
                <c:pt idx="625" formatCode="General">
                  <c:v>975.8871459443634</c:v>
                </c:pt>
                <c:pt idx="626" formatCode="General">
                  <c:v>974.60017235670693</c:v>
                </c:pt>
                <c:pt idx="627" formatCode="General">
                  <c:v>973.60314934018299</c:v>
                </c:pt>
                <c:pt idx="628" formatCode="General">
                  <c:v>971.47175829975606</c:v>
                </c:pt>
                <c:pt idx="629" formatCode="General">
                  <c:v>970.77485955861403</c:v>
                </c:pt>
                <c:pt idx="630" formatCode="General">
                  <c:v>968.84694260319213</c:v>
                </c:pt>
                <c:pt idx="631" formatCode="General">
                  <c:v>968.07374108017325</c:v>
                </c:pt>
                <c:pt idx="632" formatCode="General">
                  <c:v>966.48664321713477</c:v>
                </c:pt>
                <c:pt idx="633" formatCode="General">
                  <c:v>964.5027708883365</c:v>
                </c:pt>
                <c:pt idx="634" formatCode="General">
                  <c:v>963.14458137092845</c:v>
                </c:pt>
                <c:pt idx="635" formatCode="General">
                  <c:v>961.73043648014391</c:v>
                </c:pt>
                <c:pt idx="636" formatCode="General">
                  <c:v>960.30103103298427</c:v>
                </c:pt>
                <c:pt idx="637" formatCode="General">
                  <c:v>958.92249410707575</c:v>
                </c:pt>
                <c:pt idx="638" formatCode="General">
                  <c:v>957.28452772278592</c:v>
                </c:pt>
                <c:pt idx="639" formatCode="General">
                  <c:v>955.99246728300443</c:v>
                </c:pt>
                <c:pt idx="640" formatCode="General">
                  <c:v>954.68514628684773</c:v>
                </c:pt>
                <c:pt idx="641" formatCode="General">
                  <c:v>952.9556165643055</c:v>
                </c:pt>
                <c:pt idx="642" formatCode="General">
                  <c:v>951.70425094152506</c:v>
                </c:pt>
                <c:pt idx="643" formatCode="General">
                  <c:v>950.16293474761267</c:v>
                </c:pt>
                <c:pt idx="644" formatCode="General">
                  <c:v>948.40288391231991</c:v>
                </c:pt>
                <c:pt idx="645" formatCode="General">
                  <c:v>947.45164256492171</c:v>
                </c:pt>
                <c:pt idx="646" formatCode="General">
                  <c:v>946.1341478645146</c:v>
                </c:pt>
                <c:pt idx="647" formatCode="General">
                  <c:v>944.5317894451008</c:v>
                </c:pt>
                <c:pt idx="648" formatCode="General">
                  <c:v>942.54283026417738</c:v>
                </c:pt>
                <c:pt idx="649" formatCode="General">
                  <c:v>941.36268057114864</c:v>
                </c:pt>
                <c:pt idx="650" formatCode="General">
                  <c:v>939.71962733473367</c:v>
                </c:pt>
                <c:pt idx="651" formatCode="General">
                  <c:v>937.9850107600663</c:v>
                </c:pt>
                <c:pt idx="652" formatCode="General">
                  <c:v>936.7489056936613</c:v>
                </c:pt>
                <c:pt idx="653" formatCode="General">
                  <c:v>934.64294891386021</c:v>
                </c:pt>
                <c:pt idx="654" formatCode="General">
                  <c:v>933.10671957207285</c:v>
                </c:pt>
                <c:pt idx="655" formatCode="General">
                  <c:v>931.75870375891498</c:v>
                </c:pt>
                <c:pt idx="656" formatCode="General">
                  <c:v>930.70063851688917</c:v>
                </c:pt>
                <c:pt idx="657" formatCode="General">
                  <c:v>928.41155506058362</c:v>
                </c:pt>
                <c:pt idx="658" formatCode="General">
                  <c:v>926.7735886762938</c:v>
                </c:pt>
                <c:pt idx="659" formatCode="General">
                  <c:v>925.5629178705143</c:v>
                </c:pt>
                <c:pt idx="660" formatCode="General">
                  <c:v>923.77234592247078</c:v>
                </c:pt>
                <c:pt idx="661" formatCode="General">
                  <c:v>922.57693567306671</c:v>
                </c:pt>
                <c:pt idx="662" formatCode="General">
                  <c:v>920.98475095790297</c:v>
                </c:pt>
                <c:pt idx="663" formatCode="General">
                  <c:v>919.21452641835981</c:v>
                </c:pt>
                <c:pt idx="664" formatCode="General">
                  <c:v>916.53884220054499</c:v>
                </c:pt>
                <c:pt idx="665" formatCode="General">
                  <c:v>914.21415077936331</c:v>
                </c:pt>
                <c:pt idx="666" formatCode="General">
                  <c:v>911.86402509755601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577-46D7-9001-FC7611968F72}"/>
            </c:ext>
          </c:extLst>
        </c:ser>
        <c:ser>
          <c:idx val="8"/>
          <c:order val="8"/>
          <c:tx>
            <c:strRef>
              <c:f>'46NTC1'!$B$2</c:f>
              <c:strCache>
                <c:ptCount val="1"/>
                <c:pt idx="0">
                  <c:v>AWA_5_09_Rz</c:v>
                </c:pt>
              </c:strCache>
            </c:strRef>
          </c:tx>
          <c:spPr>
            <a:ln w="28575" cap="rnd" cmpd="sng" algn="ctr">
              <a:solidFill>
                <a:srgbClr val="E66E5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'46NTC1'!$H$22:$H$704</c:f>
              <c:numCache>
                <c:formatCode>0.000</c:formatCode>
                <c:ptCount val="683"/>
                <c:pt idx="0">
                  <c:v>4.3733109065805435E-5</c:v>
                </c:pt>
                <c:pt idx="1">
                  <c:v>4.6982197065805431E-5</c:v>
                </c:pt>
                <c:pt idx="2">
                  <c:v>4.3097361065805439E-5</c:v>
                </c:pt>
                <c:pt idx="3">
                  <c:v>3.8532469065805433E-5</c:v>
                </c:pt>
                <c:pt idx="4">
                  <c:v>4.7711749065805434E-5</c:v>
                </c:pt>
                <c:pt idx="5">
                  <c:v>6.9707589065805441E-5</c:v>
                </c:pt>
                <c:pt idx="6">
                  <c:v>1.1053110906580543E-4</c:v>
                </c:pt>
                <c:pt idx="7">
                  <c:v>1.3932190906580544E-4</c:v>
                </c:pt>
                <c:pt idx="8">
                  <c:v>1.6543990906580541E-4</c:v>
                </c:pt>
                <c:pt idx="9">
                  <c:v>2.017791090658054E-4</c:v>
                </c:pt>
                <c:pt idx="10">
                  <c:v>2.2787070906580547E-4</c:v>
                </c:pt>
                <c:pt idx="11">
                  <c:v>2.7385310906580544E-4</c:v>
                </c:pt>
                <c:pt idx="12">
                  <c:v>3.0409830906580543E-4</c:v>
                </c:pt>
                <c:pt idx="13">
                  <c:v>3.4033070906580544E-4</c:v>
                </c:pt>
                <c:pt idx="14">
                  <c:v>3.8255830906580547E-4</c:v>
                </c:pt>
                <c:pt idx="15">
                  <c:v>4.1407990906580547E-4</c:v>
                </c:pt>
                <c:pt idx="16">
                  <c:v>4.5759710906580539E-4</c:v>
                </c:pt>
                <c:pt idx="17">
                  <c:v>5.0412110906580538E-4</c:v>
                </c:pt>
                <c:pt idx="18">
                  <c:v>5.3814110906580544E-4</c:v>
                </c:pt>
                <c:pt idx="19">
                  <c:v>5.8183310906580546E-4</c:v>
                </c:pt>
                <c:pt idx="20">
                  <c:v>6.2817710906580549E-4</c:v>
                </c:pt>
                <c:pt idx="21">
                  <c:v>6.6896110906580547E-4</c:v>
                </c:pt>
                <c:pt idx="22">
                  <c:v>7.1394510906580544E-4</c:v>
                </c:pt>
                <c:pt idx="23">
                  <c:v>7.5544110906580547E-4</c:v>
                </c:pt>
                <c:pt idx="24">
                  <c:v>8.0022510906580533E-4</c:v>
                </c:pt>
                <c:pt idx="25">
                  <c:v>8.4980910906580541E-4</c:v>
                </c:pt>
                <c:pt idx="26">
                  <c:v>8.9391710906580536E-4</c:v>
                </c:pt>
                <c:pt idx="27">
                  <c:v>9.3521710906580545E-4</c:v>
                </c:pt>
                <c:pt idx="28">
                  <c:v>9.8936110906580545E-4</c:v>
                </c:pt>
                <c:pt idx="29">
                  <c:v>1.0293291090658053E-3</c:v>
                </c:pt>
                <c:pt idx="30">
                  <c:v>1.0756291090658055E-3</c:v>
                </c:pt>
                <c:pt idx="31">
                  <c:v>1.1183451090658054E-3</c:v>
                </c:pt>
                <c:pt idx="32">
                  <c:v>1.1750451090658054E-3</c:v>
                </c:pt>
                <c:pt idx="33">
                  <c:v>1.2153411090658054E-3</c:v>
                </c:pt>
                <c:pt idx="34">
                  <c:v>1.2711891090658053E-3</c:v>
                </c:pt>
                <c:pt idx="35">
                  <c:v>1.3192771090658056E-3</c:v>
                </c:pt>
                <c:pt idx="36">
                  <c:v>1.3636811090658055E-3</c:v>
                </c:pt>
                <c:pt idx="37">
                  <c:v>1.4162411090658056E-3</c:v>
                </c:pt>
                <c:pt idx="38">
                  <c:v>1.4761171090658053E-3</c:v>
                </c:pt>
                <c:pt idx="39">
                  <c:v>1.5251931090658054E-3</c:v>
                </c:pt>
                <c:pt idx="40">
                  <c:v>1.5714051090658055E-3</c:v>
                </c:pt>
                <c:pt idx="41">
                  <c:v>1.6177571090658055E-3</c:v>
                </c:pt>
                <c:pt idx="42">
                  <c:v>1.6664211090658054E-3</c:v>
                </c:pt>
                <c:pt idx="43">
                  <c:v>1.7227571090658055E-3</c:v>
                </c:pt>
                <c:pt idx="44">
                  <c:v>1.7687011090658056E-3</c:v>
                </c:pt>
                <c:pt idx="45">
                  <c:v>1.8215091090658057E-3</c:v>
                </c:pt>
                <c:pt idx="46">
                  <c:v>1.8663531090658055E-3</c:v>
                </c:pt>
                <c:pt idx="47">
                  <c:v>1.9265211090658055E-3</c:v>
                </c:pt>
                <c:pt idx="48">
                  <c:v>1.9728171090658054E-3</c:v>
                </c:pt>
                <c:pt idx="49">
                  <c:v>2.0281091090658056E-3</c:v>
                </c:pt>
                <c:pt idx="50">
                  <c:v>2.0745411090658055E-3</c:v>
                </c:pt>
                <c:pt idx="51">
                  <c:v>2.1333051090658057E-3</c:v>
                </c:pt>
                <c:pt idx="52">
                  <c:v>2.1805131090658057E-3</c:v>
                </c:pt>
                <c:pt idx="53">
                  <c:v>2.2300531090658055E-3</c:v>
                </c:pt>
                <c:pt idx="54">
                  <c:v>2.2839291090658055E-3</c:v>
                </c:pt>
                <c:pt idx="55">
                  <c:v>2.3264451090658058E-3</c:v>
                </c:pt>
                <c:pt idx="56">
                  <c:v>2.3798171090658056E-3</c:v>
                </c:pt>
                <c:pt idx="57">
                  <c:v>2.4324731090658055E-3</c:v>
                </c:pt>
                <c:pt idx="58">
                  <c:v>2.4853451090658053E-3</c:v>
                </c:pt>
                <c:pt idx="59">
                  <c:v>2.5400011090658055E-3</c:v>
                </c:pt>
                <c:pt idx="60">
                  <c:v>2.586193109065806E-3</c:v>
                </c:pt>
                <c:pt idx="61">
                  <c:v>2.6369131090658053E-3</c:v>
                </c:pt>
                <c:pt idx="62">
                  <c:v>2.6856811090658055E-3</c:v>
                </c:pt>
                <c:pt idx="63">
                  <c:v>2.7402971090658059E-3</c:v>
                </c:pt>
                <c:pt idx="64">
                  <c:v>2.7843051090658054E-3</c:v>
                </c:pt>
                <c:pt idx="65">
                  <c:v>2.8361691090658054E-3</c:v>
                </c:pt>
                <c:pt idx="66">
                  <c:v>2.8933891090658055E-3</c:v>
                </c:pt>
                <c:pt idx="67">
                  <c:v>2.9353491090658057E-3</c:v>
                </c:pt>
                <c:pt idx="68">
                  <c:v>2.9910531090658055E-3</c:v>
                </c:pt>
                <c:pt idx="69">
                  <c:v>3.0422531090658054E-3</c:v>
                </c:pt>
                <c:pt idx="70">
                  <c:v>3.0965051090658057E-3</c:v>
                </c:pt>
                <c:pt idx="71">
                  <c:v>3.1437891090658056E-3</c:v>
                </c:pt>
                <c:pt idx="72">
                  <c:v>3.1929611090658057E-3</c:v>
                </c:pt>
                <c:pt idx="73">
                  <c:v>3.2539211090658053E-3</c:v>
                </c:pt>
                <c:pt idx="74">
                  <c:v>3.2976091090658054E-3</c:v>
                </c:pt>
                <c:pt idx="75">
                  <c:v>3.3461891090658053E-3</c:v>
                </c:pt>
                <c:pt idx="76">
                  <c:v>3.3998531090658059E-3</c:v>
                </c:pt>
                <c:pt idx="77">
                  <c:v>3.4463411090658053E-3</c:v>
                </c:pt>
                <c:pt idx="78">
                  <c:v>3.5023371090658058E-3</c:v>
                </c:pt>
                <c:pt idx="79">
                  <c:v>3.5498811090658054E-3</c:v>
                </c:pt>
                <c:pt idx="80">
                  <c:v>3.6009051090658056E-3</c:v>
                </c:pt>
                <c:pt idx="81">
                  <c:v>3.6536211090658056E-3</c:v>
                </c:pt>
                <c:pt idx="82">
                  <c:v>3.7032091090658053E-3</c:v>
                </c:pt>
                <c:pt idx="83">
                  <c:v>3.7568651090658057E-3</c:v>
                </c:pt>
                <c:pt idx="84">
                  <c:v>3.8045651090658056E-3</c:v>
                </c:pt>
                <c:pt idx="85">
                  <c:v>3.8647811090658057E-3</c:v>
                </c:pt>
                <c:pt idx="86">
                  <c:v>3.9059131090658054E-3</c:v>
                </c:pt>
                <c:pt idx="87">
                  <c:v>3.9639451090658058E-3</c:v>
                </c:pt>
                <c:pt idx="88">
                  <c:v>4.0110571090658052E-3</c:v>
                </c:pt>
                <c:pt idx="89">
                  <c:v>4.0764531090658057E-3</c:v>
                </c:pt>
                <c:pt idx="90">
                  <c:v>4.1163731090658054E-3</c:v>
                </c:pt>
                <c:pt idx="91">
                  <c:v>4.1753731090658055E-3</c:v>
                </c:pt>
                <c:pt idx="92">
                  <c:v>4.2310531090658052E-3</c:v>
                </c:pt>
                <c:pt idx="93">
                  <c:v>4.2874131090658053E-3</c:v>
                </c:pt>
                <c:pt idx="94">
                  <c:v>4.3392131090658056E-3</c:v>
                </c:pt>
                <c:pt idx="95">
                  <c:v>4.3873331090658061E-3</c:v>
                </c:pt>
                <c:pt idx="96">
                  <c:v>4.4376131090658058E-3</c:v>
                </c:pt>
                <c:pt idx="97">
                  <c:v>4.4954131090658052E-3</c:v>
                </c:pt>
                <c:pt idx="98">
                  <c:v>4.5500931090658057E-3</c:v>
                </c:pt>
                <c:pt idx="99">
                  <c:v>4.6122131090658054E-3</c:v>
                </c:pt>
                <c:pt idx="100">
                  <c:v>4.6726531090658056E-3</c:v>
                </c:pt>
                <c:pt idx="101">
                  <c:v>4.7054131090658062E-3</c:v>
                </c:pt>
                <c:pt idx="102">
                  <c:v>4.7655331090658056E-3</c:v>
                </c:pt>
                <c:pt idx="103">
                  <c:v>4.8247331090658062E-3</c:v>
                </c:pt>
                <c:pt idx="104">
                  <c:v>4.8898531090658054E-3</c:v>
                </c:pt>
                <c:pt idx="105">
                  <c:v>4.9560531090658052E-3</c:v>
                </c:pt>
                <c:pt idx="106">
                  <c:v>5.0274531090658044E-3</c:v>
                </c:pt>
                <c:pt idx="107">
                  <c:v>5.1228131090658054E-3</c:v>
                </c:pt>
                <c:pt idx="108">
                  <c:v>5.2139731090658061E-3</c:v>
                </c:pt>
                <c:pt idx="109">
                  <c:v>5.3140931090658048E-3</c:v>
                </c:pt>
                <c:pt idx="110">
                  <c:v>5.432773109065806E-3</c:v>
                </c:pt>
                <c:pt idx="111">
                  <c:v>5.5547331090658059E-3</c:v>
                </c:pt>
                <c:pt idx="112">
                  <c:v>5.7098531090658058E-3</c:v>
                </c:pt>
                <c:pt idx="113">
                  <c:v>5.8396531090658052E-3</c:v>
                </c:pt>
                <c:pt idx="114">
                  <c:v>6.0066131090658059E-3</c:v>
                </c:pt>
                <c:pt idx="115">
                  <c:v>6.1563331090658058E-3</c:v>
                </c:pt>
                <c:pt idx="116">
                  <c:v>6.3090531090658052E-3</c:v>
                </c:pt>
                <c:pt idx="117">
                  <c:v>6.4617331090658058E-3</c:v>
                </c:pt>
                <c:pt idx="118">
                  <c:v>6.6246531090658053E-3</c:v>
                </c:pt>
                <c:pt idx="119">
                  <c:v>6.7778531090658053E-3</c:v>
                </c:pt>
                <c:pt idx="120">
                  <c:v>6.9480931090658057E-3</c:v>
                </c:pt>
                <c:pt idx="121">
                  <c:v>7.114533109065806E-3</c:v>
                </c:pt>
                <c:pt idx="122">
                  <c:v>7.2916131090658056E-3</c:v>
                </c:pt>
                <c:pt idx="123">
                  <c:v>7.4638131090658056E-3</c:v>
                </c:pt>
                <c:pt idx="124">
                  <c:v>7.6149731090658056E-3</c:v>
                </c:pt>
                <c:pt idx="125">
                  <c:v>7.7791731090658053E-3</c:v>
                </c:pt>
                <c:pt idx="126">
                  <c:v>7.9472931090658044E-3</c:v>
                </c:pt>
                <c:pt idx="127">
                  <c:v>8.1309731090658047E-3</c:v>
                </c:pt>
                <c:pt idx="128">
                  <c:v>8.305133109065806E-3</c:v>
                </c:pt>
                <c:pt idx="129">
                  <c:v>8.4778931090658052E-3</c:v>
                </c:pt>
                <c:pt idx="130">
                  <c:v>8.6527731090658058E-3</c:v>
                </c:pt>
                <c:pt idx="131">
                  <c:v>8.8447731090658052E-3</c:v>
                </c:pt>
                <c:pt idx="132">
                  <c:v>9.0376931090658044E-3</c:v>
                </c:pt>
                <c:pt idx="133">
                  <c:v>9.205853109065805E-3</c:v>
                </c:pt>
                <c:pt idx="134">
                  <c:v>9.3900531090658056E-3</c:v>
                </c:pt>
                <c:pt idx="135">
                  <c:v>9.5738131090658055E-3</c:v>
                </c:pt>
                <c:pt idx="136">
                  <c:v>9.7620531090658064E-3</c:v>
                </c:pt>
                <c:pt idx="137">
                  <c:v>9.9447731090658055E-3</c:v>
                </c:pt>
                <c:pt idx="138">
                  <c:v>1.0140533109065803E-2</c:v>
                </c:pt>
                <c:pt idx="139">
                  <c:v>1.0319613109065803E-2</c:v>
                </c:pt>
                <c:pt idx="140">
                  <c:v>1.0503133109065805E-2</c:v>
                </c:pt>
                <c:pt idx="141">
                  <c:v>1.0713973109065805E-2</c:v>
                </c:pt>
                <c:pt idx="142">
                  <c:v>1.0902533109065804E-2</c:v>
                </c:pt>
                <c:pt idx="143">
                  <c:v>1.1098453109065804E-2</c:v>
                </c:pt>
                <c:pt idx="144">
                  <c:v>1.1291053109065806E-2</c:v>
                </c:pt>
                <c:pt idx="145">
                  <c:v>1.1488853109065804E-2</c:v>
                </c:pt>
                <c:pt idx="146">
                  <c:v>1.1679933109065805E-2</c:v>
                </c:pt>
                <c:pt idx="147">
                  <c:v>1.1895493109065805E-2</c:v>
                </c:pt>
                <c:pt idx="148">
                  <c:v>1.2083293109065805E-2</c:v>
                </c:pt>
                <c:pt idx="149">
                  <c:v>1.2284253109065803E-2</c:v>
                </c:pt>
                <c:pt idx="150">
                  <c:v>1.2494733109065806E-2</c:v>
                </c:pt>
                <c:pt idx="151">
                  <c:v>1.2683853109065803E-2</c:v>
                </c:pt>
                <c:pt idx="152">
                  <c:v>1.2881613109065803E-2</c:v>
                </c:pt>
                <c:pt idx="153">
                  <c:v>1.3087693109065806E-2</c:v>
                </c:pt>
                <c:pt idx="154">
                  <c:v>1.3285173109065804E-2</c:v>
                </c:pt>
                <c:pt idx="155">
                  <c:v>1.3472133109065804E-2</c:v>
                </c:pt>
                <c:pt idx="156">
                  <c:v>1.3658093109065805E-2</c:v>
                </c:pt>
                <c:pt idx="157">
                  <c:v>1.3868053109065805E-2</c:v>
                </c:pt>
                <c:pt idx="158">
                  <c:v>1.4068573109065806E-2</c:v>
                </c:pt>
                <c:pt idx="159">
                  <c:v>1.4261573109065805E-2</c:v>
                </c:pt>
                <c:pt idx="160">
                  <c:v>1.4488173109065805E-2</c:v>
                </c:pt>
                <c:pt idx="161">
                  <c:v>1.4682653109065804E-2</c:v>
                </c:pt>
                <c:pt idx="162">
                  <c:v>1.4863693109065806E-2</c:v>
                </c:pt>
                <c:pt idx="163">
                  <c:v>1.5075453109065804E-2</c:v>
                </c:pt>
                <c:pt idx="164">
                  <c:v>1.5271493109065804E-2</c:v>
                </c:pt>
                <c:pt idx="165">
                  <c:v>1.5488653109065805E-2</c:v>
                </c:pt>
                <c:pt idx="166">
                  <c:v>1.5680373109065802E-2</c:v>
                </c:pt>
                <c:pt idx="167">
                  <c:v>1.5906533109065802E-2</c:v>
                </c:pt>
                <c:pt idx="168">
                  <c:v>1.6083613109065805E-2</c:v>
                </c:pt>
                <c:pt idx="169">
                  <c:v>1.6300213109065806E-2</c:v>
                </c:pt>
                <c:pt idx="170">
                  <c:v>1.6496013109065802E-2</c:v>
                </c:pt>
                <c:pt idx="171">
                  <c:v>1.6720133109065803E-2</c:v>
                </c:pt>
                <c:pt idx="172">
                  <c:v>1.6928413109065805E-2</c:v>
                </c:pt>
                <c:pt idx="173">
                  <c:v>1.7118013109065803E-2</c:v>
                </c:pt>
                <c:pt idx="174">
                  <c:v>1.7316293109065805E-2</c:v>
                </c:pt>
                <c:pt idx="175">
                  <c:v>1.7514013109065803E-2</c:v>
                </c:pt>
                <c:pt idx="176">
                  <c:v>1.7728693109065805E-2</c:v>
                </c:pt>
                <c:pt idx="177">
                  <c:v>1.7932693109065805E-2</c:v>
                </c:pt>
                <c:pt idx="178">
                  <c:v>1.8134213109065805E-2</c:v>
                </c:pt>
                <c:pt idx="179">
                  <c:v>1.8346413109065804E-2</c:v>
                </c:pt>
                <c:pt idx="180">
                  <c:v>1.8542773109065804E-2</c:v>
                </c:pt>
                <c:pt idx="181">
                  <c:v>1.8728013109065803E-2</c:v>
                </c:pt>
                <c:pt idx="182">
                  <c:v>1.8937573109065804E-2</c:v>
                </c:pt>
                <c:pt idx="183">
                  <c:v>1.9139453109065806E-2</c:v>
                </c:pt>
                <c:pt idx="184">
                  <c:v>1.9362613109065806E-2</c:v>
                </c:pt>
                <c:pt idx="185">
                  <c:v>1.9559493109065806E-2</c:v>
                </c:pt>
                <c:pt idx="186">
                  <c:v>1.9751133109065802E-2</c:v>
                </c:pt>
                <c:pt idx="187">
                  <c:v>1.9969733109065805E-2</c:v>
                </c:pt>
                <c:pt idx="188">
                  <c:v>2.0174493109065807E-2</c:v>
                </c:pt>
                <c:pt idx="189">
                  <c:v>2.0391613109065804E-2</c:v>
                </c:pt>
                <c:pt idx="190">
                  <c:v>2.0599413109065809E-2</c:v>
                </c:pt>
                <c:pt idx="191">
                  <c:v>2.0805253109065808E-2</c:v>
                </c:pt>
                <c:pt idx="192">
                  <c:v>2.0999973109065807E-2</c:v>
                </c:pt>
                <c:pt idx="193">
                  <c:v>2.1213613109065808E-2</c:v>
                </c:pt>
                <c:pt idx="194">
                  <c:v>2.1427573109065803E-2</c:v>
                </c:pt>
                <c:pt idx="195">
                  <c:v>2.161981310906581E-2</c:v>
                </c:pt>
                <c:pt idx="196">
                  <c:v>2.1818373109065807E-2</c:v>
                </c:pt>
                <c:pt idx="197">
                  <c:v>2.2011333109065806E-2</c:v>
                </c:pt>
                <c:pt idx="198">
                  <c:v>2.2210973109065807E-2</c:v>
                </c:pt>
                <c:pt idx="199">
                  <c:v>2.2431053109065808E-2</c:v>
                </c:pt>
                <c:pt idx="200">
                  <c:v>2.2641933109065805E-2</c:v>
                </c:pt>
                <c:pt idx="201">
                  <c:v>2.2849253109065808E-2</c:v>
                </c:pt>
                <c:pt idx="202">
                  <c:v>2.3045133109065804E-2</c:v>
                </c:pt>
                <c:pt idx="203">
                  <c:v>2.3242333109065805E-2</c:v>
                </c:pt>
                <c:pt idx="204">
                  <c:v>2.3441453109065806E-2</c:v>
                </c:pt>
                <c:pt idx="205">
                  <c:v>2.3662813109065806E-2</c:v>
                </c:pt>
                <c:pt idx="206">
                  <c:v>2.3869653109065806E-2</c:v>
                </c:pt>
                <c:pt idx="207">
                  <c:v>2.4085333109065809E-2</c:v>
                </c:pt>
                <c:pt idx="208">
                  <c:v>2.4289133109065806E-2</c:v>
                </c:pt>
                <c:pt idx="209">
                  <c:v>2.4483773109065809E-2</c:v>
                </c:pt>
                <c:pt idx="210">
                  <c:v>2.4703613109065804E-2</c:v>
                </c:pt>
                <c:pt idx="211">
                  <c:v>2.4891613109065805E-2</c:v>
                </c:pt>
                <c:pt idx="212">
                  <c:v>2.5091533109065804E-2</c:v>
                </c:pt>
                <c:pt idx="213">
                  <c:v>2.5309373109065808E-2</c:v>
                </c:pt>
                <c:pt idx="214">
                  <c:v>2.5490813109065806E-2</c:v>
                </c:pt>
                <c:pt idx="215">
                  <c:v>2.5709213109065807E-2</c:v>
                </c:pt>
                <c:pt idx="216">
                  <c:v>2.5905373109065807E-2</c:v>
                </c:pt>
                <c:pt idx="217">
                  <c:v>2.6122973109065809E-2</c:v>
                </c:pt>
                <c:pt idx="218">
                  <c:v>2.6339933109065808E-2</c:v>
                </c:pt>
                <c:pt idx="219">
                  <c:v>2.6543613109065806E-2</c:v>
                </c:pt>
                <c:pt idx="220">
                  <c:v>2.6744013109065806E-2</c:v>
                </c:pt>
                <c:pt idx="221">
                  <c:v>2.6938253109065807E-2</c:v>
                </c:pt>
                <c:pt idx="222">
                  <c:v>2.7155733109065806E-2</c:v>
                </c:pt>
                <c:pt idx="223">
                  <c:v>2.7359213109065809E-2</c:v>
                </c:pt>
                <c:pt idx="224">
                  <c:v>2.756465310906581E-2</c:v>
                </c:pt>
                <c:pt idx="225">
                  <c:v>2.7757053109065809E-2</c:v>
                </c:pt>
                <c:pt idx="226">
                  <c:v>2.7979573109065806E-2</c:v>
                </c:pt>
                <c:pt idx="227">
                  <c:v>2.8169413109065809E-2</c:v>
                </c:pt>
                <c:pt idx="228">
                  <c:v>2.8382493109065807E-2</c:v>
                </c:pt>
                <c:pt idx="229">
                  <c:v>2.8610933109065807E-2</c:v>
                </c:pt>
                <c:pt idx="230">
                  <c:v>2.8799173109065809E-2</c:v>
                </c:pt>
                <c:pt idx="231">
                  <c:v>2.9002213109065807E-2</c:v>
                </c:pt>
                <c:pt idx="232">
                  <c:v>2.9197013109065809E-2</c:v>
                </c:pt>
                <c:pt idx="233">
                  <c:v>2.9414533109065805E-2</c:v>
                </c:pt>
                <c:pt idx="234">
                  <c:v>2.9626493109065809E-2</c:v>
                </c:pt>
                <c:pt idx="235">
                  <c:v>2.9828213109065808E-2</c:v>
                </c:pt>
                <c:pt idx="236">
                  <c:v>3.0027813109065805E-2</c:v>
                </c:pt>
                <c:pt idx="237">
                  <c:v>3.0222693109065807E-2</c:v>
                </c:pt>
                <c:pt idx="238">
                  <c:v>3.042957310906581E-2</c:v>
                </c:pt>
                <c:pt idx="239">
                  <c:v>3.0636333109065807E-2</c:v>
                </c:pt>
                <c:pt idx="240">
                  <c:v>3.0836653109065807E-2</c:v>
                </c:pt>
                <c:pt idx="241">
                  <c:v>3.1057333109065808E-2</c:v>
                </c:pt>
                <c:pt idx="242">
                  <c:v>3.126549310906581E-2</c:v>
                </c:pt>
                <c:pt idx="243">
                  <c:v>3.145021310906581E-2</c:v>
                </c:pt>
                <c:pt idx="244">
                  <c:v>3.1659053109065804E-2</c:v>
                </c:pt>
                <c:pt idx="245">
                  <c:v>3.1872253109065808E-2</c:v>
                </c:pt>
                <c:pt idx="246">
                  <c:v>3.2081533109065807E-2</c:v>
                </c:pt>
                <c:pt idx="247">
                  <c:v>3.2288813109065811E-2</c:v>
                </c:pt>
                <c:pt idx="248">
                  <c:v>3.2491893109065806E-2</c:v>
                </c:pt>
                <c:pt idx="249">
                  <c:v>3.2687453109065803E-2</c:v>
                </c:pt>
                <c:pt idx="250">
                  <c:v>3.289433310906581E-2</c:v>
                </c:pt>
                <c:pt idx="251">
                  <c:v>3.3114613109065806E-2</c:v>
                </c:pt>
                <c:pt idx="252">
                  <c:v>3.3299693109065803E-2</c:v>
                </c:pt>
                <c:pt idx="253">
                  <c:v>3.3518413109065809E-2</c:v>
                </c:pt>
                <c:pt idx="254">
                  <c:v>3.3717573109065806E-2</c:v>
                </c:pt>
                <c:pt idx="255">
                  <c:v>3.393773310906581E-2</c:v>
                </c:pt>
                <c:pt idx="256">
                  <c:v>3.413401310906581E-2</c:v>
                </c:pt>
                <c:pt idx="257">
                  <c:v>3.4331973109065807E-2</c:v>
                </c:pt>
                <c:pt idx="258">
                  <c:v>3.4529413109065807E-2</c:v>
                </c:pt>
                <c:pt idx="259">
                  <c:v>3.4754133109065805E-2</c:v>
                </c:pt>
                <c:pt idx="260">
                  <c:v>3.4938493109065806E-2</c:v>
                </c:pt>
                <c:pt idx="261">
                  <c:v>3.514813310906581E-2</c:v>
                </c:pt>
                <c:pt idx="262">
                  <c:v>3.5345853109065808E-2</c:v>
                </c:pt>
                <c:pt idx="263">
                  <c:v>3.5560573109065803E-2</c:v>
                </c:pt>
                <c:pt idx="264">
                  <c:v>3.5774653109065808E-2</c:v>
                </c:pt>
                <c:pt idx="265">
                  <c:v>3.5973653109065806E-2</c:v>
                </c:pt>
                <c:pt idx="266">
                  <c:v>3.6191813109065808E-2</c:v>
                </c:pt>
                <c:pt idx="267">
                  <c:v>3.6377533109065802E-2</c:v>
                </c:pt>
                <c:pt idx="268">
                  <c:v>3.6588293109065806E-2</c:v>
                </c:pt>
                <c:pt idx="269">
                  <c:v>3.6800373109065802E-2</c:v>
                </c:pt>
                <c:pt idx="270">
                  <c:v>3.7003373109065804E-2</c:v>
                </c:pt>
                <c:pt idx="271">
                  <c:v>3.7199573109065812E-2</c:v>
                </c:pt>
                <c:pt idx="272">
                  <c:v>3.740201310906581E-2</c:v>
                </c:pt>
                <c:pt idx="273">
                  <c:v>3.7594213109065806E-2</c:v>
                </c:pt>
                <c:pt idx="274">
                  <c:v>3.7803253109065807E-2</c:v>
                </c:pt>
                <c:pt idx="275">
                  <c:v>3.8011533109065805E-2</c:v>
                </c:pt>
                <c:pt idx="276">
                  <c:v>3.8232973109065808E-2</c:v>
                </c:pt>
                <c:pt idx="277">
                  <c:v>3.8449493109065806E-2</c:v>
                </c:pt>
                <c:pt idx="278">
                  <c:v>3.8643733109065805E-2</c:v>
                </c:pt>
                <c:pt idx="279">
                  <c:v>3.8871613109065811E-2</c:v>
                </c:pt>
                <c:pt idx="280">
                  <c:v>3.9080133109065808E-2</c:v>
                </c:pt>
                <c:pt idx="281">
                  <c:v>3.9314373109065805E-2</c:v>
                </c:pt>
                <c:pt idx="282">
                  <c:v>3.9522213109065805E-2</c:v>
                </c:pt>
                <c:pt idx="283">
                  <c:v>3.9734293109065809E-2</c:v>
                </c:pt>
                <c:pt idx="284">
                  <c:v>3.9949853109065805E-2</c:v>
                </c:pt>
                <c:pt idx="285">
                  <c:v>4.0168933109065809E-2</c:v>
                </c:pt>
                <c:pt idx="286">
                  <c:v>4.0386533109065807E-2</c:v>
                </c:pt>
                <c:pt idx="287">
                  <c:v>4.0622533109065807E-2</c:v>
                </c:pt>
                <c:pt idx="288">
                  <c:v>4.0818133109065811E-2</c:v>
                </c:pt>
                <c:pt idx="289">
                  <c:v>4.1056133109065807E-2</c:v>
                </c:pt>
                <c:pt idx="290">
                  <c:v>4.1288533109065807E-2</c:v>
                </c:pt>
                <c:pt idx="291">
                  <c:v>4.1484933109065807E-2</c:v>
                </c:pt>
                <c:pt idx="292">
                  <c:v>4.1683733109065806E-2</c:v>
                </c:pt>
                <c:pt idx="293">
                  <c:v>4.1909333109065805E-2</c:v>
                </c:pt>
                <c:pt idx="294">
                  <c:v>4.2115733109065807E-2</c:v>
                </c:pt>
                <c:pt idx="295">
                  <c:v>4.2350533109065808E-2</c:v>
                </c:pt>
                <c:pt idx="296">
                  <c:v>4.2553333109065811E-2</c:v>
                </c:pt>
                <c:pt idx="297">
                  <c:v>4.278013310906581E-2</c:v>
                </c:pt>
                <c:pt idx="298">
                  <c:v>4.2993733109065804E-2</c:v>
                </c:pt>
                <c:pt idx="299">
                  <c:v>4.3219733109065801E-2</c:v>
                </c:pt>
                <c:pt idx="300">
                  <c:v>4.3440933109065806E-2</c:v>
                </c:pt>
                <c:pt idx="301">
                  <c:v>4.3656133109065805E-2</c:v>
                </c:pt>
                <c:pt idx="302">
                  <c:v>4.3869333109065801E-2</c:v>
                </c:pt>
                <c:pt idx="303">
                  <c:v>4.4079333109065803E-2</c:v>
                </c:pt>
                <c:pt idx="304">
                  <c:v>4.4304133109065807E-2</c:v>
                </c:pt>
                <c:pt idx="305">
                  <c:v>4.4520933109065811E-2</c:v>
                </c:pt>
                <c:pt idx="306">
                  <c:v>4.4743733109065806E-2</c:v>
                </c:pt>
                <c:pt idx="307">
                  <c:v>4.4968133109065805E-2</c:v>
                </c:pt>
                <c:pt idx="308">
                  <c:v>4.5187733109065806E-2</c:v>
                </c:pt>
                <c:pt idx="309">
                  <c:v>4.5395733109065806E-2</c:v>
                </c:pt>
                <c:pt idx="310">
                  <c:v>4.5632533109065808E-2</c:v>
                </c:pt>
                <c:pt idx="311">
                  <c:v>4.5833333109065809E-2</c:v>
                </c:pt>
                <c:pt idx="312">
                  <c:v>4.6045333109065806E-2</c:v>
                </c:pt>
                <c:pt idx="313">
                  <c:v>4.628173310906581E-2</c:v>
                </c:pt>
                <c:pt idx="314">
                  <c:v>4.6485333109065809E-2</c:v>
                </c:pt>
                <c:pt idx="315">
                  <c:v>4.6690533109065804E-2</c:v>
                </c:pt>
                <c:pt idx="316">
                  <c:v>4.6925733109065809E-2</c:v>
                </c:pt>
                <c:pt idx="317">
                  <c:v>4.7152533109065808E-2</c:v>
                </c:pt>
                <c:pt idx="318">
                  <c:v>4.736133310906581E-2</c:v>
                </c:pt>
                <c:pt idx="319">
                  <c:v>4.7590133109065812E-2</c:v>
                </c:pt>
                <c:pt idx="320">
                  <c:v>4.7786533109065804E-2</c:v>
                </c:pt>
                <c:pt idx="321">
                  <c:v>4.8019333109065802E-2</c:v>
                </c:pt>
                <c:pt idx="322">
                  <c:v>4.8247733109065806E-2</c:v>
                </c:pt>
                <c:pt idx="323">
                  <c:v>4.8444933109065808E-2</c:v>
                </c:pt>
                <c:pt idx="324">
                  <c:v>4.8666133109065805E-2</c:v>
                </c:pt>
                <c:pt idx="325">
                  <c:v>4.8910133109065806E-2</c:v>
                </c:pt>
                <c:pt idx="326">
                  <c:v>4.9122933109065806E-2</c:v>
                </c:pt>
                <c:pt idx="327">
                  <c:v>4.9343733109065806E-2</c:v>
                </c:pt>
                <c:pt idx="328">
                  <c:v>4.955333310906581E-2</c:v>
                </c:pt>
                <c:pt idx="329">
                  <c:v>4.9781733109065807E-2</c:v>
                </c:pt>
                <c:pt idx="330">
                  <c:v>4.9998933109065807E-2</c:v>
                </c:pt>
                <c:pt idx="331">
                  <c:v>5.0236133109065807E-2</c:v>
                </c:pt>
                <c:pt idx="332">
                  <c:v>5.0448533109065802E-2</c:v>
                </c:pt>
                <c:pt idx="333">
                  <c:v>5.0681333109065807E-2</c:v>
                </c:pt>
                <c:pt idx="334">
                  <c:v>5.0902133109065807E-2</c:v>
                </c:pt>
                <c:pt idx="335">
                  <c:v>5.1118533109065806E-2</c:v>
                </c:pt>
                <c:pt idx="336">
                  <c:v>5.1336533109065802E-2</c:v>
                </c:pt>
                <c:pt idx="337">
                  <c:v>5.1572933109065806E-2</c:v>
                </c:pt>
                <c:pt idx="338">
                  <c:v>5.1793733109065807E-2</c:v>
                </c:pt>
                <c:pt idx="339">
                  <c:v>5.2044533109065802E-2</c:v>
                </c:pt>
                <c:pt idx="340">
                  <c:v>5.2251733109065807E-2</c:v>
                </c:pt>
                <c:pt idx="341">
                  <c:v>5.2474133109065804E-2</c:v>
                </c:pt>
                <c:pt idx="342">
                  <c:v>5.2721333109065807E-2</c:v>
                </c:pt>
                <c:pt idx="343">
                  <c:v>5.2916533109065807E-2</c:v>
                </c:pt>
                <c:pt idx="344">
                  <c:v>5.3156133109065806E-2</c:v>
                </c:pt>
                <c:pt idx="345">
                  <c:v>5.3376133109065804E-2</c:v>
                </c:pt>
                <c:pt idx="346">
                  <c:v>5.3578133109065805E-2</c:v>
                </c:pt>
                <c:pt idx="347">
                  <c:v>5.3818133109065809E-2</c:v>
                </c:pt>
                <c:pt idx="348">
                  <c:v>5.4032533109065806E-2</c:v>
                </c:pt>
                <c:pt idx="349">
                  <c:v>5.4282933109065803E-2</c:v>
                </c:pt>
                <c:pt idx="350">
                  <c:v>5.4489333109065806E-2</c:v>
                </c:pt>
                <c:pt idx="351">
                  <c:v>5.4717733109065803E-2</c:v>
                </c:pt>
                <c:pt idx="352">
                  <c:v>5.494893310906581E-2</c:v>
                </c:pt>
                <c:pt idx="353">
                  <c:v>5.5160933109065807E-2</c:v>
                </c:pt>
                <c:pt idx="354">
                  <c:v>5.541173310906581E-2</c:v>
                </c:pt>
                <c:pt idx="355">
                  <c:v>5.5651333109065809E-2</c:v>
                </c:pt>
                <c:pt idx="356">
                  <c:v>5.58701331090658E-2</c:v>
                </c:pt>
                <c:pt idx="357">
                  <c:v>5.61073331090658E-2</c:v>
                </c:pt>
                <c:pt idx="358">
                  <c:v>5.6335333109065806E-2</c:v>
                </c:pt>
                <c:pt idx="359">
                  <c:v>5.6559333109065808E-2</c:v>
                </c:pt>
                <c:pt idx="360">
                  <c:v>5.6806133109065807E-2</c:v>
                </c:pt>
                <c:pt idx="361">
                  <c:v>5.7032933109065806E-2</c:v>
                </c:pt>
                <c:pt idx="362">
                  <c:v>5.7276133109065805E-2</c:v>
                </c:pt>
                <c:pt idx="363">
                  <c:v>5.7505733109065808E-2</c:v>
                </c:pt>
                <c:pt idx="364">
                  <c:v>5.7726533109065808E-2</c:v>
                </c:pt>
                <c:pt idx="365">
                  <c:v>5.7939733109065805E-2</c:v>
                </c:pt>
                <c:pt idx="366">
                  <c:v>5.8178133109065805E-2</c:v>
                </c:pt>
                <c:pt idx="367">
                  <c:v>5.8412133109065803E-2</c:v>
                </c:pt>
                <c:pt idx="368">
                  <c:v>5.8655733109065807E-2</c:v>
                </c:pt>
                <c:pt idx="369">
                  <c:v>5.8878533109065802E-2</c:v>
                </c:pt>
                <c:pt idx="370">
                  <c:v>5.9135333109065803E-2</c:v>
                </c:pt>
                <c:pt idx="371">
                  <c:v>5.9341733109065806E-2</c:v>
                </c:pt>
                <c:pt idx="372">
                  <c:v>5.9587333109065811E-2</c:v>
                </c:pt>
                <c:pt idx="373">
                  <c:v>5.9830533109065803E-2</c:v>
                </c:pt>
                <c:pt idx="374">
                  <c:v>6.0062133109065802E-2</c:v>
                </c:pt>
                <c:pt idx="375">
                  <c:v>6.0297333109065807E-2</c:v>
                </c:pt>
                <c:pt idx="376">
                  <c:v>6.0523333109065804E-2</c:v>
                </c:pt>
                <c:pt idx="377">
                  <c:v>6.074773310906581E-2</c:v>
                </c:pt>
                <c:pt idx="378">
                  <c:v>6.100253310906581E-2</c:v>
                </c:pt>
                <c:pt idx="379">
                  <c:v>6.1222533109065808E-2</c:v>
                </c:pt>
                <c:pt idx="380">
                  <c:v>6.1476933109065809E-2</c:v>
                </c:pt>
                <c:pt idx="381">
                  <c:v>6.1707733109065813E-2</c:v>
                </c:pt>
                <c:pt idx="382">
                  <c:v>6.1938133109065811E-2</c:v>
                </c:pt>
                <c:pt idx="383">
                  <c:v>6.2173733109065807E-2</c:v>
                </c:pt>
                <c:pt idx="384">
                  <c:v>6.2408533109065807E-2</c:v>
                </c:pt>
                <c:pt idx="385">
                  <c:v>6.2651333109065815E-2</c:v>
                </c:pt>
                <c:pt idx="386">
                  <c:v>6.286253310906581E-2</c:v>
                </c:pt>
                <c:pt idx="387">
                  <c:v>6.3120933109065802E-2</c:v>
                </c:pt>
                <c:pt idx="388">
                  <c:v>6.3367733109065807E-2</c:v>
                </c:pt>
                <c:pt idx="389">
                  <c:v>6.3587333109065808E-2</c:v>
                </c:pt>
                <c:pt idx="390">
                  <c:v>6.3820933109065808E-2</c:v>
                </c:pt>
                <c:pt idx="391">
                  <c:v>6.4080133109065809E-2</c:v>
                </c:pt>
                <c:pt idx="392">
                  <c:v>6.4304933109065807E-2</c:v>
                </c:pt>
                <c:pt idx="393">
                  <c:v>6.4546533109065815E-2</c:v>
                </c:pt>
                <c:pt idx="394">
                  <c:v>6.4797733109065808E-2</c:v>
                </c:pt>
                <c:pt idx="395">
                  <c:v>6.5045333109065809E-2</c:v>
                </c:pt>
                <c:pt idx="396">
                  <c:v>6.5294133109065802E-2</c:v>
                </c:pt>
                <c:pt idx="397">
                  <c:v>6.5549733109065811E-2</c:v>
                </c:pt>
                <c:pt idx="398">
                  <c:v>6.5778133109065801E-2</c:v>
                </c:pt>
                <c:pt idx="399">
                  <c:v>6.60329331090658E-2</c:v>
                </c:pt>
                <c:pt idx="400">
                  <c:v>6.6263733109065803E-2</c:v>
                </c:pt>
                <c:pt idx="401">
                  <c:v>6.6506933109065802E-2</c:v>
                </c:pt>
                <c:pt idx="402">
                  <c:v>6.6762533109065811E-2</c:v>
                </c:pt>
                <c:pt idx="403">
                  <c:v>6.6971733109065804E-2</c:v>
                </c:pt>
                <c:pt idx="404">
                  <c:v>6.7220133109065813E-2</c:v>
                </c:pt>
                <c:pt idx="405">
                  <c:v>6.74537331090658E-2</c:v>
                </c:pt>
                <c:pt idx="406">
                  <c:v>6.76873331090658E-2</c:v>
                </c:pt>
                <c:pt idx="407">
                  <c:v>6.7935333109065799E-2</c:v>
                </c:pt>
                <c:pt idx="408">
                  <c:v>6.8176533109065809E-2</c:v>
                </c:pt>
                <c:pt idx="409">
                  <c:v>6.8403733109065806E-2</c:v>
                </c:pt>
                <c:pt idx="410">
                  <c:v>6.8662133109065812E-2</c:v>
                </c:pt>
                <c:pt idx="411">
                  <c:v>6.8894133109065808E-2</c:v>
                </c:pt>
                <c:pt idx="412">
                  <c:v>6.9158933109065804E-2</c:v>
                </c:pt>
                <c:pt idx="413">
                  <c:v>6.9410533109065808E-2</c:v>
                </c:pt>
                <c:pt idx="414">
                  <c:v>6.9681733109065808E-2</c:v>
                </c:pt>
                <c:pt idx="415">
                  <c:v>6.9935733109065812E-2</c:v>
                </c:pt>
                <c:pt idx="416">
                  <c:v>7.0163333109065806E-2</c:v>
                </c:pt>
                <c:pt idx="417">
                  <c:v>7.0398933109065809E-2</c:v>
                </c:pt>
                <c:pt idx="418">
                  <c:v>7.06457331090658E-2</c:v>
                </c:pt>
                <c:pt idx="419">
                  <c:v>7.08841331090658E-2</c:v>
                </c:pt>
                <c:pt idx="420">
                  <c:v>7.1137333109065809E-2</c:v>
                </c:pt>
                <c:pt idx="421">
                  <c:v>7.136613310906581E-2</c:v>
                </c:pt>
                <c:pt idx="422">
                  <c:v>7.1613733109065811E-2</c:v>
                </c:pt>
                <c:pt idx="423">
                  <c:v>7.1884133109065815E-2</c:v>
                </c:pt>
                <c:pt idx="424">
                  <c:v>7.2127733109065811E-2</c:v>
                </c:pt>
                <c:pt idx="425">
                  <c:v>7.2367733109065802E-2</c:v>
                </c:pt>
                <c:pt idx="426">
                  <c:v>7.2592533109065813E-2</c:v>
                </c:pt>
                <c:pt idx="427">
                  <c:v>7.283133310906581E-2</c:v>
                </c:pt>
                <c:pt idx="428">
                  <c:v>7.3098133109065808E-2</c:v>
                </c:pt>
                <c:pt idx="429">
                  <c:v>7.3342533109065813E-2</c:v>
                </c:pt>
                <c:pt idx="430">
                  <c:v>7.3589733109065802E-2</c:v>
                </c:pt>
                <c:pt idx="431">
                  <c:v>7.386413310906581E-2</c:v>
                </c:pt>
                <c:pt idx="432" formatCode="General">
                  <c:v>7.4124533109065804E-2</c:v>
                </c:pt>
                <c:pt idx="433" formatCode="General">
                  <c:v>7.4387333109065812E-2</c:v>
                </c:pt>
                <c:pt idx="434" formatCode="General">
                  <c:v>7.4662533109065801E-2</c:v>
                </c:pt>
                <c:pt idx="435" formatCode="General">
                  <c:v>7.4909333109065807E-2</c:v>
                </c:pt>
                <c:pt idx="436" formatCode="General">
                  <c:v>7.5184933109065807E-2</c:v>
                </c:pt>
                <c:pt idx="437" formatCode="General">
                  <c:v>7.5420933109065807E-2</c:v>
                </c:pt>
                <c:pt idx="438" formatCode="General">
                  <c:v>7.5686133109065801E-2</c:v>
                </c:pt>
                <c:pt idx="439" formatCode="General">
                  <c:v>7.5959333109065816E-2</c:v>
                </c:pt>
                <c:pt idx="440" formatCode="General">
                  <c:v>7.6209333109065802E-2</c:v>
                </c:pt>
                <c:pt idx="441" formatCode="General">
                  <c:v>7.6489333109065805E-2</c:v>
                </c:pt>
                <c:pt idx="442" formatCode="General">
                  <c:v>7.6730133109065804E-2</c:v>
                </c:pt>
                <c:pt idx="443" formatCode="General">
                  <c:v>7.6996133109065806E-2</c:v>
                </c:pt>
                <c:pt idx="444" formatCode="General">
                  <c:v>7.7250133109065811E-2</c:v>
                </c:pt>
                <c:pt idx="445" formatCode="General">
                  <c:v>7.7495733109065809E-2</c:v>
                </c:pt>
                <c:pt idx="446" formatCode="General">
                  <c:v>7.7744133109065805E-2</c:v>
                </c:pt>
                <c:pt idx="447" formatCode="General">
                  <c:v>7.8008133109065805E-2</c:v>
                </c:pt>
                <c:pt idx="448" formatCode="General">
                  <c:v>7.8269733109065806E-2</c:v>
                </c:pt>
                <c:pt idx="449" formatCode="General">
                  <c:v>7.8533333109065809E-2</c:v>
                </c:pt>
                <c:pt idx="450" formatCode="General">
                  <c:v>7.87825331090658E-2</c:v>
                </c:pt>
                <c:pt idx="451" formatCode="General">
                  <c:v>7.9052933109065804E-2</c:v>
                </c:pt>
                <c:pt idx="452" formatCode="General">
                  <c:v>7.9299733109065809E-2</c:v>
                </c:pt>
                <c:pt idx="453" formatCode="General">
                  <c:v>7.9550933109065802E-2</c:v>
                </c:pt>
                <c:pt idx="454" formatCode="General">
                  <c:v>7.9821733109065804E-2</c:v>
                </c:pt>
                <c:pt idx="455" formatCode="General">
                  <c:v>8.0087333109065795E-2</c:v>
                </c:pt>
                <c:pt idx="456" formatCode="General">
                  <c:v>8.0330133109065796E-2</c:v>
                </c:pt>
                <c:pt idx="457" formatCode="General">
                  <c:v>8.05841331090658E-2</c:v>
                </c:pt>
                <c:pt idx="458" formatCode="General">
                  <c:v>8.0834933109065796E-2</c:v>
                </c:pt>
                <c:pt idx="459" formatCode="General">
                  <c:v>8.1083733109065789E-2</c:v>
                </c:pt>
                <c:pt idx="460" formatCode="General">
                  <c:v>8.1354533109065805E-2</c:v>
                </c:pt>
                <c:pt idx="461" formatCode="General">
                  <c:v>8.1630533109065803E-2</c:v>
                </c:pt>
                <c:pt idx="462" formatCode="General">
                  <c:v>8.187813310906579E-2</c:v>
                </c:pt>
                <c:pt idx="463" formatCode="General">
                  <c:v>8.2133733109065798E-2</c:v>
                </c:pt>
                <c:pt idx="464" formatCode="General">
                  <c:v>8.2397333109065801E-2</c:v>
                </c:pt>
                <c:pt idx="465" formatCode="General">
                  <c:v>8.26733331090658E-2</c:v>
                </c:pt>
                <c:pt idx="466" formatCode="General">
                  <c:v>8.29257331090658E-2</c:v>
                </c:pt>
                <c:pt idx="467" formatCode="General">
                  <c:v>8.3182933109065799E-2</c:v>
                </c:pt>
                <c:pt idx="468" formatCode="General">
                  <c:v>8.3425333109065802E-2</c:v>
                </c:pt>
                <c:pt idx="469" formatCode="General">
                  <c:v>8.3708533109065786E-2</c:v>
                </c:pt>
                <c:pt idx="470" formatCode="General">
                  <c:v>8.3959733109065807E-2</c:v>
                </c:pt>
                <c:pt idx="471" formatCode="General">
                  <c:v>8.4210533109065788E-2</c:v>
                </c:pt>
                <c:pt idx="472" formatCode="General">
                  <c:v>8.4484133109065787E-2</c:v>
                </c:pt>
                <c:pt idx="473" formatCode="General">
                  <c:v>8.4744933109065793E-2</c:v>
                </c:pt>
                <c:pt idx="474" formatCode="General">
                  <c:v>8.5000933109065799E-2</c:v>
                </c:pt>
                <c:pt idx="475" formatCode="General">
                  <c:v>8.5250933109065799E-2</c:v>
                </c:pt>
                <c:pt idx="476" formatCode="General">
                  <c:v>8.5510933109065809E-2</c:v>
                </c:pt>
                <c:pt idx="477" formatCode="General">
                  <c:v>8.5788133109065787E-2</c:v>
                </c:pt>
                <c:pt idx="478" formatCode="General">
                  <c:v>8.6040933109065798E-2</c:v>
                </c:pt>
                <c:pt idx="479" formatCode="General">
                  <c:v>8.6289733109065792E-2</c:v>
                </c:pt>
                <c:pt idx="480" formatCode="General">
                  <c:v>8.6537733109065804E-2</c:v>
                </c:pt>
                <c:pt idx="481" formatCode="General">
                  <c:v>8.6816533109065799E-2</c:v>
                </c:pt>
                <c:pt idx="482" formatCode="General">
                  <c:v>8.7062133109065798E-2</c:v>
                </c:pt>
                <c:pt idx="483" formatCode="General">
                  <c:v>8.7320933109065801E-2</c:v>
                </c:pt>
                <c:pt idx="484" formatCode="General">
                  <c:v>8.7578533109065798E-2</c:v>
                </c:pt>
                <c:pt idx="485" formatCode="General">
                  <c:v>8.7872133109065803E-2</c:v>
                </c:pt>
                <c:pt idx="486" formatCode="General">
                  <c:v>8.8126133109065793E-2</c:v>
                </c:pt>
                <c:pt idx="487" formatCode="General">
                  <c:v>8.8398533109065799E-2</c:v>
                </c:pt>
                <c:pt idx="488" formatCode="General">
                  <c:v>8.8629733109065786E-2</c:v>
                </c:pt>
                <c:pt idx="489" formatCode="General">
                  <c:v>8.8910533109065798E-2</c:v>
                </c:pt>
                <c:pt idx="490" formatCode="General">
                  <c:v>8.9168133109065795E-2</c:v>
                </c:pt>
                <c:pt idx="491" formatCode="General">
                  <c:v>8.9433333109065802E-2</c:v>
                </c:pt>
                <c:pt idx="492" formatCode="General">
                  <c:v>8.9715733109065804E-2</c:v>
                </c:pt>
                <c:pt idx="493" formatCode="General">
                  <c:v>8.9976933109065807E-2</c:v>
                </c:pt>
                <c:pt idx="494" formatCode="General">
                  <c:v>9.0229333109065807E-2</c:v>
                </c:pt>
                <c:pt idx="495" formatCode="General">
                  <c:v>9.0474933109065792E-2</c:v>
                </c:pt>
                <c:pt idx="496" formatCode="General">
                  <c:v>9.0724933109065806E-2</c:v>
                </c:pt>
                <c:pt idx="497" formatCode="General">
                  <c:v>9.0996533109065803E-2</c:v>
                </c:pt>
                <c:pt idx="498" formatCode="General">
                  <c:v>9.1249333109065786E-2</c:v>
                </c:pt>
                <c:pt idx="499" formatCode="General">
                  <c:v>9.1531733109065788E-2</c:v>
                </c:pt>
                <c:pt idx="500" formatCode="General">
                  <c:v>9.1787733109065794E-2</c:v>
                </c:pt>
                <c:pt idx="501" formatCode="General">
                  <c:v>9.2035333109065795E-2</c:v>
                </c:pt>
                <c:pt idx="502" formatCode="General">
                  <c:v>9.2303333109065799E-2</c:v>
                </c:pt>
                <c:pt idx="503" formatCode="General">
                  <c:v>9.2592133109065791E-2</c:v>
                </c:pt>
                <c:pt idx="504" formatCode="General">
                  <c:v>9.28477331090658E-2</c:v>
                </c:pt>
                <c:pt idx="505" formatCode="General">
                  <c:v>9.3097333109065802E-2</c:v>
                </c:pt>
                <c:pt idx="506" formatCode="General">
                  <c:v>9.3375333109065789E-2</c:v>
                </c:pt>
                <c:pt idx="507" formatCode="General">
                  <c:v>9.3629733109065791E-2</c:v>
                </c:pt>
                <c:pt idx="508" formatCode="General">
                  <c:v>9.3895333109065809E-2</c:v>
                </c:pt>
                <c:pt idx="509" formatCode="General">
                  <c:v>9.413693310906579E-2</c:v>
                </c:pt>
                <c:pt idx="510" formatCode="General">
                  <c:v>9.4402533109065795E-2</c:v>
                </c:pt>
                <c:pt idx="511" formatCode="General">
                  <c:v>9.4672933109065799E-2</c:v>
                </c:pt>
                <c:pt idx="512" formatCode="General">
                  <c:v>9.4926933109065803E-2</c:v>
                </c:pt>
                <c:pt idx="513" formatCode="General">
                  <c:v>9.5188133109065806E-2</c:v>
                </c:pt>
                <c:pt idx="514" formatCode="General">
                  <c:v>9.5467733109065811E-2</c:v>
                </c:pt>
                <c:pt idx="515" formatCode="General">
                  <c:v>9.5724133109065801E-2</c:v>
                </c:pt>
                <c:pt idx="516" formatCode="General">
                  <c:v>9.6002133109065801E-2</c:v>
                </c:pt>
                <c:pt idx="517" formatCode="General">
                  <c:v>9.6251333109065806E-2</c:v>
                </c:pt>
                <c:pt idx="518" formatCode="General">
                  <c:v>9.6522933109065789E-2</c:v>
                </c:pt>
                <c:pt idx="519" formatCode="General">
                  <c:v>9.6782533109065802E-2</c:v>
                </c:pt>
                <c:pt idx="520" formatCode="General">
                  <c:v>9.7041333109065792E-2</c:v>
                </c:pt>
                <c:pt idx="521" formatCode="General">
                  <c:v>9.7299733109065797E-2</c:v>
                </c:pt>
                <c:pt idx="522" formatCode="General">
                  <c:v>9.7590933109065803E-2</c:v>
                </c:pt>
                <c:pt idx="523" formatCode="General">
                  <c:v>9.7840933109065789E-2</c:v>
                </c:pt>
                <c:pt idx="524" formatCode="General">
                  <c:v>9.8085333109065795E-2</c:v>
                </c:pt>
                <c:pt idx="525" formatCode="General">
                  <c:v>9.83461331090658E-2</c:v>
                </c:pt>
                <c:pt idx="526" formatCode="General">
                  <c:v>9.8622933109065794E-2</c:v>
                </c:pt>
                <c:pt idx="527" formatCode="General">
                  <c:v>9.887133310906579E-2</c:v>
                </c:pt>
                <c:pt idx="528" formatCode="General">
                  <c:v>9.9157733109065796E-2</c:v>
                </c:pt>
                <c:pt idx="529" formatCode="General">
                  <c:v>9.9422133109065794E-2</c:v>
                </c:pt>
                <c:pt idx="530" formatCode="General">
                  <c:v>9.9670933109065787E-2</c:v>
                </c:pt>
                <c:pt idx="531" formatCode="General">
                  <c:v>9.9937733109065799E-2</c:v>
                </c:pt>
                <c:pt idx="532" formatCode="General">
                  <c:v>0.10023293310906579</c:v>
                </c:pt>
                <c:pt idx="533" formatCode="General">
                  <c:v>0.1004749331090658</c:v>
                </c:pt>
                <c:pt idx="534" formatCode="General">
                  <c:v>0.1007437331090658</c:v>
                </c:pt>
                <c:pt idx="535" formatCode="General">
                  <c:v>0.10098413310906579</c:v>
                </c:pt>
                <c:pt idx="536" formatCode="General">
                  <c:v>0.10124933310906579</c:v>
                </c:pt>
                <c:pt idx="537" formatCode="General">
                  <c:v>0.1015377331090658</c:v>
                </c:pt>
                <c:pt idx="538" formatCode="General">
                  <c:v>0.1017913331090658</c:v>
                </c:pt>
                <c:pt idx="539" formatCode="General">
                  <c:v>0.1020457331090658</c:v>
                </c:pt>
                <c:pt idx="540" formatCode="General">
                  <c:v>0.1023005331090658</c:v>
                </c:pt>
                <c:pt idx="541" formatCode="General">
                  <c:v>0.10258133310906579</c:v>
                </c:pt>
                <c:pt idx="542" formatCode="General">
                  <c:v>0.1028381331090658</c:v>
                </c:pt>
                <c:pt idx="543" formatCode="General">
                  <c:v>0.10310653310906578</c:v>
                </c:pt>
                <c:pt idx="544" formatCode="General">
                  <c:v>0.10338093310906579</c:v>
                </c:pt>
                <c:pt idx="545" formatCode="General">
                  <c:v>0.10363813310906579</c:v>
                </c:pt>
                <c:pt idx="546" formatCode="General">
                  <c:v>0.1038913331090658</c:v>
                </c:pt>
                <c:pt idx="547" formatCode="General">
                  <c:v>0.10418453310906579</c:v>
                </c:pt>
                <c:pt idx="548" formatCode="General">
                  <c:v>0.10442693310906578</c:v>
                </c:pt>
                <c:pt idx="549" formatCode="General">
                  <c:v>0.10468973310906581</c:v>
                </c:pt>
                <c:pt idx="550" formatCode="General">
                  <c:v>0.10496293310906581</c:v>
                </c:pt>
                <c:pt idx="551" formatCode="General">
                  <c:v>0.1052241331090658</c:v>
                </c:pt>
                <c:pt idx="552" formatCode="General">
                  <c:v>0.1054853331090658</c:v>
                </c:pt>
                <c:pt idx="553" formatCode="General">
                  <c:v>0.1057681331090658</c:v>
                </c:pt>
                <c:pt idx="554" formatCode="General">
                  <c:v>0.1060229331090658</c:v>
                </c:pt>
                <c:pt idx="555" formatCode="General">
                  <c:v>0.1062933331090658</c:v>
                </c:pt>
                <c:pt idx="556" formatCode="General">
                  <c:v>0.1065389331090658</c:v>
                </c:pt>
                <c:pt idx="557" formatCode="General">
                  <c:v>0.10678773310906581</c:v>
                </c:pt>
                <c:pt idx="558" formatCode="General">
                  <c:v>0.1070509331090658</c:v>
                </c:pt>
                <c:pt idx="559" formatCode="General">
                  <c:v>0.1073129331090658</c:v>
                </c:pt>
                <c:pt idx="560" formatCode="General">
                  <c:v>0.10760813310906579</c:v>
                </c:pt>
                <c:pt idx="561" formatCode="General">
                  <c:v>0.1078549331090658</c:v>
                </c:pt>
                <c:pt idx="562" formatCode="General">
                  <c:v>0.1081141331090658</c:v>
                </c:pt>
                <c:pt idx="563" formatCode="General">
                  <c:v>0.10840733310906581</c:v>
                </c:pt>
                <c:pt idx="564" formatCode="General">
                  <c:v>0.1086721331090658</c:v>
                </c:pt>
                <c:pt idx="565" formatCode="General">
                  <c:v>0.1089205331090658</c:v>
                </c:pt>
                <c:pt idx="566" formatCode="General">
                  <c:v>0.10919893310906581</c:v>
                </c:pt>
                <c:pt idx="567" formatCode="General">
                  <c:v>0.1094581331090658</c:v>
                </c:pt>
                <c:pt idx="568" formatCode="General">
                  <c:v>0.10973853310906581</c:v>
                </c:pt>
                <c:pt idx="569" formatCode="General">
                  <c:v>0.1100037331090658</c:v>
                </c:pt>
                <c:pt idx="570" formatCode="General">
                  <c:v>0.11026453310906581</c:v>
                </c:pt>
                <c:pt idx="571" formatCode="General">
                  <c:v>0.1105285331090658</c:v>
                </c:pt>
                <c:pt idx="572" formatCode="General">
                  <c:v>0.1107729331090658</c:v>
                </c:pt>
                <c:pt idx="573" formatCode="General">
                  <c:v>0.11104893310906579</c:v>
                </c:pt>
                <c:pt idx="574" formatCode="General">
                  <c:v>0.11130053310906579</c:v>
                </c:pt>
                <c:pt idx="575" formatCode="General">
                  <c:v>0.1115657331090658</c:v>
                </c:pt>
                <c:pt idx="576" formatCode="General">
                  <c:v>0.1118505331090658</c:v>
                </c:pt>
                <c:pt idx="577" formatCode="General">
                  <c:v>0.1121001331090658</c:v>
                </c:pt>
                <c:pt idx="578" formatCode="General">
                  <c:v>0.1123509331090658</c:v>
                </c:pt>
                <c:pt idx="579" formatCode="General">
                  <c:v>0.1126117331090658</c:v>
                </c:pt>
                <c:pt idx="580" formatCode="General">
                  <c:v>0.11287053310906579</c:v>
                </c:pt>
                <c:pt idx="581" formatCode="General">
                  <c:v>0.11313733310906579</c:v>
                </c:pt>
                <c:pt idx="582" formatCode="General">
                  <c:v>0.1134005331090658</c:v>
                </c:pt>
                <c:pt idx="583" formatCode="General">
                  <c:v>0.11369293310906579</c:v>
                </c:pt>
                <c:pt idx="584" formatCode="General">
                  <c:v>0.11393893310906579</c:v>
                </c:pt>
                <c:pt idx="585" formatCode="General">
                  <c:v>0.1142021331090658</c:v>
                </c:pt>
                <c:pt idx="586" formatCode="General">
                  <c:v>0.11448733310906579</c:v>
                </c:pt>
                <c:pt idx="587" formatCode="General">
                  <c:v>0.11474413310906578</c:v>
                </c:pt>
                <c:pt idx="588" formatCode="General">
                  <c:v>0.1150233331090658</c:v>
                </c:pt>
                <c:pt idx="589" formatCode="General">
                  <c:v>0.11528213310906579</c:v>
                </c:pt>
                <c:pt idx="590" formatCode="General">
                  <c:v>0.11553933310906579</c:v>
                </c:pt>
                <c:pt idx="591" formatCode="General">
                  <c:v>0.11579853310906581</c:v>
                </c:pt>
                <c:pt idx="592" formatCode="General">
                  <c:v>0.11607453310906581</c:v>
                </c:pt>
                <c:pt idx="593" formatCode="General">
                  <c:v>0.1163473331090658</c:v>
                </c:pt>
                <c:pt idx="594" formatCode="General">
                  <c:v>0.11659373310906579</c:v>
                </c:pt>
                <c:pt idx="595" formatCode="General">
                  <c:v>0.11687573310906579</c:v>
                </c:pt>
                <c:pt idx="596" formatCode="General">
                  <c:v>0.11711693310906579</c:v>
                </c:pt>
                <c:pt idx="597" formatCode="General">
                  <c:v>0.1174101331090658</c:v>
                </c:pt>
                <c:pt idx="598" formatCode="General">
                  <c:v>0.11766973310906581</c:v>
                </c:pt>
                <c:pt idx="599" formatCode="General">
                  <c:v>0.11795293310906579</c:v>
                </c:pt>
                <c:pt idx="600" formatCode="General">
                  <c:v>0.11819133310906579</c:v>
                </c:pt>
                <c:pt idx="601" formatCode="General">
                  <c:v>0.11844533310906578</c:v>
                </c:pt>
                <c:pt idx="602" formatCode="General">
                  <c:v>0.11872493310906579</c:v>
                </c:pt>
                <c:pt idx="603" formatCode="General">
                  <c:v>0.1189993331090658</c:v>
                </c:pt>
                <c:pt idx="604" formatCode="General">
                  <c:v>0.11928333310906579</c:v>
                </c:pt>
                <c:pt idx="605" formatCode="General">
                  <c:v>0.1195581331090658</c:v>
                </c:pt>
                <c:pt idx="606" formatCode="General">
                  <c:v>0.11981813310906579</c:v>
                </c:pt>
                <c:pt idx="607" formatCode="General">
                  <c:v>0.12007213310906581</c:v>
                </c:pt>
                <c:pt idx="608" formatCode="General">
                  <c:v>0.12035773310906579</c:v>
                </c:pt>
                <c:pt idx="609" formatCode="General">
                  <c:v>0.1206269331090658</c:v>
                </c:pt>
                <c:pt idx="610" formatCode="General">
                  <c:v>0.12090453310906581</c:v>
                </c:pt>
                <c:pt idx="611" formatCode="General">
                  <c:v>0.12115693310906579</c:v>
                </c:pt>
                <c:pt idx="612" formatCode="General">
                  <c:v>0.1214381331090658</c:v>
                </c:pt>
                <c:pt idx="613" formatCode="General">
                  <c:v>0.1217001331090658</c:v>
                </c:pt>
                <c:pt idx="614" formatCode="General">
                  <c:v>0.1219693331090658</c:v>
                </c:pt>
                <c:pt idx="615" formatCode="General">
                  <c:v>0.1222373331090658</c:v>
                </c:pt>
                <c:pt idx="616" formatCode="General">
                  <c:v>0.1224973331090658</c:v>
                </c:pt>
                <c:pt idx="617" formatCode="General">
                  <c:v>0.1227749331090658</c:v>
                </c:pt>
                <c:pt idx="618" formatCode="General">
                  <c:v>0.1229973331090658</c:v>
                </c:pt>
                <c:pt idx="619" formatCode="General">
                  <c:v>0.1232805331090658</c:v>
                </c:pt>
                <c:pt idx="620" formatCode="General">
                  <c:v>0.1235689331090658</c:v>
                </c:pt>
                <c:pt idx="621" formatCode="General">
                  <c:v>0.12383613310906579</c:v>
                </c:pt>
                <c:pt idx="622" formatCode="General">
                  <c:v>0.12409933310906579</c:v>
                </c:pt>
                <c:pt idx="623" formatCode="General">
                  <c:v>0.12439533310906579</c:v>
                </c:pt>
                <c:pt idx="624" formatCode="General">
                  <c:v>0.12465733310906581</c:v>
                </c:pt>
                <c:pt idx="625" formatCode="General">
                  <c:v>0.12490973310906579</c:v>
                </c:pt>
                <c:pt idx="626" formatCode="General">
                  <c:v>0.12519653310906581</c:v>
                </c:pt>
                <c:pt idx="627" formatCode="General">
                  <c:v>0.12546373310906581</c:v>
                </c:pt>
                <c:pt idx="628" formatCode="General">
                  <c:v>0.12572453310906581</c:v>
                </c:pt>
                <c:pt idx="629" formatCode="General">
                  <c:v>0.12600333310906581</c:v>
                </c:pt>
                <c:pt idx="630" formatCode="General">
                  <c:v>0.1262445331090658</c:v>
                </c:pt>
                <c:pt idx="631" formatCode="General">
                  <c:v>0.12651813310906579</c:v>
                </c:pt>
                <c:pt idx="632" formatCode="General">
                  <c:v>0.1267753331090658</c:v>
                </c:pt>
                <c:pt idx="633" formatCode="General">
                  <c:v>0.1270533331090658</c:v>
                </c:pt>
                <c:pt idx="634" formatCode="General">
                  <c:v>0.12733373310906579</c:v>
                </c:pt>
                <c:pt idx="635" formatCode="General">
                  <c:v>0.1275929331090658</c:v>
                </c:pt>
                <c:pt idx="636" formatCode="General">
                  <c:v>0.12786253310906578</c:v>
                </c:pt>
                <c:pt idx="637" formatCode="General">
                  <c:v>0.12811093310906579</c:v>
                </c:pt>
                <c:pt idx="638" formatCode="General">
                  <c:v>0.12837293310906581</c:v>
                </c:pt>
                <c:pt idx="639" formatCode="General">
                  <c:v>0.12863853310906578</c:v>
                </c:pt>
                <c:pt idx="640" formatCode="General">
                  <c:v>0.12893013310906581</c:v>
                </c:pt>
                <c:pt idx="641" formatCode="General">
                  <c:v>0.12921973310906579</c:v>
                </c:pt>
                <c:pt idx="642" formatCode="General">
                  <c:v>0.1294837331090658</c:v>
                </c:pt>
                <c:pt idx="643" formatCode="General">
                  <c:v>0.1297405331090658</c:v>
                </c:pt>
                <c:pt idx="644" formatCode="General">
                  <c:v>0.13000333310906581</c:v>
                </c:pt>
                <c:pt idx="645" formatCode="General">
                  <c:v>0.13030253310906581</c:v>
                </c:pt>
                <c:pt idx="646" formatCode="General">
                  <c:v>0.1305581331090658</c:v>
                </c:pt>
                <c:pt idx="647" formatCode="General">
                  <c:v>0.1308485331090658</c:v>
                </c:pt>
                <c:pt idx="648" formatCode="General">
                  <c:v>0.1311053331090658</c:v>
                </c:pt>
                <c:pt idx="649" formatCode="General">
                  <c:v>0.13138373310906581</c:v>
                </c:pt>
                <c:pt idx="650" formatCode="General">
                  <c:v>0.13164053310906579</c:v>
                </c:pt>
                <c:pt idx="651" formatCode="General">
                  <c:v>0.13193493310906582</c:v>
                </c:pt>
                <c:pt idx="652" formatCode="General">
                  <c:v>0.1321697331090658</c:v>
                </c:pt>
                <c:pt idx="653" formatCode="General">
                  <c:v>0.13244853310906579</c:v>
                </c:pt>
                <c:pt idx="654" formatCode="General">
                  <c:v>0.13274853310906579</c:v>
                </c:pt>
                <c:pt idx="655" formatCode="General">
                  <c:v>0.1330213331090658</c:v>
                </c:pt>
                <c:pt idx="656" formatCode="General">
                  <c:v>0.13328733310906579</c:v>
                </c:pt>
                <c:pt idx="657" formatCode="General">
                  <c:v>0.1335493331090658</c:v>
                </c:pt>
                <c:pt idx="658" formatCode="General">
                  <c:v>0.13380253310906581</c:v>
                </c:pt>
                <c:pt idx="659" formatCode="General">
                  <c:v>0.13407013310906579</c:v>
                </c:pt>
                <c:pt idx="660" formatCode="General">
                  <c:v>0.13433933310906579</c:v>
                </c:pt>
                <c:pt idx="661" formatCode="General">
                  <c:v>0.1346041331090658</c:v>
                </c:pt>
                <c:pt idx="662" formatCode="General">
                  <c:v>0.13488293310906579</c:v>
                </c:pt>
                <c:pt idx="663" formatCode="General">
                  <c:v>0.1351561331090658</c:v>
                </c:pt>
                <c:pt idx="664" formatCode="General">
                  <c:v>0.1354477331090658</c:v>
                </c:pt>
                <c:pt idx="665" formatCode="General">
                  <c:v>0.13570013310906581</c:v>
                </c:pt>
                <c:pt idx="666" formatCode="General">
                  <c:v>0.1359613331090658</c:v>
                </c:pt>
                <c:pt idx="667" formatCode="General">
                  <c:v>0.1362209331090658</c:v>
                </c:pt>
                <c:pt idx="668" formatCode="General">
                  <c:v>0.1365153331090658</c:v>
                </c:pt>
                <c:pt idx="669" formatCode="General">
                  <c:v>0.1367885331090658</c:v>
                </c:pt>
                <c:pt idx="670" formatCode="General">
                  <c:v>0.13706013310906578</c:v>
                </c:pt>
                <c:pt idx="671" formatCode="General">
                  <c:v>0.1373077331090658</c:v>
                </c:pt>
                <c:pt idx="672" formatCode="General">
                  <c:v>0.13761413310906578</c:v>
                </c:pt>
                <c:pt idx="673" formatCode="General">
                  <c:v>0.13788053310906581</c:v>
                </c:pt>
                <c:pt idx="674" formatCode="General">
                  <c:v>0.13813933310906579</c:v>
                </c:pt>
                <c:pt idx="675" formatCode="General">
                  <c:v>0.13840933310906581</c:v>
                </c:pt>
                <c:pt idx="676" formatCode="General">
                  <c:v>0.13870853310906578</c:v>
                </c:pt>
                <c:pt idx="677" formatCode="General">
                  <c:v>0.1389833331090658</c:v>
                </c:pt>
                <c:pt idx="678" formatCode="General">
                  <c:v>0.1392381331090658</c:v>
                </c:pt>
                <c:pt idx="679" formatCode="General">
                  <c:v>0.1395353331090658</c:v>
                </c:pt>
                <c:pt idx="680" formatCode="General">
                  <c:v>0.1397961331090658</c:v>
                </c:pt>
                <c:pt idx="681" formatCode="General">
                  <c:v>0.14008213310906581</c:v>
                </c:pt>
                <c:pt idx="682" formatCode="General">
                  <c:v>0.1403521331090658</c:v>
                </c:pt>
              </c:numCache>
            </c:numRef>
          </c:xVal>
          <c:yVal>
            <c:numRef>
              <c:f>'46NTC1'!$I$22:$I$704</c:f>
              <c:numCache>
                <c:formatCode>0.000</c:formatCode>
                <c:ptCount val="683"/>
                <c:pt idx="0">
                  <c:v>9.1839529038191401</c:v>
                </c:pt>
                <c:pt idx="1">
                  <c:v>9.2536559912961636</c:v>
                </c:pt>
                <c:pt idx="2">
                  <c:v>9.0625690129541976</c:v>
                </c:pt>
                <c:pt idx="3">
                  <c:v>9.499723627859268</c:v>
                </c:pt>
                <c:pt idx="4">
                  <c:v>10.241074091389486</c:v>
                </c:pt>
                <c:pt idx="5">
                  <c:v>16.155632360452334</c:v>
                </c:pt>
                <c:pt idx="6">
                  <c:v>22.696858445841759</c:v>
                </c:pt>
                <c:pt idx="7">
                  <c:v>29.149039217731765</c:v>
                </c:pt>
                <c:pt idx="8">
                  <c:v>34.995671244227779</c:v>
                </c:pt>
                <c:pt idx="9">
                  <c:v>41.994003374513881</c:v>
                </c:pt>
                <c:pt idx="10">
                  <c:v>48.13457631615335</c:v>
                </c:pt>
                <c:pt idx="11">
                  <c:v>56.831115277607665</c:v>
                </c:pt>
                <c:pt idx="12">
                  <c:v>63.254663462944833</c:v>
                </c:pt>
                <c:pt idx="13">
                  <c:v>71.942927403817379</c:v>
                </c:pt>
                <c:pt idx="14">
                  <c:v>79.288404262557876</c:v>
                </c:pt>
                <c:pt idx="15">
                  <c:v>86.655710930195056</c:v>
                </c:pt>
                <c:pt idx="16">
                  <c:v>95.559734610162536</c:v>
                </c:pt>
                <c:pt idx="17">
                  <c:v>104.34191749628818</c:v>
                </c:pt>
                <c:pt idx="18">
                  <c:v>112.29050628454581</c:v>
                </c:pt>
                <c:pt idx="19">
                  <c:v>120.49191472002532</c:v>
                </c:pt>
                <c:pt idx="20">
                  <c:v>129.98889693002315</c:v>
                </c:pt>
                <c:pt idx="21">
                  <c:v>138.521306188773</c:v>
                </c:pt>
                <c:pt idx="22">
                  <c:v>147.4192378290484</c:v>
                </c:pt>
                <c:pt idx="23">
                  <c:v>157.06902870132285</c:v>
                </c:pt>
                <c:pt idx="24">
                  <c:v>165.73901652311915</c:v>
                </c:pt>
                <c:pt idx="25">
                  <c:v>175.71067015912587</c:v>
                </c:pt>
                <c:pt idx="26">
                  <c:v>185.1548546917922</c:v>
                </c:pt>
                <c:pt idx="27">
                  <c:v>194.17564246585815</c:v>
                </c:pt>
                <c:pt idx="28">
                  <c:v>204.59506101923361</c:v>
                </c:pt>
                <c:pt idx="29">
                  <c:v>214.27581975994289</c:v>
                </c:pt>
                <c:pt idx="30">
                  <c:v>223.5088135832834</c:v>
                </c:pt>
                <c:pt idx="31">
                  <c:v>234.22877276146878</c:v>
                </c:pt>
                <c:pt idx="32">
                  <c:v>244.29942204247197</c:v>
                </c:pt>
                <c:pt idx="33">
                  <c:v>253.38011487351014</c:v>
                </c:pt>
                <c:pt idx="34">
                  <c:v>264.54834663903864</c:v>
                </c:pt>
                <c:pt idx="35">
                  <c:v>275.30942708514567</c:v>
                </c:pt>
                <c:pt idx="36">
                  <c:v>284.56577372730584</c:v>
                </c:pt>
                <c:pt idx="37">
                  <c:v>295.42737282833241</c:v>
                </c:pt>
                <c:pt idx="38">
                  <c:v>306.58392818445111</c:v>
                </c:pt>
                <c:pt idx="39">
                  <c:v>316.77032621960404</c:v>
                </c:pt>
                <c:pt idx="40">
                  <c:v>326.76228665458439</c:v>
                </c:pt>
                <c:pt idx="41">
                  <c:v>336.27856032360717</c:v>
                </c:pt>
                <c:pt idx="42">
                  <c:v>346.9787203727933</c:v>
                </c:pt>
                <c:pt idx="43">
                  <c:v>358.84702903293811</c:v>
                </c:pt>
                <c:pt idx="44">
                  <c:v>368.54555622274933</c:v>
                </c:pt>
                <c:pt idx="45">
                  <c:v>379.49650523925982</c:v>
                </c:pt>
                <c:pt idx="46">
                  <c:v>389.45394411598505</c:v>
                </c:pt>
                <c:pt idx="47">
                  <c:v>401.4248021109467</c:v>
                </c:pt>
                <c:pt idx="48">
                  <c:v>411.02890268553051</c:v>
                </c:pt>
                <c:pt idx="49">
                  <c:v>421.71586331538367</c:v>
                </c:pt>
                <c:pt idx="50">
                  <c:v>432.1672650771427</c:v>
                </c:pt>
                <c:pt idx="51">
                  <c:v>443.68832747483822</c:v>
                </c:pt>
                <c:pt idx="52">
                  <c:v>453.94123027662988</c:v>
                </c:pt>
                <c:pt idx="53">
                  <c:v>464.08143034411785</c:v>
                </c:pt>
                <c:pt idx="54">
                  <c:v>476.19951263163841</c:v>
                </c:pt>
                <c:pt idx="55">
                  <c:v>485.27512876293321</c:v>
                </c:pt>
                <c:pt idx="56">
                  <c:v>496.61241462991728</c:v>
                </c:pt>
                <c:pt idx="57">
                  <c:v>507.43543081289391</c:v>
                </c:pt>
                <c:pt idx="58">
                  <c:v>518.29550690399742</c:v>
                </c:pt>
                <c:pt idx="59">
                  <c:v>529.73331142590109</c:v>
                </c:pt>
                <c:pt idx="60">
                  <c:v>538.94244476044753</c:v>
                </c:pt>
                <c:pt idx="61">
                  <c:v>549.29891223700463</c:v>
                </c:pt>
                <c:pt idx="62">
                  <c:v>559.51830882048978</c:v>
                </c:pt>
                <c:pt idx="63">
                  <c:v>570.07784428678349</c:v>
                </c:pt>
                <c:pt idx="64">
                  <c:v>580.53584575820878</c:v>
                </c:pt>
                <c:pt idx="65">
                  <c:v>590.36941316119476</c:v>
                </c:pt>
                <c:pt idx="66">
                  <c:v>602.64994984050463</c:v>
                </c:pt>
                <c:pt idx="67">
                  <c:v>612.51397744195094</c:v>
                </c:pt>
                <c:pt idx="68">
                  <c:v>622.66230022902835</c:v>
                </c:pt>
                <c:pt idx="69">
                  <c:v>633.61274157556454</c:v>
                </c:pt>
                <c:pt idx="70">
                  <c:v>644.27381103672633</c:v>
                </c:pt>
                <c:pt idx="71">
                  <c:v>654.12260853894259</c:v>
                </c:pt>
                <c:pt idx="72">
                  <c:v>664.2557012267896</c:v>
                </c:pt>
                <c:pt idx="73">
                  <c:v>676.05902813021885</c:v>
                </c:pt>
                <c:pt idx="74">
                  <c:v>686.54241310036127</c:v>
                </c:pt>
                <c:pt idx="75">
                  <c:v>696.90395727666191</c:v>
                </c:pt>
                <c:pt idx="76">
                  <c:v>706.88474897220669</c:v>
                </c:pt>
                <c:pt idx="77">
                  <c:v>716.30710369597648</c:v>
                </c:pt>
                <c:pt idx="78">
                  <c:v>727.17631784661819</c:v>
                </c:pt>
                <c:pt idx="79">
                  <c:v>737.15203284241954</c:v>
                </c:pt>
                <c:pt idx="80">
                  <c:v>747.70649160896971</c:v>
                </c:pt>
                <c:pt idx="81">
                  <c:v>757.96650179040216</c:v>
                </c:pt>
                <c:pt idx="82">
                  <c:v>768.44481006080116</c:v>
                </c:pt>
                <c:pt idx="83">
                  <c:v>779.78615728757995</c:v>
                </c:pt>
                <c:pt idx="84">
                  <c:v>789.57911109261863</c:v>
                </c:pt>
                <c:pt idx="85">
                  <c:v>800.80369422529907</c:v>
                </c:pt>
                <c:pt idx="86">
                  <c:v>810.63726162828505</c:v>
                </c:pt>
                <c:pt idx="87">
                  <c:v>820.86681161125682</c:v>
                </c:pt>
                <c:pt idx="88">
                  <c:v>831.78171605958926</c:v>
                </c:pt>
                <c:pt idx="89">
                  <c:v>843.12306328636816</c:v>
                </c:pt>
                <c:pt idx="90">
                  <c:v>851.62653535658058</c:v>
                </c:pt>
                <c:pt idx="91">
                  <c:v>862.42467571081443</c:v>
                </c:pt>
                <c:pt idx="92">
                  <c:v>874.01478122502033</c:v>
                </c:pt>
                <c:pt idx="93">
                  <c:v>884.72661768361627</c:v>
                </c:pt>
                <c:pt idx="94">
                  <c:v>895.45368424144237</c:v>
                </c:pt>
                <c:pt idx="95">
                  <c:v>904.12468740318729</c:v>
                </c:pt>
                <c:pt idx="96">
                  <c:v>914.44054128179732</c:v>
                </c:pt>
                <c:pt idx="97">
                  <c:v>924.62947766682203</c:v>
                </c:pt>
                <c:pt idx="98">
                  <c:v>935.12809273619462</c:v>
                </c:pt>
                <c:pt idx="99">
                  <c:v>946.19529817682928</c:v>
                </c:pt>
                <c:pt idx="100">
                  <c:v>955.04398582959357</c:v>
                </c:pt>
                <c:pt idx="101">
                  <c:v>964.22265896567956</c:v>
                </c:pt>
                <c:pt idx="102">
                  <c:v>974.65527693838794</c:v>
                </c:pt>
                <c:pt idx="103">
                  <c:v>984.45330744317016</c:v>
                </c:pt>
                <c:pt idx="104">
                  <c:v>994.03811655872892</c:v>
                </c:pt>
                <c:pt idx="105">
                  <c:v>1003.8158402645373</c:v>
                </c:pt>
                <c:pt idx="106">
                  <c:v>1012.1517812432172</c:v>
                </c:pt>
                <c:pt idx="107">
                  <c:v>1020.7669407077844</c:v>
                </c:pt>
                <c:pt idx="108">
                  <c:v>1027.5900251629282</c:v>
                </c:pt>
                <c:pt idx="109">
                  <c:v>1033.8242124478363</c:v>
                </c:pt>
                <c:pt idx="110">
                  <c:v>1040.1345502288953</c:v>
                </c:pt>
                <c:pt idx="111">
                  <c:v>1044.6375829013004</c:v>
                </c:pt>
                <c:pt idx="112">
                  <c:v>1049.2472262683168</c:v>
                </c:pt>
                <c:pt idx="113">
                  <c:v>1053.0496743761312</c:v>
                </c:pt>
                <c:pt idx="114">
                  <c:v>1056.7150515908736</c:v>
                </c:pt>
                <c:pt idx="115">
                  <c:v>1059.7103044394858</c:v>
                </c:pt>
                <c:pt idx="116">
                  <c:v>1063.2995311580769</c:v>
                </c:pt>
                <c:pt idx="117">
                  <c:v>1066.690766586675</c:v>
                </c:pt>
                <c:pt idx="118">
                  <c:v>1068.9854348706965</c:v>
                </c:pt>
                <c:pt idx="119">
                  <c:v>1072.7675761795374</c:v>
                </c:pt>
                <c:pt idx="120">
                  <c:v>1075.8288261248138</c:v>
                </c:pt>
                <c:pt idx="121">
                  <c:v>1078.0879575106314</c:v>
                </c:pt>
                <c:pt idx="122">
                  <c:v>1081.1085938579606</c:v>
                </c:pt>
                <c:pt idx="123">
                  <c:v>1084.3322981950262</c:v>
                </c:pt>
                <c:pt idx="124">
                  <c:v>1086.3071343952129</c:v>
                </c:pt>
                <c:pt idx="125">
                  <c:v>1088.6525696766682</c:v>
                </c:pt>
                <c:pt idx="126">
                  <c:v>1090.7238631719799</c:v>
                </c:pt>
                <c:pt idx="127">
                  <c:v>1093.521124730599</c:v>
                </c:pt>
                <c:pt idx="128">
                  <c:v>1095.1761288469509</c:v>
                </c:pt>
                <c:pt idx="129">
                  <c:v>1097.2321922430319</c:v>
                </c:pt>
                <c:pt idx="130">
                  <c:v>1098.9735002550219</c:v>
                </c:pt>
                <c:pt idx="131">
                  <c:v>1100.9178762567481</c:v>
                </c:pt>
                <c:pt idx="132">
                  <c:v>1102.9384027546253</c:v>
                </c:pt>
                <c:pt idx="133">
                  <c:v>1104.2888048863724</c:v>
                </c:pt>
                <c:pt idx="134">
                  <c:v>1105.9133488042637</c:v>
                </c:pt>
                <c:pt idx="135">
                  <c:v>1107.0099159488404</c:v>
                </c:pt>
                <c:pt idx="136">
                  <c:v>1109.18274343902</c:v>
                </c:pt>
                <c:pt idx="137">
                  <c:v>1110.0508590951433</c:v>
                </c:pt>
                <c:pt idx="138">
                  <c:v>1111.3149573312523</c:v>
                </c:pt>
                <c:pt idx="139">
                  <c:v>1112.9598080481173</c:v>
                </c:pt>
                <c:pt idx="140">
                  <c:v>1113.9396110985956</c:v>
                </c:pt>
                <c:pt idx="141">
                  <c:v>1115.7672230062233</c:v>
                </c:pt>
                <c:pt idx="142">
                  <c:v>1116.9094804484905</c:v>
                </c:pt>
                <c:pt idx="143">
                  <c:v>1117.5034543184695</c:v>
                </c:pt>
                <c:pt idx="144">
                  <c:v>1118.818319552013</c:v>
                </c:pt>
                <c:pt idx="145">
                  <c:v>1119.5341342158338</c:v>
                </c:pt>
                <c:pt idx="146">
                  <c:v>1120.6560848591275</c:v>
                </c:pt>
                <c:pt idx="147">
                  <c:v>1121.2602121285934</c:v>
                </c:pt>
                <c:pt idx="148">
                  <c:v>1122.8492191482808</c:v>
                </c:pt>
                <c:pt idx="149">
                  <c:v>1123.2756619267275</c:v>
                </c:pt>
                <c:pt idx="150">
                  <c:v>1124.4280727684816</c:v>
                </c:pt>
                <c:pt idx="151">
                  <c:v>1125.3164952235782</c:v>
                </c:pt>
                <c:pt idx="152">
                  <c:v>1126.0069263886821</c:v>
                </c:pt>
                <c:pt idx="153">
                  <c:v>1126.8750420448052</c:v>
                </c:pt>
                <c:pt idx="154">
                  <c:v>1127.5553198104224</c:v>
                </c:pt>
                <c:pt idx="155">
                  <c:v>1128.0172994870727</c:v>
                </c:pt>
                <c:pt idx="156">
                  <c:v>1128.6772704537159</c:v>
                </c:pt>
                <c:pt idx="157">
                  <c:v>1129.4336987154841</c:v>
                </c:pt>
                <c:pt idx="158">
                  <c:v>1130.26120077366</c:v>
                </c:pt>
                <c:pt idx="159">
                  <c:v>1130.7485639490274</c:v>
                </c:pt>
                <c:pt idx="160">
                  <c:v>1131.7740572971964</c:v>
                </c:pt>
                <c:pt idx="161">
                  <c:v>1132.3324942689715</c:v>
                </c:pt>
                <c:pt idx="162">
                  <c:v>1132.5101787599908</c:v>
                </c:pt>
                <c:pt idx="163">
                  <c:v>1133.2310701235549</c:v>
                </c:pt>
                <c:pt idx="164">
                  <c:v>1133.8758109909684</c:v>
                </c:pt>
                <c:pt idx="165">
                  <c:v>1134.962224736058</c:v>
                </c:pt>
                <c:pt idx="166">
                  <c:v>1135.2465199216888</c:v>
                </c:pt>
                <c:pt idx="167">
                  <c:v>1135.8760306898721</c:v>
                </c:pt>
                <c:pt idx="168">
                  <c:v>1136.7390696462519</c:v>
                </c:pt>
                <c:pt idx="169">
                  <c:v>1137.0030580329089</c:v>
                </c:pt>
                <c:pt idx="170">
                  <c:v>1137.8660969892887</c:v>
                </c:pt>
                <c:pt idx="171">
                  <c:v>1138.7037524469515</c:v>
                </c:pt>
                <c:pt idx="172">
                  <c:v>1139.2368059200096</c:v>
                </c:pt>
                <c:pt idx="173">
                  <c:v>1139.3637234135949</c:v>
                </c:pt>
                <c:pt idx="174">
                  <c:v>1139.9323137848569</c:v>
                </c:pt>
                <c:pt idx="175">
                  <c:v>1140.1353817745933</c:v>
                </c:pt>
                <c:pt idx="176">
                  <c:v>1141.369019812242</c:v>
                </c:pt>
                <c:pt idx="177">
                  <c:v>1141.6025480004389</c:v>
                </c:pt>
                <c:pt idx="178">
                  <c:v>1142.1305247737535</c:v>
                </c:pt>
                <c:pt idx="179">
                  <c:v>1142.1406781732401</c:v>
                </c:pt>
                <c:pt idx="180">
                  <c:v>1142.729575343476</c:v>
                </c:pt>
                <c:pt idx="181">
                  <c:v>1143.1357113229487</c:v>
                </c:pt>
                <c:pt idx="182">
                  <c:v>1143.9835201800984</c:v>
                </c:pt>
                <c:pt idx="183">
                  <c:v>1144.9125562331424</c:v>
                </c:pt>
                <c:pt idx="184">
                  <c:v>1145.4913000038912</c:v>
                </c:pt>
                <c:pt idx="185">
                  <c:v>1145.5166835026082</c:v>
                </c:pt>
                <c:pt idx="186">
                  <c:v>1145.5217602023515</c:v>
                </c:pt>
                <c:pt idx="187">
                  <c:v>1146.0751204743833</c:v>
                </c:pt>
                <c:pt idx="188">
                  <c:v>1147.0853837233219</c:v>
                </c:pt>
                <c:pt idx="189">
                  <c:v>1147.593053697663</c:v>
                </c:pt>
                <c:pt idx="190">
                  <c:v>1147.9941129773924</c:v>
                </c:pt>
                <c:pt idx="191">
                  <c:v>1148.1362605702079</c:v>
                </c:pt>
                <c:pt idx="192">
                  <c:v>1148.4662460535296</c:v>
                </c:pt>
                <c:pt idx="193">
                  <c:v>1149.6034267960536</c:v>
                </c:pt>
                <c:pt idx="194">
                  <c:v>1149.5983500963102</c:v>
                </c:pt>
                <c:pt idx="195">
                  <c:v>1150.436005553973</c:v>
                </c:pt>
                <c:pt idx="196">
                  <c:v>1150.4867725514068</c:v>
                </c:pt>
                <c:pt idx="197">
                  <c:v>1151.1873571159974</c:v>
                </c:pt>
                <c:pt idx="198">
                  <c:v>1151.1822804162541</c:v>
                </c:pt>
                <c:pt idx="199">
                  <c:v>1151.598569795214</c:v>
                </c:pt>
                <c:pt idx="200">
                  <c:v>1152.700213639534</c:v>
                </c:pt>
                <c:pt idx="201">
                  <c:v>1152.7865175351719</c:v>
                </c:pt>
                <c:pt idx="202">
                  <c:v>1153.2129603136186</c:v>
                </c:pt>
                <c:pt idx="203">
                  <c:v>1153.7358603871896</c:v>
                </c:pt>
                <c:pt idx="204">
                  <c:v>1153.8018574838538</c:v>
                </c:pt>
                <c:pt idx="205">
                  <c:v>1154.2181468628137</c:v>
                </c:pt>
                <c:pt idx="206">
                  <c:v>1155.5025518978964</c:v>
                </c:pt>
                <c:pt idx="207">
                  <c:v>1155.0253421220159</c:v>
                </c:pt>
                <c:pt idx="208">
                  <c:v>1156.0711422691584</c:v>
                </c:pt>
                <c:pt idx="209">
                  <c:v>1155.5634722948173</c:v>
                </c:pt>
                <c:pt idx="210">
                  <c:v>1156.3605141545329</c:v>
                </c:pt>
                <c:pt idx="211">
                  <c:v>1157.2387832101429</c:v>
                </c:pt>
                <c:pt idx="212">
                  <c:v>1158.132282364983</c:v>
                </c:pt>
                <c:pt idx="213">
                  <c:v>1157.822603680635</c:v>
                </c:pt>
                <c:pt idx="214">
                  <c:v>1158.4521144488178</c:v>
                </c:pt>
                <c:pt idx="215">
                  <c:v>1158.3759639526668</c:v>
                </c:pt>
                <c:pt idx="216">
                  <c:v>1158.7973300313697</c:v>
                </c:pt>
                <c:pt idx="217">
                  <c:v>1158.9344009244419</c:v>
                </c:pt>
                <c:pt idx="218">
                  <c:v>1159.6705223872364</c:v>
                </c:pt>
                <c:pt idx="219">
                  <c:v>1160.4472574479782</c:v>
                </c:pt>
                <c:pt idx="220">
                  <c:v>1160.6807856361752</c:v>
                </c:pt>
                <c:pt idx="221">
                  <c:v>1160.6097118397674</c:v>
                </c:pt>
                <c:pt idx="222">
                  <c:v>1161.2036857097464</c:v>
                </c:pt>
                <c:pt idx="223">
                  <c:v>1161.7925828799819</c:v>
                </c:pt>
                <c:pt idx="224">
                  <c:v>1162.4677839458554</c:v>
                </c:pt>
                <c:pt idx="225">
                  <c:v>1162.213948958685</c:v>
                </c:pt>
                <c:pt idx="226">
                  <c:v>1162.6099315386712</c:v>
                </c:pt>
                <c:pt idx="227">
                  <c:v>1162.7876160296903</c:v>
                </c:pt>
                <c:pt idx="228">
                  <c:v>1163.9247967722142</c:v>
                </c:pt>
                <c:pt idx="229">
                  <c:v>1164.402006548095</c:v>
                </c:pt>
                <c:pt idx="230">
                  <c:v>1164.1278647619508</c:v>
                </c:pt>
                <c:pt idx="231">
                  <c:v>1164.599997838088</c:v>
                </c:pt>
                <c:pt idx="232">
                  <c:v>1165.122897911659</c:v>
                </c:pt>
                <c:pt idx="233">
                  <c:v>1165.1330513111461</c:v>
                </c:pt>
                <c:pt idx="234">
                  <c:v>1165.6559513847171</c:v>
                </c:pt>
                <c:pt idx="235">
                  <c:v>1166.2753087534134</c:v>
                </c:pt>
                <c:pt idx="236">
                  <c:v>1166.5545272393008</c:v>
                </c:pt>
                <c:pt idx="237">
                  <c:v>1166.3311524505909</c:v>
                </c:pt>
                <c:pt idx="238">
                  <c:v>1166.381919448025</c:v>
                </c:pt>
                <c:pt idx="239">
                  <c:v>1167.407412796194</c:v>
                </c:pt>
                <c:pt idx="240">
                  <c:v>1167.199268106714</c:v>
                </c:pt>
                <c:pt idx="241">
                  <c:v>1168.4329061443627</c:v>
                </c:pt>
                <c:pt idx="242">
                  <c:v>1168.6867411315334</c:v>
                </c:pt>
                <c:pt idx="243">
                  <c:v>1168.534440139231</c:v>
                </c:pt>
                <c:pt idx="244">
                  <c:v>1168.9253460194736</c:v>
                </c:pt>
                <c:pt idx="245">
                  <c:v>1169.0979538107495</c:v>
                </c:pt>
                <c:pt idx="246">
                  <c:v>1169.2451781033085</c:v>
                </c:pt>
                <c:pt idx="247">
                  <c:v>1170.1894442555829</c:v>
                </c:pt>
                <c:pt idx="248">
                  <c:v>1169.6208538843207</c:v>
                </c:pt>
                <c:pt idx="249">
                  <c:v>1169.9406859681555</c:v>
                </c:pt>
                <c:pt idx="250">
                  <c:v>1170.7631113265882</c:v>
                </c:pt>
                <c:pt idx="251">
                  <c:v>1171.2555512016991</c:v>
                </c:pt>
                <c:pt idx="252">
                  <c:v>1171.0423298124756</c:v>
                </c:pt>
                <c:pt idx="253">
                  <c:v>1171.9256755678289</c:v>
                </c:pt>
                <c:pt idx="254">
                  <c:v>1171.8089114737309</c:v>
                </c:pt>
                <c:pt idx="255">
                  <c:v>1172.0272095626974</c:v>
                </c:pt>
                <c:pt idx="256">
                  <c:v>1172.159203756026</c:v>
                </c:pt>
                <c:pt idx="257">
                  <c:v>1172.6262601324195</c:v>
                </c:pt>
                <c:pt idx="258">
                  <c:v>1172.5298028372949</c:v>
                </c:pt>
                <c:pt idx="259">
                  <c:v>1173.3928417936747</c:v>
                </c:pt>
                <c:pt idx="260">
                  <c:v>1173.2608476003461</c:v>
                </c:pt>
                <c:pt idx="261">
                  <c:v>1173.9005117680158</c:v>
                </c:pt>
                <c:pt idx="262">
                  <c:v>1174.1594234549295</c:v>
                </c:pt>
                <c:pt idx="263">
                  <c:v>1174.3675681444095</c:v>
                </c:pt>
                <c:pt idx="264">
                  <c:v>1174.7077070272178</c:v>
                </c:pt>
                <c:pt idx="265">
                  <c:v>1174.9056983172111</c:v>
                </c:pt>
                <c:pt idx="266">
                  <c:v>1174.966618714132</c:v>
                </c:pt>
                <c:pt idx="267">
                  <c:v>1175.3879847928349</c:v>
                </c:pt>
                <c:pt idx="268">
                  <c:v>1175.1950702025856</c:v>
                </c:pt>
                <c:pt idx="269">
                  <c:v>1175.5961294823148</c:v>
                </c:pt>
                <c:pt idx="270">
                  <c:v>1176.0530324592219</c:v>
                </c:pt>
                <c:pt idx="271">
                  <c:v>1176.4337849399776</c:v>
                </c:pt>
                <c:pt idx="272">
                  <c:v>1176.3931713420304</c:v>
                </c:pt>
                <c:pt idx="273">
                  <c:v>1176.276407247932</c:v>
                </c:pt>
                <c:pt idx="274">
                  <c:v>1176.9769918125226</c:v>
                </c:pt>
                <c:pt idx="275">
                  <c:v>1177.3425141940479</c:v>
                </c:pt>
                <c:pt idx="276">
                  <c:v>1177.6724996773698</c:v>
                </c:pt>
                <c:pt idx="277">
                  <c:v>1177.6065025807052</c:v>
                </c:pt>
                <c:pt idx="278">
                  <c:v>1177.6521928783959</c:v>
                </c:pt>
                <c:pt idx="279">
                  <c:v>1177.7486501735209</c:v>
                </c:pt>
                <c:pt idx="280">
                  <c:v>1178.4035444404208</c:v>
                </c:pt>
                <c:pt idx="281">
                  <c:v>1179.2970435952611</c:v>
                </c:pt>
                <c:pt idx="282">
                  <c:v>1178.469541537085</c:v>
                </c:pt>
                <c:pt idx="283">
                  <c:v>1178.540615333493</c:v>
                </c:pt>
                <c:pt idx="284">
                  <c:v>1179.4341144883331</c:v>
                </c:pt>
                <c:pt idx="285">
                  <c:v>1179.8605572667796</c:v>
                </c:pt>
                <c:pt idx="286">
                  <c:v>1179.616875679096</c:v>
                </c:pt>
                <c:pt idx="287">
                  <c:v>1179.9976281598517</c:v>
                </c:pt>
                <c:pt idx="288">
                  <c:v>1179.8757873660097</c:v>
                </c:pt>
                <c:pt idx="289">
                  <c:v>1180.5966787295738</c:v>
                </c:pt>
                <c:pt idx="290">
                  <c:v>1180.8251302180274</c:v>
                </c:pt>
                <c:pt idx="291">
                  <c:v>1180.0230116585687</c:v>
                </c:pt>
                <c:pt idx="292">
                  <c:v>1180.2920767449693</c:v>
                </c:pt>
                <c:pt idx="293">
                  <c:v>1181.0332749075073</c:v>
                </c:pt>
                <c:pt idx="294">
                  <c:v>1181.4038739887765</c:v>
                </c:pt>
                <c:pt idx="295">
                  <c:v>1181.5612516808221</c:v>
                </c:pt>
                <c:pt idx="296">
                  <c:v>1181.6983225738941</c:v>
                </c:pt>
                <c:pt idx="297">
                  <c:v>1181.3734137903159</c:v>
                </c:pt>
                <c:pt idx="298">
                  <c:v>1181.9623109605513</c:v>
                </c:pt>
                <c:pt idx="299">
                  <c:v>1182.810119817701</c:v>
                </c:pt>
                <c:pt idx="300">
                  <c:v>1181.6983225738941</c:v>
                </c:pt>
                <c:pt idx="301">
                  <c:v>1182.6578188253986</c:v>
                </c:pt>
                <c:pt idx="302">
                  <c:v>1182.2110692479785</c:v>
                </c:pt>
                <c:pt idx="303">
                  <c:v>1182.9624208100033</c:v>
                </c:pt>
                <c:pt idx="304">
                  <c:v>1183.1908722984567</c:v>
                </c:pt>
                <c:pt idx="305">
                  <c:v>1182.6121285277079</c:v>
                </c:pt>
                <c:pt idx="306">
                  <c:v>1183.5970082779295</c:v>
                </c:pt>
                <c:pt idx="307">
                  <c:v>1182.6324353266816</c:v>
                </c:pt>
                <c:pt idx="308">
                  <c:v>1183.4954742830614</c:v>
                </c:pt>
                <c:pt idx="309">
                  <c:v>1183.2822528938382</c:v>
                </c:pt>
                <c:pt idx="310">
                  <c:v>1183.6985422727978</c:v>
                </c:pt>
                <c:pt idx="311">
                  <c:v>1183.6122383771597</c:v>
                </c:pt>
                <c:pt idx="312">
                  <c:v>1183.9676073591984</c:v>
                </c:pt>
                <c:pt idx="313">
                  <c:v>1183.3990169879366</c:v>
                </c:pt>
                <c:pt idx="314">
                  <c:v>1183.8711500640738</c:v>
                </c:pt>
                <c:pt idx="315">
                  <c:v>1184.2671326440598</c:v>
                </c:pt>
                <c:pt idx="316">
                  <c:v>1184.0945248527839</c:v>
                </c:pt>
                <c:pt idx="317">
                  <c:v>1184.4905074327698</c:v>
                </c:pt>
                <c:pt idx="318">
                  <c:v>1184.6275783258418</c:v>
                </c:pt>
                <c:pt idx="319">
                  <c:v>1184.4498938348224</c:v>
                </c:pt>
                <c:pt idx="320">
                  <c:v>1184.5361977304606</c:v>
                </c:pt>
                <c:pt idx="321">
                  <c:v>1184.8661832137823</c:v>
                </c:pt>
                <c:pt idx="322">
                  <c:v>1185.272319193255</c:v>
                </c:pt>
                <c:pt idx="323">
                  <c:v>1184.8966434122428</c:v>
                </c:pt>
                <c:pt idx="324">
                  <c:v>1184.840799715065</c:v>
                </c:pt>
                <c:pt idx="325">
                  <c:v>1185.2317055953076</c:v>
                </c:pt>
                <c:pt idx="326">
                  <c:v>1185.4296968853009</c:v>
                </c:pt>
                <c:pt idx="327">
                  <c:v>1185.4246201855574</c:v>
                </c:pt>
                <c:pt idx="328">
                  <c:v>1185.2012453968473</c:v>
                </c:pt>
                <c:pt idx="329">
                  <c:v>1185.3941599870968</c:v>
                </c:pt>
                <c:pt idx="330">
                  <c:v>1185.4652337835046</c:v>
                </c:pt>
                <c:pt idx="331">
                  <c:v>1185.744452269392</c:v>
                </c:pt>
                <c:pt idx="332">
                  <c:v>1185.6632250734976</c:v>
                </c:pt>
                <c:pt idx="333">
                  <c:v>1185.5464609793989</c:v>
                </c:pt>
                <c:pt idx="334">
                  <c:v>1185.962750358359</c:v>
                </c:pt>
                <c:pt idx="335">
                  <c:v>1185.962750358359</c:v>
                </c:pt>
                <c:pt idx="336">
                  <c:v>1186.0033639563062</c:v>
                </c:pt>
                <c:pt idx="337">
                  <c:v>1185.8206027655433</c:v>
                </c:pt>
                <c:pt idx="338">
                  <c:v>1186.1810484473256</c:v>
                </c:pt>
                <c:pt idx="339">
                  <c:v>1186.3942698365486</c:v>
                </c:pt>
                <c:pt idx="340">
                  <c:v>1185.7190687706752</c:v>
                </c:pt>
                <c:pt idx="341">
                  <c:v>1186.1556649486085</c:v>
                </c:pt>
                <c:pt idx="342">
                  <c:v>1186.5008805311604</c:v>
                </c:pt>
                <c:pt idx="343">
                  <c:v>1186.582107727055</c:v>
                </c:pt>
                <c:pt idx="344">
                  <c:v>1186.4805737321867</c:v>
                </c:pt>
                <c:pt idx="345">
                  <c:v>1186.4704203326999</c:v>
                </c:pt>
                <c:pt idx="346">
                  <c:v>1185.9830571573325</c:v>
                </c:pt>
                <c:pt idx="347">
                  <c:v>1186.3993465362921</c:v>
                </c:pt>
                <c:pt idx="348">
                  <c:v>1186.4399601342393</c:v>
                </c:pt>
                <c:pt idx="349">
                  <c:v>1186.4399601342393</c:v>
                </c:pt>
                <c:pt idx="350">
                  <c:v>1186.5364174293643</c:v>
                </c:pt>
                <c:pt idx="351">
                  <c:v>1186.4196533352658</c:v>
                </c:pt>
                <c:pt idx="352">
                  <c:v>1187.1659281975469</c:v>
                </c:pt>
                <c:pt idx="353">
                  <c:v>1186.7953291162783</c:v>
                </c:pt>
                <c:pt idx="354">
                  <c:v>1186.8460961137123</c:v>
                </c:pt>
                <c:pt idx="355">
                  <c:v>1186.3841164370619</c:v>
                </c:pt>
                <c:pt idx="356">
                  <c:v>1186.891786411403</c:v>
                </c:pt>
                <c:pt idx="357">
                  <c:v>1187.0491641034487</c:v>
                </c:pt>
                <c:pt idx="358">
                  <c:v>1187.039010703962</c:v>
                </c:pt>
                <c:pt idx="359">
                  <c:v>1186.8816330119162</c:v>
                </c:pt>
                <c:pt idx="360">
                  <c:v>1186.6176446252587</c:v>
                </c:pt>
                <c:pt idx="361">
                  <c:v>1187.2776155919021</c:v>
                </c:pt>
                <c:pt idx="362">
                  <c:v>1186.5262640298774</c:v>
                </c:pt>
                <c:pt idx="363">
                  <c:v>1186.9628602078108</c:v>
                </c:pt>
                <c:pt idx="364">
                  <c:v>1186.4247300350091</c:v>
                </c:pt>
                <c:pt idx="365">
                  <c:v>1186.6430281239759</c:v>
                </c:pt>
                <c:pt idx="366">
                  <c:v>1186.2775057424503</c:v>
                </c:pt>
                <c:pt idx="367">
                  <c:v>1187.0085505055015</c:v>
                </c:pt>
                <c:pt idx="368">
                  <c:v>1186.3130426406542</c:v>
                </c:pt>
                <c:pt idx="369">
                  <c:v>1186.5414941291076</c:v>
                </c:pt>
                <c:pt idx="370">
                  <c:v>1186.7496388185875</c:v>
                </c:pt>
                <c:pt idx="371">
                  <c:v>1186.1455115491217</c:v>
                </c:pt>
                <c:pt idx="372">
                  <c:v>1186.150588248865</c:v>
                </c:pt>
                <c:pt idx="373">
                  <c:v>1186.6024145260285</c:v>
                </c:pt>
                <c:pt idx="374">
                  <c:v>1186.3028892411673</c:v>
                </c:pt>
                <c:pt idx="375">
                  <c:v>1185.8612163634905</c:v>
                </c:pt>
                <c:pt idx="376">
                  <c:v>1185.8561396637472</c:v>
                </c:pt>
                <c:pt idx="377">
                  <c:v>1186.2571989434766</c:v>
                </c:pt>
                <c:pt idx="378">
                  <c:v>1186.6176446252587</c:v>
                </c:pt>
                <c:pt idx="379">
                  <c:v>1186.2267387450161</c:v>
                </c:pt>
                <c:pt idx="380">
                  <c:v>1185.7647590683659</c:v>
                </c:pt>
                <c:pt idx="381">
                  <c:v>1186.1810484473256</c:v>
                </c:pt>
                <c:pt idx="382">
                  <c:v>1186.2622756432202</c:v>
                </c:pt>
                <c:pt idx="383">
                  <c:v>1185.7698357681093</c:v>
                </c:pt>
                <c:pt idx="384">
                  <c:v>1185.7190687706752</c:v>
                </c:pt>
                <c:pt idx="385">
                  <c:v>1184.7443424199405</c:v>
                </c:pt>
                <c:pt idx="386">
                  <c:v>1185.3992366868401</c:v>
                </c:pt>
                <c:pt idx="387">
                  <c:v>1185.6784551727278</c:v>
                </c:pt>
                <c:pt idx="388">
                  <c:v>1185.3433929896628</c:v>
                </c:pt>
                <c:pt idx="389">
                  <c:v>1185.3078560914589</c:v>
                </c:pt>
                <c:pt idx="390">
                  <c:v>1184.9931007073674</c:v>
                </c:pt>
                <c:pt idx="391">
                  <c:v>1185.2418589947945</c:v>
                </c:pt>
                <c:pt idx="392">
                  <c:v>1185.1250949006962</c:v>
                </c:pt>
                <c:pt idx="393">
                  <c:v>1185.1352483001829</c:v>
                </c:pt>
                <c:pt idx="394">
                  <c:v>1185.0590978040318</c:v>
                </c:pt>
                <c:pt idx="395">
                  <c:v>1184.7798793181441</c:v>
                </c:pt>
                <c:pt idx="396">
                  <c:v>1184.8814133130124</c:v>
                </c:pt>
                <c:pt idx="397">
                  <c:v>1184.2823627432899</c:v>
                </c:pt>
                <c:pt idx="398">
                  <c:v>1183.6579286748506</c:v>
                </c:pt>
                <c:pt idx="399">
                  <c:v>1183.6579286748506</c:v>
                </c:pt>
                <c:pt idx="400">
                  <c:v>1183.6477752753638</c:v>
                </c:pt>
                <c:pt idx="401">
                  <c:v>1184.1605219494481</c:v>
                </c:pt>
                <c:pt idx="402">
                  <c:v>1183.9676073591984</c:v>
                </c:pt>
                <c:pt idx="403">
                  <c:v>1182.9928810084637</c:v>
                </c:pt>
                <c:pt idx="404">
                  <c:v>1182.5715149297607</c:v>
                </c:pt>
                <c:pt idx="405">
                  <c:v>1182.4496741359187</c:v>
                </c:pt>
                <c:pt idx="406">
                  <c:v>1183.1299519015358</c:v>
                </c:pt>
                <c:pt idx="407">
                  <c:v>1183.0538014053845</c:v>
                </c:pt>
                <c:pt idx="408">
                  <c:v>1182.5867450289909</c:v>
                </c:pt>
                <c:pt idx="409">
                  <c:v>1181.8658536654266</c:v>
                </c:pt>
                <c:pt idx="410">
                  <c:v>1182.0739983549067</c:v>
                </c:pt>
                <c:pt idx="411">
                  <c:v>1181.3480302915989</c:v>
                </c:pt>
                <c:pt idx="412">
                  <c:v>1181.9826177595251</c:v>
                </c:pt>
                <c:pt idx="413">
                  <c:v>1181.64755557646</c:v>
                </c:pt>
                <c:pt idx="414">
                  <c:v>1181.2871098946778</c:v>
                </c:pt>
                <c:pt idx="415">
                  <c:v>1180.8606671162315</c:v>
                </c:pt>
                <c:pt idx="416">
                  <c:v>1180.6119088288042</c:v>
                </c:pt>
                <c:pt idx="417">
                  <c:v>1179.9570145619043</c:v>
                </c:pt>
                <c:pt idx="418">
                  <c:v>1180.0839320554896</c:v>
                </c:pt>
                <c:pt idx="419">
                  <c:v>1179.7945601701153</c:v>
                </c:pt>
                <c:pt idx="420">
                  <c:v>1179.616875679096</c:v>
                </c:pt>
                <c:pt idx="421">
                  <c:v>1178.8096804198935</c:v>
                </c:pt>
                <c:pt idx="422">
                  <c:v>1178.6827629263084</c:v>
                </c:pt>
                <c:pt idx="423">
                  <c:v>1178.5253852342628</c:v>
                </c:pt>
                <c:pt idx="424">
                  <c:v>1179.073668806551</c:v>
                </c:pt>
                <c:pt idx="425">
                  <c:v>1177.6877297766</c:v>
                </c:pt>
                <c:pt idx="426">
                  <c:v>1177.0632957081605</c:v>
                </c:pt>
                <c:pt idx="427">
                  <c:v>1177.2663636978968</c:v>
                </c:pt>
                <c:pt idx="428">
                  <c:v>1176.636852929714</c:v>
                </c:pt>
                <c:pt idx="429">
                  <c:v>1177.1495996037984</c:v>
                </c:pt>
                <c:pt idx="430">
                  <c:v>1175.8651945687157</c:v>
                </c:pt>
                <c:pt idx="431">
                  <c:v>1176.1088761563992</c:v>
                </c:pt>
                <c:pt idx="432" formatCode="General">
                  <c:v>1175.4793653882164</c:v>
                </c:pt>
                <c:pt idx="433" formatCode="General">
                  <c:v>1174.560482734659</c:v>
                </c:pt>
                <c:pt idx="434" formatCode="General">
                  <c:v>1174.1188098569826</c:v>
                </c:pt>
                <c:pt idx="435" formatCode="General">
                  <c:v>1173.2811543993198</c:v>
                </c:pt>
                <c:pt idx="436" formatCode="General">
                  <c:v>1173.3826883941879</c:v>
                </c:pt>
                <c:pt idx="437" formatCode="General">
                  <c:v>1172.5399562367818</c:v>
                </c:pt>
                <c:pt idx="438" formatCode="General">
                  <c:v>1171.6464570819417</c:v>
                </c:pt>
                <c:pt idx="439" formatCode="General">
                  <c:v>1171.6616871811718</c:v>
                </c:pt>
                <c:pt idx="440" formatCode="General">
                  <c:v>1171.1692473060609</c:v>
                </c:pt>
                <c:pt idx="441" formatCode="General">
                  <c:v>1170.6666540314632</c:v>
                </c:pt>
                <c:pt idx="442" formatCode="General">
                  <c:v>1169.7426946781625</c:v>
                </c:pt>
                <c:pt idx="443" formatCode="General">
                  <c:v>1168.8695023222961</c:v>
                </c:pt>
                <c:pt idx="444" formatCode="General">
                  <c:v>1168.5750537371782</c:v>
                </c:pt>
                <c:pt idx="445" formatCode="General">
                  <c:v>1168.0623070630938</c:v>
                </c:pt>
                <c:pt idx="446" formatCode="General">
                  <c:v>1167.4480263941412</c:v>
                </c:pt>
                <c:pt idx="447" formatCode="General">
                  <c:v>1167.2246516054313</c:v>
                </c:pt>
                <c:pt idx="448" formatCode="General">
                  <c:v>1166.8235923257016</c:v>
                </c:pt>
                <c:pt idx="449" formatCode="General">
                  <c:v>1166.2702320536698</c:v>
                </c:pt>
                <c:pt idx="450" formatCode="General">
                  <c:v>1165.2092018072972</c:v>
                </c:pt>
                <c:pt idx="451" formatCode="General">
                  <c:v>1164.599997838088</c:v>
                </c:pt>
                <c:pt idx="452" formatCode="General">
                  <c:v>1163.7369588817082</c:v>
                </c:pt>
                <c:pt idx="453" formatCode="General">
                  <c:v>1162.929763622506</c:v>
                </c:pt>
                <c:pt idx="454" formatCode="General">
                  <c:v>1162.833306327381</c:v>
                </c:pt>
                <c:pt idx="455" formatCode="General">
                  <c:v>1162.1987188594549</c:v>
                </c:pt>
                <c:pt idx="456" formatCode="General">
                  <c:v>1161.5285944933246</c:v>
                </c:pt>
                <c:pt idx="457" formatCode="General">
                  <c:v>1160.9498507225758</c:v>
                </c:pt>
                <c:pt idx="458" formatCode="General">
                  <c:v>1159.6908291862098</c:v>
                </c:pt>
                <c:pt idx="459" formatCode="General">
                  <c:v>1158.7922533316264</c:v>
                </c:pt>
                <c:pt idx="460" formatCode="General">
                  <c:v>1158.4115008508707</c:v>
                </c:pt>
                <c:pt idx="461" formatCode="General">
                  <c:v>1157.7769133829443</c:v>
                </c:pt>
                <c:pt idx="462" formatCode="General">
                  <c:v>1156.8580307293871</c:v>
                </c:pt>
                <c:pt idx="463" formatCode="General">
                  <c:v>1156.2945170578685</c:v>
                </c:pt>
                <c:pt idx="464" formatCode="General">
                  <c:v>1155.634546091225</c:v>
                </c:pt>
                <c:pt idx="465" formatCode="General">
                  <c:v>1154.4009080535764</c:v>
                </c:pt>
                <c:pt idx="466" formatCode="General">
                  <c:v>1154.0963060689719</c:v>
                </c:pt>
                <c:pt idx="467" formatCode="General">
                  <c:v>1152.725597138251</c:v>
                </c:pt>
                <c:pt idx="468" formatCode="General">
                  <c:v>1151.7661008867465</c:v>
                </c:pt>
                <c:pt idx="469" formatCode="General">
                  <c:v>1151.3853484059905</c:v>
                </c:pt>
                <c:pt idx="470" formatCode="General">
                  <c:v>1150.4969259508937</c:v>
                </c:pt>
                <c:pt idx="471" formatCode="General">
                  <c:v>1149.35974520837</c:v>
                </c:pt>
                <c:pt idx="472" formatCode="General">
                  <c:v>1149.1109869209429</c:v>
                </c:pt>
                <c:pt idx="473" formatCode="General">
                  <c:v>1148.6388538448055</c:v>
                </c:pt>
                <c:pt idx="474" formatCode="General">
                  <c:v>1148.0905702725172</c:v>
                </c:pt>
                <c:pt idx="475" formatCode="General">
                  <c:v>1146.6995545428229</c:v>
                </c:pt>
                <c:pt idx="476" formatCode="General">
                  <c:v>1145.7299048918314</c:v>
                </c:pt>
                <c:pt idx="477" formatCode="General">
                  <c:v>1144.856712535965</c:v>
                </c:pt>
                <c:pt idx="478" formatCode="General">
                  <c:v>1144.09013087471</c:v>
                </c:pt>
                <c:pt idx="479" formatCode="General">
                  <c:v>1143.4047764093496</c:v>
                </c:pt>
                <c:pt idx="480" formatCode="General">
                  <c:v>1143.013870529107</c:v>
                </c:pt>
                <c:pt idx="481" formatCode="General">
                  <c:v>1142.1203713742666</c:v>
                </c:pt>
                <c:pt idx="482" formatCode="General">
                  <c:v>1140.653205148421</c:v>
                </c:pt>
                <c:pt idx="483" formatCode="General">
                  <c:v>1140.3384497643297</c:v>
                </c:pt>
                <c:pt idx="484" formatCode="General">
                  <c:v>1139.2977263169305</c:v>
                </c:pt>
                <c:pt idx="485" formatCode="General">
                  <c:v>1138.3483834649128</c:v>
                </c:pt>
                <c:pt idx="486" formatCode="General">
                  <c:v>1137.5208814067369</c:v>
                </c:pt>
                <c:pt idx="487" formatCode="General">
                  <c:v>1135.8912607891023</c:v>
                </c:pt>
                <c:pt idx="488" formatCode="General">
                  <c:v>1135.581582104754</c:v>
                </c:pt>
                <c:pt idx="489" formatCode="General">
                  <c:v>1134.8606907411897</c:v>
                </c:pt>
                <c:pt idx="490" formatCode="General">
                  <c:v>1134.1550294768556</c:v>
                </c:pt>
                <c:pt idx="491" formatCode="General">
                  <c:v>1133.3072206197062</c:v>
                </c:pt>
                <c:pt idx="492" formatCode="General">
                  <c:v>1132.3324942689715</c:v>
                </c:pt>
                <c:pt idx="493" formatCode="General">
                  <c:v>1131.261310623112</c:v>
                </c:pt>
                <c:pt idx="494" formatCode="General">
                  <c:v>1130.4845755623701</c:v>
                </c:pt>
                <c:pt idx="495" formatCode="General">
                  <c:v>1129.7027638018849</c:v>
                </c:pt>
                <c:pt idx="496" formatCode="General">
                  <c:v>1128.1797538788617</c:v>
                </c:pt>
                <c:pt idx="497" formatCode="General">
                  <c:v>1127.9766858891251</c:v>
                </c:pt>
                <c:pt idx="498" formatCode="General">
                  <c:v>1126.6973575537859</c:v>
                </c:pt>
                <c:pt idx="499" formatCode="General">
                  <c:v>1126.3013749738</c:v>
                </c:pt>
                <c:pt idx="500" formatCode="General">
                  <c:v>1125.2961884246047</c:v>
                </c:pt>
                <c:pt idx="501" formatCode="General">
                  <c:v>1124.4280727684816</c:v>
                </c:pt>
                <c:pt idx="502" formatCode="General">
                  <c:v>1123.6158008095358</c:v>
                </c:pt>
                <c:pt idx="503" formatCode="General">
                  <c:v>1122.7679919523862</c:v>
                </c:pt>
                <c:pt idx="504" formatCode="General">
                  <c:v>1121.6308112098623</c:v>
                </c:pt>
                <c:pt idx="505" formatCode="General">
                  <c:v>1119.7118187068534</c:v>
                </c:pt>
                <c:pt idx="506" formatCode="General">
                  <c:v>1119.6813585083928</c:v>
                </c:pt>
                <c:pt idx="507" formatCode="General">
                  <c:v>1118.7523224553486</c:v>
                </c:pt>
                <c:pt idx="508" formatCode="General">
                  <c:v>1117.8994368984556</c:v>
                </c:pt>
                <c:pt idx="509" formatCode="General">
                  <c:v>1116.4525774715837</c:v>
                </c:pt>
                <c:pt idx="510" formatCode="General">
                  <c:v>1115.8027599044271</c:v>
                </c:pt>
                <c:pt idx="511" formatCode="General">
                  <c:v>1114.9600277470211</c:v>
                </c:pt>
                <c:pt idx="512" formatCode="General">
                  <c:v>1113.7416198086028</c:v>
                </c:pt>
                <c:pt idx="513" formatCode="General">
                  <c:v>1113.2085663355447</c:v>
                </c:pt>
                <c:pt idx="514" formatCode="General">
                  <c:v>1112.2236865853229</c:v>
                </c:pt>
                <c:pt idx="515" formatCode="General">
                  <c:v>1110.8225174561417</c:v>
                </c:pt>
                <c:pt idx="516" formatCode="General">
                  <c:v>1110.1320862910379</c:v>
                </c:pt>
                <c:pt idx="517" formatCode="General">
                  <c:v>1108.6852268641658</c:v>
                </c:pt>
                <c:pt idx="518" formatCode="General">
                  <c:v>1107.8729549052202</c:v>
                </c:pt>
                <c:pt idx="519" formatCode="General">
                  <c:v>1107.2332907375503</c:v>
                </c:pt>
                <c:pt idx="520" formatCode="General">
                  <c:v>1106.1214934937436</c:v>
                </c:pt>
                <c:pt idx="521" formatCode="General">
                  <c:v>1105.6798206160668</c:v>
                </c:pt>
                <c:pt idx="522" formatCode="General">
                  <c:v>1104.8827787563514</c:v>
                </c:pt>
                <c:pt idx="523" formatCode="General">
                  <c:v>1102.9942464518028</c:v>
                </c:pt>
                <c:pt idx="524" formatCode="General">
                  <c:v>1102.0652103987588</c:v>
                </c:pt>
                <c:pt idx="525" formatCode="General">
                  <c:v>1101.5880006228779</c:v>
                </c:pt>
                <c:pt idx="526" formatCode="General">
                  <c:v>1099.8974596083226</c:v>
                </c:pt>
                <c:pt idx="527" formatCode="General">
                  <c:v>1099.3390226365473</c:v>
                </c:pt>
                <c:pt idx="528" formatCode="General">
                  <c:v>1098.9176565578441</c:v>
                </c:pt>
                <c:pt idx="529" formatCode="General">
                  <c:v>1097.5824845253273</c:v>
                </c:pt>
                <c:pt idx="530" formatCode="General">
                  <c:v>1096.3894600856258</c:v>
                </c:pt>
                <c:pt idx="531" formatCode="General">
                  <c:v>1095.6178017246275</c:v>
                </c:pt>
                <c:pt idx="532" formatCode="General">
                  <c:v>1095.1659754474638</c:v>
                </c:pt>
                <c:pt idx="533" formatCode="General">
                  <c:v>1092.8611537639556</c:v>
                </c:pt>
                <c:pt idx="534" formatCode="General">
                  <c:v>1092.3687138888447</c:v>
                </c:pt>
                <c:pt idx="535" formatCode="General">
                  <c:v>1091.7798167186093</c:v>
                </c:pt>
                <c:pt idx="536" formatCode="General">
                  <c:v>1089.8811310145736</c:v>
                </c:pt>
                <c:pt idx="537" formatCode="General">
                  <c:v>1089.5460688315086</c:v>
                </c:pt>
                <c:pt idx="538" formatCode="General">
                  <c:v>1088.413964788728</c:v>
                </c:pt>
                <c:pt idx="539" formatCode="General">
                  <c:v>1087.5712326313219</c:v>
                </c:pt>
                <c:pt idx="540" formatCode="General">
                  <c:v>1086.7183470744289</c:v>
                </c:pt>
                <c:pt idx="541" formatCode="General">
                  <c:v>1085.7994644208716</c:v>
                </c:pt>
                <c:pt idx="542" formatCode="General">
                  <c:v>1084.3170680957958</c:v>
                </c:pt>
                <c:pt idx="543" formatCode="General">
                  <c:v>1083.5352563353106</c:v>
                </c:pt>
                <c:pt idx="544" formatCode="General">
                  <c:v>1081.8548687202417</c:v>
                </c:pt>
                <c:pt idx="545" formatCode="General">
                  <c:v>1080.9004491684807</c:v>
                </c:pt>
                <c:pt idx="546" formatCode="General">
                  <c:v>1080.2252481026071</c:v>
                </c:pt>
                <c:pt idx="547" formatCode="General">
                  <c:v>1079.2962120495631</c:v>
                </c:pt>
                <c:pt idx="548" formatCode="General">
                  <c:v>1077.2909156509161</c:v>
                </c:pt>
                <c:pt idx="549" formatCode="General">
                  <c:v>1077.427986543988</c:v>
                </c:pt>
                <c:pt idx="550" formatCode="General">
                  <c:v>1075.5191474404658</c:v>
                </c:pt>
                <c:pt idx="551" formatCode="General">
                  <c:v>1074.7779492779277</c:v>
                </c:pt>
                <c:pt idx="552" formatCode="General">
                  <c:v>1074.3565831992248</c:v>
                </c:pt>
                <c:pt idx="553" formatCode="General">
                  <c:v>1072.4832809939062</c:v>
                </c:pt>
                <c:pt idx="554" formatCode="General">
                  <c:v>1072.2497528057095</c:v>
                </c:pt>
                <c:pt idx="555" formatCode="General">
                  <c:v>1070.4576777962857</c:v>
                </c:pt>
                <c:pt idx="556" formatCode="General">
                  <c:v>1069.2697300563275</c:v>
                </c:pt>
                <c:pt idx="557" formatCode="General">
                  <c:v>1068.8026736799338</c:v>
                </c:pt>
                <c:pt idx="558" formatCode="General">
                  <c:v>1067.9244046243236</c:v>
                </c:pt>
                <c:pt idx="559" formatCode="General">
                  <c:v>1066.6298461897541</c:v>
                </c:pt>
                <c:pt idx="560" formatCode="General">
                  <c:v>1065.3302110554412</c:v>
                </c:pt>
                <c:pt idx="561" formatCode="General">
                  <c:v>1063.8935050280559</c:v>
                </c:pt>
                <c:pt idx="562" formatCode="General">
                  <c:v>1063.6041331426816</c:v>
                </c:pt>
                <c:pt idx="563" formatCode="General">
                  <c:v>1062.4009553034932</c:v>
                </c:pt>
                <c:pt idx="564" formatCode="General">
                  <c:v>1061.7663678355671</c:v>
                </c:pt>
                <c:pt idx="565" formatCode="General">
                  <c:v>1059.8524520323012</c:v>
                </c:pt>
                <c:pt idx="566" formatCode="General">
                  <c:v>1058.1263741195417</c:v>
                </c:pt>
                <c:pt idx="567" formatCode="General">
                  <c:v>1057.9842265267262</c:v>
                </c:pt>
                <c:pt idx="568" formatCode="General">
                  <c:v>1056.4561399039596</c:v>
                </c:pt>
                <c:pt idx="569" formatCode="General">
                  <c:v>1056.039850525</c:v>
                </c:pt>
                <c:pt idx="570" formatCode="General">
                  <c:v>1054.6589881947923</c:v>
                </c:pt>
                <c:pt idx="571" formatCode="General">
                  <c:v>1053.775642439439</c:v>
                </c:pt>
                <c:pt idx="572" formatCode="General">
                  <c:v>1051.932800432581</c:v>
                </c:pt>
                <c:pt idx="573" formatCode="General">
                  <c:v>1051.1916022700432</c:v>
                </c:pt>
                <c:pt idx="574" formatCode="General">
                  <c:v>1049.9782710313682</c:v>
                </c:pt>
                <c:pt idx="575" formatCode="General">
                  <c:v>1048.7953999911533</c:v>
                </c:pt>
                <c:pt idx="576" formatCode="General">
                  <c:v>1047.455151258893</c:v>
                </c:pt>
                <c:pt idx="577" formatCode="General">
                  <c:v>1046.0844423281721</c:v>
                </c:pt>
                <c:pt idx="578" formatCode="General">
                  <c:v>1045.4701616592197</c:v>
                </c:pt>
                <c:pt idx="579" formatCode="General">
                  <c:v>1045.0081819825691</c:v>
                </c:pt>
                <c:pt idx="580" formatCode="General">
                  <c:v>1042.6982835993176</c:v>
                </c:pt>
                <c:pt idx="581" formatCode="General">
                  <c:v>1042.5053690090679</c:v>
                </c:pt>
                <c:pt idx="582" formatCode="General">
                  <c:v>1041.8910883401152</c:v>
                </c:pt>
                <c:pt idx="583" formatCode="General">
                  <c:v>1040.3223881194015</c:v>
                </c:pt>
                <c:pt idx="584" formatCode="General">
                  <c:v>1038.7435344992009</c:v>
                </c:pt>
                <c:pt idx="585" formatCode="General">
                  <c:v>1038.1241771305047</c:v>
                </c:pt>
                <c:pt idx="586" formatCode="General">
                  <c:v>1036.3321021210809</c:v>
                </c:pt>
                <c:pt idx="587" formatCode="General">
                  <c:v>1035.7584350500756</c:v>
                </c:pt>
                <c:pt idx="588" formatCode="General">
                  <c:v>1034.3775727198679</c:v>
                </c:pt>
                <c:pt idx="589" formatCode="General">
                  <c:v>1033.1997783793965</c:v>
                </c:pt>
                <c:pt idx="590" formatCode="General">
                  <c:v>1032.052444237386</c:v>
                </c:pt>
                <c:pt idx="591" formatCode="General">
                  <c:v>1030.8492663981976</c:v>
                </c:pt>
                <c:pt idx="592" formatCode="General">
                  <c:v>1029.3516399738917</c:v>
                </c:pt>
                <c:pt idx="593" formatCode="General">
                  <c:v>1028.9759641928792</c:v>
                </c:pt>
                <c:pt idx="594" formatCode="General">
                  <c:v>1027.3463435752444</c:v>
                </c:pt>
                <c:pt idx="595" formatCode="General">
                  <c:v>1026.1279356368259</c:v>
                </c:pt>
                <c:pt idx="596" formatCode="General">
                  <c:v>1024.9552179960981</c:v>
                </c:pt>
                <c:pt idx="597" formatCode="General">
                  <c:v>1023.5692789661471</c:v>
                </c:pt>
                <c:pt idx="598" formatCode="General">
                  <c:v>1022.6707031115636</c:v>
                </c:pt>
                <c:pt idx="599" formatCode="General">
                  <c:v>1021.4827553716054</c:v>
                </c:pt>
                <c:pt idx="600" formatCode="General">
                  <c:v>1019.2287006855312</c:v>
                </c:pt>
                <c:pt idx="601" formatCode="General">
                  <c:v>1018.8885618027228</c:v>
                </c:pt>
                <c:pt idx="602" formatCode="General">
                  <c:v>1017.6955373630212</c:v>
                </c:pt>
                <c:pt idx="603" formatCode="General">
                  <c:v>1016.1522206410245</c:v>
                </c:pt>
                <c:pt idx="604" formatCode="General">
                  <c:v>1015.3907156795131</c:v>
                </c:pt>
                <c:pt idx="605" formatCode="General">
                  <c:v>1013.857552357003</c:v>
                </c:pt>
                <c:pt idx="606" formatCode="General">
                  <c:v>1012.4005395306442</c:v>
                </c:pt>
                <c:pt idx="607" formatCode="General">
                  <c:v>1011.3445859840149</c:v>
                </c:pt>
                <c:pt idx="608" formatCode="General">
                  <c:v>1009.9637236538074</c:v>
                </c:pt>
                <c:pt idx="609" formatCode="General">
                  <c:v>1009.131144895888</c:v>
                </c:pt>
                <c:pt idx="610" formatCode="General">
                  <c:v>1006.9938543039121</c:v>
                </c:pt>
                <c:pt idx="611" formatCode="General">
                  <c:v>1006.3846503347029</c:v>
                </c:pt>
                <c:pt idx="612" formatCode="General">
                  <c:v>1004.7601064168116</c:v>
                </c:pt>
                <c:pt idx="613" formatCode="General">
                  <c:v>1003.9630645570962</c:v>
                </c:pt>
                <c:pt idx="614" formatCode="General">
                  <c:v>1002.8868042114932</c:v>
                </c:pt>
                <c:pt idx="615" formatCode="General">
                  <c:v>1001.2521068941151</c:v>
                </c:pt>
                <c:pt idx="616" formatCode="General">
                  <c:v>999.81540086672976</c:v>
                </c:pt>
                <c:pt idx="617" formatCode="General">
                  <c:v>998.2365472465292</c:v>
                </c:pt>
                <c:pt idx="618" formatCode="General">
                  <c:v>997.60195977860303</c:v>
                </c:pt>
                <c:pt idx="619" formatCode="General">
                  <c:v>996.1347935527574</c:v>
                </c:pt>
                <c:pt idx="620" formatCode="General">
                  <c:v>995.02807300869392</c:v>
                </c:pt>
                <c:pt idx="621" formatCode="General">
                  <c:v>993.77920487181495</c:v>
                </c:pt>
                <c:pt idx="622" formatCode="General">
                  <c:v>992.49987653647565</c:v>
                </c:pt>
                <c:pt idx="623" formatCode="General">
                  <c:v>991.27639189831359</c:v>
                </c:pt>
                <c:pt idx="624" formatCode="General">
                  <c:v>989.35232269556104</c:v>
                </c:pt>
                <c:pt idx="625" formatCode="General">
                  <c:v>987.86484967074182</c:v>
                </c:pt>
                <c:pt idx="626" formatCode="General">
                  <c:v>986.84443302231637</c:v>
                </c:pt>
                <c:pt idx="627" formatCode="General">
                  <c:v>985.48895419082578</c:v>
                </c:pt>
                <c:pt idx="628" formatCode="General">
                  <c:v>984.47869094188707</c:v>
                </c:pt>
                <c:pt idx="629" formatCode="General">
                  <c:v>982.9607577186074</c:v>
                </c:pt>
                <c:pt idx="630" formatCode="General">
                  <c:v>982.01141486658969</c:v>
                </c:pt>
                <c:pt idx="631" formatCode="General">
                  <c:v>980.29041365357341</c:v>
                </c:pt>
                <c:pt idx="632" formatCode="General">
                  <c:v>978.9095513233658</c:v>
                </c:pt>
                <c:pt idx="633" formatCode="General">
                  <c:v>977.80790747904587</c:v>
                </c:pt>
                <c:pt idx="634" formatCode="General">
                  <c:v>976.51334904447629</c:v>
                </c:pt>
                <c:pt idx="635" formatCode="General">
                  <c:v>974.82280802992045</c:v>
                </c:pt>
                <c:pt idx="636" formatCode="General">
                  <c:v>973.71608748585697</c:v>
                </c:pt>
                <c:pt idx="637" formatCode="General">
                  <c:v>971.52802989644715</c:v>
                </c:pt>
                <c:pt idx="638" formatCode="General">
                  <c:v>970.43653945161395</c:v>
                </c:pt>
                <c:pt idx="639" formatCode="General">
                  <c:v>969.53796359703028</c:v>
                </c:pt>
                <c:pt idx="640" formatCode="General">
                  <c:v>968.16217796656599</c:v>
                </c:pt>
                <c:pt idx="641" formatCode="General">
                  <c:v>966.96407682712118</c:v>
                </c:pt>
                <c:pt idx="642" formatCode="General">
                  <c:v>964.86232313334938</c:v>
                </c:pt>
                <c:pt idx="643" formatCode="General">
                  <c:v>964.09066477235092</c:v>
                </c:pt>
                <c:pt idx="644" formatCode="General">
                  <c:v>962.56257814958451</c:v>
                </c:pt>
                <c:pt idx="645" formatCode="General">
                  <c:v>961.30863331296212</c:v>
                </c:pt>
                <c:pt idx="646" formatCode="General">
                  <c:v>959.40994760892659</c:v>
                </c:pt>
                <c:pt idx="647" formatCode="General">
                  <c:v>958.27784356614609</c:v>
                </c:pt>
                <c:pt idx="648" formatCode="General">
                  <c:v>956.35885106313697</c:v>
                </c:pt>
                <c:pt idx="649" formatCode="General">
                  <c:v>954.95260523421223</c:v>
                </c:pt>
                <c:pt idx="650" formatCode="General">
                  <c:v>953.82050119143173</c:v>
                </c:pt>
                <c:pt idx="651" formatCode="General">
                  <c:v>952.55640295532248</c:v>
                </c:pt>
                <c:pt idx="652" formatCode="General">
                  <c:v>951.15523382614128</c:v>
                </c:pt>
                <c:pt idx="653" formatCode="General">
                  <c:v>949.20070442492818</c:v>
                </c:pt>
                <c:pt idx="654" formatCode="General">
                  <c:v>947.85537899292456</c:v>
                </c:pt>
                <c:pt idx="655" formatCode="General">
                  <c:v>946.43897976451319</c:v>
                </c:pt>
                <c:pt idx="656" formatCode="General">
                  <c:v>944.95150673969374</c:v>
                </c:pt>
                <c:pt idx="657" formatCode="General">
                  <c:v>943.10866473283579</c:v>
                </c:pt>
                <c:pt idx="658" formatCode="General">
                  <c:v>941.61103830852971</c:v>
                </c:pt>
                <c:pt idx="659" formatCode="General">
                  <c:v>940.32155657370367</c:v>
                </c:pt>
                <c:pt idx="660" formatCode="General">
                  <c:v>939.28590982604771</c:v>
                </c:pt>
                <c:pt idx="661" formatCode="General">
                  <c:v>937.52429501508425</c:v>
                </c:pt>
                <c:pt idx="662" formatCode="General">
                  <c:v>935.45300151977301</c:v>
                </c:pt>
                <c:pt idx="663" formatCode="General">
                  <c:v>935.24485683029309</c:v>
                </c:pt>
                <c:pt idx="664" formatCode="General">
                  <c:v>933.04664584139641</c:v>
                </c:pt>
                <c:pt idx="665" formatCode="General">
                  <c:v>931.02104264377556</c:v>
                </c:pt>
                <c:pt idx="666" formatCode="General">
                  <c:v>929.6655638122852</c:v>
                </c:pt>
                <c:pt idx="667" formatCode="General">
                  <c:v>928.41669567540612</c:v>
                </c:pt>
                <c:pt idx="668" formatCode="General">
                  <c:v>926.497703172397</c:v>
                </c:pt>
                <c:pt idx="669" formatCode="General">
                  <c:v>925.40113602782037</c:v>
                </c:pt>
                <c:pt idx="670" formatCode="General">
                  <c:v>923.38060952994317</c:v>
                </c:pt>
                <c:pt idx="671" formatCode="General">
                  <c:v>921.598687920006</c:v>
                </c:pt>
                <c:pt idx="672" formatCode="General">
                  <c:v>920.7153421646525</c:v>
                </c:pt>
                <c:pt idx="673" formatCode="General">
                  <c:v>918.33436998499315</c:v>
                </c:pt>
                <c:pt idx="674" formatCode="General">
                  <c:v>916.9433542552988</c:v>
                </c:pt>
                <c:pt idx="675" formatCode="General">
                  <c:v>915.23250644176926</c:v>
                </c:pt>
                <c:pt idx="676" formatCode="General">
                  <c:v>913.76534021592363</c:v>
                </c:pt>
                <c:pt idx="677" formatCode="General">
                  <c:v>911.91742150932248</c:v>
                </c:pt>
                <c:pt idx="678" formatCode="General">
                  <c:v>910.24718729374035</c:v>
                </c:pt>
                <c:pt idx="679" formatCode="General">
                  <c:v>908.29773459227067</c:v>
                </c:pt>
                <c:pt idx="680" formatCode="General">
                  <c:v>906.36858868977481</c:v>
                </c:pt>
                <c:pt idx="681" formatCode="General">
                  <c:v>903.53071353320831</c:v>
                </c:pt>
                <c:pt idx="682" formatCode="General">
                  <c:v>901.04820735868077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577-46D7-9001-FC7611968F72}"/>
            </c:ext>
          </c:extLst>
        </c:ser>
        <c:ser>
          <c:idx val="9"/>
          <c:order val="9"/>
          <c:tx>
            <c:strRef>
              <c:f>'46NTC3'!$B$2</c:f>
              <c:strCache>
                <c:ptCount val="1"/>
                <c:pt idx="0">
                  <c:v>AWA_5_10_Rz</c:v>
                </c:pt>
              </c:strCache>
            </c:strRef>
          </c:tx>
          <c:spPr>
            <a:ln w="28575" cap="rnd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'46NTC3'!$H$22:$H$661</c:f>
              <c:numCache>
                <c:formatCode>0.000</c:formatCode>
                <c:ptCount val="640"/>
                <c:pt idx="0">
                  <c:v>4.3883865586254514E-5</c:v>
                </c:pt>
                <c:pt idx="1">
                  <c:v>4.3526908386254512E-5</c:v>
                </c:pt>
                <c:pt idx="2">
                  <c:v>4.6033413586254516E-5</c:v>
                </c:pt>
                <c:pt idx="3">
                  <c:v>4.4204333586254518E-5</c:v>
                </c:pt>
                <c:pt idx="4">
                  <c:v>6.2799985586254516E-5</c:v>
                </c:pt>
                <c:pt idx="5">
                  <c:v>8.7609865586254522E-5</c:v>
                </c:pt>
                <c:pt idx="6">
                  <c:v>1.1133586558625452E-4</c:v>
                </c:pt>
                <c:pt idx="7">
                  <c:v>1.3504586558625451E-4</c:v>
                </c:pt>
                <c:pt idx="8">
                  <c:v>1.6922786558625451E-4</c:v>
                </c:pt>
                <c:pt idx="9">
                  <c:v>1.962054655862545E-4</c:v>
                </c:pt>
                <c:pt idx="10">
                  <c:v>2.2359986558625453E-4</c:v>
                </c:pt>
                <c:pt idx="11">
                  <c:v>2.4930346558625454E-4</c:v>
                </c:pt>
                <c:pt idx="12">
                  <c:v>2.7537986558625449E-4</c:v>
                </c:pt>
                <c:pt idx="13">
                  <c:v>3.056662655862545E-4</c:v>
                </c:pt>
                <c:pt idx="14">
                  <c:v>3.3805826558625451E-4</c:v>
                </c:pt>
                <c:pt idx="15">
                  <c:v>3.812710655862545E-4</c:v>
                </c:pt>
                <c:pt idx="16">
                  <c:v>4.1264146558625455E-4</c:v>
                </c:pt>
                <c:pt idx="17">
                  <c:v>4.4857586558625447E-4</c:v>
                </c:pt>
                <c:pt idx="18">
                  <c:v>4.8524786558625454E-4</c:v>
                </c:pt>
                <c:pt idx="19">
                  <c:v>5.2680386558625453E-4</c:v>
                </c:pt>
                <c:pt idx="20">
                  <c:v>5.6608786558625453E-4</c:v>
                </c:pt>
                <c:pt idx="21">
                  <c:v>6.1309986558625456E-4</c:v>
                </c:pt>
                <c:pt idx="22">
                  <c:v>6.4798786558625452E-4</c:v>
                </c:pt>
                <c:pt idx="23">
                  <c:v>6.8092386558625442E-4</c:v>
                </c:pt>
                <c:pt idx="24">
                  <c:v>7.2633986558625447E-4</c:v>
                </c:pt>
                <c:pt idx="25">
                  <c:v>7.6482386558625456E-4</c:v>
                </c:pt>
                <c:pt idx="26">
                  <c:v>8.1651186558625449E-4</c:v>
                </c:pt>
                <c:pt idx="27">
                  <c:v>8.589438655862544E-4</c:v>
                </c:pt>
                <c:pt idx="28">
                  <c:v>8.9705186558625442E-4</c:v>
                </c:pt>
                <c:pt idx="29">
                  <c:v>9.343718655862544E-4</c:v>
                </c:pt>
                <c:pt idx="30">
                  <c:v>9.8650786558625433E-4</c:v>
                </c:pt>
                <c:pt idx="31">
                  <c:v>1.0264678655862545E-3</c:v>
                </c:pt>
                <c:pt idx="32">
                  <c:v>1.0756798655862543E-3</c:v>
                </c:pt>
                <c:pt idx="33">
                  <c:v>1.1286078655862544E-3</c:v>
                </c:pt>
                <c:pt idx="34">
                  <c:v>1.1655998655862544E-3</c:v>
                </c:pt>
                <c:pt idx="35">
                  <c:v>1.2138678655862546E-3</c:v>
                </c:pt>
                <c:pt idx="36">
                  <c:v>1.2667398655862544E-3</c:v>
                </c:pt>
                <c:pt idx="37">
                  <c:v>1.3068678655862546E-3</c:v>
                </c:pt>
                <c:pt idx="38">
                  <c:v>1.3580718655862546E-3</c:v>
                </c:pt>
                <c:pt idx="39">
                  <c:v>1.4101638655862545E-3</c:v>
                </c:pt>
                <c:pt idx="40">
                  <c:v>1.4501478655862545E-3</c:v>
                </c:pt>
                <c:pt idx="41">
                  <c:v>1.4997958655862545E-3</c:v>
                </c:pt>
                <c:pt idx="42">
                  <c:v>1.5527478655862545E-3</c:v>
                </c:pt>
                <c:pt idx="43">
                  <c:v>1.5981238655862545E-3</c:v>
                </c:pt>
                <c:pt idx="44">
                  <c:v>1.6459598655862546E-3</c:v>
                </c:pt>
                <c:pt idx="45">
                  <c:v>1.6995998655862546E-3</c:v>
                </c:pt>
                <c:pt idx="46">
                  <c:v>1.7529638655862545E-3</c:v>
                </c:pt>
                <c:pt idx="47">
                  <c:v>1.7972038655862544E-3</c:v>
                </c:pt>
                <c:pt idx="48">
                  <c:v>1.8415918655862546E-3</c:v>
                </c:pt>
                <c:pt idx="49">
                  <c:v>1.8952718655862544E-3</c:v>
                </c:pt>
                <c:pt idx="50">
                  <c:v>1.9502398655862542E-3</c:v>
                </c:pt>
                <c:pt idx="51">
                  <c:v>2.0030198655862546E-3</c:v>
                </c:pt>
                <c:pt idx="52">
                  <c:v>2.0502078655862542E-3</c:v>
                </c:pt>
                <c:pt idx="53">
                  <c:v>2.0972158655862545E-3</c:v>
                </c:pt>
                <c:pt idx="54">
                  <c:v>2.1449998655862544E-3</c:v>
                </c:pt>
                <c:pt idx="55">
                  <c:v>2.1957158655862546E-3</c:v>
                </c:pt>
                <c:pt idx="56">
                  <c:v>2.2485518655862543E-3</c:v>
                </c:pt>
                <c:pt idx="57">
                  <c:v>2.3017598655862546E-3</c:v>
                </c:pt>
                <c:pt idx="58">
                  <c:v>2.3582358655862543E-3</c:v>
                </c:pt>
                <c:pt idx="59">
                  <c:v>2.4124678655862543E-3</c:v>
                </c:pt>
                <c:pt idx="60">
                  <c:v>2.4614598655862542E-3</c:v>
                </c:pt>
                <c:pt idx="61">
                  <c:v>2.5089638655862545E-3</c:v>
                </c:pt>
                <c:pt idx="62">
                  <c:v>2.5594998655862544E-3</c:v>
                </c:pt>
                <c:pt idx="63">
                  <c:v>2.6112398655862546E-3</c:v>
                </c:pt>
                <c:pt idx="64">
                  <c:v>2.6657318655862543E-3</c:v>
                </c:pt>
                <c:pt idx="65">
                  <c:v>2.7088638655862547E-3</c:v>
                </c:pt>
                <c:pt idx="66">
                  <c:v>2.7613598655862543E-3</c:v>
                </c:pt>
                <c:pt idx="67">
                  <c:v>2.8143798655862547E-3</c:v>
                </c:pt>
                <c:pt idx="68">
                  <c:v>2.8683518655862545E-3</c:v>
                </c:pt>
                <c:pt idx="69">
                  <c:v>2.9122198655862548E-3</c:v>
                </c:pt>
                <c:pt idx="70">
                  <c:v>2.9683398655862545E-3</c:v>
                </c:pt>
                <c:pt idx="71">
                  <c:v>3.0125798655862546E-3</c:v>
                </c:pt>
                <c:pt idx="72">
                  <c:v>3.0713838655862546E-3</c:v>
                </c:pt>
                <c:pt idx="73">
                  <c:v>3.1190998655862543E-3</c:v>
                </c:pt>
                <c:pt idx="74">
                  <c:v>3.1699438655862543E-3</c:v>
                </c:pt>
                <c:pt idx="75">
                  <c:v>3.2196678655862544E-3</c:v>
                </c:pt>
                <c:pt idx="76">
                  <c:v>3.2721478655862546E-3</c:v>
                </c:pt>
                <c:pt idx="77">
                  <c:v>3.3277198655862544E-3</c:v>
                </c:pt>
                <c:pt idx="78">
                  <c:v>3.3796878655862543E-3</c:v>
                </c:pt>
                <c:pt idx="79">
                  <c:v>3.4299958655862545E-3</c:v>
                </c:pt>
                <c:pt idx="80">
                  <c:v>3.4809958655862543E-3</c:v>
                </c:pt>
                <c:pt idx="81">
                  <c:v>3.5324598655862545E-3</c:v>
                </c:pt>
                <c:pt idx="82">
                  <c:v>3.5913958655862544E-3</c:v>
                </c:pt>
                <c:pt idx="83">
                  <c:v>3.6352158655862544E-3</c:v>
                </c:pt>
                <c:pt idx="84">
                  <c:v>3.6977758655862545E-3</c:v>
                </c:pt>
                <c:pt idx="85">
                  <c:v>3.7371718655862547E-3</c:v>
                </c:pt>
                <c:pt idx="86">
                  <c:v>3.7806638655862547E-3</c:v>
                </c:pt>
                <c:pt idx="87">
                  <c:v>3.8391318655862545E-3</c:v>
                </c:pt>
                <c:pt idx="88">
                  <c:v>3.8885918655862544E-3</c:v>
                </c:pt>
                <c:pt idx="89">
                  <c:v>3.9401278655862544E-3</c:v>
                </c:pt>
                <c:pt idx="90">
                  <c:v>3.9913038655862544E-3</c:v>
                </c:pt>
                <c:pt idx="91">
                  <c:v>4.0500038655862545E-3</c:v>
                </c:pt>
                <c:pt idx="92">
                  <c:v>4.0984438655862539E-3</c:v>
                </c:pt>
                <c:pt idx="93">
                  <c:v>4.1445638655862541E-3</c:v>
                </c:pt>
                <c:pt idx="94">
                  <c:v>4.195123865586254E-3</c:v>
                </c:pt>
                <c:pt idx="95">
                  <c:v>4.2448838655862542E-3</c:v>
                </c:pt>
                <c:pt idx="96">
                  <c:v>4.2968438655862544E-3</c:v>
                </c:pt>
                <c:pt idx="97">
                  <c:v>4.3484838655862548E-3</c:v>
                </c:pt>
                <c:pt idx="98">
                  <c:v>4.3999238655862546E-3</c:v>
                </c:pt>
                <c:pt idx="99">
                  <c:v>4.452443865586255E-3</c:v>
                </c:pt>
                <c:pt idx="100">
                  <c:v>4.5088838655862546E-3</c:v>
                </c:pt>
                <c:pt idx="101">
                  <c:v>4.5577638655862548E-3</c:v>
                </c:pt>
                <c:pt idx="102">
                  <c:v>4.6086438655862545E-3</c:v>
                </c:pt>
                <c:pt idx="103">
                  <c:v>4.6754038655862544E-3</c:v>
                </c:pt>
                <c:pt idx="104">
                  <c:v>4.7272038655862547E-3</c:v>
                </c:pt>
                <c:pt idx="105">
                  <c:v>4.7844038655862542E-3</c:v>
                </c:pt>
                <c:pt idx="106">
                  <c:v>4.8574438655862549E-3</c:v>
                </c:pt>
                <c:pt idx="107">
                  <c:v>4.928283865586254E-3</c:v>
                </c:pt>
                <c:pt idx="108">
                  <c:v>4.9978838655862544E-3</c:v>
                </c:pt>
                <c:pt idx="109">
                  <c:v>5.1007638655862549E-3</c:v>
                </c:pt>
                <c:pt idx="110">
                  <c:v>5.2009238655862551E-3</c:v>
                </c:pt>
                <c:pt idx="111">
                  <c:v>5.3163638655862556E-3</c:v>
                </c:pt>
                <c:pt idx="112">
                  <c:v>5.4570438655862554E-3</c:v>
                </c:pt>
                <c:pt idx="113">
                  <c:v>5.5971638655862551E-3</c:v>
                </c:pt>
                <c:pt idx="114">
                  <c:v>5.7654438655862549E-3</c:v>
                </c:pt>
                <c:pt idx="115">
                  <c:v>5.9082438655862542E-3</c:v>
                </c:pt>
                <c:pt idx="116">
                  <c:v>6.049923865586255E-3</c:v>
                </c:pt>
                <c:pt idx="117">
                  <c:v>6.2184038655862554E-3</c:v>
                </c:pt>
                <c:pt idx="118">
                  <c:v>6.3810038655862551E-3</c:v>
                </c:pt>
                <c:pt idx="119">
                  <c:v>6.5395238655862557E-3</c:v>
                </c:pt>
                <c:pt idx="120">
                  <c:v>6.7178838655862546E-3</c:v>
                </c:pt>
                <c:pt idx="121">
                  <c:v>6.8544838655862552E-3</c:v>
                </c:pt>
                <c:pt idx="122">
                  <c:v>7.0392438655862552E-3</c:v>
                </c:pt>
                <c:pt idx="123">
                  <c:v>7.1999638655862556E-3</c:v>
                </c:pt>
                <c:pt idx="124">
                  <c:v>7.364083865586255E-3</c:v>
                </c:pt>
                <c:pt idx="125">
                  <c:v>7.524163865586255E-3</c:v>
                </c:pt>
                <c:pt idx="126">
                  <c:v>7.7076838655862545E-3</c:v>
                </c:pt>
                <c:pt idx="127">
                  <c:v>7.878323865586255E-3</c:v>
                </c:pt>
                <c:pt idx="128">
                  <c:v>8.0536838655862544E-3</c:v>
                </c:pt>
                <c:pt idx="129">
                  <c:v>8.2417238655862549E-3</c:v>
                </c:pt>
                <c:pt idx="130">
                  <c:v>8.3985238655862552E-3</c:v>
                </c:pt>
                <c:pt idx="131">
                  <c:v>8.5826438655862546E-3</c:v>
                </c:pt>
                <c:pt idx="132">
                  <c:v>8.781043865586256E-3</c:v>
                </c:pt>
                <c:pt idx="133">
                  <c:v>8.9538838655862547E-3</c:v>
                </c:pt>
                <c:pt idx="134">
                  <c:v>9.1366838655862551E-3</c:v>
                </c:pt>
                <c:pt idx="135">
                  <c:v>9.3064838655862545E-3</c:v>
                </c:pt>
                <c:pt idx="136">
                  <c:v>9.5137638655862552E-3</c:v>
                </c:pt>
                <c:pt idx="137">
                  <c:v>9.6922838655862549E-3</c:v>
                </c:pt>
                <c:pt idx="138">
                  <c:v>9.8653638655862557E-3</c:v>
                </c:pt>
                <c:pt idx="139">
                  <c:v>1.0053843865586254E-2</c:v>
                </c:pt>
                <c:pt idx="140">
                  <c:v>1.0228203865586254E-2</c:v>
                </c:pt>
                <c:pt idx="141">
                  <c:v>1.0438883865586255E-2</c:v>
                </c:pt>
                <c:pt idx="142">
                  <c:v>1.0604043865586254E-2</c:v>
                </c:pt>
                <c:pt idx="143">
                  <c:v>1.0821883865586255E-2</c:v>
                </c:pt>
                <c:pt idx="144">
                  <c:v>1.1004243865586254E-2</c:v>
                </c:pt>
                <c:pt idx="145">
                  <c:v>1.1184843865586254E-2</c:v>
                </c:pt>
                <c:pt idx="146">
                  <c:v>1.1387363865586253E-2</c:v>
                </c:pt>
                <c:pt idx="147">
                  <c:v>1.1581603865586255E-2</c:v>
                </c:pt>
                <c:pt idx="148">
                  <c:v>1.1787883865586254E-2</c:v>
                </c:pt>
                <c:pt idx="149">
                  <c:v>1.1977203865586254E-2</c:v>
                </c:pt>
                <c:pt idx="150">
                  <c:v>1.2172283865586253E-2</c:v>
                </c:pt>
                <c:pt idx="151">
                  <c:v>1.2372123865586252E-2</c:v>
                </c:pt>
                <c:pt idx="152">
                  <c:v>1.2585443865586254E-2</c:v>
                </c:pt>
                <c:pt idx="153">
                  <c:v>1.2773123865586253E-2</c:v>
                </c:pt>
                <c:pt idx="154">
                  <c:v>1.2965523865586255E-2</c:v>
                </c:pt>
                <c:pt idx="155">
                  <c:v>1.3171883865586254E-2</c:v>
                </c:pt>
                <c:pt idx="156">
                  <c:v>1.3389723865586255E-2</c:v>
                </c:pt>
                <c:pt idx="157">
                  <c:v>1.3590083865586253E-2</c:v>
                </c:pt>
                <c:pt idx="158">
                  <c:v>1.3789283865586255E-2</c:v>
                </c:pt>
                <c:pt idx="159">
                  <c:v>1.3972163865586253E-2</c:v>
                </c:pt>
                <c:pt idx="160">
                  <c:v>1.4175283865586254E-2</c:v>
                </c:pt>
                <c:pt idx="161">
                  <c:v>1.4371683865586253E-2</c:v>
                </c:pt>
                <c:pt idx="162">
                  <c:v>1.4567043865586254E-2</c:v>
                </c:pt>
                <c:pt idx="163">
                  <c:v>1.4761883865586254E-2</c:v>
                </c:pt>
                <c:pt idx="164">
                  <c:v>1.4975643865586254E-2</c:v>
                </c:pt>
                <c:pt idx="165">
                  <c:v>1.5174123865586253E-2</c:v>
                </c:pt>
                <c:pt idx="166">
                  <c:v>1.5368683865586255E-2</c:v>
                </c:pt>
                <c:pt idx="167">
                  <c:v>1.5553563865586253E-2</c:v>
                </c:pt>
                <c:pt idx="168">
                  <c:v>1.5736163865586253E-2</c:v>
                </c:pt>
                <c:pt idx="169">
                  <c:v>1.5940563865586253E-2</c:v>
                </c:pt>
                <c:pt idx="170">
                  <c:v>1.6146043865586254E-2</c:v>
                </c:pt>
                <c:pt idx="171">
                  <c:v>1.6355203865586254E-2</c:v>
                </c:pt>
                <c:pt idx="172">
                  <c:v>1.6558803865586252E-2</c:v>
                </c:pt>
                <c:pt idx="173">
                  <c:v>1.6760563865586255E-2</c:v>
                </c:pt>
                <c:pt idx="174">
                  <c:v>1.6976963865586253E-2</c:v>
                </c:pt>
                <c:pt idx="175">
                  <c:v>1.7163083865586255E-2</c:v>
                </c:pt>
                <c:pt idx="176">
                  <c:v>1.7378523865586252E-2</c:v>
                </c:pt>
                <c:pt idx="177">
                  <c:v>1.7587123865586255E-2</c:v>
                </c:pt>
                <c:pt idx="178">
                  <c:v>1.7764083865586252E-2</c:v>
                </c:pt>
                <c:pt idx="179">
                  <c:v>1.7961563865586255E-2</c:v>
                </c:pt>
                <c:pt idx="180">
                  <c:v>1.8176923865586253E-2</c:v>
                </c:pt>
                <c:pt idx="181">
                  <c:v>1.8378163865586255E-2</c:v>
                </c:pt>
                <c:pt idx="182">
                  <c:v>1.8582363865586253E-2</c:v>
                </c:pt>
                <c:pt idx="183">
                  <c:v>1.8777643865586252E-2</c:v>
                </c:pt>
                <c:pt idx="184">
                  <c:v>1.8974683865586255E-2</c:v>
                </c:pt>
                <c:pt idx="185">
                  <c:v>1.9192283865586256E-2</c:v>
                </c:pt>
                <c:pt idx="186">
                  <c:v>1.9365643865586254E-2</c:v>
                </c:pt>
                <c:pt idx="187">
                  <c:v>1.9569723865586256E-2</c:v>
                </c:pt>
                <c:pt idx="188">
                  <c:v>1.9758643865586255E-2</c:v>
                </c:pt>
                <c:pt idx="189">
                  <c:v>1.9970403865586253E-2</c:v>
                </c:pt>
                <c:pt idx="190">
                  <c:v>2.0181603865586255E-2</c:v>
                </c:pt>
                <c:pt idx="191">
                  <c:v>2.0372563865586259E-2</c:v>
                </c:pt>
                <c:pt idx="192">
                  <c:v>2.0568923865586255E-2</c:v>
                </c:pt>
                <c:pt idx="193">
                  <c:v>2.0792323865586257E-2</c:v>
                </c:pt>
                <c:pt idx="194">
                  <c:v>2.0988003865586257E-2</c:v>
                </c:pt>
                <c:pt idx="195">
                  <c:v>2.1185003865586256E-2</c:v>
                </c:pt>
                <c:pt idx="196">
                  <c:v>2.1386483865586253E-2</c:v>
                </c:pt>
                <c:pt idx="197">
                  <c:v>2.1579563865586255E-2</c:v>
                </c:pt>
                <c:pt idx="198">
                  <c:v>2.1784203865586257E-2</c:v>
                </c:pt>
                <c:pt idx="199">
                  <c:v>2.1977883865586256E-2</c:v>
                </c:pt>
                <c:pt idx="200">
                  <c:v>2.2167083865586256E-2</c:v>
                </c:pt>
                <c:pt idx="201">
                  <c:v>2.2379643865586253E-2</c:v>
                </c:pt>
                <c:pt idx="202">
                  <c:v>2.2590563865586256E-2</c:v>
                </c:pt>
                <c:pt idx="203">
                  <c:v>2.2792883865586259E-2</c:v>
                </c:pt>
                <c:pt idx="204">
                  <c:v>2.3002203865586254E-2</c:v>
                </c:pt>
                <c:pt idx="205">
                  <c:v>2.3201123865586256E-2</c:v>
                </c:pt>
                <c:pt idx="206">
                  <c:v>2.3405483865586257E-2</c:v>
                </c:pt>
                <c:pt idx="207">
                  <c:v>2.3607683865586256E-2</c:v>
                </c:pt>
                <c:pt idx="208">
                  <c:v>2.3798683865586256E-2</c:v>
                </c:pt>
                <c:pt idx="209">
                  <c:v>2.4016603865586256E-2</c:v>
                </c:pt>
                <c:pt idx="210">
                  <c:v>2.4211163865586256E-2</c:v>
                </c:pt>
                <c:pt idx="211">
                  <c:v>2.4403443865586256E-2</c:v>
                </c:pt>
                <c:pt idx="212">
                  <c:v>2.4610403865586258E-2</c:v>
                </c:pt>
                <c:pt idx="213">
                  <c:v>2.4800883865586255E-2</c:v>
                </c:pt>
                <c:pt idx="214">
                  <c:v>2.5031963865586256E-2</c:v>
                </c:pt>
                <c:pt idx="215">
                  <c:v>2.5226123865586255E-2</c:v>
                </c:pt>
                <c:pt idx="216">
                  <c:v>2.5430243865586254E-2</c:v>
                </c:pt>
                <c:pt idx="217">
                  <c:v>2.5619963865586258E-2</c:v>
                </c:pt>
                <c:pt idx="218">
                  <c:v>2.5838483865586258E-2</c:v>
                </c:pt>
                <c:pt idx="219">
                  <c:v>2.6021643865586256E-2</c:v>
                </c:pt>
                <c:pt idx="220">
                  <c:v>2.6225123865586255E-2</c:v>
                </c:pt>
                <c:pt idx="221">
                  <c:v>2.6419003865586255E-2</c:v>
                </c:pt>
                <c:pt idx="222">
                  <c:v>2.6616643865586254E-2</c:v>
                </c:pt>
                <c:pt idx="223">
                  <c:v>2.6823403865586255E-2</c:v>
                </c:pt>
                <c:pt idx="224">
                  <c:v>2.7026163865586254E-2</c:v>
                </c:pt>
                <c:pt idx="225">
                  <c:v>2.7210963865586257E-2</c:v>
                </c:pt>
                <c:pt idx="226">
                  <c:v>2.7414723865586254E-2</c:v>
                </c:pt>
                <c:pt idx="227">
                  <c:v>2.7623363865586253E-2</c:v>
                </c:pt>
                <c:pt idx="228">
                  <c:v>2.7824843865586257E-2</c:v>
                </c:pt>
                <c:pt idx="229">
                  <c:v>2.8018803865586257E-2</c:v>
                </c:pt>
                <c:pt idx="230">
                  <c:v>2.8229283865586256E-2</c:v>
                </c:pt>
                <c:pt idx="231">
                  <c:v>2.8421523865586256E-2</c:v>
                </c:pt>
                <c:pt idx="232">
                  <c:v>2.8616763865586255E-2</c:v>
                </c:pt>
                <c:pt idx="233">
                  <c:v>2.8834763865586255E-2</c:v>
                </c:pt>
                <c:pt idx="234">
                  <c:v>2.9013883865586253E-2</c:v>
                </c:pt>
                <c:pt idx="235">
                  <c:v>2.9237163865586259E-2</c:v>
                </c:pt>
                <c:pt idx="236">
                  <c:v>2.9424643865586256E-2</c:v>
                </c:pt>
                <c:pt idx="237">
                  <c:v>2.9646643865586256E-2</c:v>
                </c:pt>
                <c:pt idx="238">
                  <c:v>2.9836523865586259E-2</c:v>
                </c:pt>
                <c:pt idx="239">
                  <c:v>3.0045523865586253E-2</c:v>
                </c:pt>
                <c:pt idx="240">
                  <c:v>3.0235483865586256E-2</c:v>
                </c:pt>
                <c:pt idx="241">
                  <c:v>3.0446923865586256E-2</c:v>
                </c:pt>
                <c:pt idx="242">
                  <c:v>3.0637403865586256E-2</c:v>
                </c:pt>
                <c:pt idx="243">
                  <c:v>3.0859643865586258E-2</c:v>
                </c:pt>
                <c:pt idx="244">
                  <c:v>3.1055363865586254E-2</c:v>
                </c:pt>
                <c:pt idx="245">
                  <c:v>3.1280363865586261E-2</c:v>
                </c:pt>
                <c:pt idx="246">
                  <c:v>3.1463403865586256E-2</c:v>
                </c:pt>
                <c:pt idx="247">
                  <c:v>3.1659963865586255E-2</c:v>
                </c:pt>
                <c:pt idx="248">
                  <c:v>3.1845043865586259E-2</c:v>
                </c:pt>
                <c:pt idx="249">
                  <c:v>3.2067683865586255E-2</c:v>
                </c:pt>
                <c:pt idx="250">
                  <c:v>3.2257403865586259E-2</c:v>
                </c:pt>
                <c:pt idx="251">
                  <c:v>3.2456123865586252E-2</c:v>
                </c:pt>
                <c:pt idx="252">
                  <c:v>3.2673363865586259E-2</c:v>
                </c:pt>
                <c:pt idx="253">
                  <c:v>3.2887963865586255E-2</c:v>
                </c:pt>
                <c:pt idx="254">
                  <c:v>3.3069963865586256E-2</c:v>
                </c:pt>
                <c:pt idx="255">
                  <c:v>3.3287803865586253E-2</c:v>
                </c:pt>
                <c:pt idx="256">
                  <c:v>3.3486603865586259E-2</c:v>
                </c:pt>
                <c:pt idx="257">
                  <c:v>3.3692323865586259E-2</c:v>
                </c:pt>
                <c:pt idx="258">
                  <c:v>3.3896963865586258E-2</c:v>
                </c:pt>
                <c:pt idx="259">
                  <c:v>3.4111483865586253E-2</c:v>
                </c:pt>
                <c:pt idx="260">
                  <c:v>3.4313803865586252E-2</c:v>
                </c:pt>
                <c:pt idx="261">
                  <c:v>3.450648386558626E-2</c:v>
                </c:pt>
                <c:pt idx="262">
                  <c:v>3.4694523865586253E-2</c:v>
                </c:pt>
                <c:pt idx="263">
                  <c:v>3.4920483865586258E-2</c:v>
                </c:pt>
                <c:pt idx="264">
                  <c:v>3.5121163865586259E-2</c:v>
                </c:pt>
                <c:pt idx="265">
                  <c:v>3.5312323865586255E-2</c:v>
                </c:pt>
                <c:pt idx="266">
                  <c:v>3.5535563865586255E-2</c:v>
                </c:pt>
                <c:pt idx="267">
                  <c:v>3.5741203865586255E-2</c:v>
                </c:pt>
                <c:pt idx="268">
                  <c:v>3.5952003865586259E-2</c:v>
                </c:pt>
                <c:pt idx="269">
                  <c:v>3.6161603865586256E-2</c:v>
                </c:pt>
                <c:pt idx="270">
                  <c:v>3.6370123865586253E-2</c:v>
                </c:pt>
                <c:pt idx="271">
                  <c:v>3.6583203865586257E-2</c:v>
                </c:pt>
                <c:pt idx="272">
                  <c:v>3.6777003865586258E-2</c:v>
                </c:pt>
                <c:pt idx="273">
                  <c:v>3.7001603865586256E-2</c:v>
                </c:pt>
                <c:pt idx="274">
                  <c:v>3.7211843865586257E-2</c:v>
                </c:pt>
                <c:pt idx="275">
                  <c:v>3.7415203865586256E-2</c:v>
                </c:pt>
                <c:pt idx="276">
                  <c:v>3.764368386558626E-2</c:v>
                </c:pt>
                <c:pt idx="277">
                  <c:v>3.7858563865586253E-2</c:v>
                </c:pt>
                <c:pt idx="278">
                  <c:v>3.8060323865586256E-2</c:v>
                </c:pt>
                <c:pt idx="279">
                  <c:v>3.8262523865586255E-2</c:v>
                </c:pt>
                <c:pt idx="280">
                  <c:v>3.8457443865586256E-2</c:v>
                </c:pt>
                <c:pt idx="281">
                  <c:v>3.8690803865586251E-2</c:v>
                </c:pt>
                <c:pt idx="282">
                  <c:v>3.8899763865586252E-2</c:v>
                </c:pt>
                <c:pt idx="283">
                  <c:v>3.9117603865586256E-2</c:v>
                </c:pt>
                <c:pt idx="284">
                  <c:v>3.9304003865586259E-2</c:v>
                </c:pt>
                <c:pt idx="285">
                  <c:v>3.9525763865586254E-2</c:v>
                </c:pt>
                <c:pt idx="286">
                  <c:v>3.9746283865586256E-2</c:v>
                </c:pt>
                <c:pt idx="287">
                  <c:v>3.9946963865586257E-2</c:v>
                </c:pt>
                <c:pt idx="288">
                  <c:v>4.0155883865586252E-2</c:v>
                </c:pt>
                <c:pt idx="289">
                  <c:v>4.0364283865586256E-2</c:v>
                </c:pt>
                <c:pt idx="290">
                  <c:v>4.0588283865586251E-2</c:v>
                </c:pt>
                <c:pt idx="291">
                  <c:v>4.0797083865586253E-2</c:v>
                </c:pt>
                <c:pt idx="292">
                  <c:v>4.1031883865586254E-2</c:v>
                </c:pt>
                <c:pt idx="293">
                  <c:v>4.1228283865586253E-2</c:v>
                </c:pt>
                <c:pt idx="294">
                  <c:v>4.1427883865586254E-2</c:v>
                </c:pt>
                <c:pt idx="295">
                  <c:v>4.1664283865586259E-2</c:v>
                </c:pt>
                <c:pt idx="296">
                  <c:v>4.1867883865586257E-2</c:v>
                </c:pt>
                <c:pt idx="297">
                  <c:v>4.208348386558626E-2</c:v>
                </c:pt>
                <c:pt idx="298">
                  <c:v>4.2282683865586257E-2</c:v>
                </c:pt>
                <c:pt idx="299">
                  <c:v>4.251588386558626E-2</c:v>
                </c:pt>
                <c:pt idx="300">
                  <c:v>4.2728683865586259E-2</c:v>
                </c:pt>
                <c:pt idx="301">
                  <c:v>4.2935883865586257E-2</c:v>
                </c:pt>
                <c:pt idx="302">
                  <c:v>4.3153083865586257E-2</c:v>
                </c:pt>
                <c:pt idx="303">
                  <c:v>4.3378283865586259E-2</c:v>
                </c:pt>
                <c:pt idx="304">
                  <c:v>4.358028386558626E-2</c:v>
                </c:pt>
                <c:pt idx="305">
                  <c:v>4.3795883865586263E-2</c:v>
                </c:pt>
                <c:pt idx="306">
                  <c:v>4.3999883865586259E-2</c:v>
                </c:pt>
                <c:pt idx="307">
                  <c:v>4.4193483865586254E-2</c:v>
                </c:pt>
                <c:pt idx="308">
                  <c:v>4.4432283865586258E-2</c:v>
                </c:pt>
                <c:pt idx="309">
                  <c:v>4.4637883865586252E-2</c:v>
                </c:pt>
                <c:pt idx="310">
                  <c:v>4.4840683865586255E-2</c:v>
                </c:pt>
                <c:pt idx="311">
                  <c:v>4.5067083865586256E-2</c:v>
                </c:pt>
                <c:pt idx="312">
                  <c:v>4.5312283865586257E-2</c:v>
                </c:pt>
                <c:pt idx="313">
                  <c:v>4.5519883865586259E-2</c:v>
                </c:pt>
                <c:pt idx="314">
                  <c:v>4.5741483865586255E-2</c:v>
                </c:pt>
                <c:pt idx="315">
                  <c:v>4.5955083865586256E-2</c:v>
                </c:pt>
                <c:pt idx="316">
                  <c:v>4.6168683865586251E-2</c:v>
                </c:pt>
                <c:pt idx="317">
                  <c:v>4.6401083865586258E-2</c:v>
                </c:pt>
                <c:pt idx="318">
                  <c:v>4.6605083865586254E-2</c:v>
                </c:pt>
                <c:pt idx="319">
                  <c:v>4.682068386558625E-2</c:v>
                </c:pt>
                <c:pt idx="320">
                  <c:v>4.7065883865586258E-2</c:v>
                </c:pt>
                <c:pt idx="321">
                  <c:v>4.7279883865586257E-2</c:v>
                </c:pt>
                <c:pt idx="322">
                  <c:v>4.749548386558626E-2</c:v>
                </c:pt>
                <c:pt idx="323">
                  <c:v>4.7694283865586252E-2</c:v>
                </c:pt>
                <c:pt idx="324">
                  <c:v>4.7923483865586258E-2</c:v>
                </c:pt>
                <c:pt idx="325">
                  <c:v>4.8139083865586255E-2</c:v>
                </c:pt>
                <c:pt idx="326">
                  <c:v>4.8357083865586258E-2</c:v>
                </c:pt>
                <c:pt idx="327">
                  <c:v>4.8568283865586252E-2</c:v>
                </c:pt>
                <c:pt idx="328">
                  <c:v>4.8767483865586249E-2</c:v>
                </c:pt>
                <c:pt idx="329">
                  <c:v>4.9015483865586261E-2</c:v>
                </c:pt>
                <c:pt idx="330">
                  <c:v>4.9206283865586259E-2</c:v>
                </c:pt>
                <c:pt idx="331">
                  <c:v>4.945148386558626E-2</c:v>
                </c:pt>
                <c:pt idx="332">
                  <c:v>4.9665083865586254E-2</c:v>
                </c:pt>
                <c:pt idx="333">
                  <c:v>4.9909883865586258E-2</c:v>
                </c:pt>
                <c:pt idx="334">
                  <c:v>5.013268386558626E-2</c:v>
                </c:pt>
                <c:pt idx="335">
                  <c:v>5.0343483865586257E-2</c:v>
                </c:pt>
                <c:pt idx="336">
                  <c:v>5.057308386558626E-2</c:v>
                </c:pt>
                <c:pt idx="337">
                  <c:v>5.0788283865586259E-2</c:v>
                </c:pt>
                <c:pt idx="338">
                  <c:v>5.1007483865586255E-2</c:v>
                </c:pt>
                <c:pt idx="339">
                  <c:v>5.1248683865586252E-2</c:v>
                </c:pt>
                <c:pt idx="340">
                  <c:v>5.1464683865586253E-2</c:v>
                </c:pt>
                <c:pt idx="341">
                  <c:v>5.1703083865586252E-2</c:v>
                </c:pt>
                <c:pt idx="342">
                  <c:v>5.1909083865586257E-2</c:v>
                </c:pt>
                <c:pt idx="343">
                  <c:v>5.212948386558626E-2</c:v>
                </c:pt>
                <c:pt idx="344">
                  <c:v>5.2324283865586255E-2</c:v>
                </c:pt>
                <c:pt idx="345">
                  <c:v>5.2570283865586258E-2</c:v>
                </c:pt>
                <c:pt idx="346">
                  <c:v>5.2791883865586253E-2</c:v>
                </c:pt>
                <c:pt idx="347">
                  <c:v>5.3006283865586257E-2</c:v>
                </c:pt>
                <c:pt idx="348">
                  <c:v>5.3250683865586262E-2</c:v>
                </c:pt>
                <c:pt idx="349">
                  <c:v>5.3485883865586253E-2</c:v>
                </c:pt>
                <c:pt idx="350">
                  <c:v>5.3707083865586258E-2</c:v>
                </c:pt>
                <c:pt idx="351">
                  <c:v>5.3929083865586251E-2</c:v>
                </c:pt>
                <c:pt idx="352">
                  <c:v>5.416828386558626E-2</c:v>
                </c:pt>
                <c:pt idx="353">
                  <c:v>5.4387483865586256E-2</c:v>
                </c:pt>
                <c:pt idx="354">
                  <c:v>5.4601083865586257E-2</c:v>
                </c:pt>
                <c:pt idx="355">
                  <c:v>5.485188386558626E-2</c:v>
                </c:pt>
                <c:pt idx="356">
                  <c:v>5.507308386558625E-2</c:v>
                </c:pt>
                <c:pt idx="357">
                  <c:v>5.5302283865586249E-2</c:v>
                </c:pt>
                <c:pt idx="358">
                  <c:v>5.5533883865586262E-2</c:v>
                </c:pt>
                <c:pt idx="359">
                  <c:v>5.5746683865586261E-2</c:v>
                </c:pt>
                <c:pt idx="360">
                  <c:v>5.5963883865586254E-2</c:v>
                </c:pt>
                <c:pt idx="361">
                  <c:v>5.6182683865586253E-2</c:v>
                </c:pt>
                <c:pt idx="362">
                  <c:v>5.6441483865586256E-2</c:v>
                </c:pt>
                <c:pt idx="363">
                  <c:v>5.6649883865586254E-2</c:v>
                </c:pt>
                <c:pt idx="364">
                  <c:v>5.6897483865586261E-2</c:v>
                </c:pt>
                <c:pt idx="365">
                  <c:v>5.7114683865586262E-2</c:v>
                </c:pt>
                <c:pt idx="366">
                  <c:v>5.7332283865586253E-2</c:v>
                </c:pt>
                <c:pt idx="367">
                  <c:v>5.756708386558626E-2</c:v>
                </c:pt>
                <c:pt idx="368">
                  <c:v>5.7787883865586254E-2</c:v>
                </c:pt>
                <c:pt idx="369">
                  <c:v>5.8016283865586257E-2</c:v>
                </c:pt>
                <c:pt idx="370">
                  <c:v>5.8246683865586263E-2</c:v>
                </c:pt>
                <c:pt idx="371">
                  <c:v>5.8495883865586261E-2</c:v>
                </c:pt>
                <c:pt idx="372">
                  <c:v>5.872508386558626E-2</c:v>
                </c:pt>
                <c:pt idx="373">
                  <c:v>5.8956283865586254E-2</c:v>
                </c:pt>
                <c:pt idx="374">
                  <c:v>5.9210283865586258E-2</c:v>
                </c:pt>
                <c:pt idx="375">
                  <c:v>5.9423883865586252E-2</c:v>
                </c:pt>
                <c:pt idx="376">
                  <c:v>5.965268386558626E-2</c:v>
                </c:pt>
                <c:pt idx="377">
                  <c:v>5.9910283865586257E-2</c:v>
                </c:pt>
                <c:pt idx="378">
                  <c:v>6.0134683865586257E-2</c:v>
                </c:pt>
                <c:pt idx="379">
                  <c:v>6.0363883865586256E-2</c:v>
                </c:pt>
                <c:pt idx="380">
                  <c:v>6.0606283865586252E-2</c:v>
                </c:pt>
                <c:pt idx="381">
                  <c:v>6.0843883865586257E-2</c:v>
                </c:pt>
                <c:pt idx="382">
                  <c:v>6.1077883865586255E-2</c:v>
                </c:pt>
                <c:pt idx="383">
                  <c:v>6.1340683865586249E-2</c:v>
                </c:pt>
                <c:pt idx="384">
                  <c:v>6.1570683865586257E-2</c:v>
                </c:pt>
                <c:pt idx="385">
                  <c:v>6.1797083865586258E-2</c:v>
                </c:pt>
                <c:pt idx="386">
                  <c:v>6.203748386558626E-2</c:v>
                </c:pt>
                <c:pt idx="387">
                  <c:v>6.2291883865586255E-2</c:v>
                </c:pt>
                <c:pt idx="388">
                  <c:v>6.2534283865586252E-2</c:v>
                </c:pt>
                <c:pt idx="389">
                  <c:v>6.277588386558626E-2</c:v>
                </c:pt>
                <c:pt idx="390">
                  <c:v>6.3013883865586248E-2</c:v>
                </c:pt>
                <c:pt idx="391">
                  <c:v>6.328228386558625E-2</c:v>
                </c:pt>
                <c:pt idx="392">
                  <c:v>6.3513883865586263E-2</c:v>
                </c:pt>
                <c:pt idx="393">
                  <c:v>6.3746283865586256E-2</c:v>
                </c:pt>
                <c:pt idx="394">
                  <c:v>6.3993083865586262E-2</c:v>
                </c:pt>
                <c:pt idx="395">
                  <c:v>6.4243483865586259E-2</c:v>
                </c:pt>
                <c:pt idx="396">
                  <c:v>6.4485083865586254E-2</c:v>
                </c:pt>
                <c:pt idx="397">
                  <c:v>6.4714683865586264E-2</c:v>
                </c:pt>
                <c:pt idx="398">
                  <c:v>6.4957883865586249E-2</c:v>
                </c:pt>
                <c:pt idx="399">
                  <c:v>6.5189883865586259E-2</c:v>
                </c:pt>
                <c:pt idx="400">
                  <c:v>6.5424683865586253E-2</c:v>
                </c:pt>
                <c:pt idx="401">
                  <c:v>6.5680283865586261E-2</c:v>
                </c:pt>
                <c:pt idx="402">
                  <c:v>6.5926283865586258E-2</c:v>
                </c:pt>
                <c:pt idx="403">
                  <c:v>6.6206683865586258E-2</c:v>
                </c:pt>
                <c:pt idx="404">
                  <c:v>6.646028386558625E-2</c:v>
                </c:pt>
                <c:pt idx="405">
                  <c:v>6.6703883865586261E-2</c:v>
                </c:pt>
                <c:pt idx="406">
                  <c:v>6.694708386558626E-2</c:v>
                </c:pt>
                <c:pt idx="407">
                  <c:v>6.7183483865586258E-2</c:v>
                </c:pt>
                <c:pt idx="408">
                  <c:v>6.7430283865586263E-2</c:v>
                </c:pt>
                <c:pt idx="409">
                  <c:v>6.7709083865586259E-2</c:v>
                </c:pt>
                <c:pt idx="410">
                  <c:v>6.7946683865586263E-2</c:v>
                </c:pt>
                <c:pt idx="411">
                  <c:v>6.8200283865586256E-2</c:v>
                </c:pt>
                <c:pt idx="412">
                  <c:v>6.8441083865586255E-2</c:v>
                </c:pt>
                <c:pt idx="413">
                  <c:v>6.8682283865586252E-2</c:v>
                </c:pt>
                <c:pt idx="414">
                  <c:v>6.8957483865586255E-2</c:v>
                </c:pt>
                <c:pt idx="415">
                  <c:v>6.9207083865586258E-2</c:v>
                </c:pt>
                <c:pt idx="416">
                  <c:v>6.9443883865586253E-2</c:v>
                </c:pt>
                <c:pt idx="417">
                  <c:v>6.9705483865586254E-2</c:v>
                </c:pt>
                <c:pt idx="418">
                  <c:v>6.997028386558625E-2</c:v>
                </c:pt>
                <c:pt idx="419">
                  <c:v>7.0209083865586261E-2</c:v>
                </c:pt>
                <c:pt idx="420">
                  <c:v>7.0441483865586255E-2</c:v>
                </c:pt>
                <c:pt idx="421">
                  <c:v>7.0720683865586262E-2</c:v>
                </c:pt>
                <c:pt idx="422">
                  <c:v>7.0967483865586253E-2</c:v>
                </c:pt>
                <c:pt idx="423">
                  <c:v>7.1212683865586254E-2</c:v>
                </c:pt>
                <c:pt idx="424">
                  <c:v>7.1500683865586251E-2</c:v>
                </c:pt>
                <c:pt idx="425">
                  <c:v>7.1773083865586257E-2</c:v>
                </c:pt>
                <c:pt idx="426">
                  <c:v>7.2011083865586259E-2</c:v>
                </c:pt>
                <c:pt idx="427">
                  <c:v>7.225788386558625E-2</c:v>
                </c:pt>
                <c:pt idx="428">
                  <c:v>7.2529083865586264E-2</c:v>
                </c:pt>
                <c:pt idx="429">
                  <c:v>7.2784683865586258E-2</c:v>
                </c:pt>
                <c:pt idx="430">
                  <c:v>7.3049083865586256E-2</c:v>
                </c:pt>
                <c:pt idx="431">
                  <c:v>7.3320683865586253E-2</c:v>
                </c:pt>
                <c:pt idx="432" formatCode="General">
                  <c:v>7.3581483865586259E-2</c:v>
                </c:pt>
                <c:pt idx="433" formatCode="General">
                  <c:v>7.3825483865586253E-2</c:v>
                </c:pt>
                <c:pt idx="434" formatCode="General">
                  <c:v>7.4093083865586259E-2</c:v>
                </c:pt>
                <c:pt idx="435" formatCode="General">
                  <c:v>7.4324683865586258E-2</c:v>
                </c:pt>
                <c:pt idx="436" formatCode="General">
                  <c:v>7.4577883865586253E-2</c:v>
                </c:pt>
                <c:pt idx="437" formatCode="General">
                  <c:v>7.4863083865586252E-2</c:v>
                </c:pt>
                <c:pt idx="438" formatCode="General">
                  <c:v>7.5123083865586263E-2</c:v>
                </c:pt>
                <c:pt idx="439" formatCode="General">
                  <c:v>7.5370283865586252E-2</c:v>
                </c:pt>
                <c:pt idx="440" formatCode="General">
                  <c:v>7.5643483865586253E-2</c:v>
                </c:pt>
                <c:pt idx="441" formatCode="General">
                  <c:v>7.5919883865586263E-2</c:v>
                </c:pt>
                <c:pt idx="442" formatCode="General">
                  <c:v>7.6209083865586266E-2</c:v>
                </c:pt>
                <c:pt idx="443" formatCode="General">
                  <c:v>7.6469883865586258E-2</c:v>
                </c:pt>
                <c:pt idx="444" formatCode="General">
                  <c:v>7.6721483865586262E-2</c:v>
                </c:pt>
                <c:pt idx="445" formatCode="General">
                  <c:v>7.6968283865586254E-2</c:v>
                </c:pt>
                <c:pt idx="446" formatCode="General">
                  <c:v>7.7232283865586254E-2</c:v>
                </c:pt>
                <c:pt idx="447" formatCode="General">
                  <c:v>7.7475083865586256E-2</c:v>
                </c:pt>
                <c:pt idx="448" formatCode="General">
                  <c:v>7.7748683865586254E-2</c:v>
                </c:pt>
                <c:pt idx="449" formatCode="General">
                  <c:v>7.8002683865586259E-2</c:v>
                </c:pt>
                <c:pt idx="450" formatCode="General">
                  <c:v>7.8277083865586253E-2</c:v>
                </c:pt>
                <c:pt idx="451" formatCode="General">
                  <c:v>7.8535883865586256E-2</c:v>
                </c:pt>
                <c:pt idx="452" formatCode="General">
                  <c:v>7.8783883865586254E-2</c:v>
                </c:pt>
                <c:pt idx="453" formatCode="General">
                  <c:v>7.9022283865586254E-2</c:v>
                </c:pt>
                <c:pt idx="454" formatCode="General">
                  <c:v>7.9274683865586254E-2</c:v>
                </c:pt>
                <c:pt idx="455" formatCode="General">
                  <c:v>7.9532283865586251E-2</c:v>
                </c:pt>
                <c:pt idx="456" formatCode="General">
                  <c:v>7.9804283865586259E-2</c:v>
                </c:pt>
                <c:pt idx="457" formatCode="General">
                  <c:v>8.0071083865586257E-2</c:v>
                </c:pt>
                <c:pt idx="458" formatCode="General">
                  <c:v>8.031588386558626E-2</c:v>
                </c:pt>
                <c:pt idx="459" formatCode="General">
                  <c:v>8.0570683865586259E-2</c:v>
                </c:pt>
                <c:pt idx="460" formatCode="General">
                  <c:v>8.0849483865586255E-2</c:v>
                </c:pt>
                <c:pt idx="461" formatCode="General">
                  <c:v>8.1110683865586258E-2</c:v>
                </c:pt>
                <c:pt idx="462" formatCode="General">
                  <c:v>8.1360283865586261E-2</c:v>
                </c:pt>
                <c:pt idx="463" formatCode="General">
                  <c:v>8.1643483865586258E-2</c:v>
                </c:pt>
                <c:pt idx="464" formatCode="General">
                  <c:v>8.1908683865586251E-2</c:v>
                </c:pt>
                <c:pt idx="465" formatCode="General">
                  <c:v>8.2181883865586267E-2</c:v>
                </c:pt>
                <c:pt idx="466" formatCode="General">
                  <c:v>8.2435883865586257E-2</c:v>
                </c:pt>
                <c:pt idx="467" formatCode="General">
                  <c:v>8.268548386558626E-2</c:v>
                </c:pt>
                <c:pt idx="468" formatCode="General">
                  <c:v>8.2957483865586254E-2</c:v>
                </c:pt>
                <c:pt idx="469" formatCode="General">
                  <c:v>8.3188283865586243E-2</c:v>
                </c:pt>
                <c:pt idx="470" formatCode="General">
                  <c:v>8.3471883865586266E-2</c:v>
                </c:pt>
                <c:pt idx="471" formatCode="General">
                  <c:v>8.3714283865586256E-2</c:v>
                </c:pt>
                <c:pt idx="472" formatCode="General">
                  <c:v>8.3990283865586268E-2</c:v>
                </c:pt>
                <c:pt idx="473" formatCode="General">
                  <c:v>8.4239083865586262E-2</c:v>
                </c:pt>
                <c:pt idx="474" formatCode="General">
                  <c:v>8.4497483865586268E-2</c:v>
                </c:pt>
                <c:pt idx="475" formatCode="General">
                  <c:v>8.4782283865586242E-2</c:v>
                </c:pt>
                <c:pt idx="476" formatCode="General">
                  <c:v>8.5036683865586257E-2</c:v>
                </c:pt>
                <c:pt idx="477" formatCode="General">
                  <c:v>8.5291883865586268E-2</c:v>
                </c:pt>
                <c:pt idx="478" formatCode="General">
                  <c:v>8.5570683865586264E-2</c:v>
                </c:pt>
                <c:pt idx="479" formatCode="General">
                  <c:v>8.5828683865586258E-2</c:v>
                </c:pt>
                <c:pt idx="480" formatCode="General">
                  <c:v>8.6077083865586254E-2</c:v>
                </c:pt>
                <c:pt idx="481" formatCode="General">
                  <c:v>8.6369083865586255E-2</c:v>
                </c:pt>
                <c:pt idx="482" formatCode="General">
                  <c:v>8.6619883865586264E-2</c:v>
                </c:pt>
                <c:pt idx="483" formatCode="General">
                  <c:v>8.6884283865586248E-2</c:v>
                </c:pt>
                <c:pt idx="484" formatCode="General">
                  <c:v>8.7168683865586252E-2</c:v>
                </c:pt>
                <c:pt idx="485" formatCode="General">
                  <c:v>8.7422683865586256E-2</c:v>
                </c:pt>
                <c:pt idx="486" formatCode="General">
                  <c:v>8.7664283865586265E-2</c:v>
                </c:pt>
                <c:pt idx="487" formatCode="General">
                  <c:v>8.7918683865586267E-2</c:v>
                </c:pt>
                <c:pt idx="488" formatCode="General">
                  <c:v>8.8185883865586248E-2</c:v>
                </c:pt>
                <c:pt idx="489" formatCode="General">
                  <c:v>8.8447083865586251E-2</c:v>
                </c:pt>
                <c:pt idx="490" formatCode="General">
                  <c:v>8.8731883865586253E-2</c:v>
                </c:pt>
                <c:pt idx="491" formatCode="General">
                  <c:v>8.8963483865586251E-2</c:v>
                </c:pt>
                <c:pt idx="492" formatCode="General">
                  <c:v>8.9202683865586246E-2</c:v>
                </c:pt>
                <c:pt idx="493" formatCode="General">
                  <c:v>8.9451883865586251E-2</c:v>
                </c:pt>
                <c:pt idx="494" formatCode="General">
                  <c:v>8.9711083865586266E-2</c:v>
                </c:pt>
                <c:pt idx="495" formatCode="General">
                  <c:v>8.9995483865586257E-2</c:v>
                </c:pt>
                <c:pt idx="496" formatCode="General">
                  <c:v>9.0268683865586258E-2</c:v>
                </c:pt>
                <c:pt idx="497" formatCode="General">
                  <c:v>9.0524683865586264E-2</c:v>
                </c:pt>
                <c:pt idx="498" formatCode="General">
                  <c:v>9.0802283865586253E-2</c:v>
                </c:pt>
                <c:pt idx="499" formatCode="General">
                  <c:v>9.1059483865586252E-2</c:v>
                </c:pt>
                <c:pt idx="500" formatCode="General">
                  <c:v>9.1311883865586252E-2</c:v>
                </c:pt>
                <c:pt idx="501" formatCode="General">
                  <c:v>9.1591883865586254E-2</c:v>
                </c:pt>
                <c:pt idx="502" formatCode="General">
                  <c:v>9.1838283865586248E-2</c:v>
                </c:pt>
                <c:pt idx="503" formatCode="General">
                  <c:v>9.2126283865586259E-2</c:v>
                </c:pt>
                <c:pt idx="504" formatCode="General">
                  <c:v>9.2374683865586255E-2</c:v>
                </c:pt>
                <c:pt idx="505" formatCode="General">
                  <c:v>9.2641883865586264E-2</c:v>
                </c:pt>
                <c:pt idx="506" formatCode="General">
                  <c:v>9.2898683865586251E-2</c:v>
                </c:pt>
                <c:pt idx="507" formatCode="General">
                  <c:v>9.3158683865586248E-2</c:v>
                </c:pt>
                <c:pt idx="508" formatCode="General">
                  <c:v>9.3413883865586259E-2</c:v>
                </c:pt>
                <c:pt idx="509" formatCode="General">
                  <c:v>9.3668283865586247E-2</c:v>
                </c:pt>
                <c:pt idx="510" formatCode="General">
                  <c:v>9.3927883865586259E-2</c:v>
                </c:pt>
                <c:pt idx="511" formatCode="General">
                  <c:v>9.420588386558626E-2</c:v>
                </c:pt>
                <c:pt idx="512" formatCode="General">
                  <c:v>9.4481483865586247E-2</c:v>
                </c:pt>
                <c:pt idx="513" formatCode="General">
                  <c:v>9.4736283865586246E-2</c:v>
                </c:pt>
                <c:pt idx="514" formatCode="General">
                  <c:v>9.4987883865586265E-2</c:v>
                </c:pt>
                <c:pt idx="515" formatCode="General">
                  <c:v>9.5249483865586251E-2</c:v>
                </c:pt>
                <c:pt idx="516" formatCode="General">
                  <c:v>9.5535083865586262E-2</c:v>
                </c:pt>
                <c:pt idx="517" formatCode="General">
                  <c:v>9.5799483865586246E-2</c:v>
                </c:pt>
                <c:pt idx="518" formatCode="General">
                  <c:v>9.6057883865586252E-2</c:v>
                </c:pt>
                <c:pt idx="519" formatCode="General">
                  <c:v>9.6343083865586265E-2</c:v>
                </c:pt>
                <c:pt idx="520" formatCode="General">
                  <c:v>9.658708386558626E-2</c:v>
                </c:pt>
                <c:pt idx="521" formatCode="General">
                  <c:v>9.6864283865586265E-2</c:v>
                </c:pt>
                <c:pt idx="522" formatCode="General">
                  <c:v>9.7101883865586255E-2</c:v>
                </c:pt>
                <c:pt idx="523" formatCode="General">
                  <c:v>9.7375083865586257E-2</c:v>
                </c:pt>
                <c:pt idx="524" formatCode="General">
                  <c:v>9.7655083865586259E-2</c:v>
                </c:pt>
                <c:pt idx="525" formatCode="General">
                  <c:v>9.7912683865586256E-2</c:v>
                </c:pt>
                <c:pt idx="526" formatCode="General">
                  <c:v>9.8214283865586255E-2</c:v>
                </c:pt>
                <c:pt idx="527" formatCode="General">
                  <c:v>9.8471483865586254E-2</c:v>
                </c:pt>
                <c:pt idx="528" formatCode="General">
                  <c:v>9.8709883865586254E-2</c:v>
                </c:pt>
                <c:pt idx="529" formatCode="General">
                  <c:v>9.8957883865586266E-2</c:v>
                </c:pt>
                <c:pt idx="530" formatCode="General">
                  <c:v>9.9229083865586251E-2</c:v>
                </c:pt>
                <c:pt idx="531" formatCode="General">
                  <c:v>9.9485883865586267E-2</c:v>
                </c:pt>
                <c:pt idx="532" formatCode="General">
                  <c:v>9.9737883865586255E-2</c:v>
                </c:pt>
                <c:pt idx="533" formatCode="General">
                  <c:v>0.10000988386558626</c:v>
                </c:pt>
                <c:pt idx="534" formatCode="General">
                  <c:v>0.10028748386558625</c:v>
                </c:pt>
                <c:pt idx="535" formatCode="General">
                  <c:v>0.10054428386558625</c:v>
                </c:pt>
                <c:pt idx="536" formatCode="General">
                  <c:v>0.10081788386558627</c:v>
                </c:pt>
                <c:pt idx="537" formatCode="General">
                  <c:v>0.10111028386558626</c:v>
                </c:pt>
                <c:pt idx="538" formatCode="General">
                  <c:v>0.10135908386558626</c:v>
                </c:pt>
                <c:pt idx="539" formatCode="General">
                  <c:v>0.10161068386558625</c:v>
                </c:pt>
                <c:pt idx="540" formatCode="General">
                  <c:v>0.10190948386558625</c:v>
                </c:pt>
                <c:pt idx="541" formatCode="General">
                  <c:v>0.10217068386558627</c:v>
                </c:pt>
                <c:pt idx="542" formatCode="General">
                  <c:v>0.10242068386558625</c:v>
                </c:pt>
                <c:pt idx="543" formatCode="General">
                  <c:v>0.10266588386558625</c:v>
                </c:pt>
                <c:pt idx="544" formatCode="General">
                  <c:v>0.10296028386558626</c:v>
                </c:pt>
                <c:pt idx="545" formatCode="General">
                  <c:v>0.10321228386558624</c:v>
                </c:pt>
                <c:pt idx="546" formatCode="General">
                  <c:v>0.10345468386558626</c:v>
                </c:pt>
                <c:pt idx="547" formatCode="General">
                  <c:v>0.10374908386558626</c:v>
                </c:pt>
                <c:pt idx="548" formatCode="General">
                  <c:v>0.10399668386558625</c:v>
                </c:pt>
                <c:pt idx="549" formatCode="General">
                  <c:v>0.10424428386558626</c:v>
                </c:pt>
                <c:pt idx="550" formatCode="General">
                  <c:v>0.10451988386558625</c:v>
                </c:pt>
                <c:pt idx="551" formatCode="General">
                  <c:v>0.10478948386558626</c:v>
                </c:pt>
                <c:pt idx="552" formatCode="General">
                  <c:v>0.10504308386558625</c:v>
                </c:pt>
                <c:pt idx="553" formatCode="General">
                  <c:v>0.10530828386558624</c:v>
                </c:pt>
                <c:pt idx="554" formatCode="General">
                  <c:v>0.10557468386558626</c:v>
                </c:pt>
                <c:pt idx="555" formatCode="General">
                  <c:v>0.10585428386558625</c:v>
                </c:pt>
                <c:pt idx="556" formatCode="General">
                  <c:v>0.10610188386558626</c:v>
                </c:pt>
                <c:pt idx="557" formatCode="General">
                  <c:v>0.10635188386558626</c:v>
                </c:pt>
                <c:pt idx="558" formatCode="General">
                  <c:v>0.10661908386558626</c:v>
                </c:pt>
                <c:pt idx="559" formatCode="General">
                  <c:v>0.10689268386558626</c:v>
                </c:pt>
                <c:pt idx="560" formatCode="General">
                  <c:v>0.10716908386558625</c:v>
                </c:pt>
                <c:pt idx="561" formatCode="General">
                  <c:v>0.10743228386558626</c:v>
                </c:pt>
                <c:pt idx="562" formatCode="General">
                  <c:v>0.10768908386558625</c:v>
                </c:pt>
                <c:pt idx="563" formatCode="General">
                  <c:v>0.10796268386558626</c:v>
                </c:pt>
                <c:pt idx="564" formatCode="General">
                  <c:v>0.10821948386558626</c:v>
                </c:pt>
                <c:pt idx="565" formatCode="General">
                  <c:v>0.10846228386558625</c:v>
                </c:pt>
                <c:pt idx="566" formatCode="General">
                  <c:v>0.10874388386558625</c:v>
                </c:pt>
                <c:pt idx="567" formatCode="General">
                  <c:v>0.10900028386558626</c:v>
                </c:pt>
                <c:pt idx="568" formatCode="General">
                  <c:v>0.10925868386558626</c:v>
                </c:pt>
                <c:pt idx="569" formatCode="General">
                  <c:v>0.10952788386558625</c:v>
                </c:pt>
                <c:pt idx="570" formatCode="General">
                  <c:v>0.10980068386558627</c:v>
                </c:pt>
                <c:pt idx="571" formatCode="General">
                  <c:v>0.11008668386558625</c:v>
                </c:pt>
                <c:pt idx="572" formatCode="General">
                  <c:v>0.11034788386558626</c:v>
                </c:pt>
                <c:pt idx="573" formatCode="General">
                  <c:v>0.11060868386558625</c:v>
                </c:pt>
                <c:pt idx="574" formatCode="General">
                  <c:v>0.11086508386558626</c:v>
                </c:pt>
                <c:pt idx="575" formatCode="General">
                  <c:v>0.11112508386558625</c:v>
                </c:pt>
                <c:pt idx="576" formatCode="General">
                  <c:v>0.11138668386558626</c:v>
                </c:pt>
                <c:pt idx="577" formatCode="General">
                  <c:v>0.11164788386558624</c:v>
                </c:pt>
                <c:pt idx="578" formatCode="General">
                  <c:v>0.11190028386558624</c:v>
                </c:pt>
                <c:pt idx="579" formatCode="General">
                  <c:v>0.11215428386558626</c:v>
                </c:pt>
                <c:pt idx="580" formatCode="General">
                  <c:v>0.11245108386558625</c:v>
                </c:pt>
                <c:pt idx="581" formatCode="General">
                  <c:v>0.11270548386558625</c:v>
                </c:pt>
                <c:pt idx="582" formatCode="General">
                  <c:v>0.11296388386558626</c:v>
                </c:pt>
                <c:pt idx="583" formatCode="General">
                  <c:v>0.11323868386558626</c:v>
                </c:pt>
                <c:pt idx="584" formatCode="General">
                  <c:v>0.11349268386558625</c:v>
                </c:pt>
                <c:pt idx="585" formatCode="General">
                  <c:v>0.11377188386558626</c:v>
                </c:pt>
                <c:pt idx="586" formatCode="General">
                  <c:v>0.11402628386558625</c:v>
                </c:pt>
                <c:pt idx="587" formatCode="General">
                  <c:v>0.11428468386558625</c:v>
                </c:pt>
                <c:pt idx="588" formatCode="General">
                  <c:v>0.11454188386558625</c:v>
                </c:pt>
                <c:pt idx="589" formatCode="General">
                  <c:v>0.11480828386558625</c:v>
                </c:pt>
                <c:pt idx="590" formatCode="General">
                  <c:v>0.11508708386558625</c:v>
                </c:pt>
                <c:pt idx="591" formatCode="General">
                  <c:v>0.11536868386558626</c:v>
                </c:pt>
                <c:pt idx="592" formatCode="General">
                  <c:v>0.11562388386558625</c:v>
                </c:pt>
                <c:pt idx="593" formatCode="General">
                  <c:v>0.11589628386558626</c:v>
                </c:pt>
                <c:pt idx="594" formatCode="General">
                  <c:v>0.11617468386558626</c:v>
                </c:pt>
                <c:pt idx="595" formatCode="General">
                  <c:v>0.11647468386558625</c:v>
                </c:pt>
                <c:pt idx="596" formatCode="General">
                  <c:v>0.11672588386558626</c:v>
                </c:pt>
                <c:pt idx="597" formatCode="General">
                  <c:v>0.11698628386558627</c:v>
                </c:pt>
                <c:pt idx="598" formatCode="General">
                  <c:v>0.11725588386558625</c:v>
                </c:pt>
                <c:pt idx="599" formatCode="General">
                  <c:v>0.11752348386558627</c:v>
                </c:pt>
                <c:pt idx="600" formatCode="General">
                  <c:v>0.11779468386558627</c:v>
                </c:pt>
                <c:pt idx="601" formatCode="General">
                  <c:v>0.11800588386558626</c:v>
                </c:pt>
                <c:pt idx="602" formatCode="General">
                  <c:v>0.11831428386558626</c:v>
                </c:pt>
                <c:pt idx="603" formatCode="General">
                  <c:v>0.11858948386558625</c:v>
                </c:pt>
                <c:pt idx="604" formatCode="General">
                  <c:v>0.11887548386558626</c:v>
                </c:pt>
                <c:pt idx="605" formatCode="General">
                  <c:v>0.11912268386558626</c:v>
                </c:pt>
                <c:pt idx="606" formatCode="General">
                  <c:v>0.11937508386558626</c:v>
                </c:pt>
                <c:pt idx="607" formatCode="General">
                  <c:v>0.11966148386558625</c:v>
                </c:pt>
                <c:pt idx="608" formatCode="General">
                  <c:v>0.11992868386558625</c:v>
                </c:pt>
                <c:pt idx="609" formatCode="General">
                  <c:v>0.12018828386558626</c:v>
                </c:pt>
                <c:pt idx="610" formatCode="General">
                  <c:v>0.12044308386558626</c:v>
                </c:pt>
                <c:pt idx="611" formatCode="General">
                  <c:v>0.12073468386558625</c:v>
                </c:pt>
                <c:pt idx="612" formatCode="General">
                  <c:v>0.12098508386558626</c:v>
                </c:pt>
                <c:pt idx="613" formatCode="General">
                  <c:v>0.12125828386558625</c:v>
                </c:pt>
                <c:pt idx="614" formatCode="General">
                  <c:v>0.12155348386558625</c:v>
                </c:pt>
                <c:pt idx="615" formatCode="General">
                  <c:v>0.12183588386558625</c:v>
                </c:pt>
                <c:pt idx="616" formatCode="General">
                  <c:v>0.12210988386558626</c:v>
                </c:pt>
                <c:pt idx="617" formatCode="General">
                  <c:v>0.12238628386558625</c:v>
                </c:pt>
                <c:pt idx="618" formatCode="General">
                  <c:v>0.12264108386558625</c:v>
                </c:pt>
                <c:pt idx="619" formatCode="General">
                  <c:v>0.12290228386558626</c:v>
                </c:pt>
                <c:pt idx="620" formatCode="General">
                  <c:v>0.12318348386558625</c:v>
                </c:pt>
                <c:pt idx="621" formatCode="General">
                  <c:v>0.12342948386558625</c:v>
                </c:pt>
                <c:pt idx="622" formatCode="General">
                  <c:v>0.12368748386558626</c:v>
                </c:pt>
                <c:pt idx="623" formatCode="General">
                  <c:v>0.12396628386558625</c:v>
                </c:pt>
                <c:pt idx="624" formatCode="General">
                  <c:v>0.12422708386558626</c:v>
                </c:pt>
                <c:pt idx="625" formatCode="General">
                  <c:v>0.12452388386558626</c:v>
                </c:pt>
                <c:pt idx="626" formatCode="General">
                  <c:v>0.12479388386558625</c:v>
                </c:pt>
                <c:pt idx="627" formatCode="General">
                  <c:v>0.12509268386558625</c:v>
                </c:pt>
                <c:pt idx="628" formatCode="General">
                  <c:v>0.12535308386558625</c:v>
                </c:pt>
                <c:pt idx="629" formatCode="General">
                  <c:v>0.12565428386558625</c:v>
                </c:pt>
                <c:pt idx="630" formatCode="General">
                  <c:v>0.12592668386558625</c:v>
                </c:pt>
                <c:pt idx="631" formatCode="General">
                  <c:v>0.12619708386558626</c:v>
                </c:pt>
                <c:pt idx="632" formatCode="General">
                  <c:v>0.12647988386558626</c:v>
                </c:pt>
                <c:pt idx="633" formatCode="General">
                  <c:v>0.12675828386558627</c:v>
                </c:pt>
                <c:pt idx="634" formatCode="General">
                  <c:v>0.12704228386558625</c:v>
                </c:pt>
                <c:pt idx="635" formatCode="General">
                  <c:v>0.12731908386558627</c:v>
                </c:pt>
                <c:pt idx="636" formatCode="General">
                  <c:v>0.12759708386558624</c:v>
                </c:pt>
                <c:pt idx="637" formatCode="General">
                  <c:v>0.12789748386558628</c:v>
                </c:pt>
                <c:pt idx="638" formatCode="General">
                  <c:v>0.12816428386558626</c:v>
                </c:pt>
                <c:pt idx="639" formatCode="General">
                  <c:v>0.12843348386558626</c:v>
                </c:pt>
              </c:numCache>
            </c:numRef>
          </c:xVal>
          <c:yVal>
            <c:numRef>
              <c:f>'46NTC3'!$I$22:$I$661</c:f>
              <c:numCache>
                <c:formatCode>0.000</c:formatCode>
                <c:ptCount val="640"/>
                <c:pt idx="0">
                  <c:v>9.2156117731134479</c:v>
                </c:pt>
                <c:pt idx="1">
                  <c:v>9.5133700813720736</c:v>
                </c:pt>
                <c:pt idx="2">
                  <c:v>9.6984659189349909</c:v>
                </c:pt>
                <c:pt idx="3">
                  <c:v>9.8146949855372654</c:v>
                </c:pt>
                <c:pt idx="4">
                  <c:v>13.970461065906399</c:v>
                </c:pt>
                <c:pt idx="5">
                  <c:v>18.66735317521762</c:v>
                </c:pt>
                <c:pt idx="6">
                  <c:v>23.978748779254584</c:v>
                </c:pt>
                <c:pt idx="7">
                  <c:v>29.499419643103398</c:v>
                </c:pt>
                <c:pt idx="8">
                  <c:v>34.994914535847037</c:v>
                </c:pt>
                <c:pt idx="9">
                  <c:v>40.613142287728451</c:v>
                </c:pt>
                <c:pt idx="10">
                  <c:v>45.824725656321313</c:v>
                </c:pt>
                <c:pt idx="11">
                  <c:v>51.21033792517877</c:v>
                </c:pt>
                <c:pt idx="12">
                  <c:v>56.329137350261064</c:v>
                </c:pt>
                <c:pt idx="13">
                  <c:v>61.808058062027115</c:v>
                </c:pt>
                <c:pt idx="14">
                  <c:v>68.131947304010964</c:v>
                </c:pt>
                <c:pt idx="15">
                  <c:v>75.420915438360254</c:v>
                </c:pt>
                <c:pt idx="16">
                  <c:v>81.542872412104614</c:v>
                </c:pt>
                <c:pt idx="17">
                  <c:v>88.75211663795416</c:v>
                </c:pt>
                <c:pt idx="18">
                  <c:v>96.436032819016063</c:v>
                </c:pt>
                <c:pt idx="19">
                  <c:v>104.54217101548787</c:v>
                </c:pt>
                <c:pt idx="20">
                  <c:v>112.32836457916459</c:v>
                </c:pt>
                <c:pt idx="21">
                  <c:v>119.71856109733264</c:v>
                </c:pt>
                <c:pt idx="22">
                  <c:v>128.74047524275559</c:v>
                </c:pt>
                <c:pt idx="23">
                  <c:v>135.75355669374389</c:v>
                </c:pt>
                <c:pt idx="24">
                  <c:v>145.02408355383054</c:v>
                </c:pt>
                <c:pt idx="25">
                  <c:v>154.50598367132113</c:v>
                </c:pt>
                <c:pt idx="26">
                  <c:v>163.49432985527048</c:v>
                </c:pt>
                <c:pt idx="27">
                  <c:v>172.71555377194278</c:v>
                </c:pt>
                <c:pt idx="28">
                  <c:v>181.16576357351877</c:v>
                </c:pt>
                <c:pt idx="29">
                  <c:v>190.45569691133232</c:v>
                </c:pt>
                <c:pt idx="30">
                  <c:v>199.81906016486934</c:v>
                </c:pt>
                <c:pt idx="31">
                  <c:v>208.88660575792042</c:v>
                </c:pt>
                <c:pt idx="32">
                  <c:v>218.86782930233048</c:v>
                </c:pt>
                <c:pt idx="33">
                  <c:v>229.75119181134312</c:v>
                </c:pt>
                <c:pt idx="34">
                  <c:v>239.04217414795269</c:v>
                </c:pt>
                <c:pt idx="35">
                  <c:v>249.35383231311837</c:v>
                </c:pt>
                <c:pt idx="36">
                  <c:v>259.40848577325193</c:v>
                </c:pt>
                <c:pt idx="37">
                  <c:v>269.46576173037562</c:v>
                </c:pt>
                <c:pt idx="38">
                  <c:v>279.72129845995266</c:v>
                </c:pt>
                <c:pt idx="39">
                  <c:v>290.87530265834602</c:v>
                </c:pt>
                <c:pt idx="40">
                  <c:v>301.25094975007073</c:v>
                </c:pt>
                <c:pt idx="41">
                  <c:v>311.24528577943141</c:v>
                </c:pt>
                <c:pt idx="42">
                  <c:v>323.25737099299323</c:v>
                </c:pt>
                <c:pt idx="43">
                  <c:v>333.08072021859789</c:v>
                </c:pt>
                <c:pt idx="44">
                  <c:v>343.16631914321488</c:v>
                </c:pt>
                <c:pt idx="45">
                  <c:v>354.07852911911885</c:v>
                </c:pt>
                <c:pt idx="46">
                  <c:v>365.00227808177937</c:v>
                </c:pt>
                <c:pt idx="47">
                  <c:v>375.70573729726948</c:v>
                </c:pt>
                <c:pt idx="48">
                  <c:v>385.40530466494033</c:v>
                </c:pt>
                <c:pt idx="49">
                  <c:v>397.88996383612232</c:v>
                </c:pt>
                <c:pt idx="50">
                  <c:v>408.94221515129885</c:v>
                </c:pt>
                <c:pt idx="51">
                  <c:v>419.73431476505522</c:v>
                </c:pt>
                <c:pt idx="52">
                  <c:v>429.75592476311317</c:v>
                </c:pt>
                <c:pt idx="53">
                  <c:v>440.24433922541323</c:v>
                </c:pt>
                <c:pt idx="54">
                  <c:v>450.390255580803</c:v>
                </c:pt>
                <c:pt idx="55">
                  <c:v>461.03444636431635</c:v>
                </c:pt>
                <c:pt idx="56">
                  <c:v>472.82886432769794</c:v>
                </c:pt>
                <c:pt idx="57">
                  <c:v>483.79037724701618</c:v>
                </c:pt>
                <c:pt idx="58">
                  <c:v>496.13079908374135</c:v>
                </c:pt>
                <c:pt idx="59">
                  <c:v>507.20665287182902</c:v>
                </c:pt>
                <c:pt idx="60">
                  <c:v>518.02655095368073</c:v>
                </c:pt>
                <c:pt idx="61">
                  <c:v>528.26005870854067</c:v>
                </c:pt>
                <c:pt idx="62">
                  <c:v>538.95460143426442</c:v>
                </c:pt>
                <c:pt idx="63">
                  <c:v>549.15086973186465</c:v>
                </c:pt>
                <c:pt idx="64">
                  <c:v>559.89786239739078</c:v>
                </c:pt>
                <c:pt idx="65">
                  <c:v>570.50848521943055</c:v>
                </c:pt>
                <c:pt idx="66">
                  <c:v>580.36907390229499</c:v>
                </c:pt>
                <c:pt idx="67">
                  <c:v>592.08114546018658</c:v>
                </c:pt>
                <c:pt idx="68">
                  <c:v>603.48376237324362</c:v>
                </c:pt>
                <c:pt idx="69">
                  <c:v>613.2656761464043</c:v>
                </c:pt>
                <c:pt idx="70">
                  <c:v>625.19279245748612</c:v>
                </c:pt>
                <c:pt idx="71">
                  <c:v>633.99389235634067</c:v>
                </c:pt>
                <c:pt idx="72">
                  <c:v>645.50665414298294</c:v>
                </c:pt>
                <c:pt idx="73">
                  <c:v>656.48967153762021</c:v>
                </c:pt>
                <c:pt idx="74">
                  <c:v>666.01458060574885</c:v>
                </c:pt>
                <c:pt idx="75">
                  <c:v>676.5884884699268</c:v>
                </c:pt>
                <c:pt idx="76">
                  <c:v>687.95963541910237</c:v>
                </c:pt>
                <c:pt idx="77">
                  <c:v>698.97412277762112</c:v>
                </c:pt>
                <c:pt idx="78">
                  <c:v>709.29102593676703</c:v>
                </c:pt>
                <c:pt idx="79">
                  <c:v>720.62545792808089</c:v>
                </c:pt>
                <c:pt idx="80">
                  <c:v>730.61717146045146</c:v>
                </c:pt>
                <c:pt idx="81">
                  <c:v>742.68065761501975</c:v>
                </c:pt>
                <c:pt idx="82">
                  <c:v>753.01854075008657</c:v>
                </c:pt>
                <c:pt idx="83">
                  <c:v>762.41756996268919</c:v>
                </c:pt>
                <c:pt idx="84">
                  <c:v>775.26780521429453</c:v>
                </c:pt>
                <c:pt idx="85">
                  <c:v>783.74371548637384</c:v>
                </c:pt>
                <c:pt idx="86">
                  <c:v>793.99767871775668</c:v>
                </c:pt>
                <c:pt idx="87">
                  <c:v>805.14329092578157</c:v>
                </c:pt>
                <c:pt idx="88">
                  <c:v>815.8168536755843</c:v>
                </c:pt>
                <c:pt idx="89">
                  <c:v>825.65646238252782</c:v>
                </c:pt>
                <c:pt idx="90">
                  <c:v>835.80552573430577</c:v>
                </c:pt>
                <c:pt idx="91">
                  <c:v>847.81131695509134</c:v>
                </c:pt>
                <c:pt idx="92">
                  <c:v>857.8554804272643</c:v>
                </c:pt>
                <c:pt idx="93">
                  <c:v>867.82621398371396</c:v>
                </c:pt>
                <c:pt idx="94">
                  <c:v>877.22524319631668</c:v>
                </c:pt>
                <c:pt idx="95">
                  <c:v>887.67851619894896</c:v>
                </c:pt>
                <c:pt idx="96">
                  <c:v>897.97443938217384</c:v>
                </c:pt>
                <c:pt idx="97">
                  <c:v>908.2284026135568</c:v>
                </c:pt>
                <c:pt idx="98">
                  <c:v>919.14848008043123</c:v>
                </c:pt>
                <c:pt idx="99">
                  <c:v>929.09823366095986</c:v>
                </c:pt>
                <c:pt idx="100">
                  <c:v>940.22811088704407</c:v>
                </c:pt>
                <c:pt idx="101">
                  <c:v>949.36489040063441</c:v>
                </c:pt>
                <c:pt idx="102">
                  <c:v>959.31464398116293</c:v>
                </c:pt>
                <c:pt idx="103">
                  <c:v>970.75922084606202</c:v>
                </c:pt>
                <c:pt idx="104">
                  <c:v>980.53588962524259</c:v>
                </c:pt>
                <c:pt idx="105">
                  <c:v>989.32649953613668</c:v>
                </c:pt>
                <c:pt idx="106">
                  <c:v>998.88287856814668</c:v>
                </c:pt>
                <c:pt idx="107">
                  <c:v>1007.8255933044678</c:v>
                </c:pt>
                <c:pt idx="108">
                  <c:v>1015.1685848768137</c:v>
                </c:pt>
                <c:pt idx="109">
                  <c:v>1023.2196506364929</c:v>
                </c:pt>
                <c:pt idx="110">
                  <c:v>1029.8493230275251</c:v>
                </c:pt>
                <c:pt idx="111">
                  <c:v>1034.942212182345</c:v>
                </c:pt>
                <c:pt idx="112">
                  <c:v>1040.35504596996</c:v>
                </c:pt>
                <c:pt idx="113">
                  <c:v>1044.6139810819204</c:v>
                </c:pt>
                <c:pt idx="114">
                  <c:v>1048.9463461096045</c:v>
                </c:pt>
                <c:pt idx="115">
                  <c:v>1051.9569726542666</c:v>
                </c:pt>
                <c:pt idx="116">
                  <c:v>1055.1459289942566</c:v>
                </c:pt>
                <c:pt idx="117">
                  <c:v>1058.7282598827653</c:v>
                </c:pt>
                <c:pt idx="118">
                  <c:v>1061.9749111565382</c:v>
                </c:pt>
                <c:pt idx="119">
                  <c:v>1064.8439228637333</c:v>
                </c:pt>
                <c:pt idx="120">
                  <c:v>1068.3580688304987</c:v>
                </c:pt>
                <c:pt idx="121">
                  <c:v>1070.4141064707558</c:v>
                </c:pt>
                <c:pt idx="122">
                  <c:v>1074.2009921244942</c:v>
                </c:pt>
                <c:pt idx="123">
                  <c:v>1076.3042347105732</c:v>
                </c:pt>
                <c:pt idx="124">
                  <c:v>1078.8165868271115</c:v>
                </c:pt>
                <c:pt idx="125">
                  <c:v>1081.250264033946</c:v>
                </c:pt>
                <c:pt idx="126">
                  <c:v>1083.4269365357486</c:v>
                </c:pt>
                <c:pt idx="127">
                  <c:v>1085.9025736944254</c:v>
                </c:pt>
                <c:pt idx="128">
                  <c:v>1087.9953262925437</c:v>
                </c:pt>
                <c:pt idx="129">
                  <c:v>1089.7681342578671</c:v>
                </c:pt>
                <c:pt idx="130">
                  <c:v>1091.866131849966</c:v>
                </c:pt>
                <c:pt idx="131">
                  <c:v>1094.1004992855515</c:v>
                </c:pt>
                <c:pt idx="132">
                  <c:v>1096.062127034164</c:v>
                </c:pt>
                <c:pt idx="133">
                  <c:v>1097.787730053665</c:v>
                </c:pt>
                <c:pt idx="134">
                  <c:v>1099.1828984524109</c:v>
                </c:pt>
                <c:pt idx="135">
                  <c:v>1100.0168524952701</c:v>
                </c:pt>
                <c:pt idx="136">
                  <c:v>1102.7127794011171</c:v>
                </c:pt>
                <c:pt idx="137">
                  <c:v>1104.1603977396651</c:v>
                </c:pt>
                <c:pt idx="138">
                  <c:v>1104.8422469570971</c:v>
                </c:pt>
                <c:pt idx="139">
                  <c:v>1106.5101550428158</c:v>
                </c:pt>
                <c:pt idx="140">
                  <c:v>1107.6063587846875</c:v>
                </c:pt>
                <c:pt idx="141">
                  <c:v>1109.1221620449787</c:v>
                </c:pt>
                <c:pt idx="142">
                  <c:v>1110.1973858109295</c:v>
                </c:pt>
                <c:pt idx="143">
                  <c:v>1111.3775094564851</c:v>
                </c:pt>
                <c:pt idx="144">
                  <c:v>1111.9387238123716</c:v>
                </c:pt>
                <c:pt idx="145">
                  <c:v>1113.2919322592752</c:v>
                </c:pt>
                <c:pt idx="146">
                  <c:v>1114.4091159770678</c:v>
                </c:pt>
                <c:pt idx="147">
                  <c:v>1115.6993844962087</c:v>
                </c:pt>
                <c:pt idx="148">
                  <c:v>1116.3340287678184</c:v>
                </c:pt>
                <c:pt idx="149">
                  <c:v>1117.6819922207419</c:v>
                </c:pt>
                <c:pt idx="150">
                  <c:v>1118.1592866729443</c:v>
                </c:pt>
                <c:pt idx="151">
                  <c:v>1119.4285752161643</c:v>
                </c:pt>
                <c:pt idx="152">
                  <c:v>1120.1681193673789</c:v>
                </c:pt>
                <c:pt idx="153">
                  <c:v>1121.03354337412</c:v>
                </c:pt>
                <c:pt idx="154">
                  <c:v>1121.1908931935272</c:v>
                </c:pt>
                <c:pt idx="155">
                  <c:v>1122.5545916283916</c:v>
                </c:pt>
                <c:pt idx="156">
                  <c:v>1123.8763301114138</c:v>
                </c:pt>
                <c:pt idx="157">
                  <c:v>1124.0913748646039</c:v>
                </c:pt>
                <c:pt idx="158">
                  <c:v>1124.6211192566088</c:v>
                </c:pt>
                <c:pt idx="159">
                  <c:v>1125.7592829503224</c:v>
                </c:pt>
                <c:pt idx="160">
                  <c:v>1126.5932369931816</c:v>
                </c:pt>
                <c:pt idx="161">
                  <c:v>1127.0338164875225</c:v>
                </c:pt>
                <c:pt idx="162">
                  <c:v>1127.427191036041</c:v>
                </c:pt>
                <c:pt idx="163">
                  <c:v>1128.0251203497889</c:v>
                </c:pt>
                <c:pt idx="164">
                  <c:v>1128.89054435653</c:v>
                </c:pt>
                <c:pt idx="165">
                  <c:v>1130.0654230081052</c:v>
                </c:pt>
                <c:pt idx="166">
                  <c:v>1130.3119377251769</c:v>
                </c:pt>
                <c:pt idx="167">
                  <c:v>1130.5217374843869</c:v>
                </c:pt>
                <c:pt idx="168">
                  <c:v>1131.0724618523129</c:v>
                </c:pt>
                <c:pt idx="169">
                  <c:v>1131.570736280436</c:v>
                </c:pt>
                <c:pt idx="170">
                  <c:v>1132.7770848958928</c:v>
                </c:pt>
                <c:pt idx="171">
                  <c:v>1132.8295348356953</c:v>
                </c:pt>
                <c:pt idx="172">
                  <c:v>1134.1512733187176</c:v>
                </c:pt>
                <c:pt idx="173">
                  <c:v>1134.4082780237497</c:v>
                </c:pt>
                <c:pt idx="174">
                  <c:v>1135.0166973254584</c:v>
                </c:pt>
                <c:pt idx="175">
                  <c:v>1135.4258068559177</c:v>
                </c:pt>
                <c:pt idx="176">
                  <c:v>1136.2650058927572</c:v>
                </c:pt>
                <c:pt idx="177">
                  <c:v>1136.3489257964413</c:v>
                </c:pt>
                <c:pt idx="178">
                  <c:v>1136.7580353269004</c:v>
                </c:pt>
                <c:pt idx="179">
                  <c:v>1137.3507196466683</c:v>
                </c:pt>
                <c:pt idx="180">
                  <c:v>1138.4836383464017</c:v>
                </c:pt>
                <c:pt idx="181">
                  <c:v>1139.0500976962683</c:v>
                </c:pt>
                <c:pt idx="182">
                  <c:v>1139.2441624735377</c:v>
                </c:pt>
                <c:pt idx="183">
                  <c:v>1139.0815676601499</c:v>
                </c:pt>
                <c:pt idx="184">
                  <c:v>1140.5082060227771</c:v>
                </c:pt>
                <c:pt idx="185">
                  <c:v>1140.8491306314932</c:v>
                </c:pt>
                <c:pt idx="186">
                  <c:v>1140.3823261672512</c:v>
                </c:pt>
                <c:pt idx="187">
                  <c:v>1141.5624498128068</c:v>
                </c:pt>
                <c:pt idx="188">
                  <c:v>1141.8299445057994</c:v>
                </c:pt>
                <c:pt idx="189">
                  <c:v>1142.7950233981649</c:v>
                </c:pt>
                <c:pt idx="190">
                  <c:v>1143.1621729767821</c:v>
                </c:pt>
                <c:pt idx="191">
                  <c:v>1143.2251129045451</c:v>
                </c:pt>
                <c:pt idx="192">
                  <c:v>1144.2950916765155</c:v>
                </c:pt>
                <c:pt idx="193">
                  <c:v>1144.9507159240463</c:v>
                </c:pt>
                <c:pt idx="194">
                  <c:v>1145.0136558518095</c:v>
                </c:pt>
                <c:pt idx="195">
                  <c:v>1145.5329102558537</c:v>
                </c:pt>
                <c:pt idx="196">
                  <c:v>1146.2147594732858</c:v>
                </c:pt>
                <c:pt idx="197">
                  <c:v>1146.2042694853253</c:v>
                </c:pt>
                <c:pt idx="198">
                  <c:v>1147.2008183415724</c:v>
                </c:pt>
                <c:pt idx="199">
                  <c:v>1147.3634131549597</c:v>
                </c:pt>
                <c:pt idx="200">
                  <c:v>1147.6938477757153</c:v>
                </c:pt>
                <c:pt idx="201">
                  <c:v>1148.1449172580167</c:v>
                </c:pt>
                <c:pt idx="202">
                  <c:v>1148.8634814333107</c:v>
                </c:pt>
                <c:pt idx="203">
                  <c:v>1148.8634814333107</c:v>
                </c:pt>
                <c:pt idx="204">
                  <c:v>1149.6030255845253</c:v>
                </c:pt>
                <c:pt idx="205">
                  <c:v>1150.3058547778785</c:v>
                </c:pt>
                <c:pt idx="206">
                  <c:v>1149.9964001330438</c:v>
                </c:pt>
                <c:pt idx="207">
                  <c:v>1151.0244189531725</c:v>
                </c:pt>
                <c:pt idx="208">
                  <c:v>1151.076868892975</c:v>
                </c:pt>
                <c:pt idx="209">
                  <c:v>1151.758718110407</c:v>
                </c:pt>
                <c:pt idx="210">
                  <c:v>1152.5035072556022</c:v>
                </c:pt>
                <c:pt idx="211">
                  <c:v>1152.4038523699774</c:v>
                </c:pt>
                <c:pt idx="212">
                  <c:v>1153.0857015874094</c:v>
                </c:pt>
                <c:pt idx="213">
                  <c:v>1153.1381515272119</c:v>
                </c:pt>
                <c:pt idx="214">
                  <c:v>1154.3287651607279</c:v>
                </c:pt>
                <c:pt idx="215">
                  <c:v>1154.4389100343133</c:v>
                </c:pt>
                <c:pt idx="216">
                  <c:v>1155.0315943540811</c:v>
                </c:pt>
                <c:pt idx="217">
                  <c:v>1155.026349360101</c:v>
                </c:pt>
                <c:pt idx="218">
                  <c:v>1155.5036438123034</c:v>
                </c:pt>
                <c:pt idx="219">
                  <c:v>1155.7501585293749</c:v>
                </c:pt>
                <c:pt idx="220">
                  <c:v>1156.5054376625305</c:v>
                </c:pt>
                <c:pt idx="221">
                  <c:v>1156.6680324759184</c:v>
                </c:pt>
                <c:pt idx="222">
                  <c:v>1157.2764517776268</c:v>
                </c:pt>
                <c:pt idx="223">
                  <c:v>1157.4967415247972</c:v>
                </c:pt>
                <c:pt idx="224">
                  <c:v>1157.7275212599282</c:v>
                </c:pt>
                <c:pt idx="225">
                  <c:v>1157.9950159529205</c:v>
                </c:pt>
                <c:pt idx="226">
                  <c:v>1158.4408404412418</c:v>
                </c:pt>
                <c:pt idx="227">
                  <c:v>1159.7940488881454</c:v>
                </c:pt>
                <c:pt idx="228">
                  <c:v>1159.03876975499</c:v>
                </c:pt>
                <c:pt idx="229">
                  <c:v>1159.3954293456466</c:v>
                </c:pt>
                <c:pt idx="230">
                  <c:v>1160.9217225938987</c:v>
                </c:pt>
                <c:pt idx="231">
                  <c:v>1160.3028133042294</c:v>
                </c:pt>
                <c:pt idx="232">
                  <c:v>1160.6175129430442</c:v>
                </c:pt>
                <c:pt idx="233">
                  <c:v>1161.4829369497852</c:v>
                </c:pt>
                <c:pt idx="234">
                  <c:v>1161.3832820641603</c:v>
                </c:pt>
                <c:pt idx="235">
                  <c:v>1162.1333162033357</c:v>
                </c:pt>
                <c:pt idx="236">
                  <c:v>1162.1857661431382</c:v>
                </c:pt>
                <c:pt idx="237">
                  <c:v>1163.1508450355036</c:v>
                </c:pt>
                <c:pt idx="238">
                  <c:v>1162.9987402100764</c:v>
                </c:pt>
                <c:pt idx="239">
                  <c:v>1164.1736188616519</c:v>
                </c:pt>
                <c:pt idx="240">
                  <c:v>1163.92710414458</c:v>
                </c:pt>
                <c:pt idx="241">
                  <c:v>1164.1683738676713</c:v>
                </c:pt>
                <c:pt idx="242">
                  <c:v>1164.3152336991184</c:v>
                </c:pt>
                <c:pt idx="243">
                  <c:v>1164.5879733860913</c:v>
                </c:pt>
                <c:pt idx="244">
                  <c:v>1164.9498779707283</c:v>
                </c:pt>
                <c:pt idx="245">
                  <c:v>1165.4533973928321</c:v>
                </c:pt>
                <c:pt idx="246">
                  <c:v>1165.5687872603974</c:v>
                </c:pt>
                <c:pt idx="247">
                  <c:v>1166.0146117487184</c:v>
                </c:pt>
                <c:pt idx="248">
                  <c:v>1166.1404916042443</c:v>
                </c:pt>
                <c:pt idx="249">
                  <c:v>1166.68597097819</c:v>
                </c:pt>
                <c:pt idx="250">
                  <c:v>1166.9324856952617</c:v>
                </c:pt>
                <c:pt idx="251">
                  <c:v>1167.0216505929259</c:v>
                </c:pt>
                <c:pt idx="252">
                  <c:v>1167.2052253822344</c:v>
                </c:pt>
                <c:pt idx="253">
                  <c:v>1167.8818296056866</c:v>
                </c:pt>
                <c:pt idx="254">
                  <c:v>1168.5531888351579</c:v>
                </c:pt>
                <c:pt idx="255">
                  <c:v>1168.532208859237</c:v>
                </c:pt>
                <c:pt idx="256">
                  <c:v>1168.5794138050594</c:v>
                </c:pt>
                <c:pt idx="257">
                  <c:v>1169.0095033114394</c:v>
                </c:pt>
                <c:pt idx="258">
                  <c:v>1169.1668531308469</c:v>
                </c:pt>
                <c:pt idx="259">
                  <c:v>1169.3766528900569</c:v>
                </c:pt>
                <c:pt idx="260">
                  <c:v>1170.0322771375877</c:v>
                </c:pt>
                <c:pt idx="261">
                  <c:v>1170.3417317824221</c:v>
                </c:pt>
                <c:pt idx="262">
                  <c:v>1170.4308966800866</c:v>
                </c:pt>
                <c:pt idx="263">
                  <c:v>1170.4728566319284</c:v>
                </c:pt>
                <c:pt idx="264">
                  <c:v>1171.0498059697557</c:v>
                </c:pt>
                <c:pt idx="265">
                  <c:v>1171.0183360058741</c:v>
                </c:pt>
                <c:pt idx="266">
                  <c:v>1171.7998401089308</c:v>
                </c:pt>
                <c:pt idx="267">
                  <c:v>1172.2823795551137</c:v>
                </c:pt>
                <c:pt idx="268">
                  <c:v>1172.0463548260025</c:v>
                </c:pt>
                <c:pt idx="269">
                  <c:v>1172.481689326363</c:v>
                </c:pt>
                <c:pt idx="270">
                  <c:v>1172.7177140554741</c:v>
                </c:pt>
                <c:pt idx="271">
                  <c:v>1174.076167496358</c:v>
                </c:pt>
                <c:pt idx="272">
                  <c:v>1172.7177140554741</c:v>
                </c:pt>
                <c:pt idx="273">
                  <c:v>1173.6618129719186</c:v>
                </c:pt>
                <c:pt idx="274">
                  <c:v>1173.8034278093853</c:v>
                </c:pt>
                <c:pt idx="275">
                  <c:v>1174.2492522977063</c:v>
                </c:pt>
                <c:pt idx="276">
                  <c:v>1174.2335173157653</c:v>
                </c:pt>
                <c:pt idx="277">
                  <c:v>1174.4905220207977</c:v>
                </c:pt>
                <c:pt idx="278">
                  <c:v>1175.1094313104666</c:v>
                </c:pt>
                <c:pt idx="279">
                  <c:v>1174.716056761948</c:v>
                </c:pt>
                <c:pt idx="280">
                  <c:v>1174.480032032837</c:v>
                </c:pt>
                <c:pt idx="281">
                  <c:v>1175.7335855941162</c:v>
                </c:pt>
                <c:pt idx="282">
                  <c:v>1175.7755455459583</c:v>
                </c:pt>
                <c:pt idx="283">
                  <c:v>1176.2475950041805</c:v>
                </c:pt>
                <c:pt idx="284">
                  <c:v>1175.2248211780322</c:v>
                </c:pt>
                <c:pt idx="285">
                  <c:v>1176.1794100824372</c:v>
                </c:pt>
                <c:pt idx="286">
                  <c:v>1177.0867940410199</c:v>
                </c:pt>
                <c:pt idx="287">
                  <c:v>1176.4469047754299</c:v>
                </c:pt>
                <c:pt idx="288">
                  <c:v>1177.1707139447039</c:v>
                </c:pt>
                <c:pt idx="289">
                  <c:v>1176.9923841493755</c:v>
                </c:pt>
                <c:pt idx="290">
                  <c:v>1177.0448340891778</c:v>
                </c:pt>
                <c:pt idx="291">
                  <c:v>1177.2441438604274</c:v>
                </c:pt>
                <c:pt idx="292">
                  <c:v>1178.0676079153261</c:v>
                </c:pt>
                <c:pt idx="293">
                  <c:v>1177.3647787219729</c:v>
                </c:pt>
                <c:pt idx="294">
                  <c:v>1177.9627080357211</c:v>
                </c:pt>
                <c:pt idx="295">
                  <c:v>1178.387552548121</c:v>
                </c:pt>
                <c:pt idx="296">
                  <c:v>1178.3193676263779</c:v>
                </c:pt>
                <c:pt idx="297">
                  <c:v>1178.6393122591728</c:v>
                </c:pt>
                <c:pt idx="298">
                  <c:v>1178.7232321628569</c:v>
                </c:pt>
                <c:pt idx="299">
                  <c:v>1179.0956267354545</c:v>
                </c:pt>
                <c:pt idx="300">
                  <c:v>1179.0903817414742</c:v>
                </c:pt>
                <c:pt idx="301">
                  <c:v>1178.8176420545014</c:v>
                </c:pt>
                <c:pt idx="302">
                  <c:v>1179.2215065909804</c:v>
                </c:pt>
                <c:pt idx="303">
                  <c:v>1179.1323416933164</c:v>
                </c:pt>
                <c:pt idx="304">
                  <c:v>1179.4208163622297</c:v>
                </c:pt>
                <c:pt idx="305">
                  <c:v>1179.7512509829853</c:v>
                </c:pt>
                <c:pt idx="306">
                  <c:v>1179.683066061242</c:v>
                </c:pt>
                <c:pt idx="307">
                  <c:v>1179.7460059890052</c:v>
                </c:pt>
                <c:pt idx="308">
                  <c:v>1180.0554606338399</c:v>
                </c:pt>
                <c:pt idx="309">
                  <c:v>1180.2862403689705</c:v>
                </c:pt>
                <c:pt idx="310">
                  <c:v>1180.3439353027534</c:v>
                </c:pt>
                <c:pt idx="311">
                  <c:v>1181.1831343395929</c:v>
                </c:pt>
                <c:pt idx="312">
                  <c:v>1180.8789246887384</c:v>
                </c:pt>
                <c:pt idx="313">
                  <c:v>1180.9261296345608</c:v>
                </c:pt>
                <c:pt idx="314">
                  <c:v>1180.7373098512719</c:v>
                </c:pt>
                <c:pt idx="315">
                  <c:v>1181.2775442312372</c:v>
                </c:pt>
                <c:pt idx="316">
                  <c:v>1181.4663640145263</c:v>
                </c:pt>
                <c:pt idx="317">
                  <c:v>1181.2775442312372</c:v>
                </c:pt>
                <c:pt idx="318">
                  <c:v>1181.4139140747236</c:v>
                </c:pt>
                <c:pt idx="319">
                  <c:v>1181.5135689603485</c:v>
                </c:pt>
                <c:pt idx="320">
                  <c:v>1181.996108406531</c:v>
                </c:pt>
                <c:pt idx="321">
                  <c:v>1181.7076337376177</c:v>
                </c:pt>
                <c:pt idx="322">
                  <c:v>1181.5345489362694</c:v>
                </c:pt>
                <c:pt idx="323">
                  <c:v>1181.5607739061707</c:v>
                </c:pt>
                <c:pt idx="324">
                  <c:v>1182.3475230032077</c:v>
                </c:pt>
                <c:pt idx="325">
                  <c:v>1182.5625677563978</c:v>
                </c:pt>
                <c:pt idx="326">
                  <c:v>1181.8597385630449</c:v>
                </c:pt>
                <c:pt idx="327">
                  <c:v>1182.232133135642</c:v>
                </c:pt>
                <c:pt idx="328">
                  <c:v>1182.2111531597213</c:v>
                </c:pt>
                <c:pt idx="329">
                  <c:v>1182.6569776480424</c:v>
                </c:pt>
                <c:pt idx="330">
                  <c:v>1182.4734028587336</c:v>
                </c:pt>
                <c:pt idx="331">
                  <c:v>1183.2968669136324</c:v>
                </c:pt>
                <c:pt idx="332">
                  <c:v>1182.6097727022202</c:v>
                </c:pt>
                <c:pt idx="333">
                  <c:v>1183.1500070821855</c:v>
                </c:pt>
                <c:pt idx="334">
                  <c:v>1182.6045277082399</c:v>
                </c:pt>
                <c:pt idx="335">
                  <c:v>1182.9821672748176</c:v>
                </c:pt>
                <c:pt idx="336">
                  <c:v>1183.4542167330399</c:v>
                </c:pt>
                <c:pt idx="337">
                  <c:v>1182.8720224012322</c:v>
                </c:pt>
                <c:pt idx="338">
                  <c:v>1183.0660871785017</c:v>
                </c:pt>
                <c:pt idx="339">
                  <c:v>1183.1290271062646</c:v>
                </c:pt>
                <c:pt idx="340">
                  <c:v>1183.2601519557707</c:v>
                </c:pt>
                <c:pt idx="341">
                  <c:v>1183.2077020159684</c:v>
                </c:pt>
                <c:pt idx="342">
                  <c:v>1183.0818221604422</c:v>
                </c:pt>
                <c:pt idx="343">
                  <c:v>1183.3965217992572</c:v>
                </c:pt>
                <c:pt idx="344">
                  <c:v>1183.2181920039286</c:v>
                </c:pt>
                <c:pt idx="345">
                  <c:v>1183.3388268654744</c:v>
                </c:pt>
                <c:pt idx="346">
                  <c:v>1183.6273015343879</c:v>
                </c:pt>
                <c:pt idx="347">
                  <c:v>1183.4332367571187</c:v>
                </c:pt>
                <c:pt idx="348">
                  <c:v>1183.9892061190249</c:v>
                </c:pt>
                <c:pt idx="349">
                  <c:v>1183.9157762033014</c:v>
                </c:pt>
                <c:pt idx="350">
                  <c:v>1183.2496619678102</c:v>
                </c:pt>
                <c:pt idx="351">
                  <c:v>1183.6115665524471</c:v>
                </c:pt>
                <c:pt idx="352">
                  <c:v>1183.3283368775137</c:v>
                </c:pt>
                <c:pt idx="353">
                  <c:v>1182.8877573831733</c:v>
                </c:pt>
                <c:pt idx="354">
                  <c:v>1183.6325465283683</c:v>
                </c:pt>
                <c:pt idx="355">
                  <c:v>1183.3860318112966</c:v>
                </c:pt>
                <c:pt idx="356">
                  <c:v>1182.9716772868574</c:v>
                </c:pt>
                <c:pt idx="357">
                  <c:v>1182.5835477323189</c:v>
                </c:pt>
                <c:pt idx="358">
                  <c:v>1183.3440718594545</c:v>
                </c:pt>
                <c:pt idx="359">
                  <c:v>1182.992657262778</c:v>
                </c:pt>
                <c:pt idx="360">
                  <c:v>1183.3178468895535</c:v>
                </c:pt>
                <c:pt idx="361">
                  <c:v>1183.3807868173164</c:v>
                </c:pt>
                <c:pt idx="362">
                  <c:v>1183.5433816307041</c:v>
                </c:pt>
                <c:pt idx="363">
                  <c:v>1183.0660871785017</c:v>
                </c:pt>
                <c:pt idx="364">
                  <c:v>1183.5433816307041</c:v>
                </c:pt>
                <c:pt idx="365">
                  <c:v>1182.6097727022202</c:v>
                </c:pt>
                <c:pt idx="366">
                  <c:v>1183.1762320520868</c:v>
                </c:pt>
                <c:pt idx="367">
                  <c:v>1183.097557142383</c:v>
                </c:pt>
                <c:pt idx="368">
                  <c:v>1182.7881024975484</c:v>
                </c:pt>
                <c:pt idx="369">
                  <c:v>1182.8510424253113</c:v>
                </c:pt>
                <c:pt idx="370">
                  <c:v>1182.9139823530745</c:v>
                </c:pt>
                <c:pt idx="371">
                  <c:v>1182.6727126299832</c:v>
                </c:pt>
                <c:pt idx="372">
                  <c:v>1182.5625677563978</c:v>
                </c:pt>
                <c:pt idx="373">
                  <c:v>1182.8982473711337</c:v>
                </c:pt>
                <c:pt idx="374">
                  <c:v>1182.2373781296224</c:v>
                </c:pt>
                <c:pt idx="375">
                  <c:v>1182.3842379610694</c:v>
                </c:pt>
                <c:pt idx="376">
                  <c:v>1182.1219882620569</c:v>
                </c:pt>
                <c:pt idx="377">
                  <c:v>1182.4996278286349</c:v>
                </c:pt>
                <c:pt idx="378">
                  <c:v>1181.6342038218941</c:v>
                </c:pt>
                <c:pt idx="379">
                  <c:v>1181.8912085269262</c:v>
                </c:pt>
                <c:pt idx="380">
                  <c:v>1181.2250942914347</c:v>
                </c:pt>
                <c:pt idx="381">
                  <c:v>1182.1219882620569</c:v>
                </c:pt>
                <c:pt idx="382">
                  <c:v>1181.3509741469607</c:v>
                </c:pt>
                <c:pt idx="383">
                  <c:v>1181.3719541228818</c:v>
                </c:pt>
                <c:pt idx="384">
                  <c:v>1181.3247491770596</c:v>
                </c:pt>
                <c:pt idx="385">
                  <c:v>1181.2985242071584</c:v>
                </c:pt>
                <c:pt idx="386">
                  <c:v>1180.9943145563041</c:v>
                </c:pt>
                <c:pt idx="387">
                  <c:v>1180.5537350619632</c:v>
                </c:pt>
                <c:pt idx="388">
                  <c:v>1180.3019753509113</c:v>
                </c:pt>
                <c:pt idx="389">
                  <c:v>1179.9610507421953</c:v>
                </c:pt>
                <c:pt idx="390">
                  <c:v>1180.2705053870297</c:v>
                </c:pt>
                <c:pt idx="391">
                  <c:v>1180.3596702846942</c:v>
                </c:pt>
                <c:pt idx="392">
                  <c:v>1179.5519412117362</c:v>
                </c:pt>
                <c:pt idx="393">
                  <c:v>1179.5204712478546</c:v>
                </c:pt>
                <c:pt idx="394">
                  <c:v>1179.1008717294349</c:v>
                </c:pt>
                <c:pt idx="395">
                  <c:v>1178.0676079153261</c:v>
                </c:pt>
                <c:pt idx="396">
                  <c:v>1178.4452474819038</c:v>
                </c:pt>
                <c:pt idx="397">
                  <c:v>1178.3980425360817</c:v>
                </c:pt>
                <c:pt idx="398">
                  <c:v>1178.2774076745359</c:v>
                </c:pt>
                <c:pt idx="399">
                  <c:v>1177.6322734149655</c:v>
                </c:pt>
                <c:pt idx="400">
                  <c:v>1176.9976291433559</c:v>
                </c:pt>
                <c:pt idx="401">
                  <c:v>1177.0553240771385</c:v>
                </c:pt>
                <c:pt idx="402">
                  <c:v>1176.7301344503633</c:v>
                </c:pt>
                <c:pt idx="403">
                  <c:v>1176.8822392757902</c:v>
                </c:pt>
                <c:pt idx="404">
                  <c:v>1176.7091544744421</c:v>
                </c:pt>
                <c:pt idx="405">
                  <c:v>1175.7388305880963</c:v>
                </c:pt>
                <c:pt idx="406">
                  <c:v>1174.8943865572769</c:v>
                </c:pt>
                <c:pt idx="407">
                  <c:v>1174.7055667739878</c:v>
                </c:pt>
                <c:pt idx="408">
                  <c:v>1174.5587069425408</c:v>
                </c:pt>
                <c:pt idx="409">
                  <c:v>1173.7247528996816</c:v>
                </c:pt>
                <c:pt idx="410">
                  <c:v>1172.948493790605</c:v>
                </c:pt>
                <c:pt idx="411">
                  <c:v>1172.6442841397507</c:v>
                </c:pt>
                <c:pt idx="412">
                  <c:v>1172.1197847417261</c:v>
                </c:pt>
                <c:pt idx="413">
                  <c:v>1171.6844502413653</c:v>
                </c:pt>
                <c:pt idx="414">
                  <c:v>1171.6162653196225</c:v>
                </c:pt>
                <c:pt idx="415">
                  <c:v>1170.635451445316</c:v>
                </c:pt>
                <c:pt idx="416">
                  <c:v>1170.0322771375877</c:v>
                </c:pt>
                <c:pt idx="417">
                  <c:v>1170.3417317824221</c:v>
                </c:pt>
                <c:pt idx="418">
                  <c:v>1168.9727883535779</c:v>
                </c:pt>
                <c:pt idx="419">
                  <c:v>1167.9500145274296</c:v>
                </c:pt>
                <c:pt idx="420">
                  <c:v>1167.8293796658838</c:v>
                </c:pt>
                <c:pt idx="421">
                  <c:v>1167.2839002919382</c:v>
                </c:pt>
                <c:pt idx="422">
                  <c:v>1166.6335210383875</c:v>
                </c:pt>
                <c:pt idx="423">
                  <c:v>1166.1981865380271</c:v>
                </c:pt>
                <c:pt idx="424">
                  <c:v>1165.7418720617457</c:v>
                </c:pt>
                <c:pt idx="425">
                  <c:v>1165.6369721821407</c:v>
                </c:pt>
                <c:pt idx="426">
                  <c:v>1164.2522937713552</c:v>
                </c:pt>
                <c:pt idx="427">
                  <c:v>1162.8046754328072</c:v>
                </c:pt>
                <c:pt idx="428">
                  <c:v>1163.1088850836616</c:v>
                </c:pt>
                <c:pt idx="429">
                  <c:v>1162.2696860468222</c:v>
                </c:pt>
                <c:pt idx="430">
                  <c:v>1161.0318674674838</c:v>
                </c:pt>
                <c:pt idx="431">
                  <c:v>1160.8587826661355</c:v>
                </c:pt>
                <c:pt idx="432" formatCode="General">
                  <c:v>1160.0877685510393</c:v>
                </c:pt>
                <c:pt idx="433" formatCode="General">
                  <c:v>1159.0859747008121</c:v>
                </c:pt>
                <c:pt idx="434" formatCode="General">
                  <c:v>1158.0527108867034</c:v>
                </c:pt>
                <c:pt idx="435" formatCode="General">
                  <c:v>1157.234491825785</c:v>
                </c:pt>
                <c:pt idx="436" formatCode="General">
                  <c:v>1157.4862515368368</c:v>
                </c:pt>
                <c:pt idx="437" formatCode="General">
                  <c:v>1156.814892307365</c:v>
                </c:pt>
                <c:pt idx="438" formatCode="General">
                  <c:v>1155.4721738484218</c:v>
                </c:pt>
                <c:pt idx="439" formatCode="General">
                  <c:v>1154.3549901306294</c:v>
                </c:pt>
                <c:pt idx="440" formatCode="General">
                  <c:v>1153.6888758951379</c:v>
                </c:pt>
                <c:pt idx="441" formatCode="General">
                  <c:v>1152.9335967619822</c:v>
                </c:pt>
                <c:pt idx="442" formatCode="General">
                  <c:v>1152.1363576769847</c:v>
                </c:pt>
                <c:pt idx="443" formatCode="General">
                  <c:v>1151.61185827896</c:v>
                </c:pt>
                <c:pt idx="444" formatCode="General">
                  <c:v>1150.1747299283725</c:v>
                </c:pt>
                <c:pt idx="445" formatCode="General">
                  <c:v>1149.8285603256761</c:v>
                </c:pt>
                <c:pt idx="446" formatCode="General">
                  <c:v>1148.6222117102193</c:v>
                </c:pt>
                <c:pt idx="447" formatCode="General">
                  <c:v>1148.2812871015033</c:v>
                </c:pt>
                <c:pt idx="448" formatCode="General">
                  <c:v>1147.1168984378885</c:v>
                </c:pt>
                <c:pt idx="449" formatCode="General">
                  <c:v>1146.2357394492067</c:v>
                </c:pt>
                <c:pt idx="450" formatCode="General">
                  <c:v>1145.7164850451625</c:v>
                </c:pt>
                <c:pt idx="451" formatCode="General">
                  <c:v>1144.7566511467771</c:v>
                </c:pt>
                <c:pt idx="452" formatCode="General">
                  <c:v>1143.3667277420118</c:v>
                </c:pt>
                <c:pt idx="453" formatCode="General">
                  <c:v>1142.6114486088561</c:v>
                </c:pt>
                <c:pt idx="454" formatCode="General">
                  <c:v>1142.8684533138883</c:v>
                </c:pt>
                <c:pt idx="455" formatCode="General">
                  <c:v>1141.8089645298783</c:v>
                </c:pt>
                <c:pt idx="456" formatCode="General">
                  <c:v>1140.0204215826141</c:v>
                </c:pt>
                <c:pt idx="457" formatCode="General">
                  <c:v>1139.4487172387671</c:v>
                </c:pt>
                <c:pt idx="458" formatCode="General">
                  <c:v>1139.128772605972</c:v>
                </c:pt>
                <c:pt idx="459" formatCode="General">
                  <c:v>1137.9276689844955</c:v>
                </c:pt>
                <c:pt idx="460" formatCode="General">
                  <c:v>1136.8786701884462</c:v>
                </c:pt>
                <c:pt idx="461" formatCode="General">
                  <c:v>1135.6565865910486</c:v>
                </c:pt>
                <c:pt idx="462" formatCode="General">
                  <c:v>1135.2264970846684</c:v>
                </c:pt>
                <c:pt idx="463" formatCode="General">
                  <c:v>1134.2247032344412</c:v>
                </c:pt>
                <c:pt idx="464" formatCode="General">
                  <c:v>1133.285849311977</c:v>
                </c:pt>
                <c:pt idx="465" formatCode="General">
                  <c:v>1132.0585207205993</c:v>
                </c:pt>
                <c:pt idx="466" formatCode="General">
                  <c:v>1131.1616267499769</c:v>
                </c:pt>
                <c:pt idx="467" formatCode="General">
                  <c:v>1130.4273275927424</c:v>
                </c:pt>
                <c:pt idx="468" formatCode="General">
                  <c:v>1129.0321591939967</c:v>
                </c:pt>
                <c:pt idx="469" formatCode="General">
                  <c:v>1128.8328494227471</c:v>
                </c:pt>
                <c:pt idx="470" formatCode="General">
                  <c:v>1127.9936503859076</c:v>
                </c:pt>
                <c:pt idx="471" formatCode="General">
                  <c:v>1126.5407870533793</c:v>
                </c:pt>
                <c:pt idx="472" formatCode="General">
                  <c:v>1125.8274678720657</c:v>
                </c:pt>
                <c:pt idx="473" formatCode="General">
                  <c:v>1125.4131133476262</c:v>
                </c:pt>
                <c:pt idx="474" formatCode="General">
                  <c:v>1124.5267093649643</c:v>
                </c:pt>
                <c:pt idx="475" formatCode="General">
                  <c:v>1123.0423760685544</c:v>
                </c:pt>
                <c:pt idx="476" formatCode="General">
                  <c:v>1122.0930321581297</c:v>
                </c:pt>
                <c:pt idx="477" formatCode="General">
                  <c:v>1120.3988991025099</c:v>
                </c:pt>
                <c:pt idx="478" formatCode="General">
                  <c:v>1120.5719839038579</c:v>
                </c:pt>
                <c:pt idx="479" formatCode="General">
                  <c:v>1119.4495551920852</c:v>
                </c:pt>
                <c:pt idx="480" formatCode="General">
                  <c:v>1117.9704668896557</c:v>
                </c:pt>
                <c:pt idx="481" formatCode="General">
                  <c:v>1117.3410676120259</c:v>
                </c:pt>
                <c:pt idx="482" formatCode="General">
                  <c:v>1116.496623581206</c:v>
                </c:pt>
                <c:pt idx="483" formatCode="General">
                  <c:v>1115.2640499958482</c:v>
                </c:pt>
                <c:pt idx="484" formatCode="General">
                  <c:v>1114.2098062058187</c:v>
                </c:pt>
                <c:pt idx="485" formatCode="General">
                  <c:v>1113.2132573495714</c:v>
                </c:pt>
                <c:pt idx="486" formatCode="General">
                  <c:v>1112.5681230900011</c:v>
                </c:pt>
                <c:pt idx="487" formatCode="General">
                  <c:v>1111.1047697695124</c:v>
                </c:pt>
                <c:pt idx="488" formatCode="General">
                  <c:v>1111.0732998056308</c:v>
                </c:pt>
                <c:pt idx="489" formatCode="General">
                  <c:v>1109.35818677409</c:v>
                </c:pt>
                <c:pt idx="490" formatCode="General">
                  <c:v>1108.1098782067911</c:v>
                </c:pt>
                <c:pt idx="491" formatCode="General">
                  <c:v>1106.6360348983419</c:v>
                </c:pt>
                <c:pt idx="492" formatCode="General">
                  <c:v>1106.1062905063368</c:v>
                </c:pt>
                <c:pt idx="493" formatCode="General">
                  <c:v>1105.74963091568</c:v>
                </c:pt>
                <c:pt idx="494" formatCode="General">
                  <c:v>1104.9104318788404</c:v>
                </c:pt>
                <c:pt idx="495" formatCode="General">
                  <c:v>1104.1708877276258</c:v>
                </c:pt>
                <c:pt idx="496" formatCode="General">
                  <c:v>1103.0484590158528</c:v>
                </c:pt>
                <c:pt idx="497" formatCode="General">
                  <c:v>1101.8945603401985</c:v>
                </c:pt>
                <c:pt idx="498" formatCode="General">
                  <c:v>1100.6619867548404</c:v>
                </c:pt>
                <c:pt idx="499" formatCode="General">
                  <c:v>1099.2720633500749</c:v>
                </c:pt>
                <c:pt idx="500" formatCode="General">
                  <c:v>1098.364679391492</c:v>
                </c:pt>
                <c:pt idx="501" formatCode="General">
                  <c:v>1097.5831752884355</c:v>
                </c:pt>
                <c:pt idx="502" formatCode="General">
                  <c:v>1096.0831070100846</c:v>
                </c:pt>
                <c:pt idx="503" formatCode="General">
                  <c:v>1094.8872483825885</c:v>
                </c:pt>
                <c:pt idx="504" formatCode="General">
                  <c:v>1094.0532943397291</c:v>
                </c:pt>
                <c:pt idx="505" formatCode="General">
                  <c:v>1093.712369731013</c:v>
                </c:pt>
                <c:pt idx="506" formatCode="General">
                  <c:v>1092.4221012118724</c:v>
                </c:pt>
                <c:pt idx="507" formatCode="General">
                  <c:v>1091.2000176144747</c:v>
                </c:pt>
                <c:pt idx="508" formatCode="General">
                  <c:v>1089.5950494565191</c:v>
                </c:pt>
                <c:pt idx="509" formatCode="General">
                  <c:v>1089.8415641735908</c:v>
                </c:pt>
                <c:pt idx="510" formatCode="General">
                  <c:v>1088.635215558134</c:v>
                </c:pt>
                <c:pt idx="511" formatCode="General">
                  <c:v>1087.1508822617238</c:v>
                </c:pt>
                <c:pt idx="512" formatCode="General">
                  <c:v>1085.9497786402474</c:v>
                </c:pt>
                <c:pt idx="513" formatCode="General">
                  <c:v>1084.7748999886721</c:v>
                </c:pt>
                <c:pt idx="514" formatCode="General">
                  <c:v>1084.1874606628844</c:v>
                </c:pt>
                <c:pt idx="515" formatCode="General">
                  <c:v>1082.8867021557833</c:v>
                </c:pt>
                <c:pt idx="516" formatCode="General">
                  <c:v>1082.1786279684497</c:v>
                </c:pt>
                <c:pt idx="517" formatCode="General">
                  <c:v>1081.2187940700646</c:v>
                </c:pt>
                <c:pt idx="518" formatCode="General">
                  <c:v>1079.6872558278326</c:v>
                </c:pt>
                <c:pt idx="519" formatCode="General">
                  <c:v>1078.5438471401387</c:v>
                </c:pt>
                <c:pt idx="520" formatCode="General">
                  <c:v>1076.9755939400447</c:v>
                </c:pt>
                <c:pt idx="521" formatCode="General">
                  <c:v>1076.0839449634029</c:v>
                </c:pt>
                <c:pt idx="522" formatCode="General">
                  <c:v>1075.6748354329436</c:v>
                </c:pt>
                <c:pt idx="523" formatCode="General">
                  <c:v>1074.2377070823559</c:v>
                </c:pt>
                <c:pt idx="524" formatCode="General">
                  <c:v>1072.9946435090374</c:v>
                </c:pt>
                <c:pt idx="525" formatCode="General">
                  <c:v>1072.1134845203558</c:v>
                </c:pt>
                <c:pt idx="526" formatCode="General">
                  <c:v>1071.3896753510817</c:v>
                </c:pt>
                <c:pt idx="527" formatCode="General">
                  <c:v>1070.0049969402965</c:v>
                </c:pt>
                <c:pt idx="528" formatCode="General">
                  <c:v>1067.9699392759605</c:v>
                </c:pt>
                <c:pt idx="529" formatCode="General">
                  <c:v>1067.7286695528692</c:v>
                </c:pt>
                <c:pt idx="530" formatCode="General">
                  <c:v>1067.0730453053384</c:v>
                </c:pt>
                <c:pt idx="531" formatCode="General">
                  <c:v>1065.6621419246517</c:v>
                </c:pt>
                <c:pt idx="532" formatCode="General">
                  <c:v>1064.7600029600494</c:v>
                </c:pt>
                <c:pt idx="533" formatCode="General">
                  <c:v>1063.9050689412691</c:v>
                </c:pt>
                <c:pt idx="534" formatCode="General">
                  <c:v>1062.3420607351557</c:v>
                </c:pt>
                <c:pt idx="535" formatCode="General">
                  <c:v>1061.7808463792692</c:v>
                </c:pt>
                <c:pt idx="536" formatCode="General">
                  <c:v>1060.2650431189777</c:v>
                </c:pt>
                <c:pt idx="537" formatCode="General">
                  <c:v>1058.5971350332591</c:v>
                </c:pt>
                <c:pt idx="538" formatCode="General">
                  <c:v>1057.364561447901</c:v>
                </c:pt>
                <c:pt idx="539" formatCode="General">
                  <c:v>1056.5410973930022</c:v>
                </c:pt>
                <c:pt idx="540" formatCode="General">
                  <c:v>1055.6546934103405</c:v>
                </c:pt>
                <c:pt idx="541" formatCode="General">
                  <c:v>1054.6371645781726</c:v>
                </c:pt>
                <c:pt idx="542" formatCode="General">
                  <c:v>1052.4972070342319</c:v>
                </c:pt>
                <c:pt idx="543" formatCode="General">
                  <c:v>1052.0251575760096</c:v>
                </c:pt>
                <c:pt idx="544" formatCode="General">
                  <c:v>1051.164978563249</c:v>
                </c:pt>
                <c:pt idx="545" formatCode="General">
                  <c:v>1049.6754002728587</c:v>
                </c:pt>
                <c:pt idx="546" formatCode="General">
                  <c:v>1047.913082295496</c:v>
                </c:pt>
                <c:pt idx="547" formatCode="General">
                  <c:v>1047.766222464049</c:v>
                </c:pt>
                <c:pt idx="548" formatCode="General">
                  <c:v>1045.7626347635949</c:v>
                </c:pt>
                <c:pt idx="549" formatCode="General">
                  <c:v>1044.881475774913</c:v>
                </c:pt>
                <c:pt idx="550" formatCode="General">
                  <c:v>1044.39369133475</c:v>
                </c:pt>
                <c:pt idx="551" formatCode="General">
                  <c:v>1043.1296477855108</c:v>
                </c:pt>
                <c:pt idx="552" formatCode="General">
                  <c:v>1041.4145347539697</c:v>
                </c:pt>
                <c:pt idx="553" formatCode="General">
                  <c:v>1040.5228857773279</c:v>
                </c:pt>
                <c:pt idx="554" formatCode="General">
                  <c:v>1039.2640872220684</c:v>
                </c:pt>
                <c:pt idx="555" formatCode="General">
                  <c:v>1037.8374488594413</c:v>
                </c:pt>
                <c:pt idx="556" formatCode="General">
                  <c:v>1036.9930048286217</c:v>
                </c:pt>
                <c:pt idx="557" formatCode="General">
                  <c:v>1035.4614665863896</c:v>
                </c:pt>
                <c:pt idx="558" formatCode="General">
                  <c:v>1034.9579471642858</c:v>
                </c:pt>
                <c:pt idx="559" formatCode="General">
                  <c:v>1033.9613983080387</c:v>
                </c:pt>
                <c:pt idx="560" formatCode="General">
                  <c:v>1031.7637458303152</c:v>
                </c:pt>
                <c:pt idx="561" formatCode="General">
                  <c:v>1031.3546362998559</c:v>
                </c:pt>
                <c:pt idx="562" formatCode="General">
                  <c:v>1029.7496681419004</c:v>
                </c:pt>
                <c:pt idx="563" formatCode="General">
                  <c:v>1028.3335197672338</c:v>
                </c:pt>
                <c:pt idx="564" formatCode="General">
                  <c:v>1027.4943207303943</c:v>
                </c:pt>
                <c:pt idx="565" formatCode="General">
                  <c:v>1026.0571923798066</c:v>
                </c:pt>
                <c:pt idx="566" formatCode="General">
                  <c:v>1024.709228926883</c:v>
                </c:pt>
                <c:pt idx="567" formatCode="General">
                  <c:v>1023.7126800706362</c:v>
                </c:pt>
                <c:pt idx="568" formatCode="General">
                  <c:v>1023.009850877283</c:v>
                </c:pt>
                <c:pt idx="569" formatCode="General">
                  <c:v>1020.7649934537374</c:v>
                </c:pt>
                <c:pt idx="570" formatCode="General">
                  <c:v>1020.4240688450212</c:v>
                </c:pt>
                <c:pt idx="571" formatCode="General">
                  <c:v>1019.0918403740384</c:v>
                </c:pt>
                <c:pt idx="572" formatCode="General">
                  <c:v>1017.4239322883199</c:v>
                </c:pt>
                <c:pt idx="573" formatCode="General">
                  <c:v>1016.14939875112</c:v>
                </c:pt>
                <c:pt idx="574" formatCode="General">
                  <c:v>1014.9168251657619</c:v>
                </c:pt>
                <c:pt idx="575" formatCode="General">
                  <c:v>1013.5636167188582</c:v>
                </c:pt>
                <c:pt idx="576" formatCode="General">
                  <c:v>1012.9132374653075</c:v>
                </c:pt>
                <c:pt idx="577" formatCode="General">
                  <c:v>1011.4761091147199</c:v>
                </c:pt>
                <c:pt idx="578" formatCode="General">
                  <c:v>1009.3309065767987</c:v>
                </c:pt>
                <c:pt idx="579" formatCode="General">
                  <c:v>1009.4935013901863</c:v>
                </c:pt>
                <c:pt idx="580" formatCode="General">
                  <c:v>1007.5685885994359</c:v>
                </c:pt>
                <c:pt idx="581" formatCode="General">
                  <c:v>1006.5143448094061</c:v>
                </c:pt>
                <c:pt idx="582" formatCode="General">
                  <c:v>1004.7258018621417</c:v>
                </c:pt>
                <c:pt idx="583" formatCode="General">
                  <c:v>1002.9739738727393</c:v>
                </c:pt>
                <c:pt idx="584" formatCode="General">
                  <c:v>1003.1470586740876</c:v>
                </c:pt>
                <c:pt idx="585" formatCode="General">
                  <c:v>1001.563070492053</c:v>
                </c:pt>
                <c:pt idx="586" formatCode="General">
                  <c:v>999.66962766518373</c:v>
                </c:pt>
                <c:pt idx="587" formatCode="General">
                  <c:v>998.52097398350975</c:v>
                </c:pt>
                <c:pt idx="588" formatCode="General">
                  <c:v>997.56114008512452</c:v>
                </c:pt>
                <c:pt idx="589" formatCode="General">
                  <c:v>995.98239689707009</c:v>
                </c:pt>
                <c:pt idx="590" formatCode="General">
                  <c:v>994.06797409427986</c:v>
                </c:pt>
                <c:pt idx="591" formatCode="General">
                  <c:v>992.90358543066498</c:v>
                </c:pt>
                <c:pt idx="592" formatCode="General">
                  <c:v>992.14306130352918</c:v>
                </c:pt>
                <c:pt idx="593" formatCode="General">
                  <c:v>990.08177866929213</c:v>
                </c:pt>
                <c:pt idx="594" formatCode="General">
                  <c:v>989.32125454215634</c:v>
                </c:pt>
                <c:pt idx="595" formatCode="General">
                  <c:v>988.1830908484427</c:v>
                </c:pt>
                <c:pt idx="596" formatCode="General">
                  <c:v>985.82284355733157</c:v>
                </c:pt>
                <c:pt idx="597" formatCode="General">
                  <c:v>984.71614982749952</c:v>
                </c:pt>
                <c:pt idx="598" formatCode="General">
                  <c:v>984.05528058598827</c:v>
                </c:pt>
                <c:pt idx="599" formatCode="General">
                  <c:v>982.14085778319804</c:v>
                </c:pt>
                <c:pt idx="600" formatCode="General">
                  <c:v>980.35231483593373</c:v>
                </c:pt>
                <c:pt idx="601" formatCode="General">
                  <c:v>979.549830756956</c:v>
                </c:pt>
                <c:pt idx="602" formatCode="General">
                  <c:v>978.92043147932645</c:v>
                </c:pt>
                <c:pt idx="603" formatCode="General">
                  <c:v>976.74375897752384</c:v>
                </c:pt>
                <c:pt idx="604" formatCode="General">
                  <c:v>975.32236560887713</c:v>
                </c:pt>
                <c:pt idx="605" formatCode="General">
                  <c:v>973.19814304687691</c:v>
                </c:pt>
                <c:pt idx="606" formatCode="General">
                  <c:v>972.24879913645225</c:v>
                </c:pt>
                <c:pt idx="607" formatCode="General">
                  <c:v>971.39911011165213</c:v>
                </c:pt>
                <c:pt idx="608" formatCode="General">
                  <c:v>970.05639165270907</c:v>
                </c:pt>
                <c:pt idx="609" formatCode="General">
                  <c:v>968.02133398837304</c:v>
                </c:pt>
                <c:pt idx="610" formatCode="General">
                  <c:v>966.84645533679782</c:v>
                </c:pt>
                <c:pt idx="611" formatCode="General">
                  <c:v>966.0492162518002</c:v>
                </c:pt>
                <c:pt idx="612" formatCode="General">
                  <c:v>963.58931407506441</c:v>
                </c:pt>
                <c:pt idx="613" formatCode="General">
                  <c:v>963.26936944226929</c:v>
                </c:pt>
                <c:pt idx="614" formatCode="General">
                  <c:v>961.16612685619009</c:v>
                </c:pt>
                <c:pt idx="615" formatCode="General">
                  <c:v>959.272684029321</c:v>
                </c:pt>
                <c:pt idx="616" formatCode="General">
                  <c:v>958.41250501656054</c:v>
                </c:pt>
                <c:pt idx="617" formatCode="General">
                  <c:v>956.83376182850611</c:v>
                </c:pt>
                <c:pt idx="618" formatCode="General">
                  <c:v>955.30222358627395</c:v>
                </c:pt>
                <c:pt idx="619" formatCode="General">
                  <c:v>952.82658642759736</c:v>
                </c:pt>
                <c:pt idx="620" formatCode="General">
                  <c:v>952.11851224026395</c:v>
                </c:pt>
                <c:pt idx="621" formatCode="General">
                  <c:v>950.01002466020486</c:v>
                </c:pt>
                <c:pt idx="622" formatCode="General">
                  <c:v>949.89463479263929</c:v>
                </c:pt>
                <c:pt idx="623" formatCode="General">
                  <c:v>947.81761717646157</c:v>
                </c:pt>
                <c:pt idx="624" formatCode="General">
                  <c:v>946.47489871751827</c:v>
                </c:pt>
                <c:pt idx="625" formatCode="General">
                  <c:v>944.30347120969611</c:v>
                </c:pt>
                <c:pt idx="626" formatCode="General">
                  <c:v>943.31741234140952</c:v>
                </c:pt>
                <c:pt idx="627" formatCode="General">
                  <c:v>940.97290003223918</c:v>
                </c:pt>
                <c:pt idx="628" formatCode="General">
                  <c:v>939.60395660339464</c:v>
                </c:pt>
                <c:pt idx="629" formatCode="General">
                  <c:v>937.94129351165623</c:v>
                </c:pt>
                <c:pt idx="630" formatCode="General">
                  <c:v>936.53039013096975</c:v>
                </c:pt>
                <c:pt idx="631" formatCode="General">
                  <c:v>933.7767682913402</c:v>
                </c:pt>
                <c:pt idx="632" formatCode="General">
                  <c:v>932.66482956752782</c:v>
                </c:pt>
                <c:pt idx="633" formatCode="General">
                  <c:v>931.39554102430805</c:v>
                </c:pt>
                <c:pt idx="634" formatCode="General">
                  <c:v>929.46013824559691</c:v>
                </c:pt>
                <c:pt idx="635" formatCode="General">
                  <c:v>927.9181100154043</c:v>
                </c:pt>
                <c:pt idx="636" formatCode="General">
                  <c:v>925.67849758583895</c:v>
                </c:pt>
                <c:pt idx="637" formatCode="General">
                  <c:v>923.06124558969555</c:v>
                </c:pt>
                <c:pt idx="638" formatCode="General">
                  <c:v>920.7744282143077</c:v>
                </c:pt>
                <c:pt idx="639" formatCode="General">
                  <c:v>918.84427042957691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577-46D7-9001-FC7611968F72}"/>
            </c:ext>
          </c:extLst>
        </c:ser>
        <c:ser>
          <c:idx val="10"/>
          <c:order val="10"/>
          <c:tx>
            <c:strRef>
              <c:f>'46NTC5'!$B$2</c:f>
              <c:strCache>
                <c:ptCount val="1"/>
                <c:pt idx="0">
                  <c:v>AWA_5_11_Rz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'46NTC5'!$H$22:$H$689</c:f>
              <c:numCache>
                <c:formatCode>0.000</c:formatCode>
                <c:ptCount val="668"/>
                <c:pt idx="0">
                  <c:v>4.8600246274714918E-5</c:v>
                </c:pt>
                <c:pt idx="1">
                  <c:v>4.7722182274714915E-5</c:v>
                </c:pt>
                <c:pt idx="2">
                  <c:v>4.6974398274714919E-5</c:v>
                </c:pt>
                <c:pt idx="3">
                  <c:v>4.6534066274714922E-5</c:v>
                </c:pt>
                <c:pt idx="4">
                  <c:v>6.2091646274714909E-5</c:v>
                </c:pt>
                <c:pt idx="5">
                  <c:v>8.9796246274714914E-5</c:v>
                </c:pt>
                <c:pt idx="6">
                  <c:v>1.3289944627471493E-4</c:v>
                </c:pt>
                <c:pt idx="7">
                  <c:v>1.6168264627471494E-4</c:v>
                </c:pt>
                <c:pt idx="8">
                  <c:v>2.0446784627471492E-4</c:v>
                </c:pt>
                <c:pt idx="9">
                  <c:v>2.5769624627471494E-4</c:v>
                </c:pt>
                <c:pt idx="10">
                  <c:v>2.9872824627471493E-4</c:v>
                </c:pt>
                <c:pt idx="11">
                  <c:v>3.3948104627471489E-4</c:v>
                </c:pt>
                <c:pt idx="12">
                  <c:v>3.9217264627471488E-4</c:v>
                </c:pt>
                <c:pt idx="13">
                  <c:v>4.2038544627471489E-4</c:v>
                </c:pt>
                <c:pt idx="14">
                  <c:v>4.6065224627471485E-4</c:v>
                </c:pt>
                <c:pt idx="15">
                  <c:v>5.0991224627471487E-4</c:v>
                </c:pt>
                <c:pt idx="16">
                  <c:v>5.5112424627471487E-4</c:v>
                </c:pt>
                <c:pt idx="17">
                  <c:v>5.9105624627471488E-4</c:v>
                </c:pt>
                <c:pt idx="18">
                  <c:v>6.2478824627471485E-4</c:v>
                </c:pt>
                <c:pt idx="19">
                  <c:v>6.7397224627471493E-4</c:v>
                </c:pt>
                <c:pt idx="20">
                  <c:v>7.1502424627471501E-4</c:v>
                </c:pt>
                <c:pt idx="21">
                  <c:v>7.5920824627471485E-4</c:v>
                </c:pt>
                <c:pt idx="22">
                  <c:v>8.0283624627471495E-4</c:v>
                </c:pt>
                <c:pt idx="23">
                  <c:v>8.5160024627471491E-4</c:v>
                </c:pt>
                <c:pt idx="24">
                  <c:v>9.0118424627471489E-4</c:v>
                </c:pt>
                <c:pt idx="25">
                  <c:v>9.4602824627471494E-4</c:v>
                </c:pt>
                <c:pt idx="26">
                  <c:v>9.9404424627471495E-4</c:v>
                </c:pt>
                <c:pt idx="27">
                  <c:v>1.042292246274715E-3</c:v>
                </c:pt>
                <c:pt idx="28">
                  <c:v>1.092100246274715E-3</c:v>
                </c:pt>
                <c:pt idx="29">
                  <c:v>1.139132246274715E-3</c:v>
                </c:pt>
                <c:pt idx="30">
                  <c:v>1.1849962462747148E-3</c:v>
                </c:pt>
                <c:pt idx="31">
                  <c:v>1.2391202462747151E-3</c:v>
                </c:pt>
                <c:pt idx="32">
                  <c:v>1.2783562462747151E-3</c:v>
                </c:pt>
                <c:pt idx="33">
                  <c:v>1.3372922462747147E-3</c:v>
                </c:pt>
                <c:pt idx="34">
                  <c:v>1.3805282462747148E-3</c:v>
                </c:pt>
                <c:pt idx="35">
                  <c:v>1.4278522462747149E-3</c:v>
                </c:pt>
                <c:pt idx="36">
                  <c:v>1.4765602462747148E-3</c:v>
                </c:pt>
                <c:pt idx="37">
                  <c:v>1.531792246274715E-3</c:v>
                </c:pt>
                <c:pt idx="38">
                  <c:v>1.5785042462747147E-3</c:v>
                </c:pt>
                <c:pt idx="39">
                  <c:v>1.6268802462747149E-3</c:v>
                </c:pt>
                <c:pt idx="40">
                  <c:v>1.6766202462747148E-3</c:v>
                </c:pt>
                <c:pt idx="41">
                  <c:v>1.7184802462747147E-3</c:v>
                </c:pt>
                <c:pt idx="42">
                  <c:v>1.777208246274715E-3</c:v>
                </c:pt>
                <c:pt idx="43">
                  <c:v>1.8291242462747147E-3</c:v>
                </c:pt>
                <c:pt idx="44">
                  <c:v>1.883856246274715E-3</c:v>
                </c:pt>
                <c:pt idx="45">
                  <c:v>1.9339442462747148E-3</c:v>
                </c:pt>
                <c:pt idx="46">
                  <c:v>1.9811402462747148E-3</c:v>
                </c:pt>
                <c:pt idx="47">
                  <c:v>2.0316242462747147E-3</c:v>
                </c:pt>
                <c:pt idx="48">
                  <c:v>2.0857042462747149E-3</c:v>
                </c:pt>
                <c:pt idx="49">
                  <c:v>2.1391642462747149E-3</c:v>
                </c:pt>
                <c:pt idx="50">
                  <c:v>2.178340246274715E-3</c:v>
                </c:pt>
                <c:pt idx="51">
                  <c:v>2.2331162462747149E-3</c:v>
                </c:pt>
                <c:pt idx="52">
                  <c:v>2.2945242462747146E-3</c:v>
                </c:pt>
                <c:pt idx="53">
                  <c:v>2.3374562462747149E-3</c:v>
                </c:pt>
                <c:pt idx="54">
                  <c:v>2.3902682462747151E-3</c:v>
                </c:pt>
                <c:pt idx="55">
                  <c:v>2.4517482462747147E-3</c:v>
                </c:pt>
                <c:pt idx="56">
                  <c:v>2.5042762462747148E-3</c:v>
                </c:pt>
                <c:pt idx="57">
                  <c:v>2.5431162462747148E-3</c:v>
                </c:pt>
                <c:pt idx="58">
                  <c:v>2.5894482462747149E-3</c:v>
                </c:pt>
                <c:pt idx="59">
                  <c:v>2.6395962462747147E-3</c:v>
                </c:pt>
                <c:pt idx="60">
                  <c:v>2.6928402462747148E-3</c:v>
                </c:pt>
                <c:pt idx="61">
                  <c:v>2.7423922462747148E-3</c:v>
                </c:pt>
                <c:pt idx="62">
                  <c:v>2.795100246274715E-3</c:v>
                </c:pt>
                <c:pt idx="63">
                  <c:v>2.8387122462747148E-3</c:v>
                </c:pt>
                <c:pt idx="64">
                  <c:v>2.8961202462747149E-3</c:v>
                </c:pt>
                <c:pt idx="65">
                  <c:v>2.9615802462747147E-3</c:v>
                </c:pt>
                <c:pt idx="66">
                  <c:v>3.0084842462747147E-3</c:v>
                </c:pt>
                <c:pt idx="67">
                  <c:v>3.0578282462747149E-3</c:v>
                </c:pt>
                <c:pt idx="68">
                  <c:v>3.1041962462747146E-3</c:v>
                </c:pt>
                <c:pt idx="69">
                  <c:v>3.1467442462747145E-3</c:v>
                </c:pt>
                <c:pt idx="70">
                  <c:v>3.2060722462747149E-3</c:v>
                </c:pt>
                <c:pt idx="71">
                  <c:v>3.2618762462747145E-3</c:v>
                </c:pt>
                <c:pt idx="72">
                  <c:v>3.3117762462747148E-3</c:v>
                </c:pt>
                <c:pt idx="73">
                  <c:v>3.3567322462747145E-3</c:v>
                </c:pt>
                <c:pt idx="74">
                  <c:v>3.4058042462747147E-3</c:v>
                </c:pt>
                <c:pt idx="75">
                  <c:v>3.4544242462747148E-3</c:v>
                </c:pt>
                <c:pt idx="76">
                  <c:v>3.5127882462747152E-3</c:v>
                </c:pt>
                <c:pt idx="77">
                  <c:v>3.5650562462747146E-3</c:v>
                </c:pt>
                <c:pt idx="78">
                  <c:v>3.6087042462747149E-3</c:v>
                </c:pt>
                <c:pt idx="79">
                  <c:v>3.6633122462747148E-3</c:v>
                </c:pt>
                <c:pt idx="80">
                  <c:v>3.7115202462747149E-3</c:v>
                </c:pt>
                <c:pt idx="81">
                  <c:v>3.7688842462747147E-3</c:v>
                </c:pt>
                <c:pt idx="82">
                  <c:v>3.8131682462747146E-3</c:v>
                </c:pt>
                <c:pt idx="83">
                  <c:v>3.860980246274715E-3</c:v>
                </c:pt>
                <c:pt idx="84">
                  <c:v>3.9084282462747153E-3</c:v>
                </c:pt>
                <c:pt idx="85">
                  <c:v>3.968480246274715E-3</c:v>
                </c:pt>
                <c:pt idx="86">
                  <c:v>4.011972246274715E-3</c:v>
                </c:pt>
                <c:pt idx="87">
                  <c:v>4.0659602462747146E-3</c:v>
                </c:pt>
                <c:pt idx="88">
                  <c:v>4.1177202462747151E-3</c:v>
                </c:pt>
                <c:pt idx="89">
                  <c:v>4.1646802462747146E-3</c:v>
                </c:pt>
                <c:pt idx="90">
                  <c:v>4.2226802462747145E-3</c:v>
                </c:pt>
                <c:pt idx="91">
                  <c:v>4.2780402462747145E-3</c:v>
                </c:pt>
                <c:pt idx="92">
                  <c:v>4.3234002462747148E-3</c:v>
                </c:pt>
                <c:pt idx="93">
                  <c:v>4.3760402462747153E-3</c:v>
                </c:pt>
                <c:pt idx="94">
                  <c:v>4.4268802462747144E-3</c:v>
                </c:pt>
                <c:pt idx="95">
                  <c:v>4.4710802462747147E-3</c:v>
                </c:pt>
                <c:pt idx="96">
                  <c:v>4.5279602462747152E-3</c:v>
                </c:pt>
                <c:pt idx="97">
                  <c:v>4.5758002462747147E-3</c:v>
                </c:pt>
                <c:pt idx="98">
                  <c:v>4.6302802462747147E-3</c:v>
                </c:pt>
                <c:pt idx="99">
                  <c:v>4.6794802462747148E-3</c:v>
                </c:pt>
                <c:pt idx="100">
                  <c:v>4.7299602462747151E-3</c:v>
                </c:pt>
                <c:pt idx="101">
                  <c:v>4.779200246274715E-3</c:v>
                </c:pt>
                <c:pt idx="102">
                  <c:v>4.8376402462747149E-3</c:v>
                </c:pt>
                <c:pt idx="103">
                  <c:v>4.8942002462747146E-3</c:v>
                </c:pt>
                <c:pt idx="104">
                  <c:v>4.9426402462747149E-3</c:v>
                </c:pt>
                <c:pt idx="105">
                  <c:v>5.0042802462747149E-3</c:v>
                </c:pt>
                <c:pt idx="106">
                  <c:v>5.0684002462747148E-3</c:v>
                </c:pt>
                <c:pt idx="107">
                  <c:v>5.1346402462747144E-3</c:v>
                </c:pt>
                <c:pt idx="108">
                  <c:v>5.2083602462747146E-3</c:v>
                </c:pt>
                <c:pt idx="109">
                  <c:v>5.2919602462747151E-3</c:v>
                </c:pt>
                <c:pt idx="110">
                  <c:v>5.3920002462747151E-3</c:v>
                </c:pt>
                <c:pt idx="111">
                  <c:v>5.4959202462747147E-3</c:v>
                </c:pt>
                <c:pt idx="112">
                  <c:v>5.6283202462747151E-3</c:v>
                </c:pt>
                <c:pt idx="113">
                  <c:v>5.7639202462747155E-3</c:v>
                </c:pt>
                <c:pt idx="114">
                  <c:v>5.8981202462747148E-3</c:v>
                </c:pt>
                <c:pt idx="115">
                  <c:v>6.0509602462747144E-3</c:v>
                </c:pt>
                <c:pt idx="116">
                  <c:v>6.2113202462747152E-3</c:v>
                </c:pt>
                <c:pt idx="117">
                  <c:v>6.363560246274714E-3</c:v>
                </c:pt>
                <c:pt idx="118">
                  <c:v>6.5240002462747144E-3</c:v>
                </c:pt>
                <c:pt idx="119">
                  <c:v>6.6724402462747141E-3</c:v>
                </c:pt>
                <c:pt idx="120">
                  <c:v>6.8261602462747154E-3</c:v>
                </c:pt>
                <c:pt idx="121">
                  <c:v>6.9821602462747144E-3</c:v>
                </c:pt>
                <c:pt idx="122">
                  <c:v>7.1499202462747147E-3</c:v>
                </c:pt>
                <c:pt idx="123">
                  <c:v>7.3013202462747151E-3</c:v>
                </c:pt>
                <c:pt idx="124">
                  <c:v>7.4542802462747148E-3</c:v>
                </c:pt>
                <c:pt idx="125">
                  <c:v>7.6282402462747147E-3</c:v>
                </c:pt>
                <c:pt idx="126">
                  <c:v>7.7911602462747151E-3</c:v>
                </c:pt>
                <c:pt idx="127">
                  <c:v>7.984400246274715E-3</c:v>
                </c:pt>
                <c:pt idx="128">
                  <c:v>8.1589202462747142E-3</c:v>
                </c:pt>
                <c:pt idx="129">
                  <c:v>8.314360246274714E-3</c:v>
                </c:pt>
                <c:pt idx="130">
                  <c:v>8.4974802462747141E-3</c:v>
                </c:pt>
                <c:pt idx="131">
                  <c:v>8.6673202462747151E-3</c:v>
                </c:pt>
                <c:pt idx="132">
                  <c:v>8.838920246274716E-3</c:v>
                </c:pt>
                <c:pt idx="133">
                  <c:v>9.0172402462747152E-3</c:v>
                </c:pt>
                <c:pt idx="134">
                  <c:v>9.1669602462747142E-3</c:v>
                </c:pt>
                <c:pt idx="135">
                  <c:v>9.3643602462747146E-3</c:v>
                </c:pt>
                <c:pt idx="136">
                  <c:v>9.5471202462747151E-3</c:v>
                </c:pt>
                <c:pt idx="137">
                  <c:v>9.7412802462747156E-3</c:v>
                </c:pt>
                <c:pt idx="138">
                  <c:v>9.9188002462747143E-3</c:v>
                </c:pt>
                <c:pt idx="139">
                  <c:v>1.0121280246274716E-2</c:v>
                </c:pt>
                <c:pt idx="140">
                  <c:v>1.0324680246274715E-2</c:v>
                </c:pt>
                <c:pt idx="141">
                  <c:v>1.0520920246274714E-2</c:v>
                </c:pt>
                <c:pt idx="142">
                  <c:v>1.0715160246274716E-2</c:v>
                </c:pt>
                <c:pt idx="143">
                  <c:v>1.0892840246274715E-2</c:v>
                </c:pt>
                <c:pt idx="144">
                  <c:v>1.1082840246274714E-2</c:v>
                </c:pt>
                <c:pt idx="145">
                  <c:v>1.1284120246274716E-2</c:v>
                </c:pt>
                <c:pt idx="146">
                  <c:v>1.1475520246274715E-2</c:v>
                </c:pt>
                <c:pt idx="147">
                  <c:v>1.1685120246274714E-2</c:v>
                </c:pt>
                <c:pt idx="148">
                  <c:v>1.1875840246274716E-2</c:v>
                </c:pt>
                <c:pt idx="149">
                  <c:v>1.2093480246274714E-2</c:v>
                </c:pt>
                <c:pt idx="150">
                  <c:v>1.2253080246274715E-2</c:v>
                </c:pt>
                <c:pt idx="151">
                  <c:v>1.2462440246274716E-2</c:v>
                </c:pt>
                <c:pt idx="152">
                  <c:v>1.2643840246274716E-2</c:v>
                </c:pt>
                <c:pt idx="153">
                  <c:v>1.2850440246274715E-2</c:v>
                </c:pt>
                <c:pt idx="154">
                  <c:v>1.3041240246274715E-2</c:v>
                </c:pt>
                <c:pt idx="155">
                  <c:v>1.3228160246274713E-2</c:v>
                </c:pt>
                <c:pt idx="156">
                  <c:v>1.3418840246274715E-2</c:v>
                </c:pt>
                <c:pt idx="157">
                  <c:v>1.3606360246274716E-2</c:v>
                </c:pt>
                <c:pt idx="158">
                  <c:v>1.3800400246274715E-2</c:v>
                </c:pt>
                <c:pt idx="159">
                  <c:v>1.4034160246274715E-2</c:v>
                </c:pt>
                <c:pt idx="160">
                  <c:v>1.4201160246274715E-2</c:v>
                </c:pt>
                <c:pt idx="161">
                  <c:v>1.4455120246274716E-2</c:v>
                </c:pt>
                <c:pt idx="162">
                  <c:v>1.4624760246274715E-2</c:v>
                </c:pt>
                <c:pt idx="163">
                  <c:v>1.4824440246274715E-2</c:v>
                </c:pt>
                <c:pt idx="164">
                  <c:v>1.5036120246274716E-2</c:v>
                </c:pt>
                <c:pt idx="165">
                  <c:v>1.5241320246274715E-2</c:v>
                </c:pt>
                <c:pt idx="166">
                  <c:v>1.5426200246274715E-2</c:v>
                </c:pt>
                <c:pt idx="167">
                  <c:v>1.5632720246274715E-2</c:v>
                </c:pt>
                <c:pt idx="168">
                  <c:v>1.5841600246274713E-2</c:v>
                </c:pt>
                <c:pt idx="169">
                  <c:v>1.6037240246274717E-2</c:v>
                </c:pt>
                <c:pt idx="170">
                  <c:v>1.6225000246274716E-2</c:v>
                </c:pt>
                <c:pt idx="171">
                  <c:v>1.6459960246274715E-2</c:v>
                </c:pt>
                <c:pt idx="172">
                  <c:v>1.6653200246274716E-2</c:v>
                </c:pt>
                <c:pt idx="173">
                  <c:v>1.6857440246274714E-2</c:v>
                </c:pt>
                <c:pt idx="174">
                  <c:v>1.7050480246274716E-2</c:v>
                </c:pt>
                <c:pt idx="175">
                  <c:v>1.7249920246274714E-2</c:v>
                </c:pt>
                <c:pt idx="176">
                  <c:v>1.7449240246274714E-2</c:v>
                </c:pt>
                <c:pt idx="177">
                  <c:v>1.7654040246274715E-2</c:v>
                </c:pt>
                <c:pt idx="178">
                  <c:v>1.7871720246274713E-2</c:v>
                </c:pt>
                <c:pt idx="179">
                  <c:v>1.8044160246274712E-2</c:v>
                </c:pt>
                <c:pt idx="180">
                  <c:v>1.8249760246274716E-2</c:v>
                </c:pt>
                <c:pt idx="181">
                  <c:v>1.8447160246274713E-2</c:v>
                </c:pt>
                <c:pt idx="182">
                  <c:v>1.8640600246274716E-2</c:v>
                </c:pt>
                <c:pt idx="183">
                  <c:v>1.8868720246274714E-2</c:v>
                </c:pt>
                <c:pt idx="184">
                  <c:v>1.9074200246274715E-2</c:v>
                </c:pt>
                <c:pt idx="185">
                  <c:v>1.9281280246274714E-2</c:v>
                </c:pt>
                <c:pt idx="186">
                  <c:v>1.9482880246274713E-2</c:v>
                </c:pt>
                <c:pt idx="187">
                  <c:v>1.9694000246274716E-2</c:v>
                </c:pt>
                <c:pt idx="188">
                  <c:v>1.9883360246274715E-2</c:v>
                </c:pt>
                <c:pt idx="189">
                  <c:v>2.0106480246274715E-2</c:v>
                </c:pt>
                <c:pt idx="190">
                  <c:v>2.0311160246274714E-2</c:v>
                </c:pt>
                <c:pt idx="191">
                  <c:v>2.0518840246274716E-2</c:v>
                </c:pt>
                <c:pt idx="192">
                  <c:v>2.0698920246274715E-2</c:v>
                </c:pt>
                <c:pt idx="193">
                  <c:v>2.0897840246274713E-2</c:v>
                </c:pt>
                <c:pt idx="194">
                  <c:v>2.1108600246274714E-2</c:v>
                </c:pt>
                <c:pt idx="195">
                  <c:v>2.1305000246274717E-2</c:v>
                </c:pt>
                <c:pt idx="196">
                  <c:v>2.1502080246274712E-2</c:v>
                </c:pt>
                <c:pt idx="197">
                  <c:v>2.1692520246274712E-2</c:v>
                </c:pt>
                <c:pt idx="198">
                  <c:v>2.1896200246274714E-2</c:v>
                </c:pt>
                <c:pt idx="199">
                  <c:v>2.2109960246274714E-2</c:v>
                </c:pt>
                <c:pt idx="200">
                  <c:v>2.2319960246274712E-2</c:v>
                </c:pt>
                <c:pt idx="201">
                  <c:v>2.2529960246274718E-2</c:v>
                </c:pt>
                <c:pt idx="202">
                  <c:v>2.2732160246274714E-2</c:v>
                </c:pt>
                <c:pt idx="203">
                  <c:v>2.2933560246274715E-2</c:v>
                </c:pt>
                <c:pt idx="204">
                  <c:v>2.3131480246274715E-2</c:v>
                </c:pt>
                <c:pt idx="205">
                  <c:v>2.3356640246274717E-2</c:v>
                </c:pt>
                <c:pt idx="206">
                  <c:v>2.3540400246274715E-2</c:v>
                </c:pt>
                <c:pt idx="207">
                  <c:v>2.3752280246274717E-2</c:v>
                </c:pt>
                <c:pt idx="208">
                  <c:v>2.3975120246274715E-2</c:v>
                </c:pt>
                <c:pt idx="209">
                  <c:v>2.4195480246274714E-2</c:v>
                </c:pt>
                <c:pt idx="210">
                  <c:v>2.4393240246274716E-2</c:v>
                </c:pt>
                <c:pt idx="211">
                  <c:v>2.4573920246274715E-2</c:v>
                </c:pt>
                <c:pt idx="212">
                  <c:v>2.4780440246274713E-2</c:v>
                </c:pt>
                <c:pt idx="213">
                  <c:v>2.4972160246274716E-2</c:v>
                </c:pt>
                <c:pt idx="214">
                  <c:v>2.5188480246274715E-2</c:v>
                </c:pt>
                <c:pt idx="215">
                  <c:v>2.5381880246274715E-2</c:v>
                </c:pt>
                <c:pt idx="216">
                  <c:v>2.5574400246274713E-2</c:v>
                </c:pt>
                <c:pt idx="217">
                  <c:v>2.5765880246274714E-2</c:v>
                </c:pt>
                <c:pt idx="218">
                  <c:v>2.5972240246274713E-2</c:v>
                </c:pt>
                <c:pt idx="219">
                  <c:v>2.6187600246274714E-2</c:v>
                </c:pt>
                <c:pt idx="220">
                  <c:v>2.6415000246274713E-2</c:v>
                </c:pt>
                <c:pt idx="221">
                  <c:v>2.6600040246274714E-2</c:v>
                </c:pt>
                <c:pt idx="222">
                  <c:v>2.6824400246274714E-2</c:v>
                </c:pt>
                <c:pt idx="223">
                  <c:v>2.7044280246274716E-2</c:v>
                </c:pt>
                <c:pt idx="224">
                  <c:v>2.7232960246274716E-2</c:v>
                </c:pt>
                <c:pt idx="225">
                  <c:v>2.7436960246274716E-2</c:v>
                </c:pt>
                <c:pt idx="226">
                  <c:v>2.7638840246274717E-2</c:v>
                </c:pt>
                <c:pt idx="227">
                  <c:v>2.7829360246274713E-2</c:v>
                </c:pt>
                <c:pt idx="228">
                  <c:v>2.8031240246274715E-2</c:v>
                </c:pt>
                <c:pt idx="229">
                  <c:v>2.8227200246274717E-2</c:v>
                </c:pt>
                <c:pt idx="230">
                  <c:v>2.8441160246274712E-2</c:v>
                </c:pt>
                <c:pt idx="231">
                  <c:v>2.8636200246274716E-2</c:v>
                </c:pt>
                <c:pt idx="232">
                  <c:v>2.8830960246274712E-2</c:v>
                </c:pt>
                <c:pt idx="233">
                  <c:v>2.9029760246274714E-2</c:v>
                </c:pt>
                <c:pt idx="234">
                  <c:v>2.9253800246274712E-2</c:v>
                </c:pt>
                <c:pt idx="235">
                  <c:v>2.9447720246274716E-2</c:v>
                </c:pt>
                <c:pt idx="236">
                  <c:v>2.9642040246274717E-2</c:v>
                </c:pt>
                <c:pt idx="237">
                  <c:v>2.9837440246274712E-2</c:v>
                </c:pt>
                <c:pt idx="238">
                  <c:v>3.0056240246274717E-2</c:v>
                </c:pt>
                <c:pt idx="239">
                  <c:v>3.0242520246274714E-2</c:v>
                </c:pt>
                <c:pt idx="240">
                  <c:v>3.0453840246274715E-2</c:v>
                </c:pt>
                <c:pt idx="241">
                  <c:v>3.0655480246274715E-2</c:v>
                </c:pt>
                <c:pt idx="242">
                  <c:v>3.0851080246274715E-2</c:v>
                </c:pt>
                <c:pt idx="243">
                  <c:v>3.1075160246274717E-2</c:v>
                </c:pt>
                <c:pt idx="244">
                  <c:v>3.1291600246274712E-2</c:v>
                </c:pt>
                <c:pt idx="245">
                  <c:v>3.1483080246274713E-2</c:v>
                </c:pt>
                <c:pt idx="246">
                  <c:v>3.1691320246274718E-2</c:v>
                </c:pt>
                <c:pt idx="247">
                  <c:v>3.1884200246274717E-2</c:v>
                </c:pt>
                <c:pt idx="248">
                  <c:v>3.2084680246274713E-2</c:v>
                </c:pt>
                <c:pt idx="249">
                  <c:v>3.2272440246274715E-2</c:v>
                </c:pt>
                <c:pt idx="250">
                  <c:v>3.2504400246274712E-2</c:v>
                </c:pt>
                <c:pt idx="251">
                  <c:v>3.2690160246274712E-2</c:v>
                </c:pt>
                <c:pt idx="252">
                  <c:v>3.2881400246274714E-2</c:v>
                </c:pt>
                <c:pt idx="253">
                  <c:v>3.3104560246274714E-2</c:v>
                </c:pt>
                <c:pt idx="254">
                  <c:v>3.3298280246274715E-2</c:v>
                </c:pt>
                <c:pt idx="255">
                  <c:v>3.3506920246274718E-2</c:v>
                </c:pt>
                <c:pt idx="256">
                  <c:v>3.3699440246274713E-2</c:v>
                </c:pt>
                <c:pt idx="257">
                  <c:v>3.3890400246274717E-2</c:v>
                </c:pt>
                <c:pt idx="258">
                  <c:v>3.4114520246274711E-2</c:v>
                </c:pt>
                <c:pt idx="259">
                  <c:v>3.4320440246274717E-2</c:v>
                </c:pt>
                <c:pt idx="260">
                  <c:v>3.4542960246274713E-2</c:v>
                </c:pt>
                <c:pt idx="261">
                  <c:v>3.474676024627471E-2</c:v>
                </c:pt>
                <c:pt idx="262">
                  <c:v>3.4946040246274714E-2</c:v>
                </c:pt>
                <c:pt idx="263">
                  <c:v>3.5162520246274712E-2</c:v>
                </c:pt>
                <c:pt idx="264">
                  <c:v>3.5366640246274714E-2</c:v>
                </c:pt>
                <c:pt idx="265">
                  <c:v>3.556004024627471E-2</c:v>
                </c:pt>
                <c:pt idx="266">
                  <c:v>3.5768800246274719E-2</c:v>
                </c:pt>
                <c:pt idx="267">
                  <c:v>3.5963720246274714E-2</c:v>
                </c:pt>
                <c:pt idx="268">
                  <c:v>3.6175680246274718E-2</c:v>
                </c:pt>
                <c:pt idx="269">
                  <c:v>3.6385760246274719E-2</c:v>
                </c:pt>
                <c:pt idx="270">
                  <c:v>3.6573040246274717E-2</c:v>
                </c:pt>
                <c:pt idx="271">
                  <c:v>3.6776480246274716E-2</c:v>
                </c:pt>
                <c:pt idx="272">
                  <c:v>3.6983600246274714E-2</c:v>
                </c:pt>
                <c:pt idx="273">
                  <c:v>3.7189120246274715E-2</c:v>
                </c:pt>
                <c:pt idx="274">
                  <c:v>3.7389920246274716E-2</c:v>
                </c:pt>
                <c:pt idx="275">
                  <c:v>3.7594920246274713E-2</c:v>
                </c:pt>
                <c:pt idx="276">
                  <c:v>3.7827280246274714E-2</c:v>
                </c:pt>
                <c:pt idx="277">
                  <c:v>3.8051120246274717E-2</c:v>
                </c:pt>
                <c:pt idx="278">
                  <c:v>3.8259560246274714E-2</c:v>
                </c:pt>
                <c:pt idx="279">
                  <c:v>3.8503080246274718E-2</c:v>
                </c:pt>
                <c:pt idx="280">
                  <c:v>3.8708360246274713E-2</c:v>
                </c:pt>
                <c:pt idx="281">
                  <c:v>3.8907000246274713E-2</c:v>
                </c:pt>
                <c:pt idx="282">
                  <c:v>3.9139160246274715E-2</c:v>
                </c:pt>
                <c:pt idx="283">
                  <c:v>3.9351880246274715E-2</c:v>
                </c:pt>
                <c:pt idx="284">
                  <c:v>3.9565240246274717E-2</c:v>
                </c:pt>
                <c:pt idx="285">
                  <c:v>3.9770400246274713E-2</c:v>
                </c:pt>
                <c:pt idx="286">
                  <c:v>3.9979360246274714E-2</c:v>
                </c:pt>
                <c:pt idx="287">
                  <c:v>4.0189400246274716E-2</c:v>
                </c:pt>
                <c:pt idx="288">
                  <c:v>4.0412600246274716E-2</c:v>
                </c:pt>
                <c:pt idx="289">
                  <c:v>4.0627400246274717E-2</c:v>
                </c:pt>
                <c:pt idx="290">
                  <c:v>4.0836600246274717E-2</c:v>
                </c:pt>
                <c:pt idx="291">
                  <c:v>4.1050200246274711E-2</c:v>
                </c:pt>
                <c:pt idx="292">
                  <c:v>4.1258200246274718E-2</c:v>
                </c:pt>
                <c:pt idx="293">
                  <c:v>4.148340024627472E-2</c:v>
                </c:pt>
                <c:pt idx="294">
                  <c:v>4.1711000246274714E-2</c:v>
                </c:pt>
                <c:pt idx="295">
                  <c:v>4.1931800246274714E-2</c:v>
                </c:pt>
                <c:pt idx="296">
                  <c:v>4.215340024627471E-2</c:v>
                </c:pt>
                <c:pt idx="297">
                  <c:v>4.2386200246274715E-2</c:v>
                </c:pt>
                <c:pt idx="298">
                  <c:v>4.2605800246274715E-2</c:v>
                </c:pt>
                <c:pt idx="299">
                  <c:v>4.2821000246274714E-2</c:v>
                </c:pt>
                <c:pt idx="300">
                  <c:v>4.3035400246274717E-2</c:v>
                </c:pt>
                <c:pt idx="301">
                  <c:v>4.3244200246274712E-2</c:v>
                </c:pt>
                <c:pt idx="302">
                  <c:v>4.3450600246274715E-2</c:v>
                </c:pt>
                <c:pt idx="303">
                  <c:v>4.368100024627472E-2</c:v>
                </c:pt>
                <c:pt idx="304">
                  <c:v>4.3911400246274719E-2</c:v>
                </c:pt>
                <c:pt idx="305">
                  <c:v>4.4121800246274719E-2</c:v>
                </c:pt>
                <c:pt idx="306">
                  <c:v>4.4334200246274713E-2</c:v>
                </c:pt>
                <c:pt idx="307">
                  <c:v>4.4547000246274712E-2</c:v>
                </c:pt>
                <c:pt idx="308">
                  <c:v>4.4768200246274717E-2</c:v>
                </c:pt>
                <c:pt idx="309">
                  <c:v>4.500140024627472E-2</c:v>
                </c:pt>
                <c:pt idx="310">
                  <c:v>4.519580024627471E-2</c:v>
                </c:pt>
                <c:pt idx="311">
                  <c:v>4.5415400246274711E-2</c:v>
                </c:pt>
                <c:pt idx="312">
                  <c:v>4.5617000246274714E-2</c:v>
                </c:pt>
                <c:pt idx="313">
                  <c:v>4.5860600246274717E-2</c:v>
                </c:pt>
                <c:pt idx="314">
                  <c:v>4.6081800246274715E-2</c:v>
                </c:pt>
                <c:pt idx="315">
                  <c:v>4.6305800246274717E-2</c:v>
                </c:pt>
                <c:pt idx="316">
                  <c:v>4.6529800246274712E-2</c:v>
                </c:pt>
                <c:pt idx="317">
                  <c:v>4.6731800246274713E-2</c:v>
                </c:pt>
                <c:pt idx="318">
                  <c:v>4.6958200246274708E-2</c:v>
                </c:pt>
                <c:pt idx="319">
                  <c:v>4.7174600246274713E-2</c:v>
                </c:pt>
                <c:pt idx="320">
                  <c:v>4.7393800246274716E-2</c:v>
                </c:pt>
                <c:pt idx="321">
                  <c:v>4.7598600246274714E-2</c:v>
                </c:pt>
                <c:pt idx="322">
                  <c:v>4.7840200246274715E-2</c:v>
                </c:pt>
                <c:pt idx="323">
                  <c:v>4.8055000246274709E-2</c:v>
                </c:pt>
                <c:pt idx="324">
                  <c:v>4.8259800246274714E-2</c:v>
                </c:pt>
                <c:pt idx="325">
                  <c:v>4.8463800246274717E-2</c:v>
                </c:pt>
                <c:pt idx="326">
                  <c:v>4.8700600246274713E-2</c:v>
                </c:pt>
                <c:pt idx="327">
                  <c:v>4.8932600246274716E-2</c:v>
                </c:pt>
                <c:pt idx="328">
                  <c:v>4.9137000246274709E-2</c:v>
                </c:pt>
                <c:pt idx="329">
                  <c:v>4.935420024627471E-2</c:v>
                </c:pt>
                <c:pt idx="330">
                  <c:v>4.9574200246274715E-2</c:v>
                </c:pt>
                <c:pt idx="331">
                  <c:v>4.9789800246274718E-2</c:v>
                </c:pt>
                <c:pt idx="332">
                  <c:v>4.9992200246274716E-2</c:v>
                </c:pt>
                <c:pt idx="333">
                  <c:v>5.0215000246274712E-2</c:v>
                </c:pt>
                <c:pt idx="334">
                  <c:v>5.0441800246274718E-2</c:v>
                </c:pt>
                <c:pt idx="335">
                  <c:v>5.0661800246274716E-2</c:v>
                </c:pt>
                <c:pt idx="336">
                  <c:v>5.090300024627472E-2</c:v>
                </c:pt>
                <c:pt idx="337">
                  <c:v>5.1144200246274717E-2</c:v>
                </c:pt>
                <c:pt idx="338">
                  <c:v>5.1351400246274714E-2</c:v>
                </c:pt>
                <c:pt idx="339">
                  <c:v>5.1593000246274716E-2</c:v>
                </c:pt>
                <c:pt idx="340">
                  <c:v>5.1811000246274712E-2</c:v>
                </c:pt>
                <c:pt idx="341">
                  <c:v>5.2041000246274713E-2</c:v>
                </c:pt>
                <c:pt idx="342">
                  <c:v>5.2256600246274709E-2</c:v>
                </c:pt>
                <c:pt idx="343">
                  <c:v>5.2485800246274715E-2</c:v>
                </c:pt>
                <c:pt idx="344">
                  <c:v>5.2725800246274712E-2</c:v>
                </c:pt>
                <c:pt idx="345">
                  <c:v>5.2952600246274711E-2</c:v>
                </c:pt>
                <c:pt idx="346">
                  <c:v>5.3189000246274716E-2</c:v>
                </c:pt>
                <c:pt idx="347">
                  <c:v>5.3432600246274713E-2</c:v>
                </c:pt>
                <c:pt idx="348">
                  <c:v>5.364980024627472E-2</c:v>
                </c:pt>
                <c:pt idx="349">
                  <c:v>5.3870600246274714E-2</c:v>
                </c:pt>
                <c:pt idx="350">
                  <c:v>5.4091800246274718E-2</c:v>
                </c:pt>
                <c:pt idx="351">
                  <c:v>5.4328600246274714E-2</c:v>
                </c:pt>
                <c:pt idx="352">
                  <c:v>5.4568600246274718E-2</c:v>
                </c:pt>
                <c:pt idx="353">
                  <c:v>5.4786200246274716E-2</c:v>
                </c:pt>
                <c:pt idx="354">
                  <c:v>5.5039400246274718E-2</c:v>
                </c:pt>
                <c:pt idx="355">
                  <c:v>5.5273400246274716E-2</c:v>
                </c:pt>
                <c:pt idx="356">
                  <c:v>5.5498200246274713E-2</c:v>
                </c:pt>
                <c:pt idx="357">
                  <c:v>5.5708200246274708E-2</c:v>
                </c:pt>
                <c:pt idx="358">
                  <c:v>5.593180024627472E-2</c:v>
                </c:pt>
                <c:pt idx="359">
                  <c:v>5.6157800246274717E-2</c:v>
                </c:pt>
                <c:pt idx="360">
                  <c:v>5.6411400246274716E-2</c:v>
                </c:pt>
                <c:pt idx="361">
                  <c:v>5.6620200246274718E-2</c:v>
                </c:pt>
                <c:pt idx="362">
                  <c:v>5.6871400246274718E-2</c:v>
                </c:pt>
                <c:pt idx="363">
                  <c:v>5.7091000246274719E-2</c:v>
                </c:pt>
                <c:pt idx="364">
                  <c:v>5.7320600246274715E-2</c:v>
                </c:pt>
                <c:pt idx="365">
                  <c:v>5.7544200246274713E-2</c:v>
                </c:pt>
                <c:pt idx="366">
                  <c:v>5.7787000246274714E-2</c:v>
                </c:pt>
                <c:pt idx="367">
                  <c:v>5.8014200246274718E-2</c:v>
                </c:pt>
                <c:pt idx="368">
                  <c:v>5.8259400246274719E-2</c:v>
                </c:pt>
                <c:pt idx="369">
                  <c:v>5.8452600246274716E-2</c:v>
                </c:pt>
                <c:pt idx="370">
                  <c:v>5.8699400246274715E-2</c:v>
                </c:pt>
                <c:pt idx="371">
                  <c:v>5.8930600246274716E-2</c:v>
                </c:pt>
                <c:pt idx="372">
                  <c:v>5.9158600246274708E-2</c:v>
                </c:pt>
                <c:pt idx="373">
                  <c:v>5.9417400246274718E-2</c:v>
                </c:pt>
                <c:pt idx="374">
                  <c:v>5.9635800246274712E-2</c:v>
                </c:pt>
                <c:pt idx="375">
                  <c:v>5.986580024627472E-2</c:v>
                </c:pt>
                <c:pt idx="376">
                  <c:v>6.0109000246274712E-2</c:v>
                </c:pt>
                <c:pt idx="377">
                  <c:v>6.0335400246274713E-2</c:v>
                </c:pt>
                <c:pt idx="378">
                  <c:v>6.0567400246274709E-2</c:v>
                </c:pt>
                <c:pt idx="379">
                  <c:v>6.0796200246274718E-2</c:v>
                </c:pt>
                <c:pt idx="380">
                  <c:v>6.1026200246274719E-2</c:v>
                </c:pt>
                <c:pt idx="381">
                  <c:v>6.1249000246274721E-2</c:v>
                </c:pt>
                <c:pt idx="382">
                  <c:v>6.1511800246274714E-2</c:v>
                </c:pt>
                <c:pt idx="383">
                  <c:v>6.1753800246274713E-2</c:v>
                </c:pt>
                <c:pt idx="384">
                  <c:v>6.1986600246274719E-2</c:v>
                </c:pt>
                <c:pt idx="385">
                  <c:v>6.2208200246274714E-2</c:v>
                </c:pt>
                <c:pt idx="386">
                  <c:v>6.2440200246274717E-2</c:v>
                </c:pt>
                <c:pt idx="387">
                  <c:v>6.2690200246274724E-2</c:v>
                </c:pt>
                <c:pt idx="388">
                  <c:v>6.2929800246274717E-2</c:v>
                </c:pt>
                <c:pt idx="389">
                  <c:v>6.3164600246274724E-2</c:v>
                </c:pt>
                <c:pt idx="390">
                  <c:v>6.3395800246274711E-2</c:v>
                </c:pt>
                <c:pt idx="391">
                  <c:v>6.3636200246274713E-2</c:v>
                </c:pt>
                <c:pt idx="392">
                  <c:v>6.3891400246274724E-2</c:v>
                </c:pt>
                <c:pt idx="393">
                  <c:v>6.4142600246274717E-2</c:v>
                </c:pt>
                <c:pt idx="394">
                  <c:v>6.4397400246274716E-2</c:v>
                </c:pt>
                <c:pt idx="395">
                  <c:v>6.4627000246274713E-2</c:v>
                </c:pt>
                <c:pt idx="396">
                  <c:v>6.4859000246274723E-2</c:v>
                </c:pt>
                <c:pt idx="397">
                  <c:v>6.5082600246274713E-2</c:v>
                </c:pt>
                <c:pt idx="398">
                  <c:v>6.5324200246274722E-2</c:v>
                </c:pt>
                <c:pt idx="399">
                  <c:v>6.5560200246274722E-2</c:v>
                </c:pt>
                <c:pt idx="400">
                  <c:v>6.5796600246274706E-2</c:v>
                </c:pt>
                <c:pt idx="401">
                  <c:v>6.6058600246274718E-2</c:v>
                </c:pt>
                <c:pt idx="402">
                  <c:v>6.628500024627472E-2</c:v>
                </c:pt>
                <c:pt idx="403">
                  <c:v>6.6517000246274716E-2</c:v>
                </c:pt>
                <c:pt idx="404">
                  <c:v>6.6760200246274715E-2</c:v>
                </c:pt>
                <c:pt idx="405">
                  <c:v>6.7017000246274716E-2</c:v>
                </c:pt>
                <c:pt idx="406">
                  <c:v>6.726100024627471E-2</c:v>
                </c:pt>
                <c:pt idx="407">
                  <c:v>6.7504600246274707E-2</c:v>
                </c:pt>
                <c:pt idx="408">
                  <c:v>6.7741400246274716E-2</c:v>
                </c:pt>
                <c:pt idx="409">
                  <c:v>6.7987400246274712E-2</c:v>
                </c:pt>
                <c:pt idx="410">
                  <c:v>6.8257000246274707E-2</c:v>
                </c:pt>
                <c:pt idx="411">
                  <c:v>6.8528600246274718E-2</c:v>
                </c:pt>
                <c:pt idx="412">
                  <c:v>6.8764200246274707E-2</c:v>
                </c:pt>
                <c:pt idx="413">
                  <c:v>6.9037400246274722E-2</c:v>
                </c:pt>
                <c:pt idx="414">
                  <c:v>6.9269800246274715E-2</c:v>
                </c:pt>
                <c:pt idx="415">
                  <c:v>6.9526600246274717E-2</c:v>
                </c:pt>
                <c:pt idx="416">
                  <c:v>6.9763400246274712E-2</c:v>
                </c:pt>
                <c:pt idx="417">
                  <c:v>7.0004600246274709E-2</c:v>
                </c:pt>
                <c:pt idx="418">
                  <c:v>7.0241400246274718E-2</c:v>
                </c:pt>
                <c:pt idx="419">
                  <c:v>7.0488200246274724E-2</c:v>
                </c:pt>
                <c:pt idx="420">
                  <c:v>7.0746600246274716E-2</c:v>
                </c:pt>
                <c:pt idx="421">
                  <c:v>7.098660024627472E-2</c:v>
                </c:pt>
                <c:pt idx="422">
                  <c:v>7.1248600246274718E-2</c:v>
                </c:pt>
                <c:pt idx="423">
                  <c:v>7.1494600246274714E-2</c:v>
                </c:pt>
                <c:pt idx="424">
                  <c:v>7.1734600246274705E-2</c:v>
                </c:pt>
                <c:pt idx="425">
                  <c:v>7.2015400246274716E-2</c:v>
                </c:pt>
                <c:pt idx="426">
                  <c:v>7.2267400246274704E-2</c:v>
                </c:pt>
                <c:pt idx="427">
                  <c:v>7.2524600246274717E-2</c:v>
                </c:pt>
                <c:pt idx="428">
                  <c:v>7.2765000246274705E-2</c:v>
                </c:pt>
                <c:pt idx="429">
                  <c:v>7.3004600246274712E-2</c:v>
                </c:pt>
                <c:pt idx="430">
                  <c:v>7.327660024627472E-2</c:v>
                </c:pt>
                <c:pt idx="431">
                  <c:v>7.3533400246274722E-2</c:v>
                </c:pt>
                <c:pt idx="432" formatCode="General">
                  <c:v>7.3778200246274711E-2</c:v>
                </c:pt>
                <c:pt idx="433" formatCode="General">
                  <c:v>7.4029400246274718E-2</c:v>
                </c:pt>
                <c:pt idx="434" formatCode="General">
                  <c:v>7.4272200246274719E-2</c:v>
                </c:pt>
                <c:pt idx="435" formatCode="General">
                  <c:v>7.4520200246274718E-2</c:v>
                </c:pt>
                <c:pt idx="436" formatCode="General">
                  <c:v>7.4762600246274721E-2</c:v>
                </c:pt>
                <c:pt idx="437" formatCode="General">
                  <c:v>7.500820024627472E-2</c:v>
                </c:pt>
                <c:pt idx="438" formatCode="General">
                  <c:v>7.5295800246274719E-2</c:v>
                </c:pt>
                <c:pt idx="439" formatCode="General">
                  <c:v>7.5570600246274711E-2</c:v>
                </c:pt>
                <c:pt idx="440" formatCode="General">
                  <c:v>7.5817800246274714E-2</c:v>
                </c:pt>
                <c:pt idx="441" formatCode="General">
                  <c:v>7.6096600246274709E-2</c:v>
                </c:pt>
                <c:pt idx="442" formatCode="General">
                  <c:v>7.6357800246274712E-2</c:v>
                </c:pt>
                <c:pt idx="443" formatCode="General">
                  <c:v>7.661300024627471E-2</c:v>
                </c:pt>
                <c:pt idx="444" formatCode="General">
                  <c:v>7.6876200246274715E-2</c:v>
                </c:pt>
                <c:pt idx="445" formatCode="General">
                  <c:v>7.7144600246274717E-2</c:v>
                </c:pt>
                <c:pt idx="446" formatCode="General">
                  <c:v>7.740740024627471E-2</c:v>
                </c:pt>
                <c:pt idx="447" formatCode="General">
                  <c:v>7.7669000246274711E-2</c:v>
                </c:pt>
                <c:pt idx="448" formatCode="General">
                  <c:v>7.792620024627471E-2</c:v>
                </c:pt>
                <c:pt idx="449" formatCode="General">
                  <c:v>7.8173800246274711E-2</c:v>
                </c:pt>
                <c:pt idx="450" formatCode="General">
                  <c:v>7.8433000246274712E-2</c:v>
                </c:pt>
                <c:pt idx="451" formatCode="General">
                  <c:v>7.865820024627472E-2</c:v>
                </c:pt>
                <c:pt idx="452" formatCode="General">
                  <c:v>7.894500024627471E-2</c:v>
                </c:pt>
                <c:pt idx="453" formatCode="General">
                  <c:v>7.9187000246274716E-2</c:v>
                </c:pt>
                <c:pt idx="454" formatCode="General">
                  <c:v>7.9457800246274718E-2</c:v>
                </c:pt>
                <c:pt idx="455" formatCode="General">
                  <c:v>7.9708600246274713E-2</c:v>
                </c:pt>
                <c:pt idx="456" formatCode="General">
                  <c:v>7.9989000246274714E-2</c:v>
                </c:pt>
                <c:pt idx="457" formatCode="General">
                  <c:v>8.0240600246274718E-2</c:v>
                </c:pt>
                <c:pt idx="458" formatCode="General">
                  <c:v>8.0476600246274718E-2</c:v>
                </c:pt>
                <c:pt idx="459" formatCode="General">
                  <c:v>8.0720600246274726E-2</c:v>
                </c:pt>
                <c:pt idx="460" formatCode="General">
                  <c:v>8.0979000246274732E-2</c:v>
                </c:pt>
                <c:pt idx="461" formatCode="General">
                  <c:v>8.1257400246274716E-2</c:v>
                </c:pt>
                <c:pt idx="462" formatCode="General">
                  <c:v>8.1538200246274728E-2</c:v>
                </c:pt>
                <c:pt idx="463" formatCode="General">
                  <c:v>8.179420024627472E-2</c:v>
                </c:pt>
                <c:pt idx="464" formatCode="General">
                  <c:v>8.2052200246274729E-2</c:v>
                </c:pt>
                <c:pt idx="465" formatCode="General">
                  <c:v>8.2305400246274724E-2</c:v>
                </c:pt>
                <c:pt idx="466" formatCode="General">
                  <c:v>8.2578600246274725E-2</c:v>
                </c:pt>
                <c:pt idx="467" formatCode="General">
                  <c:v>8.2825800246274728E-2</c:v>
                </c:pt>
                <c:pt idx="468" formatCode="General">
                  <c:v>8.3108600246274714E-2</c:v>
                </c:pt>
                <c:pt idx="469" formatCode="General">
                  <c:v>8.3363800246274711E-2</c:v>
                </c:pt>
                <c:pt idx="470" formatCode="General">
                  <c:v>8.3621400246274721E-2</c:v>
                </c:pt>
                <c:pt idx="471" formatCode="General">
                  <c:v>8.3868600246274724E-2</c:v>
                </c:pt>
                <c:pt idx="472" formatCode="General">
                  <c:v>8.4133800246274718E-2</c:v>
                </c:pt>
                <c:pt idx="473" formatCode="General">
                  <c:v>8.4422200246274726E-2</c:v>
                </c:pt>
                <c:pt idx="474" formatCode="General">
                  <c:v>8.4683000246274731E-2</c:v>
                </c:pt>
                <c:pt idx="475" formatCode="General">
                  <c:v>8.4921000246274719E-2</c:v>
                </c:pt>
                <c:pt idx="476" formatCode="General">
                  <c:v>8.5176600246274728E-2</c:v>
                </c:pt>
                <c:pt idx="477" formatCode="General">
                  <c:v>8.5429800246274723E-2</c:v>
                </c:pt>
                <c:pt idx="478" formatCode="General">
                  <c:v>8.5711800246274714E-2</c:v>
                </c:pt>
                <c:pt idx="479" formatCode="General">
                  <c:v>8.5972600246274719E-2</c:v>
                </c:pt>
                <c:pt idx="480" formatCode="General">
                  <c:v>8.6244600246274727E-2</c:v>
                </c:pt>
                <c:pt idx="481" formatCode="General">
                  <c:v>8.6505400246274733E-2</c:v>
                </c:pt>
                <c:pt idx="482" formatCode="General">
                  <c:v>8.6749400246274727E-2</c:v>
                </c:pt>
                <c:pt idx="483" formatCode="General">
                  <c:v>8.7010600246274716E-2</c:v>
                </c:pt>
                <c:pt idx="484" formatCode="General">
                  <c:v>8.7264600246274734E-2</c:v>
                </c:pt>
                <c:pt idx="485" formatCode="General">
                  <c:v>8.756140024627472E-2</c:v>
                </c:pt>
                <c:pt idx="486" formatCode="General">
                  <c:v>8.7833000246274717E-2</c:v>
                </c:pt>
                <c:pt idx="487" formatCode="General">
                  <c:v>8.8075400246274735E-2</c:v>
                </c:pt>
                <c:pt idx="488" formatCode="General">
                  <c:v>8.8333400246274729E-2</c:v>
                </c:pt>
                <c:pt idx="489" formatCode="General">
                  <c:v>8.8596200246274737E-2</c:v>
                </c:pt>
                <c:pt idx="490" formatCode="General">
                  <c:v>8.8892600246274711E-2</c:v>
                </c:pt>
                <c:pt idx="491" formatCode="General">
                  <c:v>8.9136200246274722E-2</c:v>
                </c:pt>
                <c:pt idx="492" formatCode="General">
                  <c:v>8.9405400246274719E-2</c:v>
                </c:pt>
                <c:pt idx="493" formatCode="General">
                  <c:v>8.9690600246274718E-2</c:v>
                </c:pt>
                <c:pt idx="494" formatCode="General">
                  <c:v>8.9950600246274715E-2</c:v>
                </c:pt>
                <c:pt idx="495" formatCode="General">
                  <c:v>9.0213400246274722E-2</c:v>
                </c:pt>
                <c:pt idx="496" formatCode="General">
                  <c:v>9.0460600246274725E-2</c:v>
                </c:pt>
                <c:pt idx="497" formatCode="General">
                  <c:v>9.0707000246274719E-2</c:v>
                </c:pt>
                <c:pt idx="498" formatCode="General">
                  <c:v>9.0966600246274718E-2</c:v>
                </c:pt>
                <c:pt idx="499" formatCode="General">
                  <c:v>9.1235000246274719E-2</c:v>
                </c:pt>
                <c:pt idx="500" formatCode="General">
                  <c:v>9.1527000246274734E-2</c:v>
                </c:pt>
                <c:pt idx="501" formatCode="General">
                  <c:v>9.1776200246274725E-2</c:v>
                </c:pt>
                <c:pt idx="502" formatCode="General">
                  <c:v>9.205740024627472E-2</c:v>
                </c:pt>
                <c:pt idx="503" formatCode="General">
                  <c:v>9.2330200246274738E-2</c:v>
                </c:pt>
                <c:pt idx="504" formatCode="General">
                  <c:v>9.258260024627471E-2</c:v>
                </c:pt>
                <c:pt idx="505" formatCode="General">
                  <c:v>9.2865400246274724E-2</c:v>
                </c:pt>
                <c:pt idx="506" formatCode="General">
                  <c:v>9.3143400246274724E-2</c:v>
                </c:pt>
                <c:pt idx="507" formatCode="General">
                  <c:v>9.3405000246274725E-2</c:v>
                </c:pt>
                <c:pt idx="508" formatCode="General">
                  <c:v>9.3655800246274734E-2</c:v>
                </c:pt>
                <c:pt idx="509" formatCode="General">
                  <c:v>9.3920200246274718E-2</c:v>
                </c:pt>
                <c:pt idx="510" formatCode="General">
                  <c:v>9.4184200246274732E-2</c:v>
                </c:pt>
                <c:pt idx="511" formatCode="General">
                  <c:v>9.4415800246274717E-2</c:v>
                </c:pt>
                <c:pt idx="512" formatCode="General">
                  <c:v>9.4665000246274722E-2</c:v>
                </c:pt>
                <c:pt idx="513" formatCode="General">
                  <c:v>9.4939400246274716E-2</c:v>
                </c:pt>
                <c:pt idx="514" formatCode="General">
                  <c:v>9.5186600246274719E-2</c:v>
                </c:pt>
                <c:pt idx="515" formatCode="General">
                  <c:v>9.5477800246274724E-2</c:v>
                </c:pt>
                <c:pt idx="516" formatCode="General">
                  <c:v>9.5737800246274721E-2</c:v>
                </c:pt>
                <c:pt idx="517" formatCode="General">
                  <c:v>9.6017000246274728E-2</c:v>
                </c:pt>
                <c:pt idx="518" formatCode="General">
                  <c:v>9.6301400246274718E-2</c:v>
                </c:pt>
                <c:pt idx="519" formatCode="General">
                  <c:v>9.6565000246274735E-2</c:v>
                </c:pt>
                <c:pt idx="520" formatCode="General">
                  <c:v>9.6826600246274722E-2</c:v>
                </c:pt>
                <c:pt idx="521" formatCode="General">
                  <c:v>9.708220024627473E-2</c:v>
                </c:pt>
                <c:pt idx="522" formatCode="General">
                  <c:v>9.7336600246274718E-2</c:v>
                </c:pt>
                <c:pt idx="523" formatCode="General">
                  <c:v>9.7591400246274718E-2</c:v>
                </c:pt>
                <c:pt idx="524" formatCode="General">
                  <c:v>9.7844600246274727E-2</c:v>
                </c:pt>
                <c:pt idx="525" formatCode="General">
                  <c:v>9.8128200246274722E-2</c:v>
                </c:pt>
                <c:pt idx="526" formatCode="General">
                  <c:v>9.8369800246274716E-2</c:v>
                </c:pt>
                <c:pt idx="527" formatCode="General">
                  <c:v>9.8647000246274721E-2</c:v>
                </c:pt>
                <c:pt idx="528" formatCode="General">
                  <c:v>9.8933000246274716E-2</c:v>
                </c:pt>
                <c:pt idx="529" formatCode="General">
                  <c:v>9.9200600246274723E-2</c:v>
                </c:pt>
                <c:pt idx="530" formatCode="General">
                  <c:v>9.9473800246274724E-2</c:v>
                </c:pt>
                <c:pt idx="531" formatCode="General">
                  <c:v>9.9735400246274739E-2</c:v>
                </c:pt>
                <c:pt idx="532" formatCode="General">
                  <c:v>9.9980200246274714E-2</c:v>
                </c:pt>
                <c:pt idx="533" formatCode="General">
                  <c:v>0.10023420024627473</c:v>
                </c:pt>
                <c:pt idx="534" formatCode="General">
                  <c:v>0.10047940024627472</c:v>
                </c:pt>
                <c:pt idx="535" formatCode="General">
                  <c:v>0.10074380024627473</c:v>
                </c:pt>
                <c:pt idx="536" formatCode="General">
                  <c:v>0.10100060024627472</c:v>
                </c:pt>
                <c:pt idx="537" formatCode="General">
                  <c:v>0.10129780024627472</c:v>
                </c:pt>
                <c:pt idx="538" formatCode="General">
                  <c:v>0.10154700024627472</c:v>
                </c:pt>
                <c:pt idx="539" formatCode="General">
                  <c:v>0.10183060024627473</c:v>
                </c:pt>
                <c:pt idx="540" formatCode="General">
                  <c:v>0.10210340024627472</c:v>
                </c:pt>
                <c:pt idx="541" formatCode="General">
                  <c:v>0.10235580024627472</c:v>
                </c:pt>
                <c:pt idx="542" formatCode="General">
                  <c:v>0.10264020024627472</c:v>
                </c:pt>
                <c:pt idx="543" formatCode="General">
                  <c:v>0.10293580024627472</c:v>
                </c:pt>
                <c:pt idx="544" formatCode="General">
                  <c:v>0.10319100024627473</c:v>
                </c:pt>
                <c:pt idx="545" formatCode="General">
                  <c:v>0.10348300024627471</c:v>
                </c:pt>
                <c:pt idx="546" formatCode="General">
                  <c:v>0.10372620024627473</c:v>
                </c:pt>
                <c:pt idx="547" formatCode="General">
                  <c:v>0.10396900024627471</c:v>
                </c:pt>
                <c:pt idx="548" formatCode="General">
                  <c:v>0.10423300024627473</c:v>
                </c:pt>
                <c:pt idx="549" formatCode="General">
                  <c:v>0.10452100024627473</c:v>
                </c:pt>
                <c:pt idx="550" formatCode="General">
                  <c:v>0.10480260024627473</c:v>
                </c:pt>
                <c:pt idx="551" formatCode="General">
                  <c:v>0.10506020024627473</c:v>
                </c:pt>
                <c:pt idx="552" formatCode="General">
                  <c:v>0.10527620024627472</c:v>
                </c:pt>
                <c:pt idx="553" formatCode="General">
                  <c:v>0.10552980024627473</c:v>
                </c:pt>
                <c:pt idx="554" formatCode="General">
                  <c:v>0.10581100024627473</c:v>
                </c:pt>
                <c:pt idx="555" formatCode="General">
                  <c:v>0.10608140024627472</c:v>
                </c:pt>
                <c:pt idx="556" formatCode="General">
                  <c:v>0.10635180024627472</c:v>
                </c:pt>
                <c:pt idx="557" formatCode="General">
                  <c:v>0.10662180024627473</c:v>
                </c:pt>
                <c:pt idx="558" formatCode="General">
                  <c:v>0.10686900024627473</c:v>
                </c:pt>
                <c:pt idx="559" formatCode="General">
                  <c:v>0.10713780024627473</c:v>
                </c:pt>
                <c:pt idx="560" formatCode="General">
                  <c:v>0.10737980024627472</c:v>
                </c:pt>
                <c:pt idx="561" formatCode="General">
                  <c:v>0.10764340024627472</c:v>
                </c:pt>
                <c:pt idx="562" formatCode="General">
                  <c:v>0.10790340024627472</c:v>
                </c:pt>
                <c:pt idx="563" formatCode="General">
                  <c:v>0.10816980024627472</c:v>
                </c:pt>
                <c:pt idx="564" formatCode="General">
                  <c:v>0.10845020024627472</c:v>
                </c:pt>
                <c:pt idx="565" formatCode="General">
                  <c:v>0.10871700024627472</c:v>
                </c:pt>
                <c:pt idx="566" formatCode="General">
                  <c:v>0.10899820024627471</c:v>
                </c:pt>
                <c:pt idx="567" formatCode="General">
                  <c:v>0.10925100024627472</c:v>
                </c:pt>
                <c:pt idx="568" formatCode="General">
                  <c:v>0.10953660024627472</c:v>
                </c:pt>
                <c:pt idx="569" formatCode="General">
                  <c:v>0.10981500024627472</c:v>
                </c:pt>
                <c:pt idx="570" formatCode="General">
                  <c:v>0.11002940024627472</c:v>
                </c:pt>
                <c:pt idx="571" formatCode="General">
                  <c:v>0.11030780024627472</c:v>
                </c:pt>
                <c:pt idx="572" formatCode="General">
                  <c:v>0.11056220024627474</c:v>
                </c:pt>
                <c:pt idx="573" formatCode="General">
                  <c:v>0.11085500024627473</c:v>
                </c:pt>
                <c:pt idx="574" formatCode="General">
                  <c:v>0.11112980024627472</c:v>
                </c:pt>
                <c:pt idx="575" formatCode="General">
                  <c:v>0.11138940024627474</c:v>
                </c:pt>
                <c:pt idx="576" formatCode="General">
                  <c:v>0.11166740024627472</c:v>
                </c:pt>
                <c:pt idx="577" formatCode="General">
                  <c:v>0.11191580024627472</c:v>
                </c:pt>
                <c:pt idx="578" formatCode="General">
                  <c:v>0.11217460024627472</c:v>
                </c:pt>
                <c:pt idx="579" formatCode="General">
                  <c:v>0.11244060024627472</c:v>
                </c:pt>
                <c:pt idx="580" formatCode="General">
                  <c:v>0.11270180024627471</c:v>
                </c:pt>
                <c:pt idx="581" formatCode="General">
                  <c:v>0.11295180024627471</c:v>
                </c:pt>
                <c:pt idx="582" formatCode="General">
                  <c:v>0.11321500024627472</c:v>
                </c:pt>
                <c:pt idx="583" formatCode="General">
                  <c:v>0.11347660024627473</c:v>
                </c:pt>
                <c:pt idx="584" formatCode="General">
                  <c:v>0.11377460024627473</c:v>
                </c:pt>
                <c:pt idx="585" formatCode="General">
                  <c:v>0.11402860024627472</c:v>
                </c:pt>
                <c:pt idx="586" formatCode="General">
                  <c:v>0.11428020024627472</c:v>
                </c:pt>
                <c:pt idx="587" formatCode="General">
                  <c:v>0.11453580024627472</c:v>
                </c:pt>
                <c:pt idx="588" formatCode="General">
                  <c:v>0.11479860024627472</c:v>
                </c:pt>
                <c:pt idx="589" formatCode="General">
                  <c:v>0.11506940024627471</c:v>
                </c:pt>
                <c:pt idx="590" formatCode="General">
                  <c:v>0.11535220024627472</c:v>
                </c:pt>
                <c:pt idx="591" formatCode="General">
                  <c:v>0.11561180024627472</c:v>
                </c:pt>
                <c:pt idx="592" formatCode="General">
                  <c:v>0.11590260024627472</c:v>
                </c:pt>
                <c:pt idx="593" formatCode="General">
                  <c:v>0.11619460024627472</c:v>
                </c:pt>
                <c:pt idx="594" formatCode="General">
                  <c:v>0.11645780024627472</c:v>
                </c:pt>
                <c:pt idx="595" formatCode="General">
                  <c:v>0.11672500024627473</c:v>
                </c:pt>
                <c:pt idx="596" formatCode="General">
                  <c:v>0.11697620024627473</c:v>
                </c:pt>
                <c:pt idx="597" formatCode="General">
                  <c:v>0.11722900024627472</c:v>
                </c:pt>
                <c:pt idx="598" formatCode="General">
                  <c:v>0.11752340024627472</c:v>
                </c:pt>
                <c:pt idx="599" formatCode="General">
                  <c:v>0.11777300024627473</c:v>
                </c:pt>
                <c:pt idx="600" formatCode="General">
                  <c:v>0.11803420024627473</c:v>
                </c:pt>
                <c:pt idx="601" formatCode="General">
                  <c:v>0.11830100024627473</c:v>
                </c:pt>
                <c:pt idx="602" formatCode="General">
                  <c:v>0.11859300024627473</c:v>
                </c:pt>
                <c:pt idx="603" formatCode="General">
                  <c:v>0.11884180024627472</c:v>
                </c:pt>
                <c:pt idx="604" formatCode="General">
                  <c:v>0.11910340024627473</c:v>
                </c:pt>
                <c:pt idx="605" formatCode="General">
                  <c:v>0.11936180024627471</c:v>
                </c:pt>
                <c:pt idx="606" formatCode="General">
                  <c:v>0.11964180024627473</c:v>
                </c:pt>
                <c:pt idx="607" formatCode="General">
                  <c:v>0.11990460024627472</c:v>
                </c:pt>
                <c:pt idx="608" formatCode="General">
                  <c:v>0.12016180024627472</c:v>
                </c:pt>
                <c:pt idx="609" formatCode="General">
                  <c:v>0.12041500024627473</c:v>
                </c:pt>
                <c:pt idx="610" formatCode="General">
                  <c:v>0.12069140024627473</c:v>
                </c:pt>
                <c:pt idx="611" formatCode="General">
                  <c:v>0.12098220024627473</c:v>
                </c:pt>
                <c:pt idx="612" formatCode="General">
                  <c:v>0.12126300024627472</c:v>
                </c:pt>
                <c:pt idx="613" formatCode="General">
                  <c:v>0.12152940024627473</c:v>
                </c:pt>
                <c:pt idx="614" formatCode="General">
                  <c:v>0.12177860024627472</c:v>
                </c:pt>
                <c:pt idx="615" formatCode="General">
                  <c:v>0.12206300024627473</c:v>
                </c:pt>
                <c:pt idx="616" formatCode="General">
                  <c:v>0.12232580024627472</c:v>
                </c:pt>
                <c:pt idx="617" formatCode="General">
                  <c:v>0.12258900024627473</c:v>
                </c:pt>
                <c:pt idx="618" formatCode="General">
                  <c:v>0.12284580024627471</c:v>
                </c:pt>
                <c:pt idx="619" formatCode="General">
                  <c:v>0.12310740024627473</c:v>
                </c:pt>
                <c:pt idx="620" formatCode="General">
                  <c:v>0.12337860024627473</c:v>
                </c:pt>
                <c:pt idx="621" formatCode="General">
                  <c:v>0.12364780024627472</c:v>
                </c:pt>
                <c:pt idx="622" formatCode="General">
                  <c:v>0.12392180024627474</c:v>
                </c:pt>
                <c:pt idx="623" formatCode="General">
                  <c:v>0.12417660024627473</c:v>
                </c:pt>
                <c:pt idx="624" formatCode="General">
                  <c:v>0.12446380024627474</c:v>
                </c:pt>
                <c:pt idx="625" formatCode="General">
                  <c:v>0.12471060024627473</c:v>
                </c:pt>
                <c:pt idx="626" formatCode="General">
                  <c:v>0.12496100024627471</c:v>
                </c:pt>
                <c:pt idx="627" formatCode="General">
                  <c:v>0.12523340024627472</c:v>
                </c:pt>
                <c:pt idx="628" formatCode="General">
                  <c:v>0.12549900024627472</c:v>
                </c:pt>
                <c:pt idx="629" formatCode="General">
                  <c:v>0.12578060024627472</c:v>
                </c:pt>
                <c:pt idx="630" formatCode="General">
                  <c:v>0.12607340024627472</c:v>
                </c:pt>
                <c:pt idx="631" formatCode="General">
                  <c:v>0.12634540024627472</c:v>
                </c:pt>
                <c:pt idx="632" formatCode="General">
                  <c:v>0.12661700024627473</c:v>
                </c:pt>
                <c:pt idx="633" formatCode="General">
                  <c:v>0.12689620024627474</c:v>
                </c:pt>
                <c:pt idx="634" formatCode="General">
                  <c:v>0.12714540024627474</c:v>
                </c:pt>
                <c:pt idx="635" formatCode="General">
                  <c:v>0.12739740024627472</c:v>
                </c:pt>
                <c:pt idx="636" formatCode="General">
                  <c:v>0.12769060024627474</c:v>
                </c:pt>
                <c:pt idx="637" formatCode="General">
                  <c:v>0.12796340024627473</c:v>
                </c:pt>
                <c:pt idx="638" formatCode="General">
                  <c:v>0.12824540024627473</c:v>
                </c:pt>
                <c:pt idx="639" formatCode="General">
                  <c:v>0.12853700024627471</c:v>
                </c:pt>
                <c:pt idx="640" formatCode="General">
                  <c:v>0.12879860024627474</c:v>
                </c:pt>
                <c:pt idx="641" formatCode="General">
                  <c:v>0.12908700024627473</c:v>
                </c:pt>
                <c:pt idx="642" formatCode="General">
                  <c:v>0.12935340024627473</c:v>
                </c:pt>
                <c:pt idx="643" formatCode="General">
                  <c:v>0.12963700024627473</c:v>
                </c:pt>
                <c:pt idx="644" formatCode="General">
                  <c:v>0.12989460024627472</c:v>
                </c:pt>
                <c:pt idx="645" formatCode="General">
                  <c:v>0.13015780024627474</c:v>
                </c:pt>
                <c:pt idx="646" formatCode="General">
                  <c:v>0.13044300024627473</c:v>
                </c:pt>
                <c:pt idx="647" formatCode="General">
                  <c:v>0.13070100024627471</c:v>
                </c:pt>
                <c:pt idx="648" formatCode="General">
                  <c:v>0.13097740024627472</c:v>
                </c:pt>
                <c:pt idx="649" formatCode="General">
                  <c:v>0.13123820024627472</c:v>
                </c:pt>
                <c:pt idx="650" formatCode="General">
                  <c:v>0.13153100024627473</c:v>
                </c:pt>
                <c:pt idx="651" formatCode="General">
                  <c:v>0.13178140024627472</c:v>
                </c:pt>
                <c:pt idx="652" formatCode="General">
                  <c:v>0.13204660024627471</c:v>
                </c:pt>
                <c:pt idx="653" formatCode="General">
                  <c:v>0.1323254002462747</c:v>
                </c:pt>
                <c:pt idx="654" formatCode="General">
                  <c:v>0.13258460024627472</c:v>
                </c:pt>
                <c:pt idx="655" formatCode="General">
                  <c:v>0.13284540024627473</c:v>
                </c:pt>
                <c:pt idx="656" formatCode="General">
                  <c:v>0.13312100024627471</c:v>
                </c:pt>
                <c:pt idx="657" formatCode="General">
                  <c:v>0.13338540024627471</c:v>
                </c:pt>
                <c:pt idx="658" formatCode="General">
                  <c:v>0.13368220024627472</c:v>
                </c:pt>
                <c:pt idx="659" formatCode="General">
                  <c:v>0.13394740024627472</c:v>
                </c:pt>
                <c:pt idx="660" formatCode="General">
                  <c:v>0.13419980024627473</c:v>
                </c:pt>
                <c:pt idx="661" formatCode="General">
                  <c:v>0.13446220024627473</c:v>
                </c:pt>
                <c:pt idx="662" formatCode="General">
                  <c:v>0.13473820024627473</c:v>
                </c:pt>
                <c:pt idx="663" formatCode="General">
                  <c:v>0.13501100024627471</c:v>
                </c:pt>
                <c:pt idx="664" formatCode="General">
                  <c:v>0.13526540024627473</c:v>
                </c:pt>
                <c:pt idx="665" formatCode="General">
                  <c:v>0.13554260024627474</c:v>
                </c:pt>
                <c:pt idx="666" formatCode="General">
                  <c:v>0.13582180024627472</c:v>
                </c:pt>
                <c:pt idx="667" formatCode="General">
                  <c:v>0.13616300024627473</c:v>
                </c:pt>
              </c:numCache>
            </c:numRef>
          </c:xVal>
          <c:yVal>
            <c:numRef>
              <c:f>'46NTC5'!$I$22:$I$689</c:f>
              <c:numCache>
                <c:formatCode>0.000</c:formatCode>
                <c:ptCount val="668"/>
                <c:pt idx="0">
                  <c:v>10.206051717690132</c:v>
                </c:pt>
                <c:pt idx="1">
                  <c:v>10.288552268669541</c:v>
                </c:pt>
                <c:pt idx="2">
                  <c:v>10.232329298787715</c:v>
                </c:pt>
                <c:pt idx="3">
                  <c:v>10.185300970092998</c:v>
                </c:pt>
                <c:pt idx="4">
                  <c:v>11.936000847271135</c:v>
                </c:pt>
                <c:pt idx="5">
                  <c:v>16.496693607899555</c:v>
                </c:pt>
                <c:pt idx="6">
                  <c:v>21.270571409822512</c:v>
                </c:pt>
                <c:pt idx="7">
                  <c:v>24.755290175795615</c:v>
                </c:pt>
                <c:pt idx="8">
                  <c:v>28.623269723054307</c:v>
                </c:pt>
                <c:pt idx="9">
                  <c:v>33.157081975294183</c:v>
                </c:pt>
                <c:pt idx="10">
                  <c:v>38.200317544452588</c:v>
                </c:pt>
                <c:pt idx="11">
                  <c:v>43.761919852012063</c:v>
                </c:pt>
                <c:pt idx="12">
                  <c:v>49.963228015277892</c:v>
                </c:pt>
                <c:pt idx="13">
                  <c:v>55.229144730563419</c:v>
                </c:pt>
                <c:pt idx="14">
                  <c:v>62.189437865263436</c:v>
                </c:pt>
                <c:pt idx="15">
                  <c:v>69.61046793813712</c:v>
                </c:pt>
                <c:pt idx="16">
                  <c:v>77.610308210330416</c:v>
                </c:pt>
                <c:pt idx="17">
                  <c:v>84.324908473965081</c:v>
                </c:pt>
                <c:pt idx="18">
                  <c:v>92.011728994269376</c:v>
                </c:pt>
                <c:pt idx="19">
                  <c:v>100.33413536712514</c:v>
                </c:pt>
                <c:pt idx="20">
                  <c:v>108.76657597058075</c:v>
                </c:pt>
                <c:pt idx="21">
                  <c:v>117.15379702721451</c:v>
                </c:pt>
                <c:pt idx="22">
                  <c:v>125.54403272030305</c:v>
                </c:pt>
                <c:pt idx="23">
                  <c:v>134.88036182078636</c:v>
                </c:pt>
                <c:pt idx="24">
                  <c:v>143.82579306096534</c:v>
                </c:pt>
                <c:pt idx="25">
                  <c:v>152.99933179289005</c:v>
                </c:pt>
                <c:pt idx="26">
                  <c:v>163.52041302010568</c:v>
                </c:pt>
                <c:pt idx="27">
                  <c:v>173.03963006551291</c:v>
                </c:pt>
                <c:pt idx="28">
                  <c:v>182.317676194537</c:v>
                </c:pt>
                <c:pt idx="29">
                  <c:v>192.27301064707046</c:v>
                </c:pt>
                <c:pt idx="30">
                  <c:v>200.88482211958603</c:v>
                </c:pt>
                <c:pt idx="31">
                  <c:v>212.26607961523496</c:v>
                </c:pt>
                <c:pt idx="32">
                  <c:v>221.43157931661358</c:v>
                </c:pt>
                <c:pt idx="33">
                  <c:v>232.3169291154496</c:v>
                </c:pt>
                <c:pt idx="34">
                  <c:v>241.58995085038237</c:v>
                </c:pt>
                <c:pt idx="35">
                  <c:v>251.5925146073742</c:v>
                </c:pt>
                <c:pt idx="36">
                  <c:v>260.79469238561938</c:v>
                </c:pt>
                <c:pt idx="37">
                  <c:v>272.56132090807228</c:v>
                </c:pt>
                <c:pt idx="38">
                  <c:v>282.49605534483135</c:v>
                </c:pt>
                <c:pt idx="39">
                  <c:v>292.75235100343463</c:v>
                </c:pt>
                <c:pt idx="40">
                  <c:v>302.99809543444616</c:v>
                </c:pt>
                <c:pt idx="41">
                  <c:v>312.09878045204681</c:v>
                </c:pt>
                <c:pt idx="42">
                  <c:v>324.37438009594996</c:v>
                </c:pt>
                <c:pt idx="43">
                  <c:v>335.83502301824171</c:v>
                </c:pt>
                <c:pt idx="44">
                  <c:v>345.69288422540365</c:v>
                </c:pt>
                <c:pt idx="45">
                  <c:v>356.41996561036325</c:v>
                </c:pt>
                <c:pt idx="46">
                  <c:v>367.39374474520645</c:v>
                </c:pt>
                <c:pt idx="47">
                  <c:v>377.74047949745341</c:v>
                </c:pt>
                <c:pt idx="48">
                  <c:v>389.22222487492866</c:v>
                </c:pt>
                <c:pt idx="49">
                  <c:v>400.85872159041645</c:v>
                </c:pt>
                <c:pt idx="50">
                  <c:v>409.41024033383627</c:v>
                </c:pt>
                <c:pt idx="51">
                  <c:v>419.94689718273497</c:v>
                </c:pt>
                <c:pt idx="52">
                  <c:v>432.12854065713049</c:v>
                </c:pt>
                <c:pt idx="53">
                  <c:v>442.66971946071146</c:v>
                </c:pt>
                <c:pt idx="54">
                  <c:v>453.35308861707654</c:v>
                </c:pt>
                <c:pt idx="55">
                  <c:v>464.21532620309262</c:v>
                </c:pt>
                <c:pt idx="56">
                  <c:v>474.9620027250084</c:v>
                </c:pt>
                <c:pt idx="57">
                  <c:v>485.57854743995898</c:v>
                </c:pt>
                <c:pt idx="58">
                  <c:v>495.94939928384429</c:v>
                </c:pt>
                <c:pt idx="59">
                  <c:v>506.34838773464094</c:v>
                </c:pt>
                <c:pt idx="60">
                  <c:v>517.06039593732658</c:v>
                </c:pt>
                <c:pt idx="61">
                  <c:v>528.41552658370074</c:v>
                </c:pt>
                <c:pt idx="62">
                  <c:v>538.35377809632371</c:v>
                </c:pt>
                <c:pt idx="63">
                  <c:v>549.07081069310073</c:v>
                </c:pt>
                <c:pt idx="64">
                  <c:v>560.04408738853476</c:v>
                </c:pt>
                <c:pt idx="65">
                  <c:v>572.62517019318989</c:v>
                </c:pt>
                <c:pt idx="66">
                  <c:v>582.88498292765712</c:v>
                </c:pt>
                <c:pt idx="67">
                  <c:v>593.24025914985941</c:v>
                </c:pt>
                <c:pt idx="68">
                  <c:v>602.83182747018157</c:v>
                </c:pt>
                <c:pt idx="69">
                  <c:v>612.9157864114527</c:v>
                </c:pt>
                <c:pt idx="70">
                  <c:v>624.75828328468447</c:v>
                </c:pt>
                <c:pt idx="71">
                  <c:v>635.91243816740587</c:v>
                </c:pt>
                <c:pt idx="72">
                  <c:v>647.11683699104049</c:v>
                </c:pt>
                <c:pt idx="73">
                  <c:v>655.8442095276564</c:v>
                </c:pt>
                <c:pt idx="74">
                  <c:v>665.92314407483616</c:v>
                </c:pt>
                <c:pt idx="75">
                  <c:v>676.24827393249052</c:v>
                </c:pt>
                <c:pt idx="76">
                  <c:v>687.57325821431664</c:v>
                </c:pt>
                <c:pt idx="77">
                  <c:v>698.4761933924724</c:v>
                </c:pt>
                <c:pt idx="78">
                  <c:v>708.74103052103089</c:v>
                </c:pt>
                <c:pt idx="79">
                  <c:v>718.55869657546225</c:v>
                </c:pt>
                <c:pt idx="80">
                  <c:v>729.69275388181848</c:v>
                </c:pt>
                <c:pt idx="81">
                  <c:v>740.45500602541722</c:v>
                </c:pt>
                <c:pt idx="82">
                  <c:v>750.12696465120064</c:v>
                </c:pt>
                <c:pt idx="83">
                  <c:v>760.31141147429798</c:v>
                </c:pt>
                <c:pt idx="84">
                  <c:v>769.97332131189864</c:v>
                </c:pt>
                <c:pt idx="85">
                  <c:v>782.03186713105697</c:v>
                </c:pt>
                <c:pt idx="86">
                  <c:v>790.68889815039438</c:v>
                </c:pt>
                <c:pt idx="87">
                  <c:v>802.19978501359935</c:v>
                </c:pt>
                <c:pt idx="88">
                  <c:v>812.39428062487934</c:v>
                </c:pt>
                <c:pt idx="89">
                  <c:v>823.42282565531798</c:v>
                </c:pt>
                <c:pt idx="90">
                  <c:v>835.09951752353618</c:v>
                </c:pt>
                <c:pt idx="91">
                  <c:v>845.00762267161144</c:v>
                </c:pt>
                <c:pt idx="92">
                  <c:v>854.81523993786004</c:v>
                </c:pt>
                <c:pt idx="93">
                  <c:v>865.70310193374189</c:v>
                </c:pt>
                <c:pt idx="94">
                  <c:v>876.19906119050097</c:v>
                </c:pt>
                <c:pt idx="95">
                  <c:v>885.37862919533529</c:v>
                </c:pt>
                <c:pt idx="96">
                  <c:v>896.83424772353555</c:v>
                </c:pt>
                <c:pt idx="97">
                  <c:v>906.48610877295346</c:v>
                </c:pt>
                <c:pt idx="98">
                  <c:v>916.87153135970379</c:v>
                </c:pt>
                <c:pt idx="99">
                  <c:v>927.02583181825332</c:v>
                </c:pt>
                <c:pt idx="100">
                  <c:v>936.77818074949766</c:v>
                </c:pt>
                <c:pt idx="101">
                  <c:v>945.58091919748313</c:v>
                </c:pt>
                <c:pt idx="102">
                  <c:v>956.09195163651611</c:v>
                </c:pt>
                <c:pt idx="103">
                  <c:v>965.97493481413471</c:v>
                </c:pt>
                <c:pt idx="104">
                  <c:v>974.89323432622041</c:v>
                </c:pt>
                <c:pt idx="105">
                  <c:v>982.97246002505665</c:v>
                </c:pt>
                <c:pt idx="106">
                  <c:v>992.81022365585329</c:v>
                </c:pt>
                <c:pt idx="107">
                  <c:v>1001.7184743797566</c:v>
                </c:pt>
                <c:pt idx="108">
                  <c:v>1009.4811632508396</c:v>
                </c:pt>
                <c:pt idx="109">
                  <c:v>1016.7162907423348</c:v>
                </c:pt>
                <c:pt idx="110">
                  <c:v>1024.4538576429613</c:v>
                </c:pt>
                <c:pt idx="111">
                  <c:v>1030.6941551043756</c:v>
                </c:pt>
                <c:pt idx="112">
                  <c:v>1036.8590866544205</c:v>
                </c:pt>
                <c:pt idx="113">
                  <c:v>1041.6171878588966</c:v>
                </c:pt>
                <c:pt idx="114">
                  <c:v>1045.8628008660587</c:v>
                </c:pt>
                <c:pt idx="115">
                  <c:v>1050.5103654005259</c:v>
                </c:pt>
                <c:pt idx="116">
                  <c:v>1054.5298806735786</c:v>
                </c:pt>
                <c:pt idx="117">
                  <c:v>1058.1373956311436</c:v>
                </c:pt>
                <c:pt idx="118">
                  <c:v>1062.2774963623879</c:v>
                </c:pt>
                <c:pt idx="119">
                  <c:v>1064.1968149052705</c:v>
                </c:pt>
                <c:pt idx="120">
                  <c:v>1066.7693046800243</c:v>
                </c:pt>
                <c:pt idx="121">
                  <c:v>1070.1557462975713</c:v>
                </c:pt>
                <c:pt idx="122">
                  <c:v>1073.381407304196</c:v>
                </c:pt>
                <c:pt idx="123">
                  <c:v>1075.8936043498541</c:v>
                </c:pt>
                <c:pt idx="124">
                  <c:v>1078.737411405539</c:v>
                </c:pt>
                <c:pt idx="125">
                  <c:v>1081.1742425398272</c:v>
                </c:pt>
                <c:pt idx="126">
                  <c:v>1082.8322925899615</c:v>
                </c:pt>
                <c:pt idx="127">
                  <c:v>1086.495075882531</c:v>
                </c:pt>
                <c:pt idx="128">
                  <c:v>1087.3441984839635</c:v>
                </c:pt>
                <c:pt idx="129">
                  <c:v>1090.2081031160133</c:v>
                </c:pt>
                <c:pt idx="130">
                  <c:v>1092.2178607525398</c:v>
                </c:pt>
                <c:pt idx="131">
                  <c:v>1094.3080086945272</c:v>
                </c:pt>
                <c:pt idx="132">
                  <c:v>1096.2574736019578</c:v>
                </c:pt>
                <c:pt idx="133">
                  <c:v>1097.6492307652522</c:v>
                </c:pt>
                <c:pt idx="134">
                  <c:v>1099.025914746273</c:v>
                </c:pt>
                <c:pt idx="135">
                  <c:v>1100.9954772300687</c:v>
                </c:pt>
                <c:pt idx="136">
                  <c:v>1102.2616245410802</c:v>
                </c:pt>
                <c:pt idx="137">
                  <c:v>1104.2311870248761</c:v>
                </c:pt>
                <c:pt idx="138">
                  <c:v>1105.2059194785916</c:v>
                </c:pt>
                <c:pt idx="139">
                  <c:v>1107.3965553024054</c:v>
                </c:pt>
                <c:pt idx="140">
                  <c:v>1107.9693362288153</c:v>
                </c:pt>
                <c:pt idx="141">
                  <c:v>1109.5218740030321</c:v>
                </c:pt>
                <c:pt idx="142">
                  <c:v>1111.5215828513758</c:v>
                </c:pt>
                <c:pt idx="143">
                  <c:v>1112.3455834823515</c:v>
                </c:pt>
                <c:pt idx="144">
                  <c:v>1113.2349012365146</c:v>
                </c:pt>
                <c:pt idx="145">
                  <c:v>1114.3653899070605</c:v>
                </c:pt>
                <c:pt idx="146">
                  <c:v>1115.3501711489585</c:v>
                </c:pt>
                <c:pt idx="147">
                  <c:v>1117.5106606082245</c:v>
                </c:pt>
                <c:pt idx="148">
                  <c:v>1117.5257337904984</c:v>
                </c:pt>
                <c:pt idx="149">
                  <c:v>1117.8824657709818</c:v>
                </c:pt>
                <c:pt idx="150">
                  <c:v>1119.2993449047328</c:v>
                </c:pt>
                <c:pt idx="151">
                  <c:v>1120.1283699297999</c:v>
                </c:pt>
                <c:pt idx="152">
                  <c:v>1120.9021266198627</c:v>
                </c:pt>
                <c:pt idx="153">
                  <c:v>1122.0778348372305</c:v>
                </c:pt>
                <c:pt idx="154">
                  <c:v>1122.0778348372305</c:v>
                </c:pt>
                <c:pt idx="155">
                  <c:v>1123.5700798823516</c:v>
                </c:pt>
                <c:pt idx="156">
                  <c:v>1124.4895440010623</c:v>
                </c:pt>
                <c:pt idx="157">
                  <c:v>1124.9517882574632</c:v>
                </c:pt>
                <c:pt idx="158">
                  <c:v>1125.9667158639093</c:v>
                </c:pt>
                <c:pt idx="159">
                  <c:v>1126.2279843566575</c:v>
                </c:pt>
                <c:pt idx="160">
                  <c:v>1126.8711068003461</c:v>
                </c:pt>
                <c:pt idx="161">
                  <c:v>1128.7552545845895</c:v>
                </c:pt>
                <c:pt idx="162">
                  <c:v>1128.1774492640882</c:v>
                </c:pt>
                <c:pt idx="163">
                  <c:v>1129.036620653703</c:v>
                </c:pt>
                <c:pt idx="164">
                  <c:v>1130.7951585856638</c:v>
                </c:pt>
                <c:pt idx="165">
                  <c:v>1130.4484753933627</c:v>
                </c:pt>
                <c:pt idx="166">
                  <c:v>1131.0815490488687</c:v>
                </c:pt>
                <c:pt idx="167">
                  <c:v>1131.4282322411696</c:v>
                </c:pt>
                <c:pt idx="168">
                  <c:v>1132.4783306062545</c:v>
                </c:pt>
                <c:pt idx="169">
                  <c:v>1133.2370141140434</c:v>
                </c:pt>
                <c:pt idx="170">
                  <c:v>1133.8851609518231</c:v>
                </c:pt>
                <c:pt idx="171">
                  <c:v>1134.3373564200415</c:v>
                </c:pt>
                <c:pt idx="172">
                  <c:v>1135.1563326569262</c:v>
                </c:pt>
                <c:pt idx="173">
                  <c:v>1135.0709179573737</c:v>
                </c:pt>
                <c:pt idx="174">
                  <c:v>1135.6386744896924</c:v>
                </c:pt>
                <c:pt idx="175">
                  <c:v>1136.2868213274721</c:v>
                </c:pt>
                <c:pt idx="176">
                  <c:v>1136.2466261747416</c:v>
                </c:pt>
                <c:pt idx="177">
                  <c:v>1137.3469684807399</c:v>
                </c:pt>
                <c:pt idx="178">
                  <c:v>1138.7638476144909</c:v>
                </c:pt>
                <c:pt idx="179">
                  <c:v>1138.7537988263084</c:v>
                </c:pt>
                <c:pt idx="180">
                  <c:v>1138.9346770135955</c:v>
                </c:pt>
                <c:pt idx="181">
                  <c:v>1139.3165309645358</c:v>
                </c:pt>
                <c:pt idx="182">
                  <c:v>1140.6429710046432</c:v>
                </c:pt>
                <c:pt idx="183">
                  <c:v>1141.1052152610443</c:v>
                </c:pt>
                <c:pt idx="184">
                  <c:v>1141.4669716356188</c:v>
                </c:pt>
                <c:pt idx="185">
                  <c:v>1141.4770204238014</c:v>
                </c:pt>
                <c:pt idx="186">
                  <c:v>1142.0347281679376</c:v>
                </c:pt>
                <c:pt idx="187">
                  <c:v>1142.7532165229957</c:v>
                </c:pt>
                <c:pt idx="188">
                  <c:v>1142.934094710283</c:v>
                </c:pt>
                <c:pt idx="189">
                  <c:v>1144.3308762676691</c:v>
                </c:pt>
                <c:pt idx="190">
                  <c:v>1143.4013633607756</c:v>
                </c:pt>
                <c:pt idx="191">
                  <c:v>1143.7631197353501</c:v>
                </c:pt>
                <c:pt idx="192">
                  <c:v>1144.8885840118051</c:v>
                </c:pt>
                <c:pt idx="193">
                  <c:v>1145.6070723668631</c:v>
                </c:pt>
                <c:pt idx="194">
                  <c:v>1145.9437067709816</c:v>
                </c:pt>
                <c:pt idx="195">
                  <c:v>1146.5365852737568</c:v>
                </c:pt>
                <c:pt idx="196">
                  <c:v>1147.1143905942581</c:v>
                </c:pt>
                <c:pt idx="197">
                  <c:v>1146.9184392246968</c:v>
                </c:pt>
                <c:pt idx="198">
                  <c:v>1147.8479521315903</c:v>
                </c:pt>
                <c:pt idx="199">
                  <c:v>1148.1494157770692</c:v>
                </c:pt>
                <c:pt idx="200">
                  <c:v>1148.6166844275617</c:v>
                </c:pt>
                <c:pt idx="201">
                  <c:v>1149.8225390094774</c:v>
                </c:pt>
                <c:pt idx="202">
                  <c:v>1149.4105386939893</c:v>
                </c:pt>
                <c:pt idx="203">
                  <c:v>1150.3400516008828</c:v>
                </c:pt>
                <c:pt idx="204">
                  <c:v>1150.515905394079</c:v>
                </c:pt>
                <c:pt idx="205">
                  <c:v>1151.9327845278301</c:v>
                </c:pt>
                <c:pt idx="206">
                  <c:v>1151.008296015028</c:v>
                </c:pt>
                <c:pt idx="207">
                  <c:v>1151.4856134537029</c:v>
                </c:pt>
                <c:pt idx="208">
                  <c:v>1152.1387846855741</c:v>
                </c:pt>
                <c:pt idx="209">
                  <c:v>1152.2945409024048</c:v>
                </c:pt>
                <c:pt idx="210">
                  <c:v>1153.5456150311427</c:v>
                </c:pt>
                <c:pt idx="211">
                  <c:v>1153.4652247256815</c:v>
                </c:pt>
                <c:pt idx="212">
                  <c:v>1153.7918103416171</c:v>
                </c:pt>
                <c:pt idx="213">
                  <c:v>1154.3897132384836</c:v>
                </c:pt>
                <c:pt idx="214">
                  <c:v>1155.0730308349025</c:v>
                </c:pt>
                <c:pt idx="215">
                  <c:v>1155.3493725099252</c:v>
                </c:pt>
                <c:pt idx="216">
                  <c:v>1155.2840553867379</c:v>
                </c:pt>
                <c:pt idx="217">
                  <c:v>1155.8819582836045</c:v>
                </c:pt>
                <c:pt idx="218">
                  <c:v>1156.5652758800234</c:v>
                </c:pt>
                <c:pt idx="219">
                  <c:v>1156.987324983694</c:v>
                </c:pt>
                <c:pt idx="220">
                  <c:v>1158.0826428956009</c:v>
                </c:pt>
                <c:pt idx="221">
                  <c:v>1157.1631787768899</c:v>
                </c:pt>
                <c:pt idx="222">
                  <c:v>1158.6503994279196</c:v>
                </c:pt>
                <c:pt idx="223">
                  <c:v>1158.8563995856634</c:v>
                </c:pt>
                <c:pt idx="224">
                  <c:v>1158.5247895756368</c:v>
                </c:pt>
                <c:pt idx="225">
                  <c:v>1159.1126436843206</c:v>
                </c:pt>
                <c:pt idx="226">
                  <c:v>1159.5196196057173</c:v>
                </c:pt>
                <c:pt idx="227">
                  <c:v>1159.9567418916617</c:v>
                </c:pt>
                <c:pt idx="228">
                  <c:v>1160.1376200789491</c:v>
                </c:pt>
                <c:pt idx="229">
                  <c:v>1160.2280591725926</c:v>
                </c:pt>
                <c:pt idx="230">
                  <c:v>1160.6249863058067</c:v>
                </c:pt>
                <c:pt idx="231">
                  <c:v>1161.167620867669</c:v>
                </c:pt>
                <c:pt idx="232">
                  <c:v>1161.3886942076867</c:v>
                </c:pt>
                <c:pt idx="233">
                  <c:v>1161.946401951823</c:v>
                </c:pt>
                <c:pt idx="234">
                  <c:v>1162.5945487896026</c:v>
                </c:pt>
                <c:pt idx="235">
                  <c:v>1162.348353479128</c:v>
                </c:pt>
                <c:pt idx="236">
                  <c:v>1162.8909880409904</c:v>
                </c:pt>
                <c:pt idx="237">
                  <c:v>1163.4537201792175</c:v>
                </c:pt>
                <c:pt idx="238">
                  <c:v>1163.7652326128791</c:v>
                </c:pt>
                <c:pt idx="239">
                  <c:v>1164.0666962583582</c:v>
                </c:pt>
                <c:pt idx="240">
                  <c:v>1165.1268434116257</c:v>
                </c:pt>
                <c:pt idx="241">
                  <c:v>1164.8806481011513</c:v>
                </c:pt>
                <c:pt idx="242">
                  <c:v>1164.9560140125211</c:v>
                </c:pt>
                <c:pt idx="243">
                  <c:v>1164.8756237070602</c:v>
                </c:pt>
                <c:pt idx="244">
                  <c:v>1165.6242584266661</c:v>
                </c:pt>
                <c:pt idx="245">
                  <c:v>1166.0061123776063</c:v>
                </c:pt>
                <c:pt idx="246">
                  <c:v>1166.9758204372299</c:v>
                </c:pt>
                <c:pt idx="247">
                  <c:v>1166.5788933040162</c:v>
                </c:pt>
                <c:pt idx="248">
                  <c:v>1167.5787477281881</c:v>
                </c:pt>
                <c:pt idx="249">
                  <c:v>1166.9306008904082</c:v>
                </c:pt>
                <c:pt idx="250">
                  <c:v>1168.19674820142</c:v>
                </c:pt>
                <c:pt idx="251">
                  <c:v>1167.2119669595218</c:v>
                </c:pt>
                <c:pt idx="252">
                  <c:v>1168.086211531411</c:v>
                </c:pt>
                <c:pt idx="253">
                  <c:v>1169.4729443006142</c:v>
                </c:pt>
                <c:pt idx="254">
                  <c:v>1168.7896267041951</c:v>
                </c:pt>
                <c:pt idx="255">
                  <c:v>1168.9252853446608</c:v>
                </c:pt>
                <c:pt idx="256">
                  <c:v>1168.8750414037474</c:v>
                </c:pt>
                <c:pt idx="257">
                  <c:v>1169.3724564187878</c:v>
                </c:pt>
                <c:pt idx="258">
                  <c:v>1169.9502617392891</c:v>
                </c:pt>
                <c:pt idx="259">
                  <c:v>1170.6235305475254</c:v>
                </c:pt>
                <c:pt idx="260">
                  <c:v>1170.6938720648041</c:v>
                </c:pt>
                <c:pt idx="261">
                  <c:v>1171.3520676907665</c:v>
                </c:pt>
                <c:pt idx="262">
                  <c:v>1171.3520676907665</c:v>
                </c:pt>
                <c:pt idx="263">
                  <c:v>1171.8695802821717</c:v>
                </c:pt>
                <c:pt idx="264">
                  <c:v>1172.0755804399159</c:v>
                </c:pt>
                <c:pt idx="265">
                  <c:v>1171.9097754349025</c:v>
                </c:pt>
                <c:pt idx="266">
                  <c:v>1172.9297274354396</c:v>
                </c:pt>
                <c:pt idx="267">
                  <c:v>1172.2966537799339</c:v>
                </c:pt>
                <c:pt idx="268">
                  <c:v>1172.5830442431388</c:v>
                </c:pt>
                <c:pt idx="269">
                  <c:v>1173.0955324404529</c:v>
                </c:pt>
                <c:pt idx="270">
                  <c:v>1172.9196786472569</c:v>
                </c:pt>
                <c:pt idx="271">
                  <c:v>1173.5628010909454</c:v>
                </c:pt>
                <c:pt idx="272">
                  <c:v>1173.939630647794</c:v>
                </c:pt>
                <c:pt idx="273">
                  <c:v>1174.5124115742042</c:v>
                </c:pt>
                <c:pt idx="274">
                  <c:v>1174.6731921851263</c:v>
                </c:pt>
                <c:pt idx="275">
                  <c:v>1174.336557781008</c:v>
                </c:pt>
                <c:pt idx="276">
                  <c:v>1175.0248997715182</c:v>
                </c:pt>
                <c:pt idx="277">
                  <c:v>1174.8892411310528</c:v>
                </c:pt>
                <c:pt idx="278">
                  <c:v>1175.4921684220108</c:v>
                </c:pt>
                <c:pt idx="279">
                  <c:v>1176.1101688952426</c:v>
                </c:pt>
                <c:pt idx="280">
                  <c:v>1176.0749981366032</c:v>
                </c:pt>
                <c:pt idx="281">
                  <c:v>1175.4720708456455</c:v>
                </c:pt>
                <c:pt idx="282">
                  <c:v>1176.2156811711602</c:v>
                </c:pt>
                <c:pt idx="283">
                  <c:v>1176.4769496639085</c:v>
                </c:pt>
                <c:pt idx="284">
                  <c:v>1176.9291451321269</c:v>
                </c:pt>
                <c:pt idx="285">
                  <c:v>1177.4868528762631</c:v>
                </c:pt>
                <c:pt idx="286">
                  <c:v>1176.803535279844</c:v>
                </c:pt>
                <c:pt idx="287">
                  <c:v>1177.9742191031207</c:v>
                </c:pt>
                <c:pt idx="288">
                  <c:v>1178.170170472682</c:v>
                </c:pt>
                <c:pt idx="289">
                  <c:v>1177.9340239503902</c:v>
                </c:pt>
                <c:pt idx="290">
                  <c:v>1178.4867073004352</c:v>
                </c:pt>
                <c:pt idx="291">
                  <c:v>1178.1098777435864</c:v>
                </c:pt>
                <c:pt idx="292">
                  <c:v>1178.3058291131474</c:v>
                </c:pt>
                <c:pt idx="293">
                  <c:v>1178.4314389654305</c:v>
                </c:pt>
                <c:pt idx="294">
                  <c:v>1178.6424635172659</c:v>
                </c:pt>
                <c:pt idx="295">
                  <c:v>1179.2554395964064</c:v>
                </c:pt>
                <c:pt idx="296">
                  <c:v>1178.8635368572839</c:v>
                </c:pt>
                <c:pt idx="297">
                  <c:v>1179.2855859609542</c:v>
                </c:pt>
                <c:pt idx="298">
                  <c:v>1179.8131473405424</c:v>
                </c:pt>
                <c:pt idx="299">
                  <c:v>1179.6322691532553</c:v>
                </c:pt>
                <c:pt idx="300">
                  <c:v>1180.0442694687429</c:v>
                </c:pt>
                <c:pt idx="301">
                  <c:v>1179.677488700077</c:v>
                </c:pt>
                <c:pt idx="302">
                  <c:v>1179.8181717346338</c:v>
                </c:pt>
                <c:pt idx="303">
                  <c:v>1180.1095865919301</c:v>
                </c:pt>
                <c:pt idx="304">
                  <c:v>1180.1749037151174</c:v>
                </c:pt>
                <c:pt idx="305">
                  <c:v>1180.1749037151174</c:v>
                </c:pt>
                <c:pt idx="306">
                  <c:v>1180.2854403851261</c:v>
                </c:pt>
                <c:pt idx="307">
                  <c:v>1181.4109046615808</c:v>
                </c:pt>
                <c:pt idx="308">
                  <c:v>1181.4812461788595</c:v>
                </c:pt>
                <c:pt idx="309">
                  <c:v>1180.8230505528968</c:v>
                </c:pt>
                <c:pt idx="310">
                  <c:v>1181.3857826911244</c:v>
                </c:pt>
                <c:pt idx="311">
                  <c:v>1181.8982708884387</c:v>
                </c:pt>
                <c:pt idx="312">
                  <c:v>1181.1144654101931</c:v>
                </c:pt>
                <c:pt idx="313">
                  <c:v>1181.667148760238</c:v>
                </c:pt>
                <c:pt idx="314">
                  <c:v>1181.1044166220106</c:v>
                </c:pt>
                <c:pt idx="315">
                  <c:v>1181.9233928588951</c:v>
                </c:pt>
                <c:pt idx="316">
                  <c:v>1182.2097833221001</c:v>
                </c:pt>
                <c:pt idx="317">
                  <c:v>1182.1243686225478</c:v>
                </c:pt>
                <c:pt idx="318">
                  <c:v>1182.4157834798441</c:v>
                </c:pt>
                <c:pt idx="319">
                  <c:v>1182.3856371152963</c:v>
                </c:pt>
                <c:pt idx="320">
                  <c:v>1182.5866128789487</c:v>
                </c:pt>
                <c:pt idx="321">
                  <c:v>1182.1042710461825</c:v>
                </c:pt>
                <c:pt idx="322">
                  <c:v>1182.541393332127</c:v>
                </c:pt>
                <c:pt idx="323">
                  <c:v>1182.7825642485102</c:v>
                </c:pt>
                <c:pt idx="324">
                  <c:v>1182.3253443862004</c:v>
                </c:pt>
                <c:pt idx="325">
                  <c:v>1182.461003026666</c:v>
                </c:pt>
                <c:pt idx="326">
                  <c:v>1182.4459298443919</c:v>
                </c:pt>
                <c:pt idx="327">
                  <c:v>1183.4658818449293</c:v>
                </c:pt>
                <c:pt idx="328">
                  <c:v>1182.636856819862</c:v>
                </c:pt>
                <c:pt idx="329">
                  <c:v>1183.1191986526283</c:v>
                </c:pt>
                <c:pt idx="330">
                  <c:v>1183.7422235199515</c:v>
                </c:pt>
                <c:pt idx="331">
                  <c:v>1183.9030041308736</c:v>
                </c:pt>
                <c:pt idx="332">
                  <c:v>1183.0136863767107</c:v>
                </c:pt>
                <c:pt idx="333">
                  <c:v>1184.1190530768001</c:v>
                </c:pt>
                <c:pt idx="334">
                  <c:v>1184.2346141409005</c:v>
                </c:pt>
                <c:pt idx="335">
                  <c:v>1183.8728577663258</c:v>
                </c:pt>
                <c:pt idx="336">
                  <c:v>1183.9683212540606</c:v>
                </c:pt>
                <c:pt idx="337">
                  <c:v>1183.9984676186086</c:v>
                </c:pt>
                <c:pt idx="338">
                  <c:v>1183.6266624558514</c:v>
                </c:pt>
                <c:pt idx="339">
                  <c:v>1184.3150044463614</c:v>
                </c:pt>
                <c:pt idx="340">
                  <c:v>1184.3150044463614</c:v>
                </c:pt>
                <c:pt idx="341">
                  <c:v>1184.320028840453</c:v>
                </c:pt>
                <c:pt idx="342">
                  <c:v>1184.320028840453</c:v>
                </c:pt>
                <c:pt idx="343">
                  <c:v>1183.4709062390205</c:v>
                </c:pt>
                <c:pt idx="344">
                  <c:v>1184.5963705154752</c:v>
                </c:pt>
                <c:pt idx="345">
                  <c:v>1184.2547117172658</c:v>
                </c:pt>
                <c:pt idx="346">
                  <c:v>1184.3602239931831</c:v>
                </c:pt>
                <c:pt idx="347">
                  <c:v>1184.1441750472568</c:v>
                </c:pt>
                <c:pt idx="348">
                  <c:v>1184.068809135887</c:v>
                </c:pt>
                <c:pt idx="349">
                  <c:v>1184.4104679340965</c:v>
                </c:pt>
                <c:pt idx="350">
                  <c:v>1184.0085164067914</c:v>
                </c:pt>
                <c:pt idx="351">
                  <c:v>1184.6868096091189</c:v>
                </c:pt>
                <c:pt idx="352">
                  <c:v>1184.3652483872747</c:v>
                </c:pt>
                <c:pt idx="353">
                  <c:v>1184.1039798945262</c:v>
                </c:pt>
                <c:pt idx="354">
                  <c:v>1183.8326626135949</c:v>
                </c:pt>
                <c:pt idx="355">
                  <c:v>1184.9480781018674</c:v>
                </c:pt>
                <c:pt idx="356">
                  <c:v>1185.053590377785</c:v>
                </c:pt>
                <c:pt idx="357">
                  <c:v>1183.6869551849472</c:v>
                </c:pt>
                <c:pt idx="358">
                  <c:v>1184.0286139831564</c:v>
                </c:pt>
                <c:pt idx="359">
                  <c:v>1184.5210046041054</c:v>
                </c:pt>
                <c:pt idx="360">
                  <c:v>1184.8576390082237</c:v>
                </c:pt>
                <c:pt idx="361">
                  <c:v>1185.0033464368719</c:v>
                </c:pt>
                <c:pt idx="362">
                  <c:v>1184.7621755204887</c:v>
                </c:pt>
                <c:pt idx="363">
                  <c:v>1184.3351020227269</c:v>
                </c:pt>
                <c:pt idx="364">
                  <c:v>1184.515980210014</c:v>
                </c:pt>
                <c:pt idx="365">
                  <c:v>1184.5411021804707</c:v>
                </c:pt>
                <c:pt idx="366">
                  <c:v>1184.1542238354396</c:v>
                </c:pt>
                <c:pt idx="367">
                  <c:v>1184.2547117172658</c:v>
                </c:pt>
                <c:pt idx="368">
                  <c:v>1184.4757850572837</c:v>
                </c:pt>
                <c:pt idx="369">
                  <c:v>1183.9231017072389</c:v>
                </c:pt>
                <c:pt idx="370">
                  <c:v>1184.0286139831564</c:v>
                </c:pt>
                <c:pt idx="371">
                  <c:v>1184.7571511263975</c:v>
                </c:pt>
                <c:pt idx="372">
                  <c:v>1184.2697848995397</c:v>
                </c:pt>
                <c:pt idx="373">
                  <c:v>1183.9984676186086</c:v>
                </c:pt>
                <c:pt idx="374">
                  <c:v>1183.7673454904082</c:v>
                </c:pt>
                <c:pt idx="375">
                  <c:v>1183.732174731769</c:v>
                </c:pt>
                <c:pt idx="376">
                  <c:v>1184.2647605054483</c:v>
                </c:pt>
                <c:pt idx="377">
                  <c:v>1183.797491854956</c:v>
                </c:pt>
                <c:pt idx="378">
                  <c:v>1183.6417356381253</c:v>
                </c:pt>
                <c:pt idx="379">
                  <c:v>1183.4407598744724</c:v>
                </c:pt>
                <c:pt idx="380">
                  <c:v>1183.9582724658781</c:v>
                </c:pt>
                <c:pt idx="381">
                  <c:v>1183.274954869459</c:v>
                </c:pt>
                <c:pt idx="382">
                  <c:v>1183.8477357958691</c:v>
                </c:pt>
                <c:pt idx="383">
                  <c:v>1183.4106135099246</c:v>
                </c:pt>
                <c:pt idx="384">
                  <c:v>1183.274954869459</c:v>
                </c:pt>
                <c:pt idx="385">
                  <c:v>1183.0940766821718</c:v>
                </c:pt>
                <c:pt idx="386">
                  <c:v>1183.4457842685638</c:v>
                </c:pt>
                <c:pt idx="387">
                  <c:v>1182.8277837953319</c:v>
                </c:pt>
                <c:pt idx="388">
                  <c:v>1183.4055891158334</c:v>
                </c:pt>
                <c:pt idx="389">
                  <c:v>1182.6921251548665</c:v>
                </c:pt>
                <c:pt idx="390">
                  <c:v>1182.6770519725924</c:v>
                </c:pt>
                <c:pt idx="391">
                  <c:v>1183.1041254703543</c:v>
                </c:pt>
                <c:pt idx="392">
                  <c:v>1182.5212957557617</c:v>
                </c:pt>
                <c:pt idx="393">
                  <c:v>1182.2298808984656</c:v>
                </c:pt>
                <c:pt idx="394">
                  <c:v>1182.5564665144009</c:v>
                </c:pt>
                <c:pt idx="395">
                  <c:v>1181.7776854302472</c:v>
                </c:pt>
                <c:pt idx="396">
                  <c:v>1181.7324658834252</c:v>
                </c:pt>
                <c:pt idx="397">
                  <c:v>1180.8783188879015</c:v>
                </c:pt>
                <c:pt idx="398">
                  <c:v>1181.6621243661466</c:v>
                </c:pt>
                <c:pt idx="399">
                  <c:v>1181.5917828488682</c:v>
                </c:pt>
                <c:pt idx="400">
                  <c:v>1181.5264657256812</c:v>
                </c:pt>
                <c:pt idx="401">
                  <c:v>1181.1596849570151</c:v>
                </c:pt>
                <c:pt idx="402">
                  <c:v>1180.5366600896918</c:v>
                </c:pt>
                <c:pt idx="403">
                  <c:v>1180.506513725144</c:v>
                </c:pt>
                <c:pt idx="404">
                  <c:v>1180.6672943360661</c:v>
                </c:pt>
                <c:pt idx="405">
                  <c:v>1180.1548061387518</c:v>
                </c:pt>
                <c:pt idx="406">
                  <c:v>1180.0392450746517</c:v>
                </c:pt>
                <c:pt idx="407">
                  <c:v>1179.9136352223686</c:v>
                </c:pt>
                <c:pt idx="408">
                  <c:v>1178.9087564041056</c:v>
                </c:pt>
                <c:pt idx="409">
                  <c:v>1179.2755371727717</c:v>
                </c:pt>
                <c:pt idx="410">
                  <c:v>1178.9238295863795</c:v>
                </c:pt>
                <c:pt idx="411">
                  <c:v>1178.5269024531653</c:v>
                </c:pt>
                <c:pt idx="412">
                  <c:v>1178.1500728963167</c:v>
                </c:pt>
                <c:pt idx="413">
                  <c:v>1178.170170472682</c:v>
                </c:pt>
                <c:pt idx="414">
                  <c:v>1177.3210478712497</c:v>
                </c:pt>
                <c:pt idx="415">
                  <c:v>1177.9089019799337</c:v>
                </c:pt>
                <c:pt idx="416">
                  <c:v>1177.1401696839623</c:v>
                </c:pt>
                <c:pt idx="417">
                  <c:v>1176.6226570925567</c:v>
                </c:pt>
                <c:pt idx="418">
                  <c:v>1176.6628522452872</c:v>
                </c:pt>
                <c:pt idx="419">
                  <c:v>1176.2809982943475</c:v>
                </c:pt>
                <c:pt idx="420">
                  <c:v>1175.5725587274719</c:v>
                </c:pt>
                <c:pt idx="421">
                  <c:v>1175.0751437124313</c:v>
                </c:pt>
                <c:pt idx="422">
                  <c:v>1175.1253876533447</c:v>
                </c:pt>
                <c:pt idx="423">
                  <c:v>1175.0650949242488</c:v>
                </c:pt>
                <c:pt idx="424">
                  <c:v>1173.7989476132373</c:v>
                </c:pt>
                <c:pt idx="425">
                  <c:v>1174.0401185296205</c:v>
                </c:pt>
                <c:pt idx="426">
                  <c:v>1172.9648981940788</c:v>
                </c:pt>
                <c:pt idx="427">
                  <c:v>1172.794068794974</c:v>
                </c:pt>
                <c:pt idx="428">
                  <c:v>1172.3167513562989</c:v>
                </c:pt>
                <c:pt idx="429">
                  <c:v>1171.8846534644458</c:v>
                </c:pt>
                <c:pt idx="430">
                  <c:v>1171.5027995135058</c:v>
                </c:pt>
                <c:pt idx="431">
                  <c:v>1170.5531890302473</c:v>
                </c:pt>
                <c:pt idx="432" formatCode="General">
                  <c:v>1170.0507496211155</c:v>
                </c:pt>
                <c:pt idx="433" formatCode="General">
                  <c:v>1169.5684077883491</c:v>
                </c:pt>
                <c:pt idx="434" formatCode="General">
                  <c:v>1169.0609439851262</c:v>
                </c:pt>
                <c:pt idx="435" formatCode="General">
                  <c:v>1168.6539680637295</c:v>
                </c:pt>
                <c:pt idx="436" formatCode="General">
                  <c:v>1167.4732354522705</c:v>
                </c:pt>
                <c:pt idx="437" formatCode="General">
                  <c:v>1166.8803569494951</c:v>
                </c:pt>
                <c:pt idx="438" formatCode="General">
                  <c:v>1166.8100154322167</c:v>
                </c:pt>
                <c:pt idx="439" formatCode="General">
                  <c:v>1166.0362587421541</c:v>
                </c:pt>
                <c:pt idx="440" formatCode="General">
                  <c:v>1164.9258676479733</c:v>
                </c:pt>
                <c:pt idx="441" formatCode="General">
                  <c:v>1164.6796723374987</c:v>
                </c:pt>
                <c:pt idx="442" formatCode="General">
                  <c:v>1163.6999154896921</c:v>
                </c:pt>
                <c:pt idx="443" formatCode="General">
                  <c:v>1163.1522565337386</c:v>
                </c:pt>
                <c:pt idx="444" formatCode="General">
                  <c:v>1162.6548415186985</c:v>
                </c:pt>
                <c:pt idx="445" formatCode="General">
                  <c:v>1162.0016702868272</c:v>
                </c:pt>
                <c:pt idx="446" formatCode="General">
                  <c:v>1161.8358652818138</c:v>
                </c:pt>
                <c:pt idx="447" formatCode="General">
                  <c:v>1160.7003522171765</c:v>
                </c:pt>
                <c:pt idx="448" formatCode="General">
                  <c:v>1160.0321078030315</c:v>
                </c:pt>
                <c:pt idx="449" formatCode="General">
                  <c:v>1159.7406929457352</c:v>
                </c:pt>
                <c:pt idx="450" formatCode="General">
                  <c:v>1158.7760092802025</c:v>
                </c:pt>
                <c:pt idx="451" formatCode="General">
                  <c:v>1157.3742033287251</c:v>
                </c:pt>
                <c:pt idx="452" formatCode="General">
                  <c:v>1157.4545936341865</c:v>
                </c:pt>
                <c:pt idx="453" formatCode="General">
                  <c:v>1156.9973737718765</c:v>
                </c:pt>
                <c:pt idx="454" formatCode="General">
                  <c:v>1155.9824461654309</c:v>
                </c:pt>
                <c:pt idx="455" formatCode="General">
                  <c:v>1155.1835675049115</c:v>
                </c:pt>
                <c:pt idx="456" formatCode="General">
                  <c:v>1153.3396148733984</c:v>
                </c:pt>
                <c:pt idx="457" formatCode="General">
                  <c:v>1153.2391269915722</c:v>
                </c:pt>
                <c:pt idx="458" formatCode="General">
                  <c:v>1152.2292237792178</c:v>
                </c:pt>
                <c:pt idx="459" formatCode="General">
                  <c:v>1151.9729796805607</c:v>
                </c:pt>
                <c:pt idx="460" formatCode="General">
                  <c:v>1151.5157598182509</c:v>
                </c:pt>
                <c:pt idx="461" formatCode="General">
                  <c:v>1150.7872226750101</c:v>
                </c:pt>
                <c:pt idx="462" formatCode="General">
                  <c:v>1149.6617583985551</c:v>
                </c:pt>
                <c:pt idx="463" formatCode="General">
                  <c:v>1148.6016112452876</c:v>
                </c:pt>
                <c:pt idx="464" formatCode="General">
                  <c:v>1148.3001475998087</c:v>
                </c:pt>
                <c:pt idx="465" formatCode="General">
                  <c:v>1146.7325366433181</c:v>
                </c:pt>
                <c:pt idx="466" formatCode="General">
                  <c:v>1146.4159998155651</c:v>
                </c:pt>
                <c:pt idx="467" formatCode="General">
                  <c:v>1145.2654135686537</c:v>
                </c:pt>
                <c:pt idx="468" formatCode="General">
                  <c:v>1144.9790231054487</c:v>
                </c:pt>
                <c:pt idx="469" formatCode="General">
                  <c:v>1143.9992662576421</c:v>
                </c:pt>
                <c:pt idx="470" formatCode="General">
                  <c:v>1143.1501436562098</c:v>
                </c:pt>
                <c:pt idx="471" formatCode="General">
                  <c:v>1142.2658502961383</c:v>
                </c:pt>
                <c:pt idx="472" formatCode="General">
                  <c:v>1142.1955087788597</c:v>
                </c:pt>
                <c:pt idx="473" formatCode="General">
                  <c:v>1140.4721416055381</c:v>
                </c:pt>
                <c:pt idx="474" formatCode="General">
                  <c:v>1139.1657991417962</c:v>
                </c:pt>
                <c:pt idx="475" formatCode="General">
                  <c:v>1138.3468229049117</c:v>
                </c:pt>
                <c:pt idx="476" formatCode="General">
                  <c:v>1138.3568716930945</c:v>
                </c:pt>
                <c:pt idx="477" formatCode="General">
                  <c:v>1136.9902365002565</c:v>
                </c:pt>
                <c:pt idx="478" formatCode="General">
                  <c:v>1136.1561870810979</c:v>
                </c:pt>
                <c:pt idx="479" formatCode="General">
                  <c:v>1135.6889184306056</c:v>
                </c:pt>
                <c:pt idx="480" formatCode="General">
                  <c:v>1133.9906732277409</c:v>
                </c:pt>
                <c:pt idx="481" formatCode="General">
                  <c:v>1133.5987704886181</c:v>
                </c:pt>
                <c:pt idx="482" formatCode="General">
                  <c:v>1132.1617937785018</c:v>
                </c:pt>
                <c:pt idx="483" formatCode="General">
                  <c:v>1132.0814034730408</c:v>
                </c:pt>
                <c:pt idx="484" formatCode="General">
                  <c:v>1131.0011587434078</c:v>
                </c:pt>
                <c:pt idx="485" formatCode="General">
                  <c:v>1130.7700366152073</c:v>
                </c:pt>
                <c:pt idx="486" formatCode="General">
                  <c:v>1128.0417906236225</c:v>
                </c:pt>
                <c:pt idx="487" formatCode="General">
                  <c:v>1128.1372541113576</c:v>
                </c:pt>
                <c:pt idx="488" formatCode="General">
                  <c:v>1127.3534486331123</c:v>
                </c:pt>
                <c:pt idx="489" formatCode="General">
                  <c:v>1126.6198870957803</c:v>
                </c:pt>
                <c:pt idx="490" formatCode="General">
                  <c:v>1125.3336422084035</c:v>
                </c:pt>
                <c:pt idx="491" formatCode="General">
                  <c:v>1124.3337877842314</c:v>
                </c:pt>
                <c:pt idx="492" formatCode="General">
                  <c:v>1123.3640797246076</c:v>
                </c:pt>
                <c:pt idx="493" formatCode="General">
                  <c:v>1122.4094448472574</c:v>
                </c:pt>
                <c:pt idx="494" formatCode="General">
                  <c:v>1121.128224353972</c:v>
                </c:pt>
                <c:pt idx="495" formatCode="General">
                  <c:v>1119.7917355256818</c:v>
                </c:pt>
                <c:pt idx="496" formatCode="General">
                  <c:v>1119.5505646092986</c:v>
                </c:pt>
                <c:pt idx="497" formatCode="General">
                  <c:v>1118.7165151901402</c:v>
                </c:pt>
                <c:pt idx="498" formatCode="General">
                  <c:v>1117.9226609237123</c:v>
                </c:pt>
                <c:pt idx="499" formatCode="General">
                  <c:v>1117.0685139281886</c:v>
                </c:pt>
                <c:pt idx="500" formatCode="General">
                  <c:v>1116.0535863217428</c:v>
                </c:pt>
                <c:pt idx="501" formatCode="General">
                  <c:v>1114.9984635625665</c:v>
                </c:pt>
                <c:pt idx="502" formatCode="General">
                  <c:v>1113.6720235224589</c:v>
                </c:pt>
                <c:pt idx="503" formatCode="General">
                  <c:v>1112.9032912264877</c:v>
                </c:pt>
                <c:pt idx="504" formatCode="General">
                  <c:v>1112.496315305091</c:v>
                </c:pt>
                <c:pt idx="505" formatCode="General">
                  <c:v>1111.1949972354403</c:v>
                </c:pt>
                <c:pt idx="506" formatCode="General">
                  <c:v>1110.0343622003463</c:v>
                </c:pt>
                <c:pt idx="507" formatCode="General">
                  <c:v>1109.0395321702656</c:v>
                </c:pt>
                <c:pt idx="508" formatCode="General">
                  <c:v>1108.235629115655</c:v>
                </c:pt>
                <c:pt idx="509" formatCode="General">
                  <c:v>1107.1654331742047</c:v>
                </c:pt>
                <c:pt idx="510" formatCode="General">
                  <c:v>1106.944359834187</c:v>
                </c:pt>
                <c:pt idx="511" formatCode="General">
                  <c:v>1104.4924555176249</c:v>
                </c:pt>
                <c:pt idx="512" formatCode="General">
                  <c:v>1103.8945526207581</c:v>
                </c:pt>
                <c:pt idx="513" formatCode="General">
                  <c:v>1103.623235339827</c:v>
                </c:pt>
                <c:pt idx="514" formatCode="General">
                  <c:v>1101.9752340778755</c:v>
                </c:pt>
                <c:pt idx="515" formatCode="General">
                  <c:v>1101.5431361860224</c:v>
                </c:pt>
                <c:pt idx="516" formatCode="General">
                  <c:v>1100.4980622150283</c:v>
                </c:pt>
                <c:pt idx="517" formatCode="General">
                  <c:v>1099.1716221749211</c:v>
                </c:pt>
                <c:pt idx="518" formatCode="General">
                  <c:v>1099.0560611108208</c:v>
                </c:pt>
                <c:pt idx="519" formatCode="General">
                  <c:v>1097.2472792379472</c:v>
                </c:pt>
                <c:pt idx="520" formatCode="General">
                  <c:v>1096.403181030606</c:v>
                </c:pt>
                <c:pt idx="521" formatCode="General">
                  <c:v>1095.1571312959595</c:v>
                </c:pt>
                <c:pt idx="522" formatCode="General">
                  <c:v>1094.6898626454672</c:v>
                </c:pt>
                <c:pt idx="523" formatCode="General">
                  <c:v>1093.333276240812</c:v>
                </c:pt>
                <c:pt idx="524" formatCode="General">
                  <c:v>1092.1123484766222</c:v>
                </c:pt>
                <c:pt idx="525" formatCode="General">
                  <c:v>1091.3687381511072</c:v>
                </c:pt>
                <c:pt idx="526" formatCode="General">
                  <c:v>1089.9267370468995</c:v>
                </c:pt>
                <c:pt idx="527" formatCode="General">
                  <c:v>1089.2132730859328</c:v>
                </c:pt>
                <c:pt idx="528" formatCode="General">
                  <c:v>1088.5148823072398</c:v>
                </c:pt>
                <c:pt idx="529" formatCode="General">
                  <c:v>1087.1080519616714</c:v>
                </c:pt>
                <c:pt idx="530" formatCode="General">
                  <c:v>1086.972393321206</c:v>
                </c:pt>
                <c:pt idx="531" formatCode="General">
                  <c:v>1085.6459532810984</c:v>
                </c:pt>
                <c:pt idx="532" formatCode="General">
                  <c:v>1084.0230739896033</c:v>
                </c:pt>
                <c:pt idx="533" formatCode="General">
                  <c:v>1083.2493172995407</c:v>
                </c:pt>
                <c:pt idx="534" formatCode="General">
                  <c:v>1082.395170304017</c:v>
                </c:pt>
                <c:pt idx="535" formatCode="General">
                  <c:v>1082.1590237817252</c:v>
                </c:pt>
                <c:pt idx="536" formatCode="General">
                  <c:v>1080.3854126674905</c:v>
                </c:pt>
                <c:pt idx="537" formatCode="General">
                  <c:v>1079.2046800560313</c:v>
                </c:pt>
                <c:pt idx="538" formatCode="General">
                  <c:v>1078.2098500259508</c:v>
                </c:pt>
                <c:pt idx="539" formatCode="General">
                  <c:v>1076.2654095126115</c:v>
                </c:pt>
                <c:pt idx="540" formatCode="General">
                  <c:v>1075.2153111475263</c:v>
                </c:pt>
                <c:pt idx="541" formatCode="General">
                  <c:v>1075.0495061425131</c:v>
                </c:pt>
                <c:pt idx="542" formatCode="General">
                  <c:v>1074.1551639942588</c:v>
                </c:pt>
                <c:pt idx="543" formatCode="General">
                  <c:v>1073.5220903387531</c:v>
                </c:pt>
                <c:pt idx="544" formatCode="General">
                  <c:v>1071.3716496676698</c:v>
                </c:pt>
                <c:pt idx="545" formatCode="General">
                  <c:v>1070.4371123666849</c:v>
                </c:pt>
                <c:pt idx="546" formatCode="General">
                  <c:v>1069.0855503561208</c:v>
                </c:pt>
                <c:pt idx="547" formatCode="General">
                  <c:v>1068.3419400306063</c:v>
                </c:pt>
                <c:pt idx="548" formatCode="General">
                  <c:v>1067.1662318132385</c:v>
                </c:pt>
                <c:pt idx="549" formatCode="General">
                  <c:v>1066.7039875568373</c:v>
                </c:pt>
                <c:pt idx="550" formatCode="General">
                  <c:v>1064.8349129548676</c:v>
                </c:pt>
                <c:pt idx="551" formatCode="General">
                  <c:v>1063.4431557915734</c:v>
                </c:pt>
                <c:pt idx="552" formatCode="General">
                  <c:v>1062.6493015251453</c:v>
                </c:pt>
                <c:pt idx="553" formatCode="General">
                  <c:v>1062.011203475548</c:v>
                </c:pt>
                <c:pt idx="554" formatCode="General">
                  <c:v>1061.3630566377683</c:v>
                </c:pt>
                <c:pt idx="555" formatCode="General">
                  <c:v>1059.2327135430505</c:v>
                </c:pt>
                <c:pt idx="556" formatCode="General">
                  <c:v>1059.2829574839636</c:v>
                </c:pt>
                <c:pt idx="557" formatCode="General">
                  <c:v>1057.3435413647157</c:v>
                </c:pt>
                <c:pt idx="558" formatCode="General">
                  <c:v>1056.3738333050915</c:v>
                </c:pt>
                <c:pt idx="559" formatCode="General">
                  <c:v>1055.6251985854856</c:v>
                </c:pt>
                <c:pt idx="560" formatCode="General">
                  <c:v>1053.9972948998991</c:v>
                </c:pt>
                <c:pt idx="561" formatCode="General">
                  <c:v>1052.8919281998099</c:v>
                </c:pt>
                <c:pt idx="562" formatCode="General">
                  <c:v>1052.309098485217</c:v>
                </c:pt>
                <c:pt idx="563" formatCode="General">
                  <c:v>1050.9675852628357</c:v>
                </c:pt>
                <c:pt idx="564" formatCode="General">
                  <c:v>1049.9677308386638</c:v>
                </c:pt>
                <c:pt idx="565" formatCode="General">
                  <c:v>1049.0934862667748</c:v>
                </c:pt>
                <c:pt idx="566" formatCode="General">
                  <c:v>1047.6012412216539</c:v>
                </c:pt>
                <c:pt idx="567" formatCode="General">
                  <c:v>1046.2898743638204</c:v>
                </c:pt>
                <c:pt idx="568" formatCode="General">
                  <c:v>1045.4809469151185</c:v>
                </c:pt>
                <c:pt idx="569" formatCode="General">
                  <c:v>1043.6621162540621</c:v>
                </c:pt>
                <c:pt idx="570" formatCode="General">
                  <c:v>1042.4914324307856</c:v>
                </c:pt>
                <c:pt idx="571" formatCode="General">
                  <c:v>1042.0392369625672</c:v>
                </c:pt>
                <c:pt idx="572" formatCode="General">
                  <c:v>1040.6977237401859</c:v>
                </c:pt>
                <c:pt idx="573" formatCode="General">
                  <c:v>1039.5772838578223</c:v>
                </c:pt>
                <c:pt idx="574" formatCode="General">
                  <c:v>1038.5271854927371</c:v>
                </c:pt>
                <c:pt idx="575" formatCode="General">
                  <c:v>1037.5223066744741</c:v>
                </c:pt>
                <c:pt idx="576" formatCode="General">
                  <c:v>1036.2260129989145</c:v>
                </c:pt>
                <c:pt idx="577" formatCode="General">
                  <c:v>1034.6985971951544</c:v>
                </c:pt>
                <c:pt idx="578" formatCode="General">
                  <c:v>1033.8344014114482</c:v>
                </c:pt>
                <c:pt idx="579" formatCode="General">
                  <c:v>1033.2867424554947</c:v>
                </c:pt>
                <c:pt idx="580" formatCode="General">
                  <c:v>1031.4829849767123</c:v>
                </c:pt>
                <c:pt idx="581" formatCode="General">
                  <c:v>1030.4881549466315</c:v>
                </c:pt>
                <c:pt idx="582" formatCode="General">
                  <c:v>1029.4682029460946</c:v>
                </c:pt>
                <c:pt idx="583" formatCode="General">
                  <c:v>1028.2522995759962</c:v>
                </c:pt>
                <c:pt idx="584" formatCode="General">
                  <c:v>1027.2524451518243</c:v>
                </c:pt>
                <c:pt idx="585" formatCode="General">
                  <c:v>1025.8305416239818</c:v>
                </c:pt>
                <c:pt idx="586" formatCode="General">
                  <c:v>1024.4588820370527</c:v>
                </c:pt>
                <c:pt idx="587" formatCode="General">
                  <c:v>1022.7706856223705</c:v>
                </c:pt>
                <c:pt idx="588" formatCode="General">
                  <c:v>1022.2280510605084</c:v>
                </c:pt>
                <c:pt idx="589" formatCode="General">
                  <c:v>1021.77585559229</c:v>
                </c:pt>
                <c:pt idx="590" formatCode="General">
                  <c:v>1020.2785861530778</c:v>
                </c:pt>
                <c:pt idx="591" formatCode="General">
                  <c:v>1018.7612191375002</c:v>
                </c:pt>
                <c:pt idx="592" formatCode="General">
                  <c:v>1017.5453157674017</c:v>
                </c:pt>
                <c:pt idx="593" formatCode="General">
                  <c:v>1016.6057540723256</c:v>
                </c:pt>
                <c:pt idx="594" formatCode="General">
                  <c:v>1014.9527284162828</c:v>
                </c:pt>
                <c:pt idx="595" formatCode="General">
                  <c:v>1014.0282399034805</c:v>
                </c:pt>
                <c:pt idx="596" formatCode="General">
                  <c:v>1012.07877499605</c:v>
                </c:pt>
                <c:pt idx="597" formatCode="General">
                  <c:v>1011.5059940696401</c:v>
                </c:pt>
                <c:pt idx="598" formatCode="General">
                  <c:v>1009.6720902263097</c:v>
                </c:pt>
                <c:pt idx="599" formatCode="General">
                  <c:v>1009.089260511717</c:v>
                </c:pt>
                <c:pt idx="600" formatCode="General">
                  <c:v>1007.5718934961395</c:v>
                </c:pt>
                <c:pt idx="601" formatCode="General">
                  <c:v>1006.5067219487805</c:v>
                </c:pt>
                <c:pt idx="602" formatCode="General">
                  <c:v>1004.667793711359</c:v>
                </c:pt>
                <c:pt idx="603" formatCode="General">
                  <c:v>1003.4971098880824</c:v>
                </c:pt>
                <c:pt idx="604" formatCode="General">
                  <c:v>1002.6429628925587</c:v>
                </c:pt>
                <c:pt idx="605" formatCode="General">
                  <c:v>1001.4320839165516</c:v>
                </c:pt>
                <c:pt idx="606" formatCode="General">
                  <c:v>1000.040326753257</c:v>
                </c:pt>
                <c:pt idx="607" formatCode="General">
                  <c:v>998.72393550133222</c:v>
                </c:pt>
                <c:pt idx="608" formatCode="General">
                  <c:v>997.29198318530712</c:v>
                </c:pt>
                <c:pt idx="609" formatCode="General">
                  <c:v>996.34237270204858</c:v>
                </c:pt>
                <c:pt idx="610" formatCode="General">
                  <c:v>995.8148113224604</c:v>
                </c:pt>
                <c:pt idx="611" formatCode="General">
                  <c:v>993.73471216865528</c:v>
                </c:pt>
                <c:pt idx="612" formatCode="General">
                  <c:v>991.9711498426035</c:v>
                </c:pt>
                <c:pt idx="613" formatCode="General">
                  <c:v>991.18734436435818</c:v>
                </c:pt>
                <c:pt idx="614" formatCode="General">
                  <c:v>989.92119705334653</c:v>
                </c:pt>
                <c:pt idx="615" formatCode="General">
                  <c:v>988.52943989005223</c:v>
                </c:pt>
                <c:pt idx="616" formatCode="General">
                  <c:v>986.96182893356161</c:v>
                </c:pt>
                <c:pt idx="617" formatCode="General">
                  <c:v>985.75094995755433</c:v>
                </c:pt>
                <c:pt idx="618" formatCode="General">
                  <c:v>984.60538810473429</c:v>
                </c:pt>
                <c:pt idx="619" formatCode="General">
                  <c:v>983.47992382827965</c:v>
                </c:pt>
                <c:pt idx="620" formatCode="General">
                  <c:v>982.4248010691033</c:v>
                </c:pt>
                <c:pt idx="621" formatCode="General">
                  <c:v>980.8019217776083</c:v>
                </c:pt>
                <c:pt idx="622" formatCode="General">
                  <c:v>979.22426203293492</c:v>
                </c:pt>
                <c:pt idx="623" formatCode="General">
                  <c:v>978.17918806194109</c:v>
                </c:pt>
                <c:pt idx="624" formatCode="General">
                  <c:v>976.1694304254147</c:v>
                </c:pt>
                <c:pt idx="625" formatCode="General">
                  <c:v>974.39079491708901</c:v>
                </c:pt>
                <c:pt idx="626" formatCode="General">
                  <c:v>973.91347747841394</c:v>
                </c:pt>
                <c:pt idx="627" formatCode="General">
                  <c:v>973.06435487698161</c:v>
                </c:pt>
                <c:pt idx="628" formatCode="General">
                  <c:v>971.24049982183385</c:v>
                </c:pt>
                <c:pt idx="629" formatCode="General">
                  <c:v>969.26088854985528</c:v>
                </c:pt>
                <c:pt idx="630" formatCode="General">
                  <c:v>968.54742458888859</c:v>
                </c:pt>
                <c:pt idx="631" formatCode="General">
                  <c:v>966.44722785871829</c:v>
                </c:pt>
                <c:pt idx="632" formatCode="General">
                  <c:v>965.92469087322138</c:v>
                </c:pt>
                <c:pt idx="633" formatCode="General">
                  <c:v>964.41234825173558</c:v>
                </c:pt>
                <c:pt idx="634" formatCode="General">
                  <c:v>962.30712712747402</c:v>
                </c:pt>
                <c:pt idx="635" formatCode="General">
                  <c:v>961.32737027966721</c:v>
                </c:pt>
                <c:pt idx="636" formatCode="General">
                  <c:v>959.45327128360657</c:v>
                </c:pt>
                <c:pt idx="637" formatCode="General">
                  <c:v>958.9257099040185</c:v>
                </c:pt>
                <c:pt idx="638" formatCode="General">
                  <c:v>956.73507408020453</c:v>
                </c:pt>
                <c:pt idx="639" formatCode="General">
                  <c:v>955.52921949828897</c:v>
                </c:pt>
                <c:pt idx="640" formatCode="General">
                  <c:v>953.83599868951535</c:v>
                </c:pt>
                <c:pt idx="641" formatCode="General">
                  <c:v>952.47438789076864</c:v>
                </c:pt>
                <c:pt idx="642" formatCode="General">
                  <c:v>950.73594753517341</c:v>
                </c:pt>
                <c:pt idx="643" formatCode="General">
                  <c:v>948.7462874750122</c:v>
                </c:pt>
                <c:pt idx="644" formatCode="General">
                  <c:v>947.3495059176264</c:v>
                </c:pt>
                <c:pt idx="645" formatCode="General">
                  <c:v>947.09326181896938</c:v>
                </c:pt>
                <c:pt idx="646" formatCode="General">
                  <c:v>944.41525976829791</c:v>
                </c:pt>
                <c:pt idx="647" formatCode="General">
                  <c:v>942.93306351135959</c:v>
                </c:pt>
                <c:pt idx="648" formatCode="General">
                  <c:v>942.33516061449291</c:v>
                </c:pt>
                <c:pt idx="649" formatCode="General">
                  <c:v>940.41584207161031</c:v>
                </c:pt>
                <c:pt idx="650" formatCode="General">
                  <c:v>938.60203580464531</c:v>
                </c:pt>
                <c:pt idx="651" formatCode="General">
                  <c:v>937.069595606794</c:v>
                </c:pt>
                <c:pt idx="652" formatCode="General">
                  <c:v>935.68286283759085</c:v>
                </c:pt>
                <c:pt idx="653" formatCode="General">
                  <c:v>934.23583733929172</c:v>
                </c:pt>
                <c:pt idx="654" formatCode="General">
                  <c:v>932.96969002828007</c:v>
                </c:pt>
                <c:pt idx="655" formatCode="General">
                  <c:v>931.11568860858449</c:v>
                </c:pt>
                <c:pt idx="656" formatCode="General">
                  <c:v>929.79427296256847</c:v>
                </c:pt>
                <c:pt idx="657" formatCode="General">
                  <c:v>928.00558866605991</c:v>
                </c:pt>
                <c:pt idx="658" formatCode="General">
                  <c:v>926.18675800500364</c:v>
                </c:pt>
                <c:pt idx="659" formatCode="General">
                  <c:v>924.18202476256829</c:v>
                </c:pt>
                <c:pt idx="660" formatCode="General">
                  <c:v>923.27260943204044</c:v>
                </c:pt>
                <c:pt idx="661" formatCode="General">
                  <c:v>921.67987650509315</c:v>
                </c:pt>
                <c:pt idx="662" formatCode="General">
                  <c:v>920.21777782452011</c:v>
                </c:pt>
                <c:pt idx="663" formatCode="General">
                  <c:v>918.17284942935453</c:v>
                </c:pt>
                <c:pt idx="664" formatCode="General">
                  <c:v>916.17816497510205</c:v>
                </c:pt>
                <c:pt idx="665" formatCode="General">
                  <c:v>914.92709084636442</c:v>
                </c:pt>
                <c:pt idx="666" formatCode="General">
                  <c:v>912.61586956435895</c:v>
                </c:pt>
                <c:pt idx="667" formatCode="General">
                  <c:v>909.08874491225527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C577-46D7-9001-FC7611968F72}"/>
            </c:ext>
          </c:extLst>
        </c:ser>
        <c:ser>
          <c:idx val="11"/>
          <c:order val="11"/>
          <c:tx>
            <c:strRef>
              <c:f>'46NTC7'!$B$2</c:f>
              <c:strCache>
                <c:ptCount val="1"/>
                <c:pt idx="0">
                  <c:v>AWA_5_12_Rz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'46NTC7'!$H$22:$H$696</c:f>
              <c:numCache>
                <c:formatCode>0.000</c:formatCode>
                <c:ptCount val="675"/>
                <c:pt idx="0">
                  <c:v>5.1832364514146516E-5</c:v>
                </c:pt>
                <c:pt idx="1">
                  <c:v>5.309083251414651E-5</c:v>
                </c:pt>
                <c:pt idx="2">
                  <c:v>5.1970451714146515E-5</c:v>
                </c:pt>
                <c:pt idx="3">
                  <c:v>5.4463948514146509E-5</c:v>
                </c:pt>
                <c:pt idx="4">
                  <c:v>5.4979832514146511E-5</c:v>
                </c:pt>
                <c:pt idx="5">
                  <c:v>7.8395724514146523E-5</c:v>
                </c:pt>
                <c:pt idx="6">
                  <c:v>1.0058956451414651E-4</c:v>
                </c:pt>
                <c:pt idx="7">
                  <c:v>1.3217636451414653E-4</c:v>
                </c:pt>
                <c:pt idx="8">
                  <c:v>1.6203316451414651E-4</c:v>
                </c:pt>
                <c:pt idx="9">
                  <c:v>1.9010516451414654E-4</c:v>
                </c:pt>
                <c:pt idx="10">
                  <c:v>2.2501636451414654E-4</c:v>
                </c:pt>
                <c:pt idx="11">
                  <c:v>2.5437036451414653E-4</c:v>
                </c:pt>
                <c:pt idx="12">
                  <c:v>2.8366956451414654E-4</c:v>
                </c:pt>
                <c:pt idx="13">
                  <c:v>3.2470916451414651E-4</c:v>
                </c:pt>
                <c:pt idx="14">
                  <c:v>3.5776556451414649E-4</c:v>
                </c:pt>
                <c:pt idx="15">
                  <c:v>3.9715076451414652E-4</c:v>
                </c:pt>
                <c:pt idx="16">
                  <c:v>4.335967645141465E-4</c:v>
                </c:pt>
                <c:pt idx="17">
                  <c:v>4.6660836451414654E-4</c:v>
                </c:pt>
                <c:pt idx="18">
                  <c:v>5.1070036451414651E-4</c:v>
                </c:pt>
                <c:pt idx="19">
                  <c:v>5.4611236451414648E-4</c:v>
                </c:pt>
                <c:pt idx="20">
                  <c:v>5.8922836451414653E-4</c:v>
                </c:pt>
                <c:pt idx="21">
                  <c:v>6.2820436451414645E-4</c:v>
                </c:pt>
                <c:pt idx="22">
                  <c:v>6.6928036451414648E-4</c:v>
                </c:pt>
                <c:pt idx="23">
                  <c:v>7.1529636451414655E-4</c:v>
                </c:pt>
                <c:pt idx="24">
                  <c:v>7.4970836451414659E-4</c:v>
                </c:pt>
                <c:pt idx="25">
                  <c:v>7.9702436451414642E-4</c:v>
                </c:pt>
                <c:pt idx="26">
                  <c:v>8.3662436451414652E-4</c:v>
                </c:pt>
                <c:pt idx="27">
                  <c:v>8.8052836451414651E-4</c:v>
                </c:pt>
                <c:pt idx="28">
                  <c:v>9.3416436451414643E-4</c:v>
                </c:pt>
                <c:pt idx="29">
                  <c:v>9.6863236451414649E-4</c:v>
                </c:pt>
                <c:pt idx="30">
                  <c:v>1.0206603645141466E-3</c:v>
                </c:pt>
                <c:pt idx="31">
                  <c:v>1.0672283645141464E-3</c:v>
                </c:pt>
                <c:pt idx="32">
                  <c:v>1.1071723645141465E-3</c:v>
                </c:pt>
                <c:pt idx="33">
                  <c:v>1.1488403645141464E-3</c:v>
                </c:pt>
                <c:pt idx="34">
                  <c:v>1.1917403645141465E-3</c:v>
                </c:pt>
                <c:pt idx="35">
                  <c:v>1.2390963645141464E-3</c:v>
                </c:pt>
                <c:pt idx="36">
                  <c:v>1.2853683645141464E-3</c:v>
                </c:pt>
                <c:pt idx="37">
                  <c:v>1.3421843645141465E-3</c:v>
                </c:pt>
                <c:pt idx="38">
                  <c:v>1.3829083645141465E-3</c:v>
                </c:pt>
                <c:pt idx="39">
                  <c:v>1.4315123645141468E-3</c:v>
                </c:pt>
                <c:pt idx="40">
                  <c:v>1.4994203645141465E-3</c:v>
                </c:pt>
                <c:pt idx="41">
                  <c:v>1.5391243645141467E-3</c:v>
                </c:pt>
                <c:pt idx="42">
                  <c:v>1.5825723645141465E-3</c:v>
                </c:pt>
                <c:pt idx="43">
                  <c:v>1.6301883645141466E-3</c:v>
                </c:pt>
                <c:pt idx="44">
                  <c:v>1.6711243645141467E-3</c:v>
                </c:pt>
                <c:pt idx="45">
                  <c:v>1.7306243645141468E-3</c:v>
                </c:pt>
                <c:pt idx="46">
                  <c:v>1.7745843645141466E-3</c:v>
                </c:pt>
                <c:pt idx="47">
                  <c:v>1.8258163645141468E-3</c:v>
                </c:pt>
                <c:pt idx="48">
                  <c:v>1.8739443645141465E-3</c:v>
                </c:pt>
                <c:pt idx="49">
                  <c:v>1.9215763645141467E-3</c:v>
                </c:pt>
                <c:pt idx="50">
                  <c:v>1.9778643645141465E-3</c:v>
                </c:pt>
                <c:pt idx="51">
                  <c:v>2.0224443645141467E-3</c:v>
                </c:pt>
                <c:pt idx="52">
                  <c:v>2.0740203645141465E-3</c:v>
                </c:pt>
                <c:pt idx="53">
                  <c:v>2.1218123645141466E-3</c:v>
                </c:pt>
                <c:pt idx="54">
                  <c:v>2.1737243645141464E-3</c:v>
                </c:pt>
                <c:pt idx="55">
                  <c:v>2.2303443645141467E-3</c:v>
                </c:pt>
                <c:pt idx="56">
                  <c:v>2.2768203645141464E-3</c:v>
                </c:pt>
                <c:pt idx="57">
                  <c:v>2.3293043645141467E-3</c:v>
                </c:pt>
                <c:pt idx="58">
                  <c:v>2.3775043645141466E-3</c:v>
                </c:pt>
                <c:pt idx="59">
                  <c:v>2.4356363645141464E-3</c:v>
                </c:pt>
                <c:pt idx="60">
                  <c:v>2.4810603645141465E-3</c:v>
                </c:pt>
                <c:pt idx="61">
                  <c:v>2.5304563645141467E-3</c:v>
                </c:pt>
                <c:pt idx="62">
                  <c:v>2.5764163645141469E-3</c:v>
                </c:pt>
                <c:pt idx="63">
                  <c:v>2.6349283645141462E-3</c:v>
                </c:pt>
                <c:pt idx="64">
                  <c:v>2.6860163645141466E-3</c:v>
                </c:pt>
                <c:pt idx="65">
                  <c:v>2.732896364514147E-3</c:v>
                </c:pt>
                <c:pt idx="66">
                  <c:v>2.7886283645141468E-3</c:v>
                </c:pt>
                <c:pt idx="67">
                  <c:v>2.8383683645141467E-3</c:v>
                </c:pt>
                <c:pt idx="68">
                  <c:v>2.889068364514147E-3</c:v>
                </c:pt>
                <c:pt idx="69">
                  <c:v>2.9427963645141464E-3</c:v>
                </c:pt>
                <c:pt idx="70">
                  <c:v>2.9906923645141464E-3</c:v>
                </c:pt>
                <c:pt idx="71">
                  <c:v>3.0488683645141469E-3</c:v>
                </c:pt>
                <c:pt idx="72">
                  <c:v>3.0972723645141466E-3</c:v>
                </c:pt>
                <c:pt idx="73">
                  <c:v>3.1474403645141468E-3</c:v>
                </c:pt>
                <c:pt idx="74">
                  <c:v>3.1989763645141468E-3</c:v>
                </c:pt>
                <c:pt idx="75">
                  <c:v>3.2534683645141465E-3</c:v>
                </c:pt>
                <c:pt idx="76">
                  <c:v>3.3038723645141465E-3</c:v>
                </c:pt>
                <c:pt idx="77">
                  <c:v>3.3536083645141468E-3</c:v>
                </c:pt>
                <c:pt idx="78">
                  <c:v>3.4065323645141466E-3</c:v>
                </c:pt>
                <c:pt idx="79">
                  <c:v>3.4643683645141465E-3</c:v>
                </c:pt>
                <c:pt idx="80">
                  <c:v>3.5256563645141466E-3</c:v>
                </c:pt>
                <c:pt idx="81">
                  <c:v>3.5705323645141467E-3</c:v>
                </c:pt>
                <c:pt idx="82">
                  <c:v>3.6123043645141465E-3</c:v>
                </c:pt>
                <c:pt idx="83">
                  <c:v>3.6685523645141466E-3</c:v>
                </c:pt>
                <c:pt idx="84">
                  <c:v>3.7208243645141465E-3</c:v>
                </c:pt>
                <c:pt idx="85">
                  <c:v>3.7697523645141466E-3</c:v>
                </c:pt>
                <c:pt idx="86">
                  <c:v>3.8161883645141466E-3</c:v>
                </c:pt>
                <c:pt idx="87">
                  <c:v>3.8713923645141467E-3</c:v>
                </c:pt>
                <c:pt idx="88">
                  <c:v>3.919692364514147E-3</c:v>
                </c:pt>
                <c:pt idx="89">
                  <c:v>3.9683923645141466E-3</c:v>
                </c:pt>
                <c:pt idx="90">
                  <c:v>4.0243443645141472E-3</c:v>
                </c:pt>
                <c:pt idx="91">
                  <c:v>4.0696323645141473E-3</c:v>
                </c:pt>
                <c:pt idx="92">
                  <c:v>4.1278323645141468E-3</c:v>
                </c:pt>
                <c:pt idx="93">
                  <c:v>4.1712723645141465E-3</c:v>
                </c:pt>
                <c:pt idx="94">
                  <c:v>4.2221923645141468E-3</c:v>
                </c:pt>
                <c:pt idx="95">
                  <c:v>4.2721123645141469E-3</c:v>
                </c:pt>
                <c:pt idx="96">
                  <c:v>4.3272723645141464E-3</c:v>
                </c:pt>
                <c:pt idx="97">
                  <c:v>4.3772723645141461E-3</c:v>
                </c:pt>
                <c:pt idx="98">
                  <c:v>4.432912364514147E-3</c:v>
                </c:pt>
                <c:pt idx="99">
                  <c:v>4.4869123645141472E-3</c:v>
                </c:pt>
                <c:pt idx="100">
                  <c:v>4.5399923645141468E-3</c:v>
                </c:pt>
                <c:pt idx="101">
                  <c:v>4.5930323645141467E-3</c:v>
                </c:pt>
                <c:pt idx="102">
                  <c:v>4.6452323645141472E-3</c:v>
                </c:pt>
                <c:pt idx="103">
                  <c:v>4.7183123645141468E-3</c:v>
                </c:pt>
                <c:pt idx="104">
                  <c:v>4.770152364514146E-3</c:v>
                </c:pt>
                <c:pt idx="105">
                  <c:v>4.8380723645141469E-3</c:v>
                </c:pt>
                <c:pt idx="106">
                  <c:v>4.9114323645141466E-3</c:v>
                </c:pt>
                <c:pt idx="107">
                  <c:v>5.0000723645141467E-3</c:v>
                </c:pt>
                <c:pt idx="108">
                  <c:v>5.098472364514146E-3</c:v>
                </c:pt>
                <c:pt idx="109">
                  <c:v>5.2180723645141461E-3</c:v>
                </c:pt>
                <c:pt idx="110">
                  <c:v>5.3505123645141463E-3</c:v>
                </c:pt>
                <c:pt idx="111">
                  <c:v>5.4965523645141455E-3</c:v>
                </c:pt>
                <c:pt idx="112">
                  <c:v>5.6462323645141465E-3</c:v>
                </c:pt>
                <c:pt idx="113">
                  <c:v>5.7848323645141465E-3</c:v>
                </c:pt>
                <c:pt idx="114">
                  <c:v>5.9709123645141464E-3</c:v>
                </c:pt>
                <c:pt idx="115">
                  <c:v>6.1234323645141461E-3</c:v>
                </c:pt>
                <c:pt idx="116">
                  <c:v>6.2817123645141464E-3</c:v>
                </c:pt>
                <c:pt idx="117">
                  <c:v>6.439072364514146E-3</c:v>
                </c:pt>
                <c:pt idx="118">
                  <c:v>6.5981523645141458E-3</c:v>
                </c:pt>
                <c:pt idx="119">
                  <c:v>6.7817923645141463E-3</c:v>
                </c:pt>
                <c:pt idx="120">
                  <c:v>6.9293923645141467E-3</c:v>
                </c:pt>
                <c:pt idx="121">
                  <c:v>7.1182723645141464E-3</c:v>
                </c:pt>
                <c:pt idx="122">
                  <c:v>7.2793923645141454E-3</c:v>
                </c:pt>
                <c:pt idx="123">
                  <c:v>7.4528723645141456E-3</c:v>
                </c:pt>
                <c:pt idx="124">
                  <c:v>7.6116723645141462E-3</c:v>
                </c:pt>
                <c:pt idx="125">
                  <c:v>7.7819123645141465E-3</c:v>
                </c:pt>
                <c:pt idx="126">
                  <c:v>7.9658323645141454E-3</c:v>
                </c:pt>
                <c:pt idx="127">
                  <c:v>8.1277523645141465E-3</c:v>
                </c:pt>
                <c:pt idx="128">
                  <c:v>8.3026323645141471E-3</c:v>
                </c:pt>
                <c:pt idx="129">
                  <c:v>8.4999523645141462E-3</c:v>
                </c:pt>
                <c:pt idx="130">
                  <c:v>8.6814323645141456E-3</c:v>
                </c:pt>
                <c:pt idx="131">
                  <c:v>8.8592323645141462E-3</c:v>
                </c:pt>
                <c:pt idx="132">
                  <c:v>9.0601523645141464E-3</c:v>
                </c:pt>
                <c:pt idx="133">
                  <c:v>9.2406723645141464E-3</c:v>
                </c:pt>
                <c:pt idx="134">
                  <c:v>9.4350323645141457E-3</c:v>
                </c:pt>
                <c:pt idx="135">
                  <c:v>9.6114323645141459E-3</c:v>
                </c:pt>
                <c:pt idx="136">
                  <c:v>9.7926723645141451E-3</c:v>
                </c:pt>
                <c:pt idx="137">
                  <c:v>1.0011632364514148E-2</c:v>
                </c:pt>
                <c:pt idx="138">
                  <c:v>1.0193352364514146E-2</c:v>
                </c:pt>
                <c:pt idx="139">
                  <c:v>1.0380032364514147E-2</c:v>
                </c:pt>
                <c:pt idx="140">
                  <c:v>1.0570272364514147E-2</c:v>
                </c:pt>
                <c:pt idx="141">
                  <c:v>1.0772952364514145E-2</c:v>
                </c:pt>
                <c:pt idx="142">
                  <c:v>1.0960552364514146E-2</c:v>
                </c:pt>
                <c:pt idx="143">
                  <c:v>1.1148152364514146E-2</c:v>
                </c:pt>
                <c:pt idx="144">
                  <c:v>1.1352432364514147E-2</c:v>
                </c:pt>
                <c:pt idx="145">
                  <c:v>1.1561112364514146E-2</c:v>
                </c:pt>
                <c:pt idx="146">
                  <c:v>1.1747072364514145E-2</c:v>
                </c:pt>
                <c:pt idx="147">
                  <c:v>1.1945072364514147E-2</c:v>
                </c:pt>
                <c:pt idx="148">
                  <c:v>1.2142272364514145E-2</c:v>
                </c:pt>
                <c:pt idx="149">
                  <c:v>1.2349072364514147E-2</c:v>
                </c:pt>
                <c:pt idx="150">
                  <c:v>1.2546912364514147E-2</c:v>
                </c:pt>
                <c:pt idx="151">
                  <c:v>1.2745832364514147E-2</c:v>
                </c:pt>
                <c:pt idx="152">
                  <c:v>1.2949432364514147E-2</c:v>
                </c:pt>
                <c:pt idx="153">
                  <c:v>1.3138312364514147E-2</c:v>
                </c:pt>
                <c:pt idx="154">
                  <c:v>1.3354152364514147E-2</c:v>
                </c:pt>
                <c:pt idx="155">
                  <c:v>1.3526352364514146E-2</c:v>
                </c:pt>
                <c:pt idx="156">
                  <c:v>1.3754592364514146E-2</c:v>
                </c:pt>
                <c:pt idx="157">
                  <c:v>1.3970152364514146E-2</c:v>
                </c:pt>
                <c:pt idx="158">
                  <c:v>1.4154432364514146E-2</c:v>
                </c:pt>
                <c:pt idx="159">
                  <c:v>1.4352232364514146E-2</c:v>
                </c:pt>
                <c:pt idx="160">
                  <c:v>1.4572192364514147E-2</c:v>
                </c:pt>
                <c:pt idx="161">
                  <c:v>1.4764552364514145E-2</c:v>
                </c:pt>
                <c:pt idx="162">
                  <c:v>1.4956232364514146E-2</c:v>
                </c:pt>
                <c:pt idx="163">
                  <c:v>1.5173832364514146E-2</c:v>
                </c:pt>
                <c:pt idx="164">
                  <c:v>1.5358912364514145E-2</c:v>
                </c:pt>
                <c:pt idx="165">
                  <c:v>1.5574192364514145E-2</c:v>
                </c:pt>
                <c:pt idx="166">
                  <c:v>1.5791112364514148E-2</c:v>
                </c:pt>
                <c:pt idx="167">
                  <c:v>1.6000512364514146E-2</c:v>
                </c:pt>
                <c:pt idx="168">
                  <c:v>1.6214872364514146E-2</c:v>
                </c:pt>
                <c:pt idx="169">
                  <c:v>1.6420112364514145E-2</c:v>
                </c:pt>
                <c:pt idx="170">
                  <c:v>1.6638672364514148E-2</c:v>
                </c:pt>
                <c:pt idx="171">
                  <c:v>1.6846512364514146E-2</c:v>
                </c:pt>
                <c:pt idx="172">
                  <c:v>1.7038472364514147E-2</c:v>
                </c:pt>
                <c:pt idx="173">
                  <c:v>1.7251512364514145E-2</c:v>
                </c:pt>
                <c:pt idx="174">
                  <c:v>1.7458592364514147E-2</c:v>
                </c:pt>
                <c:pt idx="175">
                  <c:v>1.7659552364514147E-2</c:v>
                </c:pt>
                <c:pt idx="176">
                  <c:v>1.7887192364514148E-2</c:v>
                </c:pt>
                <c:pt idx="177">
                  <c:v>1.8075272364514144E-2</c:v>
                </c:pt>
                <c:pt idx="178">
                  <c:v>1.8298952364514145E-2</c:v>
                </c:pt>
                <c:pt idx="179">
                  <c:v>1.8507752364514143E-2</c:v>
                </c:pt>
                <c:pt idx="180">
                  <c:v>1.8705552364514145E-2</c:v>
                </c:pt>
                <c:pt idx="181">
                  <c:v>1.8897152364514148E-2</c:v>
                </c:pt>
                <c:pt idx="182">
                  <c:v>1.9119592364514146E-2</c:v>
                </c:pt>
                <c:pt idx="183">
                  <c:v>1.9327472364514146E-2</c:v>
                </c:pt>
                <c:pt idx="184">
                  <c:v>1.9510112364514144E-2</c:v>
                </c:pt>
                <c:pt idx="185">
                  <c:v>1.9725832364514147E-2</c:v>
                </c:pt>
                <c:pt idx="186">
                  <c:v>1.9913472364514146E-2</c:v>
                </c:pt>
                <c:pt idx="187">
                  <c:v>2.0138472364514146E-2</c:v>
                </c:pt>
                <c:pt idx="188">
                  <c:v>2.0337832364514145E-2</c:v>
                </c:pt>
                <c:pt idx="189">
                  <c:v>2.0540952364514146E-2</c:v>
                </c:pt>
                <c:pt idx="190">
                  <c:v>2.0761512364514147E-2</c:v>
                </c:pt>
                <c:pt idx="191">
                  <c:v>2.0962712364514146E-2</c:v>
                </c:pt>
                <c:pt idx="192">
                  <c:v>2.1174632364514147E-2</c:v>
                </c:pt>
                <c:pt idx="193">
                  <c:v>2.1370632364514149E-2</c:v>
                </c:pt>
                <c:pt idx="194">
                  <c:v>2.1574472364514149E-2</c:v>
                </c:pt>
                <c:pt idx="195">
                  <c:v>2.1791592364514147E-2</c:v>
                </c:pt>
                <c:pt idx="196">
                  <c:v>2.1992312364514145E-2</c:v>
                </c:pt>
                <c:pt idx="197">
                  <c:v>2.2196512364514146E-2</c:v>
                </c:pt>
                <c:pt idx="198">
                  <c:v>2.2386592364514145E-2</c:v>
                </c:pt>
                <c:pt idx="199">
                  <c:v>2.2616952364514144E-2</c:v>
                </c:pt>
                <c:pt idx="200">
                  <c:v>2.2810112364514148E-2</c:v>
                </c:pt>
                <c:pt idx="201">
                  <c:v>2.3029112364514149E-2</c:v>
                </c:pt>
                <c:pt idx="202">
                  <c:v>2.3212232364514147E-2</c:v>
                </c:pt>
                <c:pt idx="203">
                  <c:v>2.3412472364514145E-2</c:v>
                </c:pt>
                <c:pt idx="204">
                  <c:v>2.3642592364514145E-2</c:v>
                </c:pt>
                <c:pt idx="205">
                  <c:v>2.3842632364514147E-2</c:v>
                </c:pt>
                <c:pt idx="206">
                  <c:v>2.4033752364514147E-2</c:v>
                </c:pt>
                <c:pt idx="207">
                  <c:v>2.4244712364514146E-2</c:v>
                </c:pt>
                <c:pt idx="208">
                  <c:v>2.4434472364514147E-2</c:v>
                </c:pt>
                <c:pt idx="209">
                  <c:v>2.4659872364514147E-2</c:v>
                </c:pt>
                <c:pt idx="210">
                  <c:v>2.4863112364514148E-2</c:v>
                </c:pt>
                <c:pt idx="211">
                  <c:v>2.5078032364514145E-2</c:v>
                </c:pt>
                <c:pt idx="212">
                  <c:v>2.5280192364514145E-2</c:v>
                </c:pt>
                <c:pt idx="213">
                  <c:v>2.5479192364514146E-2</c:v>
                </c:pt>
                <c:pt idx="214">
                  <c:v>2.5698312364514145E-2</c:v>
                </c:pt>
                <c:pt idx="215">
                  <c:v>2.5902432364514144E-2</c:v>
                </c:pt>
                <c:pt idx="216">
                  <c:v>2.6098592364514145E-2</c:v>
                </c:pt>
                <c:pt idx="217">
                  <c:v>2.6301672364514146E-2</c:v>
                </c:pt>
                <c:pt idx="218">
                  <c:v>2.6504472364514146E-2</c:v>
                </c:pt>
                <c:pt idx="219">
                  <c:v>2.6701232364514146E-2</c:v>
                </c:pt>
                <c:pt idx="220">
                  <c:v>2.6921152364514148E-2</c:v>
                </c:pt>
                <c:pt idx="221">
                  <c:v>2.7126592364514149E-2</c:v>
                </c:pt>
                <c:pt idx="222">
                  <c:v>2.7316432364514146E-2</c:v>
                </c:pt>
                <c:pt idx="223">
                  <c:v>2.7512672364514146E-2</c:v>
                </c:pt>
                <c:pt idx="224">
                  <c:v>2.7748352364514145E-2</c:v>
                </c:pt>
                <c:pt idx="225">
                  <c:v>2.7941552364514143E-2</c:v>
                </c:pt>
                <c:pt idx="226">
                  <c:v>2.8169792364514147E-2</c:v>
                </c:pt>
                <c:pt idx="227">
                  <c:v>2.8362592364514147E-2</c:v>
                </c:pt>
                <c:pt idx="228">
                  <c:v>2.8560632364514147E-2</c:v>
                </c:pt>
                <c:pt idx="229">
                  <c:v>2.8776952364514146E-2</c:v>
                </c:pt>
                <c:pt idx="230">
                  <c:v>2.8979992364514144E-2</c:v>
                </c:pt>
                <c:pt idx="231">
                  <c:v>2.9189312364514147E-2</c:v>
                </c:pt>
                <c:pt idx="232">
                  <c:v>2.9379872364514146E-2</c:v>
                </c:pt>
                <c:pt idx="233">
                  <c:v>2.9583752364514146E-2</c:v>
                </c:pt>
                <c:pt idx="234">
                  <c:v>2.9780472364514147E-2</c:v>
                </c:pt>
                <c:pt idx="235">
                  <c:v>2.9992472364514144E-2</c:v>
                </c:pt>
                <c:pt idx="236">
                  <c:v>3.0178072364514148E-2</c:v>
                </c:pt>
                <c:pt idx="237">
                  <c:v>3.0408592364514146E-2</c:v>
                </c:pt>
                <c:pt idx="238">
                  <c:v>3.0632232364514147E-2</c:v>
                </c:pt>
                <c:pt idx="239">
                  <c:v>3.0826472364514145E-2</c:v>
                </c:pt>
                <c:pt idx="240">
                  <c:v>3.1040272364514149E-2</c:v>
                </c:pt>
                <c:pt idx="241">
                  <c:v>3.1244072364514146E-2</c:v>
                </c:pt>
                <c:pt idx="242">
                  <c:v>3.1448192364514148E-2</c:v>
                </c:pt>
                <c:pt idx="243">
                  <c:v>3.1649152364514148E-2</c:v>
                </c:pt>
                <c:pt idx="244">
                  <c:v>3.1848792364514142E-2</c:v>
                </c:pt>
                <c:pt idx="245">
                  <c:v>3.2049992364514147E-2</c:v>
                </c:pt>
                <c:pt idx="246">
                  <c:v>3.2264552364514143E-2</c:v>
                </c:pt>
                <c:pt idx="247">
                  <c:v>3.2469552364514147E-2</c:v>
                </c:pt>
                <c:pt idx="248">
                  <c:v>3.2674712364514143E-2</c:v>
                </c:pt>
                <c:pt idx="249">
                  <c:v>3.2893912364514145E-2</c:v>
                </c:pt>
                <c:pt idx="250">
                  <c:v>3.3105872364514143E-2</c:v>
                </c:pt>
                <c:pt idx="251">
                  <c:v>3.3298192364514145E-2</c:v>
                </c:pt>
                <c:pt idx="252">
                  <c:v>3.3496672364514146E-2</c:v>
                </c:pt>
                <c:pt idx="253">
                  <c:v>3.3701792364514149E-2</c:v>
                </c:pt>
                <c:pt idx="254">
                  <c:v>3.3932472364514146E-2</c:v>
                </c:pt>
                <c:pt idx="255">
                  <c:v>3.4118632364514151E-2</c:v>
                </c:pt>
                <c:pt idx="256">
                  <c:v>3.431971236451415E-2</c:v>
                </c:pt>
                <c:pt idx="257">
                  <c:v>3.4543072364514142E-2</c:v>
                </c:pt>
                <c:pt idx="258">
                  <c:v>3.4746832364514146E-2</c:v>
                </c:pt>
                <c:pt idx="259">
                  <c:v>3.4941032364514145E-2</c:v>
                </c:pt>
                <c:pt idx="260">
                  <c:v>3.5150032364514146E-2</c:v>
                </c:pt>
                <c:pt idx="261">
                  <c:v>3.5370632364514147E-2</c:v>
                </c:pt>
                <c:pt idx="262">
                  <c:v>3.5575112364514147E-2</c:v>
                </c:pt>
                <c:pt idx="263">
                  <c:v>3.5788792364514148E-2</c:v>
                </c:pt>
                <c:pt idx="264">
                  <c:v>3.5988072364514151E-2</c:v>
                </c:pt>
                <c:pt idx="265">
                  <c:v>3.6218552364514142E-2</c:v>
                </c:pt>
                <c:pt idx="266">
                  <c:v>3.6428232364514146E-2</c:v>
                </c:pt>
                <c:pt idx="267">
                  <c:v>3.6627552364514149E-2</c:v>
                </c:pt>
                <c:pt idx="268">
                  <c:v>3.6827552364514148E-2</c:v>
                </c:pt>
                <c:pt idx="269">
                  <c:v>3.7056552364514148E-2</c:v>
                </c:pt>
                <c:pt idx="270">
                  <c:v>3.7252272364514144E-2</c:v>
                </c:pt>
                <c:pt idx="271">
                  <c:v>3.7460232364514144E-2</c:v>
                </c:pt>
                <c:pt idx="272">
                  <c:v>3.7679752364514145E-2</c:v>
                </c:pt>
                <c:pt idx="273">
                  <c:v>3.7886192364514147E-2</c:v>
                </c:pt>
                <c:pt idx="274">
                  <c:v>3.8107952364514149E-2</c:v>
                </c:pt>
                <c:pt idx="275">
                  <c:v>3.8308672364514143E-2</c:v>
                </c:pt>
                <c:pt idx="276">
                  <c:v>3.8526992364514151E-2</c:v>
                </c:pt>
                <c:pt idx="277">
                  <c:v>3.8739832364514143E-2</c:v>
                </c:pt>
                <c:pt idx="278">
                  <c:v>3.895247236451415E-2</c:v>
                </c:pt>
                <c:pt idx="279">
                  <c:v>3.915459236451415E-2</c:v>
                </c:pt>
                <c:pt idx="280">
                  <c:v>3.9363032364514147E-2</c:v>
                </c:pt>
                <c:pt idx="281">
                  <c:v>3.9571792364514143E-2</c:v>
                </c:pt>
                <c:pt idx="282">
                  <c:v>3.9779312364514145E-2</c:v>
                </c:pt>
                <c:pt idx="283">
                  <c:v>4.0019872364514146E-2</c:v>
                </c:pt>
                <c:pt idx="284">
                  <c:v>4.0214632364514148E-2</c:v>
                </c:pt>
                <c:pt idx="285">
                  <c:v>4.0426232364514147E-2</c:v>
                </c:pt>
                <c:pt idx="286">
                  <c:v>4.0634632364514145E-2</c:v>
                </c:pt>
                <c:pt idx="287">
                  <c:v>4.0844232364514149E-2</c:v>
                </c:pt>
                <c:pt idx="288">
                  <c:v>4.1039432364514149E-2</c:v>
                </c:pt>
                <c:pt idx="289">
                  <c:v>4.1248632364514141E-2</c:v>
                </c:pt>
                <c:pt idx="290">
                  <c:v>4.1471832364514148E-2</c:v>
                </c:pt>
                <c:pt idx="291">
                  <c:v>4.1692632364514148E-2</c:v>
                </c:pt>
                <c:pt idx="292">
                  <c:v>4.1892632364514147E-2</c:v>
                </c:pt>
                <c:pt idx="293">
                  <c:v>4.2101032364514152E-2</c:v>
                </c:pt>
                <c:pt idx="294">
                  <c:v>4.2301432364514148E-2</c:v>
                </c:pt>
                <c:pt idx="295">
                  <c:v>4.2504632364514149E-2</c:v>
                </c:pt>
                <c:pt idx="296">
                  <c:v>4.2726232364514144E-2</c:v>
                </c:pt>
                <c:pt idx="297">
                  <c:v>4.2943432364514145E-2</c:v>
                </c:pt>
                <c:pt idx="298">
                  <c:v>4.3155432364514149E-2</c:v>
                </c:pt>
                <c:pt idx="299">
                  <c:v>4.3359832364514149E-2</c:v>
                </c:pt>
                <c:pt idx="300">
                  <c:v>4.3572632364514148E-2</c:v>
                </c:pt>
                <c:pt idx="301">
                  <c:v>4.3781432364514143E-2</c:v>
                </c:pt>
                <c:pt idx="302">
                  <c:v>4.3994632364514147E-2</c:v>
                </c:pt>
                <c:pt idx="303">
                  <c:v>4.4198232364514152E-2</c:v>
                </c:pt>
                <c:pt idx="304">
                  <c:v>4.440583236451414E-2</c:v>
                </c:pt>
                <c:pt idx="305">
                  <c:v>4.4647432364514142E-2</c:v>
                </c:pt>
                <c:pt idx="306">
                  <c:v>4.4847032364514143E-2</c:v>
                </c:pt>
                <c:pt idx="307">
                  <c:v>4.5055832364514145E-2</c:v>
                </c:pt>
                <c:pt idx="308">
                  <c:v>4.5262632364514152E-2</c:v>
                </c:pt>
                <c:pt idx="309">
                  <c:v>4.5498232364514148E-2</c:v>
                </c:pt>
                <c:pt idx="310">
                  <c:v>4.5698232364514146E-2</c:v>
                </c:pt>
                <c:pt idx="311">
                  <c:v>4.590903236451415E-2</c:v>
                </c:pt>
                <c:pt idx="312">
                  <c:v>4.6153832364514147E-2</c:v>
                </c:pt>
                <c:pt idx="313">
                  <c:v>4.6352232364514148E-2</c:v>
                </c:pt>
                <c:pt idx="314">
                  <c:v>4.655983236451415E-2</c:v>
                </c:pt>
                <c:pt idx="315">
                  <c:v>4.6789032364514149E-2</c:v>
                </c:pt>
                <c:pt idx="316">
                  <c:v>4.698983236451415E-2</c:v>
                </c:pt>
                <c:pt idx="317">
                  <c:v>4.7212632364514145E-2</c:v>
                </c:pt>
                <c:pt idx="318">
                  <c:v>4.745023236451415E-2</c:v>
                </c:pt>
                <c:pt idx="319">
                  <c:v>4.7659032364514145E-2</c:v>
                </c:pt>
                <c:pt idx="320">
                  <c:v>4.7878232364514141E-2</c:v>
                </c:pt>
                <c:pt idx="321">
                  <c:v>4.8117032364514145E-2</c:v>
                </c:pt>
                <c:pt idx="322">
                  <c:v>4.8321832364514143E-2</c:v>
                </c:pt>
                <c:pt idx="323">
                  <c:v>4.8541832364514148E-2</c:v>
                </c:pt>
                <c:pt idx="324">
                  <c:v>4.8775432364514142E-2</c:v>
                </c:pt>
                <c:pt idx="325">
                  <c:v>4.8989832364514145E-2</c:v>
                </c:pt>
                <c:pt idx="326">
                  <c:v>4.9191832364514146E-2</c:v>
                </c:pt>
                <c:pt idx="327">
                  <c:v>4.9429832364514148E-2</c:v>
                </c:pt>
                <c:pt idx="328">
                  <c:v>4.9639432364514145E-2</c:v>
                </c:pt>
                <c:pt idx="329">
                  <c:v>4.9850232364514149E-2</c:v>
                </c:pt>
                <c:pt idx="330">
                  <c:v>5.0055832364514143E-2</c:v>
                </c:pt>
                <c:pt idx="331">
                  <c:v>5.028183236451414E-2</c:v>
                </c:pt>
                <c:pt idx="332">
                  <c:v>5.0495032364514143E-2</c:v>
                </c:pt>
                <c:pt idx="333">
                  <c:v>5.0723432364514147E-2</c:v>
                </c:pt>
                <c:pt idx="334">
                  <c:v>5.0949832364514148E-2</c:v>
                </c:pt>
                <c:pt idx="335">
                  <c:v>5.115983236451415E-2</c:v>
                </c:pt>
                <c:pt idx="336">
                  <c:v>5.1391032364514144E-2</c:v>
                </c:pt>
                <c:pt idx="337">
                  <c:v>5.1630232364514146E-2</c:v>
                </c:pt>
                <c:pt idx="338">
                  <c:v>5.1857032364514138E-2</c:v>
                </c:pt>
                <c:pt idx="339">
                  <c:v>5.2076632364514153E-2</c:v>
                </c:pt>
                <c:pt idx="340">
                  <c:v>5.2285432364514141E-2</c:v>
                </c:pt>
                <c:pt idx="341">
                  <c:v>5.2499432364514147E-2</c:v>
                </c:pt>
                <c:pt idx="342">
                  <c:v>5.2736232364514149E-2</c:v>
                </c:pt>
                <c:pt idx="343">
                  <c:v>5.2937432364514148E-2</c:v>
                </c:pt>
                <c:pt idx="344">
                  <c:v>5.3186232364514148E-2</c:v>
                </c:pt>
                <c:pt idx="345">
                  <c:v>5.3404232364514144E-2</c:v>
                </c:pt>
                <c:pt idx="346">
                  <c:v>5.3623432364514147E-2</c:v>
                </c:pt>
                <c:pt idx="347">
                  <c:v>5.3862632364514142E-2</c:v>
                </c:pt>
                <c:pt idx="348">
                  <c:v>5.4066232364514147E-2</c:v>
                </c:pt>
                <c:pt idx="349">
                  <c:v>5.4281432364514146E-2</c:v>
                </c:pt>
                <c:pt idx="350">
                  <c:v>5.453183236451415E-2</c:v>
                </c:pt>
                <c:pt idx="351">
                  <c:v>5.474623236451414E-2</c:v>
                </c:pt>
                <c:pt idx="352">
                  <c:v>5.4983832364514144E-2</c:v>
                </c:pt>
                <c:pt idx="353">
                  <c:v>5.5203432364514145E-2</c:v>
                </c:pt>
                <c:pt idx="354">
                  <c:v>5.5459032364514146E-2</c:v>
                </c:pt>
                <c:pt idx="355">
                  <c:v>5.5663832364514151E-2</c:v>
                </c:pt>
                <c:pt idx="356">
                  <c:v>5.5897832364514149E-2</c:v>
                </c:pt>
                <c:pt idx="357">
                  <c:v>5.6109032364514144E-2</c:v>
                </c:pt>
                <c:pt idx="358">
                  <c:v>5.6331032364514144E-2</c:v>
                </c:pt>
                <c:pt idx="359">
                  <c:v>5.6553432364514142E-2</c:v>
                </c:pt>
                <c:pt idx="360">
                  <c:v>5.6773032364514142E-2</c:v>
                </c:pt>
                <c:pt idx="361">
                  <c:v>5.7025832364514147E-2</c:v>
                </c:pt>
                <c:pt idx="362">
                  <c:v>5.7219832364514146E-2</c:v>
                </c:pt>
                <c:pt idx="363">
                  <c:v>5.7466232364514147E-2</c:v>
                </c:pt>
                <c:pt idx="364">
                  <c:v>5.7685432364514143E-2</c:v>
                </c:pt>
                <c:pt idx="365">
                  <c:v>5.7932232364514141E-2</c:v>
                </c:pt>
                <c:pt idx="366">
                  <c:v>5.8153432364514146E-2</c:v>
                </c:pt>
                <c:pt idx="367">
                  <c:v>5.8389432364514146E-2</c:v>
                </c:pt>
                <c:pt idx="368">
                  <c:v>5.8604232364514147E-2</c:v>
                </c:pt>
                <c:pt idx="369">
                  <c:v>5.8841832364514145E-2</c:v>
                </c:pt>
                <c:pt idx="370">
                  <c:v>5.9075032364514141E-2</c:v>
                </c:pt>
                <c:pt idx="371">
                  <c:v>5.9299832364514152E-2</c:v>
                </c:pt>
                <c:pt idx="372">
                  <c:v>5.9542632364514153E-2</c:v>
                </c:pt>
                <c:pt idx="373">
                  <c:v>5.974343236451414E-2</c:v>
                </c:pt>
                <c:pt idx="374">
                  <c:v>5.999583236451414E-2</c:v>
                </c:pt>
                <c:pt idx="375">
                  <c:v>6.0217432364514149E-2</c:v>
                </c:pt>
                <c:pt idx="376">
                  <c:v>6.0444232364514149E-2</c:v>
                </c:pt>
                <c:pt idx="377">
                  <c:v>6.0686632364514145E-2</c:v>
                </c:pt>
                <c:pt idx="378">
                  <c:v>6.0919432364514144E-2</c:v>
                </c:pt>
                <c:pt idx="379">
                  <c:v>6.1177832364514143E-2</c:v>
                </c:pt>
                <c:pt idx="380">
                  <c:v>6.1423432364514141E-2</c:v>
                </c:pt>
                <c:pt idx="381">
                  <c:v>6.1647832364514148E-2</c:v>
                </c:pt>
                <c:pt idx="382">
                  <c:v>6.1875432364514149E-2</c:v>
                </c:pt>
                <c:pt idx="383">
                  <c:v>6.2107432364514145E-2</c:v>
                </c:pt>
                <c:pt idx="384">
                  <c:v>6.2351832364514151E-2</c:v>
                </c:pt>
                <c:pt idx="385">
                  <c:v>6.2587032364514142E-2</c:v>
                </c:pt>
                <c:pt idx="386">
                  <c:v>6.2802632364514152E-2</c:v>
                </c:pt>
                <c:pt idx="387">
                  <c:v>6.305543236451415E-2</c:v>
                </c:pt>
                <c:pt idx="388">
                  <c:v>6.3300632364514151E-2</c:v>
                </c:pt>
                <c:pt idx="389">
                  <c:v>6.3537432364514146E-2</c:v>
                </c:pt>
                <c:pt idx="390">
                  <c:v>6.3773832364514144E-2</c:v>
                </c:pt>
                <c:pt idx="391">
                  <c:v>6.4002632364514145E-2</c:v>
                </c:pt>
                <c:pt idx="392">
                  <c:v>6.4239832364514152E-2</c:v>
                </c:pt>
                <c:pt idx="393">
                  <c:v>6.447143236451415E-2</c:v>
                </c:pt>
                <c:pt idx="394">
                  <c:v>6.4701432364514144E-2</c:v>
                </c:pt>
                <c:pt idx="395">
                  <c:v>6.4961432364514154E-2</c:v>
                </c:pt>
                <c:pt idx="396">
                  <c:v>6.5190632364514153E-2</c:v>
                </c:pt>
                <c:pt idx="397">
                  <c:v>6.5440232364514156E-2</c:v>
                </c:pt>
                <c:pt idx="398">
                  <c:v>6.5680632364514144E-2</c:v>
                </c:pt>
                <c:pt idx="399">
                  <c:v>6.5913832364514147E-2</c:v>
                </c:pt>
                <c:pt idx="400">
                  <c:v>6.6157832364514141E-2</c:v>
                </c:pt>
                <c:pt idx="401">
                  <c:v>6.6402232364514147E-2</c:v>
                </c:pt>
                <c:pt idx="402">
                  <c:v>6.663943236451414E-2</c:v>
                </c:pt>
                <c:pt idx="403">
                  <c:v>6.6865832364514141E-2</c:v>
                </c:pt>
                <c:pt idx="404">
                  <c:v>6.7125432364514154E-2</c:v>
                </c:pt>
                <c:pt idx="405">
                  <c:v>6.7357832364514147E-2</c:v>
                </c:pt>
                <c:pt idx="406">
                  <c:v>6.7593832364514148E-2</c:v>
                </c:pt>
                <c:pt idx="407">
                  <c:v>6.7828232364514143E-2</c:v>
                </c:pt>
                <c:pt idx="408">
                  <c:v>6.8062632364514139E-2</c:v>
                </c:pt>
                <c:pt idx="409">
                  <c:v>6.8318632364514145E-2</c:v>
                </c:pt>
                <c:pt idx="410">
                  <c:v>6.8566232364514146E-2</c:v>
                </c:pt>
                <c:pt idx="411">
                  <c:v>6.880383236451415E-2</c:v>
                </c:pt>
                <c:pt idx="412">
                  <c:v>6.9064232364514144E-2</c:v>
                </c:pt>
                <c:pt idx="413">
                  <c:v>6.930863236451415E-2</c:v>
                </c:pt>
                <c:pt idx="414">
                  <c:v>6.956103236451415E-2</c:v>
                </c:pt>
                <c:pt idx="415">
                  <c:v>6.979703236451415E-2</c:v>
                </c:pt>
                <c:pt idx="416">
                  <c:v>7.0039832364514151E-2</c:v>
                </c:pt>
                <c:pt idx="417">
                  <c:v>7.0284232364514143E-2</c:v>
                </c:pt>
                <c:pt idx="418">
                  <c:v>7.0545032364514149E-2</c:v>
                </c:pt>
                <c:pt idx="419">
                  <c:v>7.0791032364514145E-2</c:v>
                </c:pt>
                <c:pt idx="420">
                  <c:v>7.1037432364514153E-2</c:v>
                </c:pt>
                <c:pt idx="421">
                  <c:v>7.1291832364514141E-2</c:v>
                </c:pt>
                <c:pt idx="422">
                  <c:v>7.1533832364514147E-2</c:v>
                </c:pt>
                <c:pt idx="423">
                  <c:v>7.1769432364514149E-2</c:v>
                </c:pt>
                <c:pt idx="424">
                  <c:v>7.2019432364514149E-2</c:v>
                </c:pt>
                <c:pt idx="425">
                  <c:v>7.2277032364514146E-2</c:v>
                </c:pt>
                <c:pt idx="426">
                  <c:v>7.2519832364514147E-2</c:v>
                </c:pt>
                <c:pt idx="427">
                  <c:v>7.2753832364514145E-2</c:v>
                </c:pt>
                <c:pt idx="428">
                  <c:v>7.3005032364514152E-2</c:v>
                </c:pt>
                <c:pt idx="429">
                  <c:v>7.3255032364514139E-2</c:v>
                </c:pt>
                <c:pt idx="430">
                  <c:v>7.3515032364514149E-2</c:v>
                </c:pt>
                <c:pt idx="431">
                  <c:v>7.3777032364514147E-2</c:v>
                </c:pt>
                <c:pt idx="432" formatCode="General">
                  <c:v>7.4019432364514137E-2</c:v>
                </c:pt>
                <c:pt idx="433" formatCode="General">
                  <c:v>7.4277432364514145E-2</c:v>
                </c:pt>
                <c:pt idx="434" formatCode="General">
                  <c:v>7.4527832364514157E-2</c:v>
                </c:pt>
                <c:pt idx="435" formatCode="General">
                  <c:v>7.4775432364514144E-2</c:v>
                </c:pt>
                <c:pt idx="436" formatCode="General">
                  <c:v>7.5027432364514146E-2</c:v>
                </c:pt>
                <c:pt idx="437" formatCode="General">
                  <c:v>7.5273432364514156E-2</c:v>
                </c:pt>
                <c:pt idx="438" formatCode="General">
                  <c:v>7.5523032364514145E-2</c:v>
                </c:pt>
                <c:pt idx="439" formatCode="General">
                  <c:v>7.5764232364514156E-2</c:v>
                </c:pt>
                <c:pt idx="440" formatCode="General">
                  <c:v>7.600063236451414E-2</c:v>
                </c:pt>
                <c:pt idx="441" formatCode="General">
                  <c:v>7.6283832364514137E-2</c:v>
                </c:pt>
                <c:pt idx="442" formatCode="General">
                  <c:v>7.6509432364514143E-2</c:v>
                </c:pt>
                <c:pt idx="443" formatCode="General">
                  <c:v>7.676543236451415E-2</c:v>
                </c:pt>
                <c:pt idx="444" formatCode="General">
                  <c:v>7.7028232364514143E-2</c:v>
                </c:pt>
                <c:pt idx="445" formatCode="General">
                  <c:v>7.7275432364514146E-2</c:v>
                </c:pt>
                <c:pt idx="446" formatCode="General">
                  <c:v>7.7558232364514146E-2</c:v>
                </c:pt>
                <c:pt idx="447" formatCode="General">
                  <c:v>7.7808632364514144E-2</c:v>
                </c:pt>
                <c:pt idx="448" formatCode="General">
                  <c:v>7.8046632364514146E-2</c:v>
                </c:pt>
                <c:pt idx="449" formatCode="General">
                  <c:v>7.8302232364514154E-2</c:v>
                </c:pt>
                <c:pt idx="450" formatCode="General">
                  <c:v>7.8584632364514143E-2</c:v>
                </c:pt>
                <c:pt idx="451" formatCode="General">
                  <c:v>7.8837832364514138E-2</c:v>
                </c:pt>
                <c:pt idx="452" formatCode="General">
                  <c:v>7.9110632364514141E-2</c:v>
                </c:pt>
                <c:pt idx="453" formatCode="General">
                  <c:v>7.9339032364514145E-2</c:v>
                </c:pt>
                <c:pt idx="454" formatCode="General">
                  <c:v>7.9608232364514142E-2</c:v>
                </c:pt>
                <c:pt idx="455" formatCode="General">
                  <c:v>7.9894232364514151E-2</c:v>
                </c:pt>
                <c:pt idx="456" formatCode="General">
                  <c:v>8.0140232364514147E-2</c:v>
                </c:pt>
                <c:pt idx="457" formatCode="General">
                  <c:v>8.0391832364514165E-2</c:v>
                </c:pt>
                <c:pt idx="458" formatCode="General">
                  <c:v>8.0631032364514146E-2</c:v>
                </c:pt>
                <c:pt idx="459" formatCode="General">
                  <c:v>8.0893032364514159E-2</c:v>
                </c:pt>
                <c:pt idx="460" formatCode="General">
                  <c:v>8.1168632364514159E-2</c:v>
                </c:pt>
                <c:pt idx="461" formatCode="General">
                  <c:v>8.1437032364514148E-2</c:v>
                </c:pt>
                <c:pt idx="462" formatCode="General">
                  <c:v>8.1683432364514155E-2</c:v>
                </c:pt>
                <c:pt idx="463" formatCode="General">
                  <c:v>8.1929832364514149E-2</c:v>
                </c:pt>
                <c:pt idx="464" formatCode="General">
                  <c:v>8.2183432364514156E-2</c:v>
                </c:pt>
                <c:pt idx="465" formatCode="General">
                  <c:v>8.2460632364514161E-2</c:v>
                </c:pt>
                <c:pt idx="466" formatCode="General">
                  <c:v>8.270383236451416E-2</c:v>
                </c:pt>
                <c:pt idx="467" formatCode="General">
                  <c:v>8.2991432364514159E-2</c:v>
                </c:pt>
                <c:pt idx="468" formatCode="General">
                  <c:v>8.3244232364514156E-2</c:v>
                </c:pt>
                <c:pt idx="469" formatCode="General">
                  <c:v>8.3499432364514167E-2</c:v>
                </c:pt>
                <c:pt idx="470" formatCode="General">
                  <c:v>8.3743832364514145E-2</c:v>
                </c:pt>
                <c:pt idx="471" formatCode="General">
                  <c:v>8.4027832364514166E-2</c:v>
                </c:pt>
                <c:pt idx="472" formatCode="General">
                  <c:v>8.4265832364514154E-2</c:v>
                </c:pt>
                <c:pt idx="473" formatCode="General">
                  <c:v>8.452823236451415E-2</c:v>
                </c:pt>
                <c:pt idx="474" formatCode="General">
                  <c:v>8.4803032364514155E-2</c:v>
                </c:pt>
                <c:pt idx="475" formatCode="General">
                  <c:v>8.5039432364514167E-2</c:v>
                </c:pt>
                <c:pt idx="476" formatCode="General">
                  <c:v>8.5313032364514166E-2</c:v>
                </c:pt>
                <c:pt idx="477" formatCode="General">
                  <c:v>8.5557432364514158E-2</c:v>
                </c:pt>
                <c:pt idx="478" formatCode="General">
                  <c:v>8.5869032364514167E-2</c:v>
                </c:pt>
                <c:pt idx="479" formatCode="General">
                  <c:v>8.6107432364514166E-2</c:v>
                </c:pt>
                <c:pt idx="480" formatCode="General">
                  <c:v>8.6383432364514151E-2</c:v>
                </c:pt>
                <c:pt idx="481" formatCode="General">
                  <c:v>8.6642232364514141E-2</c:v>
                </c:pt>
                <c:pt idx="482" formatCode="General">
                  <c:v>8.693103236451416E-2</c:v>
                </c:pt>
                <c:pt idx="483" formatCode="General">
                  <c:v>8.7178232364514163E-2</c:v>
                </c:pt>
                <c:pt idx="484" formatCode="General">
                  <c:v>8.7447832364514144E-2</c:v>
                </c:pt>
                <c:pt idx="485" formatCode="General">
                  <c:v>8.7670632364514153E-2</c:v>
                </c:pt>
                <c:pt idx="486" formatCode="General">
                  <c:v>8.7946632364514152E-2</c:v>
                </c:pt>
                <c:pt idx="487" formatCode="General">
                  <c:v>8.8207432364514157E-2</c:v>
                </c:pt>
                <c:pt idx="488" formatCode="General">
                  <c:v>8.8460232364514155E-2</c:v>
                </c:pt>
                <c:pt idx="489" formatCode="General">
                  <c:v>8.8718632364514161E-2</c:v>
                </c:pt>
                <c:pt idx="490" formatCode="General">
                  <c:v>8.8984232364514165E-2</c:v>
                </c:pt>
                <c:pt idx="491" formatCode="General">
                  <c:v>8.9246632364514161E-2</c:v>
                </c:pt>
                <c:pt idx="492" formatCode="General">
                  <c:v>8.9501432364514161E-2</c:v>
                </c:pt>
                <c:pt idx="493" formatCode="General">
                  <c:v>8.9778632364514166E-2</c:v>
                </c:pt>
                <c:pt idx="494" formatCode="General">
                  <c:v>9.0038632364514162E-2</c:v>
                </c:pt>
                <c:pt idx="495" formatCode="General">
                  <c:v>9.0319432364514146E-2</c:v>
                </c:pt>
                <c:pt idx="496" formatCode="General">
                  <c:v>9.0567432364514158E-2</c:v>
                </c:pt>
                <c:pt idx="497" formatCode="General">
                  <c:v>9.0814232364514164E-2</c:v>
                </c:pt>
                <c:pt idx="498" formatCode="General">
                  <c:v>9.1065432364514157E-2</c:v>
                </c:pt>
                <c:pt idx="499" formatCode="General">
                  <c:v>9.1315432364514157E-2</c:v>
                </c:pt>
                <c:pt idx="500" formatCode="General">
                  <c:v>9.1572632364514156E-2</c:v>
                </c:pt>
                <c:pt idx="501" formatCode="General">
                  <c:v>9.1852632364514158E-2</c:v>
                </c:pt>
                <c:pt idx="502" formatCode="General">
                  <c:v>9.2089832364514151E-2</c:v>
                </c:pt>
                <c:pt idx="503" formatCode="General">
                  <c:v>9.2347032364514164E-2</c:v>
                </c:pt>
                <c:pt idx="504" formatCode="General">
                  <c:v>9.2631032364514157E-2</c:v>
                </c:pt>
                <c:pt idx="505" formatCode="General">
                  <c:v>9.2883432364514157E-2</c:v>
                </c:pt>
                <c:pt idx="506" formatCode="General">
                  <c:v>9.3139432364514149E-2</c:v>
                </c:pt>
                <c:pt idx="507" formatCode="General">
                  <c:v>9.3412232364514167E-2</c:v>
                </c:pt>
                <c:pt idx="508" formatCode="General">
                  <c:v>9.3666232364514157E-2</c:v>
                </c:pt>
                <c:pt idx="509" formatCode="General">
                  <c:v>9.3915432364514148E-2</c:v>
                </c:pt>
                <c:pt idx="510" formatCode="General">
                  <c:v>9.4202632364514149E-2</c:v>
                </c:pt>
                <c:pt idx="511" formatCode="General">
                  <c:v>9.4453032364514161E-2</c:v>
                </c:pt>
                <c:pt idx="512" formatCode="General">
                  <c:v>9.4749432364514163E-2</c:v>
                </c:pt>
                <c:pt idx="513" formatCode="General">
                  <c:v>9.5004232364514163E-2</c:v>
                </c:pt>
                <c:pt idx="514" formatCode="General">
                  <c:v>9.5256632364514149E-2</c:v>
                </c:pt>
                <c:pt idx="515" formatCode="General">
                  <c:v>9.5499832364514162E-2</c:v>
                </c:pt>
                <c:pt idx="516" formatCode="General">
                  <c:v>9.5746632364514153E-2</c:v>
                </c:pt>
                <c:pt idx="517" formatCode="General">
                  <c:v>9.603063236451416E-2</c:v>
                </c:pt>
                <c:pt idx="518" formatCode="General">
                  <c:v>9.6285832364514157E-2</c:v>
                </c:pt>
                <c:pt idx="519" formatCode="General">
                  <c:v>9.656503236451415E-2</c:v>
                </c:pt>
                <c:pt idx="520" formatCode="General">
                  <c:v>9.6829032364514164E-2</c:v>
                </c:pt>
                <c:pt idx="521" formatCode="General">
                  <c:v>9.7069032364514155E-2</c:v>
                </c:pt>
                <c:pt idx="522" formatCode="General">
                  <c:v>9.7339832364514156E-2</c:v>
                </c:pt>
                <c:pt idx="523" formatCode="General">
                  <c:v>9.7597432364514153E-2</c:v>
                </c:pt>
                <c:pt idx="524" formatCode="General">
                  <c:v>9.7863432364514155E-2</c:v>
                </c:pt>
                <c:pt idx="525" formatCode="General">
                  <c:v>9.8108232364514159E-2</c:v>
                </c:pt>
                <c:pt idx="526" formatCode="General">
                  <c:v>9.836263236451416E-2</c:v>
                </c:pt>
                <c:pt idx="527" formatCode="General">
                  <c:v>9.8642632364514163E-2</c:v>
                </c:pt>
                <c:pt idx="528" formatCode="General">
                  <c:v>9.8901432364514152E-2</c:v>
                </c:pt>
                <c:pt idx="529" formatCode="General">
                  <c:v>9.9153032364514143E-2</c:v>
                </c:pt>
                <c:pt idx="530" formatCode="General">
                  <c:v>9.9407032364514161E-2</c:v>
                </c:pt>
                <c:pt idx="531" formatCode="General">
                  <c:v>9.9685032364514148E-2</c:v>
                </c:pt>
                <c:pt idx="532" formatCode="General">
                  <c:v>9.9949832364514157E-2</c:v>
                </c:pt>
                <c:pt idx="533" formatCode="General">
                  <c:v>0.10021103236451415</c:v>
                </c:pt>
                <c:pt idx="534" formatCode="General">
                  <c:v>0.10048023236451416</c:v>
                </c:pt>
                <c:pt idx="535" formatCode="General">
                  <c:v>0.10076463236451415</c:v>
                </c:pt>
                <c:pt idx="536" formatCode="General">
                  <c:v>0.10100423236451415</c:v>
                </c:pt>
                <c:pt idx="537" formatCode="General">
                  <c:v>0.10125183236451414</c:v>
                </c:pt>
                <c:pt idx="538" formatCode="General">
                  <c:v>0.10153983236451415</c:v>
                </c:pt>
                <c:pt idx="539" formatCode="General">
                  <c:v>0.10179183236451415</c:v>
                </c:pt>
                <c:pt idx="540" formatCode="General">
                  <c:v>0.10205543236451416</c:v>
                </c:pt>
                <c:pt idx="541" formatCode="General">
                  <c:v>0.10230663236451415</c:v>
                </c:pt>
                <c:pt idx="542" formatCode="General">
                  <c:v>0.10256383236451416</c:v>
                </c:pt>
                <c:pt idx="543" formatCode="General">
                  <c:v>0.10281663236451415</c:v>
                </c:pt>
                <c:pt idx="544" formatCode="General">
                  <c:v>0.10309543236451417</c:v>
                </c:pt>
                <c:pt idx="545" formatCode="General">
                  <c:v>0.10333983236451415</c:v>
                </c:pt>
                <c:pt idx="546" formatCode="General">
                  <c:v>0.10360743236451415</c:v>
                </c:pt>
                <c:pt idx="547" formatCode="General">
                  <c:v>0.10386543236451416</c:v>
                </c:pt>
                <c:pt idx="548" formatCode="General">
                  <c:v>0.10412143236451415</c:v>
                </c:pt>
                <c:pt idx="549" formatCode="General">
                  <c:v>0.10441583236451417</c:v>
                </c:pt>
                <c:pt idx="550" formatCode="General">
                  <c:v>0.10467063236451417</c:v>
                </c:pt>
                <c:pt idx="551" formatCode="General">
                  <c:v>0.10492903236451415</c:v>
                </c:pt>
                <c:pt idx="552" formatCode="General">
                  <c:v>0.10520143236451415</c:v>
                </c:pt>
                <c:pt idx="553" formatCode="General">
                  <c:v>0.10545863236451415</c:v>
                </c:pt>
                <c:pt idx="554" formatCode="General">
                  <c:v>0.10571943236451416</c:v>
                </c:pt>
                <c:pt idx="555" formatCode="General">
                  <c:v>0.10599863236451416</c:v>
                </c:pt>
                <c:pt idx="556" formatCode="General">
                  <c:v>0.10625823236451415</c:v>
                </c:pt>
                <c:pt idx="557" formatCode="General">
                  <c:v>0.10651383236451416</c:v>
                </c:pt>
                <c:pt idx="558" formatCode="General">
                  <c:v>0.10677823236451416</c:v>
                </c:pt>
                <c:pt idx="559" formatCode="General">
                  <c:v>0.10702023236451415</c:v>
                </c:pt>
                <c:pt idx="560" formatCode="General">
                  <c:v>0.10728703236451416</c:v>
                </c:pt>
                <c:pt idx="561" formatCode="General">
                  <c:v>0.10756823236451415</c:v>
                </c:pt>
                <c:pt idx="562" formatCode="General">
                  <c:v>0.10781143236451415</c:v>
                </c:pt>
                <c:pt idx="563" formatCode="General">
                  <c:v>0.10809223236451417</c:v>
                </c:pt>
                <c:pt idx="564" formatCode="General">
                  <c:v>0.10833503236451415</c:v>
                </c:pt>
                <c:pt idx="565" formatCode="General">
                  <c:v>0.10861103236451415</c:v>
                </c:pt>
                <c:pt idx="566" formatCode="General">
                  <c:v>0.10888343236451416</c:v>
                </c:pt>
                <c:pt idx="567" formatCode="General">
                  <c:v>0.10915023236451417</c:v>
                </c:pt>
                <c:pt idx="568" formatCode="General">
                  <c:v>0.10940903236451416</c:v>
                </c:pt>
                <c:pt idx="569" formatCode="General">
                  <c:v>0.10966223236451417</c:v>
                </c:pt>
                <c:pt idx="570" formatCode="General">
                  <c:v>0.10991383236451416</c:v>
                </c:pt>
                <c:pt idx="571" formatCode="General">
                  <c:v>0.11019743236451415</c:v>
                </c:pt>
                <c:pt idx="572" formatCode="General">
                  <c:v>0.11046103236451416</c:v>
                </c:pt>
                <c:pt idx="573" formatCode="General">
                  <c:v>0.11074903236451415</c:v>
                </c:pt>
                <c:pt idx="574" formatCode="General">
                  <c:v>0.11100343236451415</c:v>
                </c:pt>
                <c:pt idx="575" formatCode="General">
                  <c:v>0.11127743236451415</c:v>
                </c:pt>
                <c:pt idx="576" formatCode="General">
                  <c:v>0.11151623236451416</c:v>
                </c:pt>
                <c:pt idx="577" formatCode="General">
                  <c:v>0.11180503236451415</c:v>
                </c:pt>
                <c:pt idx="578" formatCode="General">
                  <c:v>0.11207343236451414</c:v>
                </c:pt>
                <c:pt idx="579" formatCode="General">
                  <c:v>0.11233103236451415</c:v>
                </c:pt>
                <c:pt idx="580" formatCode="General">
                  <c:v>0.11258983236451416</c:v>
                </c:pt>
                <c:pt idx="581" formatCode="General">
                  <c:v>0.11284103236451415</c:v>
                </c:pt>
                <c:pt idx="582" formatCode="General">
                  <c:v>0.11310183236451415</c:v>
                </c:pt>
                <c:pt idx="583" formatCode="General">
                  <c:v>0.11337823236451415</c:v>
                </c:pt>
                <c:pt idx="584" formatCode="General">
                  <c:v>0.11366783236451415</c:v>
                </c:pt>
                <c:pt idx="585" formatCode="General">
                  <c:v>0.11392303236451415</c:v>
                </c:pt>
                <c:pt idx="586" formatCode="General">
                  <c:v>0.11417023236451415</c:v>
                </c:pt>
                <c:pt idx="587" formatCode="General">
                  <c:v>0.11446423236451415</c:v>
                </c:pt>
                <c:pt idx="588" formatCode="General">
                  <c:v>0.11473663236451415</c:v>
                </c:pt>
                <c:pt idx="589" formatCode="General">
                  <c:v>0.11499263236451415</c:v>
                </c:pt>
                <c:pt idx="590" formatCode="General">
                  <c:v>0.11527103236451415</c:v>
                </c:pt>
                <c:pt idx="591" formatCode="General">
                  <c:v>0.11553143236451416</c:v>
                </c:pt>
                <c:pt idx="592" formatCode="General">
                  <c:v>0.11579343236451414</c:v>
                </c:pt>
                <c:pt idx="593" formatCode="General">
                  <c:v>0.11607343236451415</c:v>
                </c:pt>
                <c:pt idx="594" formatCode="General">
                  <c:v>0.11633743236451416</c:v>
                </c:pt>
                <c:pt idx="595" formatCode="General">
                  <c:v>0.11659663236451415</c:v>
                </c:pt>
                <c:pt idx="596" formatCode="General">
                  <c:v>0.11688143236451415</c:v>
                </c:pt>
                <c:pt idx="597" formatCode="General">
                  <c:v>0.11714623236451416</c:v>
                </c:pt>
                <c:pt idx="598" formatCode="General">
                  <c:v>0.11740463236451415</c:v>
                </c:pt>
                <c:pt idx="599" formatCode="General">
                  <c:v>0.11767583236451415</c:v>
                </c:pt>
                <c:pt idx="600" formatCode="General">
                  <c:v>0.11794383236451415</c:v>
                </c:pt>
                <c:pt idx="601" formatCode="General">
                  <c:v>0.11823143236451415</c:v>
                </c:pt>
                <c:pt idx="602" formatCode="General">
                  <c:v>0.11848463236451416</c:v>
                </c:pt>
                <c:pt idx="603" formatCode="General">
                  <c:v>0.11874823236451416</c:v>
                </c:pt>
                <c:pt idx="604" formatCode="General">
                  <c:v>0.11903783236451415</c:v>
                </c:pt>
                <c:pt idx="605" formatCode="General">
                  <c:v>0.11930743236451416</c:v>
                </c:pt>
                <c:pt idx="606" formatCode="General">
                  <c:v>0.11958743236451415</c:v>
                </c:pt>
                <c:pt idx="607" formatCode="General">
                  <c:v>0.11983503236451415</c:v>
                </c:pt>
                <c:pt idx="608" formatCode="General">
                  <c:v>0.12009703236451415</c:v>
                </c:pt>
                <c:pt idx="609" formatCode="General">
                  <c:v>0.12036743236451417</c:v>
                </c:pt>
                <c:pt idx="610" formatCode="General">
                  <c:v>0.12063343236451417</c:v>
                </c:pt>
                <c:pt idx="611" formatCode="General">
                  <c:v>0.12089223236451416</c:v>
                </c:pt>
                <c:pt idx="612" formatCode="General">
                  <c:v>0.12117823236451417</c:v>
                </c:pt>
                <c:pt idx="613" formatCode="General">
                  <c:v>0.12144103236451416</c:v>
                </c:pt>
                <c:pt idx="614" formatCode="General">
                  <c:v>0.12171103236451415</c:v>
                </c:pt>
                <c:pt idx="615" formatCode="General">
                  <c:v>0.12197783236451416</c:v>
                </c:pt>
                <c:pt idx="616" formatCode="General">
                  <c:v>0.12222543236451415</c:v>
                </c:pt>
                <c:pt idx="617" formatCode="General">
                  <c:v>0.12248103236451416</c:v>
                </c:pt>
                <c:pt idx="618" formatCode="General">
                  <c:v>0.12273463236451417</c:v>
                </c:pt>
                <c:pt idx="619" formatCode="General">
                  <c:v>0.12299783236451417</c:v>
                </c:pt>
                <c:pt idx="620" formatCode="General">
                  <c:v>0.12329863236451416</c:v>
                </c:pt>
                <c:pt idx="621" formatCode="General">
                  <c:v>0.12358743236451415</c:v>
                </c:pt>
                <c:pt idx="622" formatCode="General">
                  <c:v>0.12385943236451416</c:v>
                </c:pt>
                <c:pt idx="623" formatCode="General">
                  <c:v>0.12413663236451417</c:v>
                </c:pt>
                <c:pt idx="624" formatCode="General">
                  <c:v>0.12439663236451416</c:v>
                </c:pt>
                <c:pt idx="625" formatCode="General">
                  <c:v>0.12469223236451416</c:v>
                </c:pt>
                <c:pt idx="626" formatCode="General">
                  <c:v>0.12495663236451415</c:v>
                </c:pt>
                <c:pt idx="627" formatCode="General">
                  <c:v>0.12522583236451415</c:v>
                </c:pt>
                <c:pt idx="628" formatCode="General">
                  <c:v>0.12548343236451415</c:v>
                </c:pt>
                <c:pt idx="629" formatCode="General">
                  <c:v>0.12572943236451414</c:v>
                </c:pt>
                <c:pt idx="630" formatCode="General">
                  <c:v>0.12598903236451414</c:v>
                </c:pt>
                <c:pt idx="631" formatCode="General">
                  <c:v>0.12628063236451414</c:v>
                </c:pt>
                <c:pt idx="632" formatCode="General">
                  <c:v>0.12654543236451415</c:v>
                </c:pt>
                <c:pt idx="633" formatCode="General">
                  <c:v>0.12680303236451415</c:v>
                </c:pt>
                <c:pt idx="634" formatCode="General">
                  <c:v>0.12707583236451417</c:v>
                </c:pt>
                <c:pt idx="635" formatCode="General">
                  <c:v>0.12734703236451417</c:v>
                </c:pt>
                <c:pt idx="636" formatCode="General">
                  <c:v>0.12760743236451413</c:v>
                </c:pt>
                <c:pt idx="637" formatCode="General">
                  <c:v>0.12788943236451414</c:v>
                </c:pt>
                <c:pt idx="638" formatCode="General">
                  <c:v>0.12811703236451416</c:v>
                </c:pt>
                <c:pt idx="639" formatCode="General">
                  <c:v>0.12840103236451417</c:v>
                </c:pt>
                <c:pt idx="640" formatCode="General">
                  <c:v>0.12869343236451417</c:v>
                </c:pt>
                <c:pt idx="641" formatCode="General">
                  <c:v>0.12894863236451415</c:v>
                </c:pt>
                <c:pt idx="642" formatCode="General">
                  <c:v>0.12921583236451414</c:v>
                </c:pt>
                <c:pt idx="643" formatCode="General">
                  <c:v>0.12947543236451417</c:v>
                </c:pt>
                <c:pt idx="644" formatCode="General">
                  <c:v>0.12974503236451415</c:v>
                </c:pt>
                <c:pt idx="645" formatCode="General">
                  <c:v>0.13002263236451417</c:v>
                </c:pt>
                <c:pt idx="646" formatCode="General">
                  <c:v>0.13029143236451415</c:v>
                </c:pt>
                <c:pt idx="647" formatCode="General">
                  <c:v>0.13059743236451415</c:v>
                </c:pt>
                <c:pt idx="648" formatCode="General">
                  <c:v>0.13082983236451415</c:v>
                </c:pt>
                <c:pt idx="649" formatCode="General">
                  <c:v>0.13111743236451415</c:v>
                </c:pt>
                <c:pt idx="650" formatCode="General">
                  <c:v>0.13140663236451414</c:v>
                </c:pt>
                <c:pt idx="651" formatCode="General">
                  <c:v>0.13167103236451416</c:v>
                </c:pt>
                <c:pt idx="652" formatCode="General">
                  <c:v>0.13192343236451415</c:v>
                </c:pt>
                <c:pt idx="653" formatCode="General">
                  <c:v>0.13218583236451414</c:v>
                </c:pt>
                <c:pt idx="654" formatCode="General">
                  <c:v>0.13248303236451414</c:v>
                </c:pt>
                <c:pt idx="655" formatCode="General">
                  <c:v>0.13273663236451416</c:v>
                </c:pt>
                <c:pt idx="656" formatCode="General">
                  <c:v>0.13300943236451415</c:v>
                </c:pt>
                <c:pt idx="657" formatCode="General">
                  <c:v>0.13328503236451417</c:v>
                </c:pt>
                <c:pt idx="658" formatCode="General">
                  <c:v>0.13356143236451415</c:v>
                </c:pt>
                <c:pt idx="659" formatCode="General">
                  <c:v>0.13381983236451414</c:v>
                </c:pt>
                <c:pt idx="660" formatCode="General">
                  <c:v>0.13407983236451415</c:v>
                </c:pt>
                <c:pt idx="661" formatCode="General">
                  <c:v>0.13434303236451414</c:v>
                </c:pt>
                <c:pt idx="662" formatCode="General">
                  <c:v>0.13462663236451416</c:v>
                </c:pt>
                <c:pt idx="663" formatCode="General">
                  <c:v>0.13491103236451416</c:v>
                </c:pt>
                <c:pt idx="664" formatCode="General">
                  <c:v>0.13518823236451416</c:v>
                </c:pt>
                <c:pt idx="665" formatCode="General">
                  <c:v>0.13547303236451416</c:v>
                </c:pt>
                <c:pt idx="666" formatCode="General">
                  <c:v>0.13574183236451418</c:v>
                </c:pt>
                <c:pt idx="667" formatCode="General">
                  <c:v>0.13597423236451417</c:v>
                </c:pt>
                <c:pt idx="668" formatCode="General">
                  <c:v>0.13629183236451417</c:v>
                </c:pt>
                <c:pt idx="669" formatCode="General">
                  <c:v>0.13656903236451415</c:v>
                </c:pt>
                <c:pt idx="670" formatCode="General">
                  <c:v>0.13687263236451414</c:v>
                </c:pt>
                <c:pt idx="671" formatCode="General">
                  <c:v>0.13713743236451414</c:v>
                </c:pt>
                <c:pt idx="672" formatCode="General">
                  <c:v>0.13739383236451416</c:v>
                </c:pt>
                <c:pt idx="673" formatCode="General">
                  <c:v>0.13766423236451417</c:v>
                </c:pt>
                <c:pt idx="674" formatCode="General">
                  <c:v>0.13798823236451416</c:v>
                </c:pt>
              </c:numCache>
            </c:numRef>
          </c:xVal>
          <c:yVal>
            <c:numRef>
              <c:f>'46NTC7'!$I$22:$I$696</c:f>
              <c:numCache>
                <c:formatCode>0.000</c:formatCode>
                <c:ptCount val="675"/>
                <c:pt idx="0">
                  <c:v>10.884796547970765</c:v>
                </c:pt>
                <c:pt idx="1">
                  <c:v>10.947261198606247</c:v>
                </c:pt>
                <c:pt idx="2">
                  <c:v>10.476279770813113</c:v>
                </c:pt>
                <c:pt idx="3">
                  <c:v>10.209200081880658</c:v>
                </c:pt>
                <c:pt idx="4">
                  <c:v>11.12660505687451</c:v>
                </c:pt>
                <c:pt idx="5">
                  <c:v>16.750155912698762</c:v>
                </c:pt>
                <c:pt idx="6">
                  <c:v>21.972170135849094</c:v>
                </c:pt>
                <c:pt idx="7">
                  <c:v>26.810938761870485</c:v>
                </c:pt>
                <c:pt idx="8">
                  <c:v>32.858342332732711</c:v>
                </c:pt>
                <c:pt idx="9">
                  <c:v>38.394361157731709</c:v>
                </c:pt>
                <c:pt idx="10">
                  <c:v>44.670275298006771</c:v>
                </c:pt>
                <c:pt idx="11">
                  <c:v>50.855141860234852</c:v>
                </c:pt>
                <c:pt idx="12">
                  <c:v>57.773687842651277</c:v>
                </c:pt>
                <c:pt idx="13">
                  <c:v>65.787607009416973</c:v>
                </c:pt>
                <c:pt idx="14">
                  <c:v>72.61592061314218</c:v>
                </c:pt>
                <c:pt idx="15">
                  <c:v>79.844700900386869</c:v>
                </c:pt>
                <c:pt idx="16">
                  <c:v>87.754172649695178</c:v>
                </c:pt>
                <c:pt idx="17">
                  <c:v>95.375267626901675</c:v>
                </c:pt>
                <c:pt idx="18">
                  <c:v>104.51670940260961</c:v>
                </c:pt>
                <c:pt idx="19">
                  <c:v>112.22900480774231</c:v>
                </c:pt>
                <c:pt idx="20">
                  <c:v>121.65118086159175</c:v>
                </c:pt>
                <c:pt idx="21">
                  <c:v>129.94634380609631</c:v>
                </c:pt>
                <c:pt idx="22">
                  <c:v>138.32608368376148</c:v>
                </c:pt>
                <c:pt idx="23">
                  <c:v>148.32807027939867</c:v>
                </c:pt>
                <c:pt idx="24">
                  <c:v>156.60234374041175</c:v>
                </c:pt>
                <c:pt idx="25">
                  <c:v>165.82530545169615</c:v>
                </c:pt>
                <c:pt idx="26">
                  <c:v>176.22368273407398</c:v>
                </c:pt>
                <c:pt idx="27">
                  <c:v>184.8383019261189</c:v>
                </c:pt>
                <c:pt idx="28">
                  <c:v>195.45525453576118</c:v>
                </c:pt>
                <c:pt idx="29">
                  <c:v>205.08734442372008</c:v>
                </c:pt>
                <c:pt idx="30">
                  <c:v>215.35936580595435</c:v>
                </c:pt>
                <c:pt idx="31">
                  <c:v>225.49484129609806</c:v>
                </c:pt>
                <c:pt idx="32">
                  <c:v>234.92109334672634</c:v>
                </c:pt>
                <c:pt idx="33">
                  <c:v>245.42391804656151</c:v>
                </c:pt>
                <c:pt idx="34">
                  <c:v>253.79142993389019</c:v>
                </c:pt>
                <c:pt idx="35">
                  <c:v>264.6274673703943</c:v>
                </c:pt>
                <c:pt idx="36">
                  <c:v>274.40425514400141</c:v>
                </c:pt>
                <c:pt idx="37">
                  <c:v>286.44882562542688</c:v>
                </c:pt>
                <c:pt idx="38">
                  <c:v>295.39818605293272</c:v>
                </c:pt>
                <c:pt idx="39">
                  <c:v>306.28975894554827</c:v>
                </c:pt>
                <c:pt idx="40">
                  <c:v>318.96763742648352</c:v>
                </c:pt>
                <c:pt idx="41">
                  <c:v>329.04095396575013</c:v>
                </c:pt>
                <c:pt idx="42">
                  <c:v>338.88193868862379</c:v>
                </c:pt>
                <c:pt idx="43">
                  <c:v>349.33534192751574</c:v>
                </c:pt>
                <c:pt idx="44">
                  <c:v>358.78503095962225</c:v>
                </c:pt>
                <c:pt idx="45">
                  <c:v>370.42302076236001</c:v>
                </c:pt>
                <c:pt idx="46">
                  <c:v>380.47544781813514</c:v>
                </c:pt>
                <c:pt idx="47">
                  <c:v>391.46688263183188</c:v>
                </c:pt>
                <c:pt idx="48">
                  <c:v>402.18828265893154</c:v>
                </c:pt>
                <c:pt idx="49">
                  <c:v>412.55863746345494</c:v>
                </c:pt>
                <c:pt idx="50">
                  <c:v>423.635668209507</c:v>
                </c:pt>
                <c:pt idx="51">
                  <c:v>433.71917474072075</c:v>
                </c:pt>
                <c:pt idx="52">
                  <c:v>445.03465129833393</c:v>
                </c:pt>
                <c:pt idx="53">
                  <c:v>455.09421134847202</c:v>
                </c:pt>
                <c:pt idx="54">
                  <c:v>466.25378102929534</c:v>
                </c:pt>
                <c:pt idx="55">
                  <c:v>477.53461161428851</c:v>
                </c:pt>
                <c:pt idx="56">
                  <c:v>487.29458590118304</c:v>
                </c:pt>
                <c:pt idx="57">
                  <c:v>499.21687647924381</c:v>
                </c:pt>
                <c:pt idx="58">
                  <c:v>509.04919970896236</c:v>
                </c:pt>
                <c:pt idx="59">
                  <c:v>522.56316702915399</c:v>
                </c:pt>
                <c:pt idx="60">
                  <c:v>532.10099949160258</c:v>
                </c:pt>
                <c:pt idx="61">
                  <c:v>543.0348608507984</c:v>
                </c:pt>
                <c:pt idx="62">
                  <c:v>553.17390283812358</c:v>
                </c:pt>
                <c:pt idx="63">
                  <c:v>564.70387872622246</c:v>
                </c:pt>
                <c:pt idx="64">
                  <c:v>575.15881046390655</c:v>
                </c:pt>
                <c:pt idx="65">
                  <c:v>585.27237747136394</c:v>
                </c:pt>
                <c:pt idx="66">
                  <c:v>596.48646360910391</c:v>
                </c:pt>
                <c:pt idx="67">
                  <c:v>607.34899502467044</c:v>
                </c:pt>
                <c:pt idx="68">
                  <c:v>618.12491150868686</c:v>
                </c:pt>
                <c:pt idx="69">
                  <c:v>629.45108755784463</c:v>
                </c:pt>
                <c:pt idx="70">
                  <c:v>639.5340845894608</c:v>
                </c:pt>
                <c:pt idx="71">
                  <c:v>651.65508001048931</c:v>
                </c:pt>
                <c:pt idx="72">
                  <c:v>661.93168688909964</c:v>
                </c:pt>
                <c:pt idx="73">
                  <c:v>672.61589344559263</c:v>
                </c:pt>
                <c:pt idx="74">
                  <c:v>683.71788967191492</c:v>
                </c:pt>
                <c:pt idx="75">
                  <c:v>694.39190623646073</c:v>
                </c:pt>
                <c:pt idx="76">
                  <c:v>705.15253773255665</c:v>
                </c:pt>
                <c:pt idx="77">
                  <c:v>715.34252967961709</c:v>
                </c:pt>
                <c:pt idx="78">
                  <c:v>727.07630540665718</c:v>
                </c:pt>
                <c:pt idx="79">
                  <c:v>737.60766208394421</c:v>
                </c:pt>
                <c:pt idx="80">
                  <c:v>750.11078220298737</c:v>
                </c:pt>
                <c:pt idx="81">
                  <c:v>759.32762991910352</c:v>
                </c:pt>
                <c:pt idx="82">
                  <c:v>769.34948699903737</c:v>
                </c:pt>
                <c:pt idx="83">
                  <c:v>780.76737297571867</c:v>
                </c:pt>
                <c:pt idx="84">
                  <c:v>791.3853445845557</c:v>
                </c:pt>
                <c:pt idx="85">
                  <c:v>802.08993112494261</c:v>
                </c:pt>
                <c:pt idx="86">
                  <c:v>811.30677884105887</c:v>
                </c:pt>
                <c:pt idx="87">
                  <c:v>822.58709992645481</c:v>
                </c:pt>
                <c:pt idx="88">
                  <c:v>832.45101213120927</c:v>
                </c:pt>
                <c:pt idx="89">
                  <c:v>842.86518390110507</c:v>
                </c:pt>
                <c:pt idx="90">
                  <c:v>853.67167036096259</c:v>
                </c:pt>
                <c:pt idx="91">
                  <c:v>863.45406263014058</c:v>
                </c:pt>
                <c:pt idx="92">
                  <c:v>874.88213859876885</c:v>
                </c:pt>
                <c:pt idx="93">
                  <c:v>884.20598123032914</c:v>
                </c:pt>
                <c:pt idx="94">
                  <c:v>895.47101732780459</c:v>
                </c:pt>
                <c:pt idx="95">
                  <c:v>906.0431339728799</c:v>
                </c:pt>
                <c:pt idx="96">
                  <c:v>916.69167555755803</c:v>
                </c:pt>
                <c:pt idx="97">
                  <c:v>926.32121794753016</c:v>
                </c:pt>
                <c:pt idx="98">
                  <c:v>937.42321417385256</c:v>
                </c:pt>
                <c:pt idx="99">
                  <c:v>948.67296528340728</c:v>
                </c:pt>
                <c:pt idx="100">
                  <c:v>957.83886303978818</c:v>
                </c:pt>
                <c:pt idx="101">
                  <c:v>969.04275918558108</c:v>
                </c:pt>
                <c:pt idx="102">
                  <c:v>978.10166202651783</c:v>
                </c:pt>
                <c:pt idx="103">
                  <c:v>989.36669812399305</c:v>
                </c:pt>
                <c:pt idx="104">
                  <c:v>998.01800128704747</c:v>
                </c:pt>
                <c:pt idx="105">
                  <c:v>1007.306178946793</c:v>
                </c:pt>
                <c:pt idx="106">
                  <c:v>1015.7587772668796</c:v>
                </c:pt>
                <c:pt idx="107">
                  <c:v>1022.402652016363</c:v>
                </c:pt>
                <c:pt idx="108">
                  <c:v>1030.0094810048438</c:v>
                </c:pt>
                <c:pt idx="109">
                  <c:v>1035.4815066804151</c:v>
                </c:pt>
                <c:pt idx="110">
                  <c:v>1039.9345331612808</c:v>
                </c:pt>
                <c:pt idx="111">
                  <c:v>1044.418129617987</c:v>
                </c:pt>
                <c:pt idx="112">
                  <c:v>1047.5719321256024</c:v>
                </c:pt>
                <c:pt idx="113">
                  <c:v>1050.7715895969793</c:v>
                </c:pt>
                <c:pt idx="114">
                  <c:v>1055.5354108322301</c:v>
                </c:pt>
                <c:pt idx="115">
                  <c:v>1058.2561386820953</c:v>
                </c:pt>
                <c:pt idx="116">
                  <c:v>1061.0380064836427</c:v>
                </c:pt>
                <c:pt idx="117">
                  <c:v>1064.7114985805581</c:v>
                </c:pt>
                <c:pt idx="118">
                  <c:v>1067.1723816357733</c:v>
                </c:pt>
                <c:pt idx="119">
                  <c:v>1070.8153037568472</c:v>
                </c:pt>
                <c:pt idx="120">
                  <c:v>1072.7870671986036</c:v>
                </c:pt>
                <c:pt idx="121">
                  <c:v>1076.1803345169747</c:v>
                </c:pt>
                <c:pt idx="122">
                  <c:v>1078.325327821831</c:v>
                </c:pt>
                <c:pt idx="123">
                  <c:v>1080.9543457441725</c:v>
                </c:pt>
                <c:pt idx="124">
                  <c:v>1082.977059145664</c:v>
                </c:pt>
                <c:pt idx="125">
                  <c:v>1085.2392373579114</c:v>
                </c:pt>
                <c:pt idx="126">
                  <c:v>1087.4249906305558</c:v>
                </c:pt>
                <c:pt idx="127">
                  <c:v>1089.2999491488149</c:v>
                </c:pt>
                <c:pt idx="128">
                  <c:v>1090.7978779650327</c:v>
                </c:pt>
                <c:pt idx="129">
                  <c:v>1093.6714556941038</c:v>
                </c:pt>
                <c:pt idx="130">
                  <c:v>1094.9757746633277</c:v>
                </c:pt>
                <c:pt idx="131">
                  <c:v>1096.6010783788838</c:v>
                </c:pt>
                <c:pt idx="132">
                  <c:v>1098.6085067924546</c:v>
                </c:pt>
                <c:pt idx="133">
                  <c:v>1100.7331201134166</c:v>
                </c:pt>
                <c:pt idx="134">
                  <c:v>1102.0781990504288</c:v>
                </c:pt>
                <c:pt idx="135">
                  <c:v>1102.5163687041522</c:v>
                </c:pt>
                <c:pt idx="136">
                  <c:v>1104.4168022022791</c:v>
                </c:pt>
                <c:pt idx="137">
                  <c:v>1105.8790660466823</c:v>
                </c:pt>
                <c:pt idx="138">
                  <c:v>1106.8573052736001</c:v>
                </c:pt>
                <c:pt idx="139">
                  <c:v>1107.7489295689679</c:v>
                </c:pt>
                <c:pt idx="140">
                  <c:v>1109.2927133489477</c:v>
                </c:pt>
                <c:pt idx="141">
                  <c:v>1110.0365827610829</c:v>
                </c:pt>
                <c:pt idx="142">
                  <c:v>1111.5396065732743</c:v>
                </c:pt>
                <c:pt idx="143">
                  <c:v>1111.977776226998</c:v>
                </c:pt>
                <c:pt idx="144">
                  <c:v>1113.3839951156924</c:v>
                </c:pt>
                <c:pt idx="145">
                  <c:v>1115.1264837386398</c:v>
                </c:pt>
                <c:pt idx="146">
                  <c:v>1115.3048085977132</c:v>
                </c:pt>
                <c:pt idx="147">
                  <c:v>1115.8754481467486</c:v>
                </c:pt>
                <c:pt idx="148">
                  <c:v>1117.5415118300932</c:v>
                </c:pt>
                <c:pt idx="149">
                  <c:v>1117.7911666327959</c:v>
                </c:pt>
                <c:pt idx="150">
                  <c:v>1118.7184558999786</c:v>
                </c:pt>
                <c:pt idx="151">
                  <c:v>1120.0023948853079</c:v>
                </c:pt>
                <c:pt idx="152">
                  <c:v>1120.4813245068201</c:v>
                </c:pt>
                <c:pt idx="153">
                  <c:v>1121.1436739833789</c:v>
                </c:pt>
                <c:pt idx="154">
                  <c:v>1121.8365934357792</c:v>
                </c:pt>
                <c:pt idx="155">
                  <c:v>1122.595747835835</c:v>
                </c:pt>
                <c:pt idx="156">
                  <c:v>1123.2071473526585</c:v>
                </c:pt>
                <c:pt idx="157">
                  <c:v>1124.4707063540941</c:v>
                </c:pt>
                <c:pt idx="158">
                  <c:v>1124.7509311326385</c:v>
                </c:pt>
                <c:pt idx="159">
                  <c:v>1125.5049905367207</c:v>
                </c:pt>
                <c:pt idx="160">
                  <c:v>1126.2030049850944</c:v>
                </c:pt>
                <c:pt idx="161">
                  <c:v>1126.3303798844327</c:v>
                </c:pt>
                <c:pt idx="162">
                  <c:v>1127.5073239543181</c:v>
                </c:pt>
                <c:pt idx="163">
                  <c:v>1127.6856488133915</c:v>
                </c:pt>
                <c:pt idx="164">
                  <c:v>1128.5314181449976</c:v>
                </c:pt>
                <c:pt idx="165">
                  <c:v>1129.6370322712537</c:v>
                </c:pt>
                <c:pt idx="166">
                  <c:v>1129.8764970820098</c:v>
                </c:pt>
                <c:pt idx="167">
                  <c:v>1130.340141715601</c:v>
                </c:pt>
                <c:pt idx="168">
                  <c:v>1131.2878109666776</c:v>
                </c:pt>
                <c:pt idx="169">
                  <c:v>1132.0062053989452</c:v>
                </c:pt>
                <c:pt idx="170">
                  <c:v>1131.9756354231042</c:v>
                </c:pt>
                <c:pt idx="171">
                  <c:v>1133.116914521175</c:v>
                </c:pt>
                <c:pt idx="172">
                  <c:v>1132.8519747305513</c:v>
                </c:pt>
                <c:pt idx="173">
                  <c:v>1134.0442037883574</c:v>
                </c:pt>
                <c:pt idx="174">
                  <c:v>1133.7996439816279</c:v>
                </c:pt>
                <c:pt idx="175">
                  <c:v>1135.1039629508516</c:v>
                </c:pt>
                <c:pt idx="176">
                  <c:v>1135.4708026609458</c:v>
                </c:pt>
                <c:pt idx="177">
                  <c:v>1136.3063820006048</c:v>
                </c:pt>
                <c:pt idx="178">
                  <c:v>1136.4490418878638</c:v>
                </c:pt>
                <c:pt idx="179">
                  <c:v>1137.3559511711521</c:v>
                </c:pt>
                <c:pt idx="180">
                  <c:v>1137.5903209859343</c:v>
                </c:pt>
                <c:pt idx="181">
                  <c:v>1138.0641556114729</c:v>
                </c:pt>
                <c:pt idx="182">
                  <c:v>1138.4819452813022</c:v>
                </c:pt>
                <c:pt idx="183">
                  <c:v>1139.2512896733053</c:v>
                </c:pt>
                <c:pt idx="184">
                  <c:v>1139.2258146934378</c:v>
                </c:pt>
                <c:pt idx="185">
                  <c:v>1140.3874737754024</c:v>
                </c:pt>
                <c:pt idx="186">
                  <c:v>1139.7709792626054</c:v>
                </c:pt>
                <c:pt idx="187">
                  <c:v>1141.3504280143995</c:v>
                </c:pt>
                <c:pt idx="188">
                  <c:v>1141.6663177647586</c:v>
                </c:pt>
                <c:pt idx="189">
                  <c:v>1141.9720175231703</c:v>
                </c:pt>
                <c:pt idx="190">
                  <c:v>1142.9757317299559</c:v>
                </c:pt>
                <c:pt idx="191">
                  <c:v>1142.7923118749088</c:v>
                </c:pt>
                <c:pt idx="192">
                  <c:v>1143.9183059850589</c:v>
                </c:pt>
                <c:pt idx="193">
                  <c:v>1144.0303958964766</c:v>
                </c:pt>
                <c:pt idx="194">
                  <c:v>1145.023920111315</c:v>
                </c:pt>
                <c:pt idx="195">
                  <c:v>1144.8048352844532</c:v>
                </c:pt>
                <c:pt idx="196">
                  <c:v>1145.4722797569857</c:v>
                </c:pt>
                <c:pt idx="197">
                  <c:v>1145.6760795959269</c:v>
                </c:pt>
                <c:pt idx="198">
                  <c:v>1145.8747844388947</c:v>
                </c:pt>
                <c:pt idx="199">
                  <c:v>1147.0568235047538</c:v>
                </c:pt>
                <c:pt idx="200">
                  <c:v>1146.5727988872684</c:v>
                </c:pt>
                <c:pt idx="201">
                  <c:v>1147.7293629732594</c:v>
                </c:pt>
                <c:pt idx="202">
                  <c:v>1147.8822128524655</c:v>
                </c:pt>
                <c:pt idx="203">
                  <c:v>1148.5394673330509</c:v>
                </c:pt>
                <c:pt idx="204">
                  <c:v>1148.9776369867745</c:v>
                </c:pt>
                <c:pt idx="205">
                  <c:v>1149.2069118055833</c:v>
                </c:pt>
                <c:pt idx="206">
                  <c:v>1149.4463766163394</c:v>
                </c:pt>
                <c:pt idx="207">
                  <c:v>1150.4857557949395</c:v>
                </c:pt>
                <c:pt idx="208">
                  <c:v>1150.4449958271512</c:v>
                </c:pt>
                <c:pt idx="209">
                  <c:v>1151.5862749252219</c:v>
                </c:pt>
                <c:pt idx="210">
                  <c:v>1151.4996599936719</c:v>
                </c:pt>
                <c:pt idx="211">
                  <c:v>1151.45380502991</c:v>
                </c:pt>
                <c:pt idx="212">
                  <c:v>1152.2791943776222</c:v>
                </c:pt>
                <c:pt idx="213">
                  <c:v>1152.6256541038219</c:v>
                </c:pt>
                <c:pt idx="214">
                  <c:v>1152.7173640313456</c:v>
                </c:pt>
                <c:pt idx="215">
                  <c:v>1153.5427533790576</c:v>
                </c:pt>
                <c:pt idx="216">
                  <c:v>1153.9146880851254</c:v>
                </c:pt>
                <c:pt idx="217">
                  <c:v>1154.3987127026107</c:v>
                </c:pt>
                <c:pt idx="218">
                  <c:v>1154.5923225496047</c:v>
                </c:pt>
                <c:pt idx="219">
                  <c:v>1154.7859323965988</c:v>
                </c:pt>
                <c:pt idx="220">
                  <c:v>1155.6266067322313</c:v>
                </c:pt>
                <c:pt idx="221">
                  <c:v>1155.8711665389608</c:v>
                </c:pt>
                <c:pt idx="222">
                  <c:v>1155.8304065711727</c:v>
                </c:pt>
                <c:pt idx="223">
                  <c:v>1156.3297161765786</c:v>
                </c:pt>
                <c:pt idx="224">
                  <c:v>1157.343620375311</c:v>
                </c:pt>
                <c:pt idx="225">
                  <c:v>1157.2671954357081</c:v>
                </c:pt>
                <c:pt idx="226">
                  <c:v>1158.1639147270496</c:v>
                </c:pt>
                <c:pt idx="227">
                  <c:v>1157.6798901095642</c:v>
                </c:pt>
                <c:pt idx="228">
                  <c:v>1158.2810996344406</c:v>
                </c:pt>
                <c:pt idx="229">
                  <c:v>1158.2912896263877</c:v>
                </c:pt>
                <c:pt idx="230">
                  <c:v>1158.9536391029467</c:v>
                </c:pt>
                <c:pt idx="231">
                  <c:v>1159.3357638009616</c:v>
                </c:pt>
                <c:pt idx="232">
                  <c:v>1159.4988036721143</c:v>
                </c:pt>
                <c:pt idx="233">
                  <c:v>1160.2579580721704</c:v>
                </c:pt>
                <c:pt idx="234">
                  <c:v>1160.3700479835882</c:v>
                </c:pt>
                <c:pt idx="235">
                  <c:v>1161.032397460147</c:v>
                </c:pt>
                <c:pt idx="236">
                  <c:v>1160.8336926171794</c:v>
                </c:pt>
                <c:pt idx="237">
                  <c:v>1162.2857664696353</c:v>
                </c:pt>
                <c:pt idx="238">
                  <c:v>1161.9494967353826</c:v>
                </c:pt>
                <c:pt idx="239">
                  <c:v>1162.2450065018472</c:v>
                </c:pt>
                <c:pt idx="240">
                  <c:v>1162.4539013367619</c:v>
                </c:pt>
                <c:pt idx="241">
                  <c:v>1162.6424161877826</c:v>
                </c:pt>
                <c:pt idx="242">
                  <c:v>1163.4372355596533</c:v>
                </c:pt>
                <c:pt idx="243">
                  <c:v>1163.9620201449268</c:v>
                </c:pt>
                <c:pt idx="244">
                  <c:v>1163.5646104589914</c:v>
                </c:pt>
                <c:pt idx="245">
                  <c:v>1164.4205697825444</c:v>
                </c:pt>
                <c:pt idx="246">
                  <c:v>1164.64474960538</c:v>
                </c:pt>
                <c:pt idx="247">
                  <c:v>1164.6345596134327</c:v>
                </c:pt>
                <c:pt idx="248">
                  <c:v>1165.0676342711831</c:v>
                </c:pt>
                <c:pt idx="249">
                  <c:v>1165.174629186627</c:v>
                </c:pt>
                <c:pt idx="250">
                  <c:v>1165.8165986792917</c:v>
                </c:pt>
                <c:pt idx="251">
                  <c:v>1165.6077038443771</c:v>
                </c:pt>
                <c:pt idx="252">
                  <c:v>1166.3260982766451</c:v>
                </c:pt>
                <c:pt idx="253">
                  <c:v>1166.5451831035068</c:v>
                </c:pt>
                <c:pt idx="254">
                  <c:v>1166.8457878659451</c:v>
                </c:pt>
                <c:pt idx="255">
                  <c:v>1166.4432831840361</c:v>
                </c:pt>
                <c:pt idx="256">
                  <c:v>1167.5539923062656</c:v>
                </c:pt>
                <c:pt idx="257">
                  <c:v>1167.5896572780803</c:v>
                </c:pt>
                <c:pt idx="258">
                  <c:v>1168.1552018311422</c:v>
                </c:pt>
                <c:pt idx="259">
                  <c:v>1168.2316267707452</c:v>
                </c:pt>
                <c:pt idx="260">
                  <c:v>1168.6697964244688</c:v>
                </c:pt>
                <c:pt idx="261">
                  <c:v>1168.7767913399127</c:v>
                </c:pt>
                <c:pt idx="262">
                  <c:v>1169.0111611546954</c:v>
                </c:pt>
                <c:pt idx="263">
                  <c:v>1169.5665157158101</c:v>
                </c:pt>
                <c:pt idx="264">
                  <c:v>1169.9333554259042</c:v>
                </c:pt>
                <c:pt idx="265">
                  <c:v>1169.5919906956779</c:v>
                </c:pt>
                <c:pt idx="266">
                  <c:v>1169.9741153936925</c:v>
                </c:pt>
                <c:pt idx="267">
                  <c:v>1170.8453597051662</c:v>
                </c:pt>
                <c:pt idx="268">
                  <c:v>1170.7638397695898</c:v>
                </c:pt>
                <c:pt idx="269">
                  <c:v>1170.8198847252986</c:v>
                </c:pt>
                <c:pt idx="270">
                  <c:v>1171.4109042582279</c:v>
                </c:pt>
                <c:pt idx="271">
                  <c:v>1171.1255844837106</c:v>
                </c:pt>
                <c:pt idx="272">
                  <c:v>1171.1816294394191</c:v>
                </c:pt>
                <c:pt idx="273">
                  <c:v>1172.0223037750516</c:v>
                </c:pt>
                <c:pt idx="274">
                  <c:v>1172.2872435656755</c:v>
                </c:pt>
                <c:pt idx="275">
                  <c:v>1172.3840484891723</c:v>
                </c:pt>
                <c:pt idx="276">
                  <c:v>1172.0172087790781</c:v>
                </c:pt>
                <c:pt idx="277">
                  <c:v>1173.005637997943</c:v>
                </c:pt>
                <c:pt idx="278">
                  <c:v>1172.7763631791343</c:v>
                </c:pt>
                <c:pt idx="279">
                  <c:v>1173.2247228248048</c:v>
                </c:pt>
                <c:pt idx="280">
                  <c:v>1173.4845676194548</c:v>
                </c:pt>
                <c:pt idx="281">
                  <c:v>1173.8514073295489</c:v>
                </c:pt>
                <c:pt idx="282">
                  <c:v>1173.4387126556931</c:v>
                </c:pt>
                <c:pt idx="283">
                  <c:v>1174.4322368705316</c:v>
                </c:pt>
                <c:pt idx="284">
                  <c:v>1173.9889722208343</c:v>
                </c:pt>
                <c:pt idx="285">
                  <c:v>1174.2182470396433</c:v>
                </c:pt>
                <c:pt idx="286">
                  <c:v>1174.5137568061079</c:v>
                </c:pt>
                <c:pt idx="287">
                  <c:v>1174.6971766611553</c:v>
                </c:pt>
                <c:pt idx="288">
                  <c:v>1175.176106282667</c:v>
                </c:pt>
                <c:pt idx="289">
                  <c:v>1174.9315464759375</c:v>
                </c:pt>
                <c:pt idx="290">
                  <c:v>1175.3289561618728</c:v>
                </c:pt>
                <c:pt idx="291">
                  <c:v>1176.302100392817</c:v>
                </c:pt>
                <c:pt idx="292">
                  <c:v>1175.869025735067</c:v>
                </c:pt>
                <c:pt idx="293">
                  <c:v>1175.9709256545377</c:v>
                </c:pt>
                <c:pt idx="294">
                  <c:v>1176.184915485426</c:v>
                </c:pt>
                <c:pt idx="295">
                  <c:v>1176.388715324367</c:v>
                </c:pt>
                <c:pt idx="296">
                  <c:v>1175.4410460732904</c:v>
                </c:pt>
                <c:pt idx="297">
                  <c:v>1177.3160045915495</c:v>
                </c:pt>
                <c:pt idx="298">
                  <c:v>1176.7963150022497</c:v>
                </c:pt>
                <c:pt idx="299">
                  <c:v>1176.4549502720229</c:v>
                </c:pt>
                <c:pt idx="300">
                  <c:v>1177.2344846559729</c:v>
                </c:pt>
                <c:pt idx="301">
                  <c:v>1176.9389748895085</c:v>
                </c:pt>
                <c:pt idx="302">
                  <c:v>1177.3465745673909</c:v>
                </c:pt>
                <c:pt idx="303">
                  <c:v>1177.0765397807936</c:v>
                </c:pt>
                <c:pt idx="304">
                  <c:v>1177.4433794908878</c:v>
                </c:pt>
                <c:pt idx="305">
                  <c:v>1178.5286136332497</c:v>
                </c:pt>
                <c:pt idx="306">
                  <c:v>1177.2854346157085</c:v>
                </c:pt>
                <c:pt idx="307">
                  <c:v>1177.0663497888465</c:v>
                </c:pt>
                <c:pt idx="308">
                  <c:v>1178.136298943288</c:v>
                </c:pt>
                <c:pt idx="309">
                  <c:v>1177.9732590721351</c:v>
                </c:pt>
                <c:pt idx="310">
                  <c:v>1177.7847442211144</c:v>
                </c:pt>
                <c:pt idx="311">
                  <c:v>1178.6101335688263</c:v>
                </c:pt>
                <c:pt idx="312">
                  <c:v>1178.6101335688263</c:v>
                </c:pt>
                <c:pt idx="313">
                  <c:v>1178.4674736815673</c:v>
                </c:pt>
                <c:pt idx="314">
                  <c:v>1178.1108239634204</c:v>
                </c:pt>
                <c:pt idx="315">
                  <c:v>1178.9464033030793</c:v>
                </c:pt>
                <c:pt idx="316">
                  <c:v>1179.0788731983912</c:v>
                </c:pt>
                <c:pt idx="317">
                  <c:v>1179.165488129941</c:v>
                </c:pt>
                <c:pt idx="318">
                  <c:v>1179.1960581057822</c:v>
                </c:pt>
                <c:pt idx="319">
                  <c:v>1179.5017578641941</c:v>
                </c:pt>
                <c:pt idx="320">
                  <c:v>1179.5883727957441</c:v>
                </c:pt>
                <c:pt idx="321">
                  <c:v>1179.6749877272941</c:v>
                </c:pt>
                <c:pt idx="322">
                  <c:v>1180.1539173488059</c:v>
                </c:pt>
                <c:pt idx="323">
                  <c:v>1179.4406179125117</c:v>
                </c:pt>
                <c:pt idx="324">
                  <c:v>1179.8635025783146</c:v>
                </c:pt>
                <c:pt idx="325">
                  <c:v>1180.1284423689383</c:v>
                </c:pt>
                <c:pt idx="326">
                  <c:v>1179.1858681138351</c:v>
                </c:pt>
                <c:pt idx="327">
                  <c:v>1179.5628978158763</c:v>
                </c:pt>
                <c:pt idx="328">
                  <c:v>1179.8889775581824</c:v>
                </c:pt>
                <c:pt idx="329">
                  <c:v>1180.4443321192971</c:v>
                </c:pt>
                <c:pt idx="330">
                  <c:v>1180.1641073407529</c:v>
                </c:pt>
                <c:pt idx="331">
                  <c:v>1180.5054720709795</c:v>
                </c:pt>
                <c:pt idx="332">
                  <c:v>1180.2456272763295</c:v>
                </c:pt>
                <c:pt idx="333">
                  <c:v>1180.3831921676149</c:v>
                </c:pt>
                <c:pt idx="334">
                  <c:v>1180.9640217085971</c:v>
                </c:pt>
                <c:pt idx="335">
                  <c:v>1180.393382159562</c:v>
                </c:pt>
                <c:pt idx="336">
                  <c:v>1180.5818970105825</c:v>
                </c:pt>
                <c:pt idx="337">
                  <c:v>1180.1793923286737</c:v>
                </c:pt>
                <c:pt idx="338">
                  <c:v>1180.8621217891266</c:v>
                </c:pt>
                <c:pt idx="339">
                  <c:v>1181.2187715072739</c:v>
                </c:pt>
                <c:pt idx="340">
                  <c:v>1180.8926917649678</c:v>
                </c:pt>
                <c:pt idx="341">
                  <c:v>1180.3882871635883</c:v>
                </c:pt>
                <c:pt idx="342">
                  <c:v>1180.7907918454973</c:v>
                </c:pt>
                <c:pt idx="343">
                  <c:v>1181.3665263905064</c:v>
                </c:pt>
                <c:pt idx="344">
                  <c:v>1181.3308614186913</c:v>
                </c:pt>
                <c:pt idx="345">
                  <c:v>1181.2951964468768</c:v>
                </c:pt>
                <c:pt idx="346">
                  <c:v>1181.6977011287856</c:v>
                </c:pt>
                <c:pt idx="347">
                  <c:v>1180.5564220307147</c:v>
                </c:pt>
                <c:pt idx="348">
                  <c:v>1181.096491603909</c:v>
                </c:pt>
                <c:pt idx="349">
                  <c:v>1180.999686680412</c:v>
                </c:pt>
                <c:pt idx="350">
                  <c:v>1181.3614313945325</c:v>
                </c:pt>
                <c:pt idx="351">
                  <c:v>1180.78060185355</c:v>
                </c:pt>
                <c:pt idx="352">
                  <c:v>1181.2646264710354</c:v>
                </c:pt>
                <c:pt idx="353">
                  <c:v>1181.2850064549295</c:v>
                </c:pt>
                <c:pt idx="354">
                  <c:v>1180.9640217085971</c:v>
                </c:pt>
                <c:pt idx="355">
                  <c:v>1181.228961499221</c:v>
                </c:pt>
                <c:pt idx="356">
                  <c:v>1181.1678215475386</c:v>
                </c:pt>
                <c:pt idx="357">
                  <c:v>1180.9181667448354</c:v>
                </c:pt>
                <c:pt idx="358">
                  <c:v>1181.3716213864798</c:v>
                </c:pt>
                <c:pt idx="359">
                  <c:v>1181.116871587803</c:v>
                </c:pt>
                <c:pt idx="360">
                  <c:v>1181.142346567671</c:v>
                </c:pt>
                <c:pt idx="361">
                  <c:v>1181.2391514911678</c:v>
                </c:pt>
                <c:pt idx="362">
                  <c:v>1181.0353516522266</c:v>
                </c:pt>
                <c:pt idx="363">
                  <c:v>1181.4786163019237</c:v>
                </c:pt>
                <c:pt idx="364">
                  <c:v>1181.086301611962</c:v>
                </c:pt>
                <c:pt idx="365">
                  <c:v>1181.6008962052886</c:v>
                </c:pt>
                <c:pt idx="366">
                  <c:v>1180.8875967689942</c:v>
                </c:pt>
                <c:pt idx="367">
                  <c:v>1181.1627265515649</c:v>
                </c:pt>
                <c:pt idx="368">
                  <c:v>1181.0608266320944</c:v>
                </c:pt>
                <c:pt idx="369">
                  <c:v>1181.1066815958561</c:v>
                </c:pt>
                <c:pt idx="370">
                  <c:v>1180.8009818374444</c:v>
                </c:pt>
                <c:pt idx="371">
                  <c:v>1181.0455416441737</c:v>
                </c:pt>
                <c:pt idx="372">
                  <c:v>1180.8570267931532</c:v>
                </c:pt>
                <c:pt idx="373">
                  <c:v>1180.5462320387678</c:v>
                </c:pt>
                <c:pt idx="374">
                  <c:v>1180.6379419662912</c:v>
                </c:pt>
                <c:pt idx="375">
                  <c:v>1180.9691167045708</c:v>
                </c:pt>
                <c:pt idx="376">
                  <c:v>1180.8825017730207</c:v>
                </c:pt>
                <c:pt idx="377">
                  <c:v>1180.1844873246471</c:v>
                </c:pt>
                <c:pt idx="378">
                  <c:v>1180.6379419662912</c:v>
                </c:pt>
                <c:pt idx="379">
                  <c:v>1180.6939869220002</c:v>
                </c:pt>
                <c:pt idx="380">
                  <c:v>1180.6837969300532</c:v>
                </c:pt>
                <c:pt idx="381">
                  <c:v>1180.4137621434559</c:v>
                </c:pt>
                <c:pt idx="382">
                  <c:v>1180.1233473729649</c:v>
                </c:pt>
                <c:pt idx="383">
                  <c:v>1180.3577171877471</c:v>
                </c:pt>
                <c:pt idx="384">
                  <c:v>1180.3526221917734</c:v>
                </c:pt>
                <c:pt idx="385">
                  <c:v>1180.4188571394293</c:v>
                </c:pt>
                <c:pt idx="386">
                  <c:v>1180.0520174293354</c:v>
                </c:pt>
                <c:pt idx="387">
                  <c:v>1179.91445253805</c:v>
                </c:pt>
                <c:pt idx="388">
                  <c:v>1179.3387179930412</c:v>
                </c:pt>
                <c:pt idx="389">
                  <c:v>1179.8685975742881</c:v>
                </c:pt>
                <c:pt idx="390">
                  <c:v>1179.6087527796381</c:v>
                </c:pt>
                <c:pt idx="391">
                  <c:v>1179.6647977353471</c:v>
                </c:pt>
                <c:pt idx="392">
                  <c:v>1179.9195475340236</c:v>
                </c:pt>
                <c:pt idx="393">
                  <c:v>1179.0228282426822</c:v>
                </c:pt>
                <c:pt idx="394">
                  <c:v>1179.3030530212263</c:v>
                </c:pt>
                <c:pt idx="395">
                  <c:v>1178.8801683554234</c:v>
                </c:pt>
                <c:pt idx="396">
                  <c:v>1178.6661785245351</c:v>
                </c:pt>
                <c:pt idx="397">
                  <c:v>1178.8546933755558</c:v>
                </c:pt>
                <c:pt idx="398">
                  <c:v>1178.7375084681646</c:v>
                </c:pt>
                <c:pt idx="399">
                  <c:v>1178.8037434158205</c:v>
                </c:pt>
                <c:pt idx="400">
                  <c:v>1178.8750733594497</c:v>
                </c:pt>
                <c:pt idx="401">
                  <c:v>1177.9579740842146</c:v>
                </c:pt>
                <c:pt idx="402">
                  <c:v>1177.7439842533263</c:v>
                </c:pt>
                <c:pt idx="403">
                  <c:v>1177.6930342935909</c:v>
                </c:pt>
                <c:pt idx="404">
                  <c:v>1178.4419987017</c:v>
                </c:pt>
                <c:pt idx="405">
                  <c:v>1177.2854346157085</c:v>
                </c:pt>
                <c:pt idx="406">
                  <c:v>1177.3210995875231</c:v>
                </c:pt>
                <c:pt idx="407">
                  <c:v>1177.5299944224378</c:v>
                </c:pt>
                <c:pt idx="408">
                  <c:v>1176.9848298532702</c:v>
                </c:pt>
                <c:pt idx="409">
                  <c:v>1176.7351750505672</c:v>
                </c:pt>
                <c:pt idx="410">
                  <c:v>1176.9033099176936</c:v>
                </c:pt>
                <c:pt idx="411">
                  <c:v>1176.7453650425141</c:v>
                </c:pt>
                <c:pt idx="412">
                  <c:v>1175.8129807793582</c:v>
                </c:pt>
                <c:pt idx="413">
                  <c:v>1176.3275753726848</c:v>
                </c:pt>
                <c:pt idx="414">
                  <c:v>1175.2729112061641</c:v>
                </c:pt>
                <c:pt idx="415">
                  <c:v>1175.6499409082051</c:v>
                </c:pt>
                <c:pt idx="416">
                  <c:v>1175.2678162101904</c:v>
                </c:pt>
                <c:pt idx="417">
                  <c:v>1175.2423412303228</c:v>
                </c:pt>
                <c:pt idx="418">
                  <c:v>1174.8755015202287</c:v>
                </c:pt>
                <c:pt idx="419">
                  <c:v>1174.1876770638019</c:v>
                </c:pt>
                <c:pt idx="420">
                  <c:v>1174.3812869107962</c:v>
                </c:pt>
                <c:pt idx="421">
                  <c:v>1173.4387126556931</c:v>
                </c:pt>
                <c:pt idx="422">
                  <c:v>1173.9584022449931</c:v>
                </c:pt>
                <c:pt idx="423">
                  <c:v>1172.8018381590018</c:v>
                </c:pt>
                <c:pt idx="424">
                  <c:v>1173.3775727040108</c:v>
                </c:pt>
                <c:pt idx="425">
                  <c:v>1172.8425981267901</c:v>
                </c:pt>
                <c:pt idx="426">
                  <c:v>1171.5994191092489</c:v>
                </c:pt>
                <c:pt idx="427">
                  <c:v>1171.650369068984</c:v>
                </c:pt>
                <c:pt idx="428">
                  <c:v>1171.258054379022</c:v>
                </c:pt>
                <c:pt idx="429">
                  <c:v>1171.7624589804016</c:v>
                </c:pt>
                <c:pt idx="430">
                  <c:v>1170.3664300836544</c:v>
                </c:pt>
                <c:pt idx="431">
                  <c:v>1169.8569304863013</c:v>
                </c:pt>
                <c:pt idx="432" formatCode="General">
                  <c:v>1169.8263605104601</c:v>
                </c:pt>
                <c:pt idx="433" formatCode="General">
                  <c:v>1168.6341314526542</c:v>
                </c:pt>
                <c:pt idx="434" formatCode="General">
                  <c:v>1168.8124563117278</c:v>
                </c:pt>
                <c:pt idx="435" formatCode="General">
                  <c:v>1168.0838718875129</c:v>
                </c:pt>
                <c:pt idx="436" formatCode="General">
                  <c:v>1168.0991568754334</c:v>
                </c:pt>
                <c:pt idx="437" formatCode="General">
                  <c:v>1167.5438023143186</c:v>
                </c:pt>
                <c:pt idx="438" formatCode="General">
                  <c:v>1166.9018328216537</c:v>
                </c:pt>
                <c:pt idx="439" formatCode="General">
                  <c:v>1166.2547683330156</c:v>
                </c:pt>
                <c:pt idx="440" formatCode="General">
                  <c:v>1165.7911236994241</c:v>
                </c:pt>
                <c:pt idx="441" formatCode="General">
                  <c:v>1165.2816241020712</c:v>
                </c:pt>
                <c:pt idx="442" formatCode="General">
                  <c:v>1164.1709149798417</c:v>
                </c:pt>
                <c:pt idx="443" formatCode="General">
                  <c:v>1164.8536444402946</c:v>
                </c:pt>
                <c:pt idx="444" formatCode="General">
                  <c:v>1163.4627105395209</c:v>
                </c:pt>
                <c:pt idx="445" formatCode="General">
                  <c:v>1162.8615010146443</c:v>
                </c:pt>
                <c:pt idx="446" formatCode="General">
                  <c:v>1162.1482015783502</c:v>
                </c:pt>
                <c:pt idx="447" formatCode="General">
                  <c:v>1161.8628818038324</c:v>
                </c:pt>
                <c:pt idx="448" formatCode="General">
                  <c:v>1160.9865424963853</c:v>
                </c:pt>
                <c:pt idx="449" formatCode="General">
                  <c:v>1160.9152125527557</c:v>
                </c:pt>
                <c:pt idx="450" formatCode="General">
                  <c:v>1160.4108079513762</c:v>
                </c:pt>
                <c:pt idx="451" formatCode="General">
                  <c:v>1159.2440538734379</c:v>
                </c:pt>
                <c:pt idx="452" formatCode="General">
                  <c:v>1158.5969893847994</c:v>
                </c:pt>
                <c:pt idx="453" formatCode="General">
                  <c:v>1158.6734143244023</c:v>
                </c:pt>
                <c:pt idx="454" formatCode="General">
                  <c:v>1157.302860407523</c:v>
                </c:pt>
                <c:pt idx="455" formatCode="General">
                  <c:v>1156.7475058464081</c:v>
                </c:pt>
                <c:pt idx="456" formatCode="General">
                  <c:v>1155.8253115751991</c:v>
                </c:pt>
                <c:pt idx="457" formatCode="General">
                  <c:v>1155.0559671831961</c:v>
                </c:pt>
                <c:pt idx="458" formatCode="General">
                  <c:v>1154.3732377227429</c:v>
                </c:pt>
                <c:pt idx="459" formatCode="General">
                  <c:v>1154.1541528958812</c:v>
                </c:pt>
                <c:pt idx="460" formatCode="General">
                  <c:v>1153.2370536206456</c:v>
                </c:pt>
                <c:pt idx="461" formatCode="General">
                  <c:v>1151.8563097118192</c:v>
                </c:pt>
                <c:pt idx="462" formatCode="General">
                  <c:v>1151.2398151990219</c:v>
                </c:pt>
                <c:pt idx="463" formatCode="General">
                  <c:v>1151.2296252070751</c:v>
                </c:pt>
                <c:pt idx="464" formatCode="General">
                  <c:v>1150.5265157627277</c:v>
                </c:pt>
                <c:pt idx="465" formatCode="General">
                  <c:v>1148.906307043145</c:v>
                </c:pt>
                <c:pt idx="466" formatCode="General">
                  <c:v>1148.4681373894214</c:v>
                </c:pt>
                <c:pt idx="467" formatCode="General">
                  <c:v>1147.8771178564921</c:v>
                </c:pt>
                <c:pt idx="468" formatCode="General">
                  <c:v>1146.715458774527</c:v>
                </c:pt>
                <c:pt idx="469" formatCode="General">
                  <c:v>1146.5778938832418</c:v>
                </c:pt>
                <c:pt idx="470" formatCode="General">
                  <c:v>1145.0595850831298</c:v>
                </c:pt>
                <c:pt idx="471" formatCode="General">
                  <c:v>1144.8455952522415</c:v>
                </c:pt>
                <c:pt idx="472" formatCode="General">
                  <c:v>1143.7756460978001</c:v>
                </c:pt>
                <c:pt idx="473" formatCode="General">
                  <c:v>1143.5005163152293</c:v>
                </c:pt>
                <c:pt idx="474" formatCode="General">
                  <c:v>1142.2522423017144</c:v>
                </c:pt>
                <c:pt idx="475" formatCode="General">
                  <c:v>1140.9122583606763</c:v>
                </c:pt>
                <c:pt idx="476" formatCode="General">
                  <c:v>1140.9530183284644</c:v>
                </c:pt>
                <c:pt idx="477" formatCode="General">
                  <c:v>1139.5213244599024</c:v>
                </c:pt>
                <c:pt idx="478" formatCode="General">
                  <c:v>1138.8793549672378</c:v>
                </c:pt>
                <c:pt idx="479" formatCode="General">
                  <c:v>1137.6616509295638</c:v>
                </c:pt>
                <c:pt idx="480" formatCode="General">
                  <c:v>1137.1980062959726</c:v>
                </c:pt>
                <c:pt idx="481" formatCode="General">
                  <c:v>1136.586606779149</c:v>
                </c:pt>
                <c:pt idx="482" formatCode="General">
                  <c:v>1135.5421326045753</c:v>
                </c:pt>
                <c:pt idx="483" formatCode="General">
                  <c:v>1134.3040485830077</c:v>
                </c:pt>
                <c:pt idx="484" formatCode="General">
                  <c:v>1133.8862589131779</c:v>
                </c:pt>
                <c:pt idx="485" formatCode="General">
                  <c:v>1132.9538746500218</c:v>
                </c:pt>
                <c:pt idx="486" formatCode="General">
                  <c:v>1132.3322851412511</c:v>
                </c:pt>
                <c:pt idx="487" formatCode="General">
                  <c:v>1131.5323707734071</c:v>
                </c:pt>
                <c:pt idx="488" formatCode="General">
                  <c:v>1130.2637167759981</c:v>
                </c:pt>
                <c:pt idx="489" formatCode="General">
                  <c:v>1129.7185522068303</c:v>
                </c:pt>
                <c:pt idx="490" formatCode="General">
                  <c:v>1128.2664783543742</c:v>
                </c:pt>
                <c:pt idx="491" formatCode="General">
                  <c:v>1127.5786538979476</c:v>
                </c:pt>
                <c:pt idx="492" formatCode="General">
                  <c:v>1126.8653544616534</c:v>
                </c:pt>
                <c:pt idx="493" formatCode="General">
                  <c:v>1126.0654400938092</c:v>
                </c:pt>
                <c:pt idx="494" formatCode="General">
                  <c:v>1125.5355605125619</c:v>
                </c:pt>
                <c:pt idx="495" formatCode="General">
                  <c:v>1124.0427266923175</c:v>
                </c:pt>
                <c:pt idx="496" formatCode="General">
                  <c:v>1123.1511023969499</c:v>
                </c:pt>
                <c:pt idx="497" formatCode="General">
                  <c:v>1122.0709632505614</c:v>
                </c:pt>
                <c:pt idx="498" formatCode="General">
                  <c:v>1121.0366790679348</c:v>
                </c:pt>
                <c:pt idx="499" formatCode="General">
                  <c:v>1120.6443643779728</c:v>
                </c:pt>
                <c:pt idx="500" formatCode="General">
                  <c:v>1119.8291650222081</c:v>
                </c:pt>
                <c:pt idx="501" formatCode="General">
                  <c:v>1118.9630157067079</c:v>
                </c:pt>
                <c:pt idx="502" formatCode="General">
                  <c:v>1117.6383167535901</c:v>
                </c:pt>
                <c:pt idx="503" formatCode="General">
                  <c:v>1116.7619774461427</c:v>
                </c:pt>
                <c:pt idx="504" formatCode="General">
                  <c:v>1116.1403879373722</c:v>
                </c:pt>
                <c:pt idx="505" formatCode="General">
                  <c:v>1115.1978136822693</c:v>
                </c:pt>
                <c:pt idx="506" formatCode="General">
                  <c:v>1114.53546420571</c:v>
                </c:pt>
                <c:pt idx="507" formatCode="General">
                  <c:v>1112.670695679398</c:v>
                </c:pt>
                <c:pt idx="508" formatCode="General">
                  <c:v>1111.9624912390773</c:v>
                </c:pt>
                <c:pt idx="509" formatCode="General">
                  <c:v>1111.5141315934068</c:v>
                </c:pt>
                <c:pt idx="510" formatCode="General">
                  <c:v>1110.0926277167919</c:v>
                </c:pt>
                <c:pt idx="511" formatCode="General">
                  <c:v>1109.4455632281536</c:v>
                </c:pt>
                <c:pt idx="512" formatCode="General">
                  <c:v>1109.2570483771328</c:v>
                </c:pt>
                <c:pt idx="513" formatCode="General">
                  <c:v>1107.4075648387413</c:v>
                </c:pt>
                <c:pt idx="514" formatCode="General">
                  <c:v>1105.9707759742059</c:v>
                </c:pt>
                <c:pt idx="515" formatCode="General">
                  <c:v>1105.4358013969852</c:v>
                </c:pt>
                <c:pt idx="516" formatCode="General">
                  <c:v>1104.6460770210881</c:v>
                </c:pt>
                <c:pt idx="517" formatCode="General">
                  <c:v>1104.0142975203703</c:v>
                </c:pt>
                <c:pt idx="518" formatCode="General">
                  <c:v>1102.9851083337171</c:v>
                </c:pt>
                <c:pt idx="519" formatCode="General">
                  <c:v>1101.9406341591434</c:v>
                </c:pt>
                <c:pt idx="520" formatCode="General">
                  <c:v>1101.1356247953258</c:v>
                </c:pt>
                <c:pt idx="521" formatCode="General">
                  <c:v>1099.8160208381814</c:v>
                </c:pt>
                <c:pt idx="522" formatCode="General">
                  <c:v>1099.1587663575958</c:v>
                </c:pt>
                <c:pt idx="523" formatCode="General">
                  <c:v>1097.6353625615104</c:v>
                </c:pt>
                <c:pt idx="524" formatCode="General">
                  <c:v>1096.5756033990162</c:v>
                </c:pt>
                <c:pt idx="525" formatCode="General">
                  <c:v>1095.9438238982984</c:v>
                </c:pt>
                <c:pt idx="526" formatCode="General">
                  <c:v>1095.1540995224013</c:v>
                </c:pt>
                <c:pt idx="527" formatCode="General">
                  <c:v>1094.8636847519099</c:v>
                </c:pt>
                <c:pt idx="528" formatCode="General">
                  <c:v>1092.963251253783</c:v>
                </c:pt>
                <c:pt idx="529" formatCode="General">
                  <c:v>1092.3875167087745</c:v>
                </c:pt>
                <c:pt idx="530" formatCode="General">
                  <c:v>1091.0781027435771</c:v>
                </c:pt>
                <c:pt idx="531" formatCode="General">
                  <c:v>1090.2985683596269</c:v>
                </c:pt>
                <c:pt idx="532" formatCode="General">
                  <c:v>1089.6209338951473</c:v>
                </c:pt>
                <c:pt idx="533" formatCode="General">
                  <c:v>1088.6732646440707</c:v>
                </c:pt>
                <c:pt idx="534" formatCode="General">
                  <c:v>1087.195715811747</c:v>
                </c:pt>
                <c:pt idx="535" formatCode="General">
                  <c:v>1086.2633315485909</c:v>
                </c:pt>
                <c:pt idx="536" formatCode="General">
                  <c:v>1084.6227428451143</c:v>
                </c:pt>
                <c:pt idx="537" formatCode="General">
                  <c:v>1084.3119480907289</c:v>
                </c:pt>
                <c:pt idx="538" formatCode="General">
                  <c:v>1082.7834492986697</c:v>
                </c:pt>
                <c:pt idx="539" formatCode="General">
                  <c:v>1082.2790446972904</c:v>
                </c:pt>
                <c:pt idx="540" formatCode="General">
                  <c:v>1081.4995103133401</c:v>
                </c:pt>
                <c:pt idx="541" formatCode="General">
                  <c:v>1080.4193711669518</c:v>
                </c:pt>
                <c:pt idx="542" formatCode="General">
                  <c:v>1079.2169521171986</c:v>
                </c:pt>
                <c:pt idx="543" formatCode="General">
                  <c:v>1078.3864677735132</c:v>
                </c:pt>
                <c:pt idx="544" formatCode="General">
                  <c:v>1077.01081886066</c:v>
                </c:pt>
                <c:pt idx="545" formatCode="General">
                  <c:v>1075.7014048954629</c:v>
                </c:pt>
                <c:pt idx="546" formatCode="General">
                  <c:v>1074.6365507369949</c:v>
                </c:pt>
                <c:pt idx="547" formatCode="General">
                  <c:v>1074.1576211154832</c:v>
                </c:pt>
                <c:pt idx="548" formatCode="General">
                  <c:v>1073.0876719610417</c:v>
                </c:pt>
                <c:pt idx="549" formatCode="General">
                  <c:v>1072.359087536827</c:v>
                </c:pt>
                <c:pt idx="550" formatCode="General">
                  <c:v>1071.0496735716297</c:v>
                </c:pt>
                <c:pt idx="551" formatCode="General">
                  <c:v>1070.3414691313089</c:v>
                </c:pt>
                <c:pt idx="552" formatCode="General">
                  <c:v>1068.4970805888911</c:v>
                </c:pt>
                <c:pt idx="553" formatCode="General">
                  <c:v>1067.7430211848086</c:v>
                </c:pt>
                <c:pt idx="554" formatCode="General">
                  <c:v>1066.8157319176262</c:v>
                </c:pt>
                <c:pt idx="555" formatCode="General">
                  <c:v>1065.3483730772493</c:v>
                </c:pt>
                <c:pt idx="556" formatCode="General">
                  <c:v>1064.9203934154727</c:v>
                </c:pt>
                <c:pt idx="557" formatCode="General">
                  <c:v>1063.3766096354932</c:v>
                </c:pt>
                <c:pt idx="558" formatCode="General">
                  <c:v>1062.6938801750402</c:v>
                </c:pt>
                <c:pt idx="559" formatCode="General">
                  <c:v>1061.6137410286517</c:v>
                </c:pt>
                <c:pt idx="560" formatCode="General">
                  <c:v>1060.7475917131517</c:v>
                </c:pt>
                <c:pt idx="561" formatCode="General">
                  <c:v>1059.2038079331721</c:v>
                </c:pt>
                <c:pt idx="562" formatCode="General">
                  <c:v>1058.1185737908102</c:v>
                </c:pt>
                <c:pt idx="563" formatCode="General">
                  <c:v>1056.9416297209245</c:v>
                </c:pt>
                <c:pt idx="564" formatCode="General">
                  <c:v>1056.4321301235716</c:v>
                </c:pt>
                <c:pt idx="565" formatCode="General">
                  <c:v>1055.2399010657655</c:v>
                </c:pt>
                <c:pt idx="566" formatCode="General">
                  <c:v>1053.8693471488859</c:v>
                </c:pt>
                <c:pt idx="567" formatCode="General">
                  <c:v>1052.6873080830269</c:v>
                </c:pt>
                <c:pt idx="568" formatCode="General">
                  <c:v>1051.9587236588118</c:v>
                </c:pt>
                <c:pt idx="569" formatCode="General">
                  <c:v>1050.5321247862237</c:v>
                </c:pt>
                <c:pt idx="570" formatCode="General">
                  <c:v>1049.3755607002322</c:v>
                </c:pt>
                <c:pt idx="571" formatCode="General">
                  <c:v>1048.565456340441</c:v>
                </c:pt>
                <c:pt idx="572" formatCode="General">
                  <c:v>1047.5413621497612</c:v>
                </c:pt>
                <c:pt idx="573" formatCode="General">
                  <c:v>1046.6089778866051</c:v>
                </c:pt>
                <c:pt idx="574" formatCode="General">
                  <c:v>1044.474174573696</c:v>
                </c:pt>
                <c:pt idx="575" formatCode="General">
                  <c:v>1043.7354001575341</c:v>
                </c:pt>
                <c:pt idx="576" formatCode="General">
                  <c:v>1042.9711507615045</c:v>
                </c:pt>
                <c:pt idx="577" formatCode="General">
                  <c:v>1041.3305620580281</c:v>
                </c:pt>
                <c:pt idx="578" formatCode="General">
                  <c:v>1040.1536179881423</c:v>
                </c:pt>
                <c:pt idx="579" formatCode="General">
                  <c:v>1039.4352235558747</c:v>
                </c:pt>
                <c:pt idx="580" formatCode="General">
                  <c:v>1037.9271047477098</c:v>
                </c:pt>
                <c:pt idx="581" formatCode="General">
                  <c:v>1036.8469656013212</c:v>
                </c:pt>
                <c:pt idx="582" formatCode="General">
                  <c:v>1036.03686124153</c:v>
                </c:pt>
                <c:pt idx="583" formatCode="General">
                  <c:v>1035.2573268575798</c:v>
                </c:pt>
                <c:pt idx="584" formatCode="General">
                  <c:v>1033.7543030453885</c:v>
                </c:pt>
                <c:pt idx="585" formatCode="General">
                  <c:v>1032.7047338748412</c:v>
                </c:pt>
                <c:pt idx="586" formatCode="General">
                  <c:v>1031.6347847203999</c:v>
                </c:pt>
                <c:pt idx="587" formatCode="General">
                  <c:v>1030.732970433085</c:v>
                </c:pt>
                <c:pt idx="588" formatCode="General">
                  <c:v>1029.2350416168672</c:v>
                </c:pt>
                <c:pt idx="589" formatCode="General">
                  <c:v>1027.5842629214433</c:v>
                </c:pt>
                <c:pt idx="590" formatCode="General">
                  <c:v>1026.9524834207255</c:v>
                </c:pt>
                <c:pt idx="591" formatCode="General">
                  <c:v>1025.8621542823901</c:v>
                </c:pt>
                <c:pt idx="592" formatCode="General">
                  <c:v>1024.4304604138281</c:v>
                </c:pt>
                <c:pt idx="593" formatCode="General">
                  <c:v>1023.0242415251338</c:v>
                </c:pt>
                <c:pt idx="594" formatCode="General">
                  <c:v>1021.9288173908249</c:v>
                </c:pt>
                <c:pt idx="595" formatCode="General">
                  <c:v>1020.4003185987657</c:v>
                </c:pt>
                <c:pt idx="596" formatCode="General">
                  <c:v>1020.0691438604863</c:v>
                </c:pt>
                <c:pt idx="597" formatCode="General">
                  <c:v>1018.4387451489566</c:v>
                </c:pt>
                <c:pt idx="598" formatCode="General">
                  <c:v>1017.4757909099593</c:v>
                </c:pt>
                <c:pt idx="599" formatCode="General">
                  <c:v>1015.7689672588267</c:v>
                </c:pt>
                <c:pt idx="600" formatCode="General">
                  <c:v>1014.9792428829295</c:v>
                </c:pt>
                <c:pt idx="601" formatCode="General">
                  <c:v>1013.6749239137058</c:v>
                </c:pt>
                <c:pt idx="602" formatCode="General">
                  <c:v>1012.090380165938</c:v>
                </c:pt>
                <c:pt idx="603" formatCode="General">
                  <c:v>1010.6688762893231</c:v>
                </c:pt>
                <c:pt idx="604" formatCode="General">
                  <c:v>1009.8791519134259</c:v>
                </c:pt>
                <c:pt idx="605" formatCode="General">
                  <c:v>1009.1811374650523</c:v>
                </c:pt>
                <c:pt idx="606" formatCode="General">
                  <c:v>1007.1533290675872</c:v>
                </c:pt>
                <c:pt idx="607" formatCode="General">
                  <c:v>1006.144519864828</c:v>
                </c:pt>
                <c:pt idx="608" formatCode="General">
                  <c:v>1004.9268158271544</c:v>
                </c:pt>
                <c:pt idx="609" formatCode="General">
                  <c:v>1004.0810464955484</c:v>
                </c:pt>
                <c:pt idx="610" formatCode="General">
                  <c:v>1002.328367880654</c:v>
                </c:pt>
                <c:pt idx="611" formatCode="General">
                  <c:v>1001.3348436658158</c:v>
                </c:pt>
                <c:pt idx="612" formatCode="General">
                  <c:v>1000.0916646482743</c:v>
                </c:pt>
                <c:pt idx="613" formatCode="General">
                  <c:v>998.45107594479737</c:v>
                </c:pt>
                <c:pt idx="614" formatCode="General">
                  <c:v>998.3237010454593</c:v>
                </c:pt>
                <c:pt idx="615" formatCode="General">
                  <c:v>996.23475269631194</c:v>
                </c:pt>
                <c:pt idx="616" formatCode="General">
                  <c:v>994.4107441377879</c:v>
                </c:pt>
                <c:pt idx="617" formatCode="General">
                  <c:v>993.48345487060544</c:v>
                </c:pt>
                <c:pt idx="618" formatCode="General">
                  <c:v>992.80582040612614</c:v>
                </c:pt>
                <c:pt idx="619" formatCode="General">
                  <c:v>991.09899675499355</c:v>
                </c:pt>
                <c:pt idx="620" formatCode="General">
                  <c:v>989.92205268510804</c:v>
                </c:pt>
                <c:pt idx="621" formatCode="General">
                  <c:v>988.42921886486363</c:v>
                </c:pt>
                <c:pt idx="622" formatCode="General">
                  <c:v>987.2675597828985</c:v>
                </c:pt>
                <c:pt idx="623" formatCode="General">
                  <c:v>985.7747259626542</c:v>
                </c:pt>
                <c:pt idx="624" formatCode="General">
                  <c:v>984.52135695316588</c:v>
                </c:pt>
                <c:pt idx="625" formatCode="General">
                  <c:v>983.2017529960217</c:v>
                </c:pt>
                <c:pt idx="626" formatCode="General">
                  <c:v>981.85667405900961</c:v>
                </c:pt>
                <c:pt idx="627" formatCode="General">
                  <c:v>980.56254508173288</c:v>
                </c:pt>
                <c:pt idx="628" formatCode="General">
                  <c:v>979.24803612056212</c:v>
                </c:pt>
                <c:pt idx="629" formatCode="General">
                  <c:v>977.19984773920305</c:v>
                </c:pt>
                <c:pt idx="630" formatCode="General">
                  <c:v>976.78205806937342</c:v>
                </c:pt>
                <c:pt idx="631" formatCode="General">
                  <c:v>974.84595959943204</c:v>
                </c:pt>
                <c:pt idx="632" formatCode="General">
                  <c:v>974.42307493362887</c:v>
                </c:pt>
                <c:pt idx="633" formatCode="General">
                  <c:v>972.13542174151394</c:v>
                </c:pt>
                <c:pt idx="634" formatCode="General">
                  <c:v>971.70744207973735</c:v>
                </c:pt>
                <c:pt idx="635" formatCode="General">
                  <c:v>969.67453868629889</c:v>
                </c:pt>
                <c:pt idx="636" formatCode="General">
                  <c:v>968.43645466473095</c:v>
                </c:pt>
                <c:pt idx="637" formatCode="General">
                  <c:v>966.64301608204846</c:v>
                </c:pt>
                <c:pt idx="638" formatCode="General">
                  <c:v>966.08766152093358</c:v>
                </c:pt>
                <c:pt idx="639" formatCode="General">
                  <c:v>964.48273778927148</c:v>
                </c:pt>
                <c:pt idx="640" formatCode="General">
                  <c:v>962.93385901331828</c:v>
                </c:pt>
                <c:pt idx="641" formatCode="General">
                  <c:v>961.64992002798874</c:v>
                </c:pt>
                <c:pt idx="642" formatCode="General">
                  <c:v>960.36598104265909</c:v>
                </c:pt>
                <c:pt idx="643" formatCode="General">
                  <c:v>958.30250767337941</c:v>
                </c:pt>
                <c:pt idx="644" formatCode="General">
                  <c:v>956.75872389339975</c:v>
                </c:pt>
                <c:pt idx="645" formatCode="General">
                  <c:v>956.57020904237913</c:v>
                </c:pt>
                <c:pt idx="646" formatCode="General">
                  <c:v>954.71053551204056</c:v>
                </c:pt>
                <c:pt idx="647" formatCode="General">
                  <c:v>952.93238191727846</c:v>
                </c:pt>
                <c:pt idx="648" formatCode="General">
                  <c:v>951.3019832057488</c:v>
                </c:pt>
                <c:pt idx="649" formatCode="General">
                  <c:v>949.73781944187499</c:v>
                </c:pt>
                <c:pt idx="650" formatCode="General">
                  <c:v>949.01433001363387</c:v>
                </c:pt>
                <c:pt idx="651" formatCode="General">
                  <c:v>946.81838674904236</c:v>
                </c:pt>
                <c:pt idx="652" formatCode="General">
                  <c:v>945.43254784424209</c:v>
                </c:pt>
                <c:pt idx="653" formatCode="General">
                  <c:v>943.98047399178586</c:v>
                </c:pt>
                <c:pt idx="654" formatCode="General">
                  <c:v>942.82900490176803</c:v>
                </c:pt>
                <c:pt idx="655" formatCode="General">
                  <c:v>941.20879618218532</c:v>
                </c:pt>
                <c:pt idx="656" formatCode="General">
                  <c:v>940.36302685057956</c:v>
                </c:pt>
                <c:pt idx="657" formatCode="General">
                  <c:v>938.21293854974977</c:v>
                </c:pt>
                <c:pt idx="658" formatCode="General">
                  <c:v>936.59272983016706</c:v>
                </c:pt>
                <c:pt idx="659" formatCode="General">
                  <c:v>934.92666614682275</c:v>
                </c:pt>
                <c:pt idx="660" formatCode="General">
                  <c:v>933.61215718565199</c:v>
                </c:pt>
                <c:pt idx="661" formatCode="General">
                  <c:v>932.22631828085173</c:v>
                </c:pt>
                <c:pt idx="662" formatCode="General">
                  <c:v>930.85066936799853</c:v>
                </c:pt>
                <c:pt idx="663" formatCode="General">
                  <c:v>929.32726557191302</c:v>
                </c:pt>
                <c:pt idx="664" formatCode="General">
                  <c:v>927.86500172750993</c:v>
                </c:pt>
                <c:pt idx="665" formatCode="General">
                  <c:v>925.41430866424184</c:v>
                </c:pt>
                <c:pt idx="666" formatCode="General">
                  <c:v>924.09470470709743</c:v>
                </c:pt>
                <c:pt idx="667" formatCode="General">
                  <c:v>922.5713009110118</c:v>
                </c:pt>
                <c:pt idx="668" formatCode="General">
                  <c:v>921.27717193373519</c:v>
                </c:pt>
                <c:pt idx="669" formatCode="General">
                  <c:v>919.56525328662917</c:v>
                </c:pt>
                <c:pt idx="670" formatCode="General">
                  <c:v>917.26741010256694</c:v>
                </c:pt>
                <c:pt idx="671" formatCode="General">
                  <c:v>914.9797569104519</c:v>
                </c:pt>
                <c:pt idx="672" formatCode="General">
                  <c:v>912.86533358143674</c:v>
                </c:pt>
                <c:pt idx="673" formatCode="General">
                  <c:v>911.81066941491611</c:v>
                </c:pt>
                <c:pt idx="674" formatCode="General">
                  <c:v>908.04546739047714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C577-46D7-9001-FC7611968F72}"/>
            </c:ext>
          </c:extLst>
        </c:ser>
        <c:ser>
          <c:idx val="12"/>
          <c:order val="12"/>
          <c:tx>
            <c:strRef>
              <c:f>'46NTC9'!$B$2</c:f>
              <c:strCache>
                <c:ptCount val="1"/>
                <c:pt idx="0">
                  <c:v>AWA_5_13_Rz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'46NTC9'!$H$22:$H$669</c:f>
              <c:numCache>
                <c:formatCode>0.000</c:formatCode>
                <c:ptCount val="648"/>
                <c:pt idx="0">
                  <c:v>3.4451436862353048E-5</c:v>
                </c:pt>
                <c:pt idx="1">
                  <c:v>3.2723972862353053E-5</c:v>
                </c:pt>
                <c:pt idx="2">
                  <c:v>3.5821944862353053E-5</c:v>
                </c:pt>
                <c:pt idx="3">
                  <c:v>3.6697400862353048E-5</c:v>
                </c:pt>
                <c:pt idx="4">
                  <c:v>3.6051228862353051E-5</c:v>
                </c:pt>
                <c:pt idx="5">
                  <c:v>3.2445180862353047E-5</c:v>
                </c:pt>
                <c:pt idx="6">
                  <c:v>5.9170076862353048E-5</c:v>
                </c:pt>
                <c:pt idx="7">
                  <c:v>7.6673836862353059E-5</c:v>
                </c:pt>
                <c:pt idx="8">
                  <c:v>1.0608263686235305E-4</c:v>
                </c:pt>
                <c:pt idx="9">
                  <c:v>1.2355263686235305E-4</c:v>
                </c:pt>
                <c:pt idx="10">
                  <c:v>1.5035063686235305E-4</c:v>
                </c:pt>
                <c:pt idx="11">
                  <c:v>1.7520183686235306E-4</c:v>
                </c:pt>
                <c:pt idx="12">
                  <c:v>2.0358903686235305E-4</c:v>
                </c:pt>
                <c:pt idx="13">
                  <c:v>2.3768503686235305E-4</c:v>
                </c:pt>
                <c:pt idx="14">
                  <c:v>2.6655943686235308E-4</c:v>
                </c:pt>
                <c:pt idx="15">
                  <c:v>2.9750263686235305E-4</c:v>
                </c:pt>
                <c:pt idx="16">
                  <c:v>3.3595783686235302E-4</c:v>
                </c:pt>
                <c:pt idx="17">
                  <c:v>3.6683863686235303E-4</c:v>
                </c:pt>
                <c:pt idx="18">
                  <c:v>4.0241423686235305E-4</c:v>
                </c:pt>
                <c:pt idx="19">
                  <c:v>4.3773143686235306E-4</c:v>
                </c:pt>
                <c:pt idx="20">
                  <c:v>4.7354743686235304E-4</c:v>
                </c:pt>
                <c:pt idx="21">
                  <c:v>5.2153543686235299E-4</c:v>
                </c:pt>
                <c:pt idx="22">
                  <c:v>5.6079543686235304E-4</c:v>
                </c:pt>
                <c:pt idx="23">
                  <c:v>6.0149143686235305E-4</c:v>
                </c:pt>
                <c:pt idx="24">
                  <c:v>6.36875436862353E-4</c:v>
                </c:pt>
                <c:pt idx="25">
                  <c:v>6.83575436862353E-4</c:v>
                </c:pt>
                <c:pt idx="26">
                  <c:v>7.2251143686235305E-4</c:v>
                </c:pt>
                <c:pt idx="27">
                  <c:v>7.6342743686235305E-4</c:v>
                </c:pt>
                <c:pt idx="28">
                  <c:v>8.1070343686235312E-4</c:v>
                </c:pt>
                <c:pt idx="29">
                  <c:v>8.54807436862353E-4</c:v>
                </c:pt>
                <c:pt idx="30">
                  <c:v>8.9561543686235293E-4</c:v>
                </c:pt>
                <c:pt idx="31">
                  <c:v>9.4344343686235301E-4</c:v>
                </c:pt>
                <c:pt idx="32">
                  <c:v>9.9456343686235311E-4</c:v>
                </c:pt>
                <c:pt idx="33">
                  <c:v>1.0348074368623532E-3</c:v>
                </c:pt>
                <c:pt idx="34">
                  <c:v>1.0835994368623531E-3</c:v>
                </c:pt>
                <c:pt idx="35">
                  <c:v>1.128567436862353E-3</c:v>
                </c:pt>
                <c:pt idx="36">
                  <c:v>1.181867436862353E-3</c:v>
                </c:pt>
                <c:pt idx="37">
                  <c:v>1.230483436862353E-3</c:v>
                </c:pt>
                <c:pt idx="38">
                  <c:v>1.2750474368623532E-3</c:v>
                </c:pt>
                <c:pt idx="39">
                  <c:v>1.3301994368623529E-3</c:v>
                </c:pt>
                <c:pt idx="40">
                  <c:v>1.3763474368623529E-3</c:v>
                </c:pt>
                <c:pt idx="41">
                  <c:v>1.4244074368623531E-3</c:v>
                </c:pt>
                <c:pt idx="42">
                  <c:v>1.474571436862353E-3</c:v>
                </c:pt>
                <c:pt idx="43">
                  <c:v>1.5255514368623529E-3</c:v>
                </c:pt>
                <c:pt idx="44">
                  <c:v>1.5840634368623529E-3</c:v>
                </c:pt>
                <c:pt idx="45">
                  <c:v>1.634287436862353E-3</c:v>
                </c:pt>
                <c:pt idx="46">
                  <c:v>1.6875474368623531E-3</c:v>
                </c:pt>
                <c:pt idx="47">
                  <c:v>1.7345794368623529E-3</c:v>
                </c:pt>
                <c:pt idx="48">
                  <c:v>1.7931114368623529E-3</c:v>
                </c:pt>
                <c:pt idx="49">
                  <c:v>1.8438474368623532E-3</c:v>
                </c:pt>
                <c:pt idx="50">
                  <c:v>1.9020154368623529E-3</c:v>
                </c:pt>
                <c:pt idx="51">
                  <c:v>1.9440474368623531E-3</c:v>
                </c:pt>
                <c:pt idx="52">
                  <c:v>2.001275436862353E-3</c:v>
                </c:pt>
                <c:pt idx="53">
                  <c:v>2.0530514368623533E-3</c:v>
                </c:pt>
                <c:pt idx="54">
                  <c:v>2.1073674368623529E-3</c:v>
                </c:pt>
                <c:pt idx="55">
                  <c:v>2.1533234368623531E-3</c:v>
                </c:pt>
                <c:pt idx="56">
                  <c:v>2.2185874368623533E-3</c:v>
                </c:pt>
                <c:pt idx="57">
                  <c:v>2.261231436862353E-3</c:v>
                </c:pt>
                <c:pt idx="58">
                  <c:v>2.3157914368623529E-3</c:v>
                </c:pt>
                <c:pt idx="59">
                  <c:v>2.3738074368623531E-3</c:v>
                </c:pt>
                <c:pt idx="60">
                  <c:v>2.4154954368623529E-3</c:v>
                </c:pt>
                <c:pt idx="61">
                  <c:v>2.4668914368623529E-3</c:v>
                </c:pt>
                <c:pt idx="62">
                  <c:v>2.5157994368623531E-3</c:v>
                </c:pt>
                <c:pt idx="63">
                  <c:v>2.5738514368623534E-3</c:v>
                </c:pt>
                <c:pt idx="64">
                  <c:v>2.628611436862353E-3</c:v>
                </c:pt>
                <c:pt idx="65">
                  <c:v>2.6919434368623536E-3</c:v>
                </c:pt>
                <c:pt idx="66">
                  <c:v>2.731675436862353E-3</c:v>
                </c:pt>
                <c:pt idx="67">
                  <c:v>2.7812154368623532E-3</c:v>
                </c:pt>
                <c:pt idx="68">
                  <c:v>2.8292274368623533E-3</c:v>
                </c:pt>
                <c:pt idx="69">
                  <c:v>2.8843074368623532E-3</c:v>
                </c:pt>
                <c:pt idx="70">
                  <c:v>2.9401154368623532E-3</c:v>
                </c:pt>
                <c:pt idx="71">
                  <c:v>2.9895994368623535E-3</c:v>
                </c:pt>
                <c:pt idx="72">
                  <c:v>3.0388274368623536E-3</c:v>
                </c:pt>
                <c:pt idx="73">
                  <c:v>3.0957834368623531E-3</c:v>
                </c:pt>
                <c:pt idx="74">
                  <c:v>3.1484954368623534E-3</c:v>
                </c:pt>
                <c:pt idx="75">
                  <c:v>3.1993954368623534E-3</c:v>
                </c:pt>
                <c:pt idx="76">
                  <c:v>3.2523434368623531E-3</c:v>
                </c:pt>
                <c:pt idx="77">
                  <c:v>3.2957594368623533E-3</c:v>
                </c:pt>
                <c:pt idx="78">
                  <c:v>3.3487554368623533E-3</c:v>
                </c:pt>
                <c:pt idx="79">
                  <c:v>3.4025514368623533E-3</c:v>
                </c:pt>
                <c:pt idx="80">
                  <c:v>3.4531994368623533E-3</c:v>
                </c:pt>
                <c:pt idx="81">
                  <c:v>3.5000794368623533E-3</c:v>
                </c:pt>
                <c:pt idx="82">
                  <c:v>3.5545994368623535E-3</c:v>
                </c:pt>
                <c:pt idx="83">
                  <c:v>3.605087436862353E-3</c:v>
                </c:pt>
                <c:pt idx="84">
                  <c:v>3.6629714368623533E-3</c:v>
                </c:pt>
                <c:pt idx="85">
                  <c:v>3.7037514368623531E-3</c:v>
                </c:pt>
                <c:pt idx="86">
                  <c:v>3.7692954368623533E-3</c:v>
                </c:pt>
                <c:pt idx="87">
                  <c:v>3.8179714368623534E-3</c:v>
                </c:pt>
                <c:pt idx="88">
                  <c:v>3.8545314368623536E-3</c:v>
                </c:pt>
                <c:pt idx="89">
                  <c:v>3.9183514368623532E-3</c:v>
                </c:pt>
                <c:pt idx="90">
                  <c:v>3.9697274368623529E-3</c:v>
                </c:pt>
                <c:pt idx="91">
                  <c:v>4.0153514368623531E-3</c:v>
                </c:pt>
                <c:pt idx="92">
                  <c:v>4.0668514368623534E-3</c:v>
                </c:pt>
                <c:pt idx="93">
                  <c:v>4.1218914368623535E-3</c:v>
                </c:pt>
                <c:pt idx="94">
                  <c:v>4.1781314368623534E-3</c:v>
                </c:pt>
                <c:pt idx="95">
                  <c:v>4.2158914368623538E-3</c:v>
                </c:pt>
                <c:pt idx="96">
                  <c:v>4.2690114368623532E-3</c:v>
                </c:pt>
                <c:pt idx="97">
                  <c:v>4.3213714368623537E-3</c:v>
                </c:pt>
                <c:pt idx="98">
                  <c:v>4.3722514368623533E-3</c:v>
                </c:pt>
                <c:pt idx="99">
                  <c:v>4.4227314368623536E-3</c:v>
                </c:pt>
                <c:pt idx="100">
                  <c:v>4.4736114368623533E-3</c:v>
                </c:pt>
                <c:pt idx="101">
                  <c:v>4.5274914368623534E-3</c:v>
                </c:pt>
                <c:pt idx="102">
                  <c:v>4.5766514368623537E-3</c:v>
                </c:pt>
                <c:pt idx="103">
                  <c:v>4.6268514368623531E-3</c:v>
                </c:pt>
                <c:pt idx="104">
                  <c:v>4.686171436862353E-3</c:v>
                </c:pt>
                <c:pt idx="105">
                  <c:v>4.7540114368623534E-3</c:v>
                </c:pt>
                <c:pt idx="106">
                  <c:v>4.8023714368623533E-3</c:v>
                </c:pt>
                <c:pt idx="107">
                  <c:v>4.870051436862353E-3</c:v>
                </c:pt>
                <c:pt idx="108">
                  <c:v>4.9279714368623533E-3</c:v>
                </c:pt>
                <c:pt idx="109">
                  <c:v>5.0078114368623527E-3</c:v>
                </c:pt>
                <c:pt idx="110">
                  <c:v>5.0958914368623535E-3</c:v>
                </c:pt>
                <c:pt idx="111">
                  <c:v>5.2002914368623528E-3</c:v>
                </c:pt>
                <c:pt idx="112">
                  <c:v>5.3155314368623528E-3</c:v>
                </c:pt>
                <c:pt idx="113">
                  <c:v>5.4639714368623525E-3</c:v>
                </c:pt>
                <c:pt idx="114">
                  <c:v>5.5989714368623522E-3</c:v>
                </c:pt>
                <c:pt idx="115">
                  <c:v>5.7406914368623527E-3</c:v>
                </c:pt>
                <c:pt idx="116">
                  <c:v>5.9071714368623528E-3</c:v>
                </c:pt>
                <c:pt idx="117">
                  <c:v>6.0531314368623525E-3</c:v>
                </c:pt>
                <c:pt idx="118">
                  <c:v>6.210811436862352E-3</c:v>
                </c:pt>
                <c:pt idx="119">
                  <c:v>6.3728914368623522E-3</c:v>
                </c:pt>
                <c:pt idx="120">
                  <c:v>6.5262914368623528E-3</c:v>
                </c:pt>
                <c:pt idx="121">
                  <c:v>6.6719314368623526E-3</c:v>
                </c:pt>
                <c:pt idx="122">
                  <c:v>6.8352514368623532E-3</c:v>
                </c:pt>
                <c:pt idx="123">
                  <c:v>7.0092114368623523E-3</c:v>
                </c:pt>
                <c:pt idx="124">
                  <c:v>7.1671314368623529E-3</c:v>
                </c:pt>
                <c:pt idx="125">
                  <c:v>7.3536114368623531E-3</c:v>
                </c:pt>
                <c:pt idx="126">
                  <c:v>7.5134114368623529E-3</c:v>
                </c:pt>
                <c:pt idx="127">
                  <c:v>7.6923314368623529E-3</c:v>
                </c:pt>
                <c:pt idx="128">
                  <c:v>7.8547714368623518E-3</c:v>
                </c:pt>
                <c:pt idx="129">
                  <c:v>8.0392514368623526E-3</c:v>
                </c:pt>
                <c:pt idx="130">
                  <c:v>8.212691436862353E-3</c:v>
                </c:pt>
                <c:pt idx="131">
                  <c:v>8.3881314368623519E-3</c:v>
                </c:pt>
                <c:pt idx="132">
                  <c:v>8.568171436862353E-3</c:v>
                </c:pt>
                <c:pt idx="133">
                  <c:v>8.7499314368623526E-3</c:v>
                </c:pt>
                <c:pt idx="134">
                  <c:v>8.9238114368623521E-3</c:v>
                </c:pt>
                <c:pt idx="135">
                  <c:v>9.1048514368623525E-3</c:v>
                </c:pt>
                <c:pt idx="136">
                  <c:v>9.3099314368623523E-3</c:v>
                </c:pt>
                <c:pt idx="137">
                  <c:v>9.4862514368623529E-3</c:v>
                </c:pt>
                <c:pt idx="138">
                  <c:v>9.6570514368623534E-3</c:v>
                </c:pt>
                <c:pt idx="139">
                  <c:v>9.8490914368623526E-3</c:v>
                </c:pt>
                <c:pt idx="140">
                  <c:v>1.0035851436862354E-2</c:v>
                </c:pt>
                <c:pt idx="141">
                  <c:v>1.0220051436862353E-2</c:v>
                </c:pt>
                <c:pt idx="142">
                  <c:v>1.0425411436862353E-2</c:v>
                </c:pt>
                <c:pt idx="143">
                  <c:v>1.0612931436862351E-2</c:v>
                </c:pt>
                <c:pt idx="144">
                  <c:v>1.0804651436862354E-2</c:v>
                </c:pt>
                <c:pt idx="145">
                  <c:v>1.1017611436862354E-2</c:v>
                </c:pt>
                <c:pt idx="146">
                  <c:v>1.1219491436862352E-2</c:v>
                </c:pt>
                <c:pt idx="147">
                  <c:v>1.1409371436862352E-2</c:v>
                </c:pt>
                <c:pt idx="148">
                  <c:v>1.1593851436862352E-2</c:v>
                </c:pt>
                <c:pt idx="149">
                  <c:v>1.1811771436862352E-2</c:v>
                </c:pt>
                <c:pt idx="150">
                  <c:v>1.2008891436862353E-2</c:v>
                </c:pt>
                <c:pt idx="151">
                  <c:v>1.2216851436862353E-2</c:v>
                </c:pt>
                <c:pt idx="152">
                  <c:v>1.2408851436862354E-2</c:v>
                </c:pt>
                <c:pt idx="153">
                  <c:v>1.2601731436862353E-2</c:v>
                </c:pt>
                <c:pt idx="154">
                  <c:v>1.2797731436862352E-2</c:v>
                </c:pt>
                <c:pt idx="155">
                  <c:v>1.3009091436862352E-2</c:v>
                </c:pt>
                <c:pt idx="156">
                  <c:v>1.3199291436862352E-2</c:v>
                </c:pt>
                <c:pt idx="157">
                  <c:v>1.3392491436862353E-2</c:v>
                </c:pt>
                <c:pt idx="158">
                  <c:v>1.3609571436862353E-2</c:v>
                </c:pt>
                <c:pt idx="159">
                  <c:v>1.3831491436862353E-2</c:v>
                </c:pt>
                <c:pt idx="160">
                  <c:v>1.4029971436862352E-2</c:v>
                </c:pt>
                <c:pt idx="161">
                  <c:v>1.4237411436862352E-2</c:v>
                </c:pt>
                <c:pt idx="162">
                  <c:v>1.4455451436862353E-2</c:v>
                </c:pt>
                <c:pt idx="163">
                  <c:v>1.4649491436862352E-2</c:v>
                </c:pt>
                <c:pt idx="164">
                  <c:v>1.4845371436862353E-2</c:v>
                </c:pt>
                <c:pt idx="165">
                  <c:v>1.5048611436862354E-2</c:v>
                </c:pt>
                <c:pt idx="166">
                  <c:v>1.5276291436862353E-2</c:v>
                </c:pt>
                <c:pt idx="167">
                  <c:v>1.5476491436862352E-2</c:v>
                </c:pt>
                <c:pt idx="168">
                  <c:v>1.5666931436862354E-2</c:v>
                </c:pt>
                <c:pt idx="169">
                  <c:v>1.5874891436862354E-2</c:v>
                </c:pt>
                <c:pt idx="170">
                  <c:v>1.6093491436862353E-2</c:v>
                </c:pt>
                <c:pt idx="171">
                  <c:v>1.6304571436862352E-2</c:v>
                </c:pt>
                <c:pt idx="172">
                  <c:v>1.6506451436862354E-2</c:v>
                </c:pt>
                <c:pt idx="173">
                  <c:v>1.6714691436862352E-2</c:v>
                </c:pt>
                <c:pt idx="174">
                  <c:v>1.6941011436862351E-2</c:v>
                </c:pt>
                <c:pt idx="175">
                  <c:v>1.7142691436862353E-2</c:v>
                </c:pt>
                <c:pt idx="176">
                  <c:v>1.7351491436862352E-2</c:v>
                </c:pt>
                <c:pt idx="177">
                  <c:v>1.7553931436862354E-2</c:v>
                </c:pt>
                <c:pt idx="178">
                  <c:v>1.776013143686235E-2</c:v>
                </c:pt>
                <c:pt idx="179">
                  <c:v>1.7953171436862352E-2</c:v>
                </c:pt>
                <c:pt idx="180">
                  <c:v>1.8186651436862353E-2</c:v>
                </c:pt>
                <c:pt idx="181">
                  <c:v>1.8389651436862352E-2</c:v>
                </c:pt>
                <c:pt idx="182">
                  <c:v>1.8600771436862354E-2</c:v>
                </c:pt>
                <c:pt idx="183">
                  <c:v>1.8794611436862351E-2</c:v>
                </c:pt>
                <c:pt idx="184">
                  <c:v>1.8993011436862352E-2</c:v>
                </c:pt>
                <c:pt idx="185">
                  <c:v>1.9220331436862352E-2</c:v>
                </c:pt>
                <c:pt idx="186">
                  <c:v>1.9412691436862351E-2</c:v>
                </c:pt>
                <c:pt idx="187">
                  <c:v>1.9623931436862353E-2</c:v>
                </c:pt>
                <c:pt idx="188">
                  <c:v>1.9820611436862354E-2</c:v>
                </c:pt>
                <c:pt idx="189">
                  <c:v>2.0017931436862355E-2</c:v>
                </c:pt>
                <c:pt idx="190">
                  <c:v>2.0224971436862353E-2</c:v>
                </c:pt>
                <c:pt idx="191">
                  <c:v>2.0418371436862356E-2</c:v>
                </c:pt>
                <c:pt idx="192">
                  <c:v>2.0631451436862354E-2</c:v>
                </c:pt>
                <c:pt idx="193">
                  <c:v>2.0829931436862355E-2</c:v>
                </c:pt>
                <c:pt idx="194">
                  <c:v>2.1026131436862355E-2</c:v>
                </c:pt>
                <c:pt idx="195">
                  <c:v>2.1230211436862354E-2</c:v>
                </c:pt>
                <c:pt idx="196">
                  <c:v>2.1431251436862354E-2</c:v>
                </c:pt>
                <c:pt idx="197">
                  <c:v>2.1654171436862355E-2</c:v>
                </c:pt>
                <c:pt idx="198">
                  <c:v>2.1858091436862358E-2</c:v>
                </c:pt>
                <c:pt idx="199">
                  <c:v>2.2073931436862357E-2</c:v>
                </c:pt>
                <c:pt idx="200">
                  <c:v>2.2275331436862354E-2</c:v>
                </c:pt>
                <c:pt idx="201">
                  <c:v>2.2486491436862356E-2</c:v>
                </c:pt>
                <c:pt idx="202">
                  <c:v>2.2691891436862358E-2</c:v>
                </c:pt>
                <c:pt idx="203">
                  <c:v>2.2895691436862355E-2</c:v>
                </c:pt>
                <c:pt idx="204">
                  <c:v>2.3102371436862355E-2</c:v>
                </c:pt>
                <c:pt idx="205">
                  <c:v>2.3293451436862355E-2</c:v>
                </c:pt>
                <c:pt idx="206">
                  <c:v>2.3498611436862354E-2</c:v>
                </c:pt>
                <c:pt idx="207">
                  <c:v>2.3697531436862356E-2</c:v>
                </c:pt>
                <c:pt idx="208">
                  <c:v>2.3922891436862357E-2</c:v>
                </c:pt>
                <c:pt idx="209">
                  <c:v>2.4113851436862354E-2</c:v>
                </c:pt>
                <c:pt idx="210">
                  <c:v>2.4311291436862358E-2</c:v>
                </c:pt>
                <c:pt idx="211">
                  <c:v>2.4529131436862354E-2</c:v>
                </c:pt>
                <c:pt idx="212">
                  <c:v>2.4742691436862353E-2</c:v>
                </c:pt>
                <c:pt idx="213">
                  <c:v>2.4957011436862353E-2</c:v>
                </c:pt>
                <c:pt idx="214">
                  <c:v>2.5176251436862356E-2</c:v>
                </c:pt>
                <c:pt idx="215">
                  <c:v>2.5372251436862357E-2</c:v>
                </c:pt>
                <c:pt idx="216">
                  <c:v>2.5572531436862354E-2</c:v>
                </c:pt>
                <c:pt idx="217">
                  <c:v>2.5768691436862355E-2</c:v>
                </c:pt>
                <c:pt idx="218">
                  <c:v>2.5975531436862355E-2</c:v>
                </c:pt>
                <c:pt idx="219">
                  <c:v>2.6175091436862353E-2</c:v>
                </c:pt>
                <c:pt idx="220">
                  <c:v>2.6377891436862356E-2</c:v>
                </c:pt>
                <c:pt idx="221">
                  <c:v>2.6583611436862355E-2</c:v>
                </c:pt>
                <c:pt idx="222">
                  <c:v>2.6809131436862355E-2</c:v>
                </c:pt>
                <c:pt idx="223">
                  <c:v>2.7010131436862355E-2</c:v>
                </c:pt>
                <c:pt idx="224">
                  <c:v>2.7207571436862355E-2</c:v>
                </c:pt>
                <c:pt idx="225">
                  <c:v>2.7420091436862356E-2</c:v>
                </c:pt>
                <c:pt idx="226">
                  <c:v>2.7616051436862358E-2</c:v>
                </c:pt>
                <c:pt idx="227">
                  <c:v>2.7815931436862354E-2</c:v>
                </c:pt>
                <c:pt idx="228">
                  <c:v>2.8040611436862359E-2</c:v>
                </c:pt>
                <c:pt idx="229">
                  <c:v>2.8213811436862354E-2</c:v>
                </c:pt>
                <c:pt idx="230">
                  <c:v>2.8430731436862353E-2</c:v>
                </c:pt>
                <c:pt idx="231">
                  <c:v>2.8636291436862353E-2</c:v>
                </c:pt>
                <c:pt idx="232">
                  <c:v>2.8850571436862357E-2</c:v>
                </c:pt>
                <c:pt idx="233">
                  <c:v>2.9059011436862354E-2</c:v>
                </c:pt>
                <c:pt idx="234">
                  <c:v>2.9260131436862357E-2</c:v>
                </c:pt>
                <c:pt idx="235">
                  <c:v>2.9459171436862355E-2</c:v>
                </c:pt>
                <c:pt idx="236">
                  <c:v>2.9681051436862352E-2</c:v>
                </c:pt>
                <c:pt idx="237">
                  <c:v>2.9885331436862356E-2</c:v>
                </c:pt>
                <c:pt idx="238">
                  <c:v>3.0093011436862355E-2</c:v>
                </c:pt>
                <c:pt idx="239">
                  <c:v>3.0290371436862355E-2</c:v>
                </c:pt>
                <c:pt idx="240">
                  <c:v>3.0512851436862352E-2</c:v>
                </c:pt>
                <c:pt idx="241">
                  <c:v>3.0712491436862357E-2</c:v>
                </c:pt>
                <c:pt idx="242">
                  <c:v>3.0922571436862355E-2</c:v>
                </c:pt>
                <c:pt idx="243">
                  <c:v>3.1115891436862352E-2</c:v>
                </c:pt>
                <c:pt idx="244">
                  <c:v>3.133409143686236E-2</c:v>
                </c:pt>
                <c:pt idx="245">
                  <c:v>3.153517143686236E-2</c:v>
                </c:pt>
                <c:pt idx="246">
                  <c:v>3.1725371436862354E-2</c:v>
                </c:pt>
                <c:pt idx="247">
                  <c:v>3.1960491436862359E-2</c:v>
                </c:pt>
                <c:pt idx="248">
                  <c:v>3.215321143686236E-2</c:v>
                </c:pt>
                <c:pt idx="249">
                  <c:v>3.2350651436862353E-2</c:v>
                </c:pt>
                <c:pt idx="250">
                  <c:v>3.2561531436862357E-2</c:v>
                </c:pt>
                <c:pt idx="251">
                  <c:v>3.2781051436862357E-2</c:v>
                </c:pt>
                <c:pt idx="252">
                  <c:v>3.2985291436862359E-2</c:v>
                </c:pt>
                <c:pt idx="253">
                  <c:v>3.3188131436862355E-2</c:v>
                </c:pt>
                <c:pt idx="254">
                  <c:v>3.3379811436862354E-2</c:v>
                </c:pt>
                <c:pt idx="255">
                  <c:v>3.3584691436862352E-2</c:v>
                </c:pt>
                <c:pt idx="256">
                  <c:v>3.3809171436862358E-2</c:v>
                </c:pt>
                <c:pt idx="257">
                  <c:v>3.4016891436862352E-2</c:v>
                </c:pt>
                <c:pt idx="258">
                  <c:v>3.4215211436862354E-2</c:v>
                </c:pt>
                <c:pt idx="259">
                  <c:v>3.4446091436862357E-2</c:v>
                </c:pt>
                <c:pt idx="260">
                  <c:v>3.4650491436862357E-2</c:v>
                </c:pt>
                <c:pt idx="261">
                  <c:v>3.4850651436862355E-2</c:v>
                </c:pt>
                <c:pt idx="262">
                  <c:v>3.5050011436862351E-2</c:v>
                </c:pt>
                <c:pt idx="263">
                  <c:v>3.5249931436862357E-2</c:v>
                </c:pt>
                <c:pt idx="264">
                  <c:v>3.5477331436862353E-2</c:v>
                </c:pt>
                <c:pt idx="265">
                  <c:v>3.5687731436862352E-2</c:v>
                </c:pt>
                <c:pt idx="266">
                  <c:v>3.5887251436862354E-2</c:v>
                </c:pt>
                <c:pt idx="267">
                  <c:v>3.6103251436862355E-2</c:v>
                </c:pt>
                <c:pt idx="268">
                  <c:v>3.6307731436862355E-2</c:v>
                </c:pt>
                <c:pt idx="269">
                  <c:v>3.651773143686235E-2</c:v>
                </c:pt>
                <c:pt idx="270">
                  <c:v>3.6737531436862356E-2</c:v>
                </c:pt>
                <c:pt idx="271">
                  <c:v>3.6940731436862356E-2</c:v>
                </c:pt>
                <c:pt idx="272">
                  <c:v>3.7143291436862354E-2</c:v>
                </c:pt>
                <c:pt idx="273">
                  <c:v>3.7367851436862359E-2</c:v>
                </c:pt>
                <c:pt idx="274">
                  <c:v>3.7584371436862357E-2</c:v>
                </c:pt>
                <c:pt idx="275">
                  <c:v>3.7784811436862353E-2</c:v>
                </c:pt>
                <c:pt idx="276">
                  <c:v>3.8016451436862359E-2</c:v>
                </c:pt>
                <c:pt idx="277">
                  <c:v>3.8229251436862358E-2</c:v>
                </c:pt>
                <c:pt idx="278">
                  <c:v>3.8445171436862352E-2</c:v>
                </c:pt>
                <c:pt idx="279">
                  <c:v>3.8630491436862355E-2</c:v>
                </c:pt>
                <c:pt idx="280">
                  <c:v>3.8854771436862355E-2</c:v>
                </c:pt>
                <c:pt idx="281">
                  <c:v>3.905725143686236E-2</c:v>
                </c:pt>
                <c:pt idx="282">
                  <c:v>3.9281691436862352E-2</c:v>
                </c:pt>
                <c:pt idx="283">
                  <c:v>3.9487251436862353E-2</c:v>
                </c:pt>
                <c:pt idx="284">
                  <c:v>3.9690451436862353E-2</c:v>
                </c:pt>
                <c:pt idx="285">
                  <c:v>3.9909811436862355E-2</c:v>
                </c:pt>
                <c:pt idx="286">
                  <c:v>4.0128851436862352E-2</c:v>
                </c:pt>
                <c:pt idx="287">
                  <c:v>4.0322051436862356E-2</c:v>
                </c:pt>
                <c:pt idx="288">
                  <c:v>4.0534051436862353E-2</c:v>
                </c:pt>
                <c:pt idx="289">
                  <c:v>4.0759251436862348E-2</c:v>
                </c:pt>
                <c:pt idx="290">
                  <c:v>4.0966051436862355E-2</c:v>
                </c:pt>
                <c:pt idx="291">
                  <c:v>4.1202851436862351E-2</c:v>
                </c:pt>
                <c:pt idx="292">
                  <c:v>4.1406051436862351E-2</c:v>
                </c:pt>
                <c:pt idx="293">
                  <c:v>4.1616451436862351E-2</c:v>
                </c:pt>
                <c:pt idx="294">
                  <c:v>4.1814451436862354E-2</c:v>
                </c:pt>
                <c:pt idx="295">
                  <c:v>4.2028051436862363E-2</c:v>
                </c:pt>
                <c:pt idx="296">
                  <c:v>4.2233251436862351E-2</c:v>
                </c:pt>
                <c:pt idx="297">
                  <c:v>4.2470851436862356E-2</c:v>
                </c:pt>
                <c:pt idx="298">
                  <c:v>4.2670851436862355E-2</c:v>
                </c:pt>
                <c:pt idx="299">
                  <c:v>4.2881251436862354E-2</c:v>
                </c:pt>
                <c:pt idx="300">
                  <c:v>4.312445143686236E-2</c:v>
                </c:pt>
                <c:pt idx="301">
                  <c:v>4.3323251436862352E-2</c:v>
                </c:pt>
                <c:pt idx="302">
                  <c:v>4.353565143686236E-2</c:v>
                </c:pt>
                <c:pt idx="303">
                  <c:v>4.3735251436862355E-2</c:v>
                </c:pt>
                <c:pt idx="304">
                  <c:v>4.3943651436862359E-2</c:v>
                </c:pt>
                <c:pt idx="305">
                  <c:v>4.417125143686236E-2</c:v>
                </c:pt>
                <c:pt idx="306">
                  <c:v>4.4393651436862358E-2</c:v>
                </c:pt>
                <c:pt idx="307">
                  <c:v>4.4588051436862355E-2</c:v>
                </c:pt>
                <c:pt idx="308">
                  <c:v>4.4815251436862359E-2</c:v>
                </c:pt>
                <c:pt idx="309">
                  <c:v>4.5033251436862355E-2</c:v>
                </c:pt>
                <c:pt idx="310">
                  <c:v>4.5244451436862357E-2</c:v>
                </c:pt>
                <c:pt idx="311">
                  <c:v>4.5480451436862357E-2</c:v>
                </c:pt>
                <c:pt idx="312">
                  <c:v>4.5691251436862361E-2</c:v>
                </c:pt>
                <c:pt idx="313">
                  <c:v>4.5913651436862359E-2</c:v>
                </c:pt>
                <c:pt idx="314">
                  <c:v>4.6112051436862353E-2</c:v>
                </c:pt>
                <c:pt idx="315">
                  <c:v>4.6327251436862352E-2</c:v>
                </c:pt>
                <c:pt idx="316">
                  <c:v>4.6559251436862355E-2</c:v>
                </c:pt>
                <c:pt idx="317">
                  <c:v>4.6768851436862359E-2</c:v>
                </c:pt>
                <c:pt idx="318">
                  <c:v>4.6993251436862352E-2</c:v>
                </c:pt>
                <c:pt idx="319">
                  <c:v>4.7215651436862356E-2</c:v>
                </c:pt>
                <c:pt idx="320">
                  <c:v>4.7430451436862357E-2</c:v>
                </c:pt>
                <c:pt idx="321">
                  <c:v>4.7624851436862355E-2</c:v>
                </c:pt>
                <c:pt idx="322">
                  <c:v>4.7850051436862356E-2</c:v>
                </c:pt>
                <c:pt idx="323">
                  <c:v>4.8063251436862353E-2</c:v>
                </c:pt>
                <c:pt idx="324">
                  <c:v>4.8262451436862357E-2</c:v>
                </c:pt>
                <c:pt idx="325">
                  <c:v>4.8498851436862361E-2</c:v>
                </c:pt>
                <c:pt idx="326">
                  <c:v>4.8716451436862353E-2</c:v>
                </c:pt>
                <c:pt idx="327">
                  <c:v>4.8954451436862362E-2</c:v>
                </c:pt>
                <c:pt idx="328">
                  <c:v>4.9166051436862361E-2</c:v>
                </c:pt>
                <c:pt idx="329">
                  <c:v>4.938005143686236E-2</c:v>
                </c:pt>
                <c:pt idx="330">
                  <c:v>4.9599251436862356E-2</c:v>
                </c:pt>
                <c:pt idx="331">
                  <c:v>4.9823251436862358E-2</c:v>
                </c:pt>
                <c:pt idx="332">
                  <c:v>5.0052051436862352E-2</c:v>
                </c:pt>
                <c:pt idx="333">
                  <c:v>5.0270051436862355E-2</c:v>
                </c:pt>
                <c:pt idx="334">
                  <c:v>5.0485251436862354E-2</c:v>
                </c:pt>
                <c:pt idx="335">
                  <c:v>5.0706051436862361E-2</c:v>
                </c:pt>
                <c:pt idx="336">
                  <c:v>5.0937251436862355E-2</c:v>
                </c:pt>
                <c:pt idx="337">
                  <c:v>5.1148051436862359E-2</c:v>
                </c:pt>
                <c:pt idx="338">
                  <c:v>5.140845143686236E-2</c:v>
                </c:pt>
                <c:pt idx="339">
                  <c:v>5.1614451436862357E-2</c:v>
                </c:pt>
                <c:pt idx="340">
                  <c:v>5.1828851436862354E-2</c:v>
                </c:pt>
                <c:pt idx="341">
                  <c:v>5.2043651436862355E-2</c:v>
                </c:pt>
                <c:pt idx="342">
                  <c:v>5.2260051436862354E-2</c:v>
                </c:pt>
                <c:pt idx="343">
                  <c:v>5.2472851436862353E-2</c:v>
                </c:pt>
                <c:pt idx="344">
                  <c:v>5.2689651436862356E-2</c:v>
                </c:pt>
                <c:pt idx="345">
                  <c:v>5.2926451436862358E-2</c:v>
                </c:pt>
                <c:pt idx="346">
                  <c:v>5.3148851436862356E-2</c:v>
                </c:pt>
                <c:pt idx="347">
                  <c:v>5.3393651436862352E-2</c:v>
                </c:pt>
                <c:pt idx="348">
                  <c:v>5.3609651436862353E-2</c:v>
                </c:pt>
                <c:pt idx="349">
                  <c:v>5.3840051436862352E-2</c:v>
                </c:pt>
                <c:pt idx="350">
                  <c:v>5.4046851436862352E-2</c:v>
                </c:pt>
                <c:pt idx="351">
                  <c:v>5.4288451436862353E-2</c:v>
                </c:pt>
                <c:pt idx="352">
                  <c:v>5.4518051436862357E-2</c:v>
                </c:pt>
                <c:pt idx="353">
                  <c:v>5.4759651436862358E-2</c:v>
                </c:pt>
                <c:pt idx="354">
                  <c:v>5.4981651436862358E-2</c:v>
                </c:pt>
                <c:pt idx="355">
                  <c:v>5.5212051436862357E-2</c:v>
                </c:pt>
                <c:pt idx="356">
                  <c:v>5.5434451436862354E-2</c:v>
                </c:pt>
                <c:pt idx="357">
                  <c:v>5.5678451436862356E-2</c:v>
                </c:pt>
                <c:pt idx="358">
                  <c:v>5.5891251436862355E-2</c:v>
                </c:pt>
                <c:pt idx="359">
                  <c:v>5.6104851436862349E-2</c:v>
                </c:pt>
                <c:pt idx="360">
                  <c:v>5.632325143686235E-2</c:v>
                </c:pt>
                <c:pt idx="361">
                  <c:v>5.6576051436862354E-2</c:v>
                </c:pt>
                <c:pt idx="362">
                  <c:v>5.6822451436862355E-2</c:v>
                </c:pt>
                <c:pt idx="363">
                  <c:v>5.7047251436862352E-2</c:v>
                </c:pt>
                <c:pt idx="364">
                  <c:v>5.7270051436862354E-2</c:v>
                </c:pt>
                <c:pt idx="365">
                  <c:v>5.7488451436862355E-2</c:v>
                </c:pt>
                <c:pt idx="366">
                  <c:v>5.7717251436862356E-2</c:v>
                </c:pt>
                <c:pt idx="367">
                  <c:v>5.7954451436862356E-2</c:v>
                </c:pt>
                <c:pt idx="368">
                  <c:v>5.818165143686236E-2</c:v>
                </c:pt>
                <c:pt idx="369">
                  <c:v>5.8442051436862361E-2</c:v>
                </c:pt>
                <c:pt idx="370">
                  <c:v>5.8668851436862353E-2</c:v>
                </c:pt>
                <c:pt idx="371">
                  <c:v>5.8919651436862355E-2</c:v>
                </c:pt>
                <c:pt idx="372">
                  <c:v>5.9147651436862354E-2</c:v>
                </c:pt>
                <c:pt idx="373">
                  <c:v>5.9371651436862356E-2</c:v>
                </c:pt>
                <c:pt idx="374">
                  <c:v>5.9623251436862354E-2</c:v>
                </c:pt>
                <c:pt idx="375">
                  <c:v>5.9846851436862351E-2</c:v>
                </c:pt>
                <c:pt idx="376">
                  <c:v>6.0090851436862353E-2</c:v>
                </c:pt>
                <c:pt idx="377">
                  <c:v>6.0308851436862355E-2</c:v>
                </c:pt>
                <c:pt idx="378">
                  <c:v>6.0527651436862354E-2</c:v>
                </c:pt>
                <c:pt idx="379">
                  <c:v>6.0783651436862353E-2</c:v>
                </c:pt>
                <c:pt idx="380">
                  <c:v>6.1009651436862357E-2</c:v>
                </c:pt>
                <c:pt idx="381">
                  <c:v>6.1255651436862353E-2</c:v>
                </c:pt>
                <c:pt idx="382">
                  <c:v>6.1480851436862355E-2</c:v>
                </c:pt>
                <c:pt idx="383">
                  <c:v>6.1722451436862356E-2</c:v>
                </c:pt>
                <c:pt idx="384">
                  <c:v>6.1988451436862359E-2</c:v>
                </c:pt>
                <c:pt idx="385">
                  <c:v>6.2218051436862348E-2</c:v>
                </c:pt>
                <c:pt idx="386">
                  <c:v>6.2478051436862359E-2</c:v>
                </c:pt>
                <c:pt idx="387">
                  <c:v>6.2711651436862359E-2</c:v>
                </c:pt>
                <c:pt idx="388">
                  <c:v>6.294685143686235E-2</c:v>
                </c:pt>
                <c:pt idx="389">
                  <c:v>6.3174051436862347E-2</c:v>
                </c:pt>
                <c:pt idx="390">
                  <c:v>6.3430851436862362E-2</c:v>
                </c:pt>
                <c:pt idx="391">
                  <c:v>6.3655251436862348E-2</c:v>
                </c:pt>
                <c:pt idx="392">
                  <c:v>6.3896051436862361E-2</c:v>
                </c:pt>
                <c:pt idx="393">
                  <c:v>6.4169251436862348E-2</c:v>
                </c:pt>
                <c:pt idx="394">
                  <c:v>6.4401251436862358E-2</c:v>
                </c:pt>
                <c:pt idx="395">
                  <c:v>6.4634851436862359E-2</c:v>
                </c:pt>
                <c:pt idx="396">
                  <c:v>6.4906051436862358E-2</c:v>
                </c:pt>
                <c:pt idx="397">
                  <c:v>6.5130451436862358E-2</c:v>
                </c:pt>
                <c:pt idx="398">
                  <c:v>6.5371251436862357E-2</c:v>
                </c:pt>
                <c:pt idx="399">
                  <c:v>6.5611651436862359E-2</c:v>
                </c:pt>
                <c:pt idx="400">
                  <c:v>6.5866851436862356E-2</c:v>
                </c:pt>
                <c:pt idx="401">
                  <c:v>6.6095651436862357E-2</c:v>
                </c:pt>
                <c:pt idx="402">
                  <c:v>6.634685143686235E-2</c:v>
                </c:pt>
                <c:pt idx="403">
                  <c:v>6.6588051436862361E-2</c:v>
                </c:pt>
                <c:pt idx="404">
                  <c:v>6.6853651436862352E-2</c:v>
                </c:pt>
                <c:pt idx="405">
                  <c:v>6.7063251436862356E-2</c:v>
                </c:pt>
                <c:pt idx="406">
                  <c:v>6.7328051436862352E-2</c:v>
                </c:pt>
                <c:pt idx="407">
                  <c:v>6.7572451436862357E-2</c:v>
                </c:pt>
                <c:pt idx="408">
                  <c:v>6.782605143686235E-2</c:v>
                </c:pt>
                <c:pt idx="409">
                  <c:v>6.8088851436862358E-2</c:v>
                </c:pt>
                <c:pt idx="410">
                  <c:v>6.8341651436862355E-2</c:v>
                </c:pt>
                <c:pt idx="411">
                  <c:v>6.8616451436862361E-2</c:v>
                </c:pt>
                <c:pt idx="412">
                  <c:v>6.8856051436862353E-2</c:v>
                </c:pt>
                <c:pt idx="413">
                  <c:v>6.9122851436862351E-2</c:v>
                </c:pt>
                <c:pt idx="414">
                  <c:v>6.9382851436862361E-2</c:v>
                </c:pt>
                <c:pt idx="415">
                  <c:v>6.9624451436862356E-2</c:v>
                </c:pt>
                <c:pt idx="416">
                  <c:v>6.9887651436862347E-2</c:v>
                </c:pt>
                <c:pt idx="417">
                  <c:v>7.0136051436862357E-2</c:v>
                </c:pt>
                <c:pt idx="418">
                  <c:v>7.0401651436862347E-2</c:v>
                </c:pt>
                <c:pt idx="419">
                  <c:v>7.0652051436862345E-2</c:v>
                </c:pt>
                <c:pt idx="420">
                  <c:v>7.0883651436862358E-2</c:v>
                </c:pt>
                <c:pt idx="421">
                  <c:v>7.1154451436862359E-2</c:v>
                </c:pt>
                <c:pt idx="422">
                  <c:v>7.1409651436862356E-2</c:v>
                </c:pt>
                <c:pt idx="423">
                  <c:v>7.1662451436862354E-2</c:v>
                </c:pt>
                <c:pt idx="424">
                  <c:v>7.1908051436862352E-2</c:v>
                </c:pt>
                <c:pt idx="425">
                  <c:v>7.2158851436862348E-2</c:v>
                </c:pt>
                <c:pt idx="426">
                  <c:v>7.2410051436862355E-2</c:v>
                </c:pt>
                <c:pt idx="427">
                  <c:v>7.2688451436862353E-2</c:v>
                </c:pt>
                <c:pt idx="428">
                  <c:v>7.2932051436862363E-2</c:v>
                </c:pt>
                <c:pt idx="429">
                  <c:v>7.3204051436862358E-2</c:v>
                </c:pt>
                <c:pt idx="430">
                  <c:v>7.3454051436862358E-2</c:v>
                </c:pt>
                <c:pt idx="431">
                  <c:v>7.3698051436862352E-2</c:v>
                </c:pt>
                <c:pt idx="432" formatCode="General">
                  <c:v>7.3942851436862356E-2</c:v>
                </c:pt>
                <c:pt idx="433" formatCode="General">
                  <c:v>7.4202451436862354E-2</c:v>
                </c:pt>
                <c:pt idx="434" formatCode="General">
                  <c:v>7.447485143686236E-2</c:v>
                </c:pt>
                <c:pt idx="435" formatCode="General">
                  <c:v>7.4703651436862362E-2</c:v>
                </c:pt>
                <c:pt idx="436" formatCode="General">
                  <c:v>7.4978451436862353E-2</c:v>
                </c:pt>
                <c:pt idx="437" formatCode="General">
                  <c:v>7.5231651436862362E-2</c:v>
                </c:pt>
                <c:pt idx="438" formatCode="General">
                  <c:v>7.5505251436862361E-2</c:v>
                </c:pt>
                <c:pt idx="439" formatCode="General">
                  <c:v>7.5758051436862359E-2</c:v>
                </c:pt>
                <c:pt idx="440" formatCode="General">
                  <c:v>7.6038851436862356E-2</c:v>
                </c:pt>
                <c:pt idx="441" formatCode="General">
                  <c:v>7.6275651436862352E-2</c:v>
                </c:pt>
                <c:pt idx="442" formatCode="General">
                  <c:v>7.6522051436862359E-2</c:v>
                </c:pt>
                <c:pt idx="443" formatCode="General">
                  <c:v>7.6779651436862356E-2</c:v>
                </c:pt>
                <c:pt idx="444" formatCode="General">
                  <c:v>7.7052851436862357E-2</c:v>
                </c:pt>
                <c:pt idx="445" formatCode="General">
                  <c:v>7.7307651436862357E-2</c:v>
                </c:pt>
                <c:pt idx="446" formatCode="General">
                  <c:v>7.755885143686235E-2</c:v>
                </c:pt>
                <c:pt idx="447" formatCode="General">
                  <c:v>7.7837651436862346E-2</c:v>
                </c:pt>
                <c:pt idx="448" formatCode="General">
                  <c:v>7.8087251436862348E-2</c:v>
                </c:pt>
                <c:pt idx="449" formatCode="General">
                  <c:v>7.8335651436862358E-2</c:v>
                </c:pt>
                <c:pt idx="450" formatCode="General">
                  <c:v>7.8612851436862363E-2</c:v>
                </c:pt>
                <c:pt idx="451" formatCode="General">
                  <c:v>7.887205143686235E-2</c:v>
                </c:pt>
                <c:pt idx="452" formatCode="General">
                  <c:v>7.9128451436862354E-2</c:v>
                </c:pt>
                <c:pt idx="453" formatCode="General">
                  <c:v>7.9416051436862353E-2</c:v>
                </c:pt>
                <c:pt idx="454" formatCode="General">
                  <c:v>7.9656051436862357E-2</c:v>
                </c:pt>
                <c:pt idx="455" formatCode="General">
                  <c:v>7.9902851436862349E-2</c:v>
                </c:pt>
                <c:pt idx="456" formatCode="General">
                  <c:v>8.0170051436862358E-2</c:v>
                </c:pt>
                <c:pt idx="457" formatCode="General">
                  <c:v>8.0424851436862357E-2</c:v>
                </c:pt>
                <c:pt idx="458" formatCode="General">
                  <c:v>8.0715251436862354E-2</c:v>
                </c:pt>
                <c:pt idx="459" formatCode="General">
                  <c:v>8.0940451436862362E-2</c:v>
                </c:pt>
                <c:pt idx="460" formatCode="General">
                  <c:v>8.1217651436862368E-2</c:v>
                </c:pt>
                <c:pt idx="461" formatCode="General">
                  <c:v>8.1472451436862367E-2</c:v>
                </c:pt>
                <c:pt idx="462" formatCode="General">
                  <c:v>8.1726051436862346E-2</c:v>
                </c:pt>
                <c:pt idx="463" formatCode="General">
                  <c:v>8.1980851436862345E-2</c:v>
                </c:pt>
                <c:pt idx="464" formatCode="General">
                  <c:v>8.2238451436862356E-2</c:v>
                </c:pt>
                <c:pt idx="465" formatCode="General">
                  <c:v>8.2523651436862355E-2</c:v>
                </c:pt>
                <c:pt idx="466" formatCode="General">
                  <c:v>8.2738051436862359E-2</c:v>
                </c:pt>
                <c:pt idx="467" formatCode="General">
                  <c:v>8.3012051436862355E-2</c:v>
                </c:pt>
                <c:pt idx="468" formatCode="General">
                  <c:v>8.3272451436862363E-2</c:v>
                </c:pt>
                <c:pt idx="469" formatCode="General">
                  <c:v>8.3550051436862352E-2</c:v>
                </c:pt>
                <c:pt idx="470" formatCode="General">
                  <c:v>8.3799651436862355E-2</c:v>
                </c:pt>
                <c:pt idx="471" formatCode="General">
                  <c:v>8.4064051436862353E-2</c:v>
                </c:pt>
                <c:pt idx="472" formatCode="General">
                  <c:v>8.4324051436862349E-2</c:v>
                </c:pt>
                <c:pt idx="473" formatCode="General">
                  <c:v>8.4576451436862363E-2</c:v>
                </c:pt>
                <c:pt idx="474" formatCode="General">
                  <c:v>8.4818451436862355E-2</c:v>
                </c:pt>
                <c:pt idx="475" formatCode="General">
                  <c:v>8.5059251436862354E-2</c:v>
                </c:pt>
                <c:pt idx="476" formatCode="General">
                  <c:v>8.5338851436862359E-2</c:v>
                </c:pt>
                <c:pt idx="477" formatCode="General">
                  <c:v>8.5588051436862364E-2</c:v>
                </c:pt>
                <c:pt idx="478" formatCode="General">
                  <c:v>8.5880451436862348E-2</c:v>
                </c:pt>
                <c:pt idx="479" formatCode="General">
                  <c:v>8.6140851436862356E-2</c:v>
                </c:pt>
                <c:pt idx="480" formatCode="General">
                  <c:v>8.638325143686236E-2</c:v>
                </c:pt>
                <c:pt idx="481" formatCode="General">
                  <c:v>8.6644051436862352E-2</c:v>
                </c:pt>
                <c:pt idx="482" formatCode="General">
                  <c:v>8.6904851436862357E-2</c:v>
                </c:pt>
                <c:pt idx="483" formatCode="General">
                  <c:v>8.7157651436862354E-2</c:v>
                </c:pt>
                <c:pt idx="484" formatCode="General">
                  <c:v>8.7424451436862366E-2</c:v>
                </c:pt>
                <c:pt idx="485" formatCode="General">
                  <c:v>8.7686051436862353E-2</c:v>
                </c:pt>
                <c:pt idx="486" formatCode="General">
                  <c:v>8.792485143686235E-2</c:v>
                </c:pt>
                <c:pt idx="487" formatCode="General">
                  <c:v>8.8184451436862349E-2</c:v>
                </c:pt>
                <c:pt idx="488" formatCode="General">
                  <c:v>8.8444851436862357E-2</c:v>
                </c:pt>
                <c:pt idx="489" formatCode="General">
                  <c:v>8.8721251436862353E-2</c:v>
                </c:pt>
                <c:pt idx="490" formatCode="General">
                  <c:v>8.8987251436862355E-2</c:v>
                </c:pt>
                <c:pt idx="491" formatCode="General">
                  <c:v>8.9240451436862364E-2</c:v>
                </c:pt>
                <c:pt idx="492" formatCode="General">
                  <c:v>8.952085143686235E-2</c:v>
                </c:pt>
                <c:pt idx="493" formatCode="General">
                  <c:v>8.9775251436862366E-2</c:v>
                </c:pt>
                <c:pt idx="494" formatCode="General">
                  <c:v>9.0055251436862355E-2</c:v>
                </c:pt>
                <c:pt idx="495" formatCode="General">
                  <c:v>9.030965143686237E-2</c:v>
                </c:pt>
                <c:pt idx="496" formatCode="General">
                  <c:v>9.0588851436862364E-2</c:v>
                </c:pt>
                <c:pt idx="497" formatCode="General">
                  <c:v>9.085285143686235E-2</c:v>
                </c:pt>
                <c:pt idx="498" formatCode="General">
                  <c:v>9.112165143686235E-2</c:v>
                </c:pt>
                <c:pt idx="499" formatCode="General">
                  <c:v>9.1384851436862355E-2</c:v>
                </c:pt>
                <c:pt idx="500" formatCode="General">
                  <c:v>9.1661251436862351E-2</c:v>
                </c:pt>
                <c:pt idx="501" formatCode="General">
                  <c:v>9.1928451436862346E-2</c:v>
                </c:pt>
                <c:pt idx="502" formatCode="General">
                  <c:v>9.2172851436862352E-2</c:v>
                </c:pt>
                <c:pt idx="503" formatCode="General">
                  <c:v>9.2451251436862364E-2</c:v>
                </c:pt>
                <c:pt idx="504" formatCode="General">
                  <c:v>9.271125143686236E-2</c:v>
                </c:pt>
                <c:pt idx="505" formatCode="General">
                  <c:v>9.2958051436862366E-2</c:v>
                </c:pt>
                <c:pt idx="506" formatCode="General">
                  <c:v>9.3238851436862349E-2</c:v>
                </c:pt>
                <c:pt idx="507" formatCode="General">
                  <c:v>9.3494451436862358E-2</c:v>
                </c:pt>
                <c:pt idx="508" formatCode="General">
                  <c:v>9.3737251436862346E-2</c:v>
                </c:pt>
                <c:pt idx="509" formatCode="General">
                  <c:v>9.3998451436862349E-2</c:v>
                </c:pt>
                <c:pt idx="510" formatCode="General">
                  <c:v>9.4256851436862354E-2</c:v>
                </c:pt>
                <c:pt idx="511" formatCode="General">
                  <c:v>9.4512851436862347E-2</c:v>
                </c:pt>
                <c:pt idx="512" formatCode="General">
                  <c:v>9.4772451436862359E-2</c:v>
                </c:pt>
                <c:pt idx="513" formatCode="General">
                  <c:v>9.5025651436862354E-2</c:v>
                </c:pt>
                <c:pt idx="514" formatCode="General">
                  <c:v>9.5302451436862348E-2</c:v>
                </c:pt>
                <c:pt idx="515" formatCode="General">
                  <c:v>9.5541251436862359E-2</c:v>
                </c:pt>
                <c:pt idx="516" formatCode="General">
                  <c:v>9.5808451436862369E-2</c:v>
                </c:pt>
                <c:pt idx="517" formatCode="General">
                  <c:v>9.6062851436862357E-2</c:v>
                </c:pt>
                <c:pt idx="518" formatCode="General">
                  <c:v>9.6311251436862352E-2</c:v>
                </c:pt>
                <c:pt idx="519" formatCode="General">
                  <c:v>9.6609651436862357E-2</c:v>
                </c:pt>
                <c:pt idx="520" formatCode="General">
                  <c:v>9.6868851436862344E-2</c:v>
                </c:pt>
                <c:pt idx="521" formatCode="General">
                  <c:v>9.7135651436862355E-2</c:v>
                </c:pt>
                <c:pt idx="522" formatCode="General">
                  <c:v>9.7428451436862351E-2</c:v>
                </c:pt>
                <c:pt idx="523" formatCode="General">
                  <c:v>9.7680451436862353E-2</c:v>
                </c:pt>
                <c:pt idx="524" formatCode="General">
                  <c:v>9.7968051436862352E-2</c:v>
                </c:pt>
                <c:pt idx="525" formatCode="General">
                  <c:v>9.8222451436862354E-2</c:v>
                </c:pt>
                <c:pt idx="526" formatCode="General">
                  <c:v>9.8469251436862346E-2</c:v>
                </c:pt>
                <c:pt idx="527" formatCode="General">
                  <c:v>9.8725251436862352E-2</c:v>
                </c:pt>
                <c:pt idx="528" formatCode="General">
                  <c:v>9.9026051436862356E-2</c:v>
                </c:pt>
                <c:pt idx="529" formatCode="General">
                  <c:v>9.9290851436862351E-2</c:v>
                </c:pt>
                <c:pt idx="530" formatCode="General">
                  <c:v>9.9562451436862348E-2</c:v>
                </c:pt>
                <c:pt idx="531" formatCode="General">
                  <c:v>9.9806851436862354E-2</c:v>
                </c:pt>
                <c:pt idx="532" formatCode="General">
                  <c:v>0.10007085143686237</c:v>
                </c:pt>
                <c:pt idx="533" formatCode="General">
                  <c:v>0.10033405143686236</c:v>
                </c:pt>
                <c:pt idx="534" formatCode="General">
                  <c:v>0.10062165143686234</c:v>
                </c:pt>
                <c:pt idx="535" formatCode="General">
                  <c:v>0.10087765143686235</c:v>
                </c:pt>
                <c:pt idx="536" formatCode="General">
                  <c:v>0.10113965143686235</c:v>
                </c:pt>
                <c:pt idx="537" formatCode="General">
                  <c:v>0.10139605143686235</c:v>
                </c:pt>
                <c:pt idx="538" formatCode="General">
                  <c:v>0.10164205143686235</c:v>
                </c:pt>
                <c:pt idx="539" formatCode="General">
                  <c:v>0.10192245143686236</c:v>
                </c:pt>
                <c:pt idx="540" formatCode="General">
                  <c:v>0.10215605143686236</c:v>
                </c:pt>
                <c:pt idx="541" formatCode="General">
                  <c:v>0.10244805143686236</c:v>
                </c:pt>
                <c:pt idx="542" formatCode="General">
                  <c:v>0.10271085143686236</c:v>
                </c:pt>
                <c:pt idx="543" formatCode="General">
                  <c:v>0.10298045143686237</c:v>
                </c:pt>
                <c:pt idx="544" formatCode="General">
                  <c:v>0.10324965143686235</c:v>
                </c:pt>
                <c:pt idx="545" formatCode="General">
                  <c:v>0.10350845143686235</c:v>
                </c:pt>
                <c:pt idx="546" formatCode="General">
                  <c:v>0.10378085143686235</c:v>
                </c:pt>
                <c:pt idx="547" formatCode="General">
                  <c:v>0.10403365143686236</c:v>
                </c:pt>
                <c:pt idx="548" formatCode="General">
                  <c:v>0.10429645143686235</c:v>
                </c:pt>
                <c:pt idx="549" formatCode="General">
                  <c:v>0.10455165143686235</c:v>
                </c:pt>
                <c:pt idx="550" formatCode="General">
                  <c:v>0.10483365143686235</c:v>
                </c:pt>
                <c:pt idx="551" formatCode="General">
                  <c:v>0.10508085143686235</c:v>
                </c:pt>
                <c:pt idx="552" formatCode="General">
                  <c:v>0.10536005143686236</c:v>
                </c:pt>
                <c:pt idx="553" formatCode="General">
                  <c:v>0.10564205143686235</c:v>
                </c:pt>
                <c:pt idx="554" formatCode="General">
                  <c:v>0.10589365143686236</c:v>
                </c:pt>
                <c:pt idx="555" formatCode="General">
                  <c:v>0.10615245143686236</c:v>
                </c:pt>
                <c:pt idx="556" formatCode="General">
                  <c:v>0.10640645143686235</c:v>
                </c:pt>
                <c:pt idx="557" formatCode="General">
                  <c:v>0.10665005143686235</c:v>
                </c:pt>
                <c:pt idx="558" formatCode="General">
                  <c:v>0.10691965143686236</c:v>
                </c:pt>
                <c:pt idx="559" formatCode="General">
                  <c:v>0.10721085143686235</c:v>
                </c:pt>
                <c:pt idx="560" formatCode="General">
                  <c:v>0.10747005143686236</c:v>
                </c:pt>
                <c:pt idx="561" formatCode="General">
                  <c:v>0.10775085143686235</c:v>
                </c:pt>
                <c:pt idx="562" formatCode="General">
                  <c:v>0.10800405143686236</c:v>
                </c:pt>
                <c:pt idx="563" formatCode="General">
                  <c:v>0.10825085143686236</c:v>
                </c:pt>
                <c:pt idx="564" formatCode="General">
                  <c:v>0.10851405143686237</c:v>
                </c:pt>
                <c:pt idx="565" formatCode="General">
                  <c:v>0.10881125143686235</c:v>
                </c:pt>
                <c:pt idx="566" formatCode="General">
                  <c:v>0.10907125143686235</c:v>
                </c:pt>
                <c:pt idx="567" formatCode="General">
                  <c:v>0.10934565143686235</c:v>
                </c:pt>
                <c:pt idx="568" formatCode="General">
                  <c:v>0.10958965143686235</c:v>
                </c:pt>
                <c:pt idx="569" formatCode="General">
                  <c:v>0.10985005143686236</c:v>
                </c:pt>
                <c:pt idx="570" formatCode="General">
                  <c:v>0.11010765143686235</c:v>
                </c:pt>
                <c:pt idx="571" formatCode="General">
                  <c:v>0.11037005143686235</c:v>
                </c:pt>
                <c:pt idx="572" formatCode="General">
                  <c:v>0.11063005143686234</c:v>
                </c:pt>
                <c:pt idx="573" formatCode="General">
                  <c:v>0.11092245143686236</c:v>
                </c:pt>
                <c:pt idx="574" formatCode="General">
                  <c:v>0.11117405143686236</c:v>
                </c:pt>
                <c:pt idx="575" formatCode="General">
                  <c:v>0.11143605143686236</c:v>
                </c:pt>
                <c:pt idx="576" formatCode="General">
                  <c:v>0.11169885143686235</c:v>
                </c:pt>
                <c:pt idx="577" formatCode="General">
                  <c:v>0.11196005143686236</c:v>
                </c:pt>
                <c:pt idx="578" formatCode="General">
                  <c:v>0.11224725143686236</c:v>
                </c:pt>
                <c:pt idx="579" formatCode="General">
                  <c:v>0.11250485143686235</c:v>
                </c:pt>
                <c:pt idx="580" formatCode="General">
                  <c:v>0.11276485143686235</c:v>
                </c:pt>
                <c:pt idx="581" formatCode="General">
                  <c:v>0.11304685143686236</c:v>
                </c:pt>
                <c:pt idx="582" formatCode="General">
                  <c:v>0.11331885143686236</c:v>
                </c:pt>
                <c:pt idx="583" formatCode="General">
                  <c:v>0.11359845143686237</c:v>
                </c:pt>
                <c:pt idx="584" formatCode="General">
                  <c:v>0.11386245143686236</c:v>
                </c:pt>
                <c:pt idx="585" formatCode="General">
                  <c:v>0.11411005143686236</c:v>
                </c:pt>
                <c:pt idx="586" formatCode="General">
                  <c:v>0.11440085143686236</c:v>
                </c:pt>
                <c:pt idx="587" formatCode="General">
                  <c:v>0.11466405143686237</c:v>
                </c:pt>
                <c:pt idx="588" formatCode="General">
                  <c:v>0.11493005143686236</c:v>
                </c:pt>
                <c:pt idx="589" formatCode="General">
                  <c:v>0.11519965143686235</c:v>
                </c:pt>
                <c:pt idx="590" formatCode="General">
                  <c:v>0.11545565143686236</c:v>
                </c:pt>
                <c:pt idx="591" formatCode="General">
                  <c:v>0.11570965143686235</c:v>
                </c:pt>
                <c:pt idx="592" formatCode="General">
                  <c:v>0.11600765143686236</c:v>
                </c:pt>
                <c:pt idx="593" formatCode="General">
                  <c:v>0.11623525143686235</c:v>
                </c:pt>
                <c:pt idx="594" formatCode="General">
                  <c:v>0.11652285143686235</c:v>
                </c:pt>
                <c:pt idx="595" formatCode="General">
                  <c:v>0.11679325143686235</c:v>
                </c:pt>
                <c:pt idx="596" formatCode="General">
                  <c:v>0.11707965143686236</c:v>
                </c:pt>
                <c:pt idx="597" formatCode="General">
                  <c:v>0.11733885143686235</c:v>
                </c:pt>
                <c:pt idx="598" formatCode="General">
                  <c:v>0.11758965143686236</c:v>
                </c:pt>
                <c:pt idx="599" formatCode="General">
                  <c:v>0.11786325143686235</c:v>
                </c:pt>
                <c:pt idx="600" formatCode="General">
                  <c:v>0.11815445143686235</c:v>
                </c:pt>
                <c:pt idx="601" formatCode="General">
                  <c:v>0.11841045143686235</c:v>
                </c:pt>
                <c:pt idx="602" formatCode="General">
                  <c:v>0.11869485143686236</c:v>
                </c:pt>
                <c:pt idx="603" formatCode="General">
                  <c:v>0.11897965143686236</c:v>
                </c:pt>
                <c:pt idx="604" formatCode="General">
                  <c:v>0.11925725143686236</c:v>
                </c:pt>
                <c:pt idx="605" formatCode="General">
                  <c:v>0.11952085143686235</c:v>
                </c:pt>
                <c:pt idx="606" formatCode="General">
                  <c:v>0.11977765143686236</c:v>
                </c:pt>
                <c:pt idx="607" formatCode="General">
                  <c:v>0.12005405143686236</c:v>
                </c:pt>
                <c:pt idx="608" formatCode="General">
                  <c:v>0.12032085143686234</c:v>
                </c:pt>
                <c:pt idx="609" formatCode="General">
                  <c:v>0.12057565143686234</c:v>
                </c:pt>
                <c:pt idx="610" formatCode="General">
                  <c:v>0.12087245143686236</c:v>
                </c:pt>
                <c:pt idx="611" formatCode="General">
                  <c:v>0.12111965143686236</c:v>
                </c:pt>
                <c:pt idx="612" formatCode="General">
                  <c:v>0.12138725143686235</c:v>
                </c:pt>
                <c:pt idx="613" formatCode="General">
                  <c:v>0.12165885143686235</c:v>
                </c:pt>
                <c:pt idx="614" formatCode="General">
                  <c:v>0.12190965143686235</c:v>
                </c:pt>
                <c:pt idx="615" formatCode="General">
                  <c:v>0.12218885143686235</c:v>
                </c:pt>
                <c:pt idx="616" formatCode="General">
                  <c:v>0.12245085143686235</c:v>
                </c:pt>
                <c:pt idx="617" formatCode="General">
                  <c:v>0.12270765143686235</c:v>
                </c:pt>
                <c:pt idx="618" formatCode="General">
                  <c:v>0.12297925143686235</c:v>
                </c:pt>
                <c:pt idx="619" formatCode="General">
                  <c:v>0.12323645143686235</c:v>
                </c:pt>
                <c:pt idx="620" formatCode="General">
                  <c:v>0.12350445143686235</c:v>
                </c:pt>
                <c:pt idx="621" formatCode="General">
                  <c:v>0.12379605143686236</c:v>
                </c:pt>
                <c:pt idx="622" formatCode="General">
                  <c:v>0.12403205143686236</c:v>
                </c:pt>
                <c:pt idx="623" formatCode="General">
                  <c:v>0.12432885143686236</c:v>
                </c:pt>
                <c:pt idx="624" formatCode="General">
                  <c:v>0.12462365143686237</c:v>
                </c:pt>
                <c:pt idx="625" formatCode="General">
                  <c:v>0.12488405143686235</c:v>
                </c:pt>
                <c:pt idx="626" formatCode="General">
                  <c:v>0.12517245143686234</c:v>
                </c:pt>
                <c:pt idx="627" formatCode="General">
                  <c:v>0.12543405143686237</c:v>
                </c:pt>
                <c:pt idx="628" formatCode="General">
                  <c:v>0.12570325143686234</c:v>
                </c:pt>
                <c:pt idx="629" formatCode="General">
                  <c:v>0.12598925143686235</c:v>
                </c:pt>
                <c:pt idx="630" formatCode="General">
                  <c:v>0.12623965143686236</c:v>
                </c:pt>
                <c:pt idx="631" formatCode="General">
                  <c:v>0.12650805143686236</c:v>
                </c:pt>
                <c:pt idx="632" formatCode="General">
                  <c:v>0.12679045143686235</c:v>
                </c:pt>
                <c:pt idx="633" formatCode="General">
                  <c:v>0.12705885143686235</c:v>
                </c:pt>
                <c:pt idx="634" formatCode="General">
                  <c:v>0.12732645143686236</c:v>
                </c:pt>
                <c:pt idx="635" formatCode="General">
                  <c:v>0.12762125143686234</c:v>
                </c:pt>
                <c:pt idx="636" formatCode="General">
                  <c:v>0.12789325143686237</c:v>
                </c:pt>
                <c:pt idx="637" formatCode="General">
                  <c:v>0.12819645143686237</c:v>
                </c:pt>
                <c:pt idx="638" formatCode="General">
                  <c:v>0.12844365143686237</c:v>
                </c:pt>
                <c:pt idx="639" formatCode="General">
                  <c:v>0.12872805143686236</c:v>
                </c:pt>
                <c:pt idx="640" formatCode="General">
                  <c:v>0.12900005143686236</c:v>
                </c:pt>
                <c:pt idx="641" formatCode="General">
                  <c:v>0.12926765143686236</c:v>
                </c:pt>
                <c:pt idx="642" formatCode="General">
                  <c:v>0.12954965143686237</c:v>
                </c:pt>
                <c:pt idx="643" formatCode="General">
                  <c:v>0.12981525143686234</c:v>
                </c:pt>
                <c:pt idx="644" formatCode="General">
                  <c:v>0.13007565143686237</c:v>
                </c:pt>
                <c:pt idx="645" formatCode="General">
                  <c:v>0.13035605143686235</c:v>
                </c:pt>
                <c:pt idx="646" formatCode="General">
                  <c:v>0.13062685143686237</c:v>
                </c:pt>
                <c:pt idx="647" formatCode="General">
                  <c:v>0.13096365143686234</c:v>
                </c:pt>
              </c:numCache>
            </c:numRef>
          </c:xVal>
          <c:yVal>
            <c:numRef>
              <c:f>'46NTC9'!$I$22:$I$669</c:f>
              <c:numCache>
                <c:formatCode>0.000</c:formatCode>
                <c:ptCount val="648"/>
                <c:pt idx="0">
                  <c:v>7.2348017410941399</c:v>
                </c:pt>
                <c:pt idx="1">
                  <c:v>7.0630671913002621</c:v>
                </c:pt>
                <c:pt idx="2">
                  <c:v>7.2969867604590055</c:v>
                </c:pt>
                <c:pt idx="3">
                  <c:v>7.5436896546468919</c:v>
                </c:pt>
                <c:pt idx="4">
                  <c:v>7.4416267727409204</c:v>
                </c:pt>
                <c:pt idx="5">
                  <c:v>7.3654870479657593</c:v>
                </c:pt>
                <c:pt idx="6">
                  <c:v>11.842095428091012</c:v>
                </c:pt>
                <c:pt idx="7">
                  <c:v>16.862988248799653</c:v>
                </c:pt>
                <c:pt idx="8">
                  <c:v>21.738018747263432</c:v>
                </c:pt>
                <c:pt idx="9">
                  <c:v>26.2207896067852</c:v>
                </c:pt>
                <c:pt idx="10">
                  <c:v>32.155359124795794</c:v>
                </c:pt>
                <c:pt idx="11">
                  <c:v>37.341925875065385</c:v>
                </c:pt>
                <c:pt idx="12">
                  <c:v>43.486325270048333</c:v>
                </c:pt>
                <c:pt idx="13">
                  <c:v>49.778624170547708</c:v>
                </c:pt>
                <c:pt idx="14">
                  <c:v>56.146808147913312</c:v>
                </c:pt>
                <c:pt idx="15">
                  <c:v>62.713159128021495</c:v>
                </c:pt>
                <c:pt idx="16">
                  <c:v>70.451909080921823</c:v>
                </c:pt>
                <c:pt idx="17">
                  <c:v>77.084977813174106</c:v>
                </c:pt>
                <c:pt idx="18">
                  <c:v>85.273945269092778</c:v>
                </c:pt>
                <c:pt idx="19">
                  <c:v>91.914653438613499</c:v>
                </c:pt>
                <c:pt idx="20">
                  <c:v>99.671228745140112</c:v>
                </c:pt>
                <c:pt idx="21">
                  <c:v>108.82174670524277</c:v>
                </c:pt>
                <c:pt idx="22">
                  <c:v>116.53961552960943</c:v>
                </c:pt>
                <c:pt idx="23">
                  <c:v>125.62494362502166</c:v>
                </c:pt>
                <c:pt idx="24">
                  <c:v>132.61757520470718</c:v>
                </c:pt>
                <c:pt idx="25">
                  <c:v>141.86944303257076</c:v>
                </c:pt>
                <c:pt idx="26">
                  <c:v>151.20534467038689</c:v>
                </c:pt>
                <c:pt idx="27">
                  <c:v>159.4584833993602</c:v>
                </c:pt>
                <c:pt idx="28">
                  <c:v>168.18272075988551</c:v>
                </c:pt>
                <c:pt idx="29">
                  <c:v>177.96069116763368</c:v>
                </c:pt>
                <c:pt idx="30">
                  <c:v>186.24285975822696</c:v>
                </c:pt>
                <c:pt idx="31">
                  <c:v>196.26223638365693</c:v>
                </c:pt>
                <c:pt idx="32">
                  <c:v>206.95744855943227</c:v>
                </c:pt>
                <c:pt idx="33">
                  <c:v>216.31575921323574</c:v>
                </c:pt>
                <c:pt idx="34">
                  <c:v>226.4940361338486</c:v>
                </c:pt>
                <c:pt idx="35">
                  <c:v>236.05963018553493</c:v>
                </c:pt>
                <c:pt idx="36">
                  <c:v>246.3896772598803</c:v>
                </c:pt>
                <c:pt idx="37">
                  <c:v>257.01053224624309</c:v>
                </c:pt>
                <c:pt idx="38">
                  <c:v>266.6800226447798</c:v>
                </c:pt>
                <c:pt idx="39">
                  <c:v>277.78725513723151</c:v>
                </c:pt>
                <c:pt idx="40">
                  <c:v>288.04549150125376</c:v>
                </c:pt>
                <c:pt idx="41">
                  <c:v>297.79392275156403</c:v>
                </c:pt>
                <c:pt idx="42">
                  <c:v>308.7544780484622</c:v>
                </c:pt>
                <c:pt idx="43">
                  <c:v>319.66359446775311</c:v>
                </c:pt>
                <c:pt idx="44">
                  <c:v>331.55004956158268</c:v>
                </c:pt>
                <c:pt idx="45">
                  <c:v>341.76652366853762</c:v>
                </c:pt>
                <c:pt idx="46">
                  <c:v>352.34256062292582</c:v>
                </c:pt>
                <c:pt idx="47">
                  <c:v>362.70112826307314</c:v>
                </c:pt>
                <c:pt idx="48">
                  <c:v>374.50762391349338</c:v>
                </c:pt>
                <c:pt idx="49">
                  <c:v>385.43914934877159</c:v>
                </c:pt>
                <c:pt idx="50">
                  <c:v>396.9365024377301</c:v>
                </c:pt>
                <c:pt idx="51">
                  <c:v>406.57390719973955</c:v>
                </c:pt>
                <c:pt idx="52">
                  <c:v>417.84258646646356</c:v>
                </c:pt>
                <c:pt idx="53">
                  <c:v>428.5841445616673</c:v>
                </c:pt>
                <c:pt idx="54">
                  <c:v>439.51261422203822</c:v>
                </c:pt>
                <c:pt idx="55">
                  <c:v>449.6129688825132</c:v>
                </c:pt>
                <c:pt idx="56">
                  <c:v>462.65959984950558</c:v>
                </c:pt>
                <c:pt idx="57">
                  <c:v>472.43909814470737</c:v>
                </c:pt>
                <c:pt idx="58">
                  <c:v>483.72865853996512</c:v>
                </c:pt>
                <c:pt idx="59">
                  <c:v>494.41419409520057</c:v>
                </c:pt>
                <c:pt idx="60">
                  <c:v>505.40530714117233</c:v>
                </c:pt>
                <c:pt idx="61">
                  <c:v>515.89119873579318</c:v>
                </c:pt>
                <c:pt idx="62">
                  <c:v>525.42521644677015</c:v>
                </c:pt>
                <c:pt idx="63">
                  <c:v>538.05065977236404</c:v>
                </c:pt>
                <c:pt idx="64">
                  <c:v>549.35702692961229</c:v>
                </c:pt>
                <c:pt idx="65">
                  <c:v>559.88417148548251</c:v>
                </c:pt>
                <c:pt idx="66">
                  <c:v>570.19231883965847</c:v>
                </c:pt>
                <c:pt idx="67">
                  <c:v>581.56489445323291</c:v>
                </c:pt>
                <c:pt idx="68">
                  <c:v>590.83407833890487</c:v>
                </c:pt>
                <c:pt idx="69">
                  <c:v>602.3136060742371</c:v>
                </c:pt>
                <c:pt idx="70">
                  <c:v>613.95610847129547</c:v>
                </c:pt>
                <c:pt idx="71">
                  <c:v>624.34574315633438</c:v>
                </c:pt>
                <c:pt idx="72">
                  <c:v>634.76084263226801</c:v>
                </c:pt>
                <c:pt idx="73">
                  <c:v>646.26583515849495</c:v>
                </c:pt>
                <c:pt idx="74">
                  <c:v>657.1953234105016</c:v>
                </c:pt>
                <c:pt idx="75">
                  <c:v>667.73265388272989</c:v>
                </c:pt>
                <c:pt idx="76">
                  <c:v>678.90660412732552</c:v>
                </c:pt>
                <c:pt idx="77">
                  <c:v>688.45080775466033</c:v>
                </c:pt>
                <c:pt idx="78">
                  <c:v>698.96267343599391</c:v>
                </c:pt>
                <c:pt idx="79">
                  <c:v>709.95837014432675</c:v>
                </c:pt>
                <c:pt idx="80">
                  <c:v>721.20362180342761</c:v>
                </c:pt>
                <c:pt idx="81">
                  <c:v>731.02284517242526</c:v>
                </c:pt>
                <c:pt idx="82">
                  <c:v>742.04400667165282</c:v>
                </c:pt>
                <c:pt idx="83">
                  <c:v>751.64423283895599</c:v>
                </c:pt>
                <c:pt idx="84">
                  <c:v>763.69926484850851</c:v>
                </c:pt>
                <c:pt idx="85">
                  <c:v>773.82406570824241</c:v>
                </c:pt>
                <c:pt idx="86">
                  <c:v>785.53277656162697</c:v>
                </c:pt>
                <c:pt idx="87">
                  <c:v>795.7645295431189</c:v>
                </c:pt>
                <c:pt idx="88">
                  <c:v>804.38181478188642</c:v>
                </c:pt>
                <c:pt idx="89">
                  <c:v>816.43175383326002</c:v>
                </c:pt>
                <c:pt idx="90">
                  <c:v>827.9927688994552</c:v>
                </c:pt>
                <c:pt idx="91">
                  <c:v>837.46057815410586</c:v>
                </c:pt>
                <c:pt idx="92">
                  <c:v>848.18125512077597</c:v>
                </c:pt>
                <c:pt idx="93">
                  <c:v>858.60144755488852</c:v>
                </c:pt>
                <c:pt idx="94">
                  <c:v>870.13190487201018</c:v>
                </c:pt>
                <c:pt idx="95">
                  <c:v>878.44361262004134</c:v>
                </c:pt>
                <c:pt idx="96">
                  <c:v>889.30179945754287</c:v>
                </c:pt>
                <c:pt idx="97">
                  <c:v>899.7627355570869</c:v>
                </c:pt>
                <c:pt idx="98">
                  <c:v>910.58527168733576</c:v>
                </c:pt>
                <c:pt idx="99">
                  <c:v>920.12947531467057</c:v>
                </c:pt>
                <c:pt idx="100">
                  <c:v>930.16769588536249</c:v>
                </c:pt>
                <c:pt idx="101">
                  <c:v>941.67778136976835</c:v>
                </c:pt>
                <c:pt idx="102">
                  <c:v>951.55302727873436</c:v>
                </c:pt>
                <c:pt idx="103">
                  <c:v>960.44023930098581</c:v>
                </c:pt>
                <c:pt idx="104">
                  <c:v>972.27118115066492</c:v>
                </c:pt>
                <c:pt idx="105">
                  <c:v>983.40948068800822</c:v>
                </c:pt>
                <c:pt idx="106">
                  <c:v>992.18974058850176</c:v>
                </c:pt>
                <c:pt idx="107">
                  <c:v>1001.8918259193837</c:v>
                </c:pt>
                <c:pt idx="108">
                  <c:v>1009.9845364657205</c:v>
                </c:pt>
                <c:pt idx="109">
                  <c:v>1018.7953541152878</c:v>
                </c:pt>
                <c:pt idx="110">
                  <c:v>1027.3413379395502</c:v>
                </c:pt>
                <c:pt idx="111">
                  <c:v>1034.5631526372881</c:v>
                </c:pt>
                <c:pt idx="112">
                  <c:v>1040.0126178887544</c:v>
                </c:pt>
                <c:pt idx="113">
                  <c:v>1044.8916718241796</c:v>
                </c:pt>
                <c:pt idx="114">
                  <c:v>1049.414218687079</c:v>
                </c:pt>
                <c:pt idx="115">
                  <c:v>1052.587131632559</c:v>
                </c:pt>
                <c:pt idx="116">
                  <c:v>1056.62075451028</c:v>
                </c:pt>
                <c:pt idx="117">
                  <c:v>1059.7834815394024</c:v>
                </c:pt>
                <c:pt idx="118">
                  <c:v>1062.355425419767</c:v>
                </c:pt>
                <c:pt idx="119">
                  <c:v>1065.9765186849938</c:v>
                </c:pt>
                <c:pt idx="120">
                  <c:v>1068.7827386415902</c:v>
                </c:pt>
                <c:pt idx="121">
                  <c:v>1071.8588853816702</c:v>
                </c:pt>
                <c:pt idx="122">
                  <c:v>1074.2067391021621</c:v>
                </c:pt>
                <c:pt idx="123">
                  <c:v>1077.4458605039683</c:v>
                </c:pt>
                <c:pt idx="124">
                  <c:v>1080.1705931297015</c:v>
                </c:pt>
                <c:pt idx="125">
                  <c:v>1082.9462553372241</c:v>
                </c:pt>
                <c:pt idx="126">
                  <c:v>1084.4333991254748</c:v>
                </c:pt>
                <c:pt idx="127">
                  <c:v>1088.1614445124594</c:v>
                </c:pt>
                <c:pt idx="128">
                  <c:v>1089.8777714187624</c:v>
                </c:pt>
                <c:pt idx="129">
                  <c:v>1091.9047687739808</c:v>
                </c:pt>
                <c:pt idx="130">
                  <c:v>1093.8502787983359</c:v>
                </c:pt>
                <c:pt idx="131">
                  <c:v>1096.778729751227</c:v>
                </c:pt>
                <c:pt idx="132">
                  <c:v>1098.8006341482662</c:v>
                </c:pt>
                <c:pt idx="133">
                  <c:v>1099.6511581641494</c:v>
                </c:pt>
                <c:pt idx="134">
                  <c:v>1100.9753272906739</c:v>
                </c:pt>
                <c:pt idx="135">
                  <c:v>1102.859721816882</c:v>
                </c:pt>
                <c:pt idx="136">
                  <c:v>1105.1464600392264</c:v>
                </c:pt>
                <c:pt idx="137">
                  <c:v>1105.9969840551096</c:v>
                </c:pt>
                <c:pt idx="138">
                  <c:v>1107.0206686490767</c:v>
                </c:pt>
                <c:pt idx="139">
                  <c:v>1109.1546181260526</c:v>
                </c:pt>
                <c:pt idx="140">
                  <c:v>1110.5602745834406</c:v>
                </c:pt>
                <c:pt idx="141">
                  <c:v>1111.8997225845019</c:v>
                </c:pt>
                <c:pt idx="142">
                  <c:v>1113.004894509332</c:v>
                </c:pt>
                <c:pt idx="143">
                  <c:v>1114.1508100995936</c:v>
                </c:pt>
                <c:pt idx="144">
                  <c:v>1115.3680271043604</c:v>
                </c:pt>
                <c:pt idx="145">
                  <c:v>1116.9926807634424</c:v>
                </c:pt>
                <c:pt idx="146">
                  <c:v>1117.7362526575678</c:v>
                </c:pt>
                <c:pt idx="147">
                  <c:v>1118.581683715272</c:v>
                </c:pt>
                <c:pt idx="148">
                  <c:v>1119.3863711075444</c:v>
                </c:pt>
                <c:pt idx="149">
                  <c:v>1120.5068219069117</c:v>
                </c:pt>
                <c:pt idx="150">
                  <c:v>1121.8513628661519</c:v>
                </c:pt>
                <c:pt idx="151">
                  <c:v>1122.1518473987094</c:v>
                </c:pt>
                <c:pt idx="152">
                  <c:v>1123.0685798709187</c:v>
                </c:pt>
                <c:pt idx="153">
                  <c:v>1123.985312343128</c:v>
                </c:pt>
                <c:pt idx="154">
                  <c:v>1124.927509606232</c:v>
                </c:pt>
                <c:pt idx="155">
                  <c:v>1125.8238702457256</c:v>
                </c:pt>
                <c:pt idx="156">
                  <c:v>1126.1192618201042</c:v>
                </c:pt>
                <c:pt idx="157">
                  <c:v>1126.9188562541979</c:v>
                </c:pt>
                <c:pt idx="158">
                  <c:v>1127.6471492737865</c:v>
                </c:pt>
                <c:pt idx="159">
                  <c:v>1128.5486028714588</c:v>
                </c:pt>
                <c:pt idx="160">
                  <c:v>1129.5213578836365</c:v>
                </c:pt>
                <c:pt idx="161">
                  <c:v>1130.2751156941197</c:v>
                </c:pt>
                <c:pt idx="162">
                  <c:v>1130.8149692610873</c:v>
                </c:pt>
                <c:pt idx="163">
                  <c:v>1131.0899890027501</c:v>
                </c:pt>
                <c:pt idx="164">
                  <c:v>1131.6043777788232</c:v>
                </c:pt>
                <c:pt idx="165">
                  <c:v>1132.8368736581269</c:v>
                </c:pt>
                <c:pt idx="166">
                  <c:v>1133.2086596051895</c:v>
                </c:pt>
                <c:pt idx="167">
                  <c:v>1133.942045582957</c:v>
                </c:pt>
                <c:pt idx="168">
                  <c:v>1134.2629019482301</c:v>
                </c:pt>
                <c:pt idx="169">
                  <c:v>1135.4139104966707</c:v>
                </c:pt>
                <c:pt idx="170">
                  <c:v>1135.5717922002179</c:v>
                </c:pt>
                <c:pt idx="171">
                  <c:v>1136.3102711361641</c:v>
                </c:pt>
                <c:pt idx="172">
                  <c:v>1137.3237698137734</c:v>
                </c:pt>
                <c:pt idx="173">
                  <c:v>1137.4001641864577</c:v>
                </c:pt>
                <c:pt idx="174">
                  <c:v>1138.2710600350565</c:v>
                </c:pt>
                <c:pt idx="175">
                  <c:v>1139.1164910927607</c:v>
                </c:pt>
                <c:pt idx="176">
                  <c:v>1139.2234432145185</c:v>
                </c:pt>
                <c:pt idx="177">
                  <c:v>1139.3558601271709</c:v>
                </c:pt>
                <c:pt idx="178">
                  <c:v>1140.2624066830224</c:v>
                </c:pt>
                <c:pt idx="179">
                  <c:v>1140.6749362955163</c:v>
                </c:pt>
                <c:pt idx="180">
                  <c:v>1140.9092123717478</c:v>
                </c:pt>
                <c:pt idx="181">
                  <c:v>1141.8921533002833</c:v>
                </c:pt>
                <c:pt idx="182">
                  <c:v>1142.5236801144717</c:v>
                </c:pt>
                <c:pt idx="183">
                  <c:v>1143.0278829741869</c:v>
                </c:pt>
                <c:pt idx="184">
                  <c:v>1143.1857646777344</c:v>
                </c:pt>
                <c:pt idx="185">
                  <c:v>1143.9497084045754</c:v>
                </c:pt>
                <c:pt idx="186">
                  <c:v>1144.3775168916063</c:v>
                </c:pt>
                <c:pt idx="187">
                  <c:v>1144.7951394622794</c:v>
                </c:pt>
                <c:pt idx="188">
                  <c:v>1145.5030606491523</c:v>
                </c:pt>
                <c:pt idx="189">
                  <c:v>1145.4266662764683</c:v>
                </c:pt>
                <c:pt idx="190">
                  <c:v>1146.119308588804</c:v>
                </c:pt>
                <c:pt idx="191">
                  <c:v>1147.1124354336976</c:v>
                </c:pt>
                <c:pt idx="192">
                  <c:v>1147.5708016698022</c:v>
                </c:pt>
                <c:pt idx="193">
                  <c:v>1147.4842213807601</c:v>
                </c:pt>
                <c:pt idx="194">
                  <c:v>1148.1564918603804</c:v>
                </c:pt>
                <c:pt idx="195">
                  <c:v>1148.9255285454005</c:v>
                </c:pt>
                <c:pt idx="196">
                  <c:v>1149.5163116941574</c:v>
                </c:pt>
                <c:pt idx="197">
                  <c:v>1149.9237483484728</c:v>
                </c:pt>
                <c:pt idx="198">
                  <c:v>1150.1580244247041</c:v>
                </c:pt>
                <c:pt idx="199">
                  <c:v>1150.1020018847357</c:v>
                </c:pt>
                <c:pt idx="200">
                  <c:v>1150.8150160297873</c:v>
                </c:pt>
                <c:pt idx="201">
                  <c:v>1151.7215625856388</c:v>
                </c:pt>
                <c:pt idx="202">
                  <c:v>1151.9507457036912</c:v>
                </c:pt>
                <c:pt idx="203">
                  <c:v>1152.1289992399541</c:v>
                </c:pt>
                <c:pt idx="204">
                  <c:v>1152.8114556359321</c:v>
                </c:pt>
                <c:pt idx="205">
                  <c:v>1153.4480754082997</c:v>
                </c:pt>
                <c:pt idx="206">
                  <c:v>1153.8656979789728</c:v>
                </c:pt>
                <c:pt idx="207">
                  <c:v>1154.2018332187829</c:v>
                </c:pt>
                <c:pt idx="208">
                  <c:v>1154.975962861982</c:v>
                </c:pt>
                <c:pt idx="209">
                  <c:v>1154.9861487783398</c:v>
                </c:pt>
                <c:pt idx="210">
                  <c:v>1155.3630276835813</c:v>
                </c:pt>
                <c:pt idx="211">
                  <c:v>1155.5056305125918</c:v>
                </c:pt>
                <c:pt idx="212">
                  <c:v>1156.086227744991</c:v>
                </c:pt>
                <c:pt idx="213">
                  <c:v>1156.8399855554742</c:v>
                </c:pt>
                <c:pt idx="214">
                  <c:v>1157.2423292516105</c:v>
                </c:pt>
                <c:pt idx="215">
                  <c:v>1157.5682785750625</c:v>
                </c:pt>
                <c:pt idx="216">
                  <c:v>1158.052109602062</c:v>
                </c:pt>
                <c:pt idx="217">
                  <c:v>1158.2558279292195</c:v>
                </c:pt>
                <c:pt idx="218">
                  <c:v>1158.5563124617772</c:v>
                </c:pt>
                <c:pt idx="219">
                  <c:v>1159.335535063155</c:v>
                </c:pt>
                <c:pt idx="220">
                  <c:v>1158.7854955798296</c:v>
                </c:pt>
                <c:pt idx="221">
                  <c:v>1160.537473193385</c:v>
                </c:pt>
                <c:pt idx="222">
                  <c:v>1160.3643126153011</c:v>
                </c:pt>
                <c:pt idx="223">
                  <c:v>1160.4508929043429</c:v>
                </c:pt>
                <c:pt idx="224">
                  <c:v>1161.2657662129736</c:v>
                </c:pt>
                <c:pt idx="225">
                  <c:v>1160.7310056041849</c:v>
                </c:pt>
                <c:pt idx="226">
                  <c:v>1162.0704536052463</c:v>
                </c:pt>
                <c:pt idx="227">
                  <c:v>1161.413462000163</c:v>
                </c:pt>
                <c:pt idx="228">
                  <c:v>1162.335287430551</c:v>
                </c:pt>
                <c:pt idx="229">
                  <c:v>1162.4065888450561</c:v>
                </c:pt>
                <c:pt idx="230">
                  <c:v>1163.3080424427287</c:v>
                </c:pt>
                <c:pt idx="231">
                  <c:v>1163.3284142754444</c:v>
                </c:pt>
                <c:pt idx="232">
                  <c:v>1163.8784537587699</c:v>
                </c:pt>
                <c:pt idx="233">
                  <c:v>1164.3368199948748</c:v>
                </c:pt>
                <c:pt idx="234">
                  <c:v>1164.3011692876221</c:v>
                </c:pt>
                <c:pt idx="235">
                  <c:v>1164.8563017291267</c:v>
                </c:pt>
                <c:pt idx="236">
                  <c:v>1164.9276031436318</c:v>
                </c:pt>
                <c:pt idx="237">
                  <c:v>1165.778127159515</c:v>
                </c:pt>
                <c:pt idx="238">
                  <c:v>1165.9207299885254</c:v>
                </c:pt>
                <c:pt idx="239">
                  <c:v>1166.6031863845033</c:v>
                </c:pt>
                <c:pt idx="240">
                  <c:v>1166.8119976698399</c:v>
                </c:pt>
                <c:pt idx="241">
                  <c:v>1166.8018117534818</c:v>
                </c:pt>
                <c:pt idx="242">
                  <c:v>1167.6676146439017</c:v>
                </c:pt>
                <c:pt idx="243">
                  <c:v>1167.3518512368075</c:v>
                </c:pt>
                <c:pt idx="244">
                  <c:v>1168.1616315872593</c:v>
                </c:pt>
                <c:pt idx="245">
                  <c:v>1167.8560540965229</c:v>
                </c:pt>
                <c:pt idx="246">
                  <c:v>1168.3806287889536</c:v>
                </c:pt>
                <c:pt idx="247">
                  <c:v>1169.3228260520575</c:v>
                </c:pt>
                <c:pt idx="248">
                  <c:v>1169.3788485920261</c:v>
                </c:pt>
                <c:pt idx="249">
                  <c:v>1169.5061725464996</c:v>
                </c:pt>
                <c:pt idx="250">
                  <c:v>1170.2752092315195</c:v>
                </c:pt>
                <c:pt idx="251">
                  <c:v>1169.7862852463411</c:v>
                </c:pt>
                <c:pt idx="252">
                  <c:v>1170.1937219006566</c:v>
                </c:pt>
                <c:pt idx="253">
                  <c:v>1170.5349500986454</c:v>
                </c:pt>
                <c:pt idx="254">
                  <c:v>1170.585879680435</c:v>
                </c:pt>
                <c:pt idx="255">
                  <c:v>1171.6655868143705</c:v>
                </c:pt>
                <c:pt idx="256">
                  <c:v>1171.869305141528</c:v>
                </c:pt>
                <c:pt idx="257">
                  <c:v>1171.9558854305699</c:v>
                </c:pt>
                <c:pt idx="258">
                  <c:v>1172.2461840467695</c:v>
                </c:pt>
                <c:pt idx="259">
                  <c:v>1172.3684150430643</c:v>
                </c:pt>
                <c:pt idx="260">
                  <c:v>1173.2851475152736</c:v>
                </c:pt>
                <c:pt idx="261">
                  <c:v>1172.9642911500002</c:v>
                </c:pt>
                <c:pt idx="262">
                  <c:v>1173.4430292188206</c:v>
                </c:pt>
                <c:pt idx="263">
                  <c:v>1173.3106123061682</c:v>
                </c:pt>
                <c:pt idx="264">
                  <c:v>1173.9268602458201</c:v>
                </c:pt>
                <c:pt idx="265">
                  <c:v>1174.3648546492088</c:v>
                </c:pt>
                <c:pt idx="266">
                  <c:v>1174.1000208239041</c:v>
                </c:pt>
                <c:pt idx="267">
                  <c:v>1174.8334068016713</c:v>
                </c:pt>
                <c:pt idx="268">
                  <c:v>1174.6806180563033</c:v>
                </c:pt>
                <c:pt idx="269">
                  <c:v>1175.3121448704919</c:v>
                </c:pt>
                <c:pt idx="270">
                  <c:v>1175.1338913342288</c:v>
                </c:pt>
                <c:pt idx="271">
                  <c:v>1175.3427026195654</c:v>
                </c:pt>
                <c:pt idx="272">
                  <c:v>1175.9385787265016</c:v>
                </c:pt>
                <c:pt idx="273">
                  <c:v>1176.8043816169215</c:v>
                </c:pt>
                <c:pt idx="274">
                  <c:v>1176.3663872135326</c:v>
                </c:pt>
                <c:pt idx="275">
                  <c:v>1176.4071308789642</c:v>
                </c:pt>
                <c:pt idx="276">
                  <c:v>1176.840032324174</c:v>
                </c:pt>
                <c:pt idx="277">
                  <c:v>1177.5988830928361</c:v>
                </c:pt>
                <c:pt idx="278">
                  <c:v>1177.1608886894473</c:v>
                </c:pt>
                <c:pt idx="279">
                  <c:v>1177.0590295258685</c:v>
                </c:pt>
                <c:pt idx="280">
                  <c:v>1177.9961338307935</c:v>
                </c:pt>
                <c:pt idx="281">
                  <c:v>1177.716021130952</c:v>
                </c:pt>
                <c:pt idx="282">
                  <c:v>1178.0266915798672</c:v>
                </c:pt>
                <c:pt idx="283">
                  <c:v>1178.0725282034775</c:v>
                </c:pt>
                <c:pt idx="284">
                  <c:v>1178.2049451161301</c:v>
                </c:pt>
                <c:pt idx="285">
                  <c:v>1178.383198652393</c:v>
                </c:pt>
                <c:pt idx="286">
                  <c:v>1179.1675142119498</c:v>
                </c:pt>
                <c:pt idx="287">
                  <c:v>1178.9281451775398</c:v>
                </c:pt>
                <c:pt idx="288">
                  <c:v>1179.3203029573181</c:v>
                </c:pt>
                <c:pt idx="289">
                  <c:v>1179.916179064254</c:v>
                </c:pt>
                <c:pt idx="290">
                  <c:v>1179.6615311553073</c:v>
                </c:pt>
                <c:pt idx="291">
                  <c:v>1180.3796382585379</c:v>
                </c:pt>
                <c:pt idx="292">
                  <c:v>1179.9569227296856</c:v>
                </c:pt>
                <c:pt idx="293">
                  <c:v>1180.1249903495907</c:v>
                </c:pt>
                <c:pt idx="294">
                  <c:v>1180.012945269654</c:v>
                </c:pt>
                <c:pt idx="295">
                  <c:v>1180.6750298329164</c:v>
                </c:pt>
                <c:pt idx="296">
                  <c:v>1180.6597509583796</c:v>
                </c:pt>
                <c:pt idx="297">
                  <c:v>1181.1894186089892</c:v>
                </c:pt>
                <c:pt idx="298">
                  <c:v>1181.0519087381581</c:v>
                </c:pt>
                <c:pt idx="299">
                  <c:v>1181.4084158106837</c:v>
                </c:pt>
                <c:pt idx="300">
                  <c:v>1181.5255538487995</c:v>
                </c:pt>
                <c:pt idx="301">
                  <c:v>1181.6630637196308</c:v>
                </c:pt>
                <c:pt idx="302">
                  <c:v>1182.2334750356722</c:v>
                </c:pt>
                <c:pt idx="303">
                  <c:v>1181.1639538180946</c:v>
                </c:pt>
                <c:pt idx="304">
                  <c:v>1181.5917623051257</c:v>
                </c:pt>
                <c:pt idx="305">
                  <c:v>1182.1978243284195</c:v>
                </c:pt>
                <c:pt idx="306">
                  <c:v>1182.9006525571133</c:v>
                </c:pt>
                <c:pt idx="307">
                  <c:v>1181.3371143961785</c:v>
                </c:pt>
                <c:pt idx="308">
                  <c:v>1182.4830299864402</c:v>
                </c:pt>
                <c:pt idx="309">
                  <c:v>1183.1094638424499</c:v>
                </c:pt>
                <c:pt idx="310">
                  <c:v>1183.0330694697659</c:v>
                </c:pt>
                <c:pt idx="311">
                  <c:v>1182.8700948080398</c:v>
                </c:pt>
                <c:pt idx="312">
                  <c:v>1183.2622525878182</c:v>
                </c:pt>
                <c:pt idx="313">
                  <c:v>1183.3029962532498</c:v>
                </c:pt>
                <c:pt idx="314">
                  <c:v>1183.2979032950707</c:v>
                </c:pt>
                <c:pt idx="315">
                  <c:v>1183.0687201770183</c:v>
                </c:pt>
                <c:pt idx="316">
                  <c:v>1183.6900610748492</c:v>
                </c:pt>
                <c:pt idx="317">
                  <c:v>1184.0465681473752</c:v>
                </c:pt>
                <c:pt idx="318">
                  <c:v>1184.3419597217537</c:v>
                </c:pt>
                <c:pt idx="319">
                  <c:v>1183.5321793713022</c:v>
                </c:pt>
                <c:pt idx="320">
                  <c:v>1183.6696892421335</c:v>
                </c:pt>
                <c:pt idx="321">
                  <c:v>1184.0924047709857</c:v>
                </c:pt>
                <c:pt idx="322">
                  <c:v>1184.21463576728</c:v>
                </c:pt>
                <c:pt idx="323">
                  <c:v>1184.403075219901</c:v>
                </c:pt>
                <c:pt idx="324">
                  <c:v>1184.3266808472169</c:v>
                </c:pt>
                <c:pt idx="325">
                  <c:v>1184.2553794327116</c:v>
                </c:pt>
                <c:pt idx="326">
                  <c:v>1184.6730020033847</c:v>
                </c:pt>
                <c:pt idx="327">
                  <c:v>1184.6780949615636</c:v>
                </c:pt>
                <c:pt idx="328">
                  <c:v>1184.4692836762272</c:v>
                </c:pt>
                <c:pt idx="329">
                  <c:v>1184.5303991743742</c:v>
                </c:pt>
                <c:pt idx="330">
                  <c:v>1185.3096217757522</c:v>
                </c:pt>
                <c:pt idx="331">
                  <c:v>1185.075345699521</c:v>
                </c:pt>
                <c:pt idx="332">
                  <c:v>1185.1721119049212</c:v>
                </c:pt>
                <c:pt idx="333">
                  <c:v>1185.1160893649526</c:v>
                </c:pt>
                <c:pt idx="334">
                  <c:v>1185.3249006502892</c:v>
                </c:pt>
                <c:pt idx="335">
                  <c:v>1184.9429287868688</c:v>
                </c:pt>
                <c:pt idx="336">
                  <c:v>1185.4776893956575</c:v>
                </c:pt>
                <c:pt idx="337">
                  <c:v>1185.2994358593944</c:v>
                </c:pt>
                <c:pt idx="338">
                  <c:v>1185.2943429012155</c:v>
                </c:pt>
                <c:pt idx="339">
                  <c:v>1185.2332274030682</c:v>
                </c:pt>
                <c:pt idx="340">
                  <c:v>1185.167018946742</c:v>
                </c:pt>
                <c:pt idx="341">
                  <c:v>1185.3758302320784</c:v>
                </c:pt>
                <c:pt idx="342">
                  <c:v>1185.075345699521</c:v>
                </c:pt>
                <c:pt idx="343">
                  <c:v>1185.5693626428783</c:v>
                </c:pt>
                <c:pt idx="344">
                  <c:v>1185.3758302320784</c:v>
                </c:pt>
                <c:pt idx="345">
                  <c:v>1185.7017795555307</c:v>
                </c:pt>
                <c:pt idx="346">
                  <c:v>1185.3758302320784</c:v>
                </c:pt>
                <c:pt idx="347">
                  <c:v>1185.7272443464256</c:v>
                </c:pt>
                <c:pt idx="348">
                  <c:v>1185.1924837376368</c:v>
                </c:pt>
                <c:pt idx="349">
                  <c:v>1186.1550528334565</c:v>
                </c:pt>
                <c:pt idx="350">
                  <c:v>1185.7272443464256</c:v>
                </c:pt>
                <c:pt idx="351">
                  <c:v>1185.4420386884046</c:v>
                </c:pt>
                <c:pt idx="352">
                  <c:v>1186.2823767879299</c:v>
                </c:pt>
                <c:pt idx="353">
                  <c:v>1185.5846415174153</c:v>
                </c:pt>
                <c:pt idx="354">
                  <c:v>1186.0226359208041</c:v>
                </c:pt>
                <c:pt idx="355">
                  <c:v>1185.936055631762</c:v>
                </c:pt>
                <c:pt idx="356">
                  <c:v>1185.4114809393311</c:v>
                </c:pt>
                <c:pt idx="357">
                  <c:v>1185.4776893956575</c:v>
                </c:pt>
                <c:pt idx="358">
                  <c:v>1185.4471316465838</c:v>
                </c:pt>
                <c:pt idx="359">
                  <c:v>1185.3605513575417</c:v>
                </c:pt>
                <c:pt idx="360">
                  <c:v>1185.6406640573834</c:v>
                </c:pt>
                <c:pt idx="361">
                  <c:v>1185.9156837990461</c:v>
                </c:pt>
                <c:pt idx="362">
                  <c:v>1185.4471316465838</c:v>
                </c:pt>
                <c:pt idx="363">
                  <c:v>1185.589734475594</c:v>
                </c:pt>
                <c:pt idx="364">
                  <c:v>1185.2994358593944</c:v>
                </c:pt>
                <c:pt idx="365">
                  <c:v>1185.4725964374784</c:v>
                </c:pt>
                <c:pt idx="366">
                  <c:v>1185.151740072205</c:v>
                </c:pt>
                <c:pt idx="367">
                  <c:v>1184.8156048323951</c:v>
                </c:pt>
                <c:pt idx="368">
                  <c:v>1185.4929682701943</c:v>
                </c:pt>
                <c:pt idx="369">
                  <c:v>1185.3096217757522</c:v>
                </c:pt>
                <c:pt idx="370">
                  <c:v>1184.9785794941213</c:v>
                </c:pt>
                <c:pt idx="371">
                  <c:v>1185.431852772047</c:v>
                </c:pt>
                <c:pt idx="372">
                  <c:v>1185.1568330303842</c:v>
                </c:pt>
                <c:pt idx="373">
                  <c:v>1185.075345699521</c:v>
                </c:pt>
                <c:pt idx="374">
                  <c:v>1184.4998414253007</c:v>
                </c:pt>
                <c:pt idx="375">
                  <c:v>1184.7799541251427</c:v>
                </c:pt>
                <c:pt idx="376">
                  <c:v>1184.8563484978267</c:v>
                </c:pt>
                <c:pt idx="377">
                  <c:v>1183.8428498202175</c:v>
                </c:pt>
                <c:pt idx="378">
                  <c:v>1183.9243371510806</c:v>
                </c:pt>
                <c:pt idx="379">
                  <c:v>1184.5864217143428</c:v>
                </c:pt>
                <c:pt idx="380">
                  <c:v>1183.965080816512</c:v>
                </c:pt>
                <c:pt idx="381">
                  <c:v>1184.1942639345643</c:v>
                </c:pt>
                <c:pt idx="382">
                  <c:v>1184.0109174401225</c:v>
                </c:pt>
                <c:pt idx="383">
                  <c:v>1184.1891709763854</c:v>
                </c:pt>
                <c:pt idx="384">
                  <c:v>1183.7460836148175</c:v>
                </c:pt>
                <c:pt idx="385">
                  <c:v>1183.1400215915235</c:v>
                </c:pt>
                <c:pt idx="386">
                  <c:v>1183.7511765729964</c:v>
                </c:pt>
                <c:pt idx="387">
                  <c:v>1182.2131032029565</c:v>
                </c:pt>
                <c:pt idx="388">
                  <c:v>1182.9413962225449</c:v>
                </c:pt>
                <c:pt idx="389">
                  <c:v>1182.3811708228616</c:v>
                </c:pt>
                <c:pt idx="390">
                  <c:v>1182.0501285412304</c:v>
                </c:pt>
                <c:pt idx="391">
                  <c:v>1182.2029172865984</c:v>
                </c:pt>
                <c:pt idx="392">
                  <c:v>1181.8922468376832</c:v>
                </c:pt>
                <c:pt idx="393">
                  <c:v>1182.6612835227031</c:v>
                </c:pt>
                <c:pt idx="394">
                  <c:v>1181.0620946545159</c:v>
                </c:pt>
                <c:pt idx="395">
                  <c:v>1181.1435819853789</c:v>
                </c:pt>
                <c:pt idx="396">
                  <c:v>1180.5273340457272</c:v>
                </c:pt>
                <c:pt idx="397">
                  <c:v>1180.5120551711905</c:v>
                </c:pt>
                <c:pt idx="398">
                  <c:v>1180.5986354602323</c:v>
                </c:pt>
                <c:pt idx="399">
                  <c:v>1180.3185227603906</c:v>
                </c:pt>
                <c:pt idx="400">
                  <c:v>1179.9569227296856</c:v>
                </c:pt>
                <c:pt idx="401">
                  <c:v>1179.432348037255</c:v>
                </c:pt>
                <c:pt idx="402">
                  <c:v>1179.4730917026861</c:v>
                </c:pt>
                <c:pt idx="403">
                  <c:v>1178.7753564321715</c:v>
                </c:pt>
                <c:pt idx="404">
                  <c:v>1178.5512662722981</c:v>
                </c:pt>
                <c:pt idx="405">
                  <c:v>1178.3577338614984</c:v>
                </c:pt>
                <c:pt idx="406">
                  <c:v>1177.858623959962</c:v>
                </c:pt>
                <c:pt idx="407">
                  <c:v>1176.916426696858</c:v>
                </c:pt>
                <c:pt idx="408">
                  <c:v>1177.4460943474678</c:v>
                </c:pt>
                <c:pt idx="409">
                  <c:v>1176.2798069244907</c:v>
                </c:pt>
                <c:pt idx="410">
                  <c:v>1176.2950857990274</c:v>
                </c:pt>
                <c:pt idx="411">
                  <c:v>1175.4700265740391</c:v>
                </c:pt>
                <c:pt idx="412">
                  <c:v>1175.0371251288291</c:v>
                </c:pt>
                <c:pt idx="413">
                  <c:v>1174.2986461928829</c:v>
                </c:pt>
                <c:pt idx="414">
                  <c:v>1173.7944433331677</c:v>
                </c:pt>
                <c:pt idx="415">
                  <c:v>1173.4634010515365</c:v>
                </c:pt>
                <c:pt idx="416">
                  <c:v>1173.3564489297787</c:v>
                </c:pt>
                <c:pt idx="417">
                  <c:v>1172.541575621148</c:v>
                </c:pt>
                <c:pt idx="418">
                  <c:v>1171.7674459779491</c:v>
                </c:pt>
                <c:pt idx="419">
                  <c:v>1171.7165163961597</c:v>
                </c:pt>
                <c:pt idx="420">
                  <c:v>1169.9849106153199</c:v>
                </c:pt>
                <c:pt idx="421">
                  <c:v>1170.509485307751</c:v>
                </c:pt>
                <c:pt idx="422">
                  <c:v>1169.9136092008148</c:v>
                </c:pt>
                <c:pt idx="423">
                  <c:v>1169.1089218085422</c:v>
                </c:pt>
                <c:pt idx="424">
                  <c:v>1168.5486964088586</c:v>
                </c:pt>
                <c:pt idx="425">
                  <c:v>1167.6727076020809</c:v>
                </c:pt>
                <c:pt idx="426">
                  <c:v>1167.5810343548601</c:v>
                </c:pt>
                <c:pt idx="427">
                  <c:v>1166.0786116920726</c:v>
                </c:pt>
                <c:pt idx="428">
                  <c:v>1165.7170116613677</c:v>
                </c:pt>
                <c:pt idx="429">
                  <c:v>1164.8257439800532</c:v>
                </c:pt>
                <c:pt idx="430">
                  <c:v>1164.7238848164741</c:v>
                </c:pt>
                <c:pt idx="431">
                  <c:v>1163.3793438572341</c:v>
                </c:pt>
                <c:pt idx="432" formatCode="General">
                  <c:v>1162.9056987465926</c:v>
                </c:pt>
                <c:pt idx="433" formatCode="General">
                  <c:v>1162.4065888450561</c:v>
                </c:pt>
                <c:pt idx="434" formatCode="General">
                  <c:v>1162.0348028979936</c:v>
                </c:pt>
                <c:pt idx="435" formatCode="General">
                  <c:v>1160.6495182733217</c:v>
                </c:pt>
                <c:pt idx="436" formatCode="General">
                  <c:v>1160.1096647063541</c:v>
                </c:pt>
                <c:pt idx="437" formatCode="General">
                  <c:v>1158.9892139069868</c:v>
                </c:pt>
                <c:pt idx="438" formatCode="General">
                  <c:v>1158.6174279599245</c:v>
                </c:pt>
                <c:pt idx="439" formatCode="General">
                  <c:v>1157.7719969022203</c:v>
                </c:pt>
                <c:pt idx="440" formatCode="General">
                  <c:v>1156.9214728863374</c:v>
                </c:pt>
                <c:pt idx="441" formatCode="General">
                  <c:v>1155.9436249159805</c:v>
                </c:pt>
                <c:pt idx="442" formatCode="General">
                  <c:v>1155.4343290980867</c:v>
                </c:pt>
                <c:pt idx="443" formatCode="General">
                  <c:v>1155.0014276528766</c:v>
                </c:pt>
                <c:pt idx="444" formatCode="General">
                  <c:v>1153.9675571425516</c:v>
                </c:pt>
                <c:pt idx="445" formatCode="General">
                  <c:v>1153.2188922902474</c:v>
                </c:pt>
                <c:pt idx="446" formatCode="General">
                  <c:v>1152.1137203654173</c:v>
                </c:pt>
                <c:pt idx="447" formatCode="General">
                  <c:v>1151.6757259620283</c:v>
                </c:pt>
                <c:pt idx="448" formatCode="General">
                  <c:v>1150.6571343262401</c:v>
                </c:pt>
                <c:pt idx="449" formatCode="General">
                  <c:v>1149.8473539757886</c:v>
                </c:pt>
                <c:pt idx="450" formatCode="General">
                  <c:v>1148.9968299599054</c:v>
                </c:pt>
                <c:pt idx="451" formatCode="General">
                  <c:v>1148.6046721801272</c:v>
                </c:pt>
                <c:pt idx="452" formatCode="General">
                  <c:v>1147.7388692897071</c:v>
                </c:pt>
                <c:pt idx="453" formatCode="General">
                  <c:v>1146.47581566133</c:v>
                </c:pt>
                <c:pt idx="454" formatCode="General">
                  <c:v>1145.3604578201421</c:v>
                </c:pt>
                <c:pt idx="455" formatCode="General">
                  <c:v>1144.6423507169113</c:v>
                </c:pt>
                <c:pt idx="456" formatCode="General">
                  <c:v>1143.4556914612178</c:v>
                </c:pt>
                <c:pt idx="457" formatCode="General">
                  <c:v>1143.0431618487239</c:v>
                </c:pt>
                <c:pt idx="458" formatCode="General">
                  <c:v>1142.5134941981141</c:v>
                </c:pt>
                <c:pt idx="459" formatCode="General">
                  <c:v>1141.1638602806947</c:v>
                </c:pt>
                <c:pt idx="460" formatCode="General">
                  <c:v>1140.4559390938223</c:v>
                </c:pt>
                <c:pt idx="461" formatCode="General">
                  <c:v>1140.1605475194435</c:v>
                </c:pt>
                <c:pt idx="462" formatCode="General">
                  <c:v>1138.9738882637503</c:v>
                </c:pt>
                <c:pt idx="463" formatCode="General">
                  <c:v>1138.306710742309</c:v>
                </c:pt>
                <c:pt idx="464" formatCode="General">
                  <c:v>1137.4663726427839</c:v>
                </c:pt>
                <c:pt idx="465" formatCode="General">
                  <c:v>1136.3815725506695</c:v>
                </c:pt>
                <c:pt idx="466" formatCode="General">
                  <c:v>1134.8231273479137</c:v>
                </c:pt>
                <c:pt idx="467" formatCode="General">
                  <c:v>1134.6601526861875</c:v>
                </c:pt>
                <c:pt idx="468" formatCode="General">
                  <c:v>1133.427656806884</c:v>
                </c:pt>
                <c:pt idx="469" formatCode="General">
                  <c:v>1132.6025975818957</c:v>
                </c:pt>
                <c:pt idx="470" formatCode="General">
                  <c:v>1131.8997693532017</c:v>
                </c:pt>
                <c:pt idx="471" formatCode="General">
                  <c:v>1130.8047833447295</c:v>
                </c:pt>
                <c:pt idx="472" formatCode="General">
                  <c:v>1129.8931438306993</c:v>
                </c:pt>
                <c:pt idx="473" formatCode="General">
                  <c:v>1128.9152958603427</c:v>
                </c:pt>
                <c:pt idx="474" formatCode="General">
                  <c:v>1127.4587098211655</c:v>
                </c:pt>
                <c:pt idx="475" formatCode="General">
                  <c:v>1126.7049520106825</c:v>
                </c:pt>
                <c:pt idx="476" formatCode="General">
                  <c:v>1126.4401181853773</c:v>
                </c:pt>
                <c:pt idx="477" formatCode="General">
                  <c:v>1124.830743400832</c:v>
                </c:pt>
                <c:pt idx="478" formatCode="General">
                  <c:v>1124.2908898338642</c:v>
                </c:pt>
                <c:pt idx="479" formatCode="General">
                  <c:v>1123.3435996125813</c:v>
                </c:pt>
                <c:pt idx="480" formatCode="General">
                  <c:v>1122.3046361440777</c:v>
                </c:pt>
                <c:pt idx="481" formatCode="General">
                  <c:v>1121.5203205845207</c:v>
                </c:pt>
                <c:pt idx="482" formatCode="General">
                  <c:v>1120.9295374357635</c:v>
                </c:pt>
                <c:pt idx="483" formatCode="General">
                  <c:v>1119.4169288566181</c:v>
                </c:pt>
                <c:pt idx="484" formatCode="General">
                  <c:v>1118.2098977682092</c:v>
                </c:pt>
                <c:pt idx="485" formatCode="General">
                  <c:v>1118.0622019810198</c:v>
                </c:pt>
                <c:pt idx="486" formatCode="General">
                  <c:v>1116.2949454929276</c:v>
                </c:pt>
                <c:pt idx="487" formatCode="General">
                  <c:v>1115.6634186787389</c:v>
                </c:pt>
                <c:pt idx="488" formatCode="General">
                  <c:v>1114.5480608375508</c:v>
                </c:pt>
                <c:pt idx="489" formatCode="General">
                  <c:v>1113.3817734145737</c:v>
                </c:pt>
                <c:pt idx="490" formatCode="General">
                  <c:v>1112.9947085929739</c:v>
                </c:pt>
                <c:pt idx="491" formatCode="General">
                  <c:v>1112.0270465389754</c:v>
                </c:pt>
                <c:pt idx="492" formatCode="General">
                  <c:v>1111.5788662192285</c:v>
                </c:pt>
                <c:pt idx="493" formatCode="General">
                  <c:v>1109.8778181874625</c:v>
                </c:pt>
                <c:pt idx="494" formatCode="General">
                  <c:v>1109.2564772896317</c:v>
                </c:pt>
                <c:pt idx="495" formatCode="General">
                  <c:v>1107.8151701249913</c:v>
                </c:pt>
                <c:pt idx="496" formatCode="General">
                  <c:v>1107.0461334399713</c:v>
                </c:pt>
                <c:pt idx="497" formatCode="General">
                  <c:v>1106.2516319640567</c:v>
                </c:pt>
                <c:pt idx="498" formatCode="General">
                  <c:v>1104.3672374378486</c:v>
                </c:pt>
                <c:pt idx="499" formatCode="General">
                  <c:v>1104.0260092398596</c:v>
                </c:pt>
                <c:pt idx="500" formatCode="General">
                  <c:v>1102.5083077025354</c:v>
                </c:pt>
                <c:pt idx="501" formatCode="General">
                  <c:v>1102.0448485082516</c:v>
                </c:pt>
                <c:pt idx="502" formatCode="General">
                  <c:v>1100.6952145908324</c:v>
                </c:pt>
                <c:pt idx="503" formatCode="General">
                  <c:v>1099.6307863314339</c:v>
                </c:pt>
                <c:pt idx="504" formatCode="General">
                  <c:v>1099.0043524754242</c:v>
                </c:pt>
                <c:pt idx="505" formatCode="General">
                  <c:v>1097.3491410672682</c:v>
                </c:pt>
                <c:pt idx="506" formatCode="General">
                  <c:v>1096.9722621620267</c:v>
                </c:pt>
                <c:pt idx="507" formatCode="General">
                  <c:v>1095.6888367009337</c:v>
                </c:pt>
                <c:pt idx="508" formatCode="General">
                  <c:v>1094.4003182816618</c:v>
                </c:pt>
                <c:pt idx="509" formatCode="General">
                  <c:v>1094.0947407909252</c:v>
                </c:pt>
                <c:pt idx="510" formatCode="General">
                  <c:v>1093.081242113316</c:v>
                </c:pt>
                <c:pt idx="511" formatCode="General">
                  <c:v>1091.7876307358652</c:v>
                </c:pt>
                <c:pt idx="512" formatCode="General">
                  <c:v>1091.3700081651921</c:v>
                </c:pt>
                <c:pt idx="513" formatCode="General">
                  <c:v>1089.5212643462366</c:v>
                </c:pt>
                <c:pt idx="514" formatCode="General">
                  <c:v>1088.7725994939324</c:v>
                </c:pt>
                <c:pt idx="515" formatCode="General">
                  <c:v>1088.0799571815965</c:v>
                </c:pt>
                <c:pt idx="516" formatCode="General">
                  <c:v>1086.1650049063146</c:v>
                </c:pt>
                <c:pt idx="517" formatCode="General">
                  <c:v>1085.2737372250001</c:v>
                </c:pt>
                <c:pt idx="518" formatCode="General">
                  <c:v>1084.7389766162112</c:v>
                </c:pt>
                <c:pt idx="519" formatCode="General">
                  <c:v>1083.7509427294967</c:v>
                </c:pt>
                <c:pt idx="520" formatCode="General">
                  <c:v>1082.7425370100666</c:v>
                </c:pt>
                <c:pt idx="521" formatCode="General">
                  <c:v>1081.0924185600898</c:v>
                </c:pt>
                <c:pt idx="522" formatCode="General">
                  <c:v>1080.6747959894167</c:v>
                </c:pt>
                <c:pt idx="523" formatCode="General">
                  <c:v>1079.4626719428288</c:v>
                </c:pt>
                <c:pt idx="524" formatCode="General">
                  <c:v>1078.1639676071989</c:v>
                </c:pt>
                <c:pt idx="525" formatCode="General">
                  <c:v>1077.6597647474837</c:v>
                </c:pt>
                <c:pt idx="526" formatCode="General">
                  <c:v>1076.0300181302227</c:v>
                </c:pt>
                <c:pt idx="527" formatCode="General">
                  <c:v>1075.1642152398031</c:v>
                </c:pt>
                <c:pt idx="528" formatCode="General">
                  <c:v>1074.4410151783932</c:v>
                </c:pt>
                <c:pt idx="529" formatCode="General">
                  <c:v>1072.4904121958591</c:v>
                </c:pt>
                <c:pt idx="530" formatCode="General">
                  <c:v>1071.5533078909339</c:v>
                </c:pt>
                <c:pt idx="531" formatCode="General">
                  <c:v>1070.0814429772201</c:v>
                </c:pt>
                <c:pt idx="532" formatCode="General">
                  <c:v>1069.388800664884</c:v>
                </c:pt>
                <c:pt idx="533" formatCode="General">
                  <c:v>1068.7318090598008</c:v>
                </c:pt>
                <c:pt idx="534" formatCode="General">
                  <c:v>1067.6724737585812</c:v>
                </c:pt>
                <c:pt idx="535" formatCode="General">
                  <c:v>1066.6386032482562</c:v>
                </c:pt>
                <c:pt idx="536" formatCode="General">
                  <c:v>1065.7116848596891</c:v>
                </c:pt>
                <c:pt idx="537" formatCode="General">
                  <c:v>1063.7712677935126</c:v>
                </c:pt>
                <c:pt idx="538" formatCode="General">
                  <c:v>1062.4980282487777</c:v>
                </c:pt>
                <c:pt idx="539" formatCode="General">
                  <c:v>1061.9021521418415</c:v>
                </c:pt>
                <c:pt idx="540" formatCode="General">
                  <c:v>1061.4081351984839</c:v>
                </c:pt>
                <c:pt idx="541" formatCode="General">
                  <c:v>1059.8293181630127</c:v>
                </c:pt>
                <c:pt idx="542" formatCode="General">
                  <c:v>1058.5611715764564</c:v>
                </c:pt>
                <c:pt idx="543" formatCode="General">
                  <c:v>1057.7208334769311</c:v>
                </c:pt>
                <c:pt idx="544" formatCode="General">
                  <c:v>1056.1318305251018</c:v>
                </c:pt>
                <c:pt idx="545" formatCode="General">
                  <c:v>1055.434095254587</c:v>
                </c:pt>
                <c:pt idx="546" formatCode="General">
                  <c:v>1053.7432331391785</c:v>
                </c:pt>
                <c:pt idx="547" formatCode="General">
                  <c:v>1052.8315936251481</c:v>
                </c:pt>
                <c:pt idx="548" formatCode="General">
                  <c:v>1052.3681344308645</c:v>
                </c:pt>
                <c:pt idx="549" formatCode="General">
                  <c:v>1050.9013624753295</c:v>
                </c:pt>
                <c:pt idx="550" formatCode="General">
                  <c:v>1049.0067820327638</c:v>
                </c:pt>
                <c:pt idx="551" formatCode="General">
                  <c:v>1048.1409791423439</c:v>
                </c:pt>
                <c:pt idx="552" formatCode="General">
                  <c:v>1047.7997509443549</c:v>
                </c:pt>
                <c:pt idx="553" formatCode="General">
                  <c:v>1045.90007754361</c:v>
                </c:pt>
                <c:pt idx="554" formatCode="General">
                  <c:v>1044.6624887061273</c:v>
                </c:pt>
                <c:pt idx="555" formatCode="General">
                  <c:v>1044.16847176277</c:v>
                </c:pt>
                <c:pt idx="556" formatCode="General">
                  <c:v>1042.4979814800777</c:v>
                </c:pt>
                <c:pt idx="557" formatCode="General">
                  <c:v>1041.3113222243844</c:v>
                </c:pt>
                <c:pt idx="558" formatCode="General">
                  <c:v>1041.0261165663637</c:v>
                </c:pt>
                <c:pt idx="559" formatCode="General">
                  <c:v>1039.0755135838294</c:v>
                </c:pt>
                <c:pt idx="560" formatCode="General">
                  <c:v>1037.7666233318416</c:v>
                </c:pt>
                <c:pt idx="561" formatCode="General">
                  <c:v>1036.447547163496</c:v>
                </c:pt>
                <c:pt idx="562" formatCode="General">
                  <c:v>1035.602116105792</c:v>
                </c:pt>
                <c:pt idx="563" formatCode="General">
                  <c:v>1034.1200652757202</c:v>
                </c:pt>
                <c:pt idx="564" formatCode="General">
                  <c:v>1033.3714004234157</c:v>
                </c:pt>
                <c:pt idx="565" formatCode="General">
                  <c:v>1031.975929882386</c:v>
                </c:pt>
                <c:pt idx="566" formatCode="General">
                  <c:v>1031.3698678590922</c:v>
                </c:pt>
                <c:pt idx="567" formatCode="General">
                  <c:v>1029.1951747166845</c:v>
                </c:pt>
                <c:pt idx="568" formatCode="General">
                  <c:v>1028.2427915372227</c:v>
                </c:pt>
                <c:pt idx="569" formatCode="General">
                  <c:v>1027.193642152361</c:v>
                </c:pt>
                <c:pt idx="570" formatCode="General">
                  <c:v>1025.726870196826</c:v>
                </c:pt>
                <c:pt idx="571" formatCode="General">
                  <c:v>1025.0495067590268</c:v>
                </c:pt>
                <c:pt idx="572" formatCode="General">
                  <c:v>1023.6234784689235</c:v>
                </c:pt>
                <c:pt idx="573" formatCode="General">
                  <c:v>1022.72711782943</c:v>
                </c:pt>
                <c:pt idx="574" formatCode="General">
                  <c:v>1020.5167739797697</c:v>
                </c:pt>
                <c:pt idx="575" formatCode="General">
                  <c:v>1020.0736866182018</c:v>
                </c:pt>
                <c:pt idx="576" formatCode="General">
                  <c:v>1018.9634217351928</c:v>
                </c:pt>
                <c:pt idx="577" formatCode="General">
                  <c:v>1017.7207399395313</c:v>
                </c:pt>
                <c:pt idx="578" formatCode="General">
                  <c:v>1016.549359558375</c:v>
                </c:pt>
                <c:pt idx="579" formatCode="General">
                  <c:v>1015.0418439374084</c:v>
                </c:pt>
                <c:pt idx="580" formatCode="General">
                  <c:v>1013.8602776398942</c:v>
                </c:pt>
                <c:pt idx="581" formatCode="General">
                  <c:v>1012.2356239808122</c:v>
                </c:pt>
                <c:pt idx="582" formatCode="General">
                  <c:v>1011.4156577140029</c:v>
                </c:pt>
                <c:pt idx="583" formatCode="General">
                  <c:v>1009.9132350512152</c:v>
                </c:pt>
                <c:pt idx="584" formatCode="General">
                  <c:v>1009.1136406171216</c:v>
                </c:pt>
                <c:pt idx="585" formatCode="General">
                  <c:v>1007.4482432926078</c:v>
                </c:pt>
                <c:pt idx="586" formatCode="General">
                  <c:v>1005.8999840062102</c:v>
                </c:pt>
                <c:pt idx="587" formatCode="General">
                  <c:v>1005.0239951994322</c:v>
                </c:pt>
                <c:pt idx="588" formatCode="General">
                  <c:v>1003.59287395115</c:v>
                </c:pt>
                <c:pt idx="589" formatCode="General">
                  <c:v>1001.8459892957732</c:v>
                </c:pt>
                <c:pt idx="590" formatCode="General">
                  <c:v>1000.9088849908482</c:v>
                </c:pt>
                <c:pt idx="591" formatCode="General">
                  <c:v>999.58471586432358</c:v>
                </c:pt>
                <c:pt idx="592" formatCode="General">
                  <c:v>998.83605101201942</c:v>
                </c:pt>
                <c:pt idx="593" formatCode="General">
                  <c:v>997.31834947469497</c:v>
                </c:pt>
                <c:pt idx="594" formatCode="General">
                  <c:v>995.62239440110784</c:v>
                </c:pt>
                <c:pt idx="595" formatCode="General">
                  <c:v>994.82789292519317</c:v>
                </c:pt>
                <c:pt idx="596" formatCode="General">
                  <c:v>993.09628714435337</c:v>
                </c:pt>
                <c:pt idx="597" formatCode="General">
                  <c:v>991.80776872508113</c:v>
                </c:pt>
                <c:pt idx="598" formatCode="General">
                  <c:v>990.63638834392486</c:v>
                </c:pt>
                <c:pt idx="599" formatCode="General">
                  <c:v>989.23582484471638</c:v>
                </c:pt>
                <c:pt idx="600" formatCode="General">
                  <c:v>987.80979655461294</c:v>
                </c:pt>
                <c:pt idx="601" formatCode="General">
                  <c:v>986.29209501728849</c:v>
                </c:pt>
                <c:pt idx="602" formatCode="General">
                  <c:v>985.09524984523762</c:v>
                </c:pt>
                <c:pt idx="603" formatCode="General">
                  <c:v>984.42297936561738</c:v>
                </c:pt>
                <c:pt idx="604" formatCode="General">
                  <c:v>981.74917632167342</c:v>
                </c:pt>
                <c:pt idx="605" formatCode="General">
                  <c:v>980.73567764406414</c:v>
                </c:pt>
                <c:pt idx="606" formatCode="General">
                  <c:v>979.46243809932912</c:v>
                </c:pt>
                <c:pt idx="607" formatCode="General">
                  <c:v>977.98038726925733</c:v>
                </c:pt>
                <c:pt idx="608" formatCode="General">
                  <c:v>976.992353382543</c:v>
                </c:pt>
                <c:pt idx="609" formatCode="General">
                  <c:v>975.69874200509219</c:v>
                </c:pt>
                <c:pt idx="610" formatCode="General">
                  <c:v>973.90092776792596</c:v>
                </c:pt>
                <c:pt idx="611" formatCode="General">
                  <c:v>972.51055018507498</c:v>
                </c:pt>
                <c:pt idx="612" formatCode="General">
                  <c:v>971.55307404743417</c:v>
                </c:pt>
                <c:pt idx="613" formatCode="General">
                  <c:v>969.77053868480493</c:v>
                </c:pt>
                <c:pt idx="614" formatCode="General">
                  <c:v>968.25283714748082</c:v>
                </c:pt>
                <c:pt idx="615" formatCode="General">
                  <c:v>966.93376097913517</c:v>
                </c:pt>
                <c:pt idx="616" formatCode="General">
                  <c:v>966.10870175414675</c:v>
                </c:pt>
                <c:pt idx="617" formatCode="General">
                  <c:v>964.35163118241223</c:v>
                </c:pt>
                <c:pt idx="618" formatCode="General">
                  <c:v>962.98671839045619</c:v>
                </c:pt>
                <c:pt idx="619" formatCode="General">
                  <c:v>961.07176611517434</c:v>
                </c:pt>
                <c:pt idx="620" formatCode="General">
                  <c:v>959.97678010670211</c:v>
                </c:pt>
                <c:pt idx="621" formatCode="General">
                  <c:v>958.48963631845163</c:v>
                </c:pt>
                <c:pt idx="622" formatCode="General">
                  <c:v>957.08907281924292</c:v>
                </c:pt>
                <c:pt idx="623" formatCode="General">
                  <c:v>955.56627832373954</c:v>
                </c:pt>
                <c:pt idx="624" formatCode="General">
                  <c:v>954.36943315168855</c:v>
                </c:pt>
                <c:pt idx="625" formatCode="General">
                  <c:v>952.30169213103852</c:v>
                </c:pt>
                <c:pt idx="626" formatCode="General">
                  <c:v>950.73306101192486</c:v>
                </c:pt>
                <c:pt idx="627" formatCode="General">
                  <c:v>950.0506046159469</c:v>
                </c:pt>
                <c:pt idx="628" formatCode="General">
                  <c:v>948.42085799868585</c:v>
                </c:pt>
                <c:pt idx="629" formatCode="General">
                  <c:v>946.01188878004677</c:v>
                </c:pt>
                <c:pt idx="630" formatCode="General">
                  <c:v>944.93218164611153</c:v>
                </c:pt>
                <c:pt idx="631" formatCode="General">
                  <c:v>943.54180406326066</c:v>
                </c:pt>
                <c:pt idx="632" formatCode="General">
                  <c:v>941.95789406961012</c:v>
                </c:pt>
                <c:pt idx="633" formatCode="General">
                  <c:v>940.5573305704014</c:v>
                </c:pt>
                <c:pt idx="634" formatCode="General">
                  <c:v>938.59144871333046</c:v>
                </c:pt>
                <c:pt idx="635" formatCode="General">
                  <c:v>937.39969649945829</c:v>
                </c:pt>
                <c:pt idx="636" formatCode="General">
                  <c:v>935.68336959315525</c:v>
                </c:pt>
                <c:pt idx="637" formatCode="General">
                  <c:v>933.86518352327357</c:v>
                </c:pt>
                <c:pt idx="638" formatCode="General">
                  <c:v>932.50536368949633</c:v>
                </c:pt>
                <c:pt idx="639" formatCode="General">
                  <c:v>930.50892408335164</c:v>
                </c:pt>
                <c:pt idx="640" formatCode="General">
                  <c:v>929.27133524586907</c:v>
                </c:pt>
                <c:pt idx="641" formatCode="General">
                  <c:v>927.48879988323984</c:v>
                </c:pt>
                <c:pt idx="642" formatCode="General">
                  <c:v>925.32429265719009</c:v>
                </c:pt>
                <c:pt idx="643" formatCode="General">
                  <c:v>924.4432108922332</c:v>
                </c:pt>
                <c:pt idx="644" formatCode="General">
                  <c:v>922.23796000075185</c:v>
                </c:pt>
                <c:pt idx="645" formatCode="General">
                  <c:v>921.54531768841605</c:v>
                </c:pt>
                <c:pt idx="646" formatCode="General">
                  <c:v>919.3808104623663</c:v>
                </c:pt>
                <c:pt idx="647" formatCode="General">
                  <c:v>915.21986363017186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C577-46D7-9001-FC7611968F72}"/>
            </c:ext>
          </c:extLst>
        </c:ser>
        <c:ser>
          <c:idx val="13"/>
          <c:order val="13"/>
          <c:tx>
            <c:strRef>
              <c:f>'46NTCB'!$B$2</c:f>
              <c:strCache>
                <c:ptCount val="1"/>
                <c:pt idx="0">
                  <c:v>AWA_5_14_Rz</c:v>
                </c:pt>
              </c:strCache>
            </c:strRef>
          </c:tx>
          <c:spPr>
            <a:ln w="28575" cap="rnd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xVal>
            <c:numRef>
              <c:f>'46NTCB'!$H$22:$H$681</c:f>
              <c:numCache>
                <c:formatCode>0.000</c:formatCode>
                <c:ptCount val="660"/>
                <c:pt idx="0">
                  <c:v>9.6428372507335971E-6</c:v>
                </c:pt>
                <c:pt idx="1">
                  <c:v>8.5433092507335969E-6</c:v>
                </c:pt>
                <c:pt idx="2">
                  <c:v>7.1988612507335962E-6</c:v>
                </c:pt>
                <c:pt idx="3">
                  <c:v>1.0531329250733597E-5</c:v>
                </c:pt>
                <c:pt idx="4">
                  <c:v>1.2459417250733597E-5</c:v>
                </c:pt>
                <c:pt idx="5">
                  <c:v>8.3817692507335958E-6</c:v>
                </c:pt>
                <c:pt idx="6">
                  <c:v>1.2248369250733597E-5</c:v>
                </c:pt>
                <c:pt idx="7">
                  <c:v>2.3016997250733599E-5</c:v>
                </c:pt>
                <c:pt idx="8">
                  <c:v>2.9132197250733598E-5</c:v>
                </c:pt>
                <c:pt idx="9">
                  <c:v>4.6039437250733597E-5</c:v>
                </c:pt>
                <c:pt idx="10">
                  <c:v>5.9530837250733594E-5</c:v>
                </c:pt>
                <c:pt idx="11">
                  <c:v>8.4067237250733606E-5</c:v>
                </c:pt>
                <c:pt idx="12">
                  <c:v>1.0916363725073361E-4</c:v>
                </c:pt>
                <c:pt idx="13">
                  <c:v>1.3517723725073362E-4</c:v>
                </c:pt>
                <c:pt idx="14">
                  <c:v>1.576264372507336E-4</c:v>
                </c:pt>
                <c:pt idx="15">
                  <c:v>1.8962723725073359E-4</c:v>
                </c:pt>
                <c:pt idx="16">
                  <c:v>2.2531523725073359E-4</c:v>
                </c:pt>
                <c:pt idx="17">
                  <c:v>2.516624372507336E-4</c:v>
                </c:pt>
                <c:pt idx="18">
                  <c:v>2.8688403725073358E-4</c:v>
                </c:pt>
                <c:pt idx="19">
                  <c:v>3.2428603725073355E-4</c:v>
                </c:pt>
                <c:pt idx="20">
                  <c:v>3.5981763725073353E-4</c:v>
                </c:pt>
                <c:pt idx="21">
                  <c:v>3.9738963725073357E-4</c:v>
                </c:pt>
                <c:pt idx="22">
                  <c:v>4.3796283725073361E-4</c:v>
                </c:pt>
                <c:pt idx="23">
                  <c:v>4.816708372507336E-4</c:v>
                </c:pt>
                <c:pt idx="24">
                  <c:v>5.2168683725073352E-4</c:v>
                </c:pt>
                <c:pt idx="25">
                  <c:v>5.5634283725073362E-4</c:v>
                </c:pt>
                <c:pt idx="26">
                  <c:v>5.9752283725073355E-4</c:v>
                </c:pt>
                <c:pt idx="27">
                  <c:v>6.3923883725073368E-4</c:v>
                </c:pt>
                <c:pt idx="28">
                  <c:v>6.8497483725073356E-4</c:v>
                </c:pt>
                <c:pt idx="29">
                  <c:v>7.2785083725073363E-4</c:v>
                </c:pt>
                <c:pt idx="30">
                  <c:v>7.6334683725073362E-4</c:v>
                </c:pt>
                <c:pt idx="31">
                  <c:v>8.0609083725073356E-4</c:v>
                </c:pt>
                <c:pt idx="32">
                  <c:v>8.6371083725073365E-4</c:v>
                </c:pt>
                <c:pt idx="33">
                  <c:v>9.0583883725073354E-4</c:v>
                </c:pt>
                <c:pt idx="34">
                  <c:v>9.4758283725073357E-4</c:v>
                </c:pt>
                <c:pt idx="35">
                  <c:v>9.9154283725073357E-4</c:v>
                </c:pt>
                <c:pt idx="36">
                  <c:v>1.0328348372507336E-3</c:v>
                </c:pt>
                <c:pt idx="37">
                  <c:v>1.0807988372507336E-3</c:v>
                </c:pt>
                <c:pt idx="38">
                  <c:v>1.1234428372507337E-3</c:v>
                </c:pt>
                <c:pt idx="39">
                  <c:v>1.1756788372507337E-3</c:v>
                </c:pt>
                <c:pt idx="40">
                  <c:v>1.2295268372507335E-3</c:v>
                </c:pt>
                <c:pt idx="41">
                  <c:v>1.2661348372507335E-3</c:v>
                </c:pt>
                <c:pt idx="42">
                  <c:v>1.3226468372507338E-3</c:v>
                </c:pt>
                <c:pt idx="43">
                  <c:v>1.3752108372507338E-3</c:v>
                </c:pt>
                <c:pt idx="44">
                  <c:v>1.4157548372507336E-3</c:v>
                </c:pt>
                <c:pt idx="45">
                  <c:v>1.4685028372507336E-3</c:v>
                </c:pt>
                <c:pt idx="46">
                  <c:v>1.5180988372507336E-3</c:v>
                </c:pt>
                <c:pt idx="47">
                  <c:v>1.5713548372507339E-3</c:v>
                </c:pt>
                <c:pt idx="48">
                  <c:v>1.6214428372507337E-3</c:v>
                </c:pt>
                <c:pt idx="49">
                  <c:v>1.6689548372507336E-3</c:v>
                </c:pt>
                <c:pt idx="50">
                  <c:v>1.7235588372507338E-3</c:v>
                </c:pt>
                <c:pt idx="51">
                  <c:v>1.7750228372507338E-3</c:v>
                </c:pt>
                <c:pt idx="52">
                  <c:v>1.8233388372507337E-3</c:v>
                </c:pt>
                <c:pt idx="53">
                  <c:v>1.8677388372507337E-3</c:v>
                </c:pt>
                <c:pt idx="54">
                  <c:v>1.9233228372507339E-3</c:v>
                </c:pt>
                <c:pt idx="55">
                  <c:v>1.9790468372507335E-3</c:v>
                </c:pt>
                <c:pt idx="56">
                  <c:v>2.0262268372507335E-3</c:v>
                </c:pt>
                <c:pt idx="57">
                  <c:v>2.0774548372507339E-3</c:v>
                </c:pt>
                <c:pt idx="58">
                  <c:v>2.1261788372507339E-3</c:v>
                </c:pt>
                <c:pt idx="59">
                  <c:v>2.1782828372507337E-3</c:v>
                </c:pt>
                <c:pt idx="60">
                  <c:v>2.2323508372507337E-3</c:v>
                </c:pt>
                <c:pt idx="61">
                  <c:v>2.2867028372507339E-3</c:v>
                </c:pt>
                <c:pt idx="62">
                  <c:v>2.3396748372507335E-3</c:v>
                </c:pt>
                <c:pt idx="63">
                  <c:v>2.3941988372507337E-3</c:v>
                </c:pt>
                <c:pt idx="64">
                  <c:v>2.4497028372507338E-3</c:v>
                </c:pt>
                <c:pt idx="65">
                  <c:v>2.4919468372507337E-3</c:v>
                </c:pt>
                <c:pt idx="66">
                  <c:v>2.5503028372507335E-3</c:v>
                </c:pt>
                <c:pt idx="67">
                  <c:v>2.5941828372507336E-3</c:v>
                </c:pt>
                <c:pt idx="68">
                  <c:v>2.6470068372507331E-3</c:v>
                </c:pt>
                <c:pt idx="69">
                  <c:v>2.7003188372507337E-3</c:v>
                </c:pt>
                <c:pt idx="70">
                  <c:v>2.7488908372507335E-3</c:v>
                </c:pt>
                <c:pt idx="71">
                  <c:v>2.8024868372507335E-3</c:v>
                </c:pt>
                <c:pt idx="72">
                  <c:v>2.8460628372507335E-3</c:v>
                </c:pt>
                <c:pt idx="73">
                  <c:v>2.9031548372507334E-3</c:v>
                </c:pt>
                <c:pt idx="74">
                  <c:v>2.9596908372507337E-3</c:v>
                </c:pt>
                <c:pt idx="75">
                  <c:v>3.0126748372507335E-3</c:v>
                </c:pt>
                <c:pt idx="76">
                  <c:v>3.0614868372507336E-3</c:v>
                </c:pt>
                <c:pt idx="77">
                  <c:v>3.1009068372507336E-3</c:v>
                </c:pt>
                <c:pt idx="78">
                  <c:v>3.1642668372507334E-3</c:v>
                </c:pt>
                <c:pt idx="79">
                  <c:v>3.2141468372507338E-3</c:v>
                </c:pt>
                <c:pt idx="80">
                  <c:v>3.2742748372507333E-3</c:v>
                </c:pt>
                <c:pt idx="81">
                  <c:v>3.3273348372507335E-3</c:v>
                </c:pt>
                <c:pt idx="82">
                  <c:v>3.3690188372507337E-3</c:v>
                </c:pt>
                <c:pt idx="83">
                  <c:v>3.4241548372507336E-3</c:v>
                </c:pt>
                <c:pt idx="84">
                  <c:v>3.4679548372507337E-3</c:v>
                </c:pt>
                <c:pt idx="85">
                  <c:v>3.5235508372507334E-3</c:v>
                </c:pt>
                <c:pt idx="86">
                  <c:v>3.5735268372507332E-3</c:v>
                </c:pt>
                <c:pt idx="87">
                  <c:v>3.6214948372507334E-3</c:v>
                </c:pt>
                <c:pt idx="88">
                  <c:v>3.6720788372507336E-3</c:v>
                </c:pt>
                <c:pt idx="89">
                  <c:v>3.7200148372507334E-3</c:v>
                </c:pt>
                <c:pt idx="90">
                  <c:v>3.7798348372507333E-3</c:v>
                </c:pt>
                <c:pt idx="91">
                  <c:v>3.8296788372507336E-3</c:v>
                </c:pt>
                <c:pt idx="92">
                  <c:v>3.8765508372507335E-3</c:v>
                </c:pt>
                <c:pt idx="93">
                  <c:v>3.9332948372507335E-3</c:v>
                </c:pt>
                <c:pt idx="94">
                  <c:v>3.9812268372507341E-3</c:v>
                </c:pt>
                <c:pt idx="95">
                  <c:v>4.0272828372507332E-3</c:v>
                </c:pt>
                <c:pt idx="96">
                  <c:v>4.0753628372507331E-3</c:v>
                </c:pt>
                <c:pt idx="97">
                  <c:v>4.1259628372507335E-3</c:v>
                </c:pt>
                <c:pt idx="98">
                  <c:v>4.1818828372507336E-3</c:v>
                </c:pt>
                <c:pt idx="99">
                  <c:v>4.2294028372507333E-3</c:v>
                </c:pt>
                <c:pt idx="100">
                  <c:v>4.2830028372507333E-3</c:v>
                </c:pt>
                <c:pt idx="101">
                  <c:v>4.3338428372507341E-3</c:v>
                </c:pt>
                <c:pt idx="102">
                  <c:v>4.3912428372507332E-3</c:v>
                </c:pt>
                <c:pt idx="103">
                  <c:v>4.4419628372507338E-3</c:v>
                </c:pt>
                <c:pt idx="104">
                  <c:v>4.4814028372507338E-3</c:v>
                </c:pt>
                <c:pt idx="105">
                  <c:v>4.5422428372507333E-3</c:v>
                </c:pt>
                <c:pt idx="106">
                  <c:v>4.5886428372507336E-3</c:v>
                </c:pt>
                <c:pt idx="107">
                  <c:v>4.6466428372507335E-3</c:v>
                </c:pt>
                <c:pt idx="108">
                  <c:v>4.6947228372507333E-3</c:v>
                </c:pt>
                <c:pt idx="109">
                  <c:v>4.7661228372507334E-3</c:v>
                </c:pt>
                <c:pt idx="110">
                  <c:v>4.8197228372507334E-3</c:v>
                </c:pt>
                <c:pt idx="111">
                  <c:v>4.8808028372507332E-3</c:v>
                </c:pt>
                <c:pt idx="112">
                  <c:v>4.9488428372507333E-3</c:v>
                </c:pt>
                <c:pt idx="113">
                  <c:v>5.0312828372507347E-3</c:v>
                </c:pt>
                <c:pt idx="114">
                  <c:v>5.1210028372507344E-3</c:v>
                </c:pt>
                <c:pt idx="115">
                  <c:v>5.2317228372507343E-3</c:v>
                </c:pt>
                <c:pt idx="116">
                  <c:v>5.3606428372507346E-3</c:v>
                </c:pt>
                <c:pt idx="117">
                  <c:v>5.4970828372507344E-3</c:v>
                </c:pt>
                <c:pt idx="118">
                  <c:v>5.6403628372507343E-3</c:v>
                </c:pt>
                <c:pt idx="119">
                  <c:v>5.7964828372507335E-3</c:v>
                </c:pt>
                <c:pt idx="120">
                  <c:v>5.9708428372507337E-3</c:v>
                </c:pt>
                <c:pt idx="121">
                  <c:v>6.1236428372507343E-3</c:v>
                </c:pt>
                <c:pt idx="122">
                  <c:v>6.3068428372507332E-3</c:v>
                </c:pt>
                <c:pt idx="123">
                  <c:v>6.445162837250734E-3</c:v>
                </c:pt>
                <c:pt idx="124">
                  <c:v>6.6324028372507339E-3</c:v>
                </c:pt>
                <c:pt idx="125">
                  <c:v>6.7723628372507337E-3</c:v>
                </c:pt>
                <c:pt idx="126">
                  <c:v>6.9315228372507339E-3</c:v>
                </c:pt>
                <c:pt idx="127">
                  <c:v>7.0930828372507337E-3</c:v>
                </c:pt>
                <c:pt idx="128">
                  <c:v>7.2726028372507344E-3</c:v>
                </c:pt>
                <c:pt idx="129">
                  <c:v>7.4392428372507336E-3</c:v>
                </c:pt>
                <c:pt idx="130">
                  <c:v>7.6046028372507334E-3</c:v>
                </c:pt>
                <c:pt idx="131">
                  <c:v>7.7969228372507336E-3</c:v>
                </c:pt>
                <c:pt idx="132">
                  <c:v>7.9450028372507336E-3</c:v>
                </c:pt>
                <c:pt idx="133">
                  <c:v>8.1419228372507334E-3</c:v>
                </c:pt>
                <c:pt idx="134">
                  <c:v>8.3196828372507341E-3</c:v>
                </c:pt>
                <c:pt idx="135">
                  <c:v>8.4972828372507341E-3</c:v>
                </c:pt>
                <c:pt idx="136">
                  <c:v>8.6734828372507337E-3</c:v>
                </c:pt>
                <c:pt idx="137">
                  <c:v>8.8581228372507335E-3</c:v>
                </c:pt>
                <c:pt idx="138">
                  <c:v>9.0536428372507347E-3</c:v>
                </c:pt>
                <c:pt idx="139">
                  <c:v>9.2440028372507352E-3</c:v>
                </c:pt>
                <c:pt idx="140">
                  <c:v>9.4213628372507349E-3</c:v>
                </c:pt>
                <c:pt idx="141">
                  <c:v>9.6163228372507341E-3</c:v>
                </c:pt>
                <c:pt idx="142">
                  <c:v>9.7912428372507344E-3</c:v>
                </c:pt>
                <c:pt idx="143">
                  <c:v>9.9909228372507333E-3</c:v>
                </c:pt>
                <c:pt idx="144">
                  <c:v>1.0173602837250734E-2</c:v>
                </c:pt>
                <c:pt idx="145">
                  <c:v>1.0373282837250735E-2</c:v>
                </c:pt>
                <c:pt idx="146">
                  <c:v>1.0578922837250735E-2</c:v>
                </c:pt>
                <c:pt idx="147">
                  <c:v>1.0764042837250734E-2</c:v>
                </c:pt>
                <c:pt idx="148">
                  <c:v>1.0957642837250734E-2</c:v>
                </c:pt>
                <c:pt idx="149">
                  <c:v>1.1157602837250733E-2</c:v>
                </c:pt>
                <c:pt idx="150">
                  <c:v>1.1346122837250734E-2</c:v>
                </c:pt>
                <c:pt idx="151">
                  <c:v>1.1560122837250735E-2</c:v>
                </c:pt>
                <c:pt idx="152">
                  <c:v>1.1750842837250735E-2</c:v>
                </c:pt>
                <c:pt idx="153">
                  <c:v>1.1961722837250735E-2</c:v>
                </c:pt>
                <c:pt idx="154">
                  <c:v>1.2160362837250733E-2</c:v>
                </c:pt>
                <c:pt idx="155">
                  <c:v>1.2362762837250733E-2</c:v>
                </c:pt>
                <c:pt idx="156">
                  <c:v>1.2559442837250735E-2</c:v>
                </c:pt>
                <c:pt idx="157">
                  <c:v>1.2777242837250733E-2</c:v>
                </c:pt>
                <c:pt idx="158">
                  <c:v>1.2974282837250734E-2</c:v>
                </c:pt>
                <c:pt idx="159">
                  <c:v>1.3173922837250733E-2</c:v>
                </c:pt>
                <c:pt idx="160">
                  <c:v>1.3397522837250734E-2</c:v>
                </c:pt>
                <c:pt idx="161">
                  <c:v>1.3591602837250734E-2</c:v>
                </c:pt>
                <c:pt idx="162">
                  <c:v>1.3785962837250733E-2</c:v>
                </c:pt>
                <c:pt idx="163">
                  <c:v>1.4001642837250734E-2</c:v>
                </c:pt>
                <c:pt idx="164">
                  <c:v>1.4187562837250733E-2</c:v>
                </c:pt>
                <c:pt idx="165">
                  <c:v>1.4401642837250735E-2</c:v>
                </c:pt>
                <c:pt idx="166">
                  <c:v>1.4609202837250734E-2</c:v>
                </c:pt>
                <c:pt idx="167">
                  <c:v>1.4824522837250734E-2</c:v>
                </c:pt>
                <c:pt idx="168">
                  <c:v>1.5022322837250735E-2</c:v>
                </c:pt>
                <c:pt idx="169">
                  <c:v>1.5203762837250733E-2</c:v>
                </c:pt>
                <c:pt idx="170">
                  <c:v>1.5412202837250734E-2</c:v>
                </c:pt>
                <c:pt idx="171">
                  <c:v>1.5643642837250733E-2</c:v>
                </c:pt>
                <c:pt idx="172">
                  <c:v>1.5863122837250734E-2</c:v>
                </c:pt>
                <c:pt idx="173">
                  <c:v>1.6054762837250734E-2</c:v>
                </c:pt>
                <c:pt idx="174">
                  <c:v>1.6273402837250733E-2</c:v>
                </c:pt>
                <c:pt idx="175">
                  <c:v>1.6484082837250735E-2</c:v>
                </c:pt>
                <c:pt idx="176">
                  <c:v>1.6685482837250732E-2</c:v>
                </c:pt>
                <c:pt idx="177">
                  <c:v>1.6896722837250733E-2</c:v>
                </c:pt>
                <c:pt idx="178">
                  <c:v>1.7083042837250734E-2</c:v>
                </c:pt>
                <c:pt idx="179">
                  <c:v>1.7302682837250734E-2</c:v>
                </c:pt>
                <c:pt idx="180">
                  <c:v>1.7535802837250734E-2</c:v>
                </c:pt>
                <c:pt idx="181">
                  <c:v>1.7715882837250733E-2</c:v>
                </c:pt>
                <c:pt idx="182">
                  <c:v>1.7918402837250734E-2</c:v>
                </c:pt>
                <c:pt idx="183">
                  <c:v>1.8119442837250734E-2</c:v>
                </c:pt>
                <c:pt idx="184">
                  <c:v>1.8336922837250733E-2</c:v>
                </c:pt>
                <c:pt idx="185">
                  <c:v>1.8537042837250734E-2</c:v>
                </c:pt>
                <c:pt idx="186">
                  <c:v>1.8737202837250735E-2</c:v>
                </c:pt>
                <c:pt idx="187">
                  <c:v>1.8970522837250734E-2</c:v>
                </c:pt>
                <c:pt idx="188">
                  <c:v>1.9153282837250735E-2</c:v>
                </c:pt>
                <c:pt idx="189">
                  <c:v>1.9358882837250735E-2</c:v>
                </c:pt>
                <c:pt idx="190">
                  <c:v>1.9556242837250735E-2</c:v>
                </c:pt>
                <c:pt idx="191">
                  <c:v>1.9751042837250734E-2</c:v>
                </c:pt>
                <c:pt idx="192">
                  <c:v>1.9976642837250733E-2</c:v>
                </c:pt>
                <c:pt idx="193">
                  <c:v>2.0181722837250737E-2</c:v>
                </c:pt>
                <c:pt idx="194">
                  <c:v>2.0393522837250731E-2</c:v>
                </c:pt>
                <c:pt idx="195">
                  <c:v>2.0590282837250732E-2</c:v>
                </c:pt>
                <c:pt idx="196">
                  <c:v>2.0818242837250735E-2</c:v>
                </c:pt>
                <c:pt idx="197">
                  <c:v>2.1015482837250733E-2</c:v>
                </c:pt>
                <c:pt idx="198">
                  <c:v>2.1204202837250732E-2</c:v>
                </c:pt>
                <c:pt idx="199">
                  <c:v>2.1409962837250735E-2</c:v>
                </c:pt>
                <c:pt idx="200">
                  <c:v>2.164736283725073E-2</c:v>
                </c:pt>
                <c:pt idx="201">
                  <c:v>2.1843042837250734E-2</c:v>
                </c:pt>
                <c:pt idx="202">
                  <c:v>2.2030042837250737E-2</c:v>
                </c:pt>
                <c:pt idx="203">
                  <c:v>2.2251082837250732E-2</c:v>
                </c:pt>
                <c:pt idx="204">
                  <c:v>2.2445082837250732E-2</c:v>
                </c:pt>
                <c:pt idx="205">
                  <c:v>2.2644282837250732E-2</c:v>
                </c:pt>
                <c:pt idx="206">
                  <c:v>2.2868362837250734E-2</c:v>
                </c:pt>
                <c:pt idx="207">
                  <c:v>2.3067002837250734E-2</c:v>
                </c:pt>
                <c:pt idx="208">
                  <c:v>2.3297802837250737E-2</c:v>
                </c:pt>
                <c:pt idx="209">
                  <c:v>2.3489562837250736E-2</c:v>
                </c:pt>
                <c:pt idx="210">
                  <c:v>2.3683042837250735E-2</c:v>
                </c:pt>
                <c:pt idx="211">
                  <c:v>2.3891602837250735E-2</c:v>
                </c:pt>
                <c:pt idx="212">
                  <c:v>2.4117122837250732E-2</c:v>
                </c:pt>
                <c:pt idx="213">
                  <c:v>2.4319162837250732E-2</c:v>
                </c:pt>
                <c:pt idx="214">
                  <c:v>2.4520242837250735E-2</c:v>
                </c:pt>
                <c:pt idx="215">
                  <c:v>2.4738562837250733E-2</c:v>
                </c:pt>
                <c:pt idx="216">
                  <c:v>2.4916482837250734E-2</c:v>
                </c:pt>
                <c:pt idx="217">
                  <c:v>2.5135242837250736E-2</c:v>
                </c:pt>
                <c:pt idx="218">
                  <c:v>2.5338962837250737E-2</c:v>
                </c:pt>
                <c:pt idx="219">
                  <c:v>2.5538522837250732E-2</c:v>
                </c:pt>
                <c:pt idx="220">
                  <c:v>2.5760202837250733E-2</c:v>
                </c:pt>
                <c:pt idx="221">
                  <c:v>2.5959762837250735E-2</c:v>
                </c:pt>
                <c:pt idx="222">
                  <c:v>2.6150522837250736E-2</c:v>
                </c:pt>
                <c:pt idx="223">
                  <c:v>2.6372602837250736E-2</c:v>
                </c:pt>
                <c:pt idx="224">
                  <c:v>2.6571722837250733E-2</c:v>
                </c:pt>
                <c:pt idx="225">
                  <c:v>2.6789362837250735E-2</c:v>
                </c:pt>
                <c:pt idx="226">
                  <c:v>2.6972002837250732E-2</c:v>
                </c:pt>
                <c:pt idx="227">
                  <c:v>2.7194602837250736E-2</c:v>
                </c:pt>
                <c:pt idx="228">
                  <c:v>2.7392602837250736E-2</c:v>
                </c:pt>
                <c:pt idx="229">
                  <c:v>2.7613922837250737E-2</c:v>
                </c:pt>
                <c:pt idx="230">
                  <c:v>2.7827402837250732E-2</c:v>
                </c:pt>
                <c:pt idx="231">
                  <c:v>2.8027162837250735E-2</c:v>
                </c:pt>
                <c:pt idx="232">
                  <c:v>2.8238722837250735E-2</c:v>
                </c:pt>
                <c:pt idx="233">
                  <c:v>2.8448642837250734E-2</c:v>
                </c:pt>
                <c:pt idx="234">
                  <c:v>2.8646322837250736E-2</c:v>
                </c:pt>
                <c:pt idx="235">
                  <c:v>2.8867682837250733E-2</c:v>
                </c:pt>
                <c:pt idx="236">
                  <c:v>2.9072962837250735E-2</c:v>
                </c:pt>
                <c:pt idx="237">
                  <c:v>2.9269002837250736E-2</c:v>
                </c:pt>
                <c:pt idx="238">
                  <c:v>2.9468042837250734E-2</c:v>
                </c:pt>
                <c:pt idx="239">
                  <c:v>2.9673962837250736E-2</c:v>
                </c:pt>
                <c:pt idx="240">
                  <c:v>2.9893882837250738E-2</c:v>
                </c:pt>
                <c:pt idx="241">
                  <c:v>3.0095962837250734E-2</c:v>
                </c:pt>
                <c:pt idx="242">
                  <c:v>3.0299242837250735E-2</c:v>
                </c:pt>
                <c:pt idx="243">
                  <c:v>3.0489442837250733E-2</c:v>
                </c:pt>
                <c:pt idx="244">
                  <c:v>3.0714402837250736E-2</c:v>
                </c:pt>
                <c:pt idx="245">
                  <c:v>3.0915722837250734E-2</c:v>
                </c:pt>
                <c:pt idx="246">
                  <c:v>3.1115162837250736E-2</c:v>
                </c:pt>
                <c:pt idx="247">
                  <c:v>3.133344283725073E-2</c:v>
                </c:pt>
                <c:pt idx="248">
                  <c:v>3.1541002837250733E-2</c:v>
                </c:pt>
                <c:pt idx="249">
                  <c:v>3.1749522837250736E-2</c:v>
                </c:pt>
                <c:pt idx="250">
                  <c:v>3.1956562837250735E-2</c:v>
                </c:pt>
                <c:pt idx="251">
                  <c:v>3.215360283725073E-2</c:v>
                </c:pt>
                <c:pt idx="252">
                  <c:v>3.2371802837250739E-2</c:v>
                </c:pt>
                <c:pt idx="253">
                  <c:v>3.2577322837250733E-2</c:v>
                </c:pt>
                <c:pt idx="254">
                  <c:v>3.2792042837250734E-2</c:v>
                </c:pt>
                <c:pt idx="255">
                  <c:v>3.2984562837250736E-2</c:v>
                </c:pt>
                <c:pt idx="256">
                  <c:v>3.3208082837250734E-2</c:v>
                </c:pt>
                <c:pt idx="257">
                  <c:v>3.3405322837250735E-2</c:v>
                </c:pt>
                <c:pt idx="258">
                  <c:v>3.3625202837250734E-2</c:v>
                </c:pt>
                <c:pt idx="259">
                  <c:v>3.3846162837250733E-2</c:v>
                </c:pt>
                <c:pt idx="260">
                  <c:v>3.4046962837250734E-2</c:v>
                </c:pt>
                <c:pt idx="261">
                  <c:v>3.4235762837250737E-2</c:v>
                </c:pt>
                <c:pt idx="262">
                  <c:v>3.4452882837250731E-2</c:v>
                </c:pt>
                <c:pt idx="263">
                  <c:v>3.4667042837250729E-2</c:v>
                </c:pt>
                <c:pt idx="264">
                  <c:v>3.4861882837250738E-2</c:v>
                </c:pt>
                <c:pt idx="265">
                  <c:v>3.5085402837250729E-2</c:v>
                </c:pt>
                <c:pt idx="266">
                  <c:v>3.5293522837250735E-2</c:v>
                </c:pt>
                <c:pt idx="267">
                  <c:v>3.5506762837250731E-2</c:v>
                </c:pt>
                <c:pt idx="268">
                  <c:v>3.5729442837250734E-2</c:v>
                </c:pt>
                <c:pt idx="269">
                  <c:v>3.5926962837250734E-2</c:v>
                </c:pt>
                <c:pt idx="270">
                  <c:v>3.6144962837250737E-2</c:v>
                </c:pt>
                <c:pt idx="271">
                  <c:v>3.6345642837250731E-2</c:v>
                </c:pt>
                <c:pt idx="272">
                  <c:v>3.6562962837250731E-2</c:v>
                </c:pt>
                <c:pt idx="273">
                  <c:v>3.6779842837250734E-2</c:v>
                </c:pt>
                <c:pt idx="274">
                  <c:v>3.6979322837250736E-2</c:v>
                </c:pt>
                <c:pt idx="275">
                  <c:v>3.7207922837250738E-2</c:v>
                </c:pt>
                <c:pt idx="276">
                  <c:v>3.7403482837250729E-2</c:v>
                </c:pt>
                <c:pt idx="277">
                  <c:v>3.7593922837250736E-2</c:v>
                </c:pt>
                <c:pt idx="278">
                  <c:v>3.7805442837250736E-2</c:v>
                </c:pt>
                <c:pt idx="279">
                  <c:v>3.8023282837250733E-2</c:v>
                </c:pt>
                <c:pt idx="280">
                  <c:v>3.8238282837250732E-2</c:v>
                </c:pt>
                <c:pt idx="281">
                  <c:v>3.846528283725073E-2</c:v>
                </c:pt>
                <c:pt idx="282">
                  <c:v>3.8667082837250732E-2</c:v>
                </c:pt>
                <c:pt idx="283">
                  <c:v>3.8887002837250731E-2</c:v>
                </c:pt>
                <c:pt idx="284">
                  <c:v>3.9103282837250737E-2</c:v>
                </c:pt>
                <c:pt idx="285">
                  <c:v>3.9313962837250735E-2</c:v>
                </c:pt>
                <c:pt idx="286">
                  <c:v>3.9519122837250731E-2</c:v>
                </c:pt>
                <c:pt idx="287">
                  <c:v>3.9752402837250733E-2</c:v>
                </c:pt>
                <c:pt idx="288">
                  <c:v>3.9954722837250739E-2</c:v>
                </c:pt>
                <c:pt idx="289">
                  <c:v>4.0156842837250732E-2</c:v>
                </c:pt>
                <c:pt idx="290">
                  <c:v>4.0363642837250732E-2</c:v>
                </c:pt>
                <c:pt idx="291">
                  <c:v>4.0578442837250733E-2</c:v>
                </c:pt>
                <c:pt idx="292">
                  <c:v>4.0776842837250735E-2</c:v>
                </c:pt>
                <c:pt idx="293">
                  <c:v>4.098564283725073E-2</c:v>
                </c:pt>
                <c:pt idx="294">
                  <c:v>4.120644283725073E-2</c:v>
                </c:pt>
                <c:pt idx="295">
                  <c:v>4.1416842837250736E-2</c:v>
                </c:pt>
                <c:pt idx="296">
                  <c:v>4.1637242837250732E-2</c:v>
                </c:pt>
                <c:pt idx="297">
                  <c:v>4.1863642837250727E-2</c:v>
                </c:pt>
                <c:pt idx="298">
                  <c:v>4.207644283725074E-2</c:v>
                </c:pt>
                <c:pt idx="299">
                  <c:v>4.2302842837250741E-2</c:v>
                </c:pt>
                <c:pt idx="300">
                  <c:v>4.2504042837250733E-2</c:v>
                </c:pt>
                <c:pt idx="301">
                  <c:v>4.2704442837250729E-2</c:v>
                </c:pt>
                <c:pt idx="302">
                  <c:v>4.2922442837250739E-2</c:v>
                </c:pt>
                <c:pt idx="303">
                  <c:v>4.3135242837250738E-2</c:v>
                </c:pt>
                <c:pt idx="304">
                  <c:v>4.3336842837250734E-2</c:v>
                </c:pt>
                <c:pt idx="305">
                  <c:v>4.3566842837250735E-2</c:v>
                </c:pt>
                <c:pt idx="306">
                  <c:v>4.3788042837250733E-2</c:v>
                </c:pt>
                <c:pt idx="307">
                  <c:v>4.3995642837250735E-2</c:v>
                </c:pt>
                <c:pt idx="308">
                  <c:v>4.4211642837250736E-2</c:v>
                </c:pt>
                <c:pt idx="309">
                  <c:v>4.4432842837250727E-2</c:v>
                </c:pt>
                <c:pt idx="310">
                  <c:v>4.4637242837250735E-2</c:v>
                </c:pt>
                <c:pt idx="311">
                  <c:v>4.4845242837250734E-2</c:v>
                </c:pt>
                <c:pt idx="312">
                  <c:v>4.506164283725074E-2</c:v>
                </c:pt>
                <c:pt idx="313">
                  <c:v>4.5291242837250729E-2</c:v>
                </c:pt>
                <c:pt idx="314">
                  <c:v>4.5479242837250737E-2</c:v>
                </c:pt>
                <c:pt idx="315">
                  <c:v>4.572884283725074E-2</c:v>
                </c:pt>
                <c:pt idx="316">
                  <c:v>4.592444283725073E-2</c:v>
                </c:pt>
                <c:pt idx="317">
                  <c:v>4.614404283725073E-2</c:v>
                </c:pt>
                <c:pt idx="318">
                  <c:v>4.634684283725074E-2</c:v>
                </c:pt>
                <c:pt idx="319">
                  <c:v>4.6550442837250738E-2</c:v>
                </c:pt>
                <c:pt idx="320">
                  <c:v>4.6782842837250732E-2</c:v>
                </c:pt>
                <c:pt idx="321">
                  <c:v>4.6975242837250734E-2</c:v>
                </c:pt>
                <c:pt idx="322">
                  <c:v>4.7215642837250736E-2</c:v>
                </c:pt>
                <c:pt idx="323">
                  <c:v>4.7424842837250736E-2</c:v>
                </c:pt>
                <c:pt idx="324">
                  <c:v>4.7646842837250736E-2</c:v>
                </c:pt>
                <c:pt idx="325">
                  <c:v>4.7871642837250733E-2</c:v>
                </c:pt>
                <c:pt idx="326">
                  <c:v>4.8090842837250729E-2</c:v>
                </c:pt>
                <c:pt idx="327">
                  <c:v>4.8309242837250729E-2</c:v>
                </c:pt>
                <c:pt idx="328">
                  <c:v>4.8522842837250738E-2</c:v>
                </c:pt>
                <c:pt idx="329">
                  <c:v>4.8734442837250737E-2</c:v>
                </c:pt>
                <c:pt idx="330">
                  <c:v>4.8974442837250741E-2</c:v>
                </c:pt>
                <c:pt idx="331">
                  <c:v>4.9202042837250735E-2</c:v>
                </c:pt>
                <c:pt idx="332">
                  <c:v>4.9413642837250735E-2</c:v>
                </c:pt>
                <c:pt idx="333">
                  <c:v>4.9630442837250738E-2</c:v>
                </c:pt>
                <c:pt idx="334">
                  <c:v>4.9836842837250733E-2</c:v>
                </c:pt>
                <c:pt idx="335">
                  <c:v>5.0078842837250732E-2</c:v>
                </c:pt>
                <c:pt idx="336">
                  <c:v>5.028604283725073E-2</c:v>
                </c:pt>
                <c:pt idx="337">
                  <c:v>5.052444283725073E-2</c:v>
                </c:pt>
                <c:pt idx="338">
                  <c:v>5.0734042837250734E-2</c:v>
                </c:pt>
                <c:pt idx="339">
                  <c:v>5.0939642837250734E-2</c:v>
                </c:pt>
                <c:pt idx="340">
                  <c:v>5.1159642837250739E-2</c:v>
                </c:pt>
                <c:pt idx="341">
                  <c:v>5.141244283725073E-2</c:v>
                </c:pt>
                <c:pt idx="342">
                  <c:v>5.1624442837250734E-2</c:v>
                </c:pt>
                <c:pt idx="343">
                  <c:v>5.1835242837250731E-2</c:v>
                </c:pt>
                <c:pt idx="344">
                  <c:v>5.2056842837250733E-2</c:v>
                </c:pt>
                <c:pt idx="345">
                  <c:v>5.2271642837250741E-2</c:v>
                </c:pt>
                <c:pt idx="346">
                  <c:v>5.2490042837250728E-2</c:v>
                </c:pt>
                <c:pt idx="347">
                  <c:v>5.2712042837250735E-2</c:v>
                </c:pt>
                <c:pt idx="348">
                  <c:v>5.2950842837250739E-2</c:v>
                </c:pt>
                <c:pt idx="349">
                  <c:v>5.3167642837250735E-2</c:v>
                </c:pt>
                <c:pt idx="350">
                  <c:v>5.3382842837250734E-2</c:v>
                </c:pt>
                <c:pt idx="351">
                  <c:v>5.3607242837250733E-2</c:v>
                </c:pt>
                <c:pt idx="352">
                  <c:v>5.3812442837250736E-2</c:v>
                </c:pt>
                <c:pt idx="353">
                  <c:v>5.4043242837250732E-2</c:v>
                </c:pt>
                <c:pt idx="354">
                  <c:v>5.4254842837250739E-2</c:v>
                </c:pt>
                <c:pt idx="355">
                  <c:v>5.4470042837250737E-2</c:v>
                </c:pt>
                <c:pt idx="356">
                  <c:v>5.4722042837250733E-2</c:v>
                </c:pt>
                <c:pt idx="357">
                  <c:v>5.4941642837250733E-2</c:v>
                </c:pt>
                <c:pt idx="358">
                  <c:v>5.518164283725073E-2</c:v>
                </c:pt>
                <c:pt idx="359">
                  <c:v>5.5395642837250729E-2</c:v>
                </c:pt>
                <c:pt idx="360">
                  <c:v>5.5656442837250734E-2</c:v>
                </c:pt>
                <c:pt idx="361">
                  <c:v>5.5874042837250733E-2</c:v>
                </c:pt>
                <c:pt idx="362">
                  <c:v>5.6098042837250735E-2</c:v>
                </c:pt>
                <c:pt idx="363">
                  <c:v>5.6310842837250734E-2</c:v>
                </c:pt>
                <c:pt idx="364">
                  <c:v>5.654404283725073E-2</c:v>
                </c:pt>
                <c:pt idx="365">
                  <c:v>5.676484283725073E-2</c:v>
                </c:pt>
                <c:pt idx="366">
                  <c:v>5.6989242837250736E-2</c:v>
                </c:pt>
                <c:pt idx="367">
                  <c:v>5.7236442837250739E-2</c:v>
                </c:pt>
                <c:pt idx="368">
                  <c:v>5.7459642837250732E-2</c:v>
                </c:pt>
                <c:pt idx="369">
                  <c:v>5.7679642837250737E-2</c:v>
                </c:pt>
                <c:pt idx="370">
                  <c:v>5.7893242837250732E-2</c:v>
                </c:pt>
                <c:pt idx="371">
                  <c:v>5.8115642837250736E-2</c:v>
                </c:pt>
                <c:pt idx="372">
                  <c:v>5.8366842837250736E-2</c:v>
                </c:pt>
                <c:pt idx="373">
                  <c:v>5.8582042837250735E-2</c:v>
                </c:pt>
                <c:pt idx="374">
                  <c:v>5.8806042837250737E-2</c:v>
                </c:pt>
                <c:pt idx="375">
                  <c:v>5.9033642837250738E-2</c:v>
                </c:pt>
                <c:pt idx="376">
                  <c:v>5.9266842837250734E-2</c:v>
                </c:pt>
                <c:pt idx="377">
                  <c:v>5.9500842837250732E-2</c:v>
                </c:pt>
                <c:pt idx="378">
                  <c:v>5.9713642837250731E-2</c:v>
                </c:pt>
                <c:pt idx="379">
                  <c:v>5.9948842837250736E-2</c:v>
                </c:pt>
                <c:pt idx="380">
                  <c:v>6.0172042837250729E-2</c:v>
                </c:pt>
                <c:pt idx="381">
                  <c:v>6.0419642837250737E-2</c:v>
                </c:pt>
                <c:pt idx="382">
                  <c:v>6.0648042837250733E-2</c:v>
                </c:pt>
                <c:pt idx="383">
                  <c:v>6.0894442837250734E-2</c:v>
                </c:pt>
                <c:pt idx="384">
                  <c:v>6.1123242837250735E-2</c:v>
                </c:pt>
                <c:pt idx="385">
                  <c:v>6.1351242837250727E-2</c:v>
                </c:pt>
                <c:pt idx="386">
                  <c:v>6.161724283725073E-2</c:v>
                </c:pt>
                <c:pt idx="387">
                  <c:v>6.182164283725073E-2</c:v>
                </c:pt>
                <c:pt idx="388">
                  <c:v>6.2051642837250738E-2</c:v>
                </c:pt>
                <c:pt idx="389">
                  <c:v>6.2301242837250734E-2</c:v>
                </c:pt>
                <c:pt idx="390">
                  <c:v>6.2526442837250742E-2</c:v>
                </c:pt>
                <c:pt idx="391">
                  <c:v>6.2752842837250744E-2</c:v>
                </c:pt>
                <c:pt idx="392">
                  <c:v>6.2976442837250735E-2</c:v>
                </c:pt>
                <c:pt idx="393">
                  <c:v>6.3211642837250726E-2</c:v>
                </c:pt>
                <c:pt idx="394">
                  <c:v>6.3448442837250735E-2</c:v>
                </c:pt>
                <c:pt idx="395">
                  <c:v>6.3684042837250737E-2</c:v>
                </c:pt>
                <c:pt idx="396">
                  <c:v>6.391484283725074E-2</c:v>
                </c:pt>
                <c:pt idx="397">
                  <c:v>6.4158842837250735E-2</c:v>
                </c:pt>
                <c:pt idx="398">
                  <c:v>6.4407242837250731E-2</c:v>
                </c:pt>
                <c:pt idx="399">
                  <c:v>6.4630442837250737E-2</c:v>
                </c:pt>
                <c:pt idx="400">
                  <c:v>6.489164283725074E-2</c:v>
                </c:pt>
                <c:pt idx="401">
                  <c:v>6.5130042837250726E-2</c:v>
                </c:pt>
                <c:pt idx="402">
                  <c:v>6.5353242837250733E-2</c:v>
                </c:pt>
                <c:pt idx="403">
                  <c:v>6.5592442837250728E-2</c:v>
                </c:pt>
                <c:pt idx="404">
                  <c:v>6.5825242837250733E-2</c:v>
                </c:pt>
                <c:pt idx="405">
                  <c:v>6.606404283725073E-2</c:v>
                </c:pt>
                <c:pt idx="406">
                  <c:v>6.6328442837250728E-2</c:v>
                </c:pt>
                <c:pt idx="407">
                  <c:v>6.6586042837250725E-2</c:v>
                </c:pt>
                <c:pt idx="408">
                  <c:v>6.6853642837250732E-2</c:v>
                </c:pt>
                <c:pt idx="409">
                  <c:v>6.7094842837250729E-2</c:v>
                </c:pt>
                <c:pt idx="410">
                  <c:v>6.7320842837250733E-2</c:v>
                </c:pt>
                <c:pt idx="411">
                  <c:v>6.7548842837250739E-2</c:v>
                </c:pt>
                <c:pt idx="412">
                  <c:v>6.7781242837250733E-2</c:v>
                </c:pt>
                <c:pt idx="413">
                  <c:v>6.8032442837250726E-2</c:v>
                </c:pt>
                <c:pt idx="414">
                  <c:v>6.8261642837250724E-2</c:v>
                </c:pt>
                <c:pt idx="415">
                  <c:v>6.8494442837250744E-2</c:v>
                </c:pt>
                <c:pt idx="416">
                  <c:v>6.8764042837250738E-2</c:v>
                </c:pt>
                <c:pt idx="417">
                  <c:v>6.8999242837250729E-2</c:v>
                </c:pt>
                <c:pt idx="418">
                  <c:v>6.924924283725073E-2</c:v>
                </c:pt>
                <c:pt idx="419">
                  <c:v>6.9511642837250726E-2</c:v>
                </c:pt>
                <c:pt idx="420">
                  <c:v>6.974684283725073E-2</c:v>
                </c:pt>
                <c:pt idx="421">
                  <c:v>6.9998842837250733E-2</c:v>
                </c:pt>
                <c:pt idx="422">
                  <c:v>7.0232842837250731E-2</c:v>
                </c:pt>
                <c:pt idx="423">
                  <c:v>7.0495642837250738E-2</c:v>
                </c:pt>
                <c:pt idx="424">
                  <c:v>7.0727642837250734E-2</c:v>
                </c:pt>
                <c:pt idx="425">
                  <c:v>7.100884283725073E-2</c:v>
                </c:pt>
                <c:pt idx="426">
                  <c:v>7.1286442837250732E-2</c:v>
                </c:pt>
                <c:pt idx="427">
                  <c:v>7.1518442837250729E-2</c:v>
                </c:pt>
                <c:pt idx="428">
                  <c:v>7.1773242837250728E-2</c:v>
                </c:pt>
                <c:pt idx="429">
                  <c:v>7.2005642837250736E-2</c:v>
                </c:pt>
                <c:pt idx="430">
                  <c:v>7.226204283725074E-2</c:v>
                </c:pt>
                <c:pt idx="431">
                  <c:v>7.2500842837250723E-2</c:v>
                </c:pt>
                <c:pt idx="432" formatCode="General">
                  <c:v>7.2767242837250737E-2</c:v>
                </c:pt>
                <c:pt idx="433" formatCode="General">
                  <c:v>7.3006042837250734E-2</c:v>
                </c:pt>
                <c:pt idx="434" formatCode="General">
                  <c:v>7.3256042837250734E-2</c:v>
                </c:pt>
                <c:pt idx="435" formatCode="General">
                  <c:v>7.3507242837250727E-2</c:v>
                </c:pt>
                <c:pt idx="436" formatCode="General">
                  <c:v>7.3746042837250739E-2</c:v>
                </c:pt>
                <c:pt idx="437" formatCode="General">
                  <c:v>7.4017642837250736E-2</c:v>
                </c:pt>
                <c:pt idx="438" formatCode="General">
                  <c:v>7.4263242837250734E-2</c:v>
                </c:pt>
                <c:pt idx="439" formatCode="General">
                  <c:v>7.4485242837250734E-2</c:v>
                </c:pt>
                <c:pt idx="440" formatCode="General">
                  <c:v>7.475524283725074E-2</c:v>
                </c:pt>
                <c:pt idx="441" formatCode="General">
                  <c:v>7.5029242837250737E-2</c:v>
                </c:pt>
                <c:pt idx="442" formatCode="General">
                  <c:v>7.526884283725073E-2</c:v>
                </c:pt>
                <c:pt idx="443" formatCode="General">
                  <c:v>7.5508842837250734E-2</c:v>
                </c:pt>
                <c:pt idx="444" formatCode="General">
                  <c:v>7.5759642837250729E-2</c:v>
                </c:pt>
                <c:pt idx="445" formatCode="General">
                  <c:v>7.6003642837250737E-2</c:v>
                </c:pt>
                <c:pt idx="446" formatCode="General">
                  <c:v>7.6270042837250737E-2</c:v>
                </c:pt>
                <c:pt idx="447" formatCode="General">
                  <c:v>7.6520042837250737E-2</c:v>
                </c:pt>
                <c:pt idx="448" formatCode="General">
                  <c:v>7.6774442837250725E-2</c:v>
                </c:pt>
                <c:pt idx="449" formatCode="General">
                  <c:v>7.7049242837250731E-2</c:v>
                </c:pt>
                <c:pt idx="450" formatCode="General">
                  <c:v>7.7302842837250738E-2</c:v>
                </c:pt>
                <c:pt idx="451" formatCode="General">
                  <c:v>7.7538842837250724E-2</c:v>
                </c:pt>
                <c:pt idx="452" formatCode="General">
                  <c:v>7.779724283725073E-2</c:v>
                </c:pt>
                <c:pt idx="453" formatCode="General">
                  <c:v>7.8054442837250729E-2</c:v>
                </c:pt>
                <c:pt idx="454" formatCode="General">
                  <c:v>7.8312842837250735E-2</c:v>
                </c:pt>
                <c:pt idx="455" formatCode="General">
                  <c:v>7.8549242837250732E-2</c:v>
                </c:pt>
                <c:pt idx="456" formatCode="General">
                  <c:v>7.8808042837250736E-2</c:v>
                </c:pt>
                <c:pt idx="457" formatCode="General">
                  <c:v>7.9080842837250739E-2</c:v>
                </c:pt>
                <c:pt idx="458" formatCode="General">
                  <c:v>7.9349642837250739E-2</c:v>
                </c:pt>
                <c:pt idx="459" formatCode="General">
                  <c:v>7.9616442837250737E-2</c:v>
                </c:pt>
                <c:pt idx="460" formatCode="General">
                  <c:v>7.9869242837250734E-2</c:v>
                </c:pt>
                <c:pt idx="461" formatCode="General">
                  <c:v>8.0120842837250739E-2</c:v>
                </c:pt>
                <c:pt idx="462" formatCode="General">
                  <c:v>8.0373642837250736E-2</c:v>
                </c:pt>
                <c:pt idx="463" formatCode="General">
                  <c:v>8.0628442837250736E-2</c:v>
                </c:pt>
                <c:pt idx="464" formatCode="General">
                  <c:v>8.0907642837250743E-2</c:v>
                </c:pt>
                <c:pt idx="465" formatCode="General">
                  <c:v>8.1157242837250732E-2</c:v>
                </c:pt>
                <c:pt idx="466" formatCode="General">
                  <c:v>8.1399242837250738E-2</c:v>
                </c:pt>
                <c:pt idx="467" formatCode="General">
                  <c:v>8.1640442837250748E-2</c:v>
                </c:pt>
                <c:pt idx="468" formatCode="General">
                  <c:v>8.1896842837250738E-2</c:v>
                </c:pt>
                <c:pt idx="469" formatCode="General">
                  <c:v>8.2150842837250729E-2</c:v>
                </c:pt>
                <c:pt idx="470" formatCode="General">
                  <c:v>8.2409242837250735E-2</c:v>
                </c:pt>
                <c:pt idx="471" formatCode="General">
                  <c:v>8.2663642837250736E-2</c:v>
                </c:pt>
                <c:pt idx="472" formatCode="General">
                  <c:v>8.295684283725073E-2</c:v>
                </c:pt>
                <c:pt idx="473" formatCode="General">
                  <c:v>8.3196442837250736E-2</c:v>
                </c:pt>
                <c:pt idx="474" formatCode="General">
                  <c:v>8.344764283725073E-2</c:v>
                </c:pt>
                <c:pt idx="475" formatCode="General">
                  <c:v>8.3701642837250734E-2</c:v>
                </c:pt>
                <c:pt idx="476" formatCode="General">
                  <c:v>8.3952042837250732E-2</c:v>
                </c:pt>
                <c:pt idx="477" formatCode="General">
                  <c:v>8.4210842837250735E-2</c:v>
                </c:pt>
                <c:pt idx="478" formatCode="General">
                  <c:v>8.4481642837250737E-2</c:v>
                </c:pt>
                <c:pt idx="479" formatCode="General">
                  <c:v>8.4732042837250721E-2</c:v>
                </c:pt>
                <c:pt idx="480" formatCode="General">
                  <c:v>8.4991242837250736E-2</c:v>
                </c:pt>
                <c:pt idx="481" formatCode="General">
                  <c:v>8.5240842837250738E-2</c:v>
                </c:pt>
                <c:pt idx="482" formatCode="General">
                  <c:v>8.5488842837250723E-2</c:v>
                </c:pt>
                <c:pt idx="483" formatCode="General">
                  <c:v>8.5740842837250725E-2</c:v>
                </c:pt>
                <c:pt idx="484" formatCode="General">
                  <c:v>8.5988442837250739E-2</c:v>
                </c:pt>
                <c:pt idx="485" formatCode="General">
                  <c:v>8.6231642837250724E-2</c:v>
                </c:pt>
                <c:pt idx="486" formatCode="General">
                  <c:v>8.6518042837250744E-2</c:v>
                </c:pt>
                <c:pt idx="487" formatCode="General">
                  <c:v>8.6807242837250734E-2</c:v>
                </c:pt>
                <c:pt idx="488" formatCode="General">
                  <c:v>8.7068442837250737E-2</c:v>
                </c:pt>
                <c:pt idx="489" formatCode="General">
                  <c:v>8.7316442837250735E-2</c:v>
                </c:pt>
                <c:pt idx="490" formatCode="General">
                  <c:v>8.7553642837250742E-2</c:v>
                </c:pt>
                <c:pt idx="491" formatCode="General">
                  <c:v>8.7835642837250733E-2</c:v>
                </c:pt>
                <c:pt idx="492" formatCode="General">
                  <c:v>8.8093242837250743E-2</c:v>
                </c:pt>
                <c:pt idx="493" formatCode="General">
                  <c:v>8.8348042837250743E-2</c:v>
                </c:pt>
                <c:pt idx="494" formatCode="General">
                  <c:v>8.8602842837250742E-2</c:v>
                </c:pt>
                <c:pt idx="495" formatCode="General">
                  <c:v>8.8854042837250735E-2</c:v>
                </c:pt>
                <c:pt idx="496" formatCode="General">
                  <c:v>8.9136442837250737E-2</c:v>
                </c:pt>
                <c:pt idx="497" formatCode="General">
                  <c:v>8.9390842837250725E-2</c:v>
                </c:pt>
                <c:pt idx="498" formatCode="General">
                  <c:v>8.9655642837250749E-2</c:v>
                </c:pt>
                <c:pt idx="499" formatCode="General">
                  <c:v>8.9919642837250735E-2</c:v>
                </c:pt>
                <c:pt idx="500" formatCode="General">
                  <c:v>9.0189242837250744E-2</c:v>
                </c:pt>
                <c:pt idx="501" formatCode="General">
                  <c:v>9.043284283725074E-2</c:v>
                </c:pt>
                <c:pt idx="502" formatCode="General">
                  <c:v>9.0678042837250727E-2</c:v>
                </c:pt>
                <c:pt idx="503" formatCode="General">
                  <c:v>9.0935642837250724E-2</c:v>
                </c:pt>
                <c:pt idx="504" formatCode="General">
                  <c:v>9.1214442837250734E-2</c:v>
                </c:pt>
                <c:pt idx="505" formatCode="General">
                  <c:v>9.1475242837250725E-2</c:v>
                </c:pt>
                <c:pt idx="506" formatCode="General">
                  <c:v>9.1746042837250741E-2</c:v>
                </c:pt>
                <c:pt idx="507" formatCode="General">
                  <c:v>9.1983642837250731E-2</c:v>
                </c:pt>
                <c:pt idx="508" formatCode="General">
                  <c:v>9.2229642837250728E-2</c:v>
                </c:pt>
                <c:pt idx="509" formatCode="General">
                  <c:v>9.2483242837250734E-2</c:v>
                </c:pt>
                <c:pt idx="510" formatCode="General">
                  <c:v>9.2744442837250723E-2</c:v>
                </c:pt>
                <c:pt idx="511" formatCode="General">
                  <c:v>9.3026442837250728E-2</c:v>
                </c:pt>
                <c:pt idx="512" formatCode="General">
                  <c:v>9.3278042837250746E-2</c:v>
                </c:pt>
                <c:pt idx="513" formatCode="General">
                  <c:v>9.3534042837250725E-2</c:v>
                </c:pt>
                <c:pt idx="514" formatCode="General">
                  <c:v>9.3772842837250736E-2</c:v>
                </c:pt>
                <c:pt idx="515" formatCode="General">
                  <c:v>9.4024842837250724E-2</c:v>
                </c:pt>
                <c:pt idx="516" formatCode="General">
                  <c:v>9.4300442837250739E-2</c:v>
                </c:pt>
                <c:pt idx="517" formatCode="General">
                  <c:v>9.457364283725074E-2</c:v>
                </c:pt>
                <c:pt idx="518" formatCode="General">
                  <c:v>9.4824042837250724E-2</c:v>
                </c:pt>
                <c:pt idx="519" formatCode="General">
                  <c:v>9.5074042837250725E-2</c:v>
                </c:pt>
                <c:pt idx="520" formatCode="General">
                  <c:v>9.533324283725074E-2</c:v>
                </c:pt>
                <c:pt idx="521" formatCode="General">
                  <c:v>9.5612042837250735E-2</c:v>
                </c:pt>
                <c:pt idx="522" formatCode="General">
                  <c:v>9.5857642837250734E-2</c:v>
                </c:pt>
                <c:pt idx="523" formatCode="General">
                  <c:v>9.6117242837250746E-2</c:v>
                </c:pt>
                <c:pt idx="524" formatCode="General">
                  <c:v>9.6404442837250748E-2</c:v>
                </c:pt>
                <c:pt idx="525" formatCode="General">
                  <c:v>9.6659642837250731E-2</c:v>
                </c:pt>
                <c:pt idx="526" formatCode="General">
                  <c:v>9.6909642837250731E-2</c:v>
                </c:pt>
                <c:pt idx="527" formatCode="General">
                  <c:v>9.7160042837250729E-2</c:v>
                </c:pt>
                <c:pt idx="528" formatCode="General">
                  <c:v>9.7414442837250731E-2</c:v>
                </c:pt>
                <c:pt idx="529" formatCode="General">
                  <c:v>9.7678042837250734E-2</c:v>
                </c:pt>
                <c:pt idx="530" formatCode="General">
                  <c:v>9.7948442837250738E-2</c:v>
                </c:pt>
                <c:pt idx="531" formatCode="General">
                  <c:v>9.8214042837250728E-2</c:v>
                </c:pt>
                <c:pt idx="532" formatCode="General">
                  <c:v>9.8461242837250731E-2</c:v>
                </c:pt>
                <c:pt idx="533" formatCode="General">
                  <c:v>9.8757242837250736E-2</c:v>
                </c:pt>
                <c:pt idx="534" formatCode="General">
                  <c:v>9.9016442837250723E-2</c:v>
                </c:pt>
                <c:pt idx="535" formatCode="General">
                  <c:v>9.9260842837250729E-2</c:v>
                </c:pt>
                <c:pt idx="536" formatCode="General">
                  <c:v>9.9520042837250744E-2</c:v>
                </c:pt>
                <c:pt idx="537" formatCode="General">
                  <c:v>9.9774442837250732E-2</c:v>
                </c:pt>
                <c:pt idx="538" formatCode="General">
                  <c:v>0.10007084283725072</c:v>
                </c:pt>
                <c:pt idx="539" formatCode="General">
                  <c:v>0.10032084283725073</c:v>
                </c:pt>
                <c:pt idx="540" formatCode="General">
                  <c:v>0.10060124283725073</c:v>
                </c:pt>
                <c:pt idx="541" formatCode="General">
                  <c:v>0.10086604283725073</c:v>
                </c:pt>
                <c:pt idx="542" formatCode="General">
                  <c:v>0.10112284283725073</c:v>
                </c:pt>
                <c:pt idx="543" formatCode="General">
                  <c:v>0.10141404283725074</c:v>
                </c:pt>
                <c:pt idx="544" formatCode="General">
                  <c:v>0.10166964283725073</c:v>
                </c:pt>
                <c:pt idx="545" formatCode="General">
                  <c:v>0.10194444283725072</c:v>
                </c:pt>
                <c:pt idx="546" formatCode="General">
                  <c:v>0.10223204283725072</c:v>
                </c:pt>
                <c:pt idx="547" formatCode="General">
                  <c:v>0.10246844283725073</c:v>
                </c:pt>
                <c:pt idx="548" formatCode="General">
                  <c:v>0.10271964283725074</c:v>
                </c:pt>
                <c:pt idx="549" formatCode="General">
                  <c:v>0.10298084283725073</c:v>
                </c:pt>
                <c:pt idx="550" formatCode="General">
                  <c:v>0.10323924283725074</c:v>
                </c:pt>
                <c:pt idx="551" formatCode="General">
                  <c:v>0.10349284283725073</c:v>
                </c:pt>
                <c:pt idx="552" formatCode="General">
                  <c:v>0.10375084283725072</c:v>
                </c:pt>
                <c:pt idx="553" formatCode="General">
                  <c:v>0.10404924283725073</c:v>
                </c:pt>
                <c:pt idx="554" formatCode="General">
                  <c:v>0.10429844283725073</c:v>
                </c:pt>
                <c:pt idx="555" formatCode="General">
                  <c:v>0.10458924283725074</c:v>
                </c:pt>
                <c:pt idx="556" formatCode="General">
                  <c:v>0.10486524283725072</c:v>
                </c:pt>
                <c:pt idx="557" formatCode="General">
                  <c:v>0.10512204283725074</c:v>
                </c:pt>
                <c:pt idx="558" formatCode="General">
                  <c:v>0.10538084283725073</c:v>
                </c:pt>
                <c:pt idx="559" formatCode="General">
                  <c:v>0.10563964283725075</c:v>
                </c:pt>
                <c:pt idx="560" formatCode="General">
                  <c:v>0.10589444283725075</c:v>
                </c:pt>
                <c:pt idx="561" formatCode="General">
                  <c:v>0.10614284283725073</c:v>
                </c:pt>
                <c:pt idx="562" formatCode="General">
                  <c:v>0.10639564283725074</c:v>
                </c:pt>
                <c:pt idx="563" formatCode="General">
                  <c:v>0.10664884283725072</c:v>
                </c:pt>
                <c:pt idx="564" formatCode="General">
                  <c:v>0.10693404283725073</c:v>
                </c:pt>
                <c:pt idx="565" formatCode="General">
                  <c:v>0.10720684283725074</c:v>
                </c:pt>
                <c:pt idx="566" formatCode="General">
                  <c:v>0.10747244283725074</c:v>
                </c:pt>
                <c:pt idx="567" formatCode="General">
                  <c:v>0.10776164283725073</c:v>
                </c:pt>
                <c:pt idx="568" formatCode="General">
                  <c:v>0.10803844283725074</c:v>
                </c:pt>
                <c:pt idx="569" formatCode="General">
                  <c:v>0.10830164283725073</c:v>
                </c:pt>
                <c:pt idx="570" formatCode="General">
                  <c:v>0.10859124283725073</c:v>
                </c:pt>
                <c:pt idx="571" formatCode="General">
                  <c:v>0.10884084283725073</c:v>
                </c:pt>
                <c:pt idx="572" formatCode="General">
                  <c:v>0.10909564283725073</c:v>
                </c:pt>
                <c:pt idx="573" formatCode="General">
                  <c:v>0.10936564283725074</c:v>
                </c:pt>
                <c:pt idx="574" formatCode="General">
                  <c:v>0.10963444283725073</c:v>
                </c:pt>
                <c:pt idx="575" formatCode="General">
                  <c:v>0.10990484283725074</c:v>
                </c:pt>
                <c:pt idx="576" formatCode="General">
                  <c:v>0.11016684283725073</c:v>
                </c:pt>
                <c:pt idx="577" formatCode="General">
                  <c:v>0.11041164283725075</c:v>
                </c:pt>
                <c:pt idx="578" formatCode="General">
                  <c:v>0.11069284283725073</c:v>
                </c:pt>
                <c:pt idx="579" formatCode="General">
                  <c:v>0.11093604283725073</c:v>
                </c:pt>
                <c:pt idx="580" formatCode="General">
                  <c:v>0.11119644283725073</c:v>
                </c:pt>
                <c:pt idx="581" formatCode="General">
                  <c:v>0.11145804283725073</c:v>
                </c:pt>
                <c:pt idx="582" formatCode="General">
                  <c:v>0.11175284283725073</c:v>
                </c:pt>
                <c:pt idx="583" formatCode="General">
                  <c:v>0.11201284283725073</c:v>
                </c:pt>
                <c:pt idx="584" formatCode="General">
                  <c:v>0.11228524283725073</c:v>
                </c:pt>
                <c:pt idx="585" formatCode="General">
                  <c:v>0.11257364283725073</c:v>
                </c:pt>
                <c:pt idx="586" formatCode="General">
                  <c:v>0.11283004283725073</c:v>
                </c:pt>
                <c:pt idx="587" formatCode="General">
                  <c:v>0.11311204283725074</c:v>
                </c:pt>
                <c:pt idx="588" formatCode="General">
                  <c:v>0.11338004283725073</c:v>
                </c:pt>
                <c:pt idx="589" formatCode="General">
                  <c:v>0.11364244283725072</c:v>
                </c:pt>
                <c:pt idx="590" formatCode="General">
                  <c:v>0.11390324283725073</c:v>
                </c:pt>
                <c:pt idx="591" formatCode="General">
                  <c:v>0.11417924283725073</c:v>
                </c:pt>
                <c:pt idx="592" formatCode="General">
                  <c:v>0.11446124283725073</c:v>
                </c:pt>
                <c:pt idx="593" formatCode="General">
                  <c:v>0.11471684283725074</c:v>
                </c:pt>
                <c:pt idx="594" formatCode="General">
                  <c:v>0.11497924283725074</c:v>
                </c:pt>
                <c:pt idx="595" formatCode="General">
                  <c:v>0.11523324283725074</c:v>
                </c:pt>
                <c:pt idx="596" formatCode="General">
                  <c:v>0.11547804283725073</c:v>
                </c:pt>
                <c:pt idx="597" formatCode="General">
                  <c:v>0.11575804283725073</c:v>
                </c:pt>
                <c:pt idx="598" formatCode="General">
                  <c:v>0.11602364283725074</c:v>
                </c:pt>
                <c:pt idx="599" formatCode="General">
                  <c:v>0.11631284283725073</c:v>
                </c:pt>
                <c:pt idx="600" formatCode="General">
                  <c:v>0.11658364283725074</c:v>
                </c:pt>
                <c:pt idx="601" formatCode="General">
                  <c:v>0.11685044283725073</c:v>
                </c:pt>
                <c:pt idx="602" formatCode="General">
                  <c:v>0.11711564283725073</c:v>
                </c:pt>
                <c:pt idx="603" formatCode="General">
                  <c:v>0.11734924283725073</c:v>
                </c:pt>
                <c:pt idx="604" formatCode="General">
                  <c:v>0.11761964283725072</c:v>
                </c:pt>
                <c:pt idx="605" formatCode="General">
                  <c:v>0.11790924283725074</c:v>
                </c:pt>
                <c:pt idx="606" formatCode="General">
                  <c:v>0.11817684283725073</c:v>
                </c:pt>
                <c:pt idx="607" formatCode="General">
                  <c:v>0.11846004283725073</c:v>
                </c:pt>
                <c:pt idx="608" formatCode="General">
                  <c:v>0.11873084283725074</c:v>
                </c:pt>
                <c:pt idx="609" formatCode="General">
                  <c:v>0.11899164283725072</c:v>
                </c:pt>
                <c:pt idx="610" formatCode="General">
                  <c:v>0.11926364283725073</c:v>
                </c:pt>
                <c:pt idx="611" formatCode="General">
                  <c:v>0.11951684283725074</c:v>
                </c:pt>
                <c:pt idx="612" formatCode="General">
                  <c:v>0.11976764283725073</c:v>
                </c:pt>
                <c:pt idx="613" formatCode="General">
                  <c:v>0.12002524283725073</c:v>
                </c:pt>
                <c:pt idx="614" formatCode="General">
                  <c:v>0.12031484283725073</c:v>
                </c:pt>
                <c:pt idx="615" formatCode="General">
                  <c:v>0.12056564283725074</c:v>
                </c:pt>
                <c:pt idx="616" formatCode="General">
                  <c:v>0.12081924283725072</c:v>
                </c:pt>
                <c:pt idx="617" formatCode="General">
                  <c:v>0.12108124283725073</c:v>
                </c:pt>
                <c:pt idx="618" formatCode="General">
                  <c:v>0.12137764283725072</c:v>
                </c:pt>
                <c:pt idx="619" formatCode="General">
                  <c:v>0.12164844283725074</c:v>
                </c:pt>
                <c:pt idx="620" formatCode="General">
                  <c:v>0.12193924283725073</c:v>
                </c:pt>
                <c:pt idx="621" formatCode="General">
                  <c:v>0.12215684283725073</c:v>
                </c:pt>
                <c:pt idx="622" formatCode="General">
                  <c:v>0.12245044283725073</c:v>
                </c:pt>
                <c:pt idx="623" formatCode="General">
                  <c:v>0.12270164283725073</c:v>
                </c:pt>
                <c:pt idx="624" formatCode="General">
                  <c:v>0.12298644283725073</c:v>
                </c:pt>
                <c:pt idx="625" formatCode="General">
                  <c:v>0.12326244283725073</c:v>
                </c:pt>
                <c:pt idx="626" formatCode="General">
                  <c:v>0.12352444283725074</c:v>
                </c:pt>
                <c:pt idx="627" formatCode="General">
                  <c:v>0.12377924283725074</c:v>
                </c:pt>
                <c:pt idx="628" formatCode="General">
                  <c:v>0.12403884283725074</c:v>
                </c:pt>
                <c:pt idx="629" formatCode="General">
                  <c:v>0.12426924283725073</c:v>
                </c:pt>
                <c:pt idx="630" formatCode="General">
                  <c:v>0.12459324283725075</c:v>
                </c:pt>
                <c:pt idx="631" formatCode="General">
                  <c:v>0.12486524283725073</c:v>
                </c:pt>
                <c:pt idx="632" formatCode="General">
                  <c:v>0.12512364283725075</c:v>
                </c:pt>
                <c:pt idx="633" formatCode="General">
                  <c:v>0.12539964283725072</c:v>
                </c:pt>
                <c:pt idx="634" formatCode="General">
                  <c:v>0.12569284283725074</c:v>
                </c:pt>
                <c:pt idx="635" formatCode="General">
                  <c:v>0.12594684283725072</c:v>
                </c:pt>
                <c:pt idx="636" formatCode="General">
                  <c:v>0.12622964283725074</c:v>
                </c:pt>
                <c:pt idx="637" formatCode="General">
                  <c:v>0.12651844283725075</c:v>
                </c:pt>
                <c:pt idx="638" formatCode="General">
                  <c:v>0.12676484283725073</c:v>
                </c:pt>
                <c:pt idx="639" formatCode="General">
                  <c:v>0.12702844283725073</c:v>
                </c:pt>
                <c:pt idx="640" formatCode="General">
                  <c:v>0.12729404283725074</c:v>
                </c:pt>
                <c:pt idx="641" formatCode="General">
                  <c:v>0.12756804283725073</c:v>
                </c:pt>
                <c:pt idx="642" formatCode="General">
                  <c:v>0.12785484283725074</c:v>
                </c:pt>
                <c:pt idx="643" formatCode="General">
                  <c:v>0.12810684283725074</c:v>
                </c:pt>
                <c:pt idx="644" formatCode="General">
                  <c:v>0.12838444283725073</c:v>
                </c:pt>
                <c:pt idx="645" formatCode="General">
                  <c:v>0.12864604283725073</c:v>
                </c:pt>
                <c:pt idx="646" formatCode="General">
                  <c:v>0.12891364283725074</c:v>
                </c:pt>
                <c:pt idx="647" formatCode="General">
                  <c:v>0.12920004283725073</c:v>
                </c:pt>
                <c:pt idx="648" formatCode="General">
                  <c:v>0.12947364283725074</c:v>
                </c:pt>
                <c:pt idx="649" formatCode="General">
                  <c:v>0.12976484283725073</c:v>
                </c:pt>
                <c:pt idx="650" formatCode="General">
                  <c:v>0.12999284283725074</c:v>
                </c:pt>
                <c:pt idx="651" formatCode="General">
                  <c:v>0.13024924283725073</c:v>
                </c:pt>
                <c:pt idx="652" formatCode="General">
                  <c:v>0.13056804283725074</c:v>
                </c:pt>
                <c:pt idx="653" formatCode="General">
                  <c:v>0.13085084283725074</c:v>
                </c:pt>
                <c:pt idx="654" formatCode="General">
                  <c:v>0.13110964283725074</c:v>
                </c:pt>
                <c:pt idx="655" formatCode="General">
                  <c:v>0.13139204283725073</c:v>
                </c:pt>
                <c:pt idx="656" formatCode="General">
                  <c:v>0.13166724283725073</c:v>
                </c:pt>
                <c:pt idx="657" formatCode="General">
                  <c:v>0.13198324283725074</c:v>
                </c:pt>
                <c:pt idx="658" formatCode="General">
                  <c:v>0.13227884283725072</c:v>
                </c:pt>
                <c:pt idx="659" formatCode="General">
                  <c:v>0.13264644283725074</c:v>
                </c:pt>
              </c:numCache>
            </c:numRef>
          </c:xVal>
          <c:yVal>
            <c:numRef>
              <c:f>'46NTCB'!$I$22:$I$681</c:f>
              <c:numCache>
                <c:formatCode>0.000</c:formatCode>
                <c:ptCount val="660"/>
                <c:pt idx="0">
                  <c:v>2.0249958226540552</c:v>
                </c:pt>
                <c:pt idx="1">
                  <c:v>2.0914029043492626</c:v>
                </c:pt>
                <c:pt idx="2">
                  <c:v>1.8629226145256268</c:v>
                </c:pt>
                <c:pt idx="3">
                  <c:v>2.0531140447599867</c:v>
                </c:pt>
                <c:pt idx="4">
                  <c:v>1.9850975882802342</c:v>
                </c:pt>
                <c:pt idx="5">
                  <c:v>1.9401776971419777</c:v>
                </c:pt>
                <c:pt idx="6">
                  <c:v>2.1139850809146856</c:v>
                </c:pt>
                <c:pt idx="7">
                  <c:v>3.7386947625367215</c:v>
                </c:pt>
                <c:pt idx="8">
                  <c:v>6.1190873928336131</c:v>
                </c:pt>
                <c:pt idx="9">
                  <c:v>8.9064124745860429</c:v>
                </c:pt>
                <c:pt idx="10">
                  <c:v>12.009144456360266</c:v>
                </c:pt>
                <c:pt idx="11">
                  <c:v>16.05804620861808</c:v>
                </c:pt>
                <c:pt idx="12">
                  <c:v>21.126252610809082</c:v>
                </c:pt>
                <c:pt idx="13">
                  <c:v>26.044318605884911</c:v>
                </c:pt>
                <c:pt idx="14">
                  <c:v>31.453091121501672</c:v>
                </c:pt>
                <c:pt idx="15">
                  <c:v>37.085444501173932</c:v>
                </c:pt>
                <c:pt idx="16">
                  <c:v>43.516577441631235</c:v>
                </c:pt>
                <c:pt idx="17">
                  <c:v>50.102790958637286</c:v>
                </c:pt>
                <c:pt idx="18">
                  <c:v>56.432523101751876</c:v>
                </c:pt>
                <c:pt idx="19">
                  <c:v>63.926811062063052</c:v>
                </c:pt>
                <c:pt idx="20">
                  <c:v>71.561664668112982</c:v>
                </c:pt>
                <c:pt idx="21">
                  <c:v>78.129034239856949</c:v>
                </c:pt>
                <c:pt idx="22">
                  <c:v>85.748608971370061</c:v>
                </c:pt>
                <c:pt idx="23">
                  <c:v>94.350615335600821</c:v>
                </c:pt>
                <c:pt idx="24">
                  <c:v>102.68014843725824</c:v>
                </c:pt>
                <c:pt idx="25">
                  <c:v>110.5966426306036</c:v>
                </c:pt>
                <c:pt idx="26">
                  <c:v>119.26944111352162</c:v>
                </c:pt>
                <c:pt idx="27">
                  <c:v>127.10342938436814</c:v>
                </c:pt>
                <c:pt idx="28">
                  <c:v>136.27788424791183</c:v>
                </c:pt>
                <c:pt idx="29">
                  <c:v>145.37034248477457</c:v>
                </c:pt>
                <c:pt idx="30">
                  <c:v>153.1498361031064</c:v>
                </c:pt>
                <c:pt idx="31">
                  <c:v>161.54812414017957</c:v>
                </c:pt>
                <c:pt idx="32">
                  <c:v>172.62785465846494</c:v>
                </c:pt>
                <c:pt idx="33">
                  <c:v>181.49876921454376</c:v>
                </c:pt>
                <c:pt idx="34">
                  <c:v>190.36917447480471</c:v>
                </c:pt>
                <c:pt idx="35">
                  <c:v>200.30961024846104</c:v>
                </c:pt>
                <c:pt idx="36">
                  <c:v>208.79804364530142</c:v>
                </c:pt>
                <c:pt idx="37">
                  <c:v>219.57117808121461</c:v>
                </c:pt>
                <c:pt idx="38">
                  <c:v>228.91828422702434</c:v>
                </c:pt>
                <c:pt idx="39">
                  <c:v>239.94810375515613</c:v>
                </c:pt>
                <c:pt idx="40">
                  <c:v>251.64102643818592</c:v>
                </c:pt>
                <c:pt idx="41">
                  <c:v>260.09482771940958</c:v>
                </c:pt>
                <c:pt idx="42">
                  <c:v>271.61408052853756</c:v>
                </c:pt>
                <c:pt idx="43">
                  <c:v>281.51479122839811</c:v>
                </c:pt>
                <c:pt idx="44">
                  <c:v>291.57389292762383</c:v>
                </c:pt>
                <c:pt idx="45">
                  <c:v>302.22123129651715</c:v>
                </c:pt>
                <c:pt idx="46">
                  <c:v>313.79446946234191</c:v>
                </c:pt>
                <c:pt idx="47">
                  <c:v>324.8202146239305</c:v>
                </c:pt>
                <c:pt idx="48">
                  <c:v>335.53070567424265</c:v>
                </c:pt>
                <c:pt idx="49">
                  <c:v>345.52767328368532</c:v>
                </c:pt>
                <c:pt idx="50">
                  <c:v>357.36829175390443</c:v>
                </c:pt>
                <c:pt idx="51">
                  <c:v>368.57942059320646</c:v>
                </c:pt>
                <c:pt idx="52">
                  <c:v>378.23974366702112</c:v>
                </c:pt>
                <c:pt idx="53">
                  <c:v>387.21964752812926</c:v>
                </c:pt>
                <c:pt idx="54">
                  <c:v>398.98692740057163</c:v>
                </c:pt>
                <c:pt idx="55">
                  <c:v>410.75522586464984</c:v>
                </c:pt>
                <c:pt idx="56">
                  <c:v>421.4621518442367</c:v>
                </c:pt>
                <c:pt idx="57">
                  <c:v>431.93378315595658</c:v>
                </c:pt>
                <c:pt idx="58">
                  <c:v>443.35219539314147</c:v>
                </c:pt>
                <c:pt idx="59">
                  <c:v>453.26411060099582</c:v>
                </c:pt>
                <c:pt idx="60">
                  <c:v>465.11644287502656</c:v>
                </c:pt>
                <c:pt idx="61">
                  <c:v>476.05102408521208</c:v>
                </c:pt>
                <c:pt idx="62">
                  <c:v>486.56492694981716</c:v>
                </c:pt>
                <c:pt idx="63">
                  <c:v>498.53694374105294</c:v>
                </c:pt>
                <c:pt idx="64">
                  <c:v>510.99177296765237</c:v>
                </c:pt>
                <c:pt idx="65">
                  <c:v>519.76184695178813</c:v>
                </c:pt>
                <c:pt idx="66">
                  <c:v>531.0733070672153</c:v>
                </c:pt>
                <c:pt idx="67">
                  <c:v>541.55461499947512</c:v>
                </c:pt>
                <c:pt idx="68">
                  <c:v>552.51466100055541</c:v>
                </c:pt>
                <c:pt idx="69">
                  <c:v>562.61399706939483</c:v>
                </c:pt>
                <c:pt idx="70">
                  <c:v>574.07315297201114</c:v>
                </c:pt>
                <c:pt idx="71">
                  <c:v>584.72252852417614</c:v>
                </c:pt>
                <c:pt idx="72">
                  <c:v>594.03245607527958</c:v>
                </c:pt>
                <c:pt idx="73">
                  <c:v>605.87867679949557</c:v>
                </c:pt>
                <c:pt idx="74">
                  <c:v>616.56370305891301</c:v>
                </c:pt>
                <c:pt idx="75">
                  <c:v>628.8784759355915</c:v>
                </c:pt>
                <c:pt idx="76">
                  <c:v>639.60933881861956</c:v>
                </c:pt>
                <c:pt idx="77">
                  <c:v>648.37431984457646</c:v>
                </c:pt>
                <c:pt idx="78">
                  <c:v>659.98117153438216</c:v>
                </c:pt>
                <c:pt idx="79">
                  <c:v>670.67129075197852</c:v>
                </c:pt>
                <c:pt idx="80">
                  <c:v>683.57175381923525</c:v>
                </c:pt>
                <c:pt idx="81">
                  <c:v>693.5284870590641</c:v>
                </c:pt>
                <c:pt idx="82">
                  <c:v>702.93518081556749</c:v>
                </c:pt>
                <c:pt idx="83">
                  <c:v>714.19061839102631</c:v>
                </c:pt>
                <c:pt idx="84">
                  <c:v>724.20337417082362</c:v>
                </c:pt>
                <c:pt idx="85">
                  <c:v>736.14636110043955</c:v>
                </c:pt>
                <c:pt idx="86">
                  <c:v>745.89937601311078</c:v>
                </c:pt>
                <c:pt idx="87">
                  <c:v>756.09547828735003</c:v>
                </c:pt>
                <c:pt idx="88">
                  <c:v>767.16247641018811</c:v>
                </c:pt>
                <c:pt idx="89">
                  <c:v>777.13958148273286</c:v>
                </c:pt>
                <c:pt idx="90">
                  <c:v>788.84319937793839</c:v>
                </c:pt>
                <c:pt idx="91">
                  <c:v>799.28376364476674</c:v>
                </c:pt>
                <c:pt idx="92">
                  <c:v>808.95529122657513</c:v>
                </c:pt>
                <c:pt idx="93">
                  <c:v>820.28712317471809</c:v>
                </c:pt>
                <c:pt idx="94">
                  <c:v>830.82445364694615</c:v>
                </c:pt>
                <c:pt idx="95">
                  <c:v>840.67423476501733</c:v>
                </c:pt>
                <c:pt idx="96">
                  <c:v>850.87542999743562</c:v>
                </c:pt>
                <c:pt idx="97">
                  <c:v>861.22941397522197</c:v>
                </c:pt>
                <c:pt idx="98">
                  <c:v>872.18436701812323</c:v>
                </c:pt>
                <c:pt idx="99">
                  <c:v>882.52816507955163</c:v>
                </c:pt>
                <c:pt idx="100">
                  <c:v>893.22847021350606</c:v>
                </c:pt>
                <c:pt idx="101">
                  <c:v>903.27178374237701</c:v>
                </c:pt>
                <c:pt idx="102">
                  <c:v>914.33878186521497</c:v>
                </c:pt>
                <c:pt idx="103">
                  <c:v>924.57053484670689</c:v>
                </c:pt>
                <c:pt idx="104">
                  <c:v>933.96704268685232</c:v>
                </c:pt>
                <c:pt idx="105">
                  <c:v>945.31415350953205</c:v>
                </c:pt>
                <c:pt idx="106">
                  <c:v>955.62739382188693</c:v>
                </c:pt>
                <c:pt idx="107">
                  <c:v>965.32947915276884</c:v>
                </c:pt>
                <c:pt idx="108">
                  <c:v>975.18944618719786</c:v>
                </c:pt>
                <c:pt idx="109">
                  <c:v>985.38045550325808</c:v>
                </c:pt>
                <c:pt idx="110">
                  <c:v>994.14034357103617</c:v>
                </c:pt>
                <c:pt idx="111">
                  <c:v>1004.8610205377061</c:v>
                </c:pt>
                <c:pt idx="112">
                  <c:v>1012.8977085440745</c:v>
                </c:pt>
                <c:pt idx="113">
                  <c:v>1021.8205712735786</c:v>
                </c:pt>
                <c:pt idx="114">
                  <c:v>1028.4006732407697</c:v>
                </c:pt>
                <c:pt idx="115">
                  <c:v>1035.4391414440659</c:v>
                </c:pt>
                <c:pt idx="116">
                  <c:v>1041.4895757606473</c:v>
                </c:pt>
                <c:pt idx="117">
                  <c:v>1045.6556155510209</c:v>
                </c:pt>
                <c:pt idx="118">
                  <c:v>1049.8827708395415</c:v>
                </c:pt>
                <c:pt idx="119">
                  <c:v>1053.3256105685055</c:v>
                </c:pt>
                <c:pt idx="120">
                  <c:v>1057.4050700698367</c:v>
                </c:pt>
                <c:pt idx="121">
                  <c:v>1060.2724055245806</c:v>
                </c:pt>
                <c:pt idx="122">
                  <c:v>1064.5861411021431</c:v>
                </c:pt>
                <c:pt idx="123">
                  <c:v>1067.1733638570452</c:v>
                </c:pt>
                <c:pt idx="124">
                  <c:v>1070.3055331370936</c:v>
                </c:pt>
                <c:pt idx="125">
                  <c:v>1072.8112685611322</c:v>
                </c:pt>
                <c:pt idx="126">
                  <c:v>1076.1675280010543</c:v>
                </c:pt>
                <c:pt idx="127">
                  <c:v>1078.7191000487035</c:v>
                </c:pt>
                <c:pt idx="128">
                  <c:v>1081.9327566596151</c:v>
                </c:pt>
                <c:pt idx="129">
                  <c:v>1083.8986385166861</c:v>
                </c:pt>
                <c:pt idx="130">
                  <c:v>1086.8372753859348</c:v>
                </c:pt>
                <c:pt idx="131">
                  <c:v>1088.624903706743</c:v>
                </c:pt>
                <c:pt idx="132">
                  <c:v>1090.2801151148988</c:v>
                </c:pt>
                <c:pt idx="133">
                  <c:v>1092.6839913753588</c:v>
                </c:pt>
                <c:pt idx="134">
                  <c:v>1095.0063803049557</c:v>
                </c:pt>
                <c:pt idx="135">
                  <c:v>1097.1861664055421</c:v>
                </c:pt>
                <c:pt idx="136">
                  <c:v>1098.7598904828351</c:v>
                </c:pt>
                <c:pt idx="137">
                  <c:v>1101.0568146215371</c:v>
                </c:pt>
                <c:pt idx="138">
                  <c:v>1102.43700628803</c:v>
                </c:pt>
                <c:pt idx="139">
                  <c:v>1104.0514740307542</c:v>
                </c:pt>
                <c:pt idx="140">
                  <c:v>1105.2992487845947</c:v>
                </c:pt>
                <c:pt idx="141">
                  <c:v>1106.8627869455295</c:v>
                </c:pt>
                <c:pt idx="142">
                  <c:v>1108.2429786120224</c:v>
                </c:pt>
                <c:pt idx="143">
                  <c:v>1109.7301224002731</c:v>
                </c:pt>
                <c:pt idx="144">
                  <c:v>1110.8913168650715</c:v>
                </c:pt>
                <c:pt idx="145">
                  <c:v>1112.0423254135121</c:v>
                </c:pt>
                <c:pt idx="146">
                  <c:v>1113.2137057946686</c:v>
                </c:pt>
                <c:pt idx="147">
                  <c:v>1114.7925228301399</c:v>
                </c:pt>
                <c:pt idx="148">
                  <c:v>1115.9842750440121</c:v>
                </c:pt>
                <c:pt idx="149">
                  <c:v>1116.8959145580427</c:v>
                </c:pt>
                <c:pt idx="150">
                  <c:v>1117.9348780265466</c:v>
                </c:pt>
                <c:pt idx="151">
                  <c:v>1119.172466864029</c:v>
                </c:pt>
                <c:pt idx="152">
                  <c:v>1119.8090866363966</c:v>
                </c:pt>
                <c:pt idx="153">
                  <c:v>1121.0008388502688</c:v>
                </c:pt>
                <c:pt idx="154">
                  <c:v>1121.8768276570465</c:v>
                </c:pt>
                <c:pt idx="155">
                  <c:v>1122.9157911255504</c:v>
                </c:pt>
                <c:pt idx="156">
                  <c:v>1122.7680953383613</c:v>
                </c:pt>
                <c:pt idx="157">
                  <c:v>1124.1890306702855</c:v>
                </c:pt>
                <c:pt idx="158">
                  <c:v>1124.4691433701273</c:v>
                </c:pt>
                <c:pt idx="159">
                  <c:v>1125.3094814696526</c:v>
                </c:pt>
                <c:pt idx="160">
                  <c:v>1127.1480393722502</c:v>
                </c:pt>
                <c:pt idx="161">
                  <c:v>1127.5401971520284</c:v>
                </c:pt>
                <c:pt idx="162">
                  <c:v>1128.0189352208488</c:v>
                </c:pt>
                <c:pt idx="163">
                  <c:v>1128.3143267952273</c:v>
                </c:pt>
                <c:pt idx="164">
                  <c:v>1129.3634761800893</c:v>
                </c:pt>
                <c:pt idx="165">
                  <c:v>1130.0612114506041</c:v>
                </c:pt>
                <c:pt idx="166">
                  <c:v>1130.8302481356243</c:v>
                </c:pt>
                <c:pt idx="167">
                  <c:v>1131.4057524098444</c:v>
                </c:pt>
                <c:pt idx="168">
                  <c:v>1132.0270933076752</c:v>
                </c:pt>
                <c:pt idx="169">
                  <c:v>1131.9965355586016</c:v>
                </c:pt>
                <c:pt idx="170">
                  <c:v>1133.0864286088949</c:v>
                </c:pt>
                <c:pt idx="171">
                  <c:v>1133.9827892483886</c:v>
                </c:pt>
                <c:pt idx="172">
                  <c:v>1134.7467329752296</c:v>
                </c:pt>
                <c:pt idx="173">
                  <c:v>1134.8740569297031</c:v>
                </c:pt>
                <c:pt idx="174">
                  <c:v>1135.2509358349448</c:v>
                </c:pt>
                <c:pt idx="175">
                  <c:v>1136.4121302997432</c:v>
                </c:pt>
                <c:pt idx="176">
                  <c:v>1136.9214261176371</c:v>
                </c:pt>
                <c:pt idx="177">
                  <c:v>1136.8704965358477</c:v>
                </c:pt>
                <c:pt idx="178">
                  <c:v>1137.7006487190151</c:v>
                </c:pt>
                <c:pt idx="179">
                  <c:v>1138.3474544077408</c:v>
                </c:pt>
                <c:pt idx="180">
                  <c:v>1139.7683897396651</c:v>
                </c:pt>
                <c:pt idx="181">
                  <c:v>1139.0961192600448</c:v>
                </c:pt>
                <c:pt idx="182">
                  <c:v>1140.1758263939803</c:v>
                </c:pt>
                <c:pt idx="183">
                  <c:v>1140.5781700901166</c:v>
                </c:pt>
                <c:pt idx="184">
                  <c:v>1141.3930433987471</c:v>
                </c:pt>
                <c:pt idx="185">
                  <c:v>1141.5254603113995</c:v>
                </c:pt>
                <c:pt idx="186">
                  <c:v>1142.1366152928724</c:v>
                </c:pt>
                <c:pt idx="187">
                  <c:v>1143.0889984723344</c:v>
                </c:pt>
                <c:pt idx="188">
                  <c:v>1142.2333814982724</c:v>
                </c:pt>
                <c:pt idx="189">
                  <c:v>1143.7001534538072</c:v>
                </c:pt>
                <c:pt idx="190">
                  <c:v>1143.8071055755652</c:v>
                </c:pt>
                <c:pt idx="191">
                  <c:v>1144.2858436443853</c:v>
                </c:pt>
                <c:pt idx="192">
                  <c:v>1145.4062944437524</c:v>
                </c:pt>
                <c:pt idx="193">
                  <c:v>1145.7831733489938</c:v>
                </c:pt>
                <c:pt idx="194">
                  <c:v>1146.5267452431192</c:v>
                </c:pt>
                <c:pt idx="195">
                  <c:v>1146.3535846650354</c:v>
                </c:pt>
                <c:pt idx="196">
                  <c:v>1147.2550382627078</c:v>
                </c:pt>
                <c:pt idx="197">
                  <c:v>1147.4231058826128</c:v>
                </c:pt>
                <c:pt idx="198">
                  <c:v>1147.5606157534442</c:v>
                </c:pt>
                <c:pt idx="199">
                  <c:v>1148.4824411838326</c:v>
                </c:pt>
                <c:pt idx="200">
                  <c:v>1149.4348243632944</c:v>
                </c:pt>
                <c:pt idx="201">
                  <c:v>1149.2361989943158</c:v>
                </c:pt>
                <c:pt idx="202">
                  <c:v>1149.4246384469363</c:v>
                </c:pt>
                <c:pt idx="203">
                  <c:v>1150.5399962881247</c:v>
                </c:pt>
                <c:pt idx="204">
                  <c:v>1150.9627118169765</c:v>
                </c:pt>
                <c:pt idx="205">
                  <c:v>1151.0747568969132</c:v>
                </c:pt>
                <c:pt idx="206">
                  <c:v>1151.2428245168185</c:v>
                </c:pt>
                <c:pt idx="207">
                  <c:v>1152.1952076962802</c:v>
                </c:pt>
                <c:pt idx="208">
                  <c:v>1152.6841316814584</c:v>
                </c:pt>
                <c:pt idx="209">
                  <c:v>1152.898035924974</c:v>
                </c:pt>
                <c:pt idx="210">
                  <c:v>1153.0559176285212</c:v>
                </c:pt>
                <c:pt idx="211">
                  <c:v>1153.3156584956471</c:v>
                </c:pt>
                <c:pt idx="212">
                  <c:v>1153.8606050207939</c:v>
                </c:pt>
                <c:pt idx="213">
                  <c:v>1154.3851797132247</c:v>
                </c:pt>
                <c:pt idx="214">
                  <c:v>1154.8028022838978</c:v>
                </c:pt>
                <c:pt idx="215">
                  <c:v>1155.0268924437712</c:v>
                </c:pt>
                <c:pt idx="216">
                  <c:v>1155.6787910906758</c:v>
                </c:pt>
                <c:pt idx="217">
                  <c:v>1155.6278615088863</c:v>
                </c:pt>
                <c:pt idx="218">
                  <c:v>1156.9469376772317</c:v>
                </c:pt>
                <c:pt idx="219">
                  <c:v>1156.5751517301692</c:v>
                </c:pt>
                <c:pt idx="220">
                  <c:v>1157.5122560350942</c:v>
                </c:pt>
                <c:pt idx="221">
                  <c:v>1157.7414391531465</c:v>
                </c:pt>
                <c:pt idx="222">
                  <c:v>1157.8993208566937</c:v>
                </c:pt>
                <c:pt idx="223">
                  <c:v>1158.9077265761239</c:v>
                </c:pt>
                <c:pt idx="224">
                  <c:v>1159.0452364469554</c:v>
                </c:pt>
                <c:pt idx="225">
                  <c:v>1159.681856219323</c:v>
                </c:pt>
                <c:pt idx="226">
                  <c:v>1159.6207407211757</c:v>
                </c:pt>
                <c:pt idx="227">
                  <c:v>1160.2013379535749</c:v>
                </c:pt>
                <c:pt idx="228">
                  <c:v>1160.6851689805742</c:v>
                </c:pt>
                <c:pt idx="229">
                  <c:v>1160.7717492696161</c:v>
                </c:pt>
                <c:pt idx="230">
                  <c:v>1161.7037606163624</c:v>
                </c:pt>
                <c:pt idx="231">
                  <c:v>1161.6019014527835</c:v>
                </c:pt>
                <c:pt idx="232">
                  <c:v>1162.1519409361092</c:v>
                </c:pt>
                <c:pt idx="233">
                  <c:v>1161.9584085253096</c:v>
                </c:pt>
                <c:pt idx="234">
                  <c:v>1162.6917945030771</c:v>
                </c:pt>
                <c:pt idx="235">
                  <c:v>1162.7987466248346</c:v>
                </c:pt>
                <c:pt idx="236">
                  <c:v>1163.883546716949</c:v>
                </c:pt>
                <c:pt idx="237">
                  <c:v>1164.0516143368541</c:v>
                </c:pt>
                <c:pt idx="238">
                  <c:v>1164.2400537894748</c:v>
                </c:pt>
                <c:pt idx="239">
                  <c:v>1164.5099805729587</c:v>
                </c:pt>
                <c:pt idx="240">
                  <c:v>1164.7391636910111</c:v>
                </c:pt>
                <c:pt idx="241">
                  <c:v>1165.3146679652314</c:v>
                </c:pt>
                <c:pt idx="242">
                  <c:v>1165.0752989308212</c:v>
                </c:pt>
                <c:pt idx="243">
                  <c:v>1165.8392426576622</c:v>
                </c:pt>
                <c:pt idx="244">
                  <c:v>1166.2314004374407</c:v>
                </c:pt>
                <c:pt idx="245">
                  <c:v>1166.6031863845033</c:v>
                </c:pt>
                <c:pt idx="246">
                  <c:v>1166.9189497915977</c:v>
                </c:pt>
                <c:pt idx="247">
                  <c:v>1167.1837836169025</c:v>
                </c:pt>
                <c:pt idx="248">
                  <c:v>1167.8509611383438</c:v>
                </c:pt>
                <c:pt idx="249">
                  <c:v>1167.8713329710597</c:v>
                </c:pt>
                <c:pt idx="250">
                  <c:v>1168.9510401049949</c:v>
                </c:pt>
                <c:pt idx="251">
                  <c:v>1168.4366513289219</c:v>
                </c:pt>
                <c:pt idx="252">
                  <c:v>1168.5028597852481</c:v>
                </c:pt>
                <c:pt idx="253">
                  <c:v>1169.1904091394051</c:v>
                </c:pt>
                <c:pt idx="254">
                  <c:v>1169.465428881068</c:v>
                </c:pt>
                <c:pt idx="255">
                  <c:v>1169.9849106153199</c:v>
                </c:pt>
                <c:pt idx="256">
                  <c:v>1169.6334965009728</c:v>
                </c:pt>
                <c:pt idx="257">
                  <c:v>1170.1580711934039</c:v>
                </c:pt>
                <c:pt idx="258">
                  <c:v>1170.4279979768878</c:v>
                </c:pt>
                <c:pt idx="259">
                  <c:v>1170.932200836603</c:v>
                </c:pt>
                <c:pt idx="260">
                  <c:v>1171.1970346619078</c:v>
                </c:pt>
                <c:pt idx="261">
                  <c:v>1170.8812712548136</c:v>
                </c:pt>
                <c:pt idx="262">
                  <c:v>1171.7572600615913</c:v>
                </c:pt>
                <c:pt idx="263">
                  <c:v>1172.0373727614328</c:v>
                </c:pt>
                <c:pt idx="264">
                  <c:v>1172.103581217759</c:v>
                </c:pt>
                <c:pt idx="265">
                  <c:v>1172.3938798339589</c:v>
                </c:pt>
                <c:pt idx="266">
                  <c:v>1172.6638066174428</c:v>
                </c:pt>
                <c:pt idx="267">
                  <c:v>1173.9370461621779</c:v>
                </c:pt>
                <c:pt idx="268">
                  <c:v>1173.5907250060097</c:v>
                </c:pt>
                <c:pt idx="269">
                  <c:v>1173.7689785422729</c:v>
                </c:pt>
                <c:pt idx="270">
                  <c:v>1173.9166743294622</c:v>
                </c:pt>
                <c:pt idx="271">
                  <c:v>1173.9676039112514</c:v>
                </c:pt>
                <c:pt idx="272">
                  <c:v>1174.700989889019</c:v>
                </c:pt>
                <c:pt idx="273">
                  <c:v>1174.7417335544505</c:v>
                </c:pt>
                <c:pt idx="274">
                  <c:v>1174.5634800181876</c:v>
                </c:pt>
                <c:pt idx="275">
                  <c:v>1175.6380941939442</c:v>
                </c:pt>
                <c:pt idx="276">
                  <c:v>1175.3172378286708</c:v>
                </c:pt>
                <c:pt idx="277">
                  <c:v>1174.8283138434924</c:v>
                </c:pt>
                <c:pt idx="278">
                  <c:v>1176.1932266354486</c:v>
                </c:pt>
                <c:pt idx="279">
                  <c:v>1175.7195815248072</c:v>
                </c:pt>
                <c:pt idx="280">
                  <c:v>1177.0131929022582</c:v>
                </c:pt>
                <c:pt idx="281">
                  <c:v>1176.9469844459318</c:v>
                </c:pt>
                <c:pt idx="282">
                  <c:v>1177.1201450240158</c:v>
                </c:pt>
                <c:pt idx="283">
                  <c:v>1177.7211140891309</c:v>
                </c:pt>
                <c:pt idx="284">
                  <c:v>1176.6159421643006</c:v>
                </c:pt>
                <c:pt idx="285">
                  <c:v>1177.5530464692258</c:v>
                </c:pt>
                <c:pt idx="286">
                  <c:v>1177.700742256415</c:v>
                </c:pt>
                <c:pt idx="287">
                  <c:v>1177.9350183326462</c:v>
                </c:pt>
                <c:pt idx="288">
                  <c:v>1178.0266915798672</c:v>
                </c:pt>
                <c:pt idx="289">
                  <c:v>1177.8993676253938</c:v>
                </c:pt>
                <c:pt idx="290">
                  <c:v>1178.2966183633509</c:v>
                </c:pt>
                <c:pt idx="291">
                  <c:v>1177.9757619980778</c:v>
                </c:pt>
                <c:pt idx="292">
                  <c:v>1178.902680386645</c:v>
                </c:pt>
                <c:pt idx="293">
                  <c:v>1178.8772155957504</c:v>
                </c:pt>
                <c:pt idx="294">
                  <c:v>1178.9892606756871</c:v>
                </c:pt>
                <c:pt idx="295">
                  <c:v>1179.1318635046973</c:v>
                </c:pt>
                <c:pt idx="296">
                  <c:v>1179.5749508662652</c:v>
                </c:pt>
                <c:pt idx="297">
                  <c:v>1179.9009001897173</c:v>
                </c:pt>
                <c:pt idx="298">
                  <c:v>1180.2879650113168</c:v>
                </c:pt>
                <c:pt idx="299">
                  <c:v>1179.7532044025281</c:v>
                </c:pt>
                <c:pt idx="300">
                  <c:v>1179.6564381971282</c:v>
                </c:pt>
                <c:pt idx="301">
                  <c:v>1180.5833565856954</c:v>
                </c:pt>
                <c:pt idx="302">
                  <c:v>1180.9398636582214</c:v>
                </c:pt>
                <c:pt idx="303">
                  <c:v>1181.0722805708738</c:v>
                </c:pt>
                <c:pt idx="304">
                  <c:v>1180.4713115057586</c:v>
                </c:pt>
                <c:pt idx="305">
                  <c:v>1181.2403481907786</c:v>
                </c:pt>
                <c:pt idx="306">
                  <c:v>1181.2709059398524</c:v>
                </c:pt>
                <c:pt idx="307">
                  <c:v>1180.8481904110004</c:v>
                </c:pt>
                <c:pt idx="308">
                  <c:v>1181.1130242363051</c:v>
                </c:pt>
                <c:pt idx="309">
                  <c:v>1181.4389735597574</c:v>
                </c:pt>
                <c:pt idx="310">
                  <c:v>1181.8311313395359</c:v>
                </c:pt>
                <c:pt idx="311">
                  <c:v>1182.075593332125</c:v>
                </c:pt>
                <c:pt idx="312">
                  <c:v>1182.34042715743</c:v>
                </c:pt>
                <c:pt idx="313">
                  <c:v>1182.2131032029565</c:v>
                </c:pt>
                <c:pt idx="314">
                  <c:v>1182.7886074771768</c:v>
                </c:pt>
                <c:pt idx="315">
                  <c:v>1182.6918412717769</c:v>
                </c:pt>
                <c:pt idx="316">
                  <c:v>1182.1978243284195</c:v>
                </c:pt>
                <c:pt idx="317">
                  <c:v>1182.9261173480081</c:v>
                </c:pt>
                <c:pt idx="318">
                  <c:v>1182.9006525571133</c:v>
                </c:pt>
                <c:pt idx="319">
                  <c:v>1182.4575651955456</c:v>
                </c:pt>
                <c:pt idx="320">
                  <c:v>1183.2520666714602</c:v>
                </c:pt>
                <c:pt idx="321">
                  <c:v>1183.0126976370502</c:v>
                </c:pt>
                <c:pt idx="322">
                  <c:v>1183.6849681166702</c:v>
                </c:pt>
                <c:pt idx="323">
                  <c:v>1183.027976511587</c:v>
                </c:pt>
                <c:pt idx="324">
                  <c:v>1184.0109174401225</c:v>
                </c:pt>
                <c:pt idx="325">
                  <c:v>1183.1756722987761</c:v>
                </c:pt>
                <c:pt idx="326">
                  <c:v>1183.4710638731549</c:v>
                </c:pt>
                <c:pt idx="327">
                  <c:v>1184.5507710070904</c:v>
                </c:pt>
                <c:pt idx="328">
                  <c:v>1183.8377568620385</c:v>
                </c:pt>
                <c:pt idx="329">
                  <c:v>1183.5932948694492</c:v>
                </c:pt>
                <c:pt idx="330">
                  <c:v>1183.9701737746909</c:v>
                </c:pt>
                <c:pt idx="331">
                  <c:v>1183.8122920711437</c:v>
                </c:pt>
                <c:pt idx="332">
                  <c:v>1183.9956385655855</c:v>
                </c:pt>
                <c:pt idx="333">
                  <c:v>1184.3979822617221</c:v>
                </c:pt>
                <c:pt idx="334">
                  <c:v>1184.0109174401225</c:v>
                </c:pt>
                <c:pt idx="335">
                  <c:v>1184.7137456688163</c:v>
                </c:pt>
                <c:pt idx="336">
                  <c:v>1184.0007315237647</c:v>
                </c:pt>
                <c:pt idx="337">
                  <c:v>1184.4234470526167</c:v>
                </c:pt>
                <c:pt idx="338">
                  <c:v>1184.1586132273119</c:v>
                </c:pt>
                <c:pt idx="339">
                  <c:v>1184.1993568927433</c:v>
                </c:pt>
                <c:pt idx="340">
                  <c:v>1184.6220724215952</c:v>
                </c:pt>
                <c:pt idx="341">
                  <c:v>1185.167018946742</c:v>
                </c:pt>
                <c:pt idx="342">
                  <c:v>1185.2128555703523</c:v>
                </c:pt>
                <c:pt idx="343">
                  <c:v>1184.4947484671218</c:v>
                </c:pt>
                <c:pt idx="344">
                  <c:v>1184.8919992050792</c:v>
                </c:pt>
                <c:pt idx="345">
                  <c:v>1185.1924837376368</c:v>
                </c:pt>
                <c:pt idx="346">
                  <c:v>1184.5813287561639</c:v>
                </c:pt>
                <c:pt idx="347">
                  <c:v>1185.2892499430366</c:v>
                </c:pt>
                <c:pt idx="348">
                  <c:v>1185.4573175629414</c:v>
                </c:pt>
                <c:pt idx="349">
                  <c:v>1185.4267598138679</c:v>
                </c:pt>
                <c:pt idx="350">
                  <c:v>1184.9480217450475</c:v>
                </c:pt>
                <c:pt idx="351">
                  <c:v>1185.5286189774467</c:v>
                </c:pt>
                <c:pt idx="352">
                  <c:v>1184.7850470833214</c:v>
                </c:pt>
                <c:pt idx="353">
                  <c:v>1185.51334010291</c:v>
                </c:pt>
                <c:pt idx="354">
                  <c:v>1185.5286189774467</c:v>
                </c:pt>
                <c:pt idx="355">
                  <c:v>1185.1822978212788</c:v>
                </c:pt>
                <c:pt idx="356">
                  <c:v>1185.7883598445728</c:v>
                </c:pt>
                <c:pt idx="357">
                  <c:v>1185.0295090759107</c:v>
                </c:pt>
                <c:pt idx="358">
                  <c:v>1184.6882808779214</c:v>
                </c:pt>
                <c:pt idx="359">
                  <c:v>1185.1262752813107</c:v>
                </c:pt>
                <c:pt idx="360">
                  <c:v>1185.5031541865521</c:v>
                </c:pt>
                <c:pt idx="361">
                  <c:v>1185.1975766958155</c:v>
                </c:pt>
                <c:pt idx="362">
                  <c:v>1185.3249006502892</c:v>
                </c:pt>
                <c:pt idx="363">
                  <c:v>1185.0244161177318</c:v>
                </c:pt>
                <c:pt idx="364">
                  <c:v>1185.3147147339312</c:v>
                </c:pt>
                <c:pt idx="365">
                  <c:v>1185.3962020647944</c:v>
                </c:pt>
                <c:pt idx="366">
                  <c:v>1185.4471316465838</c:v>
                </c:pt>
                <c:pt idx="367">
                  <c:v>1184.9633006195845</c:v>
                </c:pt>
                <c:pt idx="368">
                  <c:v>1185.4267598138679</c:v>
                </c:pt>
                <c:pt idx="369">
                  <c:v>1184.9327428705108</c:v>
                </c:pt>
                <c:pt idx="370">
                  <c:v>1184.7799541251427</c:v>
                </c:pt>
                <c:pt idx="371">
                  <c:v>1184.8410696232897</c:v>
                </c:pt>
                <c:pt idx="372">
                  <c:v>1185.4471316465838</c:v>
                </c:pt>
                <c:pt idx="373">
                  <c:v>1185.075345699521</c:v>
                </c:pt>
                <c:pt idx="374">
                  <c:v>1184.7239315851741</c:v>
                </c:pt>
                <c:pt idx="375">
                  <c:v>1185.1924837376368</c:v>
                </c:pt>
                <c:pt idx="376">
                  <c:v>1185.4827823538365</c:v>
                </c:pt>
                <c:pt idx="377">
                  <c:v>1184.8206977905738</c:v>
                </c:pt>
                <c:pt idx="378">
                  <c:v>1184.4132611362588</c:v>
                </c:pt>
                <c:pt idx="379">
                  <c:v>1184.8054189160371</c:v>
                </c:pt>
                <c:pt idx="380">
                  <c:v>1184.1586132273119</c:v>
                </c:pt>
                <c:pt idx="381">
                  <c:v>1184.6780949615636</c:v>
                </c:pt>
                <c:pt idx="382">
                  <c:v>1184.7137456688163</c:v>
                </c:pt>
                <c:pt idx="383">
                  <c:v>1184.0771258964489</c:v>
                </c:pt>
                <c:pt idx="384">
                  <c:v>1184.4845625507639</c:v>
                </c:pt>
                <c:pt idx="385">
                  <c:v>1184.7595822924266</c:v>
                </c:pt>
                <c:pt idx="386">
                  <c:v>1183.6696892421335</c:v>
                </c:pt>
                <c:pt idx="387">
                  <c:v>1184.3623315544692</c:v>
                </c:pt>
                <c:pt idx="388">
                  <c:v>1183.8683146111123</c:v>
                </c:pt>
                <c:pt idx="389">
                  <c:v>1184.2655653490694</c:v>
                </c:pt>
                <c:pt idx="390">
                  <c:v>1183.4405061240811</c:v>
                </c:pt>
                <c:pt idx="391">
                  <c:v>1183.7868272802491</c:v>
                </c:pt>
                <c:pt idx="392">
                  <c:v>1183.6034807858073</c:v>
                </c:pt>
                <c:pt idx="393">
                  <c:v>1183.7868272802491</c:v>
                </c:pt>
                <c:pt idx="394">
                  <c:v>1183.1502075078815</c:v>
                </c:pt>
                <c:pt idx="395">
                  <c:v>1183.4303202077231</c:v>
                </c:pt>
                <c:pt idx="396">
                  <c:v>1183.5372723294811</c:v>
                </c:pt>
                <c:pt idx="397">
                  <c:v>1182.7071201463139</c:v>
                </c:pt>
                <c:pt idx="398">
                  <c:v>1183.3641117513969</c:v>
                </c:pt>
                <c:pt idx="399">
                  <c:v>1182.6765623972401</c:v>
                </c:pt>
                <c:pt idx="400">
                  <c:v>1182.5034018191559</c:v>
                </c:pt>
                <c:pt idx="401">
                  <c:v>1183.1603934242394</c:v>
                </c:pt>
                <c:pt idx="402">
                  <c:v>1182.1774524957038</c:v>
                </c:pt>
                <c:pt idx="403">
                  <c:v>1182.1010581230198</c:v>
                </c:pt>
                <c:pt idx="404">
                  <c:v>1181.9533623358304</c:v>
                </c:pt>
                <c:pt idx="405">
                  <c:v>1181.7852947159254</c:v>
                </c:pt>
                <c:pt idx="406">
                  <c:v>1181.8616890886094</c:v>
                </c:pt>
                <c:pt idx="407">
                  <c:v>1181.2097904417051</c:v>
                </c:pt>
                <c:pt idx="408">
                  <c:v>1181.3931369361469</c:v>
                </c:pt>
                <c:pt idx="409">
                  <c:v>1180.5884495438745</c:v>
                </c:pt>
                <c:pt idx="410">
                  <c:v>1180.8278185782847</c:v>
                </c:pt>
                <c:pt idx="411">
                  <c:v>1180.2268495131696</c:v>
                </c:pt>
                <c:pt idx="412">
                  <c:v>1180.2319424713485</c:v>
                </c:pt>
                <c:pt idx="413">
                  <c:v>1180.354173467643</c:v>
                </c:pt>
                <c:pt idx="414">
                  <c:v>1179.3610466227497</c:v>
                </c:pt>
                <c:pt idx="415">
                  <c:v>1179.5545790335493</c:v>
                </c:pt>
                <c:pt idx="416">
                  <c:v>1179.2031649192027</c:v>
                </c:pt>
                <c:pt idx="417">
                  <c:v>1178.8415648884977</c:v>
                </c:pt>
                <c:pt idx="418">
                  <c:v>1178.8415648884977</c:v>
                </c:pt>
                <c:pt idx="419">
                  <c:v>1178.2100380743091</c:v>
                </c:pt>
                <c:pt idx="420">
                  <c:v>1178.4290352760036</c:v>
                </c:pt>
                <c:pt idx="421">
                  <c:v>1177.3493281420681</c:v>
                </c:pt>
                <c:pt idx="422">
                  <c:v>1177.0335647349739</c:v>
                </c:pt>
                <c:pt idx="423">
                  <c:v>1176.590477373406</c:v>
                </c:pt>
                <c:pt idx="424">
                  <c:v>1176.228877342701</c:v>
                </c:pt>
                <c:pt idx="425">
                  <c:v>1176.4427815862166</c:v>
                </c:pt>
                <c:pt idx="426">
                  <c:v>1175.9385787265016</c:v>
                </c:pt>
                <c:pt idx="427">
                  <c:v>1174.7977560944187</c:v>
                </c:pt>
                <c:pt idx="428">
                  <c:v>1175.5056772812916</c:v>
                </c:pt>
                <c:pt idx="429">
                  <c:v>1174.4718067709666</c:v>
                </c:pt>
                <c:pt idx="430">
                  <c:v>1174.4005053564615</c:v>
                </c:pt>
                <c:pt idx="431">
                  <c:v>1173.1883813098736</c:v>
                </c:pt>
                <c:pt idx="432" formatCode="General">
                  <c:v>1172.5466685793272</c:v>
                </c:pt>
                <c:pt idx="433" formatCode="General">
                  <c:v>1172.2359981304116</c:v>
                </c:pt>
                <c:pt idx="434" formatCode="General">
                  <c:v>1171.9813502214647</c:v>
                </c:pt>
                <c:pt idx="435" formatCode="General">
                  <c:v>1172.027186845075</c:v>
                </c:pt>
                <c:pt idx="436" formatCode="General">
                  <c:v>1170.6877388440139</c:v>
                </c:pt>
                <c:pt idx="437" formatCode="General">
                  <c:v>1170.4789275586772</c:v>
                </c:pt>
                <c:pt idx="438" formatCode="General">
                  <c:v>1170.0613049880039</c:v>
                </c:pt>
                <c:pt idx="439" formatCode="General">
                  <c:v>1169.5825669191836</c:v>
                </c:pt>
                <c:pt idx="440" formatCode="General">
                  <c:v>1168.8848316486688</c:v>
                </c:pt>
                <c:pt idx="441" formatCode="General">
                  <c:v>1167.8102174729124</c:v>
                </c:pt>
                <c:pt idx="442" formatCode="General">
                  <c:v>1167.5912202712177</c:v>
                </c:pt>
                <c:pt idx="443" formatCode="General">
                  <c:v>1167.1175751605763</c:v>
                </c:pt>
                <c:pt idx="444" formatCode="General">
                  <c:v>1166.4096539737036</c:v>
                </c:pt>
                <c:pt idx="445" formatCode="General">
                  <c:v>1165.620245455968</c:v>
                </c:pt>
                <c:pt idx="446" formatCode="General">
                  <c:v>1165.2280876761895</c:v>
                </c:pt>
                <c:pt idx="447" formatCode="General">
                  <c:v>1164.7697214400848</c:v>
                </c:pt>
                <c:pt idx="448" formatCode="General">
                  <c:v>1164.4132143675588</c:v>
                </c:pt>
                <c:pt idx="449" formatCode="General">
                  <c:v>1163.2520199027604</c:v>
                </c:pt>
                <c:pt idx="450" formatCode="General">
                  <c:v>1162.2843578487618</c:v>
                </c:pt>
                <c:pt idx="451" formatCode="General">
                  <c:v>1161.3625324183733</c:v>
                </c:pt>
                <c:pt idx="452" formatCode="General">
                  <c:v>1161.2708591711526</c:v>
                </c:pt>
                <c:pt idx="453" formatCode="General">
                  <c:v>1161.5866225782468</c:v>
                </c:pt>
                <c:pt idx="454" formatCode="General">
                  <c:v>1158.9433772833765</c:v>
                </c:pt>
                <c:pt idx="455" formatCode="General">
                  <c:v>1158.6530786671769</c:v>
                </c:pt>
                <c:pt idx="456" formatCode="General">
                  <c:v>1158.2456420128619</c:v>
                </c:pt>
                <c:pt idx="457" formatCode="General">
                  <c:v>1157.8585771912622</c:v>
                </c:pt>
                <c:pt idx="458" formatCode="General">
                  <c:v>1155.806115045149</c:v>
                </c:pt>
                <c:pt idx="459" formatCode="General">
                  <c:v>1155.8621375851174</c:v>
                </c:pt>
                <c:pt idx="460" formatCode="General">
                  <c:v>1155.4241431817284</c:v>
                </c:pt>
                <c:pt idx="461" formatCode="General">
                  <c:v>1154.6958501621402</c:v>
                </c:pt>
                <c:pt idx="462" formatCode="General">
                  <c:v>1154.6398276221717</c:v>
                </c:pt>
                <c:pt idx="463" formatCode="General">
                  <c:v>1153.336030328363</c:v>
                </c:pt>
                <c:pt idx="464" formatCode="General">
                  <c:v>1151.3446836803971</c:v>
                </c:pt>
                <c:pt idx="465" formatCode="General">
                  <c:v>1150.9881766078713</c:v>
                </c:pt>
                <c:pt idx="466" formatCode="General">
                  <c:v>1150.2293258392092</c:v>
                </c:pt>
                <c:pt idx="467" formatCode="General">
                  <c:v>1149.7200300213151</c:v>
                </c:pt>
                <c:pt idx="468" formatCode="General">
                  <c:v>1149.5774271923046</c:v>
                </c:pt>
                <c:pt idx="469" formatCode="General">
                  <c:v>1148.8491341727163</c:v>
                </c:pt>
                <c:pt idx="470" formatCode="General">
                  <c:v>1148.0750045295174</c:v>
                </c:pt>
                <c:pt idx="471" formatCode="General">
                  <c:v>1146.6184184903402</c:v>
                </c:pt>
                <c:pt idx="472" formatCode="General">
                  <c:v>1145.8544747634992</c:v>
                </c:pt>
                <c:pt idx="473" formatCode="General">
                  <c:v>1144.4437253479325</c:v>
                </c:pt>
                <c:pt idx="474" formatCode="General">
                  <c:v>1144.1890774389856</c:v>
                </c:pt>
                <c:pt idx="475" formatCode="General">
                  <c:v>1143.7205252865231</c:v>
                </c:pt>
                <c:pt idx="476" formatCode="General">
                  <c:v>1142.426913909072</c:v>
                </c:pt>
                <c:pt idx="477" formatCode="General">
                  <c:v>1142.0653138783671</c:v>
                </c:pt>
                <c:pt idx="478" formatCode="General">
                  <c:v>1140.7054940445901</c:v>
                </c:pt>
                <c:pt idx="479" formatCode="General">
                  <c:v>1140.2216630175908</c:v>
                </c:pt>
                <c:pt idx="480" formatCode="General">
                  <c:v>1139.1979784236237</c:v>
                </c:pt>
                <c:pt idx="481" formatCode="General">
                  <c:v>1138.4594994876772</c:v>
                </c:pt>
                <c:pt idx="482" formatCode="General">
                  <c:v>1136.8195669540585</c:v>
                </c:pt>
                <c:pt idx="483" formatCode="General">
                  <c:v>1135.8417189837019</c:v>
                </c:pt>
                <c:pt idx="484" formatCode="General">
                  <c:v>1135.4648400784602</c:v>
                </c:pt>
                <c:pt idx="485" formatCode="General">
                  <c:v>1134.9606372187452</c:v>
                </c:pt>
                <c:pt idx="486" formatCode="General">
                  <c:v>1134.4768061917457</c:v>
                </c:pt>
                <c:pt idx="487" formatCode="General">
                  <c:v>1133.2035666470103</c:v>
                </c:pt>
                <c:pt idx="488" formatCode="General">
                  <c:v>1132.7095497036532</c:v>
                </c:pt>
                <c:pt idx="489" formatCode="General">
                  <c:v>1130.9372002573821</c:v>
                </c:pt>
                <c:pt idx="490" formatCode="General">
                  <c:v>1130.1987213214356</c:v>
                </c:pt>
                <c:pt idx="491" formatCode="General">
                  <c:v>1129.1954085601842</c:v>
                </c:pt>
                <c:pt idx="492" formatCode="General">
                  <c:v>1128.5231380805642</c:v>
                </c:pt>
                <c:pt idx="493" formatCode="General">
                  <c:v>1127.8406816845859</c:v>
                </c:pt>
                <c:pt idx="494" formatCode="General">
                  <c:v>1126.3280731054408</c:v>
                </c:pt>
                <c:pt idx="495" formatCode="General">
                  <c:v>1125.4520842986628</c:v>
                </c:pt>
                <c:pt idx="496" formatCode="General">
                  <c:v>1125.0089969370949</c:v>
                </c:pt>
                <c:pt idx="497" formatCode="General">
                  <c:v>1123.5931545633493</c:v>
                </c:pt>
                <c:pt idx="498" formatCode="General">
                  <c:v>1123.0940446618135</c:v>
                </c:pt>
                <c:pt idx="499" formatCode="General">
                  <c:v>1122.5389122203089</c:v>
                </c:pt>
                <c:pt idx="500" formatCode="General">
                  <c:v>1120.1961514579962</c:v>
                </c:pt>
                <c:pt idx="501" formatCode="General">
                  <c:v>1120.0178979217333</c:v>
                </c:pt>
                <c:pt idx="502" formatCode="General">
                  <c:v>1119.0706077004502</c:v>
                </c:pt>
                <c:pt idx="503" formatCode="General">
                  <c:v>1118.4645456771564</c:v>
                </c:pt>
                <c:pt idx="504" formatCode="General">
                  <c:v>1117.3593737523261</c:v>
                </c:pt>
                <c:pt idx="505" formatCode="General">
                  <c:v>1116.5852441091272</c:v>
                </c:pt>
                <c:pt idx="506" formatCode="General">
                  <c:v>1115.7347200932441</c:v>
                </c:pt>
                <c:pt idx="507" formatCode="General">
                  <c:v>1113.5294692017628</c:v>
                </c:pt>
                <c:pt idx="508" formatCode="General">
                  <c:v>1113.5803987835523</c:v>
                </c:pt>
                <c:pt idx="509" formatCode="General">
                  <c:v>1113.4276100381842</c:v>
                </c:pt>
                <c:pt idx="510" formatCode="General">
                  <c:v>1112.0219535807964</c:v>
                </c:pt>
                <c:pt idx="511" formatCode="General">
                  <c:v>1110.5551816252614</c:v>
                </c:pt>
                <c:pt idx="512" formatCode="General">
                  <c:v>1109.1851758751263</c:v>
                </c:pt>
                <c:pt idx="513" formatCode="General">
                  <c:v>1108.5587420191168</c:v>
                </c:pt>
                <c:pt idx="514" formatCode="General">
                  <c:v>1107.7387757523072</c:v>
                </c:pt>
                <c:pt idx="515" formatCode="General">
                  <c:v>1106.8729728618873</c:v>
                </c:pt>
                <c:pt idx="516" formatCode="General">
                  <c:v>1107.0104827327189</c:v>
                </c:pt>
                <c:pt idx="517" formatCode="General">
                  <c:v>1105.0904374992581</c:v>
                </c:pt>
                <c:pt idx="518" formatCode="General">
                  <c:v>1104.076938821649</c:v>
                </c:pt>
                <c:pt idx="519" formatCode="General">
                  <c:v>1103.6593162509757</c:v>
                </c:pt>
                <c:pt idx="520" formatCode="General">
                  <c:v>1102.701840113335</c:v>
                </c:pt>
                <c:pt idx="521" formatCode="General">
                  <c:v>1100.7970737544113</c:v>
                </c:pt>
                <c:pt idx="522" formatCode="General">
                  <c:v>1099.8956201567387</c:v>
                </c:pt>
                <c:pt idx="523" formatCode="General">
                  <c:v>1099.2844651752657</c:v>
                </c:pt>
                <c:pt idx="524" formatCode="General">
                  <c:v>1098.0672481704989</c:v>
                </c:pt>
                <c:pt idx="525" formatCode="General">
                  <c:v>1097.5019298126365</c:v>
                </c:pt>
                <c:pt idx="526" formatCode="General">
                  <c:v>1095.8619972790177</c:v>
                </c:pt>
                <c:pt idx="527" formatCode="General">
                  <c:v>1094.9758225558819</c:v>
                </c:pt>
                <c:pt idx="528" formatCode="General">
                  <c:v>1094.6498732324299</c:v>
                </c:pt>
                <c:pt idx="529" formatCode="General">
                  <c:v>1093.6923970947889</c:v>
                </c:pt>
                <c:pt idx="530" formatCode="General">
                  <c:v>1091.7621659449703</c:v>
                </c:pt>
                <c:pt idx="531" formatCode="General">
                  <c:v>1091.5278898687391</c:v>
                </c:pt>
                <c:pt idx="532" formatCode="General">
                  <c:v>1090.3768813202987</c:v>
                </c:pt>
                <c:pt idx="533" formatCode="General">
                  <c:v>1089.139292482816</c:v>
                </c:pt>
                <c:pt idx="534" formatCode="General">
                  <c:v>1088.01374872527</c:v>
                </c:pt>
                <c:pt idx="535" formatCode="General">
                  <c:v>1086.6895795987455</c:v>
                </c:pt>
                <c:pt idx="536" formatCode="General">
                  <c:v>1086.827089469577</c:v>
                </c:pt>
                <c:pt idx="537" formatCode="General">
                  <c:v>1085.4163400540106</c:v>
                </c:pt>
                <c:pt idx="538" formatCode="General">
                  <c:v>1084.4537709581905</c:v>
                </c:pt>
                <c:pt idx="539" formatCode="General">
                  <c:v>1082.7221651773509</c:v>
                </c:pt>
                <c:pt idx="540" formatCode="General">
                  <c:v>1081.6577369179522</c:v>
                </c:pt>
                <c:pt idx="541" formatCode="General">
                  <c:v>1080.481263578617</c:v>
                </c:pt>
                <c:pt idx="542" formatCode="General">
                  <c:v>1079.6511113954496</c:v>
                </c:pt>
                <c:pt idx="543" formatCode="General">
                  <c:v>1078.5714042615143</c:v>
                </c:pt>
                <c:pt idx="544" formatCode="General">
                  <c:v>1077.2777928840633</c:v>
                </c:pt>
                <c:pt idx="545" formatCode="General">
                  <c:v>1076.6360801535168</c:v>
                </c:pt>
                <c:pt idx="546" formatCode="General">
                  <c:v>1075.7702772630967</c:v>
                </c:pt>
                <c:pt idx="547" formatCode="General">
                  <c:v>1074.4868518020037</c:v>
                </c:pt>
                <c:pt idx="548" formatCode="General">
                  <c:v>1073.3867728353528</c:v>
                </c:pt>
                <c:pt idx="549" formatCode="General">
                  <c:v>1072.3172516177751</c:v>
                </c:pt>
                <c:pt idx="550" formatCode="General">
                  <c:v>1071.1458712366189</c:v>
                </c:pt>
                <c:pt idx="551" formatCode="General">
                  <c:v>1070.2240458062304</c:v>
                </c:pt>
                <c:pt idx="552" formatCode="General">
                  <c:v>1069.6332626574731</c:v>
                </c:pt>
                <c:pt idx="553" formatCode="General">
                  <c:v>1068.1104681619699</c:v>
                </c:pt>
                <c:pt idx="554" formatCode="General">
                  <c:v>1066.8474145335929</c:v>
                </c:pt>
                <c:pt idx="555" formatCode="General">
                  <c:v>1066.0274482667835</c:v>
                </c:pt>
                <c:pt idx="556" formatCode="General">
                  <c:v>1064.6217918093957</c:v>
                </c:pt>
                <c:pt idx="557" formatCode="General">
                  <c:v>1063.5369917172814</c:v>
                </c:pt>
                <c:pt idx="558" formatCode="General">
                  <c:v>1062.9614874430611</c:v>
                </c:pt>
                <c:pt idx="559" formatCode="General">
                  <c:v>1061.7697352291889</c:v>
                </c:pt>
                <c:pt idx="560" formatCode="General">
                  <c:v>1060.5117745589905</c:v>
                </c:pt>
                <c:pt idx="561" formatCode="General">
                  <c:v>1059.3149293869396</c:v>
                </c:pt>
                <c:pt idx="562" formatCode="General">
                  <c:v>1057.904179971373</c:v>
                </c:pt>
                <c:pt idx="563" formatCode="General">
                  <c:v>1057.0842137045636</c:v>
                </c:pt>
                <c:pt idx="564" formatCode="General">
                  <c:v>1055.9230192397652</c:v>
                </c:pt>
                <c:pt idx="565" formatCode="General">
                  <c:v>1054.7974754822192</c:v>
                </c:pt>
                <c:pt idx="566" formatCode="General">
                  <c:v>1054.227064166178</c:v>
                </c:pt>
                <c:pt idx="567" formatCode="General">
                  <c:v>1052.9894753286953</c:v>
                </c:pt>
                <c:pt idx="568" formatCode="General">
                  <c:v>1051.2680554642134</c:v>
                </c:pt>
                <c:pt idx="569" formatCode="General">
                  <c:v>1050.8606188098981</c:v>
                </c:pt>
                <c:pt idx="570" formatCode="General">
                  <c:v>1049.5415426415525</c:v>
                </c:pt>
                <c:pt idx="571" formatCode="General">
                  <c:v>1047.9270748988283</c:v>
                </c:pt>
                <c:pt idx="572" formatCode="General">
                  <c:v>1046.5417902741565</c:v>
                </c:pt>
                <c:pt idx="573" formatCode="General">
                  <c:v>1045.808404296389</c:v>
                </c:pt>
                <c:pt idx="574" formatCode="General">
                  <c:v>1044.8865788660009</c:v>
                </c:pt>
                <c:pt idx="575" formatCode="General">
                  <c:v>1043.4452717013605</c:v>
                </c:pt>
                <c:pt idx="576" formatCode="General">
                  <c:v>1042.7882800962773</c:v>
                </c:pt>
                <c:pt idx="577" formatCode="General">
                  <c:v>1041.5710630915105</c:v>
                </c:pt>
                <c:pt idx="578" formatCode="General">
                  <c:v>1040.043175637828</c:v>
                </c:pt>
                <c:pt idx="579" formatCode="General">
                  <c:v>1038.4592656441775</c:v>
                </c:pt>
                <c:pt idx="580" formatCode="General">
                  <c:v>1037.8786684117783</c:v>
                </c:pt>
                <c:pt idx="581" formatCode="General">
                  <c:v>1036.8549838178112</c:v>
                </c:pt>
                <c:pt idx="582" formatCode="General">
                  <c:v>1036.0655753000754</c:v>
                </c:pt>
                <c:pt idx="583" formatCode="General">
                  <c:v>1034.4052709337409</c:v>
                </c:pt>
                <c:pt idx="584" formatCode="General">
                  <c:v>1031.991208756923</c:v>
                </c:pt>
                <c:pt idx="585" formatCode="General">
                  <c:v>1031.6907242243656</c:v>
                </c:pt>
                <c:pt idx="586" formatCode="General">
                  <c:v>1030.5702734249985</c:v>
                </c:pt>
                <c:pt idx="587" formatCode="General">
                  <c:v>1029.7044705345786</c:v>
                </c:pt>
                <c:pt idx="588" formatCode="General">
                  <c:v>1027.6825661375392</c:v>
                </c:pt>
                <c:pt idx="589" formatCode="General">
                  <c:v>1027.4482900613079</c:v>
                </c:pt>
                <c:pt idx="590" formatCode="General">
                  <c:v>1026.4195125091619</c:v>
                </c:pt>
                <c:pt idx="591" formatCode="General">
                  <c:v>1025.1309940898898</c:v>
                </c:pt>
                <c:pt idx="592" formatCode="General">
                  <c:v>1023.2415066055029</c:v>
                </c:pt>
                <c:pt idx="593" formatCode="General">
                  <c:v>1021.8154783153997</c:v>
                </c:pt>
                <c:pt idx="594" formatCode="General">
                  <c:v>1020.6695627251379</c:v>
                </c:pt>
                <c:pt idx="595" formatCode="General">
                  <c:v>1019.8801542074023</c:v>
                </c:pt>
                <c:pt idx="596" formatCode="General">
                  <c:v>1018.7851681989298</c:v>
                </c:pt>
                <c:pt idx="597" formatCode="General">
                  <c:v>1017.2521877870688</c:v>
                </c:pt>
                <c:pt idx="598" formatCode="General">
                  <c:v>1016.7683567600694</c:v>
                </c:pt>
                <c:pt idx="599" formatCode="General">
                  <c:v>1015.3270495954292</c:v>
                </c:pt>
                <c:pt idx="600" formatCode="General">
                  <c:v>1014.0385311761571</c:v>
                </c:pt>
                <c:pt idx="601" formatCode="General">
                  <c:v>1012.3629479352858</c:v>
                </c:pt>
                <c:pt idx="602" formatCode="General">
                  <c:v>1010.7332013180247</c:v>
                </c:pt>
                <c:pt idx="603" formatCode="General">
                  <c:v>1009.2715223206687</c:v>
                </c:pt>
                <c:pt idx="604" formatCode="General">
                  <c:v>1008.5992518410485</c:v>
                </c:pt>
                <c:pt idx="605" formatCode="General">
                  <c:v>1007.2903615890608</c:v>
                </c:pt>
                <c:pt idx="606" formatCode="General">
                  <c:v>1006.2106544551255</c:v>
                </c:pt>
                <c:pt idx="607" formatCode="General">
                  <c:v>1005.044367032148</c:v>
                </c:pt>
                <c:pt idx="608" formatCode="General">
                  <c:v>1003.8067781946655</c:v>
                </c:pt>
                <c:pt idx="609" formatCode="General">
                  <c:v>1002.472423151783</c:v>
                </c:pt>
                <c:pt idx="610" formatCode="General">
                  <c:v>1001.5811554704684</c:v>
                </c:pt>
                <c:pt idx="611" formatCode="General">
                  <c:v>999.48794965892387</c:v>
                </c:pt>
                <c:pt idx="612" formatCode="General">
                  <c:v>998.14850165786243</c:v>
                </c:pt>
                <c:pt idx="613" formatCode="General">
                  <c:v>997.9855269961364</c:v>
                </c:pt>
                <c:pt idx="614" formatCode="General">
                  <c:v>995.72425356468659</c:v>
                </c:pt>
                <c:pt idx="615" formatCode="General">
                  <c:v>994.51212951809873</c:v>
                </c:pt>
                <c:pt idx="616" formatCode="General">
                  <c:v>993.34584209512127</c:v>
                </c:pt>
                <c:pt idx="617" formatCode="General">
                  <c:v>992.23557721211228</c:v>
                </c:pt>
                <c:pt idx="618" formatCode="General">
                  <c:v>991.150777119998</c:v>
                </c:pt>
                <c:pt idx="619" formatCode="General">
                  <c:v>989.75021362078928</c:v>
                </c:pt>
                <c:pt idx="620" formatCode="General">
                  <c:v>987.47366131480271</c:v>
                </c:pt>
                <c:pt idx="621" formatCode="General">
                  <c:v>986.53146405169878</c:v>
                </c:pt>
                <c:pt idx="622" formatCode="General">
                  <c:v>985.84391469754178</c:v>
                </c:pt>
                <c:pt idx="623" formatCode="General">
                  <c:v>984.24472582935448</c:v>
                </c:pt>
                <c:pt idx="624" formatCode="General">
                  <c:v>983.24650602628208</c:v>
                </c:pt>
                <c:pt idx="625" formatCode="General">
                  <c:v>981.27553121103199</c:v>
                </c:pt>
                <c:pt idx="626" formatCode="General">
                  <c:v>980.49630860965408</c:v>
                </c:pt>
                <c:pt idx="627" formatCode="General">
                  <c:v>978.53042675258303</c:v>
                </c:pt>
                <c:pt idx="628" formatCode="General">
                  <c:v>977.64934498762636</c:v>
                </c:pt>
                <c:pt idx="629" formatCode="General">
                  <c:v>975.86680962499713</c:v>
                </c:pt>
                <c:pt idx="630" formatCode="General">
                  <c:v>975.46446592886059</c:v>
                </c:pt>
                <c:pt idx="631" formatCode="General">
                  <c:v>973.44765449000033</c:v>
                </c:pt>
                <c:pt idx="632" formatCode="General">
                  <c:v>971.72114166733934</c:v>
                </c:pt>
                <c:pt idx="633" formatCode="General">
                  <c:v>970.58031903525682</c:v>
                </c:pt>
                <c:pt idx="634" formatCode="General">
                  <c:v>968.69083155086969</c:v>
                </c:pt>
                <c:pt idx="635" formatCode="General">
                  <c:v>968.07967656939661</c:v>
                </c:pt>
                <c:pt idx="636" formatCode="General">
                  <c:v>966.68929898654585</c:v>
                </c:pt>
                <c:pt idx="637" formatCode="General">
                  <c:v>964.03586777531791</c:v>
                </c:pt>
                <c:pt idx="638" formatCode="General">
                  <c:v>962.51307327981476</c:v>
                </c:pt>
                <c:pt idx="639" formatCode="General">
                  <c:v>961.66254926393162</c:v>
                </c:pt>
                <c:pt idx="640" formatCode="General">
                  <c:v>960.1041040611758</c:v>
                </c:pt>
                <c:pt idx="641" formatCode="General">
                  <c:v>959.48785612152392</c:v>
                </c:pt>
                <c:pt idx="642" formatCode="General">
                  <c:v>957.19602494100059</c:v>
                </c:pt>
                <c:pt idx="643" formatCode="General">
                  <c:v>955.7750896090763</c:v>
                </c:pt>
                <c:pt idx="644" formatCode="General">
                  <c:v>954.43054864983583</c:v>
                </c:pt>
                <c:pt idx="645" formatCode="General">
                  <c:v>953.03507810880626</c:v>
                </c:pt>
                <c:pt idx="646" formatCode="General">
                  <c:v>952.24057663289125</c:v>
                </c:pt>
                <c:pt idx="647" formatCode="General">
                  <c:v>951.20161316438737</c:v>
                </c:pt>
                <c:pt idx="648" formatCode="General">
                  <c:v>948.46669462229647</c:v>
                </c:pt>
                <c:pt idx="649" formatCode="General">
                  <c:v>946.99482970858253</c:v>
                </c:pt>
                <c:pt idx="650" formatCode="General">
                  <c:v>945.19192251323761</c:v>
                </c:pt>
                <c:pt idx="651" formatCode="General">
                  <c:v>943.22604065616645</c:v>
                </c:pt>
                <c:pt idx="652" formatCode="General">
                  <c:v>942.4417250966095</c:v>
                </c:pt>
                <c:pt idx="653" formatCode="General">
                  <c:v>940.52677282132765</c:v>
                </c:pt>
                <c:pt idx="654" formatCode="General">
                  <c:v>938.48449659157257</c:v>
                </c:pt>
                <c:pt idx="655" formatCode="General">
                  <c:v>937.14504859051124</c:v>
                </c:pt>
                <c:pt idx="656" formatCode="General">
                  <c:v>934.3846652575254</c:v>
                </c:pt>
                <c:pt idx="657" formatCode="General">
                  <c:v>931.18119456297177</c:v>
                </c:pt>
                <c:pt idx="658" formatCode="General">
                  <c:v>927.76381962490245</c:v>
                </c:pt>
                <c:pt idx="659" formatCode="General">
                  <c:v>921.20918244860604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C577-46D7-9001-FC7611968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97888"/>
        <c:axId val="47529984"/>
      </c:scatterChart>
      <c:valAx>
        <c:axId val="47397888"/>
        <c:scaling>
          <c:orientation val="minMax"/>
          <c:max val="0.2"/>
          <c:min val="0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c:spPr>
        </c:majorGridlines>
        <c:title>
          <c:tx>
            <c:rich>
              <a:bodyPr/>
              <a:lstStyle/>
              <a:p>
                <a:pPr algn="ctr" rtl="0">
                  <a:defRPr sz="1800" b="1" i="0" u="none" strike="noStrike" baseline="0">
                    <a:solidFill>
                      <a:srgbClr val="000000"/>
                    </a:solidFill>
                    <a:latin typeface="Symbol"/>
                    <a:ea typeface="Symbol"/>
                    <a:cs typeface="Symbol"/>
                  </a:defRPr>
                </a:pPr>
                <a:r>
                  <a:rPr lang="de-DE" sz="1800" b="1" i="0" u="none" strike="noStrike" kern="1200" baseline="0">
                    <a:solidFill>
                      <a:srgbClr val="000000"/>
                    </a:solidFill>
                    <a:latin typeface="Symbol"/>
                  </a:rPr>
                  <a:t>e</a:t>
                </a:r>
                <a:r>
                  <a:rPr lang="de-DE" sz="1800" b="1" i="0" u="none" strike="noStrike" kern="1200" baseline="-25000">
                    <a:solidFill>
                      <a:srgbClr val="000000"/>
                    </a:solidFill>
                    <a:latin typeface="Frutiger LT Com 45 Light"/>
                  </a:rPr>
                  <a:t>tech </a:t>
                </a:r>
                <a:r>
                  <a:rPr lang="de-DE" sz="1800" b="1" i="0" u="none" strike="noStrike" kern="1200" baseline="0">
                    <a:solidFill>
                      <a:srgbClr val="000000"/>
                    </a:solidFill>
                    <a:latin typeface="Frutiger LT Com 45 Light"/>
                  </a:rPr>
                  <a:t>[-]</a:t>
                </a:r>
              </a:p>
            </c:rich>
          </c:tx>
          <c:layout>
            <c:manualLayout>
              <c:xMode val="edge"/>
              <c:yMode val="edge"/>
              <c:x val="0.43906976744186049"/>
              <c:y val="0.93155555555555558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Frutiger 45 Light"/>
                <a:ea typeface="Frutiger 45 Light"/>
                <a:cs typeface="Frutiger 45 Light"/>
              </a:defRPr>
            </a:pPr>
            <a:endParaRPr lang="de-DE"/>
          </a:p>
        </c:txPr>
        <c:crossAx val="47529984"/>
        <c:crosses val="autoZero"/>
        <c:crossBetween val="midCat"/>
      </c:valAx>
      <c:valAx>
        <c:axId val="47529984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 algn="ctr" rtl="0">
                  <a:defRPr sz="1800" b="1" i="0" u="none" strike="noStrike" baseline="0">
                    <a:solidFill>
                      <a:srgbClr val="000000"/>
                    </a:solidFill>
                    <a:latin typeface="Symbol"/>
                    <a:ea typeface="Symbol"/>
                    <a:cs typeface="Symbol"/>
                  </a:defRPr>
                </a:pPr>
                <a:r>
                  <a:rPr lang="en-US" sz="1800" b="1" i="0" u="none" strike="noStrike" kern="1200" baseline="0">
                    <a:solidFill>
                      <a:srgbClr val="000000"/>
                    </a:solidFill>
                    <a:latin typeface="Symbol"/>
                  </a:rPr>
                  <a:t>s</a:t>
                </a:r>
                <a:r>
                  <a:rPr lang="en-US" sz="1800" b="1" i="0" u="none" strike="noStrike" kern="1200" baseline="-25000">
                    <a:solidFill>
                      <a:srgbClr val="000000"/>
                    </a:solidFill>
                    <a:latin typeface="Frutiger 45 Light"/>
                  </a:rPr>
                  <a:t>tech</a:t>
                </a:r>
                <a:r>
                  <a:rPr lang="en-US" sz="1800" b="1" i="0" u="none" strike="noStrike" kern="1200" baseline="0">
                    <a:solidFill>
                      <a:srgbClr val="000000"/>
                    </a:solidFill>
                    <a:latin typeface="Frutiger 45 Light"/>
                  </a:rPr>
                  <a:t> [MPa]</a:t>
                </a:r>
              </a:p>
            </c:rich>
          </c:tx>
          <c:layout>
            <c:manualLayout>
              <c:xMode val="edge"/>
              <c:yMode val="edge"/>
              <c:x val="1.7364341085271316E-2"/>
              <c:y val="0.4337777777777777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Frutiger 45 Light"/>
                <a:ea typeface="Frutiger 45 Light"/>
                <a:cs typeface="Frutiger 45 Light"/>
              </a:defRPr>
            </a:pPr>
            <a:endParaRPr lang="de-DE"/>
          </a:p>
        </c:txPr>
        <c:crossAx val="47397888"/>
        <c:crosses val="autoZero"/>
        <c:crossBetween val="midCat"/>
      </c:valAx>
      <c:spPr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c:spPr>
    </c:plotArea>
    <c:legend>
      <c:legendPos val="r"/>
      <c:layout>
        <c:manualLayout>
          <c:xMode val="edge"/>
          <c:yMode val="edge"/>
          <c:x val="0.75275423310226086"/>
          <c:y val="6.7516095198118298E-2"/>
          <c:w val="0.18130941555835772"/>
          <c:h val="0.67905299954097653"/>
        </c:manualLayout>
      </c:layout>
      <c:overlay val="0"/>
      <c:spPr>
        <a:solidFill>
          <a:sysClr val="window" lastClr="FFFFFF">
            <a:lumMod val="100000"/>
          </a:sysClr>
        </a:solidFill>
        <a:ln w="9525" cap="flat" cmpd="sng" algn="ctr">
          <a:solidFill>
            <a:sysClr val="windowText" lastClr="000000">
              <a:lumMod val="100000"/>
            </a:sys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>
            <a:defRPr sz="800" b="1">
              <a:latin typeface="Frutiger LT Com 45 Light" panose="020B0303030504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  <a:headEnd type="none" w="med" len="med"/>
      <a:tailEnd type="none" w="med" len="med"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Frutiger 45 Light"/>
          <a:ea typeface="Frutiger 45 Light"/>
          <a:cs typeface="Frutiger 45 Light"/>
        </a:defRPr>
      </a:pPr>
      <a:endParaRPr lang="de-DE"/>
    </a:p>
  </c:txPr>
  <c:externalData r:id="rId1">
    <c:autoUpdate val="0"/>
  </c:externalData>
</c:chartSpace>
</file>

<file path=ppt/comments/modernComment_143_A98AEFF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ED40169-866B-4C3C-96D7-03D80F1B382E}" authorId="{7C544F6A-31AE-8C36-1F2B-9938401D0F4D}" created="2022-09-07T09:25:24.53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44454909" sldId="323"/>
      <ac:spMk id="13" creationId="{1D942B69-8F3C-47D9-B2F4-83762C57A05C}"/>
    </ac:deMkLst>
    <p188:txBody>
      <a:bodyPr/>
      <a:lstStyle/>
      <a:p>
        <a:r>
          <a:rPr lang="de-DE"/>
          <a:t>Das sind alles Permalinks zur Owncloud, die nur für Nutzer funktionieren, die eh schon Zugriff haben. Es sind keine öffentliche Links.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85774" y="0"/>
            <a:ext cx="3599826" cy="493713"/>
          </a:xfrm>
          <a:prstGeom prst="rect">
            <a:avLst/>
          </a:prstGeom>
        </p:spPr>
        <p:txBody>
          <a:bodyPr vert="horz" lIns="0" tIns="9000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05700" y="0"/>
            <a:ext cx="1439525" cy="493713"/>
          </a:xfrm>
          <a:prstGeom prst="rect">
            <a:avLst/>
          </a:prstGeom>
        </p:spPr>
        <p:txBody>
          <a:bodyPr vert="horz" lIns="91440" tIns="90000" rIns="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15.07.2024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612775"/>
            <a:ext cx="4737101" cy="2665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5774" y="3494088"/>
            <a:ext cx="5759451" cy="576046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85774" y="9372600"/>
            <a:ext cx="3599826" cy="493713"/>
          </a:xfrm>
          <a:prstGeom prst="rect">
            <a:avLst/>
          </a:prstGeom>
        </p:spPr>
        <p:txBody>
          <a:bodyPr vert="horz" lIns="0" tIns="45720" rIns="91440" bIns="18000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05699" y="9372600"/>
            <a:ext cx="1439525" cy="493713"/>
          </a:xfrm>
          <a:prstGeom prst="rect">
            <a:avLst/>
          </a:prstGeom>
        </p:spPr>
        <p:txBody>
          <a:bodyPr vert="horz" lIns="91440" tIns="45720" rIns="0" bIns="18000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625619" y="6165380"/>
            <a:ext cx="10942575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9" y="476823"/>
            <a:ext cx="11233150" cy="1008140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838" y="1773238"/>
            <a:ext cx="11233149" cy="6476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Master-Untertitelformat bearbeiten</a:t>
            </a:r>
            <a:endParaRPr lang="de-DE" noProof="0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9359235" y="6237390"/>
            <a:ext cx="2496022" cy="540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  <a:round/>
            <a:headEnd type="arrow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 flipV="1">
            <a:off x="477838" y="404813"/>
            <a:ext cx="11233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Line 13"/>
          <p:cNvSpPr>
            <a:spLocks noChangeShapeType="1"/>
          </p:cNvSpPr>
          <p:nvPr userDrawn="1"/>
        </p:nvSpPr>
        <p:spPr bwMode="auto">
          <a:xfrm>
            <a:off x="477839" y="2492870"/>
            <a:ext cx="112331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‹Nr.›</a:t>
            </a:fld>
            <a:endParaRPr lang="de-DE" dirty="0"/>
          </a:p>
        </p:txBody>
      </p:sp>
      <p:sp>
        <p:nvSpPr>
          <p:cNvPr id="5" name="Rechteck 4" descr="valid_FHG_layout_1"/>
          <p:cNvSpPr/>
          <p:nvPr userDrawn="1"/>
        </p:nvSpPr>
        <p:spPr bwMode="auto">
          <a:xfrm>
            <a:off x="6383246" y="6957490"/>
            <a:ext cx="5807167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pic>
        <p:nvPicPr>
          <p:cNvPr id="2" name="Grafik 1" descr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908" y="3429000"/>
            <a:ext cx="4320600" cy="11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1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625619" y="6165380"/>
            <a:ext cx="10942575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9" y="476823"/>
            <a:ext cx="11233150" cy="1008140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838" y="1773238"/>
            <a:ext cx="11233149" cy="6476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Master-Untertitelformat bearbeiten</a:t>
            </a:r>
            <a:endParaRPr lang="de-DE" noProof="0" dirty="0"/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 flipV="1">
            <a:off x="477838" y="404813"/>
            <a:ext cx="11233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3" name="Line 13"/>
          <p:cNvSpPr>
            <a:spLocks noChangeShapeType="1"/>
          </p:cNvSpPr>
          <p:nvPr userDrawn="1"/>
        </p:nvSpPr>
        <p:spPr bwMode="auto">
          <a:xfrm>
            <a:off x="477839" y="2492870"/>
            <a:ext cx="112331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‹Nr.›</a:t>
            </a:fld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77838" y="2636890"/>
            <a:ext cx="11233149" cy="338447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Rechteck 14" descr="valid_FHG_layout_1"/>
          <p:cNvSpPr/>
          <p:nvPr userDrawn="1"/>
        </p:nvSpPr>
        <p:spPr bwMode="auto">
          <a:xfrm>
            <a:off x="6383246" y="6957490"/>
            <a:ext cx="5807167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</p:spTree>
    <p:extLst>
      <p:ext uri="{BB962C8B-B14F-4D97-AF65-F5344CB8AC3E}">
        <p14:creationId xmlns:p14="http://schemas.microsoft.com/office/powerpoint/2010/main" val="428371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9" y="476823"/>
            <a:ext cx="11086956" cy="1007908"/>
          </a:xfrm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77838" y="1773238"/>
            <a:ext cx="11088657" cy="4248150"/>
          </a:xfrm>
        </p:spPr>
        <p:txBody>
          <a:bodyPr/>
          <a:lstStyle>
            <a:lvl1pPr marL="360000" indent="-360000">
              <a:buFont typeface="Wingdings" pitchFamily="2" charset="2"/>
              <a:buChar char="n"/>
              <a:defRPr/>
            </a:lvl1pPr>
            <a:lvl2pPr marL="720000" indent="-360000">
              <a:buFont typeface="Wingdings" pitchFamily="2" charset="2"/>
              <a:buChar char="n"/>
              <a:defRPr/>
            </a:lvl2pPr>
            <a:lvl3pPr marL="1080000">
              <a:defRPr/>
            </a:lvl3pPr>
            <a:lvl4pPr marL="1440000">
              <a:defRPr/>
            </a:lvl4pPr>
            <a:lvl5pPr marL="1800000" indent="-3600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Line 12"/>
          <p:cNvSpPr>
            <a:spLocks noChangeShapeType="1"/>
          </p:cNvSpPr>
          <p:nvPr userDrawn="1"/>
        </p:nvSpPr>
        <p:spPr bwMode="auto">
          <a:xfrm flipV="1">
            <a:off x="477838" y="404813"/>
            <a:ext cx="11233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" name="Line 13"/>
          <p:cNvSpPr>
            <a:spLocks noChangeShapeType="1"/>
          </p:cNvSpPr>
          <p:nvPr userDrawn="1"/>
        </p:nvSpPr>
        <p:spPr bwMode="auto">
          <a:xfrm>
            <a:off x="477839" y="1558800"/>
            <a:ext cx="112331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‹Nr.›</a:t>
            </a:fld>
            <a:endParaRPr lang="de-DE" dirty="0"/>
          </a:p>
        </p:txBody>
      </p:sp>
      <p:sp>
        <p:nvSpPr>
          <p:cNvPr id="10" name="Rechteck 9" descr="valid_FHG_layout_1"/>
          <p:cNvSpPr/>
          <p:nvPr userDrawn="1"/>
        </p:nvSpPr>
        <p:spPr bwMode="auto">
          <a:xfrm>
            <a:off x="6383246" y="6957490"/>
            <a:ext cx="5807167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</p:spTree>
    <p:extLst>
      <p:ext uri="{BB962C8B-B14F-4D97-AF65-F5344CB8AC3E}">
        <p14:creationId xmlns:p14="http://schemas.microsoft.com/office/powerpoint/2010/main" val="349666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838" y="1773238"/>
            <a:ext cx="11233149" cy="42481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‹Nr.›</a:t>
            </a:fld>
            <a:endParaRPr lang="de-DE" dirty="0"/>
          </a:p>
        </p:txBody>
      </p:sp>
      <p:sp>
        <p:nvSpPr>
          <p:cNvPr id="9" name="Rechteck 8" descr="valid_FHG_layout_1"/>
          <p:cNvSpPr/>
          <p:nvPr userDrawn="1"/>
        </p:nvSpPr>
        <p:spPr bwMode="auto">
          <a:xfrm>
            <a:off x="6383246" y="6957490"/>
            <a:ext cx="5807167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</p:spTree>
    <p:extLst>
      <p:ext uri="{BB962C8B-B14F-4D97-AF65-F5344CB8AC3E}">
        <p14:creationId xmlns:p14="http://schemas.microsoft.com/office/powerpoint/2010/main" val="254184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838" y="334800"/>
            <a:ext cx="11245849" cy="1225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9" y="1774800"/>
            <a:ext cx="11233150" cy="424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77838" y="6349881"/>
            <a:ext cx="1800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de-DE" sz="80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</a:rPr>
              <a:t>© Fraunhofer IWM 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77838" y="6165380"/>
            <a:ext cx="112331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0" y="6993540"/>
            <a:ext cx="5832150" cy="324000"/>
            <a:chOff x="0" y="7101510"/>
            <a:chExt cx="5832150" cy="324000"/>
          </a:xfrm>
        </p:grpSpPr>
        <p:sp>
          <p:nvSpPr>
            <p:cNvPr id="19" name="Rechteck 18"/>
            <p:cNvSpPr/>
            <p:nvPr userDrawn="1"/>
          </p:nvSpPr>
          <p:spPr>
            <a:xfrm>
              <a:off x="0" y="7101510"/>
              <a:ext cx="180000" cy="324000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23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156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125</a:t>
              </a: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942025" y="7101510"/>
              <a:ext cx="180000" cy="3240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242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148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0</a:t>
              </a: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1884050" y="7101510"/>
              <a:ext cx="180000" cy="324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31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130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192</a:t>
              </a:r>
            </a:p>
          </p:txBody>
        </p:sp>
        <p:sp>
          <p:nvSpPr>
            <p:cNvPr id="22" name="Rechteck 21"/>
            <p:cNvSpPr/>
            <p:nvPr userDrawn="1"/>
          </p:nvSpPr>
          <p:spPr>
            <a:xfrm>
              <a:off x="2826075" y="7101510"/>
              <a:ext cx="180000" cy="324000"/>
            </a:xfrm>
            <a:prstGeom prst="rect">
              <a:avLst/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226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0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26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3768100" y="7101510"/>
              <a:ext cx="180000" cy="324000"/>
            </a:xfrm>
            <a:prstGeom prst="rect">
              <a:avLst/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177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200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0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4710125" y="7101510"/>
              <a:ext cx="180000" cy="324000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254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239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214</a:t>
              </a: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5652150" y="7101510"/>
              <a:ext cx="180000" cy="324000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225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227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227</a:t>
              </a:r>
            </a:p>
          </p:txBody>
        </p:sp>
      </p:grpSp>
      <p:pic>
        <p:nvPicPr>
          <p:cNvPr id="3" name="Grafik 2" descr="Logo_ausgetauscht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351" y="6300000"/>
            <a:ext cx="1417637" cy="3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2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79" r:id="rId3"/>
    <p:sldLayoutId id="2147483674" r:id="rId4"/>
  </p:sldLayoutIdLst>
  <p:hf hdr="0" dt="0"/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wncloud.fraunhofer.de/index.php/f/554174434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owncloud.fraunhofer.de/index.php/f/554174818" TargetMode="External"/><Relationship Id="rId4" Type="http://schemas.openxmlformats.org/officeDocument/2006/relationships/hyperlink" Target="https://owncloud.fraunhofer.de/index.php/f/55417480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wncloud.fraunhofer.de/index.php/f/554174452" TargetMode="Externa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owncloud.fraunhofer.de/index.php/f/554174944" TargetMode="External"/><Relationship Id="rId4" Type="http://schemas.openxmlformats.org/officeDocument/2006/relationships/hyperlink" Target="https://owncloud.fraunhofer.de/index.php/f/55417493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microsoft.com/office/2018/10/relationships/comments" Target="../comments/modernComment_143_A98AEFFD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wncloud.fraunhofer.de/index.php/f/548696950" TargetMode="External"/><Relationship Id="rId5" Type="http://schemas.openxmlformats.org/officeDocument/2006/relationships/hyperlink" Target="https://owncloud.fraunhofer.de/index.php/f/548696818" TargetMode="External"/><Relationship Id="rId4" Type="http://schemas.openxmlformats.org/officeDocument/2006/relationships/hyperlink" Target="https://owncloud.fraunhofer.de/index.php/f/54869715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wncloud.fraunhofer.de/index.php/f/554174410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owncloud.fraunhofer.de/index.php/f/554174605" TargetMode="External"/><Relationship Id="rId4" Type="http://schemas.openxmlformats.org/officeDocument/2006/relationships/hyperlink" Target="https://owncloud.fraunhofer.de/index.php/f/55417464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wncloud.fraunhofer.de/index.php/f/554174425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owncloud.fraunhofer.de/index.php/f/554174755" TargetMode="External"/><Relationship Id="rId4" Type="http://schemas.openxmlformats.org/officeDocument/2006/relationships/hyperlink" Target="https://owncloud.fraunhofer.de/index.php/f/5541747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77839" y="476822"/>
            <a:ext cx="11233150" cy="1151977"/>
          </a:xfrm>
        </p:spPr>
        <p:txBody>
          <a:bodyPr/>
          <a:lstStyle/>
          <a:p>
            <a:r>
              <a:rPr lang="de-DE" dirty="0"/>
              <a:t>Fraunhofer-Institut für Werkstoffmechanik IWM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tabLst>
                <a:tab pos="11120438" algn="r"/>
              </a:tabLst>
            </a:pPr>
            <a:r>
              <a:rPr lang="de-DE" dirty="0"/>
              <a:t>PMD-Referenz</a:t>
            </a:r>
            <a:br>
              <a:rPr lang="de-DE" dirty="0"/>
            </a:br>
            <a:r>
              <a:rPr lang="de-DE" dirty="0"/>
              <a:t>Ergebnisse Zugversuche	Stand</a:t>
            </a:r>
            <a:r>
              <a:rPr lang="de-DE"/>
              <a:t>: 27.10.2022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278676" y="6349881"/>
            <a:ext cx="3240000" cy="1538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6403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3CD38-2ACC-43A5-8487-CE5349895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738664"/>
          </a:xfrm>
        </p:spPr>
        <p:txBody>
          <a:bodyPr/>
          <a:lstStyle/>
          <a:p>
            <a:r>
              <a:rPr lang="fr-FR" dirty="0"/>
              <a:t>Charge 3, AWA_3_xx_Rz, T 1000</a:t>
            </a:r>
            <a:br>
              <a:rPr lang="de-DE" dirty="0"/>
            </a:br>
            <a:r>
              <a:rPr lang="de-DE" dirty="0"/>
              <a:t>Ergebnisse Probenvermessung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C6A714-B5B6-4610-8557-89EC8BEBB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Bruchlage aller Proben etwas in Richtung</a:t>
            </a:r>
            <a:br>
              <a:rPr lang="de-DE" dirty="0"/>
            </a:br>
            <a:r>
              <a:rPr lang="de-DE" dirty="0"/>
              <a:t>des oberen Probenendes (oben im Ofen)</a:t>
            </a:r>
            <a:br>
              <a:rPr lang="de-DE" dirty="0"/>
            </a:br>
            <a:r>
              <a:rPr lang="de-DE" dirty="0"/>
              <a:t>verschoben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C866A-85AA-4CBE-BE01-29B6B2A0E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9726774-1AE9-4BFA-87B7-44D3AD949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8680"/>
          <a:stretch/>
        </p:blipFill>
        <p:spPr>
          <a:xfrm>
            <a:off x="477838" y="3079899"/>
            <a:ext cx="3241104" cy="29414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29B2FA7-BB91-4DB2-92DA-D852A35FA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142" y="2925309"/>
            <a:ext cx="5287994" cy="239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4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>
            <a:extLst>
              <a:ext uri="{FF2B5EF4-FFF2-40B4-BE49-F238E27FC236}">
                <a16:creationId xmlns:a16="http://schemas.microsoft.com/office/drawing/2014/main" id="{2501B621-37D2-4E84-8C87-8D0FEF592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629" y="1988840"/>
            <a:ext cx="3458360" cy="6168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>
            <a:spAutoFit/>
          </a:bodyPr>
          <a:lstStyle/>
          <a:p>
            <a:pPr marL="215900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/>
              <a:t>13 gültige / 14 Versuchen</a:t>
            </a:r>
          </a:p>
          <a:p>
            <a:pPr marL="673100" lvl="1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/>
              <a:t>46NTBJ: Fehler beim Speichern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16531D-5508-41C9-B204-0859E176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738664"/>
          </a:xfrm>
        </p:spPr>
        <p:txBody>
          <a:bodyPr/>
          <a:lstStyle/>
          <a:p>
            <a:r>
              <a:rPr lang="fr-FR" dirty="0"/>
              <a:t>Charge 4, AWA_4_xx_Rz, T 1150</a:t>
            </a:r>
            <a:br>
              <a:rPr lang="de-DE" dirty="0"/>
            </a:br>
            <a:r>
              <a:rPr lang="de-DE" dirty="0"/>
              <a:t>Ergebnisse Zugversuche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25BC06-1711-4ECF-A2A9-3C1E6A875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de-DE" dirty="0"/>
          </a:p>
        </p:txBody>
      </p:sp>
      <p:graphicFrame>
        <p:nvGraphicFramePr>
          <p:cNvPr id="13" name="Inhaltsplatzhalter 12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222737"/>
              </p:ext>
            </p:extLst>
          </p:nvPr>
        </p:nvGraphicFramePr>
        <p:xfrm>
          <a:off x="477838" y="1773238"/>
          <a:ext cx="7774789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29">
            <a:extLst>
              <a:ext uri="{FF2B5EF4-FFF2-40B4-BE49-F238E27FC236}">
                <a16:creationId xmlns:a16="http://schemas.microsoft.com/office/drawing/2014/main" id="{91A7479B-B6F5-438F-A358-E20F167AE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629" y="3544603"/>
            <a:ext cx="3458360" cy="220193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>
            <a:spAutoFit/>
          </a:bodyPr>
          <a:lstStyle/>
          <a:p>
            <a:pPr marL="215900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 err="1"/>
              <a:t>Owncloud</a:t>
            </a:r>
            <a:r>
              <a:rPr lang="de-DE" sz="1400" dirty="0"/>
              <a:t>-Ordner: </a:t>
            </a:r>
            <a:r>
              <a:rPr lang="de-DE" sz="1400" dirty="0">
                <a:hlinkClick r:id="rId3"/>
              </a:rPr>
              <a:t>https://owncloud.fraunhofer.de/index.php/f/554174434</a:t>
            </a:r>
            <a:endParaRPr lang="de-DE" sz="1400" dirty="0"/>
          </a:p>
          <a:p>
            <a:pPr marL="215900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/>
              <a:t>Ergebnisse: </a:t>
            </a:r>
            <a:r>
              <a:rPr lang="de-DE" sz="1400" dirty="0">
                <a:hlinkClick r:id="rId4"/>
              </a:rPr>
              <a:t>https://owncloud.fraunhofer.de/index.php/f/554174806</a:t>
            </a:r>
            <a:endParaRPr lang="de-DE" sz="1400" dirty="0"/>
          </a:p>
          <a:p>
            <a:pPr marL="215900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/>
              <a:t>Kurven: </a:t>
            </a:r>
            <a:r>
              <a:rPr lang="de-DE" sz="1400" dirty="0">
                <a:hlinkClick r:id="rId5"/>
              </a:rPr>
              <a:t>https://owncloud.fraunhofer.de/index.php/f/554174818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2361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3CD38-2ACC-43A5-8487-CE5349895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738664"/>
          </a:xfrm>
        </p:spPr>
        <p:txBody>
          <a:bodyPr/>
          <a:lstStyle/>
          <a:p>
            <a:r>
              <a:rPr lang="fr-FR" dirty="0"/>
              <a:t>Charge 4, AWA_4_xx_Rz, T 1150</a:t>
            </a:r>
            <a:br>
              <a:rPr lang="de-DE" dirty="0"/>
            </a:br>
            <a:r>
              <a:rPr lang="de-DE" dirty="0"/>
              <a:t>Ergebnisse Probenvermessung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C6A714-B5B6-4610-8557-89EC8BEBB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Bruchlage aller Proben etwas in Richtung</a:t>
            </a:r>
            <a:br>
              <a:rPr lang="de-DE" dirty="0"/>
            </a:br>
            <a:r>
              <a:rPr lang="de-DE" dirty="0"/>
              <a:t>des oberen Probenendes (oben im Ofen)</a:t>
            </a:r>
            <a:br>
              <a:rPr lang="de-DE" dirty="0"/>
            </a:br>
            <a:r>
              <a:rPr lang="de-DE" dirty="0"/>
              <a:t>verschoben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C866A-85AA-4CBE-BE01-29B6B2A0E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9726774-1AE9-4BFA-87B7-44D3AD949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8680"/>
          <a:stretch/>
        </p:blipFill>
        <p:spPr>
          <a:xfrm>
            <a:off x="477838" y="3079899"/>
            <a:ext cx="3241104" cy="29414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29B2FA7-BB91-4DB2-92DA-D852A35FA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142" y="2925309"/>
            <a:ext cx="5287994" cy="239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47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>
            <a:extLst>
              <a:ext uri="{FF2B5EF4-FFF2-40B4-BE49-F238E27FC236}">
                <a16:creationId xmlns:a16="http://schemas.microsoft.com/office/drawing/2014/main" id="{2501B621-37D2-4E84-8C87-8D0FEF592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629" y="1988840"/>
            <a:ext cx="3458360" cy="324498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>
            <a:spAutoFit/>
          </a:bodyPr>
          <a:lstStyle/>
          <a:p>
            <a:pPr marL="215900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/>
              <a:t>14 gültige / 14 Versuchen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16531D-5508-41C9-B204-0859E176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738664"/>
          </a:xfrm>
        </p:spPr>
        <p:txBody>
          <a:bodyPr/>
          <a:lstStyle/>
          <a:p>
            <a:r>
              <a:rPr lang="fr-FR" dirty="0"/>
              <a:t>Charge 5, AWA_5_xx_Rz, T 1075</a:t>
            </a:r>
            <a:br>
              <a:rPr lang="de-DE" dirty="0"/>
            </a:br>
            <a:r>
              <a:rPr lang="de-DE" dirty="0"/>
              <a:t>Ergebnisse Zugversuche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25BC06-1711-4ECF-A2A9-3C1E6A875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de-DE" dirty="0"/>
          </a:p>
        </p:txBody>
      </p:sp>
      <p:graphicFrame>
        <p:nvGraphicFramePr>
          <p:cNvPr id="13" name="Inhaltsplatzhalter 12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152111"/>
              </p:ext>
            </p:extLst>
          </p:nvPr>
        </p:nvGraphicFramePr>
        <p:xfrm>
          <a:off x="477838" y="1773238"/>
          <a:ext cx="777479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29">
            <a:extLst>
              <a:ext uri="{FF2B5EF4-FFF2-40B4-BE49-F238E27FC236}">
                <a16:creationId xmlns:a16="http://schemas.microsoft.com/office/drawing/2014/main" id="{C296F16A-0820-4487-82F5-B4C199F12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629" y="3544603"/>
            <a:ext cx="3458360" cy="220193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>
            <a:spAutoFit/>
          </a:bodyPr>
          <a:lstStyle/>
          <a:p>
            <a:pPr marL="215900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 err="1"/>
              <a:t>Owncloud</a:t>
            </a:r>
            <a:r>
              <a:rPr lang="de-DE" sz="1400" dirty="0"/>
              <a:t>-Ordner: </a:t>
            </a:r>
            <a:r>
              <a:rPr lang="de-DE" sz="1400" dirty="0">
                <a:hlinkClick r:id="rId3"/>
              </a:rPr>
              <a:t>https://owncloud.fraunhofer.de/index.php/f/554174452</a:t>
            </a:r>
            <a:endParaRPr lang="de-DE" sz="1400" dirty="0"/>
          </a:p>
          <a:p>
            <a:pPr marL="215900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/>
              <a:t>Ergebnisse: </a:t>
            </a:r>
            <a:r>
              <a:rPr lang="de-DE" sz="1400" dirty="0">
                <a:hlinkClick r:id="rId4"/>
              </a:rPr>
              <a:t>https://owncloud.fraunhofer.de/index.php/f/554174932</a:t>
            </a:r>
            <a:endParaRPr lang="de-DE" sz="1400" dirty="0"/>
          </a:p>
          <a:p>
            <a:pPr marL="215900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/>
              <a:t>Kurven</a:t>
            </a:r>
            <a:r>
              <a:rPr lang="de-DE" sz="1400"/>
              <a:t>: </a:t>
            </a:r>
            <a:r>
              <a:rPr lang="de-DE" sz="1400">
                <a:hlinkClick r:id="rId5"/>
              </a:rPr>
              <a:t>https://owncloud.fraunhofer.de/index.php/f/554174944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3677871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3CD38-2ACC-43A5-8487-CE5349895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738664"/>
          </a:xfrm>
        </p:spPr>
        <p:txBody>
          <a:bodyPr/>
          <a:lstStyle/>
          <a:p>
            <a:r>
              <a:rPr lang="fr-FR" dirty="0"/>
              <a:t>Charge 5, AWA_5_xx_Rz, T 1075</a:t>
            </a:r>
            <a:br>
              <a:rPr lang="de-DE" dirty="0"/>
            </a:br>
            <a:r>
              <a:rPr lang="de-DE" dirty="0"/>
              <a:t>Ergebnisse Probenvermessung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C6A714-B5B6-4610-8557-89EC8BEBB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Bruchlage aller Proben etwas in Richtung</a:t>
            </a:r>
            <a:br>
              <a:rPr lang="de-DE" dirty="0"/>
            </a:br>
            <a:r>
              <a:rPr lang="de-DE" dirty="0"/>
              <a:t>des oberen Probenendes (oben im Ofen)</a:t>
            </a:r>
            <a:br>
              <a:rPr lang="de-DE" dirty="0"/>
            </a:br>
            <a:r>
              <a:rPr lang="de-DE" dirty="0"/>
              <a:t>verschoben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C866A-85AA-4CBE-BE01-29B6B2A0E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9726774-1AE9-4BFA-87B7-44D3AD949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8680"/>
          <a:stretch/>
        </p:blipFill>
        <p:spPr>
          <a:xfrm>
            <a:off x="477838" y="3079899"/>
            <a:ext cx="3241104" cy="29414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29B2FA7-BB91-4DB2-92DA-D852A35FA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142" y="2925309"/>
            <a:ext cx="5287994" cy="239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2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Versuchsdurchführung</a:t>
            </a:r>
            <a:endParaRPr lang="en-US" dirty="0"/>
          </a:p>
        </p:txBody>
      </p:sp>
      <p:graphicFrame>
        <p:nvGraphicFramePr>
          <p:cNvPr id="4" name="Tabelle 5">
            <a:extLst>
              <a:ext uri="{FF2B5EF4-FFF2-40B4-BE49-F238E27FC236}">
                <a16:creationId xmlns:a16="http://schemas.microsoft.com/office/drawing/2014/main" id="{5F7D2066-70E1-4732-A66E-C96CEA0A6B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909010"/>
              </p:ext>
            </p:extLst>
          </p:nvPr>
        </p:nvGraphicFramePr>
        <p:xfrm>
          <a:off x="477838" y="1773238"/>
          <a:ext cx="11233151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508">
                  <a:extLst>
                    <a:ext uri="{9D8B030D-6E8A-4147-A177-3AD203B41FA5}">
                      <a16:colId xmlns:a16="http://schemas.microsoft.com/office/drawing/2014/main" val="660801744"/>
                    </a:ext>
                  </a:extLst>
                </a:gridCol>
                <a:gridCol w="1224508">
                  <a:extLst>
                    <a:ext uri="{9D8B030D-6E8A-4147-A177-3AD203B41FA5}">
                      <a16:colId xmlns:a16="http://schemas.microsoft.com/office/drawing/2014/main" val="2020414803"/>
                    </a:ext>
                  </a:extLst>
                </a:gridCol>
                <a:gridCol w="1756827">
                  <a:extLst>
                    <a:ext uri="{9D8B030D-6E8A-4147-A177-3AD203B41FA5}">
                      <a16:colId xmlns:a16="http://schemas.microsoft.com/office/drawing/2014/main" val="4120599177"/>
                    </a:ext>
                  </a:extLst>
                </a:gridCol>
                <a:gridCol w="1756827">
                  <a:extLst>
                    <a:ext uri="{9D8B030D-6E8A-4147-A177-3AD203B41FA5}">
                      <a16:colId xmlns:a16="http://schemas.microsoft.com/office/drawing/2014/main" val="785448101"/>
                    </a:ext>
                  </a:extLst>
                </a:gridCol>
                <a:gridCol w="1756827">
                  <a:extLst>
                    <a:ext uri="{9D8B030D-6E8A-4147-A177-3AD203B41FA5}">
                      <a16:colId xmlns:a16="http://schemas.microsoft.com/office/drawing/2014/main" val="124882839"/>
                    </a:ext>
                  </a:extLst>
                </a:gridCol>
                <a:gridCol w="1756827">
                  <a:extLst>
                    <a:ext uri="{9D8B030D-6E8A-4147-A177-3AD203B41FA5}">
                      <a16:colId xmlns:a16="http://schemas.microsoft.com/office/drawing/2014/main" val="2851009747"/>
                    </a:ext>
                  </a:extLst>
                </a:gridCol>
                <a:gridCol w="1756827">
                  <a:extLst>
                    <a:ext uri="{9D8B030D-6E8A-4147-A177-3AD203B41FA5}">
                      <a16:colId xmlns:a16="http://schemas.microsoft.com/office/drawing/2014/main" val="2258963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Charge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Versuche durchgeführt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Versuche ausgewertet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Bruchstücke vermessen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Bruchstücke fotografiert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Bruchstücke versandt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49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 850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5511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 925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786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 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4285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 1150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400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 1075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8661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344350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65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9FAC2-1902-4DB2-B551-8DCEF04E9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 Bruchlagen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3C76A8B-4E92-4D21-8554-D4BA99035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9475" y="1677936"/>
            <a:ext cx="8851462" cy="400571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9AC350-E8EC-4BAF-854B-238DE3080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516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>
            <a:extLst>
              <a:ext uri="{FF2B5EF4-FFF2-40B4-BE49-F238E27FC236}">
                <a16:creationId xmlns:a16="http://schemas.microsoft.com/office/drawing/2014/main" id="{2501B621-37D2-4E84-8C87-8D0FEF592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629" y="1988840"/>
            <a:ext cx="3458360" cy="1340161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>
            <a:spAutoFit/>
          </a:bodyPr>
          <a:lstStyle/>
          <a:p>
            <a:pPr marL="215900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/>
              <a:t>14 gültige / 14 Versuchen</a:t>
            </a:r>
          </a:p>
          <a:p>
            <a:pPr marL="215900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/>
              <a:t>Zwei Proben nach dem Versuch beschädigt durch Fehler im Probenschutz</a:t>
            </a:r>
          </a:p>
          <a:p>
            <a:pPr marL="673100" lvl="1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/>
              <a:t>46NT91, 46NT95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16531D-5508-41C9-B204-0859E176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738664"/>
          </a:xfrm>
        </p:spPr>
        <p:txBody>
          <a:bodyPr/>
          <a:lstStyle/>
          <a:p>
            <a:r>
              <a:rPr lang="de-DE" dirty="0"/>
              <a:t>Charge 1, AWA_1_xx_Rz, T 850</a:t>
            </a:r>
            <a:br>
              <a:rPr lang="de-DE" dirty="0"/>
            </a:br>
            <a:r>
              <a:rPr lang="de-DE" dirty="0"/>
              <a:t>Ergebnisse Zugversuche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25BC06-1711-4ECF-A2A9-3C1E6A875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de-DE" dirty="0"/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296701"/>
              </p:ext>
            </p:extLst>
          </p:nvPr>
        </p:nvGraphicFramePr>
        <p:xfrm>
          <a:off x="477838" y="1773238"/>
          <a:ext cx="7777162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29">
            <a:extLst>
              <a:ext uri="{FF2B5EF4-FFF2-40B4-BE49-F238E27FC236}">
                <a16:creationId xmlns:a16="http://schemas.microsoft.com/office/drawing/2014/main" id="{1D942B69-8F3C-47D9-B2F4-83762C57A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629" y="3544603"/>
            <a:ext cx="3458360" cy="220193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>
            <a:spAutoFit/>
          </a:bodyPr>
          <a:lstStyle/>
          <a:p>
            <a:pPr marL="215900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 err="1"/>
              <a:t>Owncloud</a:t>
            </a:r>
            <a:r>
              <a:rPr lang="de-DE" sz="1400" dirty="0"/>
              <a:t>-Ordner: </a:t>
            </a:r>
            <a:r>
              <a:rPr lang="de-DE" sz="1400" dirty="0">
                <a:hlinkClick r:id="rId4"/>
              </a:rPr>
              <a:t>https://owncloud.fraunhofer.de/index.php/f/548697151</a:t>
            </a:r>
            <a:endParaRPr lang="de-DE" sz="1400" dirty="0"/>
          </a:p>
          <a:p>
            <a:pPr marL="215900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/>
              <a:t>Ergebnisse: </a:t>
            </a:r>
            <a:r>
              <a:rPr lang="de-DE" sz="1400" dirty="0">
                <a:hlinkClick r:id="rId5"/>
              </a:rPr>
              <a:t>https://owncloud.fraunhofer.de/index.php/f/548696818</a:t>
            </a:r>
            <a:endParaRPr lang="de-DE" sz="1400" dirty="0"/>
          </a:p>
          <a:p>
            <a:pPr marL="215900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/>
              <a:t>Kurven: </a:t>
            </a:r>
            <a:r>
              <a:rPr lang="de-DE" sz="1400" dirty="0">
                <a:hlinkClick r:id="rId6"/>
              </a:rPr>
              <a:t>https://owncloud.fraunhofer.de/index.php/f/548696950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44549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>
            <a:extLst>
              <a:ext uri="{FF2B5EF4-FFF2-40B4-BE49-F238E27FC236}">
                <a16:creationId xmlns:a16="http://schemas.microsoft.com/office/drawing/2014/main" id="{2501B621-37D2-4E84-8C87-8D0FEF592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629" y="1988840"/>
            <a:ext cx="3458360" cy="909274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>
            <a:spAutoFit/>
          </a:bodyPr>
          <a:lstStyle/>
          <a:p>
            <a:pPr marL="215900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1400" dirty="0"/>
              <a:t>14 / 14 valid</a:t>
            </a:r>
          </a:p>
          <a:p>
            <a:pPr marL="215900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1400" dirty="0"/>
              <a:t>Two specimens damaged after test</a:t>
            </a:r>
          </a:p>
          <a:p>
            <a:pPr marL="673100" lvl="1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1400" dirty="0"/>
              <a:t>46NT91, 46NT95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16531D-5508-41C9-B204-0859E176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738664"/>
          </a:xfrm>
        </p:spPr>
        <p:txBody>
          <a:bodyPr/>
          <a:lstStyle/>
          <a:p>
            <a:r>
              <a:rPr lang="en-US" dirty="0"/>
              <a:t>Batch 1, AWA_1_xx_Rz, T 850</a:t>
            </a:r>
            <a:br>
              <a:rPr lang="en-US" dirty="0"/>
            </a:br>
            <a:r>
              <a:rPr lang="en-US" dirty="0"/>
              <a:t>Results Tensile Tests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25BC06-1711-4ECF-A2A9-3C1E6A875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de-DE" dirty="0"/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7838" y="1773238"/>
          <a:ext cx="7777162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448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3CD38-2ACC-43A5-8487-CE5349895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738664"/>
          </a:xfrm>
        </p:spPr>
        <p:txBody>
          <a:bodyPr/>
          <a:lstStyle/>
          <a:p>
            <a:r>
              <a:rPr lang="de-DE" dirty="0"/>
              <a:t>Charge 1, AWA_1_xx_Rz, T 850</a:t>
            </a:r>
            <a:br>
              <a:rPr lang="de-DE" dirty="0"/>
            </a:br>
            <a:r>
              <a:rPr lang="de-DE" dirty="0"/>
              <a:t>Ergebnisse Probenvermessung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C6A714-B5B6-4610-8557-89EC8BEBB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Bruchlage aller Proben etwas in Richtung</a:t>
            </a:r>
            <a:br>
              <a:rPr lang="de-DE" dirty="0"/>
            </a:br>
            <a:r>
              <a:rPr lang="de-DE" dirty="0"/>
              <a:t>des oberen Probenendes (oben im Ofen)</a:t>
            </a:r>
            <a:br>
              <a:rPr lang="de-DE" dirty="0"/>
            </a:br>
            <a:r>
              <a:rPr lang="de-DE" dirty="0"/>
              <a:t>verschoben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C866A-85AA-4CBE-BE01-29B6B2A0E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de-DE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26774-1AE9-4BFA-87B7-44D3AD949C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3" t="25682" b="9050"/>
          <a:stretch/>
        </p:blipFill>
        <p:spPr>
          <a:xfrm>
            <a:off x="477838" y="3079899"/>
            <a:ext cx="3241104" cy="29414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29B2FA7-BB91-4DB2-92DA-D852A35FA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142" y="2925309"/>
            <a:ext cx="5287994" cy="239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7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>
            <a:extLst>
              <a:ext uri="{FF2B5EF4-FFF2-40B4-BE49-F238E27FC236}">
                <a16:creationId xmlns:a16="http://schemas.microsoft.com/office/drawing/2014/main" id="{2501B621-37D2-4E84-8C87-8D0FEF592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629" y="1988840"/>
            <a:ext cx="3458360" cy="1340161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>
            <a:spAutoFit/>
          </a:bodyPr>
          <a:lstStyle/>
          <a:p>
            <a:pPr marL="215900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/>
              <a:t>12 gültige / 14 Versuchen</a:t>
            </a:r>
          </a:p>
          <a:p>
            <a:pPr marL="673100" lvl="1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/>
              <a:t>46NT9H: Fehler an Maschine, </a:t>
            </a:r>
            <a:r>
              <a:rPr lang="de-DE" sz="1400"/>
              <a:t>keine Daten</a:t>
            </a:r>
            <a:endParaRPr lang="de-DE" sz="1400" dirty="0"/>
          </a:p>
          <a:p>
            <a:pPr marL="673100" lvl="1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/>
              <a:t>46NT9L: </a:t>
            </a:r>
            <a:r>
              <a:rPr lang="de-DE" sz="1400" dirty="0" err="1"/>
              <a:t>Extensometer</a:t>
            </a:r>
            <a:r>
              <a:rPr lang="de-DE" sz="1400" dirty="0"/>
              <a:t> verrutscht nach Höchstlast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16531D-5508-41C9-B204-0859E176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738664"/>
          </a:xfrm>
        </p:spPr>
        <p:txBody>
          <a:bodyPr/>
          <a:lstStyle/>
          <a:p>
            <a:r>
              <a:rPr lang="de-DE" dirty="0"/>
              <a:t>Charge 2, AWA_2_xx_Rz, T 925</a:t>
            </a:r>
            <a:br>
              <a:rPr lang="de-DE" dirty="0"/>
            </a:br>
            <a:r>
              <a:rPr lang="de-DE" dirty="0"/>
              <a:t>Ergebnisse Zugversuche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25BC06-1711-4ECF-A2A9-3C1E6A875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de-DE" dirty="0"/>
          </a:p>
        </p:txBody>
      </p:sp>
      <p:graphicFrame>
        <p:nvGraphicFramePr>
          <p:cNvPr id="17" name="Inhaltsplatzhalter 16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831860"/>
              </p:ext>
            </p:extLst>
          </p:nvPr>
        </p:nvGraphicFramePr>
        <p:xfrm>
          <a:off x="477838" y="1773238"/>
          <a:ext cx="7774788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29">
            <a:extLst>
              <a:ext uri="{FF2B5EF4-FFF2-40B4-BE49-F238E27FC236}">
                <a16:creationId xmlns:a16="http://schemas.microsoft.com/office/drawing/2014/main" id="{689361AF-96AC-4421-87A4-3128A06AC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629" y="3544603"/>
            <a:ext cx="3458360" cy="220193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>
            <a:spAutoFit/>
          </a:bodyPr>
          <a:lstStyle/>
          <a:p>
            <a:pPr marL="215900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 err="1"/>
              <a:t>Owncloud</a:t>
            </a:r>
            <a:r>
              <a:rPr lang="de-DE" sz="1400" dirty="0"/>
              <a:t>-Ordner: </a:t>
            </a:r>
            <a:r>
              <a:rPr lang="de-DE" sz="1400" dirty="0">
                <a:hlinkClick r:id="rId3"/>
              </a:rPr>
              <a:t>https://owncloud.fraunhofer.de/index.php/f/554174410</a:t>
            </a:r>
            <a:endParaRPr lang="de-DE" sz="1400" dirty="0"/>
          </a:p>
          <a:p>
            <a:pPr marL="215900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/>
              <a:t>Ergebnisse: </a:t>
            </a:r>
            <a:r>
              <a:rPr lang="de-DE" sz="1400" dirty="0">
                <a:hlinkClick r:id="rId4"/>
              </a:rPr>
              <a:t>https://owncloud.fraunhofer.de/index.php/f/554174644</a:t>
            </a:r>
            <a:endParaRPr lang="de-DE" sz="1400" dirty="0"/>
          </a:p>
          <a:p>
            <a:pPr marL="215900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/>
              <a:t>Kurven: </a:t>
            </a:r>
            <a:r>
              <a:rPr lang="de-DE" sz="1400" dirty="0">
                <a:hlinkClick r:id="rId5"/>
              </a:rPr>
              <a:t>https://owncloud.fraunhofer.de/index.php/f/554174605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00690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3CD38-2ACC-43A5-8487-CE5349895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738664"/>
          </a:xfrm>
        </p:spPr>
        <p:txBody>
          <a:bodyPr/>
          <a:lstStyle/>
          <a:p>
            <a:r>
              <a:rPr lang="de-DE" dirty="0"/>
              <a:t>Charge 2, AWA_2_xx_Rz, T 925</a:t>
            </a:r>
            <a:br>
              <a:rPr lang="de-DE" dirty="0"/>
            </a:br>
            <a:r>
              <a:rPr lang="de-DE" dirty="0"/>
              <a:t>Ergebnisse Probenvermessung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C6A714-B5B6-4610-8557-89EC8BEBB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Bruchlage aller Proben etwas in Richtung</a:t>
            </a:r>
            <a:br>
              <a:rPr lang="de-DE" dirty="0"/>
            </a:br>
            <a:r>
              <a:rPr lang="de-DE" dirty="0"/>
              <a:t>des oberen Probenendes (oben im Ofen)</a:t>
            </a:r>
            <a:br>
              <a:rPr lang="de-DE" dirty="0"/>
            </a:br>
            <a:r>
              <a:rPr lang="de-DE" dirty="0"/>
              <a:t>verschoben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C866A-85AA-4CBE-BE01-29B6B2A0E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9726774-1AE9-4BFA-87B7-44D3AD949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8680"/>
          <a:stretch/>
        </p:blipFill>
        <p:spPr>
          <a:xfrm>
            <a:off x="477838" y="3079899"/>
            <a:ext cx="3241104" cy="29414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29B2FA7-BB91-4DB2-92DA-D852A35FA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142" y="2925309"/>
            <a:ext cx="5287994" cy="239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0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>
            <a:extLst>
              <a:ext uri="{FF2B5EF4-FFF2-40B4-BE49-F238E27FC236}">
                <a16:creationId xmlns:a16="http://schemas.microsoft.com/office/drawing/2014/main" id="{2501B621-37D2-4E84-8C87-8D0FEF592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629" y="1988840"/>
            <a:ext cx="3458360" cy="324498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>
            <a:spAutoFit/>
          </a:bodyPr>
          <a:lstStyle/>
          <a:p>
            <a:pPr marL="215900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/>
              <a:t>14 gültige / 14 Versuchen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16531D-5508-41C9-B204-0859E176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334800"/>
            <a:ext cx="11233150" cy="738664"/>
          </a:xfrm>
        </p:spPr>
        <p:txBody>
          <a:bodyPr/>
          <a:lstStyle/>
          <a:p>
            <a:r>
              <a:rPr lang="fr-FR" dirty="0"/>
              <a:t>Charge 3, AWA_3_xx_Rz, T 1000</a:t>
            </a:r>
            <a:br>
              <a:rPr lang="de-DE" dirty="0"/>
            </a:br>
            <a:r>
              <a:rPr lang="de-DE" dirty="0"/>
              <a:t>Ergebnisse Zugversuche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25BC06-1711-4ECF-A2A9-3C1E6A875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de-DE" dirty="0"/>
          </a:p>
        </p:txBody>
      </p:sp>
      <p:graphicFrame>
        <p:nvGraphicFramePr>
          <p:cNvPr id="13" name="Inhaltsplatzhalter 12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486580"/>
              </p:ext>
            </p:extLst>
          </p:nvPr>
        </p:nvGraphicFramePr>
        <p:xfrm>
          <a:off x="477838" y="1773238"/>
          <a:ext cx="7777162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29">
            <a:extLst>
              <a:ext uri="{FF2B5EF4-FFF2-40B4-BE49-F238E27FC236}">
                <a16:creationId xmlns:a16="http://schemas.microsoft.com/office/drawing/2014/main" id="{47EFA517-3FB6-4224-92B7-8D32ABE88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629" y="3544603"/>
            <a:ext cx="3458360" cy="220193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>
            <a:spAutoFit/>
          </a:bodyPr>
          <a:lstStyle/>
          <a:p>
            <a:pPr marL="215900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 err="1"/>
              <a:t>Owncloud</a:t>
            </a:r>
            <a:r>
              <a:rPr lang="de-DE" sz="1400" dirty="0"/>
              <a:t>-Ordner: </a:t>
            </a:r>
            <a:r>
              <a:rPr lang="de-DE" sz="1400" dirty="0">
                <a:hlinkClick r:id="rId3"/>
              </a:rPr>
              <a:t>https://owncloud.fraunhofer.de/index.php/f/554174425</a:t>
            </a:r>
            <a:endParaRPr lang="de-DE" sz="1400" dirty="0"/>
          </a:p>
          <a:p>
            <a:pPr marL="215900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/>
              <a:t>Ergebnisse: </a:t>
            </a:r>
            <a:r>
              <a:rPr lang="de-DE" sz="1400" dirty="0">
                <a:hlinkClick r:id="rId4"/>
              </a:rPr>
              <a:t>https://owncloud.fraunhofer.de/index.php/f/554174725</a:t>
            </a:r>
            <a:endParaRPr lang="de-DE" sz="1400" dirty="0"/>
          </a:p>
          <a:p>
            <a:pPr marL="215900" indent="-215900">
              <a:spcAft>
                <a:spcPts val="563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de-DE" sz="1400" dirty="0"/>
              <a:t>Kurven: </a:t>
            </a:r>
            <a:r>
              <a:rPr lang="de-DE" sz="1400" dirty="0">
                <a:hlinkClick r:id="rId5"/>
              </a:rPr>
              <a:t>https://owncloud.fraunhofer.de/index.php/f/554174755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53014450"/>
      </p:ext>
    </p:extLst>
  </p:cSld>
  <p:clrMapOvr>
    <a:masterClrMapping/>
  </p:clrMapOvr>
</p:sld>
</file>

<file path=ppt/theme/theme1.xml><?xml version="1.0" encoding="utf-8"?>
<a:theme xmlns:a="http://schemas.openxmlformats.org/drawingml/2006/main" name="P10_171207_ppt_Master_Ins_de_16zu9">
  <a:themeElements>
    <a:clrScheme name="Fraunhofer Master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F29400"/>
      </a:accent1>
      <a:accent2>
        <a:srgbClr val="1F82C0"/>
      </a:accent2>
      <a:accent3>
        <a:srgbClr val="E2001A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2"/>
          </a:solidFill>
          <a:round/>
          <a:headEnd type="arrow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WM_PP-Vorlage_mBeispielen" id="{BBB1BEBC-9459-439B-8E68-9206B963C274}" vid="{EFA49AE4-462D-42DA-962E-A9DD2C1F9AC0}"/>
    </a:ext>
  </a:extLst>
</a:theme>
</file>

<file path=ppt/theme/theme2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IWM_PP-Vorlage_mBeispielen</Template>
  <TotalTime>0</TotalTime>
  <Words>715</Words>
  <Application>Microsoft Office PowerPoint</Application>
  <PresentationFormat>Benutzerdefiniert</PresentationFormat>
  <Paragraphs>122</Paragraphs>
  <Slides>14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Frutiger 45 Light</vt:lpstr>
      <vt:lpstr>Frutiger LT Com 45 Light</vt:lpstr>
      <vt:lpstr>Frutiger LT Com 55 Roman</vt:lpstr>
      <vt:lpstr>Symbol</vt:lpstr>
      <vt:lpstr>Wingdings</vt:lpstr>
      <vt:lpstr>P10_171207_ppt_Master_Ins_de_16zu9</vt:lpstr>
      <vt:lpstr>Fraunhofer-Institut für Werkstoffmechanik IWM</vt:lpstr>
      <vt:lpstr>Übersicht Versuchsdurchführung</vt:lpstr>
      <vt:lpstr>Übersicht Bruchlagen</vt:lpstr>
      <vt:lpstr>Charge 1, AWA_1_xx_Rz, T 850 Ergebnisse Zugversuche</vt:lpstr>
      <vt:lpstr>Batch 1, AWA_1_xx_Rz, T 850 Results Tensile Tests</vt:lpstr>
      <vt:lpstr>Charge 1, AWA_1_xx_Rz, T 850 Ergebnisse Probenvermessung</vt:lpstr>
      <vt:lpstr>Charge 2, AWA_2_xx_Rz, T 925 Ergebnisse Zugversuche</vt:lpstr>
      <vt:lpstr>Charge 2, AWA_2_xx_Rz, T 925 Ergebnisse Probenvermessung</vt:lpstr>
      <vt:lpstr>Charge 3, AWA_3_xx_Rz, T 1000 Ergebnisse Zugversuche</vt:lpstr>
      <vt:lpstr>Charge 3, AWA_3_xx_Rz, T 1000 Ergebnisse Probenvermessung</vt:lpstr>
      <vt:lpstr>Charge 4, AWA_4_xx_Rz, T 1150 Ergebnisse Zugversuche</vt:lpstr>
      <vt:lpstr>Charge 4, AWA_4_xx_Rz, T 1150 Ergebnisse Probenvermessung</vt:lpstr>
      <vt:lpstr>Charge 5, AWA_5_xx_Rz, T 1075 Ergebnisse Zugversuche</vt:lpstr>
      <vt:lpstr>Charge 5, AWA_5_xx_Rz, T 1075 Ergebnisse Probenvermessung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Fraunhofer-Institut für Werkstoffmechanik IWM</dc:title>
  <dc:creator>Jung, Matthias</dc:creator>
  <cp:lastModifiedBy>Jung, Matthias</cp:lastModifiedBy>
  <cp:revision>17</cp:revision>
  <cp:lastPrinted>2011-04-27T07:57:31Z</cp:lastPrinted>
  <dcterms:created xsi:type="dcterms:W3CDTF">2022-09-07T08:37:47Z</dcterms:created>
  <dcterms:modified xsi:type="dcterms:W3CDTF">2024-07-15T08:42:11Z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HGvorlage">
    <vt:bool>true</vt:bool>
  </property>
  <property fmtid="{D5CDD505-2E9C-101B-9397-08002B2CF9AE}" pid="3" name="hasChanged">
    <vt:bool>false</vt:bool>
  </property>
  <property fmtid="{D5CDD505-2E9C-101B-9397-08002B2CF9AE}" pid="4" name="FHGsprache">
    <vt:lpwstr>de</vt:lpwstr>
  </property>
  <property fmtid="{D5CDD505-2E9C-101B-9397-08002B2CF9AE}" pid="5" name="klassifizierung">
    <vt:lpwstr> </vt:lpwstr>
  </property>
  <property fmtid="{D5CDD505-2E9C-101B-9397-08002B2CF9AE}" pid="6" name="pageCount">
    <vt:lpwstr>16</vt:lpwstr>
  </property>
</Properties>
</file>